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5" r:id="rId2"/>
    <p:sldId id="270" r:id="rId3"/>
    <p:sldId id="271" r:id="rId4"/>
    <p:sldId id="258" r:id="rId5"/>
    <p:sldId id="267" r:id="rId6"/>
    <p:sldId id="259" r:id="rId7"/>
    <p:sldId id="272" r:id="rId8"/>
    <p:sldId id="264" r:id="rId9"/>
    <p:sldId id="260" r:id="rId10"/>
    <p:sldId id="266" r:id="rId11"/>
    <p:sldId id="269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BF64B6-C6DD-429A-BA2E-DDB655338327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C6A586-ACD8-40CB-B372-97881A07B8EE}" type="pres">
      <dgm:prSet presAssocID="{80BF64B6-C6DD-429A-BA2E-DDB655338327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E80D2DFF-9147-416B-93E6-F33527EE06EC}" type="presOf" srcId="{80BF64B6-C6DD-429A-BA2E-DDB655338327}" destId="{6CC6A586-ACD8-40CB-B372-97881A07B8E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411FD-F43C-4FF7-B995-F1761E0439FC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rev. ....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58231-9198-4C99-9FBD-A70F6638DE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8535A-5EF7-436B-B475-7D821B9310DE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err="1">
                <a:latin typeface="Arial" pitchFamily="34" charset="0"/>
                <a:cs typeface="Arial" pitchFamily="34" charset="0"/>
              </a:rPr>
              <a:t>Peralatan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Input &amp; Output (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lanjutan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)</a:t>
            </a:r>
            <a:endParaRPr lang="en-GB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7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Peralatan</a:t>
            </a:r>
            <a:r>
              <a:rPr lang="en-US" dirty="0"/>
              <a:t> Output.</a:t>
            </a:r>
          </a:p>
          <a:p>
            <a:pPr>
              <a:buNone/>
            </a:pPr>
            <a:r>
              <a:rPr lang="en-US" dirty="0"/>
              <a:t>	</a:t>
            </a:r>
          </a:p>
          <a:p>
            <a:pPr>
              <a:buNone/>
            </a:pPr>
            <a:r>
              <a:rPr lang="en-US" dirty="0"/>
              <a:t>	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Umumnya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,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sinyal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digital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dari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output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saluran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PLC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digunakan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untuk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mengontrol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aktuator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yang pada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gilirannya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mengontrol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beberapa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proses. </a:t>
            </a:r>
          </a:p>
          <a:p>
            <a:pPr>
              <a:buNone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   </a:t>
            </a:r>
          </a:p>
          <a:p>
            <a:pPr>
              <a:buNone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   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Aktuator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digunakan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untuk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perangkat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yang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mengubah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sinyal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listrik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menjadi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beberapa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tindakan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yang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lebih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kuat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yang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kemudian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menghasilkan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pengendalian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proses.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0120A24-36A4-4AF9-8F3D-06BCCAAA6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4672"/>
            <a:ext cx="22442" cy="8785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7224" y="642918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Sistem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kendali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robot.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1263" y="1190625"/>
            <a:ext cx="4876819" cy="522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1" y="714356"/>
            <a:ext cx="9000203" cy="484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97B4A-4EF0-48F4-8DD0-4E9550563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822107"/>
          </a:xfrm>
        </p:spPr>
        <p:txBody>
          <a:bodyPr/>
          <a:lstStyle/>
          <a:p>
            <a:r>
              <a:rPr lang="en-US" dirty="0" err="1"/>
              <a:t>Relai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Salah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aktuator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relai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istilah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kontaktor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ketika</a:t>
            </a:r>
            <a:r>
              <a:rPr lang="en-US" altLang="en-US" sz="20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arus</a:t>
            </a:r>
            <a:r>
              <a:rPr lang="en-US" altLang="en-US" sz="20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besar</a:t>
            </a:r>
            <a:r>
              <a:rPr lang="en-US" altLang="en-US" sz="20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diterapkan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Ketika output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PLC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dihidupkan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medan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magnet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solenoida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dihasilkan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menarik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kontak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menutup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sakelar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BA9B5DE-D927-405C-A9E4-BB109C13F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712" y="3235430"/>
            <a:ext cx="4248472" cy="288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7A14BF27-312A-4C27-BBDE-2A5DCB9E0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4672"/>
            <a:ext cx="22442" cy="8785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E2805D6-A20C-4700-B6DE-46285B69C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4672"/>
            <a:ext cx="22442" cy="8785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130988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erbedaan Relay Dan Kontaktor Di Ulas Lengkapa Disini | Kelas PLC">
            <a:extLst>
              <a:ext uri="{FF2B5EF4-FFF2-40B4-BE49-F238E27FC236}">
                <a16:creationId xmlns:a16="http://schemas.microsoft.com/office/drawing/2014/main" id="{09FE5DEE-5FAE-4F2B-A913-373AC24FE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26" y="1052736"/>
            <a:ext cx="6720747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118087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357290" y="1428736"/>
          <a:ext cx="6929486" cy="5214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79541" y="214314"/>
            <a:ext cx="44701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Directional Control Valves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9845" y="3007596"/>
            <a:ext cx="8429652" cy="357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C7D081-344E-4963-A894-F3F7B578B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4672"/>
            <a:ext cx="22442" cy="8785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19BB1B-96A9-4CAD-8FD4-CE9F9004610D}"/>
              </a:ext>
            </a:extLst>
          </p:cNvPr>
          <p:cNvSpPr txBox="1"/>
          <p:nvPr/>
        </p:nvSpPr>
        <p:spPr>
          <a:xfrm>
            <a:off x="408852" y="1003228"/>
            <a:ext cx="84296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Solenoida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aktuator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solenoida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menoperasikan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katup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/valve. </a:t>
            </a:r>
          </a:p>
          <a:p>
            <a:endParaRPr lang="en-US" sz="2000" dirty="0">
              <a:solidFill>
                <a:srgbClr val="20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Katup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mengontrol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arah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aliran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udara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oli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bertekanan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mengoperasikan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perangkat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lain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piston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bergerak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silinder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Arial" pitchFamily="34" charset="0"/>
                <a:cs typeface="Arial" pitchFamily="34" charset="0"/>
              </a:rPr>
              <a:t>Motor Listrik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491" y="2478069"/>
            <a:ext cx="8344309" cy="410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69BEB59-257D-49AA-A9AB-A58D0845A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ABB19D-DCEF-4CD0-9E52-326AE260E830}"/>
              </a:ext>
            </a:extLst>
          </p:cNvPr>
          <p:cNvSpPr txBox="1"/>
          <p:nvPr/>
        </p:nvSpPr>
        <p:spPr>
          <a:xfrm>
            <a:off x="611560" y="1245130"/>
            <a:ext cx="79208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Banyak proses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industri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membutuhkan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PLC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men-switch motor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arus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searah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off  yang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relai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kontaktor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3140968"/>
            <a:ext cx="794390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89821" y="594994"/>
            <a:ext cx="895201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Kecepatan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rotasi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diubah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mengubah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ukuran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arus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kumparan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jangkar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Namun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karena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suplai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tegangan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tetap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umumnya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input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kumparan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arus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variabel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diperlukan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rangkaian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elektronik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Pulse Width Modulation (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PWM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mengontrol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rata-rata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tegangan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memvariasikan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waktu</a:t>
            </a:r>
            <a:r>
              <a:rPr lang="en-US" altLang="en-US" sz="20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0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78531B-84DC-46DF-8657-EFD23A713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4672"/>
            <a:ext cx="22442" cy="8785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Arial" pitchFamily="34" charset="0"/>
                <a:cs typeface="Arial" pitchFamily="34" charset="0"/>
              </a:rPr>
              <a:t>Motor Stepper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9BEB59-257D-49AA-A9AB-A58D0845A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ABB19D-DCEF-4CD0-9E52-326AE260E830}"/>
              </a:ext>
            </a:extLst>
          </p:cNvPr>
          <p:cNvSpPr txBox="1"/>
          <p:nvPr/>
        </p:nvSpPr>
        <p:spPr>
          <a:xfrm>
            <a:off x="611560" y="1245130"/>
            <a:ext cx="79208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Stepper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atau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stepping motor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adalah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motor yang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menghasilkan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putaran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melalui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sudut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yang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sama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, </a:t>
            </a:r>
            <a:r>
              <a:rPr lang="en-US" altLang="en-US" sz="2000" dirty="0">
                <a:solidFill>
                  <a:srgbClr val="202124"/>
                </a:solidFill>
                <a:latin typeface="inherit"/>
              </a:rPr>
              <a:t>yang </a:t>
            </a:r>
            <a:r>
              <a:rPr lang="en-US" altLang="en-US" sz="2000" dirty="0" err="1">
                <a:solidFill>
                  <a:srgbClr val="202124"/>
                </a:solidFill>
                <a:latin typeface="inherit"/>
              </a:rPr>
              <a:t>disebut</a:t>
            </a:r>
            <a:r>
              <a:rPr lang="en-US" altLang="en-US" sz="20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000" dirty="0" err="1">
                <a:solidFill>
                  <a:srgbClr val="202124"/>
                </a:solidFill>
                <a:latin typeface="inherit"/>
              </a:rPr>
              <a:t>langkah</a:t>
            </a:r>
            <a:r>
              <a:rPr lang="en-US" altLang="en-US" sz="2000" dirty="0">
                <a:solidFill>
                  <a:srgbClr val="202124"/>
                </a:solidFill>
                <a:latin typeface="inherit"/>
              </a:rPr>
              <a:t> 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menggunakan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suplai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pulsa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digital.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8665C7C-EBDE-402B-B521-32C292603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4645"/>
            <a:ext cx="60914" cy="28791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AB3933-0137-42F0-8458-238B37182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450" y="2708920"/>
            <a:ext cx="4663099" cy="317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84610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4282" y="1000108"/>
            <a:ext cx="45310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	Men-drive motor stepper.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	Driver motor stepper.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928802"/>
            <a:ext cx="3553676" cy="4181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544" y="409531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Contoh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Aplkasi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Belt Conveyor,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untuk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mengangkut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barang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dari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loading machine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ke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packaging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area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2338633"/>
            <a:ext cx="7911791" cy="229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64665" y="5000636"/>
            <a:ext cx="7911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Lift,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untuk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memindahkan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item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dari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satu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level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ke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level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lainnya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4A21A2-444D-498A-AD1E-CDB22EFAB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4672"/>
            <a:ext cx="22442" cy="8785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</TotalTime>
  <Words>268</Words>
  <Application>Microsoft Office PowerPoint</Application>
  <PresentationFormat>On-screen Show (4:3)</PresentationFormat>
  <Paragraphs>41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inherit</vt:lpstr>
      <vt:lpstr>Office Theme</vt:lpstr>
      <vt:lpstr>Peralatan Input &amp; Output (lanjutan)</vt:lpstr>
      <vt:lpstr>PowerPoint Presentation</vt:lpstr>
      <vt:lpstr>PowerPoint Presentation</vt:lpstr>
      <vt:lpstr>PowerPoint Presentation</vt:lpstr>
      <vt:lpstr>Motor Listrik</vt:lpstr>
      <vt:lpstr>PowerPoint Presentation</vt:lpstr>
      <vt:lpstr>Motor Stepper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User</cp:lastModifiedBy>
  <cp:revision>173</cp:revision>
  <dcterms:created xsi:type="dcterms:W3CDTF">2010-04-18T12:06:30Z</dcterms:created>
  <dcterms:modified xsi:type="dcterms:W3CDTF">2021-12-21T03:57:45Z</dcterms:modified>
</cp:coreProperties>
</file>