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2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Keamanan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Informasi</a:t>
            </a:r>
            <a:r>
              <a:rPr dirty="0"/>
              <a:t>: </a:t>
            </a:r>
            <a:r>
              <a:rPr dirty="0" err="1"/>
              <a:t>Steganografi</a:t>
            </a:r>
            <a:r>
              <a:rPr dirty="0"/>
              <a:t> dan </a:t>
            </a:r>
            <a:r>
              <a:rPr dirty="0" err="1"/>
              <a:t>Kriptografi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Nama</a:t>
            </a:r>
          </a:p>
          <a:p>
            <a:r>
              <a:t>Tanggal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725" y="2070464"/>
            <a:ext cx="4480560" cy="1691640"/>
          </a:xfrm>
        </p:spPr>
        <p:txBody>
          <a:bodyPr/>
          <a:lstStyle/>
          <a:p>
            <a:pPr marL="0" indent="0">
              <a:buNone/>
            </a:pP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Steganografi</a:t>
            </a:r>
            <a:r>
              <a:rPr lang="en-ID" dirty="0"/>
              <a:t>?</a:t>
            </a:r>
          </a:p>
          <a:p>
            <a:pPr marL="0" indent="0">
              <a:buNone/>
            </a:pPr>
            <a:r>
              <a:rPr dirty="0"/>
              <a:t>Tujuan</a:t>
            </a:r>
            <a:r>
              <a:rPr lang="en-US" dirty="0"/>
              <a:t> ?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856C75-92D7-495D-9E20-723E3A4A1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9246" y="1600200"/>
            <a:ext cx="5826034" cy="1286691"/>
          </a:xfrm>
        </p:spPr>
        <p:txBody>
          <a:bodyPr/>
          <a:lstStyle/>
          <a:p>
            <a:pPr marL="0" indent="0">
              <a:buNone/>
            </a:pP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Steganografi</a:t>
            </a:r>
            <a:endParaRPr lang="en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77394" cy="2070463"/>
          </a:xfrm>
        </p:spPr>
        <p:txBody>
          <a:bodyPr/>
          <a:lstStyle/>
          <a:p>
            <a:r>
              <a:rPr lang="en-ID" dirty="0"/>
              <a:t>.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Kriptografi</a:t>
            </a:r>
            <a:r>
              <a:rPr lang="en-ID" dirty="0"/>
              <a:t>?</a:t>
            </a:r>
          </a:p>
          <a:p>
            <a:r>
              <a:rPr lang="en-ID" dirty="0"/>
              <a:t>Tujuan?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8203"/>
            <a:ext cx="8229600" cy="1143000"/>
          </a:xfrm>
        </p:spPr>
        <p:txBody>
          <a:bodyPr/>
          <a:lstStyle/>
          <a:p>
            <a:r>
              <a:rPr dirty="0" err="1"/>
              <a:t>Jenis-Jenis</a:t>
            </a:r>
            <a:r>
              <a:rPr dirty="0"/>
              <a:t> </a:t>
            </a:r>
            <a:r>
              <a:rPr dirty="0" err="1"/>
              <a:t>Kriptografi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73701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Perbedaan</a:t>
            </a:r>
            <a:r>
              <a:rPr dirty="0"/>
              <a:t> </a:t>
            </a:r>
            <a:r>
              <a:rPr dirty="0" err="1"/>
              <a:t>Steganografi</a:t>
            </a:r>
            <a:r>
              <a:rPr dirty="0"/>
              <a:t> dan </a:t>
            </a:r>
            <a:r>
              <a:rPr dirty="0" err="1"/>
              <a:t>Kriptografi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Steganografi</a:t>
            </a:r>
            <a:r>
              <a:rPr dirty="0"/>
              <a:t> dan </a:t>
            </a:r>
            <a:r>
              <a:rPr dirty="0" err="1"/>
              <a:t>Kriptografi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39015"/>
            <a:ext cx="8229600" cy="1143000"/>
          </a:xfrm>
        </p:spPr>
        <p:txBody>
          <a:bodyPr/>
          <a:lstStyle/>
          <a:p>
            <a:r>
              <a:rPr dirty="0" err="1"/>
              <a:t>Keuntungan</a:t>
            </a:r>
            <a:r>
              <a:rPr dirty="0"/>
              <a:t> dan </a:t>
            </a:r>
            <a:r>
              <a:rPr dirty="0" err="1"/>
              <a:t>Tantangan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03" y="2599827"/>
            <a:ext cx="8229600" cy="1143000"/>
          </a:xfrm>
        </p:spPr>
        <p:txBody>
          <a:bodyPr/>
          <a:lstStyle/>
          <a:p>
            <a:r>
              <a:rPr dirty="0"/>
              <a:t>Kesimpulan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</Words>
  <Application>Microsoft Office PowerPoint</Application>
  <PresentationFormat>On-screen Show (4:3)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Keamanan Sistem Informasi: Steganografi dan Kriptografi</vt:lpstr>
      <vt:lpstr>PowerPoint Presentation</vt:lpstr>
      <vt:lpstr>PowerPoint Presentation</vt:lpstr>
      <vt:lpstr>PowerPoint Presentation</vt:lpstr>
      <vt:lpstr>Jenis-Jenis Kriptografi</vt:lpstr>
      <vt:lpstr>Perbedaan Steganografi dan Kriptografi</vt:lpstr>
      <vt:lpstr>Aplikasi Steganografi dan Kriptografi</vt:lpstr>
      <vt:lpstr>Keuntungan dan Tantangan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Keamanan Sistem Informasi: Steganografi dan Kriptografi</dc:title>
  <dc:subject/>
  <dc:creator>Hendri Purnomo</dc:creator>
  <cp:keywords/>
  <dc:description>generated using python-pptx</dc:description>
  <cp:lastModifiedBy>Hendri Purnomo</cp:lastModifiedBy>
  <cp:revision>2</cp:revision>
  <dcterms:created xsi:type="dcterms:W3CDTF">2013-01-27T09:14:16Z</dcterms:created>
  <dcterms:modified xsi:type="dcterms:W3CDTF">2024-10-13T12:16:40Z</dcterms:modified>
  <cp:category/>
</cp:coreProperties>
</file>