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128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Dasar-dasar Keamanan Sistem Informasi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Algoritma Kriptografi Klasik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Algoritma kriptografi klasik melibatkan metode enkripsi sederhana seperti penggunaan substitusi dan transposisi huruf.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Chiper Substitusi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Chiper substitusi adalah teknik di mana setiap huruf dalam plaintext diganti dengan huruf lain.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Chiper Transposisi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Chiper transposisi melibatkan pengaturan ulang huruf-huruf dalam pesan tanpa mengubah huruf itu sendiri.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Dasar-dasar Keamanan Sistem Informasi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Keamanan sistem informasi adalah praktik melindungi informasi dari akses tidak sah, modifikasi, pencurian, atau kerusakan.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Steganografi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Steganografi adalah seni menyembunyikan pesan atau informasi di dalam pesan lain sehingga tidak terlihat.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Kriptografi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Kriptografi adalah ilmu mengamankan komunikasi dengan cara mengubah pesan menjadi bentuk yang tidak dapat dimengerti oleh pihak yang tidak berwenang.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Dasar-dasar Enkripsi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Enkripsi adalah proses mengubah data asli menjadi bentuk yang tidak terbaca (ciphertext) untuk melindungi informasi selama penyimpanan atau transmisi.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Kriptografi Simetris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Kriptografi simetris menggunakan kunci yang sama untuk enkripsi dan dekripsi data.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Kriptografi Asimetris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Kriptografi asimetris menggunakan dua kunci yang berbeda: kunci publik dan kunci privat.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Kriptografi Hibrida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Kriptografi hibrida menggabungkan kriptografi simetris dan asimetris untuk mendapatkan manfaat dari keduanya.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Infrastruktur Kunci Publik (PKI)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PKI adalah sistem yang mengelola kunci publik dan sertifikat digital untuk mendukung kriptografi asimetris.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205</Words>
  <Application>Microsoft Office PowerPoint</Application>
  <PresentationFormat>On-screen Show (4:3)</PresentationFormat>
  <Paragraphs>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Dasar-dasar Keamanan Sistem Informasi</vt:lpstr>
      <vt:lpstr>Dasar-dasar Keamanan Sistem Informasi</vt:lpstr>
      <vt:lpstr>Steganografi</vt:lpstr>
      <vt:lpstr>Kriptografi</vt:lpstr>
      <vt:lpstr>Dasar-dasar Enkripsi</vt:lpstr>
      <vt:lpstr>Kriptografi Simetris</vt:lpstr>
      <vt:lpstr>Kriptografi Asimetris</vt:lpstr>
      <vt:lpstr>Kriptografi Hibrida</vt:lpstr>
      <vt:lpstr>Infrastruktur Kunci Publik (PKI)</vt:lpstr>
      <vt:lpstr>Algoritma Kriptografi Klasik</vt:lpstr>
      <vt:lpstr>Chiper Substitusi</vt:lpstr>
      <vt:lpstr>Chiper Transposisi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Dasar-dasar Keamanan Sistem Informasi</dc:title>
  <dc:subject/>
  <dc:creator>Hendri Purnomo</dc:creator>
  <cp:keywords/>
  <dc:description>generated using python-pptx</dc:description>
  <cp:lastModifiedBy>Hendri Purnomo</cp:lastModifiedBy>
  <cp:revision>2</cp:revision>
  <dcterms:created xsi:type="dcterms:W3CDTF">2013-01-27T09:14:16Z</dcterms:created>
  <dcterms:modified xsi:type="dcterms:W3CDTF">2024-10-20T16:02:25Z</dcterms:modified>
  <cp:category/>
</cp:coreProperties>
</file>