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sldIdLst>
    <p:sldId id="256" r:id="rId2"/>
    <p:sldId id="268" r:id="rId3"/>
    <p:sldId id="269" r:id="rId4"/>
    <p:sldId id="257" r:id="rId5"/>
    <p:sldId id="270" r:id="rId6"/>
    <p:sldId id="258" r:id="rId7"/>
    <p:sldId id="271" r:id="rId8"/>
    <p:sldId id="259" r:id="rId9"/>
    <p:sldId id="272" r:id="rId10"/>
    <p:sldId id="260" r:id="rId11"/>
    <p:sldId id="273" r:id="rId12"/>
    <p:sldId id="261" r:id="rId13"/>
    <p:sldId id="274" r:id="rId14"/>
    <p:sldId id="262" r:id="rId15"/>
    <p:sldId id="275" r:id="rId16"/>
    <p:sldId id="264" r:id="rId17"/>
    <p:sldId id="276" r:id="rId18"/>
    <p:sldId id="265" r:id="rId19"/>
    <p:sldId id="277" r:id="rId20"/>
    <p:sldId id="266" r:id="rId21"/>
    <p:sldId id="278" r:id="rId22"/>
    <p:sldId id="267" r:id="rId23"/>
    <p:sldId id="279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129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55C4EB-FC52-4C15-8A1E-74AB517A0219}" type="datetimeFigureOut">
              <a:rPr lang="en-ID" smtClean="0"/>
              <a:t>28/10/2024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071BA8-06DB-48D5-928C-7CCA60BF901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06020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071BA8-06DB-48D5-928C-7CCA60BF901E}" type="slidenum">
              <a:rPr lang="en-ID" smtClean="0"/>
              <a:t>22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8103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318"/>
            <a:ext cx="8229600" cy="1143000"/>
          </a:xfrm>
        </p:spPr>
        <p:txBody>
          <a:bodyPr/>
          <a:lstStyle/>
          <a:p>
            <a:r>
              <a:rPr dirty="0" err="1"/>
              <a:t>Apa</a:t>
            </a:r>
            <a:r>
              <a:rPr dirty="0"/>
              <a:t> itu Cloud Computing?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2612889"/>
            <a:ext cx="8229600" cy="1143000"/>
          </a:xfrm>
        </p:spPr>
        <p:txBody>
          <a:bodyPr>
            <a:normAutofit fontScale="90000"/>
          </a:bodyPr>
          <a:lstStyle/>
          <a:p>
            <a:r>
              <a:rPr dirty="0" err="1"/>
              <a:t>Contoh</a:t>
            </a:r>
            <a:r>
              <a:rPr dirty="0"/>
              <a:t> </a:t>
            </a:r>
            <a:r>
              <a:rPr dirty="0" err="1"/>
              <a:t>Penerapan</a:t>
            </a:r>
            <a:r>
              <a:rPr dirty="0"/>
              <a:t> Cloud Computing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92A407C-E1EA-41AD-A70D-3067B39587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dirty="0"/>
          </a:p>
          <a:p>
            <a:pPr marL="514350" indent="-514350">
              <a:buFont typeface="+mj-lt"/>
              <a:buAutoNum type="arabicPeriod"/>
            </a:pPr>
            <a:r>
              <a:rPr lang="en-ID" dirty="0" err="1"/>
              <a:t>Penyimpanan</a:t>
            </a:r>
            <a:r>
              <a:rPr lang="en-ID" dirty="0"/>
              <a:t> Data Online: Google Drive, Dropbox.</a:t>
            </a:r>
          </a:p>
          <a:p>
            <a:pPr marL="514350" indent="-514350">
              <a:buFont typeface="+mj-lt"/>
              <a:buAutoNum type="arabicPeriod"/>
            </a:pPr>
            <a:r>
              <a:rPr lang="en-ID" dirty="0"/>
              <a:t>Hosting Website: AWS, Azure.</a:t>
            </a:r>
          </a:p>
          <a:p>
            <a:pPr marL="514350" indent="-514350">
              <a:buFont typeface="+mj-lt"/>
              <a:buAutoNum type="arabicPeriod"/>
            </a:pPr>
            <a:r>
              <a:rPr lang="en-ID" dirty="0" err="1"/>
              <a:t>Layanan</a:t>
            </a:r>
            <a:r>
              <a:rPr lang="en-ID" dirty="0"/>
              <a:t> Streaming: Netflix, Spotify.</a:t>
            </a:r>
          </a:p>
        </p:txBody>
      </p:sp>
    </p:spTree>
    <p:extLst>
      <p:ext uri="{BB962C8B-B14F-4D97-AF65-F5344CB8AC3E}">
        <p14:creationId xmlns:p14="http://schemas.microsoft.com/office/powerpoint/2010/main" val="19687221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7017" y="2077312"/>
            <a:ext cx="8229600" cy="1143000"/>
          </a:xfrm>
        </p:spPr>
        <p:txBody>
          <a:bodyPr>
            <a:normAutofit/>
          </a:bodyPr>
          <a:lstStyle/>
          <a:p>
            <a:r>
              <a:rPr dirty="0" err="1"/>
              <a:t>Tantangan</a:t>
            </a:r>
            <a:r>
              <a:rPr dirty="0"/>
              <a:t> </a:t>
            </a:r>
            <a:r>
              <a:rPr dirty="0" err="1"/>
              <a:t>dalam</a:t>
            </a:r>
            <a:r>
              <a:rPr dirty="0"/>
              <a:t> Cloud Computing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F217B55-92A2-4CDD-A04E-A978BEB4B5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dirty="0"/>
          </a:p>
          <a:p>
            <a:r>
              <a:rPr dirty="0"/>
              <a:t>1. </a:t>
            </a:r>
            <a:r>
              <a:rPr dirty="0" err="1"/>
              <a:t>Keamanan</a:t>
            </a:r>
            <a:r>
              <a:rPr dirty="0"/>
              <a:t> dan </a:t>
            </a:r>
            <a:r>
              <a:rPr dirty="0" err="1"/>
              <a:t>Privasi</a:t>
            </a:r>
            <a:r>
              <a:rPr dirty="0"/>
              <a:t> Data.</a:t>
            </a:r>
          </a:p>
          <a:p>
            <a:r>
              <a:rPr dirty="0"/>
              <a:t>2. </a:t>
            </a:r>
            <a:r>
              <a:rPr dirty="0" err="1"/>
              <a:t>Ketergantungan</a:t>
            </a:r>
            <a:r>
              <a:rPr dirty="0"/>
              <a:t> pada Internet.</a:t>
            </a:r>
          </a:p>
          <a:p>
            <a:r>
              <a:rPr dirty="0"/>
              <a:t>3. Manajemen </a:t>
            </a:r>
            <a:r>
              <a:rPr dirty="0" err="1"/>
              <a:t>Biaya</a:t>
            </a:r>
            <a:r>
              <a:rPr dirty="0"/>
              <a:t> dan </a:t>
            </a:r>
            <a:r>
              <a:rPr dirty="0" err="1"/>
              <a:t>Kepatuhan</a:t>
            </a:r>
            <a:r>
              <a:rPr dirty="0"/>
              <a:t> </a:t>
            </a:r>
            <a:r>
              <a:rPr dirty="0" err="1"/>
              <a:t>Regulasi</a:t>
            </a:r>
            <a:r>
              <a:rPr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33412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02992"/>
            <a:ext cx="8229600" cy="1143000"/>
          </a:xfrm>
        </p:spPr>
        <p:txBody>
          <a:bodyPr>
            <a:normAutofit/>
          </a:bodyPr>
          <a:lstStyle/>
          <a:p>
            <a:r>
              <a:rPr dirty="0"/>
              <a:t>Masa </a:t>
            </a:r>
            <a:r>
              <a:rPr dirty="0" err="1"/>
              <a:t>Depan</a:t>
            </a:r>
            <a:r>
              <a:rPr dirty="0"/>
              <a:t> Cloud Computing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EEF36BC-6310-491A-882F-5A5C29DE3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dirty="0"/>
          </a:p>
          <a:p>
            <a:r>
              <a:rPr dirty="0"/>
              <a:t>Cloud computing </a:t>
            </a:r>
            <a:r>
              <a:rPr dirty="0" err="1"/>
              <a:t>terus</a:t>
            </a:r>
            <a:r>
              <a:rPr dirty="0"/>
              <a:t> </a:t>
            </a:r>
            <a:r>
              <a:rPr dirty="0" err="1"/>
              <a:t>berkembang</a:t>
            </a:r>
            <a:r>
              <a:rPr dirty="0"/>
              <a:t> </a:t>
            </a:r>
            <a:r>
              <a:rPr dirty="0" err="1"/>
              <a:t>dengan</a:t>
            </a:r>
            <a:r>
              <a:rPr dirty="0"/>
              <a:t> </a:t>
            </a:r>
            <a:r>
              <a:rPr dirty="0" err="1"/>
              <a:t>tren</a:t>
            </a:r>
            <a:r>
              <a:rPr dirty="0"/>
              <a:t> </a:t>
            </a:r>
            <a:r>
              <a:rPr dirty="0" err="1"/>
              <a:t>seperti</a:t>
            </a:r>
            <a:r>
              <a:rPr dirty="0"/>
              <a:t> edge computing, cloud AI, dan serverless computing.</a:t>
            </a:r>
          </a:p>
        </p:txBody>
      </p:sp>
    </p:spTree>
    <p:extLst>
      <p:ext uri="{BB962C8B-B14F-4D97-AF65-F5344CB8AC3E}">
        <p14:creationId xmlns:p14="http://schemas.microsoft.com/office/powerpoint/2010/main" val="14667611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59747"/>
            <a:ext cx="8229600" cy="1143000"/>
          </a:xfrm>
        </p:spPr>
        <p:txBody>
          <a:bodyPr>
            <a:normAutofit/>
          </a:bodyPr>
          <a:lstStyle/>
          <a:p>
            <a:r>
              <a:rPr dirty="0" err="1"/>
              <a:t>Sistem</a:t>
            </a:r>
            <a:r>
              <a:rPr dirty="0"/>
              <a:t> </a:t>
            </a:r>
            <a:r>
              <a:rPr dirty="0" err="1"/>
              <a:t>Kerja</a:t>
            </a:r>
            <a:r>
              <a:rPr dirty="0"/>
              <a:t> Cloud Computing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F36018D-C230-430A-9E0A-19887507DA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dirty="0"/>
          </a:p>
          <a:p>
            <a:r>
              <a:rPr dirty="0"/>
              <a:t>Penjelasan: Cloud computing </a:t>
            </a:r>
            <a:r>
              <a:rPr dirty="0" err="1"/>
              <a:t>bekerja</a:t>
            </a:r>
            <a:r>
              <a:rPr dirty="0"/>
              <a:t> </a:t>
            </a:r>
            <a:r>
              <a:rPr dirty="0" err="1"/>
              <a:t>melalui</a:t>
            </a:r>
            <a:r>
              <a:rPr dirty="0"/>
              <a:t> </a:t>
            </a:r>
            <a:r>
              <a:rPr dirty="0" err="1"/>
              <a:t>pusat</a:t>
            </a:r>
            <a:r>
              <a:rPr dirty="0"/>
              <a:t> data, </a:t>
            </a:r>
            <a:r>
              <a:rPr dirty="0" err="1"/>
              <a:t>virtualisasi</a:t>
            </a:r>
            <a:r>
              <a:rPr dirty="0"/>
              <a:t>, dan </a:t>
            </a:r>
            <a:r>
              <a:rPr dirty="0" err="1"/>
              <a:t>jaringan</a:t>
            </a:r>
            <a:r>
              <a:rPr dirty="0"/>
              <a:t> internet yang </a:t>
            </a:r>
            <a:r>
              <a:rPr dirty="0" err="1"/>
              <a:t>memungkinkan</a:t>
            </a:r>
            <a:r>
              <a:rPr dirty="0"/>
              <a:t> </a:t>
            </a:r>
            <a:r>
              <a:rPr dirty="0" err="1"/>
              <a:t>akses</a:t>
            </a:r>
            <a:r>
              <a:rPr dirty="0"/>
              <a:t> ke </a:t>
            </a:r>
            <a:r>
              <a:rPr dirty="0" err="1"/>
              <a:t>sumber</a:t>
            </a:r>
            <a:r>
              <a:rPr dirty="0"/>
              <a:t> </a:t>
            </a:r>
            <a:r>
              <a:rPr dirty="0" err="1"/>
              <a:t>daya</a:t>
            </a:r>
            <a:r>
              <a:rPr dirty="0"/>
              <a:t> </a:t>
            </a:r>
            <a:r>
              <a:rPr dirty="0" err="1"/>
              <a:t>komputasi</a:t>
            </a:r>
            <a:r>
              <a:rPr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698464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2286318"/>
            <a:ext cx="8229600" cy="1143000"/>
          </a:xfrm>
        </p:spPr>
        <p:txBody>
          <a:bodyPr>
            <a:normAutofit/>
          </a:bodyPr>
          <a:lstStyle/>
          <a:p>
            <a:r>
              <a:rPr dirty="0" err="1"/>
              <a:t>Karakteristik</a:t>
            </a:r>
            <a:r>
              <a:rPr dirty="0"/>
              <a:t> Cloud Computing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BB40241-E99E-4388-B0B1-E99AE24B89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892" y="960120"/>
            <a:ext cx="8229600" cy="4525963"/>
          </a:xfrm>
        </p:spPr>
        <p:txBody>
          <a:bodyPr/>
          <a:lstStyle/>
          <a:p>
            <a:endParaRPr dirty="0"/>
          </a:p>
          <a:p>
            <a:r>
              <a:rPr dirty="0"/>
              <a:t>1. On-Demand Self-Service</a:t>
            </a:r>
          </a:p>
          <a:p>
            <a:r>
              <a:rPr dirty="0"/>
              <a:t>2. Broad Network Access</a:t>
            </a:r>
          </a:p>
          <a:p>
            <a:r>
              <a:rPr dirty="0"/>
              <a:t>3. Resource Pooling</a:t>
            </a:r>
          </a:p>
          <a:p>
            <a:r>
              <a:rPr dirty="0"/>
              <a:t>4. Rapid Elasticity</a:t>
            </a:r>
          </a:p>
          <a:p>
            <a:r>
              <a:rPr dirty="0"/>
              <a:t>5. Measured Service</a:t>
            </a:r>
          </a:p>
        </p:txBody>
      </p:sp>
    </p:spTree>
    <p:extLst>
      <p:ext uri="{BB962C8B-B14F-4D97-AF65-F5344CB8AC3E}">
        <p14:creationId xmlns:p14="http://schemas.microsoft.com/office/powerpoint/2010/main" val="2856874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729342-F211-4C60-875F-8A97C908DE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ID" dirty="0"/>
              <a:t>Cloud Computing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teknologi</a:t>
            </a:r>
            <a:r>
              <a:rPr lang="en-ID" dirty="0"/>
              <a:t> yang </a:t>
            </a:r>
            <a:r>
              <a:rPr lang="en-ID" dirty="0" err="1"/>
              <a:t>memungkinkan</a:t>
            </a:r>
            <a:r>
              <a:rPr lang="en-ID" dirty="0"/>
              <a:t> </a:t>
            </a:r>
            <a:r>
              <a:rPr lang="en-ID" dirty="0" err="1"/>
              <a:t>pengguna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menyimpan</a:t>
            </a:r>
            <a:r>
              <a:rPr lang="en-ID" dirty="0"/>
              <a:t>, </a:t>
            </a:r>
            <a:r>
              <a:rPr lang="en-ID" dirty="0" err="1"/>
              <a:t>mengelola</a:t>
            </a:r>
            <a:r>
              <a:rPr lang="en-ID" dirty="0"/>
              <a:t>, dan </a:t>
            </a:r>
            <a:r>
              <a:rPr lang="en-ID" dirty="0" err="1"/>
              <a:t>mengakses</a:t>
            </a:r>
            <a:r>
              <a:rPr lang="en-ID" dirty="0"/>
              <a:t> data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aplikasi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internet, </a:t>
            </a:r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menyimpan</a:t>
            </a:r>
            <a:r>
              <a:rPr lang="en-ID" dirty="0"/>
              <a:t> data tersebut secara </a:t>
            </a:r>
            <a:r>
              <a:rPr lang="en-ID" dirty="0" err="1"/>
              <a:t>lokal</a:t>
            </a:r>
            <a:r>
              <a:rPr lang="en-ID" dirty="0"/>
              <a:t> di </a:t>
            </a:r>
            <a:r>
              <a:rPr lang="en-ID" dirty="0" err="1"/>
              <a:t>perangkat</a:t>
            </a:r>
            <a:r>
              <a:rPr lang="en-ID" dirty="0"/>
              <a:t> </a:t>
            </a:r>
            <a:r>
              <a:rPr lang="en-ID" dirty="0" err="1"/>
              <a:t>mereka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0378273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73255"/>
            <a:ext cx="8229600" cy="1143000"/>
          </a:xfrm>
        </p:spPr>
        <p:txBody>
          <a:bodyPr>
            <a:normAutofit/>
          </a:bodyPr>
          <a:lstStyle/>
          <a:p>
            <a:r>
              <a:rPr dirty="0" err="1"/>
              <a:t>Kelebihan</a:t>
            </a:r>
            <a:r>
              <a:rPr dirty="0"/>
              <a:t> Cloud Computing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DA10922-50A0-4FA8-A12F-315495AB55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dirty="0"/>
          </a:p>
          <a:p>
            <a:r>
              <a:rPr dirty="0"/>
              <a:t>1. </a:t>
            </a:r>
            <a:r>
              <a:rPr dirty="0" err="1"/>
              <a:t>Efisiensi</a:t>
            </a:r>
            <a:r>
              <a:rPr dirty="0"/>
              <a:t> </a:t>
            </a:r>
            <a:r>
              <a:rPr dirty="0" err="1"/>
              <a:t>Biaya</a:t>
            </a:r>
            <a:endParaRPr dirty="0"/>
          </a:p>
          <a:p>
            <a:r>
              <a:rPr dirty="0"/>
              <a:t>2. </a:t>
            </a:r>
            <a:r>
              <a:rPr dirty="0" err="1"/>
              <a:t>Skalabilitas</a:t>
            </a:r>
            <a:r>
              <a:rPr dirty="0"/>
              <a:t> dan </a:t>
            </a:r>
            <a:r>
              <a:rPr dirty="0" err="1"/>
              <a:t>Fleksibilitas</a:t>
            </a:r>
            <a:endParaRPr dirty="0"/>
          </a:p>
          <a:p>
            <a:r>
              <a:rPr dirty="0"/>
              <a:t>3. </a:t>
            </a:r>
            <a:r>
              <a:rPr dirty="0" err="1"/>
              <a:t>Aksesibilitas</a:t>
            </a:r>
            <a:r>
              <a:rPr dirty="0"/>
              <a:t> dan </a:t>
            </a:r>
            <a:r>
              <a:rPr dirty="0" err="1"/>
              <a:t>Mobilitas</a:t>
            </a:r>
            <a:endParaRPr dirty="0"/>
          </a:p>
          <a:p>
            <a:r>
              <a:rPr dirty="0"/>
              <a:t>4. </a:t>
            </a:r>
            <a:r>
              <a:rPr dirty="0" err="1"/>
              <a:t>Pemeliharaan</a:t>
            </a:r>
            <a:r>
              <a:rPr dirty="0"/>
              <a:t> yang </a:t>
            </a:r>
            <a:r>
              <a:rPr dirty="0" err="1"/>
              <a:t>Mudah</a:t>
            </a:r>
            <a:endParaRPr dirty="0"/>
          </a:p>
          <a:p>
            <a:r>
              <a:rPr dirty="0"/>
              <a:t>5. </a:t>
            </a:r>
            <a:r>
              <a:rPr dirty="0" err="1"/>
              <a:t>Keamanan</a:t>
            </a:r>
            <a:r>
              <a:rPr dirty="0"/>
              <a:t> yang </a:t>
            </a:r>
            <a:r>
              <a:rPr dirty="0" err="1"/>
              <a:t>Ditingkatkan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136636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91740"/>
            <a:ext cx="8229600" cy="1143000"/>
          </a:xfrm>
        </p:spPr>
        <p:txBody>
          <a:bodyPr>
            <a:normAutofit/>
          </a:bodyPr>
          <a:lstStyle/>
          <a:p>
            <a:r>
              <a:rPr dirty="0" err="1"/>
              <a:t>Kekurangan</a:t>
            </a:r>
            <a:r>
              <a:rPr dirty="0"/>
              <a:t> Cloud Computing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48E6431-7E68-4A7E-A18B-44C826D785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dirty="0"/>
          </a:p>
          <a:p>
            <a:r>
              <a:rPr dirty="0"/>
              <a:t>1. </a:t>
            </a:r>
            <a:r>
              <a:rPr dirty="0" err="1"/>
              <a:t>Ketergantungan</a:t>
            </a:r>
            <a:r>
              <a:rPr dirty="0"/>
              <a:t> pada </a:t>
            </a:r>
            <a:r>
              <a:rPr dirty="0" err="1"/>
              <a:t>Koneksi</a:t>
            </a:r>
            <a:r>
              <a:rPr dirty="0"/>
              <a:t> Internet</a:t>
            </a:r>
          </a:p>
          <a:p>
            <a:r>
              <a:rPr dirty="0"/>
              <a:t>2. </a:t>
            </a:r>
            <a:r>
              <a:rPr dirty="0" err="1"/>
              <a:t>Kekhawatiran</a:t>
            </a:r>
            <a:r>
              <a:rPr dirty="0"/>
              <a:t> </a:t>
            </a:r>
            <a:r>
              <a:rPr dirty="0" err="1"/>
              <a:t>Keamanan</a:t>
            </a:r>
            <a:r>
              <a:rPr dirty="0"/>
              <a:t> dan </a:t>
            </a:r>
            <a:r>
              <a:rPr dirty="0" err="1"/>
              <a:t>Privasi</a:t>
            </a:r>
            <a:endParaRPr dirty="0"/>
          </a:p>
          <a:p>
            <a:r>
              <a:rPr dirty="0"/>
              <a:t>3. </a:t>
            </a:r>
            <a:r>
              <a:rPr dirty="0" err="1"/>
              <a:t>Kontrol</a:t>
            </a:r>
            <a:r>
              <a:rPr dirty="0"/>
              <a:t> </a:t>
            </a:r>
            <a:r>
              <a:rPr dirty="0" err="1"/>
              <a:t>Terbatas</a:t>
            </a:r>
            <a:endParaRPr dirty="0"/>
          </a:p>
          <a:p>
            <a:r>
              <a:rPr dirty="0"/>
              <a:t>4. </a:t>
            </a:r>
            <a:r>
              <a:rPr dirty="0" err="1"/>
              <a:t>Biaya</a:t>
            </a:r>
            <a:r>
              <a:rPr dirty="0"/>
              <a:t> </a:t>
            </a:r>
            <a:r>
              <a:rPr dirty="0" err="1"/>
              <a:t>Tersembunyi</a:t>
            </a:r>
            <a:endParaRPr dirty="0"/>
          </a:p>
          <a:p>
            <a:r>
              <a:rPr dirty="0"/>
              <a:t>5. </a:t>
            </a:r>
            <a:r>
              <a:rPr dirty="0" err="1"/>
              <a:t>Kepatuhan</a:t>
            </a:r>
            <a:r>
              <a:rPr dirty="0"/>
              <a:t> </a:t>
            </a:r>
            <a:r>
              <a:rPr dirty="0" err="1"/>
              <a:t>terhadap</a:t>
            </a:r>
            <a:r>
              <a:rPr dirty="0"/>
              <a:t> </a:t>
            </a:r>
            <a:r>
              <a:rPr dirty="0" err="1"/>
              <a:t>Regulasi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10346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4CA498-53FA-4A81-B7D3-A392D2978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CONTOH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A11F08-FE43-4BAB-8787-01C8ED6C57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553789"/>
          </a:xfrm>
        </p:spPr>
        <p:txBody>
          <a:bodyPr/>
          <a:lstStyle/>
          <a:p>
            <a:pPr marL="0" indent="0" algn="just">
              <a:buNone/>
            </a:pPr>
            <a:r>
              <a:rPr lang="en-ID" dirty="0" err="1"/>
              <a:t>Contoh</a:t>
            </a:r>
            <a:r>
              <a:rPr lang="en-ID" dirty="0"/>
              <a:t>: </a:t>
            </a:r>
            <a:r>
              <a:rPr lang="en-ID" dirty="0" err="1"/>
              <a:t>Penggunaan</a:t>
            </a:r>
            <a:r>
              <a:rPr lang="en-ID" dirty="0"/>
              <a:t> Google Drive </a:t>
            </a:r>
            <a:r>
              <a:rPr lang="en-ID" dirty="0" err="1"/>
              <a:t>atau</a:t>
            </a:r>
            <a:r>
              <a:rPr lang="en-ID" dirty="0"/>
              <a:t> Dropbox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menyimpan</a:t>
            </a:r>
            <a:r>
              <a:rPr lang="en-ID" dirty="0"/>
              <a:t> </a:t>
            </a:r>
            <a:r>
              <a:rPr lang="en-ID" dirty="0" err="1"/>
              <a:t>dokumen</a:t>
            </a:r>
            <a:r>
              <a:rPr lang="en-ID" dirty="0"/>
              <a:t> dan file secara online.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89379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7017" y="2286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dirty="0" err="1"/>
              <a:t>Jenis-jenis</a:t>
            </a:r>
            <a:r>
              <a:rPr dirty="0"/>
              <a:t> </a:t>
            </a:r>
            <a:r>
              <a:rPr dirty="0" err="1"/>
              <a:t>Layanan</a:t>
            </a:r>
            <a:r>
              <a:rPr dirty="0"/>
              <a:t> Cloud Computing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E2FA3FD-A5E2-49F5-8C4A-56B80F77D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92500" lnSpcReduction="20000"/>
          </a:bodyPr>
          <a:lstStyle/>
          <a:p>
            <a:endParaRPr dirty="0"/>
          </a:p>
          <a:p>
            <a:pPr marL="514350" indent="-514350" algn="just">
              <a:buFont typeface="+mj-lt"/>
              <a:buAutoNum type="arabicPeriod"/>
            </a:pPr>
            <a:r>
              <a:rPr dirty="0"/>
              <a:t>Infrastructure as a Service (IaaS): </a:t>
            </a:r>
            <a:r>
              <a:rPr dirty="0" err="1"/>
              <a:t>Menyediakan</a:t>
            </a:r>
            <a:r>
              <a:rPr dirty="0"/>
              <a:t> </a:t>
            </a:r>
            <a:r>
              <a:rPr dirty="0" err="1"/>
              <a:t>infrastruktur</a:t>
            </a:r>
            <a:r>
              <a:rPr dirty="0"/>
              <a:t> IT </a:t>
            </a:r>
            <a:r>
              <a:rPr dirty="0" err="1"/>
              <a:t>dasar.Contoh</a:t>
            </a:r>
            <a:r>
              <a:rPr dirty="0"/>
              <a:t>: AWS, GCP, Microsoft Azure.</a:t>
            </a:r>
            <a:endParaRPr lang="en-US" dirty="0"/>
          </a:p>
          <a:p>
            <a:pPr marL="514350" indent="-514350" algn="just">
              <a:buFont typeface="+mj-lt"/>
              <a:buAutoNum type="arabicPeriod"/>
            </a:pPr>
            <a:r>
              <a:rPr dirty="0"/>
              <a:t>Platform as a Service (PaaS): </a:t>
            </a:r>
            <a:r>
              <a:rPr dirty="0" err="1"/>
              <a:t>Menyediakan</a:t>
            </a:r>
            <a:r>
              <a:rPr dirty="0"/>
              <a:t> platform </a:t>
            </a:r>
            <a:r>
              <a:rPr dirty="0" err="1"/>
              <a:t>untuk</a:t>
            </a:r>
            <a:r>
              <a:rPr dirty="0"/>
              <a:t> </a:t>
            </a:r>
            <a:r>
              <a:rPr dirty="0" err="1"/>
              <a:t>pengembangan</a:t>
            </a:r>
            <a:r>
              <a:rPr dirty="0"/>
              <a:t> </a:t>
            </a:r>
            <a:r>
              <a:rPr dirty="0" err="1"/>
              <a:t>aplikasi.Contoh</a:t>
            </a:r>
            <a:r>
              <a:rPr dirty="0"/>
              <a:t>: Heroku, Google App Engine.</a:t>
            </a:r>
            <a:endParaRPr lang="en-US" dirty="0"/>
          </a:p>
          <a:p>
            <a:pPr marL="514350" indent="-514350" algn="just">
              <a:buFont typeface="+mj-lt"/>
              <a:buAutoNum type="arabicPeriod"/>
            </a:pPr>
            <a:r>
              <a:rPr dirty="0"/>
              <a:t>Software as a Service (SaaS): </a:t>
            </a:r>
            <a:r>
              <a:rPr dirty="0" err="1"/>
              <a:t>Menyediakan</a:t>
            </a:r>
            <a:r>
              <a:rPr dirty="0"/>
              <a:t> </a:t>
            </a:r>
            <a:r>
              <a:rPr dirty="0" err="1"/>
              <a:t>aplikasi</a:t>
            </a:r>
            <a:r>
              <a:rPr dirty="0"/>
              <a:t> yang siap </a:t>
            </a:r>
            <a:r>
              <a:rPr dirty="0" err="1"/>
              <a:t>digunakan</a:t>
            </a:r>
            <a:r>
              <a:rPr dirty="0"/>
              <a:t> oleh </a:t>
            </a:r>
            <a:r>
              <a:rPr dirty="0" err="1"/>
              <a:t>pengguna.Contoh</a:t>
            </a:r>
            <a:r>
              <a:rPr dirty="0"/>
              <a:t>: Google Workspace, Microsoft Office 365.</a:t>
            </a:r>
          </a:p>
        </p:txBody>
      </p:sp>
    </p:spTree>
    <p:extLst>
      <p:ext uri="{BB962C8B-B14F-4D97-AF65-F5344CB8AC3E}">
        <p14:creationId xmlns:p14="http://schemas.microsoft.com/office/powerpoint/2010/main" val="878498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08387"/>
            <a:ext cx="8229600" cy="1143000"/>
          </a:xfrm>
        </p:spPr>
        <p:txBody>
          <a:bodyPr>
            <a:normAutofit fontScale="90000"/>
          </a:bodyPr>
          <a:lstStyle/>
          <a:p>
            <a:r>
              <a:rPr dirty="0"/>
              <a:t>Model </a:t>
            </a:r>
            <a:r>
              <a:rPr dirty="0" err="1"/>
              <a:t>Implementasi</a:t>
            </a:r>
            <a:r>
              <a:rPr dirty="0"/>
              <a:t> Cloud Computing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4DC0254-1573-4B98-B22E-152C40D960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dirty="0"/>
          </a:p>
          <a:p>
            <a:pPr marL="514350" indent="-514350">
              <a:buFont typeface="+mj-lt"/>
              <a:buAutoNum type="arabicPeriod"/>
            </a:pPr>
            <a:r>
              <a:rPr dirty="0"/>
              <a:t>Private Cloud: </a:t>
            </a:r>
            <a:r>
              <a:rPr dirty="0" err="1"/>
              <a:t>Infrastruktur</a:t>
            </a:r>
            <a:r>
              <a:rPr dirty="0"/>
              <a:t> cloud </a:t>
            </a:r>
            <a:r>
              <a:rPr dirty="0" err="1"/>
              <a:t>untuk</a:t>
            </a:r>
            <a:r>
              <a:rPr dirty="0"/>
              <a:t> </a:t>
            </a:r>
            <a:r>
              <a:rPr dirty="0" err="1"/>
              <a:t>satu</a:t>
            </a:r>
            <a:r>
              <a:rPr dirty="0"/>
              <a:t> </a:t>
            </a:r>
            <a:r>
              <a:rPr dirty="0" err="1"/>
              <a:t>organisasi</a:t>
            </a:r>
            <a:r>
              <a:rPr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dirty="0"/>
              <a:t>Public Cloud: </a:t>
            </a:r>
            <a:r>
              <a:rPr dirty="0" err="1"/>
              <a:t>Infrastruktur</a:t>
            </a:r>
            <a:r>
              <a:rPr dirty="0"/>
              <a:t> cloud yang </a:t>
            </a:r>
            <a:r>
              <a:rPr dirty="0" err="1"/>
              <a:t>digunakan</a:t>
            </a:r>
            <a:r>
              <a:rPr dirty="0"/>
              <a:t> oleh </a:t>
            </a:r>
            <a:r>
              <a:rPr dirty="0" err="1"/>
              <a:t>banyak</a:t>
            </a:r>
            <a:r>
              <a:rPr dirty="0"/>
              <a:t> </a:t>
            </a:r>
            <a:r>
              <a:rPr dirty="0" err="1"/>
              <a:t>pengguna</a:t>
            </a:r>
            <a:r>
              <a:rPr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dirty="0"/>
              <a:t>Hybrid Cloud: </a:t>
            </a:r>
            <a:r>
              <a:rPr dirty="0" err="1"/>
              <a:t>Kombinasi</a:t>
            </a:r>
            <a:r>
              <a:rPr dirty="0"/>
              <a:t> private dan public cloud.</a:t>
            </a:r>
          </a:p>
        </p:txBody>
      </p:sp>
    </p:spTree>
    <p:extLst>
      <p:ext uri="{BB962C8B-B14F-4D97-AF65-F5344CB8AC3E}">
        <p14:creationId xmlns:p14="http://schemas.microsoft.com/office/powerpoint/2010/main" val="2542829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0"/>
            <a:ext cx="8229600" cy="1143000"/>
          </a:xfrm>
        </p:spPr>
        <p:txBody>
          <a:bodyPr/>
          <a:lstStyle/>
          <a:p>
            <a:r>
              <a:rPr dirty="0"/>
              <a:t>Manfaat Cloud Computing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B89756D-312D-4000-AA41-177CED4D1C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dirty="0"/>
          </a:p>
          <a:p>
            <a:pPr marL="514350" indent="-514350" algn="just">
              <a:buFont typeface="+mj-lt"/>
              <a:buAutoNum type="arabicPeriod"/>
            </a:pPr>
            <a:r>
              <a:rPr dirty="0" err="1"/>
              <a:t>Skalabilitas</a:t>
            </a:r>
            <a:r>
              <a:rPr dirty="0"/>
              <a:t>: </a:t>
            </a:r>
            <a:r>
              <a:rPr dirty="0" err="1"/>
              <a:t>Tambah</a:t>
            </a:r>
            <a:r>
              <a:rPr dirty="0"/>
              <a:t> </a:t>
            </a:r>
            <a:r>
              <a:rPr dirty="0" err="1"/>
              <a:t>atau</a:t>
            </a:r>
            <a:r>
              <a:rPr dirty="0"/>
              <a:t> </a:t>
            </a:r>
            <a:r>
              <a:rPr dirty="0" err="1"/>
              <a:t>kurangi</a:t>
            </a:r>
            <a:r>
              <a:rPr dirty="0"/>
              <a:t> </a:t>
            </a:r>
            <a:r>
              <a:rPr dirty="0" err="1"/>
              <a:t>sumber</a:t>
            </a:r>
            <a:r>
              <a:rPr dirty="0"/>
              <a:t> </a:t>
            </a:r>
            <a:r>
              <a:rPr dirty="0" err="1"/>
              <a:t>daya</a:t>
            </a:r>
            <a:r>
              <a:rPr dirty="0"/>
              <a:t> </a:t>
            </a:r>
            <a:r>
              <a:rPr dirty="0" err="1"/>
              <a:t>sesuai</a:t>
            </a:r>
            <a:r>
              <a:rPr dirty="0"/>
              <a:t> </a:t>
            </a:r>
            <a:r>
              <a:rPr dirty="0" err="1"/>
              <a:t>kebutuhan</a:t>
            </a:r>
            <a:r>
              <a:rPr dirty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dirty="0" err="1"/>
              <a:t>Efisiensi</a:t>
            </a:r>
            <a:r>
              <a:rPr dirty="0"/>
              <a:t> </a:t>
            </a:r>
            <a:r>
              <a:rPr dirty="0" err="1"/>
              <a:t>Biaya</a:t>
            </a:r>
            <a:r>
              <a:rPr dirty="0"/>
              <a:t>: Bayar </a:t>
            </a:r>
            <a:r>
              <a:rPr dirty="0" err="1"/>
              <a:t>sesuai</a:t>
            </a:r>
            <a:r>
              <a:rPr dirty="0"/>
              <a:t> </a:t>
            </a:r>
            <a:r>
              <a:rPr dirty="0" err="1"/>
              <a:t>penggunaan</a:t>
            </a:r>
            <a:r>
              <a:rPr dirty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dirty="0" err="1"/>
              <a:t>Aksesibilitas</a:t>
            </a:r>
            <a:r>
              <a:rPr dirty="0"/>
              <a:t>: Data dan </a:t>
            </a:r>
            <a:r>
              <a:rPr dirty="0" err="1"/>
              <a:t>aplikasi</a:t>
            </a:r>
            <a:r>
              <a:rPr dirty="0"/>
              <a:t> </a:t>
            </a:r>
            <a:r>
              <a:rPr dirty="0" err="1"/>
              <a:t>dapat</a:t>
            </a:r>
            <a:r>
              <a:rPr dirty="0"/>
              <a:t> </a:t>
            </a:r>
            <a:r>
              <a:rPr dirty="0" err="1"/>
              <a:t>diakses</a:t>
            </a:r>
            <a:r>
              <a:rPr dirty="0"/>
              <a:t> </a:t>
            </a:r>
            <a:r>
              <a:rPr dirty="0" err="1"/>
              <a:t>dari</a:t>
            </a:r>
            <a:r>
              <a:rPr dirty="0"/>
              <a:t> mana </a:t>
            </a:r>
            <a:r>
              <a:rPr dirty="0" err="1"/>
              <a:t>saja</a:t>
            </a:r>
            <a:r>
              <a:rPr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75767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364</Words>
  <Application>Microsoft Office PowerPoint</Application>
  <PresentationFormat>On-screen Show (4:3)</PresentationFormat>
  <Paragraphs>57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Arial</vt:lpstr>
      <vt:lpstr>Calibri</vt:lpstr>
      <vt:lpstr>Office Theme</vt:lpstr>
      <vt:lpstr>Apa itu Cloud Computing?</vt:lpstr>
      <vt:lpstr>PowerPoint Presentation</vt:lpstr>
      <vt:lpstr>CONTOH </vt:lpstr>
      <vt:lpstr>Jenis-jenis Layanan Cloud Computing</vt:lpstr>
      <vt:lpstr>PowerPoint Presentation</vt:lpstr>
      <vt:lpstr>Model Implementasi Cloud Computing</vt:lpstr>
      <vt:lpstr>PowerPoint Presentation</vt:lpstr>
      <vt:lpstr>Manfaat Cloud Computing</vt:lpstr>
      <vt:lpstr>PowerPoint Presentation</vt:lpstr>
      <vt:lpstr>Contoh Penerapan Cloud Computing</vt:lpstr>
      <vt:lpstr>PowerPoint Presentation</vt:lpstr>
      <vt:lpstr>Tantangan dalam Cloud Computing</vt:lpstr>
      <vt:lpstr>PowerPoint Presentation</vt:lpstr>
      <vt:lpstr>Masa Depan Cloud Computing</vt:lpstr>
      <vt:lpstr>PowerPoint Presentation</vt:lpstr>
      <vt:lpstr>Sistem Kerja Cloud Computing</vt:lpstr>
      <vt:lpstr>PowerPoint Presentation</vt:lpstr>
      <vt:lpstr>Karakteristik Cloud Computing</vt:lpstr>
      <vt:lpstr>PowerPoint Presentation</vt:lpstr>
      <vt:lpstr>Kelebihan Cloud Computing</vt:lpstr>
      <vt:lpstr>PowerPoint Presentation</vt:lpstr>
      <vt:lpstr>Kekurangan Cloud Computing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Apa itu Cloud Computing?</dc:title>
  <dc:subject/>
  <dc:creator>Hendri Purnomo</dc:creator>
  <cp:keywords/>
  <dc:description>generated using python-pptx</dc:description>
  <cp:lastModifiedBy>Hendri Purnomo</cp:lastModifiedBy>
  <cp:revision>5</cp:revision>
  <dcterms:created xsi:type="dcterms:W3CDTF">2013-01-27T09:14:16Z</dcterms:created>
  <dcterms:modified xsi:type="dcterms:W3CDTF">2024-10-28T03:01:27Z</dcterms:modified>
  <cp:category/>
</cp:coreProperties>
</file>