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7" r:id="rId9"/>
    <p:sldId id="278" r:id="rId10"/>
    <p:sldId id="279" r:id="rId11"/>
    <p:sldId id="280" r:id="rId12"/>
    <p:sldId id="284" r:id="rId13"/>
    <p:sldId id="285" r:id="rId14"/>
    <p:sldId id="286" r:id="rId15"/>
    <p:sldId id="287" r:id="rId16"/>
    <p:sldId id="288" r:id="rId17"/>
    <p:sldId id="292" r:id="rId18"/>
    <p:sldId id="293" r:id="rId19"/>
    <p:sldId id="294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13" autoAdjust="0"/>
    <p:restoredTop sz="94660"/>
  </p:normalViewPr>
  <p:slideViewPr>
    <p:cSldViewPr>
      <p:cViewPr varScale="1">
        <p:scale>
          <a:sx n="45" d="100"/>
          <a:sy n="45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8A31A0E-C7C1-48FA-A23F-3BF0058484A8}" type="datetimeFigureOut">
              <a:rPr lang="id-ID" smtClean="0"/>
              <a:t>09/11/2020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13" y="990600"/>
            <a:ext cx="7772400" cy="106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dirty="0" smtClean="0"/>
              <a:t>MENGENAL KEBUDAYAAN ASING</a:t>
            </a: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1878012"/>
          </a:xfrm>
        </p:spPr>
        <p:txBody>
          <a:bodyPr/>
          <a:lstStyle/>
          <a:p>
            <a:pPr marL="36513">
              <a:spcBef>
                <a:spcPct val="0"/>
              </a:spcBef>
            </a:pPr>
            <a:r>
              <a:rPr lang="en-US" sz="3600" smtClean="0">
                <a:solidFill>
                  <a:srgbClr val="000000"/>
                </a:solidFill>
              </a:rPr>
              <a:t>KEHIDUPAN SOSIAL BUDAYA DAN EKONOMI MASYARAKAT ASIA TENGGARA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03238" y="533400"/>
            <a:ext cx="8183562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CARA MENANAM PADI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(- ABAD KE-16)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03238" y="2286000"/>
            <a:ext cx="8183562" cy="3276600"/>
          </a:xfrm>
        </p:spPr>
        <p:txBody>
          <a:bodyPr/>
          <a:lstStyle/>
          <a:p>
            <a:r>
              <a:rPr lang="en-US" smtClean="0"/>
              <a:t>PERTANIAN BERPINDAH PADA LERENG-LERENG RENDAH.</a:t>
            </a:r>
          </a:p>
          <a:p>
            <a:r>
              <a:rPr lang="en-US" smtClean="0"/>
              <a:t>MENYEBAR BENIH PADA LADANG TERGENANG.</a:t>
            </a:r>
          </a:p>
          <a:p>
            <a:r>
              <a:rPr lang="en-US" smtClean="0"/>
              <a:t>MENANAM BENIH DI SAWAH.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03238" y="685800"/>
            <a:ext cx="8183562" cy="8382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chemeClr val="tx1"/>
                </a:solidFill>
              </a:rPr>
              <a:t>PERALATAN PERTANIAN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503238" y="1828800"/>
            <a:ext cx="8183562" cy="3962400"/>
          </a:xfrm>
        </p:spPr>
        <p:txBody>
          <a:bodyPr/>
          <a:lstStyle/>
          <a:p>
            <a:r>
              <a:rPr lang="en-US" sz="2000" smtClean="0"/>
              <a:t>SEDERHANA DAN BERAGAM.</a:t>
            </a:r>
          </a:p>
          <a:p>
            <a:r>
              <a:rPr lang="en-US" sz="2000" smtClean="0"/>
              <a:t>PADA PERTANIAN BERPINDAH PERLU : PARANG UNTUK MERAMBAH HUTAN, PACUL ATAU CANGKUL DAN SEBUAH LINGGIS.</a:t>
            </a:r>
          </a:p>
          <a:p>
            <a:r>
              <a:rPr lang="en-US" sz="2000" smtClean="0"/>
              <a:t>ANI-ANI DIGUNAKAN DI SEBAGIAN BESAR WILAYAH ASIA TENGGARA UNTUK MENUNAI PADI.</a:t>
            </a:r>
          </a:p>
          <a:p>
            <a:r>
              <a:rPr lang="en-US" sz="2000" smtClean="0"/>
              <a:t>PERSAWAHAN : MEMERLUKAN LUKU KAYU YANG UJUNGNYA DIBERI LOGAM DAN GARU DARI KAYU.</a:t>
            </a:r>
          </a:p>
          <a:p>
            <a:r>
              <a:rPr lang="en-US" sz="2000" smtClean="0"/>
              <a:t>HEWAN KERBAU DAN SAPI DIGUNAKAN UNTUK MEMBAJAK DAN MENGANGKUT HASIL BUMI.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762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KEPEMILIKAN LAHAN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/>
              <a:t>PALING AWAL, TANAH MERUPAKAN HAK MILIK BERSAMA.</a:t>
            </a:r>
          </a:p>
          <a:p>
            <a:r>
              <a:rPr lang="en-US" smtClean="0"/>
              <a:t>BERUBAH MENJADI PERORANGAN SEHUBUNGAN DENGAN MUNCULNYA KERAJAAN.</a:t>
            </a:r>
          </a:p>
          <a:p>
            <a:r>
              <a:rPr lang="en-US" smtClean="0"/>
              <a:t>RESMINYA  TANAH MILIK RAJA, HAK MILIK DAN HAK PAKAI ADA PADA PETANI.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03238" y="533400"/>
            <a:ext cx="8183562" cy="990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BIDANG PERDAGANGAN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83563" cy="3886200"/>
          </a:xfrm>
        </p:spPr>
        <p:txBody>
          <a:bodyPr/>
          <a:lstStyle/>
          <a:p>
            <a:r>
              <a:rPr lang="en-US" smtClean="0"/>
              <a:t>ABAD 3 SM : AWAL PERDAGANGAN</a:t>
            </a:r>
          </a:p>
          <a:p>
            <a:r>
              <a:rPr lang="en-US" smtClean="0"/>
              <a:t>BERKEMBANG DI DAERAH PEGU, AYUTHYA  DAN DAERAH LOKAL LAINNYA.</a:t>
            </a:r>
          </a:p>
          <a:p>
            <a:r>
              <a:rPr lang="en-US" smtClean="0"/>
              <a:t>JALAN SUTERA 128 SM : LEWAT BIRMA UTARA.</a:t>
            </a:r>
          </a:p>
          <a:p>
            <a:r>
              <a:rPr lang="en-US" smtClean="0"/>
              <a:t>116 SM CINA MEMPRAKARSAI JALAN LAUT.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03238" y="685800"/>
            <a:ext cx="8183562" cy="12954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ABAD 14 – ABAD 17 : ABAD PERDAGANGAN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3581400"/>
          </a:xfrm>
        </p:spPr>
        <p:txBody>
          <a:bodyPr>
            <a:normAutofit/>
          </a:bodyPr>
          <a:lstStyle/>
          <a:p>
            <a:r>
              <a:rPr lang="en-US" smtClean="0"/>
              <a:t>ABAD 14 PERDAGANGAN MULAI MENDOMINASI KEHIDUPAN DI ASIA TENGGARA.</a:t>
            </a:r>
          </a:p>
          <a:p>
            <a:r>
              <a:rPr lang="en-US" smtClean="0"/>
              <a:t>LEDAKAN PASAR PADA ABAD KE 16 MERUPAKAN SAAT ASIA TENGGARA MEMAINKAN PERAN YANG SANGAT PENTING DALAM PERDAGANGAN.</a:t>
            </a:r>
          </a:p>
          <a:p>
            <a:endParaRPr lang="en-US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503238" y="1676400"/>
            <a:ext cx="8183562" cy="4114800"/>
          </a:xfrm>
        </p:spPr>
        <p:txBody>
          <a:bodyPr/>
          <a:lstStyle/>
          <a:p>
            <a:r>
              <a:rPr lang="en-US" smtClean="0"/>
              <a:t>SELAMA PERIODE INI PARA PEDAGANG, PENGUASA KOTA DAN NEGARA MENEMPATI BAGIAN SENTRAL DALAM PERDAGANGAN.</a:t>
            </a:r>
          </a:p>
          <a:p>
            <a:r>
              <a:rPr lang="en-US" smtClean="0"/>
              <a:t>PUSAT DAGANG : PEGU, AYUTHYA, PNOMPENH, MALAKA, PATANI, BRUNAI PASAI ACEH, BANTEN JEPARA, GRESIK JUGA MAKASAR.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03238" y="533400"/>
            <a:ext cx="8183562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INTERAKSI INTENSIF DENGAN EKONOMI GLOBAL.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503238" y="1828800"/>
            <a:ext cx="8183562" cy="4038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200" smtClean="0"/>
              <a:t>INTEGRASI DALAM PERDAGANGAN GLOBAL.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KOMERSIALISASI PRODUKSI DAN KONSUMSI.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PERTUMBUHAN KOTA-KOTA.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SPESIALISASI DALAM FUNGSI-FUNGSI EKONOMI.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MONETISASI DALAM PERDAGANGAN DAN PERPAJAKAN.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PERKEMBANGAN TEKNOLOHI TRANSPORTASI DAN MILITER.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PERTUMBUHAN NEGARA ABSOLUT.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PERTENGAHAN ABAD KE-17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503238" y="2057400"/>
            <a:ext cx="8183562" cy="3886200"/>
          </a:xfrm>
        </p:spPr>
        <p:txBody>
          <a:bodyPr/>
          <a:lstStyle/>
          <a:p>
            <a:r>
              <a:rPr lang="en-US" sz="2400" smtClean="0"/>
              <a:t>TERJADI PERUBAHAN DI ASIA TENGGARA, DENGAN ADANYA PENGUNDURAN DIRI DARI EKONOMI GLOBAL. </a:t>
            </a:r>
          </a:p>
          <a:p>
            <a:r>
              <a:rPr lang="en-US" sz="2400" smtClean="0"/>
              <a:t>HAL INI DISEBABKAN : TIADANYA PERLINDUNGAN TEGAS TERHADAP MILIK PRIBADI, KETEGANGAN ANTARA PERKEMBANGAN PASAR DAN KEKUASAAN RAJA, PENYELESAIAN JANGKA PENDEK TELAH MENGHAMBAT PERTUMBUHAN EKONOMI.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3238" y="457200"/>
            <a:ext cx="8183562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MUNCULNYA KEMISKINAN DI ASIA TENGGARA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503238" y="1905000"/>
            <a:ext cx="8183562" cy="3886200"/>
          </a:xfrm>
        </p:spPr>
        <p:txBody>
          <a:bodyPr/>
          <a:lstStyle/>
          <a:p>
            <a:r>
              <a:rPr lang="en-US" sz="2400" smtClean="0"/>
              <a:t>FAKTOR INTERNAL : TINDAKAN SEWENANG-WENANG PENGUASA, HUBUNGAN YANG ERAT ANTARA KEKUASAAN DAN PERDAGANGAN.</a:t>
            </a:r>
          </a:p>
          <a:p>
            <a:r>
              <a:rPr lang="en-US" sz="2400" smtClean="0"/>
              <a:t>FAKTOR EKSTERNAL : PERJUMPAAN DENGAN BARAT, DPRESI PERDAGANGAN GLOBAL, MUNCULNYA NEGARA AGRARIS, PERUBAHAN IKLIM, MENARIK DIRI DARI EKONOMI DUNIA, CINA MENGAMBIL ALIH PROFESI TUKANG DAN PELAKU PERDAGANGAN LOKAL.</a:t>
            </a:r>
          </a:p>
          <a:p>
            <a:pPr>
              <a:buFontTx/>
              <a:buNone/>
            </a:pPr>
            <a:r>
              <a:rPr lang="en-US" smtClean="0"/>
              <a:t>  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BIDANG INDUSTRI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503238" y="2057400"/>
            <a:ext cx="8183562" cy="3810000"/>
          </a:xfrm>
        </p:spPr>
        <p:txBody>
          <a:bodyPr/>
          <a:lstStyle/>
          <a:p>
            <a:r>
              <a:rPr lang="en-US" smtClean="0"/>
              <a:t>AWALNYA INDUSTRI RUMAH TANGGA UNTUK MEMENUHI KEBUTUHAN SENDIRI.</a:t>
            </a:r>
          </a:p>
          <a:p>
            <a:r>
              <a:rPr lang="en-US" smtClean="0"/>
              <a:t>KEAHLIHAN SANGAT DIHARGAI PIHAK KERAJAAN, PEMBUATAN SENJATA, GERABAH DSB.</a:t>
            </a:r>
          </a:p>
          <a:p>
            <a:r>
              <a:rPr lang="en-US" smtClean="0"/>
              <a:t>ADANYA PEMERASAN TENAGA MENJADI SEBAB INDUSTRI TIDAK BERKEMBANG.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077200" cy="4876800"/>
          </a:xfrm>
          <a:solidFill>
            <a:srgbClr val="FFFF00">
              <a:alpha val="47000"/>
            </a:srgbClr>
          </a:solidFill>
          <a:effectLst>
            <a:softEdge rad="63500"/>
          </a:effectLst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dirty="0" smtClean="0"/>
              <a:t>* KEHIDUPAN SOSIAL BUDAYA MASYARAKAT ASIA TENGGARA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lphaUcPeriod"/>
              <a:defRPr/>
            </a:pPr>
            <a:r>
              <a:rPr lang="en-US" sz="2400" dirty="0" smtClean="0"/>
              <a:t>FAKTOR KESAMAAN SIFAT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lphaUcPeriod"/>
              <a:defRPr/>
            </a:pPr>
            <a:r>
              <a:rPr lang="en-US" sz="2400" dirty="0" smtClean="0"/>
              <a:t>PERADAPAN ASLI ASIA TENGGARA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- COEDES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- KROM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- ANTHONY REID : KEBUDAYAAN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  MATERIAL, PENGATURAN MASYARAKAT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  DAN PESTA KERAMAIAN DAN HIBURAN.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* KEHIDUPAN EKONOMI MASYARAKAT ASIA TENGGARA.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dirty="0" smtClean="0"/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048000" y="685800"/>
            <a:ext cx="6096000" cy="884238"/>
          </a:xfrm>
          <a:solidFill>
            <a:schemeClr val="bg1">
              <a:alpha val="86000"/>
            </a:schemeClr>
          </a:solidFill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10 Minutes" pitchFamily="2" charset="0"/>
              </a:rPr>
              <a:t>STRUKTUR MASYARAKAT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 rot="380293">
            <a:off x="431070" y="2046078"/>
            <a:ext cx="8229600" cy="2743200"/>
          </a:xfrm>
          <a:solidFill>
            <a:schemeClr val="bg1">
              <a:lumMod val="75000"/>
              <a:alpha val="78000"/>
            </a:schemeClr>
          </a:solidFill>
          <a:ln w="38100">
            <a:solidFill>
              <a:schemeClr val="tx1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rtlCol="0">
            <a:normAutofit fontScale="92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Cooper Black" pitchFamily="18" charset="0"/>
              </a:rPr>
              <a:t>KARL MARX : STRUKTUR MASYARAKAT KUNO ASIA MASIH STATIS, TIDAK ADA YANG BERUBAH DARI MASYARAKAT ASIATIK.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Cooper Black" pitchFamily="18" charset="0"/>
              </a:rPr>
              <a:t>VAN LEUR : PERTANIAN DAN INDUSTRI TIDAK DIPENGARUHI BARAT SAMPAI ABAD KE-19.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 rot="519950">
            <a:off x="4483620" y="596175"/>
            <a:ext cx="4343400" cy="1013735"/>
          </a:xfrm>
        </p:spPr>
        <p:txBody>
          <a:bodyPr rtlCol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AnthologY" pitchFamily="2" charset="0"/>
              </a:rPr>
              <a:t>KESAMAAN SIFAT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6172200" cy="3733799"/>
          </a:xfrm>
          <a:solidFill>
            <a:schemeClr val="accent1">
              <a:lumMod val="60000"/>
              <a:lumOff val="40000"/>
              <a:alpha val="56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rtlCol="0">
            <a:normAutofit fontScale="92500"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Gill Sans Ultra Bold" pitchFamily="34" charset="0"/>
              </a:rPr>
              <a:t>BAHASA : BAHASA AUSTRONESIA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Gill Sans Ultra Bold" pitchFamily="34" charset="0"/>
              </a:rPr>
              <a:t>PENYESUAIAN DENGAN LINGKUNGAN FISIK YANG SAMA.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Gill Sans Ultra Bold" pitchFamily="34" charset="0"/>
              </a:rPr>
              <a:t>TINGKAT JALINAN NIAGA YANG TINGGI DI KAWASAN ASIA TENGGARA.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38200" y="1066800"/>
            <a:ext cx="4267200" cy="914400"/>
          </a:xfrm>
          <a:solidFill>
            <a:srgbClr val="92D050">
              <a:alpha val="52000"/>
            </a:srgbClr>
          </a:solidFill>
          <a:effectLst>
            <a:softEdge rad="127000"/>
          </a:effectLst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10 Minutes" pitchFamily="2" charset="0"/>
              </a:rPr>
              <a:t>PERADABAN ASLI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 rot="21268239">
            <a:off x="508699" y="2370593"/>
            <a:ext cx="8229600" cy="3048000"/>
          </a:xfrm>
          <a:solidFill>
            <a:srgbClr val="FFFF00">
              <a:alpha val="43000"/>
            </a:srgbClr>
          </a:solidFill>
          <a:effectLst>
            <a:softEdge rad="63500"/>
          </a:effectLst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Bauhaus Md BT" pitchFamily="82" charset="0"/>
              </a:rPr>
              <a:t>COEDES : MATERIAL (SAWAH DENGAN IRIGASI, TERNAK SAPI DAN KERBAU, LOGAM, NAVIGASI) SOSIAL (WANITA DAN GARIS IBU, ORGANISASI) AGAMA (ANIMISME, PEMUJAAN NENEK MOYANG, TEMPAT SUCI YANG TINGGI, PENGUBURAN, MYTHOLOGY)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3124200" cy="1219200"/>
          </a:xfrm>
          <a:solidFill>
            <a:schemeClr val="accent1">
              <a:lumMod val="60000"/>
              <a:lumOff val="40000"/>
              <a:alpha val="63000"/>
            </a:schemeClr>
          </a:solidFill>
          <a:effectLst>
            <a:softEdge rad="317500"/>
          </a:effectLst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  <a:latin typeface="4YEOstamp" pitchFamily="2" charset="0"/>
              </a:rPr>
              <a:t>Pakaian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4038600"/>
          </a:xfrm>
          <a:solidFill>
            <a:schemeClr val="accent3">
              <a:lumMod val="40000"/>
              <a:lumOff val="60000"/>
              <a:alpha val="35000"/>
            </a:schemeClr>
          </a:solidFill>
          <a:effectLst>
            <a:softEdge rad="317500"/>
          </a:effectLst>
        </p:spPr>
        <p:txBody>
          <a:bodyPr rtlCol="0"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cacia 23" pitchFamily="2" charset="0"/>
              </a:rPr>
              <a:t>Orang Asia Tenggara hampir tanpa kecuali bertelanjang kaki, bertelanjang kepala dan seringkali bertelanjang dari pinggang ke atas.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cacia 23" pitchFamily="2" charset="0"/>
              </a:rPr>
              <a:t>Orang Asia Tengagra sangat pemalu, yang paling berhati-hati di dunia menyangkut alat kelaminnya.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cacia 23" pitchFamily="2" charset="0"/>
              </a:rPr>
              <a:t>Wanita Vietnam sebagai yang paling sopan di Asia Tenggara, senang memakai berlapis-lapis pakaian yang membuat tidak sedikitpun bagian tubuhnya terlihat.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5105400" cy="762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Rockwell Extra Bold" pitchFamily="18" charset="0"/>
              </a:rPr>
              <a:t>Barang</a:t>
            </a:r>
            <a:r>
              <a:rPr lang="en-US" dirty="0" smtClean="0">
                <a:solidFill>
                  <a:schemeClr val="tx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Rockwell Extra Bold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Rockwell Extra Bold" pitchFamily="18" charset="0"/>
              </a:rPr>
              <a:t>Kerajinan</a:t>
            </a:r>
            <a:endParaRPr lang="en-US" dirty="0" smtClean="0">
              <a:solidFill>
                <a:schemeClr val="tx1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6350" stA="50000" endA="300" endPos="50000" dist="29997" dir="5400000" sy="-100000" algn="bl" rotWithShape="0"/>
              </a:effectLst>
              <a:latin typeface="Rockwell Extra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048000"/>
          </a:xfrm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Keahlian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membuat pot dari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tanah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liat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, yang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telah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berlaku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di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sebagian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besar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wilayah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Asia Tenggara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selama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ribuan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tahun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,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telah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berkembang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ke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daerah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yang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palijng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terpencil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dalam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kurun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niaga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600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KEHIDUPAN EKONOMI MASYARAKAT ASIA TENGGARA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2362200"/>
          </a:xfrm>
        </p:spPr>
        <p:txBody>
          <a:bodyPr/>
          <a:lstStyle/>
          <a:p>
            <a:pPr eaLnBrk="1" hangingPunct="1"/>
            <a:r>
              <a:rPr lang="en-US" smtClean="0"/>
              <a:t>BIDANG PERTANIAN</a:t>
            </a:r>
          </a:p>
          <a:p>
            <a:pPr eaLnBrk="1" hangingPunct="1"/>
            <a:r>
              <a:rPr lang="en-US" smtClean="0"/>
              <a:t>BIDANG PERDAGANGAN</a:t>
            </a:r>
          </a:p>
          <a:p>
            <a:pPr eaLnBrk="1" hangingPunct="1"/>
            <a:r>
              <a:rPr lang="en-US" smtClean="0"/>
              <a:t>BIDANG INDUSTRI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BIDANG PERTANIAN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03238" y="2057400"/>
            <a:ext cx="8183562" cy="38862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BAHAN MAKANAN DAN HASIL BUMI POKOK ADALAH PADI/BERAS.</a:t>
            </a:r>
          </a:p>
          <a:p>
            <a:pPr>
              <a:buFontTx/>
              <a:buChar char="-"/>
            </a:pPr>
            <a:r>
              <a:rPr lang="en-US" smtClean="0"/>
              <a:t>BIRMA DAN SIAM (LUMBUNG PADI ASIA TENGGARA)</a:t>
            </a:r>
          </a:p>
          <a:p>
            <a:pPr>
              <a:buFontTx/>
              <a:buChar char="-"/>
            </a:pPr>
            <a:r>
              <a:rPr lang="en-US" smtClean="0"/>
              <a:t>KAMBOJA (PULAU BASAH)</a:t>
            </a:r>
          </a:p>
          <a:p>
            <a:pPr>
              <a:buFontTx/>
              <a:buChar char="-"/>
            </a:pPr>
            <a:r>
              <a:rPr lang="en-US" smtClean="0"/>
              <a:t>VIETNAM (SEBUAH PIKULAN PADI, ANAM DI TENGAH DENGAN TONGKIN DAN COCHIN CINA DI UJUNGNYA)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</TotalTime>
  <Words>697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Metro</vt:lpstr>
      <vt:lpstr>MENGENAL KEBUDAYAAN ASING</vt:lpstr>
      <vt:lpstr>Slide 2</vt:lpstr>
      <vt:lpstr>STRUKTUR MASYARAKAT</vt:lpstr>
      <vt:lpstr>KESAMAAN SIFAT</vt:lpstr>
      <vt:lpstr>PERADABAN ASLI</vt:lpstr>
      <vt:lpstr>Pakaian </vt:lpstr>
      <vt:lpstr>Barang Kerajinan</vt:lpstr>
      <vt:lpstr>KEHIDUPAN EKONOMI MASYARAKAT ASIA TENGGARA </vt:lpstr>
      <vt:lpstr>BIDANG PERTANIAN</vt:lpstr>
      <vt:lpstr>CARA MENANAM PADI  (- ABAD KE-16)</vt:lpstr>
      <vt:lpstr>PERALATAN PERTANIAN</vt:lpstr>
      <vt:lpstr>KEPEMILIKAN LAHAN</vt:lpstr>
      <vt:lpstr>BIDANG PERDAGANGAN</vt:lpstr>
      <vt:lpstr>ABAD 14 – ABAD 17 : ABAD PERDAGANGAN</vt:lpstr>
      <vt:lpstr>Slide 15</vt:lpstr>
      <vt:lpstr>INTERAKSI INTENSIF DENGAN EKONOMI GLOBAL.</vt:lpstr>
      <vt:lpstr>PERTENGAHAN ABAD KE-17</vt:lpstr>
      <vt:lpstr>MUNCULNYA KEMISKINAN DI ASIA TENGGARA</vt:lpstr>
      <vt:lpstr>BIDANG INDUSTRI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KEBUDAYAAN ASING</dc:title>
  <dc:creator>Aderina</dc:creator>
  <cp:lastModifiedBy>Aderina</cp:lastModifiedBy>
  <cp:revision>1</cp:revision>
  <dcterms:created xsi:type="dcterms:W3CDTF">2020-11-09T02:47:56Z</dcterms:created>
  <dcterms:modified xsi:type="dcterms:W3CDTF">2020-11-09T02:55:50Z</dcterms:modified>
</cp:coreProperties>
</file>