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1" r:id="rId2"/>
    <p:sldId id="275" r:id="rId3"/>
    <p:sldId id="277" r:id="rId4"/>
    <p:sldId id="278" r:id="rId5"/>
    <p:sldId id="304" r:id="rId6"/>
    <p:sldId id="305" r:id="rId7"/>
    <p:sldId id="306" r:id="rId8"/>
    <p:sldId id="307" r:id="rId9"/>
    <p:sldId id="308" r:id="rId10"/>
    <p:sldId id="309" r:id="rId11"/>
    <p:sldId id="289" r:id="rId12"/>
    <p:sldId id="290" r:id="rId13"/>
    <p:sldId id="310" r:id="rId14"/>
    <p:sldId id="311" r:id="rId15"/>
    <p:sldId id="312" r:id="rId16"/>
    <p:sldId id="313" r:id="rId17"/>
    <p:sldId id="291" r:id="rId18"/>
    <p:sldId id="279" r:id="rId19"/>
    <p:sldId id="300" r:id="rId20"/>
    <p:sldId id="28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855"/>
  </p:normalViewPr>
  <p:slideViewPr>
    <p:cSldViewPr snapToGrid="0">
      <p:cViewPr varScale="1">
        <p:scale>
          <a:sx n="46" d="100"/>
          <a:sy n="46" d="100"/>
        </p:scale>
        <p:origin x="4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F33968-7D96-43ED-9012-7E2EC520B399}" type="doc">
      <dgm:prSet loTypeId="urn:microsoft.com/office/officeart/2005/8/layout/StepDownProcess" loCatId="process" qsTypeId="urn:microsoft.com/office/officeart/2005/8/quickstyle/3d4" qsCatId="3D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A6673DB4-FEFD-47F4-83A5-BEF90C9D2CCE}">
      <dgm:prSet phldrT="[Text]"/>
      <dgm:spPr/>
      <dgm:t>
        <a:bodyPr/>
        <a:lstStyle/>
        <a:p>
          <a:r>
            <a:rPr lang="en-US" dirty="0" smtClean="0"/>
            <a:t>Raw Data</a:t>
          </a:r>
          <a:endParaRPr lang="en-US" dirty="0"/>
        </a:p>
      </dgm:t>
    </dgm:pt>
    <dgm:pt modelId="{12A1AAEA-D462-44BB-B5E4-A6A3F8EC1CB6}" type="parTrans" cxnId="{AE356106-D7DE-4AB4-8716-A0D8A7493578}">
      <dgm:prSet/>
      <dgm:spPr/>
      <dgm:t>
        <a:bodyPr/>
        <a:lstStyle/>
        <a:p>
          <a:endParaRPr lang="en-US"/>
        </a:p>
      </dgm:t>
    </dgm:pt>
    <dgm:pt modelId="{2672959C-1DF0-4D4E-9AAE-3D2AAB22E040}" type="sibTrans" cxnId="{AE356106-D7DE-4AB4-8716-A0D8A7493578}">
      <dgm:prSet/>
      <dgm:spPr/>
      <dgm:t>
        <a:bodyPr/>
        <a:lstStyle/>
        <a:p>
          <a:endParaRPr lang="en-US"/>
        </a:p>
      </dgm:t>
    </dgm:pt>
    <dgm:pt modelId="{779E963B-7C54-4115-A8F5-E894C04217A2}">
      <dgm:prSet/>
      <dgm:spPr/>
      <dgm:t>
        <a:bodyPr/>
        <a:lstStyle/>
        <a:p>
          <a:r>
            <a:rPr lang="en-US" dirty="0" smtClean="0"/>
            <a:t>Cleaning</a:t>
          </a:r>
          <a:endParaRPr lang="en-US" dirty="0"/>
        </a:p>
      </dgm:t>
    </dgm:pt>
    <dgm:pt modelId="{998631AF-C96F-45C6-853C-597C64F08F1D}" type="parTrans" cxnId="{25541513-B1A9-416A-B5BF-FECC248A7550}">
      <dgm:prSet/>
      <dgm:spPr/>
      <dgm:t>
        <a:bodyPr/>
        <a:lstStyle/>
        <a:p>
          <a:endParaRPr lang="en-US"/>
        </a:p>
      </dgm:t>
    </dgm:pt>
    <dgm:pt modelId="{083748E2-5B29-451D-A7D9-F2525C2E2217}" type="sibTrans" cxnId="{25541513-B1A9-416A-B5BF-FECC248A7550}">
      <dgm:prSet/>
      <dgm:spPr/>
      <dgm:t>
        <a:bodyPr/>
        <a:lstStyle/>
        <a:p>
          <a:endParaRPr lang="en-US"/>
        </a:p>
      </dgm:t>
    </dgm:pt>
    <dgm:pt modelId="{95A3C834-9631-40E9-A40E-986BAEE0B4C5}">
      <dgm:prSet/>
      <dgm:spPr/>
      <dgm:t>
        <a:bodyPr/>
        <a:lstStyle/>
        <a:p>
          <a:r>
            <a:rPr lang="en-US" dirty="0" smtClean="0"/>
            <a:t>Valid Data</a:t>
          </a:r>
          <a:endParaRPr lang="en-US" dirty="0"/>
        </a:p>
      </dgm:t>
    </dgm:pt>
    <dgm:pt modelId="{78502B11-82CC-4592-8FFD-4D11E56379E3}" type="parTrans" cxnId="{678F7B3F-2CF6-4B21-90D9-50E1A782D99A}">
      <dgm:prSet/>
      <dgm:spPr/>
      <dgm:t>
        <a:bodyPr/>
        <a:lstStyle/>
        <a:p>
          <a:endParaRPr lang="en-US"/>
        </a:p>
      </dgm:t>
    </dgm:pt>
    <dgm:pt modelId="{475B96FD-2340-4F8C-AF39-E333AB59C988}" type="sibTrans" cxnId="{678F7B3F-2CF6-4B21-90D9-50E1A782D99A}">
      <dgm:prSet/>
      <dgm:spPr/>
      <dgm:t>
        <a:bodyPr/>
        <a:lstStyle/>
        <a:p>
          <a:endParaRPr lang="en-US"/>
        </a:p>
      </dgm:t>
    </dgm:pt>
    <dgm:pt modelId="{1AD65DED-1234-47F5-BD37-69D0BBC34204}">
      <dgm:prSet/>
      <dgm:spPr/>
      <dgm:t>
        <a:bodyPr/>
        <a:lstStyle/>
        <a:p>
          <a:r>
            <a:rPr lang="en-US" smtClean="0"/>
            <a:t>Analysis</a:t>
          </a:r>
          <a:endParaRPr lang="en-US"/>
        </a:p>
      </dgm:t>
    </dgm:pt>
    <dgm:pt modelId="{D37B4EE7-34EA-48C5-9DFC-04539D512612}" type="parTrans" cxnId="{FF978089-0270-4C8B-9BA5-610E027AB27D}">
      <dgm:prSet/>
      <dgm:spPr/>
      <dgm:t>
        <a:bodyPr/>
        <a:lstStyle/>
        <a:p>
          <a:endParaRPr lang="en-US"/>
        </a:p>
      </dgm:t>
    </dgm:pt>
    <dgm:pt modelId="{8B02DD63-1CBE-48EE-9C50-05A0AA31E0C9}" type="sibTrans" cxnId="{FF978089-0270-4C8B-9BA5-610E027AB27D}">
      <dgm:prSet/>
      <dgm:spPr/>
      <dgm:t>
        <a:bodyPr/>
        <a:lstStyle/>
        <a:p>
          <a:endParaRPr lang="en-US"/>
        </a:p>
      </dgm:t>
    </dgm:pt>
    <dgm:pt modelId="{5B202315-5BD7-4EC7-B1C7-5ECDDFA2FEB5}" type="pres">
      <dgm:prSet presAssocID="{56F33968-7D96-43ED-9012-7E2EC520B399}" presName="rootnode" presStyleCnt="0">
        <dgm:presLayoutVars>
          <dgm:chMax/>
          <dgm:chPref/>
          <dgm:dir/>
          <dgm:animLvl val="lvl"/>
        </dgm:presLayoutVars>
      </dgm:prSet>
      <dgm:spPr/>
    </dgm:pt>
    <dgm:pt modelId="{0BF7A764-0E16-467A-83CC-0C5DAF20AC29}" type="pres">
      <dgm:prSet presAssocID="{A6673DB4-FEFD-47F4-83A5-BEF90C9D2CCE}" presName="composite" presStyleCnt="0"/>
      <dgm:spPr/>
    </dgm:pt>
    <dgm:pt modelId="{10DEC8A5-D1B1-481F-B468-5AF1389311CB}" type="pres">
      <dgm:prSet presAssocID="{A6673DB4-FEFD-47F4-83A5-BEF90C9D2CCE}" presName="bentUpArrow1" presStyleLbl="alignImgPlace1" presStyleIdx="0" presStyleCnt="3"/>
      <dgm:spPr/>
    </dgm:pt>
    <dgm:pt modelId="{0F1449CB-1EB3-4D19-A392-A5553CBF9F93}" type="pres">
      <dgm:prSet presAssocID="{A6673DB4-FEFD-47F4-83A5-BEF90C9D2CCE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835720-B600-49A8-857F-C1360C99F5F3}" type="pres">
      <dgm:prSet presAssocID="{A6673DB4-FEFD-47F4-83A5-BEF90C9D2CCE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DD355-0193-40E1-A64D-4C2203A7926E}" type="pres">
      <dgm:prSet presAssocID="{2672959C-1DF0-4D4E-9AAE-3D2AAB22E040}" presName="sibTrans" presStyleCnt="0"/>
      <dgm:spPr/>
    </dgm:pt>
    <dgm:pt modelId="{08C2A207-17E9-4ED1-8FCF-31C142EA8466}" type="pres">
      <dgm:prSet presAssocID="{779E963B-7C54-4115-A8F5-E894C04217A2}" presName="composite" presStyleCnt="0"/>
      <dgm:spPr/>
    </dgm:pt>
    <dgm:pt modelId="{08F494BC-8810-4106-B02F-54C7DB044FB4}" type="pres">
      <dgm:prSet presAssocID="{779E963B-7C54-4115-A8F5-E894C04217A2}" presName="bentUpArrow1" presStyleLbl="alignImgPlace1" presStyleIdx="1" presStyleCnt="3"/>
      <dgm:spPr/>
    </dgm:pt>
    <dgm:pt modelId="{4B7675FD-FF21-40F3-A912-9C87BE2BEB88}" type="pres">
      <dgm:prSet presAssocID="{779E963B-7C54-4115-A8F5-E894C04217A2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A61764B5-411C-4EB7-AF46-A334C86781E8}" type="pres">
      <dgm:prSet presAssocID="{779E963B-7C54-4115-A8F5-E894C04217A2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1FC608E5-5ABE-48B4-B417-763F7E3EDE64}" type="pres">
      <dgm:prSet presAssocID="{083748E2-5B29-451D-A7D9-F2525C2E2217}" presName="sibTrans" presStyleCnt="0"/>
      <dgm:spPr/>
    </dgm:pt>
    <dgm:pt modelId="{3D2D6FD8-E4C5-4781-A6C0-6415C495D811}" type="pres">
      <dgm:prSet presAssocID="{95A3C834-9631-40E9-A40E-986BAEE0B4C5}" presName="composite" presStyleCnt="0"/>
      <dgm:spPr/>
    </dgm:pt>
    <dgm:pt modelId="{E7C12EB3-A5FE-406C-9CE9-4E2F2274C291}" type="pres">
      <dgm:prSet presAssocID="{95A3C834-9631-40E9-A40E-986BAEE0B4C5}" presName="bentUpArrow1" presStyleLbl="alignImgPlace1" presStyleIdx="2" presStyleCnt="3"/>
      <dgm:spPr/>
    </dgm:pt>
    <dgm:pt modelId="{46F2D375-EB42-4A10-8F35-A08C8A8B6862}" type="pres">
      <dgm:prSet presAssocID="{95A3C834-9631-40E9-A40E-986BAEE0B4C5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4555503A-E7A7-4FDC-8671-9F9A54E8F7B6}" type="pres">
      <dgm:prSet presAssocID="{95A3C834-9631-40E9-A40E-986BAEE0B4C5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293E2317-E630-43E1-9A47-9AC9D1B30220}" type="pres">
      <dgm:prSet presAssocID="{475B96FD-2340-4F8C-AF39-E333AB59C988}" presName="sibTrans" presStyleCnt="0"/>
      <dgm:spPr/>
    </dgm:pt>
    <dgm:pt modelId="{484C23D4-E786-4CBC-BEC8-C72B7B32D265}" type="pres">
      <dgm:prSet presAssocID="{1AD65DED-1234-47F5-BD37-69D0BBC34204}" presName="composite" presStyleCnt="0"/>
      <dgm:spPr/>
    </dgm:pt>
    <dgm:pt modelId="{8949B8AA-FCC1-4067-A0C2-4677BA5464BC}" type="pres">
      <dgm:prSet presAssocID="{1AD65DED-1234-47F5-BD37-69D0BBC34204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AE356106-D7DE-4AB4-8716-A0D8A7493578}" srcId="{56F33968-7D96-43ED-9012-7E2EC520B399}" destId="{A6673DB4-FEFD-47F4-83A5-BEF90C9D2CCE}" srcOrd="0" destOrd="0" parTransId="{12A1AAEA-D462-44BB-B5E4-A6A3F8EC1CB6}" sibTransId="{2672959C-1DF0-4D4E-9AAE-3D2AAB22E040}"/>
    <dgm:cxn modelId="{25541513-B1A9-416A-B5BF-FECC248A7550}" srcId="{56F33968-7D96-43ED-9012-7E2EC520B399}" destId="{779E963B-7C54-4115-A8F5-E894C04217A2}" srcOrd="1" destOrd="0" parTransId="{998631AF-C96F-45C6-853C-597C64F08F1D}" sibTransId="{083748E2-5B29-451D-A7D9-F2525C2E2217}"/>
    <dgm:cxn modelId="{F1500DB1-6BFF-4147-B4D9-7D02B1A4F01D}" type="presOf" srcId="{56F33968-7D96-43ED-9012-7E2EC520B399}" destId="{5B202315-5BD7-4EC7-B1C7-5ECDDFA2FEB5}" srcOrd="0" destOrd="0" presId="urn:microsoft.com/office/officeart/2005/8/layout/StepDownProcess"/>
    <dgm:cxn modelId="{678F7B3F-2CF6-4B21-90D9-50E1A782D99A}" srcId="{56F33968-7D96-43ED-9012-7E2EC520B399}" destId="{95A3C834-9631-40E9-A40E-986BAEE0B4C5}" srcOrd="2" destOrd="0" parTransId="{78502B11-82CC-4592-8FFD-4D11E56379E3}" sibTransId="{475B96FD-2340-4F8C-AF39-E333AB59C988}"/>
    <dgm:cxn modelId="{50199A51-75F8-40D5-B5AC-32F6E6C22AB5}" type="presOf" srcId="{1AD65DED-1234-47F5-BD37-69D0BBC34204}" destId="{8949B8AA-FCC1-4067-A0C2-4677BA5464BC}" srcOrd="0" destOrd="0" presId="urn:microsoft.com/office/officeart/2005/8/layout/StepDownProcess"/>
    <dgm:cxn modelId="{71758BAF-150B-454B-85A1-1B11A986C377}" type="presOf" srcId="{779E963B-7C54-4115-A8F5-E894C04217A2}" destId="{4B7675FD-FF21-40F3-A912-9C87BE2BEB88}" srcOrd="0" destOrd="0" presId="urn:microsoft.com/office/officeart/2005/8/layout/StepDownProcess"/>
    <dgm:cxn modelId="{3BBAABA3-8240-4340-96D8-9C29108D1147}" type="presOf" srcId="{95A3C834-9631-40E9-A40E-986BAEE0B4C5}" destId="{46F2D375-EB42-4A10-8F35-A08C8A8B6862}" srcOrd="0" destOrd="0" presId="urn:microsoft.com/office/officeart/2005/8/layout/StepDownProcess"/>
    <dgm:cxn modelId="{CC85F9A5-5A5A-4E0E-B7E7-7EB0B665E036}" type="presOf" srcId="{A6673DB4-FEFD-47F4-83A5-BEF90C9D2CCE}" destId="{0F1449CB-1EB3-4D19-A392-A5553CBF9F93}" srcOrd="0" destOrd="0" presId="urn:microsoft.com/office/officeart/2005/8/layout/StepDownProcess"/>
    <dgm:cxn modelId="{FF978089-0270-4C8B-9BA5-610E027AB27D}" srcId="{56F33968-7D96-43ED-9012-7E2EC520B399}" destId="{1AD65DED-1234-47F5-BD37-69D0BBC34204}" srcOrd="3" destOrd="0" parTransId="{D37B4EE7-34EA-48C5-9DFC-04539D512612}" sibTransId="{8B02DD63-1CBE-48EE-9C50-05A0AA31E0C9}"/>
    <dgm:cxn modelId="{EC3AA1CC-2D1A-421B-91F3-E834128496AF}" type="presParOf" srcId="{5B202315-5BD7-4EC7-B1C7-5ECDDFA2FEB5}" destId="{0BF7A764-0E16-467A-83CC-0C5DAF20AC29}" srcOrd="0" destOrd="0" presId="urn:microsoft.com/office/officeart/2005/8/layout/StepDownProcess"/>
    <dgm:cxn modelId="{2FC03DD3-5E60-4A2C-95AA-ED2D9D6571E9}" type="presParOf" srcId="{0BF7A764-0E16-467A-83CC-0C5DAF20AC29}" destId="{10DEC8A5-D1B1-481F-B468-5AF1389311CB}" srcOrd="0" destOrd="0" presId="urn:microsoft.com/office/officeart/2005/8/layout/StepDownProcess"/>
    <dgm:cxn modelId="{C278425C-0BCB-43DE-B588-D8E344478305}" type="presParOf" srcId="{0BF7A764-0E16-467A-83CC-0C5DAF20AC29}" destId="{0F1449CB-1EB3-4D19-A392-A5553CBF9F93}" srcOrd="1" destOrd="0" presId="urn:microsoft.com/office/officeart/2005/8/layout/StepDownProcess"/>
    <dgm:cxn modelId="{35C1E4A5-66DA-4CCB-B919-23E5616EBCF8}" type="presParOf" srcId="{0BF7A764-0E16-467A-83CC-0C5DAF20AC29}" destId="{DD835720-B600-49A8-857F-C1360C99F5F3}" srcOrd="2" destOrd="0" presId="urn:microsoft.com/office/officeart/2005/8/layout/StepDownProcess"/>
    <dgm:cxn modelId="{4CDDBA46-B8BF-4807-81ED-7F8B1EE733B4}" type="presParOf" srcId="{5B202315-5BD7-4EC7-B1C7-5ECDDFA2FEB5}" destId="{D9BDD355-0193-40E1-A64D-4C2203A7926E}" srcOrd="1" destOrd="0" presId="urn:microsoft.com/office/officeart/2005/8/layout/StepDownProcess"/>
    <dgm:cxn modelId="{CF41041A-5C56-44E7-96C0-F8ED73B21630}" type="presParOf" srcId="{5B202315-5BD7-4EC7-B1C7-5ECDDFA2FEB5}" destId="{08C2A207-17E9-4ED1-8FCF-31C142EA8466}" srcOrd="2" destOrd="0" presId="urn:microsoft.com/office/officeart/2005/8/layout/StepDownProcess"/>
    <dgm:cxn modelId="{8C788902-EEC5-4534-A9E8-9245A20B8A0B}" type="presParOf" srcId="{08C2A207-17E9-4ED1-8FCF-31C142EA8466}" destId="{08F494BC-8810-4106-B02F-54C7DB044FB4}" srcOrd="0" destOrd="0" presId="urn:microsoft.com/office/officeart/2005/8/layout/StepDownProcess"/>
    <dgm:cxn modelId="{75B2627D-6B63-45AA-AA16-5FE1B749007D}" type="presParOf" srcId="{08C2A207-17E9-4ED1-8FCF-31C142EA8466}" destId="{4B7675FD-FF21-40F3-A912-9C87BE2BEB88}" srcOrd="1" destOrd="0" presId="urn:microsoft.com/office/officeart/2005/8/layout/StepDownProcess"/>
    <dgm:cxn modelId="{0CD4EDDE-FCEB-4C2C-853F-B91B25D778A6}" type="presParOf" srcId="{08C2A207-17E9-4ED1-8FCF-31C142EA8466}" destId="{A61764B5-411C-4EB7-AF46-A334C86781E8}" srcOrd="2" destOrd="0" presId="urn:microsoft.com/office/officeart/2005/8/layout/StepDownProcess"/>
    <dgm:cxn modelId="{C9523D4F-557E-4946-B42B-8368D5760D80}" type="presParOf" srcId="{5B202315-5BD7-4EC7-B1C7-5ECDDFA2FEB5}" destId="{1FC608E5-5ABE-48B4-B417-763F7E3EDE64}" srcOrd="3" destOrd="0" presId="urn:microsoft.com/office/officeart/2005/8/layout/StepDownProcess"/>
    <dgm:cxn modelId="{84CDB280-15FE-47DC-A39D-421F4F1EC013}" type="presParOf" srcId="{5B202315-5BD7-4EC7-B1C7-5ECDDFA2FEB5}" destId="{3D2D6FD8-E4C5-4781-A6C0-6415C495D811}" srcOrd="4" destOrd="0" presId="urn:microsoft.com/office/officeart/2005/8/layout/StepDownProcess"/>
    <dgm:cxn modelId="{DFCDDE5F-FAB9-43A9-9A87-04D93BD92C0B}" type="presParOf" srcId="{3D2D6FD8-E4C5-4781-A6C0-6415C495D811}" destId="{E7C12EB3-A5FE-406C-9CE9-4E2F2274C291}" srcOrd="0" destOrd="0" presId="urn:microsoft.com/office/officeart/2005/8/layout/StepDownProcess"/>
    <dgm:cxn modelId="{43B6DF79-21F9-444B-9153-CBDF8B97C07D}" type="presParOf" srcId="{3D2D6FD8-E4C5-4781-A6C0-6415C495D811}" destId="{46F2D375-EB42-4A10-8F35-A08C8A8B6862}" srcOrd="1" destOrd="0" presId="urn:microsoft.com/office/officeart/2005/8/layout/StepDownProcess"/>
    <dgm:cxn modelId="{09B5EE5C-11DE-4430-B77A-DA0F1FB13814}" type="presParOf" srcId="{3D2D6FD8-E4C5-4781-A6C0-6415C495D811}" destId="{4555503A-E7A7-4FDC-8671-9F9A54E8F7B6}" srcOrd="2" destOrd="0" presId="urn:microsoft.com/office/officeart/2005/8/layout/StepDownProcess"/>
    <dgm:cxn modelId="{F33B5AAF-2420-446D-84CB-87E19B0F2F27}" type="presParOf" srcId="{5B202315-5BD7-4EC7-B1C7-5ECDDFA2FEB5}" destId="{293E2317-E630-43E1-9A47-9AC9D1B30220}" srcOrd="5" destOrd="0" presId="urn:microsoft.com/office/officeart/2005/8/layout/StepDownProcess"/>
    <dgm:cxn modelId="{AF93E7BF-F6A5-4DEC-9E76-93DBCB13A9D5}" type="presParOf" srcId="{5B202315-5BD7-4EC7-B1C7-5ECDDFA2FEB5}" destId="{484C23D4-E786-4CBC-BEC8-C72B7B32D265}" srcOrd="6" destOrd="0" presId="urn:microsoft.com/office/officeart/2005/8/layout/StepDownProcess"/>
    <dgm:cxn modelId="{36C8B59A-D6DF-411D-8B1A-671BE1798D4E}" type="presParOf" srcId="{484C23D4-E786-4CBC-BEC8-C72B7B32D265}" destId="{8949B8AA-FCC1-4067-A0C2-4677BA5464B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FCC9E1-37B6-4B9C-8C79-A4F88686DD55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DDF7BA-E773-490C-8F8E-D999BBD48CD5}">
      <dgm:prSet phldrT="[Text]"/>
      <dgm:spPr/>
      <dgm:t>
        <a:bodyPr/>
        <a:lstStyle/>
        <a:p>
          <a:r>
            <a:rPr lang="id-ID" b="1" dirty="0" smtClean="0"/>
            <a:t>Before</a:t>
          </a:r>
          <a:r>
            <a:rPr lang="id-ID" dirty="0" smtClean="0"/>
            <a:t> : </a:t>
          </a:r>
          <a:r>
            <a:rPr lang="en-US" dirty="0" smtClean="0"/>
            <a:t>Data </a:t>
          </a:r>
          <a:r>
            <a:rPr lang="en-US" dirty="0" err="1" smtClean="0"/>
            <a:t>kosong</a:t>
          </a:r>
          <a:r>
            <a:rPr lang="id-ID" dirty="0" smtClean="0"/>
            <a:t>,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konsisten</a:t>
          </a:r>
          <a:r>
            <a:rPr lang="id-ID" dirty="0" smtClean="0"/>
            <a:t> </a:t>
          </a:r>
          <a:endParaRPr lang="en-US" dirty="0"/>
        </a:p>
      </dgm:t>
    </dgm:pt>
    <dgm:pt modelId="{D9859236-EA28-415D-A46A-5B770673D507}" type="parTrans" cxnId="{4820A3A6-FA35-46BB-B084-9E30A3E9C4FB}">
      <dgm:prSet/>
      <dgm:spPr/>
      <dgm:t>
        <a:bodyPr/>
        <a:lstStyle/>
        <a:p>
          <a:endParaRPr lang="en-US"/>
        </a:p>
      </dgm:t>
    </dgm:pt>
    <dgm:pt modelId="{1F0D2D3E-2D68-4E13-90DD-34260C0DD09E}" type="sibTrans" cxnId="{4820A3A6-FA35-46BB-B084-9E30A3E9C4FB}">
      <dgm:prSet/>
      <dgm:spPr/>
      <dgm:t>
        <a:bodyPr/>
        <a:lstStyle/>
        <a:p>
          <a:endParaRPr lang="en-US"/>
        </a:p>
      </dgm:t>
    </dgm:pt>
    <dgm:pt modelId="{565FB8DE-E162-40FD-A464-FDC5900A0777}">
      <dgm:prSet/>
      <dgm:spPr/>
      <dgm:t>
        <a:bodyPr/>
        <a:lstStyle/>
        <a:p>
          <a:r>
            <a:rPr lang="en-US" b="1" dirty="0" err="1" smtClean="0"/>
            <a:t>After</a:t>
          </a:r>
          <a:r>
            <a:rPr lang="en-US" dirty="0" err="1" smtClean="0"/>
            <a:t>:Bersih</a:t>
          </a:r>
          <a:r>
            <a:rPr lang="id-ID" dirty="0" smtClean="0"/>
            <a:t>, </a:t>
          </a:r>
          <a:r>
            <a:rPr lang="en-US" dirty="0" err="1" smtClean="0"/>
            <a:t>Siap</a:t>
          </a:r>
          <a:r>
            <a:rPr lang="en-US" dirty="0" smtClean="0"/>
            <a:t> </a:t>
          </a:r>
          <a:r>
            <a:rPr lang="en-US" dirty="0" err="1" smtClean="0"/>
            <a:t>dianalisis</a:t>
          </a:r>
          <a:r>
            <a:rPr lang="id-ID" dirty="0" smtClean="0"/>
            <a:t> </a:t>
          </a:r>
          <a:endParaRPr lang="en-US" dirty="0"/>
        </a:p>
      </dgm:t>
    </dgm:pt>
    <dgm:pt modelId="{51BCD66F-51AE-4846-9FB5-9B37878F4694}" type="parTrans" cxnId="{44A59FCB-3785-40DA-8363-D1DF934A447D}">
      <dgm:prSet/>
      <dgm:spPr/>
      <dgm:t>
        <a:bodyPr/>
        <a:lstStyle/>
        <a:p>
          <a:endParaRPr lang="en-US"/>
        </a:p>
      </dgm:t>
    </dgm:pt>
    <dgm:pt modelId="{03F4C000-88CF-4CED-A45B-93E5C5401F44}" type="sibTrans" cxnId="{44A59FCB-3785-40DA-8363-D1DF934A447D}">
      <dgm:prSet/>
      <dgm:spPr/>
      <dgm:t>
        <a:bodyPr/>
        <a:lstStyle/>
        <a:p>
          <a:endParaRPr lang="en-US"/>
        </a:p>
      </dgm:t>
    </dgm:pt>
    <dgm:pt modelId="{2E62B688-20C1-49E1-AA42-4050A420412E}" type="pres">
      <dgm:prSet presAssocID="{39FCC9E1-37B6-4B9C-8C79-A4F88686DD55}" presName="outerComposite" presStyleCnt="0">
        <dgm:presLayoutVars>
          <dgm:chMax val="5"/>
          <dgm:dir/>
          <dgm:resizeHandles val="exact"/>
        </dgm:presLayoutVars>
      </dgm:prSet>
      <dgm:spPr/>
    </dgm:pt>
    <dgm:pt modelId="{7828C952-3116-41BE-ABEF-7CF9AB6645E2}" type="pres">
      <dgm:prSet presAssocID="{39FCC9E1-37B6-4B9C-8C79-A4F88686DD55}" presName="dummyMaxCanvas" presStyleCnt="0">
        <dgm:presLayoutVars/>
      </dgm:prSet>
      <dgm:spPr/>
    </dgm:pt>
    <dgm:pt modelId="{1B6667BA-2F09-477A-AC57-5EB8A10982DB}" type="pres">
      <dgm:prSet presAssocID="{39FCC9E1-37B6-4B9C-8C79-A4F88686DD55}" presName="TwoNodes_1" presStyleLbl="node1" presStyleIdx="0" presStyleCnt="2">
        <dgm:presLayoutVars>
          <dgm:bulletEnabled val="1"/>
        </dgm:presLayoutVars>
      </dgm:prSet>
      <dgm:spPr/>
    </dgm:pt>
    <dgm:pt modelId="{43F53C5D-9D78-480D-BAB8-AF16594D7C17}" type="pres">
      <dgm:prSet presAssocID="{39FCC9E1-37B6-4B9C-8C79-A4F88686DD55}" presName="TwoNodes_2" presStyleLbl="node1" presStyleIdx="1" presStyleCnt="2">
        <dgm:presLayoutVars>
          <dgm:bulletEnabled val="1"/>
        </dgm:presLayoutVars>
      </dgm:prSet>
      <dgm:spPr/>
    </dgm:pt>
    <dgm:pt modelId="{1BA32989-81C8-4D5D-B1C6-A89678DB8B15}" type="pres">
      <dgm:prSet presAssocID="{39FCC9E1-37B6-4B9C-8C79-A4F88686DD55}" presName="TwoConn_1-2" presStyleLbl="fgAccFollowNode1" presStyleIdx="0" presStyleCnt="1">
        <dgm:presLayoutVars>
          <dgm:bulletEnabled val="1"/>
        </dgm:presLayoutVars>
      </dgm:prSet>
      <dgm:spPr/>
    </dgm:pt>
    <dgm:pt modelId="{B860C15C-F1DA-4368-8E4E-79879234DD06}" type="pres">
      <dgm:prSet presAssocID="{39FCC9E1-37B6-4B9C-8C79-A4F88686DD55}" presName="TwoNodes_1_text" presStyleLbl="node1" presStyleIdx="1" presStyleCnt="2">
        <dgm:presLayoutVars>
          <dgm:bulletEnabled val="1"/>
        </dgm:presLayoutVars>
      </dgm:prSet>
      <dgm:spPr/>
    </dgm:pt>
    <dgm:pt modelId="{FB82699B-1FD9-4699-B2BB-18AB646CA4E9}" type="pres">
      <dgm:prSet presAssocID="{39FCC9E1-37B6-4B9C-8C79-A4F88686DD55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B03043F5-AB0D-4D02-AD24-81F18547BCE7}" type="presOf" srcId="{39FCC9E1-37B6-4B9C-8C79-A4F88686DD55}" destId="{2E62B688-20C1-49E1-AA42-4050A420412E}" srcOrd="0" destOrd="0" presId="urn:microsoft.com/office/officeart/2005/8/layout/vProcess5"/>
    <dgm:cxn modelId="{F390B22F-15DC-4127-B883-9A1AFB8C096D}" type="presOf" srcId="{1F0D2D3E-2D68-4E13-90DD-34260C0DD09E}" destId="{1BA32989-81C8-4D5D-B1C6-A89678DB8B15}" srcOrd="0" destOrd="0" presId="urn:microsoft.com/office/officeart/2005/8/layout/vProcess5"/>
    <dgm:cxn modelId="{1B888A62-DD20-411A-A4D3-DA6484E68DA1}" type="presOf" srcId="{C7DDF7BA-E773-490C-8F8E-D999BBD48CD5}" destId="{1B6667BA-2F09-477A-AC57-5EB8A10982DB}" srcOrd="0" destOrd="0" presId="urn:microsoft.com/office/officeart/2005/8/layout/vProcess5"/>
    <dgm:cxn modelId="{6BDE3F80-B280-4D7E-8C25-DF8280BFA051}" type="presOf" srcId="{565FB8DE-E162-40FD-A464-FDC5900A0777}" destId="{43F53C5D-9D78-480D-BAB8-AF16594D7C17}" srcOrd="0" destOrd="0" presId="urn:microsoft.com/office/officeart/2005/8/layout/vProcess5"/>
    <dgm:cxn modelId="{44A59FCB-3785-40DA-8363-D1DF934A447D}" srcId="{39FCC9E1-37B6-4B9C-8C79-A4F88686DD55}" destId="{565FB8DE-E162-40FD-A464-FDC5900A0777}" srcOrd="1" destOrd="0" parTransId="{51BCD66F-51AE-4846-9FB5-9B37878F4694}" sibTransId="{03F4C000-88CF-4CED-A45B-93E5C5401F44}"/>
    <dgm:cxn modelId="{A242DC1E-FA5E-4379-BECC-1AF6E376D4DC}" type="presOf" srcId="{C7DDF7BA-E773-490C-8F8E-D999BBD48CD5}" destId="{B860C15C-F1DA-4368-8E4E-79879234DD06}" srcOrd="1" destOrd="0" presId="urn:microsoft.com/office/officeart/2005/8/layout/vProcess5"/>
    <dgm:cxn modelId="{4820A3A6-FA35-46BB-B084-9E30A3E9C4FB}" srcId="{39FCC9E1-37B6-4B9C-8C79-A4F88686DD55}" destId="{C7DDF7BA-E773-490C-8F8E-D999BBD48CD5}" srcOrd="0" destOrd="0" parTransId="{D9859236-EA28-415D-A46A-5B770673D507}" sibTransId="{1F0D2D3E-2D68-4E13-90DD-34260C0DD09E}"/>
    <dgm:cxn modelId="{F81C7B97-7E0A-4502-A6C1-FBB2990A34AC}" type="presOf" srcId="{565FB8DE-E162-40FD-A464-FDC5900A0777}" destId="{FB82699B-1FD9-4699-B2BB-18AB646CA4E9}" srcOrd="1" destOrd="0" presId="urn:microsoft.com/office/officeart/2005/8/layout/vProcess5"/>
    <dgm:cxn modelId="{60B5E0B5-6144-4DD1-B9DB-17C20A74D535}" type="presParOf" srcId="{2E62B688-20C1-49E1-AA42-4050A420412E}" destId="{7828C952-3116-41BE-ABEF-7CF9AB6645E2}" srcOrd="0" destOrd="0" presId="urn:microsoft.com/office/officeart/2005/8/layout/vProcess5"/>
    <dgm:cxn modelId="{9644B75C-99BD-4047-9A28-1A6E8670CE78}" type="presParOf" srcId="{2E62B688-20C1-49E1-AA42-4050A420412E}" destId="{1B6667BA-2F09-477A-AC57-5EB8A10982DB}" srcOrd="1" destOrd="0" presId="urn:microsoft.com/office/officeart/2005/8/layout/vProcess5"/>
    <dgm:cxn modelId="{40E4D8FF-A688-4B41-8B15-FF0955D8FDCF}" type="presParOf" srcId="{2E62B688-20C1-49E1-AA42-4050A420412E}" destId="{43F53C5D-9D78-480D-BAB8-AF16594D7C17}" srcOrd="2" destOrd="0" presId="urn:microsoft.com/office/officeart/2005/8/layout/vProcess5"/>
    <dgm:cxn modelId="{81D566B0-DA5F-43BC-B5D5-F6B23FD800C4}" type="presParOf" srcId="{2E62B688-20C1-49E1-AA42-4050A420412E}" destId="{1BA32989-81C8-4D5D-B1C6-A89678DB8B15}" srcOrd="3" destOrd="0" presId="urn:microsoft.com/office/officeart/2005/8/layout/vProcess5"/>
    <dgm:cxn modelId="{ED18D310-82FC-4685-8B08-E307F114CEF8}" type="presParOf" srcId="{2E62B688-20C1-49E1-AA42-4050A420412E}" destId="{B860C15C-F1DA-4368-8E4E-79879234DD06}" srcOrd="4" destOrd="0" presId="urn:microsoft.com/office/officeart/2005/8/layout/vProcess5"/>
    <dgm:cxn modelId="{674CB743-055B-4730-BFA8-B9D04827417B}" type="presParOf" srcId="{2E62B688-20C1-49E1-AA42-4050A420412E}" destId="{FB82699B-1FD9-4699-B2BB-18AB646CA4E9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0C2207-83E1-42DC-9BF7-4B750662E6E3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4D0B52D-00EC-4A4D-8BB5-C1EBD95C232E}">
      <dgm:prSet phldrT="[Text]"/>
      <dgm:spPr/>
      <dgm:t>
        <a:bodyPr/>
        <a:lstStyle/>
        <a:p>
          <a:r>
            <a:rPr lang="id-ID" dirty="0" smtClean="0"/>
            <a:t>Tanpa Cleaning</a:t>
          </a:r>
          <a:endParaRPr lang="en-US" dirty="0"/>
        </a:p>
      </dgm:t>
    </dgm:pt>
    <dgm:pt modelId="{0DEAC776-1D67-43DF-AFD4-998E1CB8EE81}" type="parTrans" cxnId="{41397C6F-8E51-439C-9D74-50973230A781}">
      <dgm:prSet/>
      <dgm:spPr/>
      <dgm:t>
        <a:bodyPr/>
        <a:lstStyle/>
        <a:p>
          <a:endParaRPr lang="en-US"/>
        </a:p>
      </dgm:t>
    </dgm:pt>
    <dgm:pt modelId="{C935D9C1-9E79-4864-8A42-A5F11A0FA0A3}" type="sibTrans" cxnId="{41397C6F-8E51-439C-9D74-50973230A781}">
      <dgm:prSet/>
      <dgm:spPr/>
      <dgm:t>
        <a:bodyPr/>
        <a:lstStyle/>
        <a:p>
          <a:endParaRPr lang="en-US"/>
        </a:p>
      </dgm:t>
    </dgm:pt>
    <dgm:pt modelId="{C480B984-1D63-445D-BFE7-68E95F248E7F}">
      <dgm:prSet phldrT="[Text]" custT="1"/>
      <dgm:spPr/>
      <dgm:t>
        <a:bodyPr/>
        <a:lstStyle/>
        <a:p>
          <a:r>
            <a:rPr lang="id-ID" sz="2000" dirty="0" smtClean="0"/>
            <a:t>Insight salah </a:t>
          </a:r>
          <a:endParaRPr lang="en-US" sz="2000" dirty="0"/>
        </a:p>
      </dgm:t>
    </dgm:pt>
    <dgm:pt modelId="{DD98B531-0BC5-479F-BBD1-DD74A3B16105}" type="parTrans" cxnId="{0830AF14-BB18-4D47-886A-D3DA88F7DB30}">
      <dgm:prSet/>
      <dgm:spPr/>
      <dgm:t>
        <a:bodyPr/>
        <a:lstStyle/>
        <a:p>
          <a:endParaRPr lang="en-US"/>
        </a:p>
      </dgm:t>
    </dgm:pt>
    <dgm:pt modelId="{EE9E6868-0D8A-43D5-BA56-2A97A54CB2B8}" type="sibTrans" cxnId="{0830AF14-BB18-4D47-886A-D3DA88F7DB30}">
      <dgm:prSet/>
      <dgm:spPr/>
      <dgm:t>
        <a:bodyPr/>
        <a:lstStyle/>
        <a:p>
          <a:endParaRPr lang="en-US"/>
        </a:p>
      </dgm:t>
    </dgm:pt>
    <dgm:pt modelId="{4C26C3A9-6C22-466B-BF0B-A342CAA3F51F}">
      <dgm:prSet phldrT="[Text]" custT="1"/>
      <dgm:spPr/>
      <dgm:t>
        <a:bodyPr/>
        <a:lstStyle/>
        <a:p>
          <a:r>
            <a:rPr lang="id-ID" sz="2000" dirty="0" smtClean="0"/>
            <a:t>Strategi gagal </a:t>
          </a:r>
          <a:endParaRPr lang="en-US" sz="2000" dirty="0"/>
        </a:p>
      </dgm:t>
    </dgm:pt>
    <dgm:pt modelId="{05304825-21D3-42FF-9E1C-F6EF91CBAA1D}" type="parTrans" cxnId="{FD6A81E2-7C01-4DE6-9A7D-8BEAC59964DE}">
      <dgm:prSet/>
      <dgm:spPr/>
      <dgm:t>
        <a:bodyPr/>
        <a:lstStyle/>
        <a:p>
          <a:endParaRPr lang="en-US"/>
        </a:p>
      </dgm:t>
    </dgm:pt>
    <dgm:pt modelId="{F7411A45-4A67-42B1-8E85-1150FB7E4C2F}" type="sibTrans" cxnId="{FD6A81E2-7C01-4DE6-9A7D-8BEAC59964DE}">
      <dgm:prSet/>
      <dgm:spPr/>
      <dgm:t>
        <a:bodyPr/>
        <a:lstStyle/>
        <a:p>
          <a:endParaRPr lang="en-US"/>
        </a:p>
      </dgm:t>
    </dgm:pt>
    <dgm:pt modelId="{522AFA04-7104-4A54-8017-2EDFBBB406C8}">
      <dgm:prSet phldrT="[Text]"/>
      <dgm:spPr/>
      <dgm:t>
        <a:bodyPr/>
        <a:lstStyle/>
        <a:p>
          <a:r>
            <a:rPr lang="id-ID" dirty="0" smtClean="0"/>
            <a:t>Dengan Cleaning</a:t>
          </a:r>
          <a:endParaRPr lang="en-US" dirty="0"/>
        </a:p>
      </dgm:t>
    </dgm:pt>
    <dgm:pt modelId="{3854ABFF-5390-4DE1-B62B-4D2C87958633}" type="parTrans" cxnId="{2CE800C2-1423-491D-8EF5-49E5D6B5C555}">
      <dgm:prSet/>
      <dgm:spPr/>
      <dgm:t>
        <a:bodyPr/>
        <a:lstStyle/>
        <a:p>
          <a:endParaRPr lang="en-US"/>
        </a:p>
      </dgm:t>
    </dgm:pt>
    <dgm:pt modelId="{E414B83B-EAD4-44D7-8F83-DBC7A036ABD2}" type="sibTrans" cxnId="{2CE800C2-1423-491D-8EF5-49E5D6B5C555}">
      <dgm:prSet/>
      <dgm:spPr/>
      <dgm:t>
        <a:bodyPr/>
        <a:lstStyle/>
        <a:p>
          <a:endParaRPr lang="en-US"/>
        </a:p>
      </dgm:t>
    </dgm:pt>
    <dgm:pt modelId="{9E0B1525-C328-48BA-85D4-0A2C4F8B9D12}">
      <dgm:prSet phldrT="[Text]" custT="1"/>
      <dgm:spPr/>
      <dgm:t>
        <a:bodyPr/>
        <a:lstStyle/>
        <a:p>
          <a:r>
            <a:rPr lang="id-ID" sz="2000" dirty="0" smtClean="0"/>
            <a:t>Insight akurat</a:t>
          </a:r>
          <a:endParaRPr lang="en-US" sz="2000" dirty="0"/>
        </a:p>
      </dgm:t>
    </dgm:pt>
    <dgm:pt modelId="{69FE0625-0888-4D1F-961A-4C2DD113DE76}" type="parTrans" cxnId="{33D9FFD6-3A45-47F4-863B-A4274F6D135D}">
      <dgm:prSet/>
      <dgm:spPr/>
      <dgm:t>
        <a:bodyPr/>
        <a:lstStyle/>
        <a:p>
          <a:endParaRPr lang="en-US"/>
        </a:p>
      </dgm:t>
    </dgm:pt>
    <dgm:pt modelId="{0AE8A154-0CB3-4231-BA24-98CB5A079809}" type="sibTrans" cxnId="{33D9FFD6-3A45-47F4-863B-A4274F6D135D}">
      <dgm:prSet/>
      <dgm:spPr/>
      <dgm:t>
        <a:bodyPr/>
        <a:lstStyle/>
        <a:p>
          <a:endParaRPr lang="en-US"/>
        </a:p>
      </dgm:t>
    </dgm:pt>
    <dgm:pt modelId="{17686897-16BF-4B2C-A37E-66F9CB79A6DE}">
      <dgm:prSet phldrT="[Text]" custT="1"/>
      <dgm:spPr/>
      <dgm:t>
        <a:bodyPr/>
        <a:lstStyle/>
        <a:p>
          <a:r>
            <a:rPr lang="id-ID" sz="2000" dirty="0" smtClean="0"/>
            <a:t>Keputusan tepat </a:t>
          </a:r>
          <a:endParaRPr lang="en-US" sz="2000" dirty="0"/>
        </a:p>
      </dgm:t>
    </dgm:pt>
    <dgm:pt modelId="{B8090EC0-5238-4289-A765-1BD73E6EC1C7}" type="parTrans" cxnId="{0CF61447-5E72-43B2-95D4-E522B26FB34C}">
      <dgm:prSet/>
      <dgm:spPr/>
      <dgm:t>
        <a:bodyPr/>
        <a:lstStyle/>
        <a:p>
          <a:endParaRPr lang="en-US"/>
        </a:p>
      </dgm:t>
    </dgm:pt>
    <dgm:pt modelId="{E41716CA-17CE-4F64-9325-325EE7242A5F}" type="sibTrans" cxnId="{0CF61447-5E72-43B2-95D4-E522B26FB34C}">
      <dgm:prSet/>
      <dgm:spPr/>
      <dgm:t>
        <a:bodyPr/>
        <a:lstStyle/>
        <a:p>
          <a:endParaRPr lang="en-US"/>
        </a:p>
      </dgm:t>
    </dgm:pt>
    <dgm:pt modelId="{6E053ED6-B4B1-49E9-85DD-DA8B4EF9C16C}" type="pres">
      <dgm:prSet presAssocID="{310C2207-83E1-42DC-9BF7-4B750662E6E3}" presName="linearFlow" presStyleCnt="0">
        <dgm:presLayoutVars>
          <dgm:dir/>
          <dgm:animLvl val="lvl"/>
          <dgm:resizeHandles val="exact"/>
        </dgm:presLayoutVars>
      </dgm:prSet>
      <dgm:spPr/>
    </dgm:pt>
    <dgm:pt modelId="{80F388B7-D807-4BEA-BD3A-C6441D4BD090}" type="pres">
      <dgm:prSet presAssocID="{D4D0B52D-00EC-4A4D-8BB5-C1EBD95C232E}" presName="composite" presStyleCnt="0"/>
      <dgm:spPr/>
    </dgm:pt>
    <dgm:pt modelId="{807C6FF7-3507-48B1-A323-4F1626306288}" type="pres">
      <dgm:prSet presAssocID="{D4D0B52D-00EC-4A4D-8BB5-C1EBD95C232E}" presName="parentText" presStyleLbl="alignNode1" presStyleIdx="0" presStyleCnt="2" custLinFactNeighborX="1362" custLinFactNeighborY="-136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F21C05-2FDB-49E9-9E1C-29DE0F32EBA9}" type="pres">
      <dgm:prSet presAssocID="{D4D0B52D-00EC-4A4D-8BB5-C1EBD95C232E}" presName="descendantText" presStyleLbl="alignAcc1" presStyleIdx="0" presStyleCnt="2" custLinFactNeighborX="4962" custLinFactNeighborY="-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08CA33-BED4-4257-9382-036884CCE04A}" type="pres">
      <dgm:prSet presAssocID="{C935D9C1-9E79-4864-8A42-A5F11A0FA0A3}" presName="sp" presStyleCnt="0"/>
      <dgm:spPr/>
    </dgm:pt>
    <dgm:pt modelId="{CAF92163-9E7B-4990-A38E-99660D475D96}" type="pres">
      <dgm:prSet presAssocID="{522AFA04-7104-4A54-8017-2EDFBBB406C8}" presName="composite" presStyleCnt="0"/>
      <dgm:spPr/>
    </dgm:pt>
    <dgm:pt modelId="{46D85243-A71F-45D3-B647-07544C301A42}" type="pres">
      <dgm:prSet presAssocID="{522AFA04-7104-4A54-8017-2EDFBBB406C8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B23EC936-FB5B-4FEF-914E-2F366BD8179D}" type="pres">
      <dgm:prSet presAssocID="{522AFA04-7104-4A54-8017-2EDFBBB406C8}" presName="descendantText" presStyleLbl="alignAcc1" presStyleIdx="1" presStyleCnt="2" custLinFactNeighborX="701" custLinFactNeighborY="94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F61447-5E72-43B2-95D4-E522B26FB34C}" srcId="{522AFA04-7104-4A54-8017-2EDFBBB406C8}" destId="{17686897-16BF-4B2C-A37E-66F9CB79A6DE}" srcOrd="1" destOrd="0" parTransId="{B8090EC0-5238-4289-A765-1BD73E6EC1C7}" sibTransId="{E41716CA-17CE-4F64-9325-325EE7242A5F}"/>
    <dgm:cxn modelId="{FD6A81E2-7C01-4DE6-9A7D-8BEAC59964DE}" srcId="{D4D0B52D-00EC-4A4D-8BB5-C1EBD95C232E}" destId="{4C26C3A9-6C22-466B-BF0B-A342CAA3F51F}" srcOrd="1" destOrd="0" parTransId="{05304825-21D3-42FF-9E1C-F6EF91CBAA1D}" sibTransId="{F7411A45-4A67-42B1-8E85-1150FB7E4C2F}"/>
    <dgm:cxn modelId="{3C29A2B0-D283-4C9A-B421-9EAC47F66C0B}" type="presOf" srcId="{9E0B1525-C328-48BA-85D4-0A2C4F8B9D12}" destId="{B23EC936-FB5B-4FEF-914E-2F366BD8179D}" srcOrd="0" destOrd="0" presId="urn:microsoft.com/office/officeart/2005/8/layout/chevron2"/>
    <dgm:cxn modelId="{603351D2-3F54-4D54-807F-43D86C9085F4}" type="presOf" srcId="{17686897-16BF-4B2C-A37E-66F9CB79A6DE}" destId="{B23EC936-FB5B-4FEF-914E-2F366BD8179D}" srcOrd="0" destOrd="1" presId="urn:microsoft.com/office/officeart/2005/8/layout/chevron2"/>
    <dgm:cxn modelId="{33D9FFD6-3A45-47F4-863B-A4274F6D135D}" srcId="{522AFA04-7104-4A54-8017-2EDFBBB406C8}" destId="{9E0B1525-C328-48BA-85D4-0A2C4F8B9D12}" srcOrd="0" destOrd="0" parTransId="{69FE0625-0888-4D1F-961A-4C2DD113DE76}" sibTransId="{0AE8A154-0CB3-4231-BA24-98CB5A079809}"/>
    <dgm:cxn modelId="{08A45BA0-3E9B-4351-8080-D2EB7F003A85}" type="presOf" srcId="{D4D0B52D-00EC-4A4D-8BB5-C1EBD95C232E}" destId="{807C6FF7-3507-48B1-A323-4F1626306288}" srcOrd="0" destOrd="0" presId="urn:microsoft.com/office/officeart/2005/8/layout/chevron2"/>
    <dgm:cxn modelId="{EF2FE3F9-5F0C-4515-8601-2F4567A98BF6}" type="presOf" srcId="{4C26C3A9-6C22-466B-BF0B-A342CAA3F51F}" destId="{82F21C05-2FDB-49E9-9E1C-29DE0F32EBA9}" srcOrd="0" destOrd="1" presId="urn:microsoft.com/office/officeart/2005/8/layout/chevron2"/>
    <dgm:cxn modelId="{41397C6F-8E51-439C-9D74-50973230A781}" srcId="{310C2207-83E1-42DC-9BF7-4B750662E6E3}" destId="{D4D0B52D-00EC-4A4D-8BB5-C1EBD95C232E}" srcOrd="0" destOrd="0" parTransId="{0DEAC776-1D67-43DF-AFD4-998E1CB8EE81}" sibTransId="{C935D9C1-9E79-4864-8A42-A5F11A0FA0A3}"/>
    <dgm:cxn modelId="{ECDF8686-062D-4055-B146-DEF42E3B9A97}" type="presOf" srcId="{310C2207-83E1-42DC-9BF7-4B750662E6E3}" destId="{6E053ED6-B4B1-49E9-85DD-DA8B4EF9C16C}" srcOrd="0" destOrd="0" presId="urn:microsoft.com/office/officeart/2005/8/layout/chevron2"/>
    <dgm:cxn modelId="{E3650EE6-0B66-4320-B1C7-4FBEC8F7A2C1}" type="presOf" srcId="{522AFA04-7104-4A54-8017-2EDFBBB406C8}" destId="{46D85243-A71F-45D3-B647-07544C301A42}" srcOrd="0" destOrd="0" presId="urn:microsoft.com/office/officeart/2005/8/layout/chevron2"/>
    <dgm:cxn modelId="{2CE800C2-1423-491D-8EF5-49E5D6B5C555}" srcId="{310C2207-83E1-42DC-9BF7-4B750662E6E3}" destId="{522AFA04-7104-4A54-8017-2EDFBBB406C8}" srcOrd="1" destOrd="0" parTransId="{3854ABFF-5390-4DE1-B62B-4D2C87958633}" sibTransId="{E414B83B-EAD4-44D7-8F83-DBC7A036ABD2}"/>
    <dgm:cxn modelId="{0830AF14-BB18-4D47-886A-D3DA88F7DB30}" srcId="{D4D0B52D-00EC-4A4D-8BB5-C1EBD95C232E}" destId="{C480B984-1D63-445D-BFE7-68E95F248E7F}" srcOrd="0" destOrd="0" parTransId="{DD98B531-0BC5-479F-BBD1-DD74A3B16105}" sibTransId="{EE9E6868-0D8A-43D5-BA56-2A97A54CB2B8}"/>
    <dgm:cxn modelId="{23CCE251-90E1-41E7-98AD-9EB158F21F9F}" type="presOf" srcId="{C480B984-1D63-445D-BFE7-68E95F248E7F}" destId="{82F21C05-2FDB-49E9-9E1C-29DE0F32EBA9}" srcOrd="0" destOrd="0" presId="urn:microsoft.com/office/officeart/2005/8/layout/chevron2"/>
    <dgm:cxn modelId="{BD2F3131-E896-4F58-AF51-1982FCD7F598}" type="presParOf" srcId="{6E053ED6-B4B1-49E9-85DD-DA8B4EF9C16C}" destId="{80F388B7-D807-4BEA-BD3A-C6441D4BD090}" srcOrd="0" destOrd="0" presId="urn:microsoft.com/office/officeart/2005/8/layout/chevron2"/>
    <dgm:cxn modelId="{84EB887F-5213-47CC-9E8F-BD4E99C70021}" type="presParOf" srcId="{80F388B7-D807-4BEA-BD3A-C6441D4BD090}" destId="{807C6FF7-3507-48B1-A323-4F1626306288}" srcOrd="0" destOrd="0" presId="urn:microsoft.com/office/officeart/2005/8/layout/chevron2"/>
    <dgm:cxn modelId="{5427F5EC-0B43-49E5-BB43-A0CAC3E35AD8}" type="presParOf" srcId="{80F388B7-D807-4BEA-BD3A-C6441D4BD090}" destId="{82F21C05-2FDB-49E9-9E1C-29DE0F32EBA9}" srcOrd="1" destOrd="0" presId="urn:microsoft.com/office/officeart/2005/8/layout/chevron2"/>
    <dgm:cxn modelId="{8CD2742A-D895-4B50-83FA-CA869E935DFF}" type="presParOf" srcId="{6E053ED6-B4B1-49E9-85DD-DA8B4EF9C16C}" destId="{D708CA33-BED4-4257-9382-036884CCE04A}" srcOrd="1" destOrd="0" presId="urn:microsoft.com/office/officeart/2005/8/layout/chevron2"/>
    <dgm:cxn modelId="{2E35FEA8-A2BC-47A6-BEAC-A141C836B6DB}" type="presParOf" srcId="{6E053ED6-B4B1-49E9-85DD-DA8B4EF9C16C}" destId="{CAF92163-9E7B-4990-A38E-99660D475D96}" srcOrd="2" destOrd="0" presId="urn:microsoft.com/office/officeart/2005/8/layout/chevron2"/>
    <dgm:cxn modelId="{14F990C4-E951-424B-B9E5-D6A884CC6B0B}" type="presParOf" srcId="{CAF92163-9E7B-4990-A38E-99660D475D96}" destId="{46D85243-A71F-45D3-B647-07544C301A42}" srcOrd="0" destOrd="0" presId="urn:microsoft.com/office/officeart/2005/8/layout/chevron2"/>
    <dgm:cxn modelId="{F517CE83-82BA-46C2-AB9C-54D7B21B4265}" type="presParOf" srcId="{CAF92163-9E7B-4990-A38E-99660D475D96}" destId="{B23EC936-FB5B-4FEF-914E-2F366BD8179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DEC8A5-D1B1-481F-B468-5AF1389311CB}">
      <dsp:nvSpPr>
        <dsp:cNvPr id="0" name=""/>
        <dsp:cNvSpPr/>
      </dsp:nvSpPr>
      <dsp:spPr>
        <a:xfrm rot="5400000">
          <a:off x="3050533" y="797017"/>
          <a:ext cx="699954" cy="79687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1449CB-1EB3-4D19-A392-A5553CBF9F93}">
      <dsp:nvSpPr>
        <dsp:cNvPr id="0" name=""/>
        <dsp:cNvSpPr/>
      </dsp:nvSpPr>
      <dsp:spPr>
        <a:xfrm>
          <a:off x="2865088" y="21103"/>
          <a:ext cx="1178311" cy="824780"/>
        </a:xfrm>
        <a:prstGeom prst="roundRect">
          <a:avLst>
            <a:gd name="adj" fmla="val 1667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Raw Data</a:t>
          </a:r>
          <a:endParaRPr lang="en-US" sz="1600" kern="1200" dirty="0"/>
        </a:p>
      </dsp:txBody>
      <dsp:txXfrm>
        <a:off x="2905358" y="61373"/>
        <a:ext cx="1097771" cy="744240"/>
      </dsp:txXfrm>
    </dsp:sp>
    <dsp:sp modelId="{DD835720-B600-49A8-857F-C1360C99F5F3}">
      <dsp:nvSpPr>
        <dsp:cNvPr id="0" name=""/>
        <dsp:cNvSpPr/>
      </dsp:nvSpPr>
      <dsp:spPr>
        <a:xfrm>
          <a:off x="4043399" y="99765"/>
          <a:ext cx="856991" cy="666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494BC-8810-4106-B02F-54C7DB044FB4}">
      <dsp:nvSpPr>
        <dsp:cNvPr id="0" name=""/>
        <dsp:cNvSpPr/>
      </dsp:nvSpPr>
      <dsp:spPr>
        <a:xfrm rot="5400000">
          <a:off x="4027479" y="1723517"/>
          <a:ext cx="699954" cy="79687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18820"/>
            <a:satOff val="-838"/>
            <a:lumOff val="732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675FD-FF21-40F3-A912-9C87BE2BEB88}">
      <dsp:nvSpPr>
        <dsp:cNvPr id="0" name=""/>
        <dsp:cNvSpPr/>
      </dsp:nvSpPr>
      <dsp:spPr>
        <a:xfrm>
          <a:off x="3842033" y="947603"/>
          <a:ext cx="1178311" cy="824780"/>
        </a:xfrm>
        <a:prstGeom prst="roundRect">
          <a:avLst>
            <a:gd name="adj" fmla="val 16670"/>
          </a:avLst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Cleaning</a:t>
          </a:r>
          <a:endParaRPr lang="en-US" sz="1600" kern="1200" dirty="0"/>
        </a:p>
      </dsp:txBody>
      <dsp:txXfrm>
        <a:off x="3882303" y="987873"/>
        <a:ext cx="1097771" cy="744240"/>
      </dsp:txXfrm>
    </dsp:sp>
    <dsp:sp modelId="{A61764B5-411C-4EB7-AF46-A334C86781E8}">
      <dsp:nvSpPr>
        <dsp:cNvPr id="0" name=""/>
        <dsp:cNvSpPr/>
      </dsp:nvSpPr>
      <dsp:spPr>
        <a:xfrm>
          <a:off x="5020345" y="1026265"/>
          <a:ext cx="856991" cy="666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C12EB3-A5FE-406C-9CE9-4E2F2274C291}">
      <dsp:nvSpPr>
        <dsp:cNvPr id="0" name=""/>
        <dsp:cNvSpPr/>
      </dsp:nvSpPr>
      <dsp:spPr>
        <a:xfrm rot="5400000">
          <a:off x="5004424" y="2650017"/>
          <a:ext cx="699954" cy="796873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37639"/>
            <a:satOff val="-1677"/>
            <a:lumOff val="14651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2D375-EB42-4A10-8F35-A08C8A8B6862}">
      <dsp:nvSpPr>
        <dsp:cNvPr id="0" name=""/>
        <dsp:cNvSpPr/>
      </dsp:nvSpPr>
      <dsp:spPr>
        <a:xfrm>
          <a:off x="4818979" y="1874104"/>
          <a:ext cx="1178311" cy="824780"/>
        </a:xfrm>
        <a:prstGeom prst="roundRect">
          <a:avLst>
            <a:gd name="adj" fmla="val 16670"/>
          </a:avLst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Valid Data</a:t>
          </a:r>
          <a:endParaRPr lang="en-US" sz="1600" kern="1200" dirty="0"/>
        </a:p>
      </dsp:txBody>
      <dsp:txXfrm>
        <a:off x="4859249" y="1914374"/>
        <a:ext cx="1097771" cy="744240"/>
      </dsp:txXfrm>
    </dsp:sp>
    <dsp:sp modelId="{4555503A-E7A7-4FDC-8671-9F9A54E8F7B6}">
      <dsp:nvSpPr>
        <dsp:cNvPr id="0" name=""/>
        <dsp:cNvSpPr/>
      </dsp:nvSpPr>
      <dsp:spPr>
        <a:xfrm>
          <a:off x="5997291" y="1952765"/>
          <a:ext cx="856991" cy="666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49B8AA-FCC1-4067-A0C2-4677BA5464BC}">
      <dsp:nvSpPr>
        <dsp:cNvPr id="0" name=""/>
        <dsp:cNvSpPr/>
      </dsp:nvSpPr>
      <dsp:spPr>
        <a:xfrm>
          <a:off x="5795925" y="2800604"/>
          <a:ext cx="1178311" cy="824780"/>
        </a:xfrm>
        <a:prstGeom prst="roundRect">
          <a:avLst>
            <a:gd name="adj" fmla="val 1667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Analysis</a:t>
          </a:r>
          <a:endParaRPr lang="en-US" sz="1600" kern="1200"/>
        </a:p>
      </dsp:txBody>
      <dsp:txXfrm>
        <a:off x="5836195" y="2840874"/>
        <a:ext cx="1097771" cy="744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6667BA-2F09-477A-AC57-5EB8A10982DB}">
      <dsp:nvSpPr>
        <dsp:cNvPr id="0" name=""/>
        <dsp:cNvSpPr/>
      </dsp:nvSpPr>
      <dsp:spPr>
        <a:xfrm>
          <a:off x="0" y="0"/>
          <a:ext cx="8363426" cy="1640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b="1" kern="1200" dirty="0" smtClean="0"/>
            <a:t>Before</a:t>
          </a:r>
          <a:r>
            <a:rPr lang="id-ID" sz="3900" kern="1200" dirty="0" smtClean="0"/>
            <a:t> : </a:t>
          </a:r>
          <a:r>
            <a:rPr lang="en-US" sz="3900" kern="1200" dirty="0" smtClean="0"/>
            <a:t>Data </a:t>
          </a:r>
          <a:r>
            <a:rPr lang="en-US" sz="3900" kern="1200" dirty="0" err="1" smtClean="0"/>
            <a:t>kosong</a:t>
          </a:r>
          <a:r>
            <a:rPr lang="id-ID" sz="3900" kern="1200" dirty="0" smtClean="0"/>
            <a:t>,</a:t>
          </a:r>
          <a:r>
            <a:rPr lang="en-US" sz="3900" kern="1200" dirty="0" smtClean="0"/>
            <a:t> </a:t>
          </a:r>
          <a:r>
            <a:rPr lang="en-US" sz="3900" kern="1200" dirty="0" err="1" smtClean="0"/>
            <a:t>Tidak</a:t>
          </a:r>
          <a:r>
            <a:rPr lang="en-US" sz="3900" kern="1200" dirty="0" smtClean="0"/>
            <a:t> </a:t>
          </a:r>
          <a:r>
            <a:rPr lang="en-US" sz="3900" kern="1200" dirty="0" err="1" smtClean="0"/>
            <a:t>konsisten</a:t>
          </a:r>
          <a:r>
            <a:rPr lang="id-ID" sz="3900" kern="1200" dirty="0" smtClean="0"/>
            <a:t> </a:t>
          </a:r>
          <a:endParaRPr lang="en-US" sz="3900" kern="1200" dirty="0"/>
        </a:p>
      </dsp:txBody>
      <dsp:txXfrm>
        <a:off x="48061" y="48061"/>
        <a:ext cx="6667407" cy="1544797"/>
      </dsp:txXfrm>
    </dsp:sp>
    <dsp:sp modelId="{43F53C5D-9D78-480D-BAB8-AF16594D7C17}">
      <dsp:nvSpPr>
        <dsp:cNvPr id="0" name=""/>
        <dsp:cNvSpPr/>
      </dsp:nvSpPr>
      <dsp:spPr>
        <a:xfrm>
          <a:off x="1475898" y="2005568"/>
          <a:ext cx="8363426" cy="1640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b="1" kern="1200" dirty="0" err="1" smtClean="0"/>
            <a:t>After</a:t>
          </a:r>
          <a:r>
            <a:rPr lang="en-US" sz="3900" kern="1200" dirty="0" err="1" smtClean="0"/>
            <a:t>:Bersih</a:t>
          </a:r>
          <a:r>
            <a:rPr lang="id-ID" sz="3900" kern="1200" dirty="0" smtClean="0"/>
            <a:t>, </a:t>
          </a:r>
          <a:r>
            <a:rPr lang="en-US" sz="3900" kern="1200" dirty="0" err="1" smtClean="0"/>
            <a:t>Siap</a:t>
          </a:r>
          <a:r>
            <a:rPr lang="en-US" sz="3900" kern="1200" dirty="0" smtClean="0"/>
            <a:t> </a:t>
          </a:r>
          <a:r>
            <a:rPr lang="en-US" sz="3900" kern="1200" dirty="0" err="1" smtClean="0"/>
            <a:t>dianalisis</a:t>
          </a:r>
          <a:r>
            <a:rPr lang="id-ID" sz="3900" kern="1200" dirty="0" smtClean="0"/>
            <a:t> </a:t>
          </a:r>
          <a:endParaRPr lang="en-US" sz="3900" kern="1200" dirty="0"/>
        </a:p>
      </dsp:txBody>
      <dsp:txXfrm>
        <a:off x="1523959" y="2053629"/>
        <a:ext cx="5724807" cy="1544797"/>
      </dsp:txXfrm>
    </dsp:sp>
    <dsp:sp modelId="{1BA32989-81C8-4D5D-B1C6-A89678DB8B15}">
      <dsp:nvSpPr>
        <dsp:cNvPr id="0" name=""/>
        <dsp:cNvSpPr/>
      </dsp:nvSpPr>
      <dsp:spPr>
        <a:xfrm>
          <a:off x="7296828" y="1289945"/>
          <a:ext cx="1066597" cy="106659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536812" y="1289945"/>
        <a:ext cx="586629" cy="8026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7C6FF7-3507-48B1-A323-4F1626306288}">
      <dsp:nvSpPr>
        <dsp:cNvPr id="0" name=""/>
        <dsp:cNvSpPr/>
      </dsp:nvSpPr>
      <dsp:spPr>
        <a:xfrm rot="5400000">
          <a:off x="-325304" y="347384"/>
          <a:ext cx="2315897" cy="162112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kern="1200" dirty="0" smtClean="0"/>
            <a:t>Tanpa Cleaning</a:t>
          </a:r>
          <a:endParaRPr lang="en-US" sz="2500" kern="1200" dirty="0"/>
        </a:p>
      </dsp:txBody>
      <dsp:txXfrm rot="-5400000">
        <a:off x="22081" y="810563"/>
        <a:ext cx="1621128" cy="694769"/>
      </dsp:txXfrm>
    </dsp:sp>
    <dsp:sp modelId="{82F21C05-2FDB-49E9-9E1C-29DE0F32EBA9}">
      <dsp:nvSpPr>
        <dsp:cNvPr id="0" name=""/>
        <dsp:cNvSpPr/>
      </dsp:nvSpPr>
      <dsp:spPr>
        <a:xfrm rot="5400000">
          <a:off x="4494576" y="-2873448"/>
          <a:ext cx="1505333" cy="72522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Insight salah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Strategi gagal </a:t>
          </a:r>
          <a:endParaRPr lang="en-US" sz="2000" kern="1200" dirty="0"/>
        </a:p>
      </dsp:txBody>
      <dsp:txXfrm rot="-5400000">
        <a:off x="1621128" y="73484"/>
        <a:ext cx="7178746" cy="1358365"/>
      </dsp:txXfrm>
    </dsp:sp>
    <dsp:sp modelId="{46D85243-A71F-45D3-B647-07544C301A42}">
      <dsp:nvSpPr>
        <dsp:cNvPr id="0" name=""/>
        <dsp:cNvSpPr/>
      </dsp:nvSpPr>
      <dsp:spPr>
        <a:xfrm rot="5400000">
          <a:off x="-347384" y="2380502"/>
          <a:ext cx="2315897" cy="1621128"/>
        </a:xfrm>
        <a:prstGeom prst="chevron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kern="1200" dirty="0" smtClean="0"/>
            <a:t>Dengan Cleaning</a:t>
          </a:r>
          <a:endParaRPr lang="en-US" sz="2500" kern="1200" dirty="0"/>
        </a:p>
      </dsp:txBody>
      <dsp:txXfrm rot="-5400000">
        <a:off x="1" y="2843681"/>
        <a:ext cx="1621128" cy="694769"/>
      </dsp:txXfrm>
    </dsp:sp>
    <dsp:sp modelId="{B23EC936-FB5B-4FEF-914E-2F366BD8179D}">
      <dsp:nvSpPr>
        <dsp:cNvPr id="0" name=""/>
        <dsp:cNvSpPr/>
      </dsp:nvSpPr>
      <dsp:spPr>
        <a:xfrm rot="5400000">
          <a:off x="4494576" y="-697625"/>
          <a:ext cx="1505333" cy="72522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Insight akurat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Keputusan tepat </a:t>
          </a:r>
          <a:endParaRPr lang="en-US" sz="2000" kern="1200" dirty="0"/>
        </a:p>
      </dsp:txBody>
      <dsp:txXfrm rot="-5400000">
        <a:off x="1621128" y="2249307"/>
        <a:ext cx="7178746" cy="13583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711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75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802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24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24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497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369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4076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780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72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277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44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53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96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9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32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137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08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2.png"/><Relationship Id="rId9" Type="http://schemas.microsoft.com/office/2007/relationships/diagramDrawing" Target="../diagrams/drawing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844428"/>
            <a:ext cx="11519209" cy="2387600"/>
          </a:xfrm>
        </p:spPr>
        <p:txBody>
          <a:bodyPr>
            <a:normAutofit fontScale="90000"/>
          </a:bodyPr>
          <a:lstStyle/>
          <a:p>
            <a:r>
              <a:rPr lang="en-US" sz="3100" b="1" i="1" dirty="0"/>
              <a:t>Data Science and Business Analytics</a:t>
            </a:r>
            <a:r>
              <a:rPr lang="en-US" sz="3100" b="1" dirty="0"/>
              <a:t> </a:t>
            </a:r>
            <a:br>
              <a:rPr lang="en-US" sz="3100" b="1" dirty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PERTEMUAN </a:t>
            </a:r>
            <a:r>
              <a:rPr lang="id-ID" sz="3100" b="1" dirty="0" smtClean="0"/>
              <a:t>2</a:t>
            </a: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Data Cleaning &amp; Data Preprocessing</a:t>
            </a:r>
            <a:r>
              <a:rPr lang="id-ID" dirty="0"/>
              <a:t/>
            </a:r>
            <a:br>
              <a:rPr lang="id-ID" dirty="0"/>
            </a:b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5488" y="5793052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4. </a:t>
            </a:r>
            <a:r>
              <a:rPr lang="id-ID" sz="2800" dirty="0"/>
              <a:t>DATA TIDAK KONSISTEN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dirty="0" smtClean="0"/>
              <a:t>C</a:t>
            </a:r>
            <a:r>
              <a:rPr lang="id-ID" sz="1600" dirty="0" smtClean="0"/>
              <a:t>ontoh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/>
              <a:t>Laki-laki / L / </a:t>
            </a:r>
            <a:r>
              <a:rPr lang="id-ID" sz="1600" b="1" dirty="0" smtClean="0"/>
              <a:t>Male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1600" b="1" dirty="0" smtClean="0"/>
              <a:t>Penanganan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 smtClean="0"/>
              <a:t>  - </a:t>
            </a:r>
            <a:r>
              <a:rPr lang="id-ID" sz="1600" dirty="0"/>
              <a:t>Standardisasi format</a:t>
            </a: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</p:txBody>
      </p:sp>
    </p:spTree>
    <p:extLst>
      <p:ext uri="{BB962C8B-B14F-4D97-AF65-F5344CB8AC3E}">
        <p14:creationId xmlns:p14="http://schemas.microsoft.com/office/powerpoint/2010/main" val="2787558666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5140310"/>
              </p:ext>
            </p:extLst>
          </p:nvPr>
        </p:nvGraphicFramePr>
        <p:xfrm>
          <a:off x="838200" y="2457450"/>
          <a:ext cx="9839325" cy="3646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Rectangle 2"/>
          <p:cNvSpPr/>
          <p:nvPr/>
        </p:nvSpPr>
        <p:spPr>
          <a:xfrm>
            <a:off x="2103172" y="1620335"/>
            <a:ext cx="67762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/>
              <a:t>ALUR DATA CLEANING (VISUAL)</a:t>
            </a:r>
          </a:p>
        </p:txBody>
      </p:sp>
    </p:spTree>
    <p:extLst>
      <p:ext uri="{BB962C8B-B14F-4D97-AF65-F5344CB8AC3E}">
        <p14:creationId xmlns:p14="http://schemas.microsoft.com/office/powerpoint/2010/main" val="4272745436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t-IT" sz="2400" dirty="0"/>
              <a:t>Data Preprocessing</a:t>
            </a:r>
            <a:r>
              <a:rPr lang="it-IT" sz="2400" dirty="0" smtClean="0"/>
              <a:t>:</a:t>
            </a:r>
            <a:endParaRPr lang="id-ID" sz="2400" dirty="0" smtClean="0"/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Transformasi data agar siap digunakan </a:t>
            </a:r>
            <a:r>
              <a:rPr lang="id-ID" sz="1600" dirty="0" smtClean="0"/>
              <a:t>model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endParaRPr lang="id-ID" sz="1600" dirty="0"/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Bedanya</a:t>
            </a:r>
            <a:r>
              <a:rPr lang="id-ID" sz="1600" dirty="0" smtClean="0"/>
              <a:t>: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1600" dirty="0"/>
              <a:t>Cleaning = </a:t>
            </a:r>
            <a:r>
              <a:rPr lang="id-ID" sz="1600" dirty="0" smtClean="0"/>
              <a:t>memperbaiki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1600" dirty="0"/>
              <a:t>Preprocessing = </a:t>
            </a:r>
            <a:r>
              <a:rPr lang="id-ID" sz="1600" dirty="0" smtClean="0"/>
              <a:t>menyiapkan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id-ID" sz="1600" dirty="0"/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TEKNIK </a:t>
            </a:r>
            <a:r>
              <a:rPr lang="id-ID" sz="1600" dirty="0" smtClean="0"/>
              <a:t>PREPROCESSING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 smtClean="0"/>
              <a:t>Normalisasi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 smtClean="0"/>
              <a:t>Standardisasi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 smtClean="0"/>
              <a:t>Encoding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/>
              <a:t>Feature </a:t>
            </a:r>
            <a:r>
              <a:rPr lang="id-ID" sz="1600" dirty="0" smtClean="0"/>
              <a:t>Selection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/>
              <a:t>Feature Engineering</a:t>
            </a:r>
            <a:endParaRPr lang="id-ID" sz="1600" dirty="0" smtClean="0"/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id-ID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801285" y="1577176"/>
            <a:ext cx="62856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600" b="1" dirty="0"/>
              <a:t>APA ITU PREPROCESSING?</a:t>
            </a:r>
          </a:p>
        </p:txBody>
      </p:sp>
    </p:spTree>
    <p:extLst>
      <p:ext uri="{BB962C8B-B14F-4D97-AF65-F5344CB8AC3E}">
        <p14:creationId xmlns:p14="http://schemas.microsoft.com/office/powerpoint/2010/main" val="115547684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1. </a:t>
            </a:r>
            <a:r>
              <a:rPr lang="id-ID" sz="2800" dirty="0"/>
              <a:t>NORMALISASI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dirty="0" err="1"/>
              <a:t>Tujuan</a:t>
            </a:r>
            <a:r>
              <a:rPr lang="es-ES" sz="1600" dirty="0" smtClean="0"/>
              <a:t>:</a:t>
            </a:r>
            <a:r>
              <a:rPr lang="id-ID" sz="1600" dirty="0"/>
              <a:t> Mengubah skala ke </a:t>
            </a:r>
            <a:r>
              <a:rPr lang="id-ID" sz="1600" dirty="0" smtClean="0"/>
              <a:t>0–1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Contoh</a:t>
            </a:r>
            <a:r>
              <a:rPr lang="id-ID" sz="16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1000 → </a:t>
            </a:r>
            <a:r>
              <a:rPr lang="id-ID" sz="1600" dirty="0" smtClean="0"/>
              <a:t>0.8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 smtClean="0"/>
              <a:t>Cocok untuk </a:t>
            </a:r>
            <a:r>
              <a:rPr lang="id-ID" sz="1600" dirty="0"/>
              <a:t>Machine Learning (Pembelajaran Mesin)</a:t>
            </a: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</p:txBody>
      </p:sp>
    </p:spTree>
    <p:extLst>
      <p:ext uri="{BB962C8B-B14F-4D97-AF65-F5344CB8AC3E}">
        <p14:creationId xmlns:p14="http://schemas.microsoft.com/office/powerpoint/2010/main" val="3548188941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2. </a:t>
            </a:r>
            <a:r>
              <a:rPr lang="id-ID" sz="2800" dirty="0"/>
              <a:t>STANDARDISASI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/>
              <a:t>Mean = </a:t>
            </a:r>
            <a:r>
              <a:rPr lang="id-ID" sz="1600" b="1" dirty="0" smtClean="0"/>
              <a:t>0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 smtClean="0"/>
              <a:t>Std </a:t>
            </a:r>
            <a:r>
              <a:rPr lang="id-ID" sz="1600" b="1" dirty="0"/>
              <a:t>= </a:t>
            </a:r>
            <a:r>
              <a:rPr lang="id-ID" sz="1600" b="1" dirty="0" smtClean="0"/>
              <a:t>1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Digunakan untuk</a:t>
            </a:r>
            <a:r>
              <a:rPr lang="id-ID" sz="1600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1600" dirty="0" smtClean="0"/>
              <a:t>Machine learning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1600" dirty="0"/>
              <a:t>Deep learning</a:t>
            </a:r>
            <a:endParaRPr lang="id-ID" sz="1600" b="1" dirty="0"/>
          </a:p>
        </p:txBody>
      </p:sp>
    </p:spTree>
    <p:extLst>
      <p:ext uri="{BB962C8B-B14F-4D97-AF65-F5344CB8AC3E}">
        <p14:creationId xmlns:p14="http://schemas.microsoft.com/office/powerpoint/2010/main" val="3700324944"/>
      </p:ext>
    </p:extLst>
  </p:cSld>
  <p:clrMapOvr>
    <a:masterClrMapping/>
  </p:clrMapOvr>
  <p:transition spd="slow">
    <p:push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3. </a:t>
            </a:r>
            <a:r>
              <a:rPr lang="id-ID" sz="2800" dirty="0"/>
              <a:t>ENCODING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Mengubah kategori → </a:t>
            </a:r>
            <a:r>
              <a:rPr lang="id-ID" sz="1600" dirty="0" smtClean="0"/>
              <a:t>numerik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Contoh</a:t>
            </a:r>
            <a:r>
              <a:rPr lang="id-ID" sz="1600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1600" dirty="0" smtClean="0"/>
              <a:t>Laki-laki </a:t>
            </a:r>
            <a:r>
              <a:rPr lang="id-ID" sz="1600" dirty="0"/>
              <a:t>→ </a:t>
            </a:r>
            <a:r>
              <a:rPr lang="id-ID" sz="1600" dirty="0" smtClean="0"/>
              <a:t>0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1600" dirty="0"/>
              <a:t>Perempuan → 1</a:t>
            </a:r>
            <a:endParaRPr lang="id-ID" sz="1600" b="1" dirty="0"/>
          </a:p>
        </p:txBody>
      </p:sp>
    </p:spTree>
    <p:extLst>
      <p:ext uri="{BB962C8B-B14F-4D97-AF65-F5344CB8AC3E}">
        <p14:creationId xmlns:p14="http://schemas.microsoft.com/office/powerpoint/2010/main" val="3658360686"/>
      </p:ext>
    </p:extLst>
  </p:cSld>
  <p:clrMapOvr>
    <a:masterClrMapping/>
  </p:clrMapOvr>
  <p:transition spd="slow">
    <p:push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4. </a:t>
            </a:r>
            <a:r>
              <a:rPr lang="id-ID" sz="2800" dirty="0"/>
              <a:t>FEATURE ENGINEERING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Contoh</a:t>
            </a:r>
            <a:r>
              <a:rPr lang="id-ID" sz="16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Pendapatan = Harga × </a:t>
            </a:r>
            <a:r>
              <a:rPr lang="id-ID" sz="1600" dirty="0" smtClean="0"/>
              <a:t>Jumlah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fr-FR" sz="1600" dirty="0" err="1"/>
              <a:t>Membuat</a:t>
            </a:r>
            <a:r>
              <a:rPr lang="fr-FR" sz="1600" dirty="0"/>
              <a:t> </a:t>
            </a:r>
            <a:r>
              <a:rPr lang="fr-FR" sz="1600" dirty="0" err="1"/>
              <a:t>fitur</a:t>
            </a:r>
            <a:r>
              <a:rPr lang="fr-FR" sz="1600" dirty="0"/>
              <a:t> </a:t>
            </a:r>
            <a:r>
              <a:rPr lang="fr-FR" sz="1600" dirty="0" err="1"/>
              <a:t>baru</a:t>
            </a:r>
            <a:r>
              <a:rPr lang="fr-FR" sz="1600" dirty="0"/>
              <a:t> </a:t>
            </a:r>
            <a:r>
              <a:rPr lang="fr-FR" sz="1600" dirty="0" err="1"/>
              <a:t>lebih</a:t>
            </a:r>
            <a:r>
              <a:rPr lang="fr-FR" sz="1600" dirty="0"/>
              <a:t> informatif</a:t>
            </a:r>
            <a:endParaRPr lang="id-ID" sz="1600" b="1" dirty="0"/>
          </a:p>
        </p:txBody>
      </p:sp>
    </p:spTree>
    <p:extLst>
      <p:ext uri="{BB962C8B-B14F-4D97-AF65-F5344CB8AC3E}">
        <p14:creationId xmlns:p14="http://schemas.microsoft.com/office/powerpoint/2010/main" val="2703013166"/>
      </p:ext>
    </p:extLst>
  </p:cSld>
  <p:clrMapOvr>
    <a:masterClrMapping/>
  </p:clrMapOvr>
  <p:transition spd="slow">
    <p:push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Dataset: </a:t>
            </a:r>
            <a:r>
              <a:rPr lang="id-ID" sz="1600" dirty="0" smtClean="0"/>
              <a:t>E-commerce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Masalah</a:t>
            </a:r>
            <a:r>
              <a:rPr lang="id-ID" sz="1600" dirty="0" smtClean="0"/>
              <a:t>: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/>
              <a:t>Missing </a:t>
            </a:r>
            <a:r>
              <a:rPr lang="id-ID" sz="1600" dirty="0" smtClean="0"/>
              <a:t>umur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/>
              <a:t>Duplikasi </a:t>
            </a:r>
            <a:r>
              <a:rPr lang="id-ID" sz="1600" dirty="0" smtClean="0"/>
              <a:t>data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/>
              <a:t>Outlier </a:t>
            </a:r>
            <a:r>
              <a:rPr lang="id-ID" sz="1600" dirty="0" smtClean="0"/>
              <a:t>transaksi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id-ID" sz="1600" dirty="0"/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Tugas</a:t>
            </a:r>
            <a:r>
              <a:rPr lang="id-ID" sz="1600" dirty="0" smtClean="0"/>
              <a:t>: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/>
              <a:t>Bersihkan </a:t>
            </a:r>
            <a:r>
              <a:rPr lang="id-ID" sz="1600" dirty="0" smtClean="0"/>
              <a:t>data</a:t>
            </a:r>
          </a:p>
          <a:p>
            <a:pPr marL="342900" indent="-3429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1600" dirty="0"/>
              <a:t>Siapkan analisis</a:t>
            </a:r>
            <a:endParaRPr lang="id-ID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174511" y="1436462"/>
            <a:ext cx="35702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4000" b="1" dirty="0"/>
              <a:t>STUDI </a:t>
            </a:r>
            <a:r>
              <a:rPr lang="id-ID" sz="4000" b="1" dirty="0" smtClean="0"/>
              <a:t>KASUS</a:t>
            </a:r>
            <a:endParaRPr lang="id-ID" sz="4000" b="1" dirty="0"/>
          </a:p>
        </p:txBody>
      </p:sp>
    </p:spTree>
    <p:extLst>
      <p:ext uri="{BB962C8B-B14F-4D97-AF65-F5344CB8AC3E}">
        <p14:creationId xmlns:p14="http://schemas.microsoft.com/office/powerpoint/2010/main" val="2528920968"/>
      </p:ext>
    </p:extLst>
  </p:cSld>
  <p:clrMapOvr>
    <a:masterClrMapping/>
  </p:clrMapOvr>
  <p:transition spd="slow">
    <p:push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664" y="1196539"/>
            <a:ext cx="10620703" cy="1325563"/>
          </a:xfrm>
        </p:spPr>
        <p:txBody>
          <a:bodyPr>
            <a:normAutofit/>
          </a:bodyPr>
          <a:lstStyle/>
          <a:p>
            <a:r>
              <a:rPr lang="id-ID" sz="3600" dirty="0"/>
              <a:t>BEFORE vs AFTER</a:t>
            </a:r>
            <a:endParaRPr lang="en-US" sz="36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925271"/>
              </p:ext>
            </p:extLst>
          </p:nvPr>
        </p:nvGraphicFramePr>
        <p:xfrm>
          <a:off x="838200" y="2282825"/>
          <a:ext cx="9839325" cy="3646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6727727"/>
      </p:ext>
    </p:extLst>
  </p:cSld>
  <p:clrMapOvr>
    <a:masterClrMapping/>
  </p:clrMapOvr>
  <p:transition spd="slow">
    <p:push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6931" y="838464"/>
            <a:ext cx="1008287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KAITAN DENGAN BISNIS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786300"/>
              </p:ext>
            </p:extLst>
          </p:nvPr>
        </p:nvGraphicFramePr>
        <p:xfrm>
          <a:off x="838200" y="1825625"/>
          <a:ext cx="8873359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17134230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3114"/>
            <a:ext cx="10515600" cy="3646335"/>
          </a:xfrm>
        </p:spPr>
        <p:txBody>
          <a:bodyPr>
            <a:normAutofit fontScale="70000" lnSpcReduction="20000"/>
          </a:bodyPr>
          <a:lstStyle/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Menjelaskan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konsep</a:t>
            </a:r>
            <a:r>
              <a:rPr lang="en-US" sz="4900" dirty="0">
                <a:latin typeface="+mj-lt"/>
                <a:ea typeface="+mj-ea"/>
                <a:cs typeface="+mj-cs"/>
              </a:rPr>
              <a:t> data </a:t>
            </a:r>
            <a:r>
              <a:rPr lang="en-US" sz="4900" dirty="0" smtClean="0">
                <a:latin typeface="+mj-lt"/>
                <a:ea typeface="+mj-ea"/>
                <a:cs typeface="+mj-cs"/>
              </a:rPr>
              <a:t>cleaning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Mengidentifikasi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masalah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kualitas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smtClean="0">
                <a:latin typeface="+mj-lt"/>
                <a:ea typeface="+mj-ea"/>
                <a:cs typeface="+mj-cs"/>
              </a:rPr>
              <a:t>data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Menerapkan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teknik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smtClean="0">
                <a:latin typeface="+mj-lt"/>
                <a:ea typeface="+mj-ea"/>
                <a:cs typeface="+mj-cs"/>
              </a:rPr>
              <a:t>preprocessing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Menangani</a:t>
            </a:r>
            <a:r>
              <a:rPr lang="en-US" sz="4900" dirty="0">
                <a:latin typeface="+mj-lt"/>
                <a:ea typeface="+mj-ea"/>
                <a:cs typeface="+mj-cs"/>
              </a:rPr>
              <a:t> missing value &amp; </a:t>
            </a:r>
            <a:r>
              <a:rPr lang="en-US" sz="4900" dirty="0" smtClean="0">
                <a:latin typeface="+mj-lt"/>
                <a:ea typeface="+mj-ea"/>
                <a:cs typeface="+mj-cs"/>
              </a:rPr>
              <a:t>outlier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Menyiapkan</a:t>
            </a:r>
            <a:r>
              <a:rPr lang="en-US" sz="4900" dirty="0">
                <a:latin typeface="+mj-lt"/>
                <a:ea typeface="+mj-ea"/>
                <a:cs typeface="+mj-cs"/>
              </a:rPr>
              <a:t> data </a:t>
            </a:r>
            <a:r>
              <a:rPr lang="en-US" sz="4900" dirty="0" err="1">
                <a:latin typeface="+mj-lt"/>
                <a:ea typeface="+mj-ea"/>
                <a:cs typeface="+mj-cs"/>
              </a:rPr>
              <a:t>untuk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 smtClean="0">
                <a:latin typeface="+mj-lt"/>
                <a:ea typeface="+mj-ea"/>
                <a:cs typeface="+mj-cs"/>
              </a:rPr>
              <a:t>analisis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4900" dirty="0">
              <a:latin typeface="+mj-lt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48692"/>
      </p:ext>
    </p:extLst>
  </p:cSld>
  <p:clrMapOvr>
    <a:masterClrMapping/>
  </p:clrMapOvr>
  <p:transition spd="slow">
    <p:push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81599" cy="1325563"/>
          </a:xfrm>
        </p:spPr>
        <p:txBody>
          <a:bodyPr>
            <a:normAutofit/>
          </a:bodyPr>
          <a:lstStyle/>
          <a:p>
            <a:r>
              <a:rPr lang="id-ID" sz="40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1. </a:t>
            </a:r>
            <a:r>
              <a:rPr lang="en-US" sz="40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Framework </a:t>
            </a:r>
            <a:r>
              <a:rPr lang="en-US" sz="40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Business Analytics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Framework Business Analytics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kerangka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terstruktur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mengolah</a:t>
            </a:r>
            <a:r>
              <a:rPr lang="en-US" sz="2400" dirty="0"/>
              <a:t> data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insight yang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ALur</a:t>
            </a:r>
            <a:r>
              <a:rPr lang="en-US" sz="2400" dirty="0" smtClean="0"/>
              <a:t>: </a:t>
            </a:r>
            <a:r>
              <a:rPr lang="en-US" sz="2400" dirty="0"/>
              <a:t>Data → </a:t>
            </a:r>
            <a:r>
              <a:rPr lang="en-US" sz="2400" dirty="0" err="1"/>
              <a:t>Informasi</a:t>
            </a:r>
            <a:r>
              <a:rPr lang="en-US" sz="2400" dirty="0"/>
              <a:t> → Insight → </a:t>
            </a:r>
            <a:r>
              <a:rPr lang="en-US" sz="2400" dirty="0" err="1"/>
              <a:t>Keputusan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9378794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Kenapa</a:t>
            </a:r>
            <a:r>
              <a:rPr lang="en-US" sz="28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sz="28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data </a:t>
            </a:r>
            <a:r>
              <a:rPr lang="en-US" sz="28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harus</a:t>
            </a:r>
            <a:r>
              <a:rPr lang="en-US" sz="28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sz="28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dibersihkan</a:t>
            </a:r>
            <a:r>
              <a:rPr lang="en-US" sz="28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?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dirty="0"/>
              <a:t>📌 </a:t>
            </a:r>
            <a:r>
              <a:rPr lang="es-ES" sz="1600" dirty="0" err="1"/>
              <a:t>Fakta</a:t>
            </a:r>
            <a:r>
              <a:rPr lang="es-ES" sz="1600" dirty="0" smtClean="0"/>
              <a:t>:</a:t>
            </a:r>
            <a:endParaRPr lang="id-ID" sz="16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	</a:t>
            </a:r>
            <a:r>
              <a:rPr lang="id-ID" sz="1600" dirty="0" smtClean="0"/>
              <a:t>a. </a:t>
            </a:r>
            <a:r>
              <a:rPr lang="en-US" sz="1600" dirty="0"/>
              <a:t>80% </a:t>
            </a:r>
            <a:r>
              <a:rPr lang="en-US" sz="1600" dirty="0" err="1"/>
              <a:t>waktu</a:t>
            </a:r>
            <a:r>
              <a:rPr lang="en-US" sz="1600" dirty="0"/>
              <a:t> data scientist → cleaning </a:t>
            </a:r>
            <a:r>
              <a:rPr lang="en-US" sz="1600" dirty="0" smtClean="0"/>
              <a:t>data</a:t>
            </a:r>
            <a:endParaRPr lang="id-ID" sz="16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	</a:t>
            </a:r>
            <a:r>
              <a:rPr lang="id-ID" sz="1600" dirty="0" smtClean="0"/>
              <a:t>b. </a:t>
            </a:r>
            <a:r>
              <a:rPr lang="id-ID" sz="1600" dirty="0"/>
              <a:t>Data kotor = keputusan </a:t>
            </a:r>
            <a:r>
              <a:rPr lang="id-ID" sz="1600" dirty="0" smtClean="0"/>
              <a:t>salah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dirty="0" err="1"/>
              <a:t>Collection</a:t>
            </a:r>
            <a:r>
              <a:rPr lang="es-ES" sz="1600" dirty="0"/>
              <a:t> → Storage → 🔴 </a:t>
            </a:r>
            <a:r>
              <a:rPr lang="es-ES" sz="1600" dirty="0" err="1"/>
              <a:t>Processing</a:t>
            </a:r>
            <a:r>
              <a:rPr lang="es-ES" sz="1600" dirty="0"/>
              <a:t> → </a:t>
            </a:r>
            <a:r>
              <a:rPr lang="es-ES" sz="1600" dirty="0" err="1"/>
              <a:t>Analysis</a:t>
            </a:r>
            <a:r>
              <a:rPr lang="es-ES" sz="1600" dirty="0"/>
              <a:t> → </a:t>
            </a:r>
            <a:r>
              <a:rPr lang="es-ES" sz="1600" dirty="0" err="1"/>
              <a:t>Visualization</a:t>
            </a:r>
            <a:r>
              <a:rPr lang="es-ES" sz="1600" dirty="0"/>
              <a:t> → </a:t>
            </a:r>
            <a:r>
              <a:rPr lang="es-ES" sz="1600" dirty="0" err="1" smtClean="0"/>
              <a:t>Decision</a:t>
            </a:r>
            <a:endParaRPr lang="id-ID" sz="16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u="sng" dirty="0"/>
              <a:t>Fokus : Data Processing (Cleaning &amp; Preprocessing)</a:t>
            </a:r>
            <a:endParaRPr lang="es-ES" sz="1600" b="1" u="sng" dirty="0"/>
          </a:p>
        </p:txBody>
      </p:sp>
    </p:spTree>
    <p:extLst>
      <p:ext uri="{BB962C8B-B14F-4D97-AF65-F5344CB8AC3E}">
        <p14:creationId xmlns:p14="http://schemas.microsoft.com/office/powerpoint/2010/main" val="1605270935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en-US" sz="280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APA ITU DATA CLEANING?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dirty="0"/>
              <a:t>Data </a:t>
            </a:r>
            <a:r>
              <a:rPr lang="es-ES" sz="1600" dirty="0" err="1"/>
              <a:t>Cleaning</a:t>
            </a:r>
            <a:r>
              <a:rPr lang="es-ES" sz="1600" dirty="0"/>
              <a:t> </a:t>
            </a:r>
            <a:r>
              <a:rPr lang="es-ES" sz="1600" dirty="0" err="1"/>
              <a:t>adalah</a:t>
            </a:r>
            <a:r>
              <a:rPr lang="es-ES" sz="1600" dirty="0" smtClean="0"/>
              <a:t>:</a:t>
            </a:r>
            <a:endParaRPr lang="id-ID" sz="16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dirty="0"/>
              <a:t>Proses memperbaiki data yang</a:t>
            </a:r>
            <a:r>
              <a:rPr lang="id-ID" sz="1600" dirty="0" smtClean="0"/>
              <a:t>: </a:t>
            </a:r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 smtClean="0"/>
              <a:t>Tidak lengkap</a:t>
            </a:r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es-ES" sz="1600" b="1" dirty="0" err="1"/>
              <a:t>Tidak</a:t>
            </a:r>
            <a:r>
              <a:rPr lang="es-ES" sz="1600" b="1" dirty="0"/>
              <a:t> </a:t>
            </a:r>
            <a:r>
              <a:rPr lang="es-ES" sz="1600" b="1" dirty="0" err="1" smtClean="0"/>
              <a:t>konsisten</a:t>
            </a:r>
            <a:endParaRPr lang="id-ID" sz="1600" b="1" dirty="0" smtClean="0"/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es-ES" sz="1600" b="1" dirty="0" err="1"/>
              <a:t>Tidak</a:t>
            </a:r>
            <a:r>
              <a:rPr lang="es-ES" sz="1600" b="1" dirty="0"/>
              <a:t> </a:t>
            </a:r>
            <a:r>
              <a:rPr lang="es-ES" sz="1600" b="1" dirty="0" err="1" smtClean="0"/>
              <a:t>valid</a:t>
            </a: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b="1" dirty="0" err="1"/>
              <a:t>Tujuan</a:t>
            </a:r>
            <a:r>
              <a:rPr lang="es-ES" sz="1600" b="1" dirty="0" smtClean="0"/>
              <a:t>:</a:t>
            </a:r>
            <a:endParaRPr lang="id-ID" sz="1600" b="1" dirty="0" smtClean="0"/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b="1" dirty="0" smtClean="0"/>
              <a:t>Data akurat</a:t>
            </a:r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es-ES" sz="1600" b="1" dirty="0"/>
              <a:t>Data </a:t>
            </a:r>
            <a:r>
              <a:rPr lang="es-ES" sz="1600" b="1" dirty="0" err="1"/>
              <a:t>siap</a:t>
            </a:r>
            <a:r>
              <a:rPr lang="es-ES" sz="1600" b="1" dirty="0"/>
              <a:t> </a:t>
            </a:r>
            <a:r>
              <a:rPr lang="es-ES" sz="1600" b="1" dirty="0" smtClean="0"/>
              <a:t>análisis</a:t>
            </a: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1600" b="1" dirty="0"/>
          </a:p>
        </p:txBody>
      </p:sp>
    </p:spTree>
    <p:extLst>
      <p:ext uri="{BB962C8B-B14F-4D97-AF65-F5344CB8AC3E}">
        <p14:creationId xmlns:p14="http://schemas.microsoft.com/office/powerpoint/2010/main" val="2314084250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MASALAH DATA (OVERVIEW)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dirty="0" err="1"/>
              <a:t>Jenis</a:t>
            </a:r>
            <a:r>
              <a:rPr lang="es-ES" sz="1600" dirty="0"/>
              <a:t> </a:t>
            </a:r>
            <a:r>
              <a:rPr lang="es-ES" sz="1600" dirty="0" err="1"/>
              <a:t>masalah</a:t>
            </a:r>
            <a:r>
              <a:rPr lang="es-ES" sz="1600" dirty="0"/>
              <a:t> </a:t>
            </a:r>
            <a:r>
              <a:rPr lang="es-ES" sz="1600" dirty="0" err="1"/>
              <a:t>utama</a:t>
            </a:r>
            <a:r>
              <a:rPr lang="es-ES" sz="1600" dirty="0" smtClean="0"/>
              <a:t>:</a:t>
            </a:r>
            <a:endParaRPr lang="id-ID" sz="1600" dirty="0" smtClean="0"/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b="1" dirty="0" smtClean="0"/>
              <a:t>Missing value</a:t>
            </a:r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es-ES" sz="1600" b="1" dirty="0"/>
              <a:t>Data </a:t>
            </a:r>
            <a:r>
              <a:rPr lang="es-ES" sz="1600" b="1" dirty="0" err="1" smtClean="0"/>
              <a:t>duplikat</a:t>
            </a:r>
            <a:endParaRPr lang="id-ID" sz="1600" b="1" dirty="0" smtClean="0"/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es-ES" sz="1600" b="1" dirty="0" err="1" smtClean="0"/>
              <a:t>Outlier</a:t>
            </a:r>
            <a:endParaRPr lang="id-ID" sz="1600" b="1" dirty="0" smtClean="0"/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es-ES" sz="1600" b="1" dirty="0" err="1"/>
              <a:t>Format</a:t>
            </a:r>
            <a:r>
              <a:rPr lang="es-ES" sz="1600" b="1" dirty="0"/>
              <a:t> </a:t>
            </a:r>
            <a:r>
              <a:rPr lang="es-ES" sz="1600" b="1" dirty="0" err="1"/>
              <a:t>tidak</a:t>
            </a:r>
            <a:r>
              <a:rPr lang="es-ES" sz="1600" b="1" dirty="0"/>
              <a:t> </a:t>
            </a:r>
            <a:r>
              <a:rPr lang="es-ES" sz="1600" b="1" dirty="0" err="1" smtClean="0"/>
              <a:t>konsisten</a:t>
            </a:r>
            <a:endParaRPr lang="id-ID" sz="1600" b="1" dirty="0" smtClean="0"/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es-ES" sz="1600" b="1" dirty="0" err="1"/>
              <a:t>Noise</a:t>
            </a:r>
            <a:r>
              <a:rPr lang="es-ES" sz="1600" b="1" dirty="0"/>
              <a:t> data</a:t>
            </a:r>
            <a:endParaRPr lang="es-ES" sz="1600" b="1" dirty="0"/>
          </a:p>
        </p:txBody>
      </p:sp>
    </p:spTree>
    <p:extLst>
      <p:ext uri="{BB962C8B-B14F-4D97-AF65-F5344CB8AC3E}">
        <p14:creationId xmlns:p14="http://schemas.microsoft.com/office/powerpoint/2010/main" val="2154716650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1. </a:t>
            </a:r>
            <a:r>
              <a:rPr lang="id-ID" sz="2800" dirty="0"/>
              <a:t>MISSING VALUE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dirty="0" smtClean="0"/>
              <a:t>C</a:t>
            </a:r>
            <a:r>
              <a:rPr lang="id-ID" sz="1600" dirty="0" smtClean="0"/>
              <a:t>ontoh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 smtClean="0"/>
              <a:t>Solusi : </a:t>
            </a:r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 smtClean="0"/>
              <a:t>Hapus data</a:t>
            </a:r>
          </a:p>
          <a:p>
            <a:pPr marL="342900" indent="-3429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1600" dirty="0"/>
              <a:t>Isi (mean, median, modus)</a:t>
            </a:r>
            <a:endParaRPr lang="es-ES" sz="1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613164"/>
              </p:ext>
            </p:extLst>
          </p:nvPr>
        </p:nvGraphicFramePr>
        <p:xfrm>
          <a:off x="907488" y="3029055"/>
          <a:ext cx="701787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8937">
                  <a:extLst>
                    <a:ext uri="{9D8B030D-6E8A-4147-A177-3AD203B41FA5}">
                      <a16:colId xmlns:a16="http://schemas.microsoft.com/office/drawing/2014/main" val="722832707"/>
                    </a:ext>
                  </a:extLst>
                </a:gridCol>
                <a:gridCol w="3508937">
                  <a:extLst>
                    <a:ext uri="{9D8B030D-6E8A-4147-A177-3AD203B41FA5}">
                      <a16:colId xmlns:a16="http://schemas.microsoft.com/office/drawing/2014/main" val="2383873896"/>
                    </a:ext>
                  </a:extLst>
                </a:gridCol>
              </a:tblGrid>
              <a:tr h="311954">
                <a:tc>
                  <a:txBody>
                    <a:bodyPr/>
                    <a:lstStyle/>
                    <a:p>
                      <a:r>
                        <a:rPr lang="id-ID" dirty="0" smtClean="0"/>
                        <a:t>Nsma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Umur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342852"/>
                  </a:ext>
                </a:extLst>
              </a:tr>
              <a:tr h="311954">
                <a:tc>
                  <a:txBody>
                    <a:bodyPr/>
                    <a:lstStyle/>
                    <a:p>
                      <a:r>
                        <a:rPr lang="id-ID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25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603625"/>
                  </a:ext>
                </a:extLst>
              </a:tr>
              <a:tr h="311954">
                <a:tc>
                  <a:txBody>
                    <a:bodyPr/>
                    <a:lstStyle/>
                    <a:p>
                      <a:r>
                        <a:rPr lang="id-ID" dirty="0" smtClean="0"/>
                        <a:t>B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552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441906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2. </a:t>
            </a:r>
            <a:r>
              <a:rPr lang="id-ID" sz="2800" dirty="0"/>
              <a:t>DATA DUPLIKAT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dirty="0" smtClean="0"/>
              <a:t>C</a:t>
            </a:r>
            <a:r>
              <a:rPr lang="id-ID" sz="1600" dirty="0" smtClean="0"/>
              <a:t>ontoh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 smtClean="0"/>
              <a:t>Solusi : </a:t>
            </a:r>
            <a:r>
              <a:rPr lang="id-ID" sz="1600" dirty="0"/>
              <a:t>Remove duplicate</a:t>
            </a:r>
            <a:endParaRPr lang="id-ID" sz="1600" b="1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700317"/>
              </p:ext>
            </p:extLst>
          </p:nvPr>
        </p:nvGraphicFramePr>
        <p:xfrm>
          <a:off x="907488" y="3029055"/>
          <a:ext cx="701787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8937">
                  <a:extLst>
                    <a:ext uri="{9D8B030D-6E8A-4147-A177-3AD203B41FA5}">
                      <a16:colId xmlns:a16="http://schemas.microsoft.com/office/drawing/2014/main" val="722832707"/>
                    </a:ext>
                  </a:extLst>
                </a:gridCol>
                <a:gridCol w="3508937">
                  <a:extLst>
                    <a:ext uri="{9D8B030D-6E8A-4147-A177-3AD203B41FA5}">
                      <a16:colId xmlns:a16="http://schemas.microsoft.com/office/drawing/2014/main" val="2383873896"/>
                    </a:ext>
                  </a:extLst>
                </a:gridCol>
              </a:tblGrid>
              <a:tr h="311954">
                <a:tc>
                  <a:txBody>
                    <a:bodyPr/>
                    <a:lstStyle/>
                    <a:p>
                      <a:r>
                        <a:rPr lang="id-ID" dirty="0" smtClean="0"/>
                        <a:t>ID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342852"/>
                  </a:ext>
                </a:extLst>
              </a:tr>
              <a:tr h="311954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Andi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603625"/>
                  </a:ext>
                </a:extLst>
              </a:tr>
              <a:tr h="311954"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Andi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3552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541844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id-ID" sz="28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3</a:t>
            </a:r>
            <a:r>
              <a:rPr lang="id-ID" sz="28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. </a:t>
            </a:r>
            <a:r>
              <a:rPr lang="id-ID" sz="2800" dirty="0"/>
              <a:t>OUTLIER</a:t>
            </a:r>
            <a:endParaRPr lang="en-US" sz="28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1600" dirty="0" smtClean="0"/>
              <a:t>C</a:t>
            </a:r>
            <a:r>
              <a:rPr lang="id-ID" sz="1600" dirty="0" smtClean="0"/>
              <a:t>ontoh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 smtClean="0"/>
              <a:t>Umur = 99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1600" b="1" dirty="0" smtClean="0"/>
              <a:t>Dampak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 smtClean="0"/>
              <a:t>  </a:t>
            </a:r>
            <a:r>
              <a:rPr lang="id-ID" sz="1600" dirty="0" smtClean="0"/>
              <a:t>Mengganggu analisis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1600" b="1" dirty="0" smtClean="0"/>
              <a:t>Penanganan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 smtClean="0"/>
              <a:t>  - IQR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1600" b="1" dirty="0" smtClean="0"/>
              <a:t>  - Zscore</a:t>
            </a: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1600" b="1" dirty="0"/>
          </a:p>
        </p:txBody>
      </p:sp>
    </p:spTree>
    <p:extLst>
      <p:ext uri="{BB962C8B-B14F-4D97-AF65-F5344CB8AC3E}">
        <p14:creationId xmlns:p14="http://schemas.microsoft.com/office/powerpoint/2010/main" val="354525336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4036</TotalTime>
  <Words>563</Words>
  <Application>Microsoft Office PowerPoint</Application>
  <PresentationFormat>Widescreen</PresentationFormat>
  <Paragraphs>220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Aptos</vt:lpstr>
      <vt:lpstr>Aptos Display</vt:lpstr>
      <vt:lpstr>Arial</vt:lpstr>
      <vt:lpstr>Calibri</vt:lpstr>
      <vt:lpstr>Cascadia Code Light</vt:lpstr>
      <vt:lpstr>Cascadia Mono</vt:lpstr>
      <vt:lpstr>Century Gothic</vt:lpstr>
      <vt:lpstr>Times New Roman</vt:lpstr>
      <vt:lpstr>Wingdings</vt:lpstr>
      <vt:lpstr>Office Theme</vt:lpstr>
      <vt:lpstr>Data Science and Business Analytics   PERTEMUAN 2 Data Cleaning &amp; Data Preprocessing </vt:lpstr>
      <vt:lpstr>Tujuan Pembelajaran</vt:lpstr>
      <vt:lpstr>1. Framework Business Analytics</vt:lpstr>
      <vt:lpstr>Kenapa data harus dibersihkan?</vt:lpstr>
      <vt:lpstr>APA ITU DATA CLEANING?</vt:lpstr>
      <vt:lpstr>MASALAH DATA (OVERVIEW)</vt:lpstr>
      <vt:lpstr>1. MISSING VALUE</vt:lpstr>
      <vt:lpstr>2. DATA DUPLIKAT</vt:lpstr>
      <vt:lpstr>3. OUTLIER</vt:lpstr>
      <vt:lpstr>4. DATA TIDAK KONSISTEN</vt:lpstr>
      <vt:lpstr>PowerPoint Presentation</vt:lpstr>
      <vt:lpstr>PowerPoint Presentation</vt:lpstr>
      <vt:lpstr>1. NORMALISASI</vt:lpstr>
      <vt:lpstr>2. STANDARDISASI</vt:lpstr>
      <vt:lpstr>3. ENCODING</vt:lpstr>
      <vt:lpstr>4. FEATURE ENGINEERING</vt:lpstr>
      <vt:lpstr>PowerPoint Presentation</vt:lpstr>
      <vt:lpstr>BEFORE vs AFTER</vt:lpstr>
      <vt:lpstr>KAITAN DENGAN BISNIS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50</cp:revision>
  <dcterms:created xsi:type="dcterms:W3CDTF">2025-03-16T09:42:29Z</dcterms:created>
  <dcterms:modified xsi:type="dcterms:W3CDTF">2026-03-29T06:10:46Z</dcterms:modified>
</cp:coreProperties>
</file>