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ACEEF-3253-47A9-BA75-D2400E37E5E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9B4ED64-9802-49C0-9730-EC53ABFCFA8B}">
      <dgm:prSet phldrT="[Text]" phldr="0"/>
      <dgm:spPr/>
      <dgm:t>
        <a:bodyPr/>
        <a:lstStyle/>
        <a:p>
          <a:r>
            <a:rPr lang="en-US" dirty="0"/>
            <a:t>PENGERTIAN PSIKOLOGI PENDIDIKAN</a:t>
          </a:r>
          <a:endParaRPr lang="en-ID" dirty="0"/>
        </a:p>
      </dgm:t>
    </dgm:pt>
    <dgm:pt modelId="{B815E87D-D4AD-4606-8C2B-A99BB17F7FE0}" type="parTrans" cxnId="{2339EC5E-0C65-46DC-B741-69CEECE5E27B}">
      <dgm:prSet/>
      <dgm:spPr/>
      <dgm:t>
        <a:bodyPr/>
        <a:lstStyle/>
        <a:p>
          <a:endParaRPr lang="en-ID"/>
        </a:p>
      </dgm:t>
    </dgm:pt>
    <dgm:pt modelId="{270DE399-599A-45F9-AC0D-A2D3CF037503}" type="sibTrans" cxnId="{2339EC5E-0C65-46DC-B741-69CEECE5E27B}">
      <dgm:prSet/>
      <dgm:spPr/>
      <dgm:t>
        <a:bodyPr/>
        <a:lstStyle/>
        <a:p>
          <a:endParaRPr lang="en-ID"/>
        </a:p>
      </dgm:t>
    </dgm:pt>
    <dgm:pt modelId="{204B7BAF-A2B7-4D4F-B8C7-43B119FF61CE}">
      <dgm:prSet phldrT="[Text]" phldr="0"/>
      <dgm:spPr/>
      <dgm:t>
        <a:bodyPr/>
        <a:lstStyle/>
        <a:p>
          <a:r>
            <a:rPr lang="en-US" dirty="0"/>
            <a:t>KONSEP PSIKOLOGI PENDIDIKAN</a:t>
          </a:r>
          <a:endParaRPr lang="en-ID" dirty="0"/>
        </a:p>
      </dgm:t>
    </dgm:pt>
    <dgm:pt modelId="{3DF0C6AC-C009-40F1-BA1B-8150D6A1C7D0}" type="parTrans" cxnId="{21A4C766-4AE5-49E5-AE6E-A7AF8DBCC446}">
      <dgm:prSet/>
      <dgm:spPr/>
      <dgm:t>
        <a:bodyPr/>
        <a:lstStyle/>
        <a:p>
          <a:endParaRPr lang="en-ID"/>
        </a:p>
      </dgm:t>
    </dgm:pt>
    <dgm:pt modelId="{BC2CFDA7-F61A-4BC0-A43E-4E2CB9016D4F}" type="sibTrans" cxnId="{21A4C766-4AE5-49E5-AE6E-A7AF8DBCC446}">
      <dgm:prSet/>
      <dgm:spPr/>
      <dgm:t>
        <a:bodyPr/>
        <a:lstStyle/>
        <a:p>
          <a:endParaRPr lang="en-ID"/>
        </a:p>
      </dgm:t>
    </dgm:pt>
    <dgm:pt modelId="{F3047FF5-A9FF-41DE-8028-760C28CB4590}">
      <dgm:prSet phldrT="[Text]" phldr="0"/>
      <dgm:spPr/>
      <dgm:t>
        <a:bodyPr/>
        <a:lstStyle/>
        <a:p>
          <a:r>
            <a:rPr lang="en-US" dirty="0"/>
            <a:t>JENIS-JENIS TEORI PSIKOLOGI PENDIDIKAN</a:t>
          </a:r>
          <a:endParaRPr lang="en-ID" dirty="0"/>
        </a:p>
      </dgm:t>
    </dgm:pt>
    <dgm:pt modelId="{356FC692-9A0E-4660-8ED2-27A60D06DB27}" type="parTrans" cxnId="{F0E2BB92-64BB-4940-91B0-9C5A69E79607}">
      <dgm:prSet/>
      <dgm:spPr/>
      <dgm:t>
        <a:bodyPr/>
        <a:lstStyle/>
        <a:p>
          <a:endParaRPr lang="en-ID"/>
        </a:p>
      </dgm:t>
    </dgm:pt>
    <dgm:pt modelId="{12634AFF-1D1A-4438-B32B-DB73677E238F}" type="sibTrans" cxnId="{F0E2BB92-64BB-4940-91B0-9C5A69E79607}">
      <dgm:prSet/>
      <dgm:spPr/>
      <dgm:t>
        <a:bodyPr/>
        <a:lstStyle/>
        <a:p>
          <a:endParaRPr lang="en-ID"/>
        </a:p>
      </dgm:t>
    </dgm:pt>
    <dgm:pt modelId="{7F1A3526-7E72-4071-8F6D-43D83897B8BC}" type="pres">
      <dgm:prSet presAssocID="{A8CACEEF-3253-47A9-BA75-D2400E37E5ED}" presName="linear" presStyleCnt="0">
        <dgm:presLayoutVars>
          <dgm:dir/>
          <dgm:animLvl val="lvl"/>
          <dgm:resizeHandles val="exact"/>
        </dgm:presLayoutVars>
      </dgm:prSet>
      <dgm:spPr/>
    </dgm:pt>
    <dgm:pt modelId="{06AF9893-CA0B-43D5-902C-A2017840A72E}" type="pres">
      <dgm:prSet presAssocID="{19B4ED64-9802-49C0-9730-EC53ABFCFA8B}" presName="parentLin" presStyleCnt="0"/>
      <dgm:spPr/>
    </dgm:pt>
    <dgm:pt modelId="{B634A96B-0A73-41DF-A0CC-759336A9A5A7}" type="pres">
      <dgm:prSet presAssocID="{19B4ED64-9802-49C0-9730-EC53ABFCFA8B}" presName="parentLeftMargin" presStyleLbl="node1" presStyleIdx="0" presStyleCnt="3"/>
      <dgm:spPr/>
    </dgm:pt>
    <dgm:pt modelId="{0DD1799B-0646-4F6F-A4D2-579139265D7D}" type="pres">
      <dgm:prSet presAssocID="{19B4ED64-9802-49C0-9730-EC53ABFCFA8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A3EDA8F-02C3-450D-9F73-E9C5885C7F55}" type="pres">
      <dgm:prSet presAssocID="{19B4ED64-9802-49C0-9730-EC53ABFCFA8B}" presName="negativeSpace" presStyleCnt="0"/>
      <dgm:spPr/>
    </dgm:pt>
    <dgm:pt modelId="{A793B671-04B1-4146-A92D-014C6B511159}" type="pres">
      <dgm:prSet presAssocID="{19B4ED64-9802-49C0-9730-EC53ABFCFA8B}" presName="childText" presStyleLbl="conFgAcc1" presStyleIdx="0" presStyleCnt="3">
        <dgm:presLayoutVars>
          <dgm:bulletEnabled val="1"/>
        </dgm:presLayoutVars>
      </dgm:prSet>
      <dgm:spPr/>
    </dgm:pt>
    <dgm:pt modelId="{E7B2E627-62B3-4F36-9EF7-5385D5BD3754}" type="pres">
      <dgm:prSet presAssocID="{270DE399-599A-45F9-AC0D-A2D3CF037503}" presName="spaceBetweenRectangles" presStyleCnt="0"/>
      <dgm:spPr/>
    </dgm:pt>
    <dgm:pt modelId="{44FCD42F-488C-42CC-B96C-A12464B06D09}" type="pres">
      <dgm:prSet presAssocID="{204B7BAF-A2B7-4D4F-B8C7-43B119FF61CE}" presName="parentLin" presStyleCnt="0"/>
      <dgm:spPr/>
    </dgm:pt>
    <dgm:pt modelId="{8EA15507-C628-45A6-9351-6A02F1811EFA}" type="pres">
      <dgm:prSet presAssocID="{204B7BAF-A2B7-4D4F-B8C7-43B119FF61CE}" presName="parentLeftMargin" presStyleLbl="node1" presStyleIdx="0" presStyleCnt="3"/>
      <dgm:spPr/>
    </dgm:pt>
    <dgm:pt modelId="{9032DB89-CAEF-4971-B932-3C0B7FBA03FE}" type="pres">
      <dgm:prSet presAssocID="{204B7BAF-A2B7-4D4F-B8C7-43B119FF61C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BC0CCE2-65D0-4B78-B915-58DEB5892892}" type="pres">
      <dgm:prSet presAssocID="{204B7BAF-A2B7-4D4F-B8C7-43B119FF61CE}" presName="negativeSpace" presStyleCnt="0"/>
      <dgm:spPr/>
    </dgm:pt>
    <dgm:pt modelId="{BC5DC86F-EEE8-4C23-884E-8C80F9D8B7C0}" type="pres">
      <dgm:prSet presAssocID="{204B7BAF-A2B7-4D4F-B8C7-43B119FF61CE}" presName="childText" presStyleLbl="conFgAcc1" presStyleIdx="1" presStyleCnt="3">
        <dgm:presLayoutVars>
          <dgm:bulletEnabled val="1"/>
        </dgm:presLayoutVars>
      </dgm:prSet>
      <dgm:spPr/>
    </dgm:pt>
    <dgm:pt modelId="{F0DC348B-D0F3-4811-9D0B-7D839D8EF0F3}" type="pres">
      <dgm:prSet presAssocID="{BC2CFDA7-F61A-4BC0-A43E-4E2CB9016D4F}" presName="spaceBetweenRectangles" presStyleCnt="0"/>
      <dgm:spPr/>
    </dgm:pt>
    <dgm:pt modelId="{6D6957DC-A371-4371-8A56-1F045D7620AA}" type="pres">
      <dgm:prSet presAssocID="{F3047FF5-A9FF-41DE-8028-760C28CB4590}" presName="parentLin" presStyleCnt="0"/>
      <dgm:spPr/>
    </dgm:pt>
    <dgm:pt modelId="{D47B261A-97C7-4D89-B3AC-23B8F1338FFA}" type="pres">
      <dgm:prSet presAssocID="{F3047FF5-A9FF-41DE-8028-760C28CB4590}" presName="parentLeftMargin" presStyleLbl="node1" presStyleIdx="1" presStyleCnt="3"/>
      <dgm:spPr/>
    </dgm:pt>
    <dgm:pt modelId="{2B06FB88-DA6F-4FBF-B714-DBE4FEFF9DDC}" type="pres">
      <dgm:prSet presAssocID="{F3047FF5-A9FF-41DE-8028-760C28CB459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AD8DF19-5390-4F21-A45F-2ED765EC3542}" type="pres">
      <dgm:prSet presAssocID="{F3047FF5-A9FF-41DE-8028-760C28CB4590}" presName="negativeSpace" presStyleCnt="0"/>
      <dgm:spPr/>
    </dgm:pt>
    <dgm:pt modelId="{CEE2569D-D7F3-473A-BA00-0682A2C80630}" type="pres">
      <dgm:prSet presAssocID="{F3047FF5-A9FF-41DE-8028-760C28CB45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0F66A24-CBCE-4DA5-8ADD-5C3C9D873F39}" type="presOf" srcId="{19B4ED64-9802-49C0-9730-EC53ABFCFA8B}" destId="{B634A96B-0A73-41DF-A0CC-759336A9A5A7}" srcOrd="0" destOrd="0" presId="urn:microsoft.com/office/officeart/2005/8/layout/list1"/>
    <dgm:cxn modelId="{98075A37-5E08-4D65-8B9A-F5B16D85E76A}" type="presOf" srcId="{F3047FF5-A9FF-41DE-8028-760C28CB4590}" destId="{D47B261A-97C7-4D89-B3AC-23B8F1338FFA}" srcOrd="0" destOrd="0" presId="urn:microsoft.com/office/officeart/2005/8/layout/list1"/>
    <dgm:cxn modelId="{2339EC5E-0C65-46DC-B741-69CEECE5E27B}" srcId="{A8CACEEF-3253-47A9-BA75-D2400E37E5ED}" destId="{19B4ED64-9802-49C0-9730-EC53ABFCFA8B}" srcOrd="0" destOrd="0" parTransId="{B815E87D-D4AD-4606-8C2B-A99BB17F7FE0}" sibTransId="{270DE399-599A-45F9-AC0D-A2D3CF037503}"/>
    <dgm:cxn modelId="{21A4C766-4AE5-49E5-AE6E-A7AF8DBCC446}" srcId="{A8CACEEF-3253-47A9-BA75-D2400E37E5ED}" destId="{204B7BAF-A2B7-4D4F-B8C7-43B119FF61CE}" srcOrd="1" destOrd="0" parTransId="{3DF0C6AC-C009-40F1-BA1B-8150D6A1C7D0}" sibTransId="{BC2CFDA7-F61A-4BC0-A43E-4E2CB9016D4F}"/>
    <dgm:cxn modelId="{F10A286C-7E85-41D5-BAC8-CAED78CECF05}" type="presOf" srcId="{204B7BAF-A2B7-4D4F-B8C7-43B119FF61CE}" destId="{8EA15507-C628-45A6-9351-6A02F1811EFA}" srcOrd="0" destOrd="0" presId="urn:microsoft.com/office/officeart/2005/8/layout/list1"/>
    <dgm:cxn modelId="{4AB81E52-EB21-417F-AEC2-25E6A289DE84}" type="presOf" srcId="{F3047FF5-A9FF-41DE-8028-760C28CB4590}" destId="{2B06FB88-DA6F-4FBF-B714-DBE4FEFF9DDC}" srcOrd="1" destOrd="0" presId="urn:microsoft.com/office/officeart/2005/8/layout/list1"/>
    <dgm:cxn modelId="{F0E2BB92-64BB-4940-91B0-9C5A69E79607}" srcId="{A8CACEEF-3253-47A9-BA75-D2400E37E5ED}" destId="{F3047FF5-A9FF-41DE-8028-760C28CB4590}" srcOrd="2" destOrd="0" parTransId="{356FC692-9A0E-4660-8ED2-27A60D06DB27}" sibTransId="{12634AFF-1D1A-4438-B32B-DB73677E238F}"/>
    <dgm:cxn modelId="{595C07B6-2F69-459D-AEC8-C3167DA076E7}" type="presOf" srcId="{204B7BAF-A2B7-4D4F-B8C7-43B119FF61CE}" destId="{9032DB89-CAEF-4971-B932-3C0B7FBA03FE}" srcOrd="1" destOrd="0" presId="urn:microsoft.com/office/officeart/2005/8/layout/list1"/>
    <dgm:cxn modelId="{78B0D3BF-5D9A-4364-8CE5-690F7BDB892E}" type="presOf" srcId="{19B4ED64-9802-49C0-9730-EC53ABFCFA8B}" destId="{0DD1799B-0646-4F6F-A4D2-579139265D7D}" srcOrd="1" destOrd="0" presId="urn:microsoft.com/office/officeart/2005/8/layout/list1"/>
    <dgm:cxn modelId="{5BEC58D4-99D2-4449-854D-B38605535E99}" type="presOf" srcId="{A8CACEEF-3253-47A9-BA75-D2400E37E5ED}" destId="{7F1A3526-7E72-4071-8F6D-43D83897B8BC}" srcOrd="0" destOrd="0" presId="urn:microsoft.com/office/officeart/2005/8/layout/list1"/>
    <dgm:cxn modelId="{42C020A3-2E28-4D32-A205-32D15A30A18C}" type="presParOf" srcId="{7F1A3526-7E72-4071-8F6D-43D83897B8BC}" destId="{06AF9893-CA0B-43D5-902C-A2017840A72E}" srcOrd="0" destOrd="0" presId="urn:microsoft.com/office/officeart/2005/8/layout/list1"/>
    <dgm:cxn modelId="{A60137B6-90E3-4207-BD84-E157B2285086}" type="presParOf" srcId="{06AF9893-CA0B-43D5-902C-A2017840A72E}" destId="{B634A96B-0A73-41DF-A0CC-759336A9A5A7}" srcOrd="0" destOrd="0" presId="urn:microsoft.com/office/officeart/2005/8/layout/list1"/>
    <dgm:cxn modelId="{A83B32A0-9AD5-4A93-9F67-BB92CE6D0F78}" type="presParOf" srcId="{06AF9893-CA0B-43D5-902C-A2017840A72E}" destId="{0DD1799B-0646-4F6F-A4D2-579139265D7D}" srcOrd="1" destOrd="0" presId="urn:microsoft.com/office/officeart/2005/8/layout/list1"/>
    <dgm:cxn modelId="{DCF6A17E-4E8C-4F69-8702-BBCDBB09786A}" type="presParOf" srcId="{7F1A3526-7E72-4071-8F6D-43D83897B8BC}" destId="{FA3EDA8F-02C3-450D-9F73-E9C5885C7F55}" srcOrd="1" destOrd="0" presId="urn:microsoft.com/office/officeart/2005/8/layout/list1"/>
    <dgm:cxn modelId="{914AD1F1-7E03-4C4A-B0BB-333F88E342E1}" type="presParOf" srcId="{7F1A3526-7E72-4071-8F6D-43D83897B8BC}" destId="{A793B671-04B1-4146-A92D-014C6B511159}" srcOrd="2" destOrd="0" presId="urn:microsoft.com/office/officeart/2005/8/layout/list1"/>
    <dgm:cxn modelId="{2B9F7C42-8C63-4717-8A81-EF393A3C98C8}" type="presParOf" srcId="{7F1A3526-7E72-4071-8F6D-43D83897B8BC}" destId="{E7B2E627-62B3-4F36-9EF7-5385D5BD3754}" srcOrd="3" destOrd="0" presId="urn:microsoft.com/office/officeart/2005/8/layout/list1"/>
    <dgm:cxn modelId="{2FE7B649-3C67-46DD-86BE-95D2EE9CC371}" type="presParOf" srcId="{7F1A3526-7E72-4071-8F6D-43D83897B8BC}" destId="{44FCD42F-488C-42CC-B96C-A12464B06D09}" srcOrd="4" destOrd="0" presId="urn:microsoft.com/office/officeart/2005/8/layout/list1"/>
    <dgm:cxn modelId="{59A9709D-46A3-4D65-A5F8-22661F202E74}" type="presParOf" srcId="{44FCD42F-488C-42CC-B96C-A12464B06D09}" destId="{8EA15507-C628-45A6-9351-6A02F1811EFA}" srcOrd="0" destOrd="0" presId="urn:microsoft.com/office/officeart/2005/8/layout/list1"/>
    <dgm:cxn modelId="{AD7071D1-FA04-420A-9310-1A6DC5EDD66A}" type="presParOf" srcId="{44FCD42F-488C-42CC-B96C-A12464B06D09}" destId="{9032DB89-CAEF-4971-B932-3C0B7FBA03FE}" srcOrd="1" destOrd="0" presId="urn:microsoft.com/office/officeart/2005/8/layout/list1"/>
    <dgm:cxn modelId="{89D7538E-2025-4FB9-BF56-E276C5B26C60}" type="presParOf" srcId="{7F1A3526-7E72-4071-8F6D-43D83897B8BC}" destId="{3BC0CCE2-65D0-4B78-B915-58DEB5892892}" srcOrd="5" destOrd="0" presId="urn:microsoft.com/office/officeart/2005/8/layout/list1"/>
    <dgm:cxn modelId="{723544AC-A2B2-43FD-8259-06AE9D538DC9}" type="presParOf" srcId="{7F1A3526-7E72-4071-8F6D-43D83897B8BC}" destId="{BC5DC86F-EEE8-4C23-884E-8C80F9D8B7C0}" srcOrd="6" destOrd="0" presId="urn:microsoft.com/office/officeart/2005/8/layout/list1"/>
    <dgm:cxn modelId="{C065C8CE-A69E-426A-B84C-5D3566AD232F}" type="presParOf" srcId="{7F1A3526-7E72-4071-8F6D-43D83897B8BC}" destId="{F0DC348B-D0F3-4811-9D0B-7D839D8EF0F3}" srcOrd="7" destOrd="0" presId="urn:microsoft.com/office/officeart/2005/8/layout/list1"/>
    <dgm:cxn modelId="{BF57B79B-B311-47D4-BDC9-BC41FB0F2902}" type="presParOf" srcId="{7F1A3526-7E72-4071-8F6D-43D83897B8BC}" destId="{6D6957DC-A371-4371-8A56-1F045D7620AA}" srcOrd="8" destOrd="0" presId="urn:microsoft.com/office/officeart/2005/8/layout/list1"/>
    <dgm:cxn modelId="{2B73DDEB-C12B-4D91-8122-C2231E6A6F94}" type="presParOf" srcId="{6D6957DC-A371-4371-8A56-1F045D7620AA}" destId="{D47B261A-97C7-4D89-B3AC-23B8F1338FFA}" srcOrd="0" destOrd="0" presId="urn:microsoft.com/office/officeart/2005/8/layout/list1"/>
    <dgm:cxn modelId="{40FA397B-3D21-4D4C-8BDA-AAD96A3A4557}" type="presParOf" srcId="{6D6957DC-A371-4371-8A56-1F045D7620AA}" destId="{2B06FB88-DA6F-4FBF-B714-DBE4FEFF9DDC}" srcOrd="1" destOrd="0" presId="urn:microsoft.com/office/officeart/2005/8/layout/list1"/>
    <dgm:cxn modelId="{45CD0F68-174C-493A-AFA8-8D83C82CA78D}" type="presParOf" srcId="{7F1A3526-7E72-4071-8F6D-43D83897B8BC}" destId="{3AD8DF19-5390-4F21-A45F-2ED765EC3542}" srcOrd="9" destOrd="0" presId="urn:microsoft.com/office/officeart/2005/8/layout/list1"/>
    <dgm:cxn modelId="{881EAB0D-ED2C-41AE-99C3-65C73505D7D3}" type="presParOf" srcId="{7F1A3526-7E72-4071-8F6D-43D83897B8BC}" destId="{CEE2569D-D7F3-473A-BA00-0682A2C806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3B671-04B1-4146-A92D-014C6B511159}">
      <dsp:nvSpPr>
        <dsp:cNvPr id="0" name=""/>
        <dsp:cNvSpPr/>
      </dsp:nvSpPr>
      <dsp:spPr>
        <a:xfrm>
          <a:off x="0" y="409738"/>
          <a:ext cx="96043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1799B-0646-4F6F-A4D2-579139265D7D}">
      <dsp:nvSpPr>
        <dsp:cNvPr id="0" name=""/>
        <dsp:cNvSpPr/>
      </dsp:nvSpPr>
      <dsp:spPr>
        <a:xfrm>
          <a:off x="480218" y="25978"/>
          <a:ext cx="672306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116" tIns="0" rIns="25411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PENGERTIAN PSIKOLOGI PENDIDIKAN</a:t>
          </a:r>
          <a:endParaRPr lang="en-ID" sz="2600" kern="1200" dirty="0"/>
        </a:p>
      </dsp:txBody>
      <dsp:txXfrm>
        <a:off x="517685" y="63445"/>
        <a:ext cx="6648128" cy="692586"/>
      </dsp:txXfrm>
    </dsp:sp>
    <dsp:sp modelId="{BC5DC86F-EEE8-4C23-884E-8C80F9D8B7C0}">
      <dsp:nvSpPr>
        <dsp:cNvPr id="0" name=""/>
        <dsp:cNvSpPr/>
      </dsp:nvSpPr>
      <dsp:spPr>
        <a:xfrm>
          <a:off x="0" y="1589098"/>
          <a:ext cx="96043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32DB89-CAEF-4971-B932-3C0B7FBA03FE}">
      <dsp:nvSpPr>
        <dsp:cNvPr id="0" name=""/>
        <dsp:cNvSpPr/>
      </dsp:nvSpPr>
      <dsp:spPr>
        <a:xfrm>
          <a:off x="480218" y="1205339"/>
          <a:ext cx="672306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116" tIns="0" rIns="25411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KONSEP PSIKOLOGI PENDIDIKAN</a:t>
          </a:r>
          <a:endParaRPr lang="en-ID" sz="2600" kern="1200" dirty="0"/>
        </a:p>
      </dsp:txBody>
      <dsp:txXfrm>
        <a:off x="517685" y="1242806"/>
        <a:ext cx="6648128" cy="692586"/>
      </dsp:txXfrm>
    </dsp:sp>
    <dsp:sp modelId="{CEE2569D-D7F3-473A-BA00-0682A2C80630}">
      <dsp:nvSpPr>
        <dsp:cNvPr id="0" name=""/>
        <dsp:cNvSpPr/>
      </dsp:nvSpPr>
      <dsp:spPr>
        <a:xfrm>
          <a:off x="0" y="2768459"/>
          <a:ext cx="96043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06FB88-DA6F-4FBF-B714-DBE4FEFF9DDC}">
      <dsp:nvSpPr>
        <dsp:cNvPr id="0" name=""/>
        <dsp:cNvSpPr/>
      </dsp:nvSpPr>
      <dsp:spPr>
        <a:xfrm>
          <a:off x="480218" y="2384699"/>
          <a:ext cx="672306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116" tIns="0" rIns="254116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JENIS-JENIS TEORI PSIKOLOGI PENDIDIKAN</a:t>
          </a:r>
          <a:endParaRPr lang="en-ID" sz="2600" kern="1200" dirty="0"/>
        </a:p>
      </dsp:txBody>
      <dsp:txXfrm>
        <a:off x="517685" y="2422166"/>
        <a:ext cx="6648128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1D448-11D9-3B5B-63A7-8322E4920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460" y="1531620"/>
            <a:ext cx="9660392" cy="1149169"/>
          </a:xfrm>
        </p:spPr>
        <p:txBody>
          <a:bodyPr/>
          <a:lstStyle/>
          <a:p>
            <a:r>
              <a:rPr lang="en-US" dirty="0"/>
              <a:t>PSIKOLOGI PENDIDIKAN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9DE57-07B2-900A-453C-C801E15576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AMNAH, S.KOM.,MTI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6167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615B47-4BAD-17DF-37A8-985B33B6CB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932405"/>
              </p:ext>
            </p:extLst>
          </p:nvPr>
        </p:nvGraphicFramePr>
        <p:xfrm>
          <a:off x="1450973" y="88455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5C89809-9F8F-C4F8-180E-6352BD475959}"/>
              </a:ext>
            </a:extLst>
          </p:cNvPr>
          <p:cNvSpPr/>
          <p:nvPr/>
        </p:nvSpPr>
        <p:spPr>
          <a:xfrm>
            <a:off x="1450973" y="4633020"/>
            <a:ext cx="9604375" cy="6552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4C21A6-F618-B8AC-2AE4-39540336E73E}"/>
              </a:ext>
            </a:extLst>
          </p:cNvPr>
          <p:cNvSpPr/>
          <p:nvPr/>
        </p:nvSpPr>
        <p:spPr>
          <a:xfrm>
            <a:off x="1450972" y="5645845"/>
            <a:ext cx="9604375" cy="6552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BFF0090-D419-D446-304C-E55F65ADF140}"/>
              </a:ext>
            </a:extLst>
          </p:cNvPr>
          <p:cNvGrpSpPr/>
          <p:nvPr/>
        </p:nvGrpSpPr>
        <p:grpSpPr>
          <a:xfrm>
            <a:off x="1888649" y="4439700"/>
            <a:ext cx="6723062" cy="767520"/>
            <a:chOff x="480218" y="1205339"/>
            <a:chExt cx="6723062" cy="767520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CB5D57D-578F-9112-0D48-170F0F767505}"/>
                </a:ext>
              </a:extLst>
            </p:cNvPr>
            <p:cNvSpPr/>
            <p:nvPr/>
          </p:nvSpPr>
          <p:spPr>
            <a:xfrm>
              <a:off x="480218" y="1205339"/>
              <a:ext cx="6723062" cy="7675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87292610-F052-7EFA-2B87-2F137B8DD2B8}"/>
                </a:ext>
              </a:extLst>
            </p:cNvPr>
            <p:cNvSpPr txBox="1"/>
            <p:nvPr/>
          </p:nvSpPr>
          <p:spPr>
            <a:xfrm>
              <a:off x="517685" y="1242806"/>
              <a:ext cx="6648128" cy="6925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116" tIns="0" rIns="254116" bIns="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kern="1200" dirty="0"/>
                <a:t>TEORI EKOLOGY </a:t>
              </a:r>
              <a:r>
                <a:rPr lang="en-US" sz="2600" kern="1200" dirty="0" err="1"/>
                <a:t>BROUNFaNBRaNNER</a:t>
              </a:r>
              <a:endParaRPr lang="en-ID" sz="2600" kern="120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B0812FA-1670-E406-4522-38FFF78568B3}"/>
              </a:ext>
            </a:extLst>
          </p:cNvPr>
          <p:cNvGrpSpPr/>
          <p:nvPr/>
        </p:nvGrpSpPr>
        <p:grpSpPr>
          <a:xfrm>
            <a:off x="1888649" y="5363073"/>
            <a:ext cx="6799895" cy="767520"/>
            <a:chOff x="480218" y="1205339"/>
            <a:chExt cx="6799895" cy="767520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7059D07A-985F-1648-27E8-2927C46B7520}"/>
                </a:ext>
              </a:extLst>
            </p:cNvPr>
            <p:cNvSpPr/>
            <p:nvPr/>
          </p:nvSpPr>
          <p:spPr>
            <a:xfrm>
              <a:off x="480218" y="1205339"/>
              <a:ext cx="6723062" cy="7675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: Rounded Corners 4">
              <a:extLst>
                <a:ext uri="{FF2B5EF4-FFF2-40B4-BE49-F238E27FC236}">
                  <a16:creationId xmlns:a16="http://schemas.microsoft.com/office/drawing/2014/main" id="{B17379A4-56F1-F27D-0933-D9A08250EE5F}"/>
                </a:ext>
              </a:extLst>
            </p:cNvPr>
            <p:cNvSpPr txBox="1"/>
            <p:nvPr/>
          </p:nvSpPr>
          <p:spPr>
            <a:xfrm>
              <a:off x="631985" y="1242806"/>
              <a:ext cx="6648128" cy="6925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116" tIns="0" rIns="254116" bIns="0" numCol="1" spcCol="1270" anchor="ctr" anchorCtr="0">
              <a:noAutofit/>
            </a:bodyPr>
            <a:lstStyle/>
            <a:p>
              <a:pPr marL="0" lvl="0" indent="0" algn="l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kern="1200" dirty="0"/>
                <a:t>PENERAPAN PSIKOLOGI PENDIDIKAN DISEKOLAH</a:t>
              </a:r>
              <a:endParaRPr lang="en-ID" sz="2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73818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262B-0B6C-D4BF-0DD2-46F0340AE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Pendidikan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661AB-9751-4A95-4AC5-6E4F73B59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02301"/>
            <a:ext cx="9603275" cy="2453398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psikologi_1: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–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guru  </a:t>
            </a:r>
            <a:r>
              <a:rPr lang="en-US" dirty="0" err="1"/>
              <a:t>dalam</a:t>
            </a:r>
            <a:r>
              <a:rPr lang="en-US" dirty="0"/>
              <a:t> proses 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r>
              <a:rPr lang="en-US" dirty="0" err="1"/>
              <a:t>Definisi</a:t>
            </a:r>
            <a:r>
              <a:rPr lang="en-US" dirty="0"/>
              <a:t> psikologi_2: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usaha-usaha</a:t>
            </a:r>
            <a:r>
              <a:rPr lang="en-US" dirty="0"/>
              <a:t>  </a:t>
            </a:r>
            <a:r>
              <a:rPr lang="en-US" dirty="0" err="1"/>
              <a:t>kependidikan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5269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89B8-51AD-1762-DDF7-8B84BFB2A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EEA7C-E76C-3FC1-26E0-70F9F920F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25161"/>
            <a:ext cx="9603275" cy="2407678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psikologi_3 :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dan </a:t>
            </a:r>
            <a:r>
              <a:rPr lang="en-US" dirty="0" err="1"/>
              <a:t>hewan</a:t>
            </a:r>
            <a:r>
              <a:rPr lang="en-US" dirty="0"/>
              <a:t>, juga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ragam,  dan </a:t>
            </a:r>
            <a:r>
              <a:rPr lang="en-US" dirty="0" err="1"/>
              <a:t>kerumitannya</a:t>
            </a:r>
            <a:r>
              <a:rPr lang="en-US" dirty="0"/>
              <a:t> Ketika </a:t>
            </a:r>
            <a:r>
              <a:rPr lang="en-US" dirty="0" err="1"/>
              <a:t>mereaksi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dan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r>
              <a:rPr lang="en-US" dirty="0" err="1"/>
              <a:t>Definisi</a:t>
            </a:r>
            <a:r>
              <a:rPr lang="en-US" dirty="0"/>
              <a:t> psikologi_4 : </a:t>
            </a:r>
            <a:r>
              <a:rPr lang="en-US" dirty="0" err="1"/>
              <a:t>studi</a:t>
            </a:r>
            <a:r>
              <a:rPr lang="en-US" dirty="0"/>
              <a:t> system </a:t>
            </a:r>
            <a:r>
              <a:rPr lang="en-US" dirty="0" err="1"/>
              <a:t>tentang</a:t>
            </a:r>
            <a:r>
              <a:rPr lang="en-US" dirty="0"/>
              <a:t> proses-proses  dan </a:t>
            </a:r>
            <a:r>
              <a:rPr lang="en-US" dirty="0" err="1"/>
              <a:t>faktor</a:t>
            </a:r>
            <a:r>
              <a:rPr lang="en-US" dirty="0"/>
              <a:t> – factor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Pendidikan </a:t>
            </a:r>
            <a:r>
              <a:rPr lang="en-US" dirty="0" err="1"/>
              <a:t>manusia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265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E5FF7-1CC9-9278-F4C1-6ADE6FF43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F2ED-3160-65D4-C76B-E80BCCF35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Pendidikan pada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sub-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yang </a:t>
            </a:r>
            <a:r>
              <a:rPr lang="en-US" dirty="0" err="1"/>
              <a:t>menyelidiki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Pendidikan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 dan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Solusi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Psikologi</a:t>
            </a:r>
            <a:r>
              <a:rPr lang="en-US" dirty="0"/>
              <a:t> Pendidikan juga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(</a:t>
            </a:r>
            <a:r>
              <a:rPr lang="en-US" dirty="0" err="1"/>
              <a:t>perkembanngan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). Jika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pembelajarannya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, </a:t>
            </a:r>
            <a:r>
              <a:rPr lang="en-US" dirty="0" err="1"/>
              <a:t>begitu</a:t>
            </a:r>
            <a:r>
              <a:rPr lang="en-US" dirty="0"/>
              <a:t> juga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berusia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4340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FE18D-6F33-8085-3259-127D79B71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Teori </a:t>
            </a:r>
            <a:r>
              <a:rPr lang="en-US" dirty="0" err="1"/>
              <a:t>Psikologi</a:t>
            </a:r>
            <a:r>
              <a:rPr lang="en-US" dirty="0"/>
              <a:t> Pendidikan</a:t>
            </a:r>
            <a:endParaRPr lang="en-ID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61FE7E-D78D-7C33-BBBB-EAE716BF5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901431"/>
            <a:ext cx="9603275" cy="4956569"/>
          </a:xfrm>
        </p:spPr>
        <p:txBody>
          <a:bodyPr/>
          <a:lstStyle/>
          <a:p>
            <a:r>
              <a:rPr lang="en-US" dirty="0"/>
              <a:t>Teori </a:t>
            </a:r>
            <a:r>
              <a:rPr lang="en-US" dirty="0" err="1"/>
              <a:t>Behavioristik</a:t>
            </a:r>
            <a:r>
              <a:rPr lang="en-US" dirty="0"/>
              <a:t> : 			Teori </a:t>
            </a:r>
            <a:r>
              <a:rPr lang="en-US" dirty="0" err="1"/>
              <a:t>Humanisme</a:t>
            </a:r>
            <a:r>
              <a:rPr lang="en-US" dirty="0"/>
              <a:t>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Teori </a:t>
            </a:r>
            <a:r>
              <a:rPr lang="en-US" dirty="0" err="1"/>
              <a:t>Kognitif</a:t>
            </a:r>
            <a:r>
              <a:rPr lang="en-US" dirty="0"/>
              <a:t> 				</a:t>
            </a:r>
          </a:p>
          <a:p>
            <a:pPr marL="4572000" lvl="8"/>
            <a:r>
              <a:rPr lang="en-US" sz="1800" dirty="0"/>
              <a:t>Teori </a:t>
            </a:r>
            <a:r>
              <a:rPr lang="en-US" sz="1800" dirty="0" err="1"/>
              <a:t>Konstuktivisme</a:t>
            </a:r>
            <a:r>
              <a:rPr lang="en-US" sz="1800" dirty="0"/>
              <a:t> 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F4D3D1-B4BA-FFC3-CF6B-84DF2F5F5D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3102"/>
          <a:stretch>
            <a:fillRect/>
          </a:stretch>
        </p:blipFill>
        <p:spPr>
          <a:xfrm>
            <a:off x="1794479" y="2437337"/>
            <a:ext cx="3299142" cy="15161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7195E9-0D3C-56C7-2BA2-C76FD3780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577" y="4296140"/>
            <a:ext cx="3411044" cy="23861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7D1574E-B1AC-2CC0-8702-BDC5ADCB17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216975"/>
            <a:ext cx="3411044" cy="195686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B31FD6E-354D-3443-72BE-587A94A506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941" y="4683368"/>
            <a:ext cx="3262949" cy="208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38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440F0-F39C-3BC4-5009-269B001A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Teori </a:t>
            </a:r>
            <a:r>
              <a:rPr lang="en-US" dirty="0" err="1"/>
              <a:t>bronfanbranner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57D294-7786-0F3C-29E7-924190B885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507" y="1988820"/>
            <a:ext cx="10570295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EB55C-624B-FAED-7C06-65B92B80A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disekolah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0FCD7A-9149-1BD5-3037-25D51DAB6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49893"/>
          <a:stretch>
            <a:fillRect/>
          </a:stretch>
        </p:blipFill>
        <p:spPr>
          <a:xfrm>
            <a:off x="2447394" y="3737609"/>
            <a:ext cx="7611537" cy="15608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B7F6B5-D445-5BD9-94F9-6E058BB7DC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9867" b="50549"/>
          <a:stretch>
            <a:fillRect/>
          </a:stretch>
        </p:blipFill>
        <p:spPr>
          <a:xfrm>
            <a:off x="2290231" y="1871445"/>
            <a:ext cx="6099389" cy="1694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32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244D7-67EB-46AC-100B-878BC7593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kesimpulan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DE24D4-1FFE-1F59-8E75-E9D4B46B3D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8" y="2014878"/>
            <a:ext cx="10024415" cy="327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37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{457C3779-2D55-483C-BB2D-13E618869244}TFc986dd65-aaf0-4d5c-bef9-9c391ee05f7b738e0fce-4a319d133af4</Template>
  <TotalTime>184</TotalTime>
  <Words>231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PSIKOLOGI PENDIDIKAN</vt:lpstr>
      <vt:lpstr>PowerPoint Presentation</vt:lpstr>
      <vt:lpstr>Pengertian Psikologi Pendidikan</vt:lpstr>
      <vt:lpstr>PowerPoint Presentation</vt:lpstr>
      <vt:lpstr>Konsep psikologi pendidikan</vt:lpstr>
      <vt:lpstr>Teori Psikologi Pendidikan</vt:lpstr>
      <vt:lpstr>Teori bronfanbranner</vt:lpstr>
      <vt:lpstr>Penerapan disekolah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2026-03-30T02:03:03Z</dcterms:created>
  <dcterms:modified xsi:type="dcterms:W3CDTF">2026-03-30T05:07:51Z</dcterms:modified>
</cp:coreProperties>
</file>