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A328-6C74-602D-7007-C1181752B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030" y="802298"/>
            <a:ext cx="9671823" cy="2541431"/>
          </a:xfrm>
        </p:spPr>
        <p:txBody>
          <a:bodyPr/>
          <a:lstStyle/>
          <a:p>
            <a:r>
              <a:rPr lang="en-US" dirty="0"/>
              <a:t>PSIKOLOGI PENDIDIKAN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3470F0-7C64-5BF4-91C8-434DDD2EEC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AMNAH, MTI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38369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5D697-6566-8213-580E-21E03ECFA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3B3FD-D102-6CED-6734-076C5A1E5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CFFFBD-D51F-7854-5BD9-AA0C3A572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1540" cy="698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52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A21F7-EF72-14FF-F2B0-BFFBADF82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4D880-4673-1BAC-8EDC-64003D60C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F50159-D25B-9874-9EC3-F43A9DC6E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64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2994E-044D-98A9-D077-D289D94F4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47668-5317-DF3B-AEE8-F77BACD05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44DEAB-D2C2-77B2-D0FD-D6454E03A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037"/>
            <a:ext cx="12192000" cy="682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57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C52C2-2AF0-771B-5D4C-74B1BFA3B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E4FDA-E15A-159C-07A4-7A7F074E4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E3EDB4-ABF1-CFF2-BDA4-81DE1F5AD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75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94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C5115-BF23-0E42-B521-95FE34C6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2E175-AA1D-07B1-34B2-DEA01B168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80BBE4-3714-04D3-9A07-7CC35ADBF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86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25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A6346-D363-5590-C05E-A99B5D7D6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FA759-AB59-9BED-10A2-C34FF7AE6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02A530-29E3-E47E-7588-C86635181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66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9419-0FE3-7A2B-531E-55E7E1E3E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5F88C-5CE5-0678-506D-18AE83158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DBDDEC-4B3D-9328-C9B3-0F6C03D03A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050"/>
          <a:stretch>
            <a:fillRect/>
          </a:stretch>
        </p:blipFill>
        <p:spPr>
          <a:xfrm>
            <a:off x="1" y="0"/>
            <a:ext cx="12504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64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FAB02-A889-9BB8-4EA2-B47D25173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SAMPAI JUGA PEKAN DEPAN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9760287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{457C3779-2D55-483C-BB2D-13E618869244}TFc986dd65-aaf0-4d5c-bef9-9c391ee05f7b738e0fce-4a319d133af4</Template>
  <TotalTime>10</TotalTime>
  <Words>9</Words>
  <Application>Microsoft Office PowerPoint</Application>
  <PresentationFormat>Widescreen</PresentationFormat>
  <Paragraphs>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Gallery</vt:lpstr>
      <vt:lpstr>PSIKOLOGI PENDIDIKAN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SAMPAI JUGA PEKAN DEPAN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Amnah Amnah</dc:creator>
  <cp:lastModifiedBy>Amnah Amnah</cp:lastModifiedBy>
  <cp:revision>2</cp:revision>
  <dcterms:created xsi:type="dcterms:W3CDTF">2026-03-31T01:02:09Z</dcterms:created>
  <dcterms:modified xsi:type="dcterms:W3CDTF">2026-03-31T01:12:26Z</dcterms:modified>
</cp:coreProperties>
</file>