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8CF6-9B75-9CBB-BDCE-22ED5B580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1E7B7-B081-8A29-4090-46C8F3268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0C107-F5C5-519D-4F67-256701AA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89C3-D193-4BE7-9F48-EF82030BAC6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F7AC0-B601-22F3-39C1-4D7D96872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41D41-C299-7386-714E-6DCE44A0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DD09-DC02-4F47-8FDE-49CC1B5B91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07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4E605-1922-636F-D825-535B51627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F7DE9-2A4F-B3D1-4266-1C8799307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5270E-6991-91B9-C6A6-FFD27E83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89C3-D193-4BE7-9F48-EF82030BAC6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F2311-DF21-35E4-003F-AD55DBFE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3B48D-5EB4-D955-34B2-8585D15C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DD09-DC02-4F47-8FDE-49CC1B5B91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120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26BEFC-3699-7F07-3728-7EAE6FBCE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253EB-06CD-4534-1FC2-B9CCF9DAD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48A1E-75E6-68C5-F641-0E602A61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89C3-D193-4BE7-9F48-EF82030BAC6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37D1C-65E2-3308-A93A-8762085DD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35449-D492-6CFF-F85A-EC93A14D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DD09-DC02-4F47-8FDE-49CC1B5B91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137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621B3-259E-F637-9013-08E1A396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81A61-41DF-DCAA-2FB1-4BD0A5F5B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2AA61-8176-3E6F-D9B7-FB704D9A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89C3-D193-4BE7-9F48-EF82030BAC6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F1562-2050-4295-0D5B-B8A17EF3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71A94-BD11-9DE1-00CA-0436FB3F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DD09-DC02-4F47-8FDE-49CC1B5B91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346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7CF7-F10D-3A05-4F45-588D8583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E8556-90FB-C0A6-60F7-3A8DBF3BE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6377B-509C-7722-243E-8F067A28D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89C3-D193-4BE7-9F48-EF82030BAC6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89654-2796-F084-AA98-FE5AF805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D3E73-3B4F-4144-FF7E-157FC7BD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DD09-DC02-4F47-8FDE-49CC1B5B91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608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A5DA-3286-FFCF-0680-3F9438031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73726-6959-BD21-0572-C3013B7D9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D5B41-65E3-18C2-7FEA-4F55DB31C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C2D52-1024-B8AE-3D48-BA947123D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89C3-D193-4BE7-9F48-EF82030BAC6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5DE6C-F744-6EA2-74E3-0F76283C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9B223-A2E2-E297-DAED-2AB10DB6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DD09-DC02-4F47-8FDE-49CC1B5B91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167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8AE7-BD2A-3A81-1362-36AD6890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00DE3-3546-F31D-BFBC-E8BA06047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74FEB-F914-C367-AADB-D82059868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38E91-E182-5007-952A-04FA51FC9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B6CD32-32E9-0650-4D51-47BAF5B6A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9AC553-2B19-E6E6-956E-D0802C91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89C3-D193-4BE7-9F48-EF82030BAC6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081430-3967-3290-8E6F-7482F010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5CF4E1-EE51-F6BF-F61C-27734A40E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DD09-DC02-4F47-8FDE-49CC1B5B91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160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1DF0-B8BA-0E0B-7441-91A54CC8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47C6C7-D130-5742-1F0C-7B587AE7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89C3-D193-4BE7-9F48-EF82030BAC6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A17BF-D5D5-0530-40EA-FDB7C16A7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9D6EE-0BFA-EBC6-1584-D1A53C4CD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DD09-DC02-4F47-8FDE-49CC1B5B91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763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FC21E4-977D-FCF4-65C6-6D63B25AF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89C3-D193-4BE7-9F48-EF82030BAC6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2A0367-2051-EAB4-AB5C-2F3FF3DF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3B238-19F9-A4F8-D7D1-F7EFC54B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DD09-DC02-4F47-8FDE-49CC1B5B91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983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2268-97D2-12D8-69C1-6BAE3D5F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70D47-D296-6A59-E373-2823844A2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10F4A-F249-C36D-7478-0CD5B5BA9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8E872-A7C6-4AB1-0596-5CBF261A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89C3-D193-4BE7-9F48-EF82030BAC6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08B1B-B3D7-CEA9-5B10-1A8ECBFDF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2EFF0-2188-9382-40A5-FA490B8B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DD09-DC02-4F47-8FDE-49CC1B5B91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77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B490-4F68-FF26-691F-F2C075B5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15F3C-E3CB-9394-9064-E58F0326F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B5A22-C66D-5870-A90C-7046F2BA5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F997F-B613-C62B-8AE5-600CA31DC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89C3-D193-4BE7-9F48-EF82030BAC6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BA58D-0DCB-D105-5EC6-71C71628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4C197-D09E-8B7C-3BF1-2D651414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DD09-DC02-4F47-8FDE-49CC1B5B91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185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9EBC4A-C649-E992-0FD6-C61E912F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7EC5E-9BC4-7139-1A0E-971D7E131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F527A-D6AA-7A5A-0E48-947B4327DE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889C3-D193-4BE7-9F48-EF82030BAC6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D5DD5-A99D-A9C9-CBBB-7C4F6C8C1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80338-C619-F380-4D4F-4957B34F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5DD09-DC02-4F47-8FDE-49CC1B5B91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676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774CB-4FC2-B7F8-A051-494DFCD8D8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PSIKOLOGI PEDIDIKAN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3A558-5BCD-E8A3-35E5-51FC012E7A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AMNAH, MTI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1140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C1DBC5-4F16-C57D-EDA5-9924977DC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441" y="199574"/>
            <a:ext cx="8545118" cy="64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8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10224C-EF36-95D7-9E84-D726ADB38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78" y="394864"/>
            <a:ext cx="8554644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1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57B1E8-EDF0-E09A-CCA2-74280C906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20" y="394864"/>
            <a:ext cx="8306959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0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DDB266-7862-7865-ACF6-1CB655A9A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30" y="404390"/>
            <a:ext cx="8516539" cy="60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4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D78332-C4D7-0CBF-E1B8-11502BEC9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652" y="318653"/>
            <a:ext cx="8392696" cy="62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3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E26BEA-AACA-4367-C50A-885865792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140" y="144302"/>
            <a:ext cx="9224009" cy="65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7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12F2A6-30CE-861E-5113-67000ED74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010" y="179984"/>
            <a:ext cx="9224009" cy="66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6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BAAC4-393C-FC7D-BFA7-964086730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110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SAMPAI JUMPA PEKAN DEPAN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22785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PSIKOLOGI PEDIDIKAN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SAMPAI JUMPA PEKAN DEPAN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1</cp:revision>
  <dcterms:created xsi:type="dcterms:W3CDTF">2026-03-31T01:19:55Z</dcterms:created>
  <dcterms:modified xsi:type="dcterms:W3CDTF">2026-03-31T01:20:22Z</dcterms:modified>
</cp:coreProperties>
</file>