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F90C-778A-65D5-CD13-B14EE57AA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46A6F-9962-7310-C243-575B2CA49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97FB3-7AB6-B8DE-D782-9BC331F6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EF129-7D30-D272-7AA7-910E3DDC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543A1-9AAD-E58D-EFC6-C402831D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368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24F4-4A24-5EA7-E3DC-7A5FA72D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080C6-A0B2-9B56-A1F9-CDAF5E3FC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EB78-79C5-D86A-7078-262BAEA6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AA6C0-A3B3-4D93-ED88-1B4967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4F43E-4A98-B047-E22A-BC6F6591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302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C7C24F-96E8-48A1-383B-EF774F099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539E3-F27D-00CF-8136-9F742AE7F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54D22-3126-1C2D-559A-3BE27C94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E550C-E929-9649-DDEB-8E902E3E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F5C0-1CA5-1613-6024-1B4ADCF8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31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820B-4626-AFE3-C620-DBB2BFFC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83CD-97D0-1785-53B7-F1AFCB02F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61204-29D0-3848-63A6-9056E1DE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03AB3-8EEB-97B6-25BA-4CF05D19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D977A-76BE-08E3-4E3D-3665DF24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307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9353-0F6A-EBB6-CFC5-E931CDB6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49F9A-72C3-79FA-C636-335A7A76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53988-4850-0908-B6B1-58D4DF8E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427E-DB9A-714E-166B-2B825174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286B0-F0E4-F099-01F1-878150D9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612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32AD-3BDC-C55F-9CAB-10A43AD4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FD315-0275-02DA-ED08-F2AD5F608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2B4A8-2BE7-61F7-46FE-175118949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19793-5230-DCCC-D8A9-6C044879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BA831-3591-2A99-78C3-07809DE8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2647-36EC-60B4-59A4-9E308F55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803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8C3C-B616-99B3-FDE4-A3F8BF94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6FF6A-DE33-1A36-04DB-689A0131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89A8E-F7F8-949C-BF36-B2EE61486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C6AF9-8AD6-9D20-5CAD-78620816A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805FF-8D0F-2F7D-98B0-5CAD65AC2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23FB0-A73A-F121-0493-BF9030FB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96C32-987C-46CE-CE01-C519DBEC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1739D-EE69-A6D8-F6F4-9180BED9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19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6CA4-0986-E52D-6AC5-8BEABEC5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35278-6B0D-DF60-3010-C54FAC8A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08452-0050-1029-E2A4-3707ACC7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7CBA5-19F7-0E30-199B-D5E71321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153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36ADC-9A29-2234-E80C-AF0BAFC9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536DA-9B0F-B7FF-9DC8-18EC6056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49821-C0C2-A719-845B-28C30ABF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190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5329-01F5-7120-1B03-16E60BCE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12B43-7800-888B-493F-18EE2C15A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748CB-E39D-0758-D081-905373444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29499-65F1-0433-2F3D-06DCA60D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97E09-43D6-4F8C-FD8C-89CDFFFA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B33A5-9543-3CB7-70A8-E3E99222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824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DC13-164B-FF6E-F5FB-1173059A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D349E7-E8B9-2F48-116F-76209CB9E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B8D2E-FC11-DEBE-5F2F-5ABA2103C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C5D6D-BEC0-4E63-F375-079D9382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F6B81-5C9D-19FA-9DE8-E9F200E1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13EDA-4EA7-8F1B-F537-F7003B28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335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6F7E0-2EE5-7961-584C-A79962F6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AC388-7A5B-4458-8D00-78236D640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55C2F-E097-98ED-4654-F5ADF718E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1F1E-3D92-4A43-85E2-CE8B28C768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1BCAE-7A92-F139-9253-2375E2648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33272-3D7E-B0D4-7276-23D56868D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2439-002C-40CC-9942-A0B2ECB4A1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007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EFEB-C8E2-25A2-5ADB-34647010B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PSIKOLOGI PENDIDIKAN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929AE-F863-E78F-664C-853C5A5452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AMNAH, S.KOM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082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1412-A126-247F-431B-E13EE4BA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30" y="2433955"/>
            <a:ext cx="10515600" cy="1325563"/>
          </a:xfrm>
        </p:spPr>
        <p:txBody>
          <a:bodyPr/>
          <a:lstStyle/>
          <a:p>
            <a:pPr algn="ctr"/>
            <a:r>
              <a:rPr lang="en-US"/>
              <a:t>SAMPAI  JUMPA PEKAN DEPAN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900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899C-3088-C6D7-8306-906DAB2E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CF99-AFDA-733D-5B5C-FE5E392F4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14525-F104-A1D6-31C8-2B029E221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04" y="775917"/>
            <a:ext cx="9440592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B151-B9CE-DEE4-5545-E3CD2993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D2E3C-6552-6CB4-D262-E88B0754C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A5C75-D0BE-ED0B-455A-8944BB167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83" y="1009312"/>
            <a:ext cx="9202434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8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9485-D16C-21CC-74D6-E77383FD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C2CF1-A2C4-92F7-0887-12D1E7F87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88B5B-185B-61AA-2EA9-243740C3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46" y="814022"/>
            <a:ext cx="9373908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6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F628-2C8B-D91C-9C11-015E9501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2C14F-762F-2328-A861-9EABDD103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19A9B-0B8C-E8C5-9881-EF100D62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93" y="904522"/>
            <a:ext cx="9593014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A4B8-4158-8B61-F5E5-EA1520A0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E90F-C2B2-7B31-683F-7EEC60372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F6BA5-87BD-E489-1BE8-3AD855B24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7" y="790206"/>
            <a:ext cx="9278645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9091-C36B-342A-B4D7-B5C12B63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2C1EA-1654-E157-8F96-5E01026E3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83990-6941-C176-842B-8D7D4DF93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809259"/>
            <a:ext cx="9354856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23A7-164B-1D1F-4D31-EB6EFFC5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A854-5E25-B31A-0105-E76B41217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DE4E9-7FC3-498C-D614-9EECCFEC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30" y="866417"/>
            <a:ext cx="9240540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7BBE-7EF6-D67C-7F1F-98C0985F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6B131-2648-9C32-B71D-D9A428E31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00FE4-0735-835C-49ED-6F0A4832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09" y="780680"/>
            <a:ext cx="9364382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4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PSIKOLOGI 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SAMPAI  JUMPA PEKAN DEPAN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</cp:revision>
  <dcterms:created xsi:type="dcterms:W3CDTF">2026-03-31T01:27:32Z</dcterms:created>
  <dcterms:modified xsi:type="dcterms:W3CDTF">2026-03-31T01:30:18Z</dcterms:modified>
</cp:coreProperties>
</file>