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8241F-BB8A-0BFB-68F1-C5F34BEE6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08E13-32A9-B79E-094C-D710F02A6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FCF38-5475-AAD4-36B3-B6D1E1EB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1ADD0-8EC0-46D6-8F73-32CBB1A4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3D232-1C14-1E8D-6A56-776EE558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486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52F8-10F5-4F3A-B6FE-E51E17A0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3BE65-5940-4155-B53F-A67F5A67C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DCF45-9CF1-7C5D-596B-5A38CDA3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21527-F23A-F5D3-7A98-841B6D1C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0951E-DE65-6506-F3CF-95522028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221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708BA-4B4D-E675-8606-C945AC60B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A1B73-F95B-88A2-4AE4-152B40B3E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1F787-19D5-5AF4-8925-0689F271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AE6AB-1857-CB6C-F3F0-90084098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8E004-065A-73CF-E7B7-534FE9BC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657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E80C-1A4E-D283-EF26-26458E5D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73C6-7859-0684-F6A6-B8D423D3F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2F8FB-FE44-EAB7-D7F3-2CC9425F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96288-B1BE-F2EF-0E6C-022C650B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9B28C-B87F-237A-7C15-EEE126BB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219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6F9E-136D-78BC-789B-84C59A88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2C59B-5392-04EA-B60A-326C2574D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95792-D644-FC33-6446-D21FF680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23ABE-21C7-AC9F-DF2F-7C5BBD69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52572-A67A-4578-5C49-06664801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054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D34C-245C-0E8C-41FF-543E18A2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C8D70-4FA1-4579-1072-6E4382931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3D377-8ED8-9088-52DE-3687A5F52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255C4-CEC1-1125-34DA-188381A7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46084-8B5C-91B5-41E5-AD33654F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59E6C-BB14-7A86-5185-B693D020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798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6BC9-7700-976D-F7F3-E8129E44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ED075-7EBA-0893-995F-7496E6200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5A942-E351-748D-3F5F-F4956DE5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4C3CB-98E0-F38D-852E-C04CADDBD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09130-5B3B-BE87-3419-D6109F655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82660-D9C9-6425-6B9D-64F0EFFE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9DAFD0-6F1E-A397-556D-7D627676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DE60B-0D62-31C9-7962-4C530000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51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E737-D076-B635-B0D6-FEBF70CE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7E56E-77E0-DF64-1230-C0BDC5D2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0D939-42F9-E61F-BD81-B0C24552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E6D34-D94F-F895-9509-4D6D29C7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935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A5FFC-DC8F-98EE-1D9C-8EF0BC97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AD674-9901-BF4D-75A4-DCAB6D90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7216B-6D28-7DA0-659D-7D3458D4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882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C409-44F0-DBE5-FFFD-C2B9A50C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6032-CFB3-B80C-5255-49C29EBE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C7D0D-5EA6-8B0B-49BF-BD987726D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D2D8F-003F-198F-414F-3E1DBEE8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BDAD7-E465-9528-34EF-10A5A46E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27E3D-27C8-4586-6DF9-36E97841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40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2819-82CC-EBC3-3160-B4E0D5F2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22C3A-7084-B55E-2C18-8E235D0B0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0F2C0-7BA5-3742-164D-9D2F2F019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5C213-B381-711A-40E1-BD6B72B8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E6FF-1DB8-47F7-9DE0-379B2652B2B3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E2AF8-5FB1-BBE1-9324-BF46A679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1A52F-25B8-D0C7-C21A-4A49C2DA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754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AD398-D78F-E8E4-2E8B-28022388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4578D-A440-6491-8578-47924B67D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EB437-B6DE-2433-C838-FF32C4794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EE6FF-1DB8-47F7-9DE0-379B2652B2B3}" type="datetimeFigureOut">
              <a:rPr lang="en-ID" smtClean="0"/>
              <a:t>31/03/2026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887F2-9D54-2717-7AAE-81CF4861C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17D83-4B23-6CEE-0621-92FB700AF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B83B4-CAF8-4B52-9DB6-1B15D76000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871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25E5-642D-F8F0-4953-8FB5D2C30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PSIKOLOGI PENDIDIKAN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B41E1-9B0A-6891-CA86-1DE0094B14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AMNAH, MTI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066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7F45-3895-95FF-B0FB-B114D024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E7305-DA44-90FE-C2F6-17542586D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49126-F50C-D552-0781-C264CA3B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99" y="242443"/>
            <a:ext cx="8611802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0592-F28D-2B0B-767C-17C7233A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8C46-E00F-C39D-CEA3-F0FD432D2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13DC3-9DF9-F37C-9730-6C2AED8EE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36" y="480601"/>
            <a:ext cx="8440328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7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04B4C-8116-F36F-6C8D-770BD280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83CD1-D29F-C90B-4B68-621BE7E97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69193-BBE3-4563-C885-D2EA071E2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323416"/>
            <a:ext cx="8516539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9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350E-9785-83A1-2A47-EB61224C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67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SAMPAI JUMPA PEKAN DEPAN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8669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690E-A718-3B95-15A3-95D24189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C480-F1FB-ECDD-4E0B-1D8CA00F2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8DA62-433B-35F2-173E-B60F0773B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57" y="156706"/>
            <a:ext cx="8678486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5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44C3-AAA3-4832-F9D6-1C8E8A430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989F3-915C-C132-FCEF-34A966ECB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93B1C-D590-7EBF-C24C-9ACC4CC67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73" y="280548"/>
            <a:ext cx="8630854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9F377-BE09-5A22-39D9-6754F4D7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F968-DA4E-AE26-F36A-39A70C97D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87AD5-72BF-0AA1-5FDE-1238A1BDA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83" y="251969"/>
            <a:ext cx="8478433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3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7990-ACE7-FF5F-CEBA-72949F7E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6F484-9222-FBB5-15FA-763A17FF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3B3B55-5536-CC0C-A6B5-12B023A4E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99" y="180521"/>
            <a:ext cx="8611802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345B-4A15-5011-2CBC-75854ECC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B9CFF-AD60-6BB0-FDEE-EC799A5CB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F0EFB-47F4-5931-A4FE-E1AAA6458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152" y="251969"/>
            <a:ext cx="8573696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9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5EB0-8C7C-4C11-5E08-0FE9F030A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87769-34DC-8145-BE1C-5DCCBE142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FBE7C-5DBD-2497-AFFF-1E0B07FDD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94" y="699706"/>
            <a:ext cx="8507012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4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AF79-6C2C-A1C7-25C1-15539599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381C4-B3AE-1077-E5AF-1423764F7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00C83-3AC7-F46B-ED02-DD22EDB99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94" y="209100"/>
            <a:ext cx="8688012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8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70CE-D180-5CBE-D56C-4DC0FDAD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9385-54C8-2F91-37C8-41E4BA2D5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CCF2E-3925-D010-2133-80F07BF1C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83" y="280548"/>
            <a:ext cx="8478433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1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PSIKOLOGI PENDIDIKAN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SAMPAI JUMPA PEKAN DEPAN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1</cp:revision>
  <dcterms:created xsi:type="dcterms:W3CDTF">2026-03-31T01:39:42Z</dcterms:created>
  <dcterms:modified xsi:type="dcterms:W3CDTF">2026-03-31T01:40:55Z</dcterms:modified>
</cp:coreProperties>
</file>