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Pengaruh Komunikasi Interpersonal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Komunikasi interpersonal memiliki pengaruh signifikan dalam membentuk perilaku konsumen digital dan keputusan pembelian.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Pengertian Komunikasi Interpersonal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Komunikasi interpersonal adalah proses pertukaran informasi antara dua orang atau lebih secara langsung maupun digital yang bersifat personal.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Karakteristik Komunikasi Interpersonal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Bersifat dua arah</a:t>
            </a:r>
          </a:p>
          <a:p>
            <a:r>
              <a:t>• Adanya umpan balik</a:t>
            </a:r>
          </a:p>
          <a:p>
            <a:r>
              <a:t>• Melibatkan emosi</a:t>
            </a:r>
          </a:p>
          <a:p>
            <a:r>
              <a:t>• Bersifat personal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Peran dalam Perilaku Konsumen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Komunikasi interpersonal mempengaruhi persepsi, sikap, dan keputusan pembelian konsumen di platform digital.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Faktor-Faktor Komunikasi Interpersonal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Kepercayaan (Trust)</a:t>
            </a:r>
          </a:p>
          <a:p>
            <a:r>
              <a:t>• Kredibilitas</a:t>
            </a:r>
          </a:p>
          <a:p>
            <a:r>
              <a:t>• Empati</a:t>
            </a:r>
          </a:p>
          <a:p>
            <a:r>
              <a:t>• Keterbukaan</a:t>
            </a:r>
          </a:p>
          <a:p>
            <a:r>
              <a:t>• Kejelasan pesan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Pengaruh Terhadap Keputusan Pembelian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Meningkatkan kepercayaan terhadap produk</a:t>
            </a:r>
          </a:p>
          <a:p>
            <a:r>
              <a:t>• Memperkuat brand image</a:t>
            </a:r>
          </a:p>
          <a:p>
            <a:r>
              <a:t>• Memengaruhi niat beli</a:t>
            </a:r>
          </a:p>
          <a:p>
            <a:r>
              <a:t>• Mendorong loyalitas pelanggan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Komunikasi Interpersonal di Era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Chatting (WhatsApp, DM Instagram)</a:t>
            </a:r>
          </a:p>
          <a:p>
            <a:r>
              <a:t>• Live streaming</a:t>
            </a:r>
          </a:p>
          <a:p>
            <a:r>
              <a:t>• Review dan testimoni</a:t>
            </a:r>
          </a:p>
          <a:p>
            <a:r>
              <a:t>• Influencer interaction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Seorang konsumen membeli produk setelah mendapatkan rekomendasi dari teman melalui chat atau review influencer di media sosial.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Implikasi bagi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Bangun komunikasi yang personal</a:t>
            </a:r>
          </a:p>
          <a:p>
            <a:r>
              <a:t>• Gunakan pendekatan humanis</a:t>
            </a:r>
          </a:p>
          <a:p>
            <a:r>
              <a:t>• Respon cepat pelanggan</a:t>
            </a:r>
          </a:p>
          <a:p>
            <a:r>
              <a:t>• Gunakan influencer secara tepat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180</Words>
  <Application>Microsoft Macintosh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Pengaruh Komunikasi Interpersonal</vt:lpstr>
      <vt:lpstr>Pengertian Komunikasi Interpersonal</vt:lpstr>
      <vt:lpstr>Karakteristik Komunikasi Interpersonal</vt:lpstr>
      <vt:lpstr>Peran dalam Perilaku Konsumen Digital</vt:lpstr>
      <vt:lpstr>Faktor-Faktor Komunikasi Interpersonal</vt:lpstr>
      <vt:lpstr>Pengaruh Terhadap Keputusan Pembelian</vt:lpstr>
      <vt:lpstr>Komunikasi Interpersonal di Era Digital</vt:lpstr>
      <vt:lpstr>Contoh Kasus</vt:lpstr>
      <vt:lpstr>Implikasi bagi Bisnis Digital</vt:lpstr>
      <vt:lpstr>Kesimpulan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Pengaruh Komunikasi Interpersonal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2026-03-31T06:40:36Z</dcterms:modified>
</cp:coreProperties>
</file>