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notesMasterIdLst>
    <p:notesMasterId r:id="rId16"/>
  </p:notesMasterIdLst>
  <p:sldIdLst>
    <p:sldId id="256" r:id="rId2"/>
    <p:sldId id="286" r:id="rId3"/>
    <p:sldId id="260" r:id="rId4"/>
    <p:sldId id="287" r:id="rId5"/>
    <p:sldId id="288" r:id="rId6"/>
    <p:sldId id="289" r:id="rId7"/>
    <p:sldId id="290" r:id="rId8"/>
    <p:sldId id="271" r:id="rId9"/>
    <p:sldId id="262" r:id="rId10"/>
    <p:sldId id="266" r:id="rId11"/>
    <p:sldId id="263" r:id="rId12"/>
    <p:sldId id="259" r:id="rId13"/>
    <p:sldId id="297" r:id="rId14"/>
    <p:sldId id="301" r:id="rId15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55"/>
    <p:restoredTop sz="74885"/>
  </p:normalViewPr>
  <p:slideViewPr>
    <p:cSldViewPr snapToGrid="0" snapToObjects="1">
      <p:cViewPr varScale="1">
        <p:scale>
          <a:sx n="54" d="100"/>
          <a:sy n="54" d="100"/>
        </p:scale>
        <p:origin x="15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DAA749-3622-449D-A75D-44F631D9B77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9800C212-937C-40B9-BE2A-0EDFC40CB01D}">
      <dgm:prSet/>
      <dgm:spPr/>
      <dgm:t>
        <a:bodyPr/>
        <a:lstStyle/>
        <a:p>
          <a:r>
            <a:rPr lang="en-GB" b="0" i="0" dirty="0" err="1"/>
            <a:t>Risiko</a:t>
          </a:r>
          <a:r>
            <a:rPr lang="en-GB" b="0" i="0" dirty="0"/>
            <a:t> </a:t>
          </a:r>
          <a:r>
            <a:rPr lang="en-GB" b="0" i="0" dirty="0" err="1"/>
            <a:t>memiliki</a:t>
          </a:r>
          <a:r>
            <a:rPr lang="en-GB" b="0" i="0" dirty="0"/>
            <a:t> </a:t>
          </a:r>
          <a:r>
            <a:rPr lang="en-GB" b="0" i="0" dirty="0" err="1"/>
            <a:t>konotasi</a:t>
          </a:r>
          <a:r>
            <a:rPr lang="en-GB" b="0" i="0" dirty="0"/>
            <a:t> </a:t>
          </a:r>
          <a:r>
            <a:rPr lang="en-GB" b="0" i="0" dirty="0" err="1"/>
            <a:t>negatif</a:t>
          </a:r>
          <a:r>
            <a:rPr lang="en-GB" b="0" i="0" dirty="0"/>
            <a:t>, </a:t>
          </a:r>
          <a:r>
            <a:rPr lang="en-GB" b="0" i="0" dirty="0" err="1"/>
            <a:t>merupakan</a:t>
          </a:r>
          <a:r>
            <a:rPr lang="en-GB" b="0" i="0" dirty="0"/>
            <a:t> </a:t>
          </a:r>
          <a:r>
            <a:rPr lang="en-GB" b="0" i="0" dirty="0" err="1"/>
            <a:t>sesuatu</a:t>
          </a:r>
          <a:r>
            <a:rPr lang="en-GB" b="0" i="0" dirty="0"/>
            <a:t> yang </a:t>
          </a:r>
          <a:r>
            <a:rPr lang="en-GB" b="0" i="0" dirty="0" err="1"/>
            <a:t>tidak</a:t>
          </a:r>
          <a:r>
            <a:rPr lang="en-GB" b="0" i="0" dirty="0"/>
            <a:t> </a:t>
          </a:r>
          <a:r>
            <a:rPr lang="en-GB" b="0" i="0" dirty="0" err="1"/>
            <a:t>disukai</a:t>
          </a:r>
          <a:r>
            <a:rPr lang="en-GB" b="0" i="0" dirty="0"/>
            <a:t> dan </a:t>
          </a:r>
          <a:r>
            <a:rPr lang="en-GB" b="0" i="0" dirty="0" err="1"/>
            <a:t>sesuatu</a:t>
          </a:r>
          <a:r>
            <a:rPr lang="en-GB" b="0" i="0" dirty="0"/>
            <a:t> yang </a:t>
          </a:r>
          <a:r>
            <a:rPr lang="en-GB" b="0" i="0" dirty="0" err="1"/>
            <a:t>ingin</a:t>
          </a:r>
          <a:r>
            <a:rPr lang="en-GB" b="0" i="0" dirty="0"/>
            <a:t> </a:t>
          </a:r>
          <a:r>
            <a:rPr lang="en-GB" b="0" i="0" dirty="0" err="1"/>
            <a:t>dihindari</a:t>
          </a:r>
          <a:r>
            <a:rPr lang="en-GB" b="0" i="0" dirty="0"/>
            <a:t>.</a:t>
          </a:r>
          <a:endParaRPr lang="en-US" dirty="0"/>
        </a:p>
      </dgm:t>
    </dgm:pt>
    <dgm:pt modelId="{BAEC7ECC-F4A4-49B9-9280-9FB8C82B9ADB}" type="parTrans" cxnId="{754D60DC-7841-454D-8C31-551B5D4BC0A7}">
      <dgm:prSet/>
      <dgm:spPr/>
      <dgm:t>
        <a:bodyPr/>
        <a:lstStyle/>
        <a:p>
          <a:endParaRPr lang="en-US"/>
        </a:p>
      </dgm:t>
    </dgm:pt>
    <dgm:pt modelId="{0A1E6126-FE48-41E4-949A-E9DB1AEC79DB}" type="sibTrans" cxnId="{754D60DC-7841-454D-8C31-551B5D4BC0A7}">
      <dgm:prSet/>
      <dgm:spPr/>
      <dgm:t>
        <a:bodyPr/>
        <a:lstStyle/>
        <a:p>
          <a:endParaRPr lang="en-US"/>
        </a:p>
      </dgm:t>
    </dgm:pt>
    <dgm:pt modelId="{3D2D5A52-698D-4F23-A382-F54B7DF859F7}">
      <dgm:prSet/>
      <dgm:spPr/>
      <dgm:t>
        <a:bodyPr/>
        <a:lstStyle/>
        <a:p>
          <a:r>
            <a:rPr lang="en-GB" b="0" i="0"/>
            <a:t>Definisi Risiko :</a:t>
          </a:r>
          <a:endParaRPr lang="en-US"/>
        </a:p>
      </dgm:t>
    </dgm:pt>
    <dgm:pt modelId="{3CE265DE-B788-42DE-AF4F-397CF113F1CB}" type="parTrans" cxnId="{CA5B18C4-A0B4-4ACE-AD1E-23BEF6D5136D}">
      <dgm:prSet/>
      <dgm:spPr/>
      <dgm:t>
        <a:bodyPr/>
        <a:lstStyle/>
        <a:p>
          <a:endParaRPr lang="en-US"/>
        </a:p>
      </dgm:t>
    </dgm:pt>
    <dgm:pt modelId="{568DB159-A9E3-4EC2-8273-1BE4E0D09142}" type="sibTrans" cxnId="{CA5B18C4-A0B4-4ACE-AD1E-23BEF6D5136D}">
      <dgm:prSet/>
      <dgm:spPr/>
      <dgm:t>
        <a:bodyPr/>
        <a:lstStyle/>
        <a:p>
          <a:endParaRPr lang="en-US"/>
        </a:p>
      </dgm:t>
    </dgm:pt>
    <dgm:pt modelId="{3CCE0067-B5D8-4694-9BFD-F403EB151645}">
      <dgm:prSet/>
      <dgm:spPr/>
      <dgm:t>
        <a:bodyPr/>
        <a:lstStyle/>
        <a:p>
          <a:r>
            <a:rPr lang="en-GB" b="0" i="0"/>
            <a:t>Risiko adalah kejadian yang merugikan.</a:t>
          </a:r>
          <a:endParaRPr lang="en-US"/>
        </a:p>
      </dgm:t>
    </dgm:pt>
    <dgm:pt modelId="{A56A1547-4A5A-495B-87B5-F01B8ACB112B}" type="parTrans" cxnId="{B2B08FB7-327C-40CF-8627-494CD21A3D72}">
      <dgm:prSet/>
      <dgm:spPr/>
      <dgm:t>
        <a:bodyPr/>
        <a:lstStyle/>
        <a:p>
          <a:endParaRPr lang="en-US"/>
        </a:p>
      </dgm:t>
    </dgm:pt>
    <dgm:pt modelId="{2ECE4F7B-0F22-4E34-B121-E5BFBABC9D6F}" type="sibTrans" cxnId="{B2B08FB7-327C-40CF-8627-494CD21A3D72}">
      <dgm:prSet/>
      <dgm:spPr/>
      <dgm:t>
        <a:bodyPr/>
        <a:lstStyle/>
        <a:p>
          <a:endParaRPr lang="en-US"/>
        </a:p>
      </dgm:t>
    </dgm:pt>
    <dgm:pt modelId="{7CE1C2D7-99BA-44B0-B9CA-09F32C261609}">
      <dgm:prSet/>
      <dgm:spPr/>
      <dgm:t>
        <a:bodyPr/>
        <a:lstStyle/>
        <a:p>
          <a:r>
            <a:rPr lang="en-GB" b="0" i="0"/>
            <a:t>Risiko dilihat dari segi investasi adalah kemungkinan adanya penyimpangan hasil/ keuntungan dari yang diharapkan.</a:t>
          </a:r>
          <a:endParaRPr lang="en-US"/>
        </a:p>
      </dgm:t>
    </dgm:pt>
    <dgm:pt modelId="{84A754CF-7DC6-4514-8194-150DF6941DB9}" type="parTrans" cxnId="{627F7908-4223-4B60-810B-3AF800CDD1D5}">
      <dgm:prSet/>
      <dgm:spPr/>
      <dgm:t>
        <a:bodyPr/>
        <a:lstStyle/>
        <a:p>
          <a:endParaRPr lang="en-US"/>
        </a:p>
      </dgm:t>
    </dgm:pt>
    <dgm:pt modelId="{818F8A48-DEA3-4390-8F93-508476992C85}" type="sibTrans" cxnId="{627F7908-4223-4B60-810B-3AF800CDD1D5}">
      <dgm:prSet/>
      <dgm:spPr/>
      <dgm:t>
        <a:bodyPr/>
        <a:lstStyle/>
        <a:p>
          <a:endParaRPr lang="en-US"/>
        </a:p>
      </dgm:t>
    </dgm:pt>
    <dgm:pt modelId="{7DF20D99-A92A-44BC-887C-B77B1DABD395}">
      <dgm:prSet/>
      <dgm:spPr/>
      <dgm:t>
        <a:bodyPr/>
        <a:lstStyle/>
        <a:p>
          <a:r>
            <a:rPr lang="en-GB" b="0" i="0" dirty="0" err="1"/>
            <a:t>Risiko</a:t>
          </a:r>
          <a:r>
            <a:rPr lang="en-GB" b="0" i="0" dirty="0"/>
            <a:t> </a:t>
          </a:r>
          <a:r>
            <a:rPr lang="en-GB" b="0" i="0" dirty="0" err="1"/>
            <a:t>perusahaan</a:t>
          </a:r>
          <a:r>
            <a:rPr lang="en-GB" b="0" i="0" dirty="0"/>
            <a:t> </a:t>
          </a:r>
          <a:r>
            <a:rPr lang="en-GB" b="0" i="0" dirty="0" err="1"/>
            <a:t>adalah</a:t>
          </a:r>
          <a:r>
            <a:rPr lang="en-GB" b="0" i="0" dirty="0"/>
            <a:t> </a:t>
          </a:r>
          <a:r>
            <a:rPr lang="en-GB" b="0" i="0" dirty="0" err="1"/>
            <a:t>suatu</a:t>
          </a:r>
          <a:r>
            <a:rPr lang="en-GB" b="0" i="0" dirty="0"/>
            <a:t> </a:t>
          </a:r>
          <a:r>
            <a:rPr lang="en-GB" b="0" i="0" dirty="0" err="1"/>
            <a:t>peristiwa</a:t>
          </a:r>
          <a:r>
            <a:rPr lang="en-GB" b="0" i="0" dirty="0"/>
            <a:t> yang </a:t>
          </a:r>
          <a:r>
            <a:rPr lang="en-GB" b="0" i="0" dirty="0" err="1"/>
            <a:t>mungkin</a:t>
          </a:r>
          <a:r>
            <a:rPr lang="en-GB" b="0" i="0" dirty="0"/>
            <a:t> </a:t>
          </a:r>
          <a:r>
            <a:rPr lang="en-GB" b="0" i="0" dirty="0" err="1"/>
            <a:t>terjadi</a:t>
          </a:r>
          <a:r>
            <a:rPr lang="en-GB" b="0" i="0" dirty="0"/>
            <a:t> </a:t>
          </a:r>
          <a:r>
            <a:rPr lang="en-GB" b="0" i="0" dirty="0" err="1"/>
            <a:t>dalam</a:t>
          </a:r>
          <a:r>
            <a:rPr lang="en-GB" b="0" i="0" dirty="0"/>
            <a:t> </a:t>
          </a:r>
          <a:r>
            <a:rPr lang="en-GB" b="0" i="0" dirty="0" err="1"/>
            <a:t>operasional</a:t>
          </a:r>
          <a:r>
            <a:rPr lang="en-GB" b="0" i="0" dirty="0"/>
            <a:t> </a:t>
          </a:r>
          <a:r>
            <a:rPr lang="en-GB" b="0" i="0" dirty="0" err="1"/>
            <a:t>perusahaan</a:t>
          </a:r>
          <a:r>
            <a:rPr lang="en-GB" b="0" i="0" dirty="0"/>
            <a:t> </a:t>
          </a:r>
          <a:r>
            <a:rPr lang="en-GB" b="0" i="0" dirty="0" err="1"/>
            <a:t>sehingga</a:t>
          </a:r>
          <a:r>
            <a:rPr lang="en-GB" b="0" i="0" dirty="0"/>
            <a:t> </a:t>
          </a:r>
          <a:r>
            <a:rPr lang="en-GB" b="0" i="0" dirty="0" err="1"/>
            <a:t>dapat</a:t>
          </a:r>
          <a:r>
            <a:rPr lang="en-GB" b="0" i="0" dirty="0"/>
            <a:t> </a:t>
          </a:r>
          <a:r>
            <a:rPr lang="en-GB" b="0" i="0" dirty="0" err="1"/>
            <a:t>mengakibatkan</a:t>
          </a:r>
          <a:r>
            <a:rPr lang="en-GB" b="0" i="0" dirty="0"/>
            <a:t> </a:t>
          </a:r>
          <a:r>
            <a:rPr lang="en-GB" b="0" i="0" dirty="0" err="1"/>
            <a:t>kerugia</a:t>
          </a:r>
          <a:r>
            <a:rPr lang="en-GB" b="0" i="0" dirty="0"/>
            <a:t> </a:t>
          </a:r>
          <a:r>
            <a:rPr lang="en-GB" b="0" i="0" dirty="0" err="1"/>
            <a:t>bagi</a:t>
          </a:r>
          <a:r>
            <a:rPr lang="en-GB" b="0" i="0" dirty="0"/>
            <a:t> </a:t>
          </a:r>
          <a:r>
            <a:rPr lang="en-GB" b="0" i="0" dirty="0" err="1"/>
            <a:t>perusahaan</a:t>
          </a:r>
          <a:r>
            <a:rPr lang="en-GB" b="0" i="0" dirty="0"/>
            <a:t>.</a:t>
          </a:r>
          <a:endParaRPr lang="en-US" dirty="0"/>
        </a:p>
      </dgm:t>
    </dgm:pt>
    <dgm:pt modelId="{12E3636E-FD4B-4A55-9C72-83D181EDFA67}" type="parTrans" cxnId="{C9815616-23CE-4344-BA94-72F634A311C2}">
      <dgm:prSet/>
      <dgm:spPr/>
      <dgm:t>
        <a:bodyPr/>
        <a:lstStyle/>
        <a:p>
          <a:endParaRPr lang="en-US"/>
        </a:p>
      </dgm:t>
    </dgm:pt>
    <dgm:pt modelId="{8536ACE7-7B6D-4337-A724-7F1BEB0FF7B1}" type="sibTrans" cxnId="{C9815616-23CE-4344-BA94-72F634A311C2}">
      <dgm:prSet/>
      <dgm:spPr/>
      <dgm:t>
        <a:bodyPr/>
        <a:lstStyle/>
        <a:p>
          <a:endParaRPr lang="en-US"/>
        </a:p>
      </dgm:t>
    </dgm:pt>
    <dgm:pt modelId="{FFAD3692-8A1B-43AE-B665-FD44FD111C3B}" type="pres">
      <dgm:prSet presAssocID="{BCDAA749-3622-449D-A75D-44F631D9B777}" presName="root" presStyleCnt="0">
        <dgm:presLayoutVars>
          <dgm:dir/>
          <dgm:resizeHandles val="exact"/>
        </dgm:presLayoutVars>
      </dgm:prSet>
      <dgm:spPr/>
    </dgm:pt>
    <dgm:pt modelId="{8117C29D-C422-4CF4-91FB-62F7F366A42A}" type="pres">
      <dgm:prSet presAssocID="{9800C212-937C-40B9-BE2A-0EDFC40CB01D}" presName="compNode" presStyleCnt="0"/>
      <dgm:spPr/>
    </dgm:pt>
    <dgm:pt modelId="{0E90F436-B532-456C-9CC8-FBE25D897013}" type="pres">
      <dgm:prSet presAssocID="{9800C212-937C-40B9-BE2A-0EDFC40CB01D}" presName="bgRect" presStyleLbl="bgShp" presStyleIdx="0" presStyleCnt="5"/>
      <dgm:spPr/>
    </dgm:pt>
    <dgm:pt modelId="{7E43D06C-F3ED-4508-AFD8-DC76E8C74275}" type="pres">
      <dgm:prSet presAssocID="{9800C212-937C-40B9-BE2A-0EDFC40CB01D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7CE98D1F-F483-4222-A102-C94A8D6F6863}" type="pres">
      <dgm:prSet presAssocID="{9800C212-937C-40B9-BE2A-0EDFC40CB01D}" presName="spaceRect" presStyleCnt="0"/>
      <dgm:spPr/>
    </dgm:pt>
    <dgm:pt modelId="{5086CBC3-291A-4CD4-8163-28ADEA32F5EE}" type="pres">
      <dgm:prSet presAssocID="{9800C212-937C-40B9-BE2A-0EDFC40CB01D}" presName="parTx" presStyleLbl="revTx" presStyleIdx="0" presStyleCnt="5">
        <dgm:presLayoutVars>
          <dgm:chMax val="0"/>
          <dgm:chPref val="0"/>
        </dgm:presLayoutVars>
      </dgm:prSet>
      <dgm:spPr/>
    </dgm:pt>
    <dgm:pt modelId="{E17E1E4C-FE17-4E82-B56C-263DD31D8885}" type="pres">
      <dgm:prSet presAssocID="{0A1E6126-FE48-41E4-949A-E9DB1AEC79DB}" presName="sibTrans" presStyleCnt="0"/>
      <dgm:spPr/>
    </dgm:pt>
    <dgm:pt modelId="{BBFF31C3-6177-4F87-9951-F0D82446FC02}" type="pres">
      <dgm:prSet presAssocID="{3D2D5A52-698D-4F23-A382-F54B7DF859F7}" presName="compNode" presStyleCnt="0"/>
      <dgm:spPr/>
    </dgm:pt>
    <dgm:pt modelId="{D8800CA2-20D2-4EB2-9A50-D3087ECF5AC9}" type="pres">
      <dgm:prSet presAssocID="{3D2D5A52-698D-4F23-A382-F54B7DF859F7}" presName="bgRect" presStyleLbl="bgShp" presStyleIdx="1" presStyleCnt="5"/>
      <dgm:spPr/>
    </dgm:pt>
    <dgm:pt modelId="{A2ED4B76-71E0-4879-BC04-E5CBB32B5F19}" type="pres">
      <dgm:prSet presAssocID="{3D2D5A52-698D-4F23-A382-F54B7DF859F7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lue"/>
        </a:ext>
      </dgm:extLst>
    </dgm:pt>
    <dgm:pt modelId="{7FD5D34F-1306-4A5C-AA27-432C4C5D16CB}" type="pres">
      <dgm:prSet presAssocID="{3D2D5A52-698D-4F23-A382-F54B7DF859F7}" presName="spaceRect" presStyleCnt="0"/>
      <dgm:spPr/>
    </dgm:pt>
    <dgm:pt modelId="{D10A63A8-F97D-4B02-85BA-0565A2AEF674}" type="pres">
      <dgm:prSet presAssocID="{3D2D5A52-698D-4F23-A382-F54B7DF859F7}" presName="parTx" presStyleLbl="revTx" presStyleIdx="1" presStyleCnt="5">
        <dgm:presLayoutVars>
          <dgm:chMax val="0"/>
          <dgm:chPref val="0"/>
        </dgm:presLayoutVars>
      </dgm:prSet>
      <dgm:spPr/>
    </dgm:pt>
    <dgm:pt modelId="{F7C2E9E6-1261-4507-8526-C5F2DB545D7C}" type="pres">
      <dgm:prSet presAssocID="{568DB159-A9E3-4EC2-8273-1BE4E0D09142}" presName="sibTrans" presStyleCnt="0"/>
      <dgm:spPr/>
    </dgm:pt>
    <dgm:pt modelId="{D3FB79D7-44C4-4C6A-98CB-45F80701DFEA}" type="pres">
      <dgm:prSet presAssocID="{3CCE0067-B5D8-4694-9BFD-F403EB151645}" presName="compNode" presStyleCnt="0"/>
      <dgm:spPr/>
    </dgm:pt>
    <dgm:pt modelId="{0384046B-1D6A-46B7-9C82-5FCA6261ABEC}" type="pres">
      <dgm:prSet presAssocID="{3CCE0067-B5D8-4694-9BFD-F403EB151645}" presName="bgRect" presStyleLbl="bgShp" presStyleIdx="2" presStyleCnt="5"/>
      <dgm:spPr/>
    </dgm:pt>
    <dgm:pt modelId="{35C2F487-7A22-47FC-87D1-50525B8442CC}" type="pres">
      <dgm:prSet presAssocID="{3CCE0067-B5D8-4694-9BFD-F403EB151645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d Chime"/>
        </a:ext>
      </dgm:extLst>
    </dgm:pt>
    <dgm:pt modelId="{B57CCC17-975E-4AD6-A02E-C2C5AB5C81EA}" type="pres">
      <dgm:prSet presAssocID="{3CCE0067-B5D8-4694-9BFD-F403EB151645}" presName="spaceRect" presStyleCnt="0"/>
      <dgm:spPr/>
    </dgm:pt>
    <dgm:pt modelId="{78A3C87E-3A4A-4144-A306-6DA6F6C5BABF}" type="pres">
      <dgm:prSet presAssocID="{3CCE0067-B5D8-4694-9BFD-F403EB151645}" presName="parTx" presStyleLbl="revTx" presStyleIdx="2" presStyleCnt="5">
        <dgm:presLayoutVars>
          <dgm:chMax val="0"/>
          <dgm:chPref val="0"/>
        </dgm:presLayoutVars>
      </dgm:prSet>
      <dgm:spPr/>
    </dgm:pt>
    <dgm:pt modelId="{D607F272-241B-40B2-AB77-6831B24A0441}" type="pres">
      <dgm:prSet presAssocID="{2ECE4F7B-0F22-4E34-B121-E5BFBABC9D6F}" presName="sibTrans" presStyleCnt="0"/>
      <dgm:spPr/>
    </dgm:pt>
    <dgm:pt modelId="{552250DF-59CA-47E7-A33F-39CB461EAF9E}" type="pres">
      <dgm:prSet presAssocID="{7CE1C2D7-99BA-44B0-B9CA-09F32C261609}" presName="compNode" presStyleCnt="0"/>
      <dgm:spPr/>
    </dgm:pt>
    <dgm:pt modelId="{CF5834E2-3492-45E2-9D21-5505056D0A6D}" type="pres">
      <dgm:prSet presAssocID="{7CE1C2D7-99BA-44B0-B9CA-09F32C261609}" presName="bgRect" presStyleLbl="bgShp" presStyleIdx="3" presStyleCnt="5"/>
      <dgm:spPr/>
    </dgm:pt>
    <dgm:pt modelId="{B315369D-6F81-46D3-B79C-B8AAF9F4E926}" type="pres">
      <dgm:prSet presAssocID="{7CE1C2D7-99BA-44B0-B9CA-09F32C261609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C6AB590A-4DCA-4E9F-AF94-725ABD29423D}" type="pres">
      <dgm:prSet presAssocID="{7CE1C2D7-99BA-44B0-B9CA-09F32C261609}" presName="spaceRect" presStyleCnt="0"/>
      <dgm:spPr/>
    </dgm:pt>
    <dgm:pt modelId="{AE0EECD4-9FA6-4B43-AC95-B2A068040B06}" type="pres">
      <dgm:prSet presAssocID="{7CE1C2D7-99BA-44B0-B9CA-09F32C261609}" presName="parTx" presStyleLbl="revTx" presStyleIdx="3" presStyleCnt="5">
        <dgm:presLayoutVars>
          <dgm:chMax val="0"/>
          <dgm:chPref val="0"/>
        </dgm:presLayoutVars>
      </dgm:prSet>
      <dgm:spPr/>
    </dgm:pt>
    <dgm:pt modelId="{96FFC65D-E2ED-4932-8414-9CDD48B4D88C}" type="pres">
      <dgm:prSet presAssocID="{818F8A48-DEA3-4390-8F93-508476992C85}" presName="sibTrans" presStyleCnt="0"/>
      <dgm:spPr/>
    </dgm:pt>
    <dgm:pt modelId="{CE3D9860-6419-4C1A-B31B-9236B1F8FE2F}" type="pres">
      <dgm:prSet presAssocID="{7DF20D99-A92A-44BC-887C-B77B1DABD395}" presName="compNode" presStyleCnt="0"/>
      <dgm:spPr/>
    </dgm:pt>
    <dgm:pt modelId="{B76006CB-42BE-4258-947E-AB42101336F1}" type="pres">
      <dgm:prSet presAssocID="{7DF20D99-A92A-44BC-887C-B77B1DABD395}" presName="bgRect" presStyleLbl="bgShp" presStyleIdx="4" presStyleCnt="5"/>
      <dgm:spPr/>
    </dgm:pt>
    <dgm:pt modelId="{AB740A94-F8E7-4008-B1E1-EE08AC5F928E}" type="pres">
      <dgm:prSet presAssocID="{7DF20D99-A92A-44BC-887C-B77B1DABD39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85F2CE33-35AF-46AA-96B8-68ECCD53578E}" type="pres">
      <dgm:prSet presAssocID="{7DF20D99-A92A-44BC-887C-B77B1DABD395}" presName="spaceRect" presStyleCnt="0"/>
      <dgm:spPr/>
    </dgm:pt>
    <dgm:pt modelId="{1C1D4CCC-C8CD-460D-9F61-FFAB106E010F}" type="pres">
      <dgm:prSet presAssocID="{7DF20D99-A92A-44BC-887C-B77B1DABD395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627F7908-4223-4B60-810B-3AF800CDD1D5}" srcId="{BCDAA749-3622-449D-A75D-44F631D9B777}" destId="{7CE1C2D7-99BA-44B0-B9CA-09F32C261609}" srcOrd="3" destOrd="0" parTransId="{84A754CF-7DC6-4514-8194-150DF6941DB9}" sibTransId="{818F8A48-DEA3-4390-8F93-508476992C85}"/>
    <dgm:cxn modelId="{9CE1B80C-7CF1-42BB-8223-808D6E1A875F}" type="presOf" srcId="{7DF20D99-A92A-44BC-887C-B77B1DABD395}" destId="{1C1D4CCC-C8CD-460D-9F61-FFAB106E010F}" srcOrd="0" destOrd="0" presId="urn:microsoft.com/office/officeart/2018/2/layout/IconVerticalSolidList"/>
    <dgm:cxn modelId="{C9815616-23CE-4344-BA94-72F634A311C2}" srcId="{BCDAA749-3622-449D-A75D-44F631D9B777}" destId="{7DF20D99-A92A-44BC-887C-B77B1DABD395}" srcOrd="4" destOrd="0" parTransId="{12E3636E-FD4B-4A55-9C72-83D181EDFA67}" sibTransId="{8536ACE7-7B6D-4337-A724-7F1BEB0FF7B1}"/>
    <dgm:cxn modelId="{5FBFD54D-A150-412C-9CAE-67EE16B44C15}" type="presOf" srcId="{3D2D5A52-698D-4F23-A382-F54B7DF859F7}" destId="{D10A63A8-F97D-4B02-85BA-0565A2AEF674}" srcOrd="0" destOrd="0" presId="urn:microsoft.com/office/officeart/2018/2/layout/IconVerticalSolidList"/>
    <dgm:cxn modelId="{CCC22385-6CF7-424A-837E-D548CE901D29}" type="presOf" srcId="{3CCE0067-B5D8-4694-9BFD-F403EB151645}" destId="{78A3C87E-3A4A-4144-A306-6DA6F6C5BABF}" srcOrd="0" destOrd="0" presId="urn:microsoft.com/office/officeart/2018/2/layout/IconVerticalSolidList"/>
    <dgm:cxn modelId="{DC6D00AA-33C2-4226-9D1A-2C5F2A020809}" type="presOf" srcId="{9800C212-937C-40B9-BE2A-0EDFC40CB01D}" destId="{5086CBC3-291A-4CD4-8163-28ADEA32F5EE}" srcOrd="0" destOrd="0" presId="urn:microsoft.com/office/officeart/2018/2/layout/IconVerticalSolidList"/>
    <dgm:cxn modelId="{3D767AAE-6A20-454B-B228-76DFBEFC8A0C}" type="presOf" srcId="{7CE1C2D7-99BA-44B0-B9CA-09F32C261609}" destId="{AE0EECD4-9FA6-4B43-AC95-B2A068040B06}" srcOrd="0" destOrd="0" presId="urn:microsoft.com/office/officeart/2018/2/layout/IconVerticalSolidList"/>
    <dgm:cxn modelId="{B2B08FB7-327C-40CF-8627-494CD21A3D72}" srcId="{BCDAA749-3622-449D-A75D-44F631D9B777}" destId="{3CCE0067-B5D8-4694-9BFD-F403EB151645}" srcOrd="2" destOrd="0" parTransId="{A56A1547-4A5A-495B-87B5-F01B8ACB112B}" sibTransId="{2ECE4F7B-0F22-4E34-B121-E5BFBABC9D6F}"/>
    <dgm:cxn modelId="{CA5B18C4-A0B4-4ACE-AD1E-23BEF6D5136D}" srcId="{BCDAA749-3622-449D-A75D-44F631D9B777}" destId="{3D2D5A52-698D-4F23-A382-F54B7DF859F7}" srcOrd="1" destOrd="0" parTransId="{3CE265DE-B788-42DE-AF4F-397CF113F1CB}" sibTransId="{568DB159-A9E3-4EC2-8273-1BE4E0D09142}"/>
    <dgm:cxn modelId="{754D60DC-7841-454D-8C31-551B5D4BC0A7}" srcId="{BCDAA749-3622-449D-A75D-44F631D9B777}" destId="{9800C212-937C-40B9-BE2A-0EDFC40CB01D}" srcOrd="0" destOrd="0" parTransId="{BAEC7ECC-F4A4-49B9-9280-9FB8C82B9ADB}" sibTransId="{0A1E6126-FE48-41E4-949A-E9DB1AEC79DB}"/>
    <dgm:cxn modelId="{3031D8E5-314A-44A0-A261-5039799CAB54}" type="presOf" srcId="{BCDAA749-3622-449D-A75D-44F631D9B777}" destId="{FFAD3692-8A1B-43AE-B665-FD44FD111C3B}" srcOrd="0" destOrd="0" presId="urn:microsoft.com/office/officeart/2018/2/layout/IconVerticalSolidList"/>
    <dgm:cxn modelId="{16D888BB-6560-4A0A-BCFC-EB7215AFF5B1}" type="presParOf" srcId="{FFAD3692-8A1B-43AE-B665-FD44FD111C3B}" destId="{8117C29D-C422-4CF4-91FB-62F7F366A42A}" srcOrd="0" destOrd="0" presId="urn:microsoft.com/office/officeart/2018/2/layout/IconVerticalSolidList"/>
    <dgm:cxn modelId="{E9FF90E0-935C-4AD1-9C39-3AD68C50D434}" type="presParOf" srcId="{8117C29D-C422-4CF4-91FB-62F7F366A42A}" destId="{0E90F436-B532-456C-9CC8-FBE25D897013}" srcOrd="0" destOrd="0" presId="urn:microsoft.com/office/officeart/2018/2/layout/IconVerticalSolidList"/>
    <dgm:cxn modelId="{BF9655E9-47D3-4247-9B2C-E475F4CF9470}" type="presParOf" srcId="{8117C29D-C422-4CF4-91FB-62F7F366A42A}" destId="{7E43D06C-F3ED-4508-AFD8-DC76E8C74275}" srcOrd="1" destOrd="0" presId="urn:microsoft.com/office/officeart/2018/2/layout/IconVerticalSolidList"/>
    <dgm:cxn modelId="{E5E640C9-7959-4D2E-91E3-1C39EB620F87}" type="presParOf" srcId="{8117C29D-C422-4CF4-91FB-62F7F366A42A}" destId="{7CE98D1F-F483-4222-A102-C94A8D6F6863}" srcOrd="2" destOrd="0" presId="urn:microsoft.com/office/officeart/2018/2/layout/IconVerticalSolidList"/>
    <dgm:cxn modelId="{6DD04FB6-23E2-4DAD-A927-433C99FE2F88}" type="presParOf" srcId="{8117C29D-C422-4CF4-91FB-62F7F366A42A}" destId="{5086CBC3-291A-4CD4-8163-28ADEA32F5EE}" srcOrd="3" destOrd="0" presId="urn:microsoft.com/office/officeart/2018/2/layout/IconVerticalSolidList"/>
    <dgm:cxn modelId="{138D2DEF-80E9-4169-B0BE-9E86A82DA95D}" type="presParOf" srcId="{FFAD3692-8A1B-43AE-B665-FD44FD111C3B}" destId="{E17E1E4C-FE17-4E82-B56C-263DD31D8885}" srcOrd="1" destOrd="0" presId="urn:microsoft.com/office/officeart/2018/2/layout/IconVerticalSolidList"/>
    <dgm:cxn modelId="{8C4BF339-2E7C-42F8-9C28-FAF08DF46DFB}" type="presParOf" srcId="{FFAD3692-8A1B-43AE-B665-FD44FD111C3B}" destId="{BBFF31C3-6177-4F87-9951-F0D82446FC02}" srcOrd="2" destOrd="0" presId="urn:microsoft.com/office/officeart/2018/2/layout/IconVerticalSolidList"/>
    <dgm:cxn modelId="{A4146F52-B182-4A89-9A91-8160B6667111}" type="presParOf" srcId="{BBFF31C3-6177-4F87-9951-F0D82446FC02}" destId="{D8800CA2-20D2-4EB2-9A50-D3087ECF5AC9}" srcOrd="0" destOrd="0" presId="urn:microsoft.com/office/officeart/2018/2/layout/IconVerticalSolidList"/>
    <dgm:cxn modelId="{6115D151-8F08-46DB-A746-E5AC565E9F94}" type="presParOf" srcId="{BBFF31C3-6177-4F87-9951-F0D82446FC02}" destId="{A2ED4B76-71E0-4879-BC04-E5CBB32B5F19}" srcOrd="1" destOrd="0" presId="urn:microsoft.com/office/officeart/2018/2/layout/IconVerticalSolidList"/>
    <dgm:cxn modelId="{D0DBC077-825F-4F88-8046-504B3D3FBFD7}" type="presParOf" srcId="{BBFF31C3-6177-4F87-9951-F0D82446FC02}" destId="{7FD5D34F-1306-4A5C-AA27-432C4C5D16CB}" srcOrd="2" destOrd="0" presId="urn:microsoft.com/office/officeart/2018/2/layout/IconVerticalSolidList"/>
    <dgm:cxn modelId="{EBE08AAD-5C80-4F13-A79E-AC2BFB10DB44}" type="presParOf" srcId="{BBFF31C3-6177-4F87-9951-F0D82446FC02}" destId="{D10A63A8-F97D-4B02-85BA-0565A2AEF674}" srcOrd="3" destOrd="0" presId="urn:microsoft.com/office/officeart/2018/2/layout/IconVerticalSolidList"/>
    <dgm:cxn modelId="{CF76DBE8-A13F-4E16-A674-917B6A8DB35B}" type="presParOf" srcId="{FFAD3692-8A1B-43AE-B665-FD44FD111C3B}" destId="{F7C2E9E6-1261-4507-8526-C5F2DB545D7C}" srcOrd="3" destOrd="0" presId="urn:microsoft.com/office/officeart/2018/2/layout/IconVerticalSolidList"/>
    <dgm:cxn modelId="{59A9B5B1-0961-4065-9E2E-4401B90B1FA5}" type="presParOf" srcId="{FFAD3692-8A1B-43AE-B665-FD44FD111C3B}" destId="{D3FB79D7-44C4-4C6A-98CB-45F80701DFEA}" srcOrd="4" destOrd="0" presId="urn:microsoft.com/office/officeart/2018/2/layout/IconVerticalSolidList"/>
    <dgm:cxn modelId="{4C729E19-CE7D-4E25-A35C-1659D9C62CD9}" type="presParOf" srcId="{D3FB79D7-44C4-4C6A-98CB-45F80701DFEA}" destId="{0384046B-1D6A-46B7-9C82-5FCA6261ABEC}" srcOrd="0" destOrd="0" presId="urn:microsoft.com/office/officeart/2018/2/layout/IconVerticalSolidList"/>
    <dgm:cxn modelId="{25C1FCEB-4599-462F-A085-261A0A0DFBFD}" type="presParOf" srcId="{D3FB79D7-44C4-4C6A-98CB-45F80701DFEA}" destId="{35C2F487-7A22-47FC-87D1-50525B8442CC}" srcOrd="1" destOrd="0" presId="urn:microsoft.com/office/officeart/2018/2/layout/IconVerticalSolidList"/>
    <dgm:cxn modelId="{C880B60A-43CA-4687-831E-F5B523C81F2D}" type="presParOf" srcId="{D3FB79D7-44C4-4C6A-98CB-45F80701DFEA}" destId="{B57CCC17-975E-4AD6-A02E-C2C5AB5C81EA}" srcOrd="2" destOrd="0" presId="urn:microsoft.com/office/officeart/2018/2/layout/IconVerticalSolidList"/>
    <dgm:cxn modelId="{1C81F79E-CE86-432C-9842-1F33C7CD3153}" type="presParOf" srcId="{D3FB79D7-44C4-4C6A-98CB-45F80701DFEA}" destId="{78A3C87E-3A4A-4144-A306-6DA6F6C5BABF}" srcOrd="3" destOrd="0" presId="urn:microsoft.com/office/officeart/2018/2/layout/IconVerticalSolidList"/>
    <dgm:cxn modelId="{FA4B168C-C68A-4F07-97E3-2A58408970CA}" type="presParOf" srcId="{FFAD3692-8A1B-43AE-B665-FD44FD111C3B}" destId="{D607F272-241B-40B2-AB77-6831B24A0441}" srcOrd="5" destOrd="0" presId="urn:microsoft.com/office/officeart/2018/2/layout/IconVerticalSolidList"/>
    <dgm:cxn modelId="{0CD84090-8EDA-4D04-85FE-18A3F392CA62}" type="presParOf" srcId="{FFAD3692-8A1B-43AE-B665-FD44FD111C3B}" destId="{552250DF-59CA-47E7-A33F-39CB461EAF9E}" srcOrd="6" destOrd="0" presId="urn:microsoft.com/office/officeart/2018/2/layout/IconVerticalSolidList"/>
    <dgm:cxn modelId="{22B9F551-DB19-4B34-9B4A-898B7AA97883}" type="presParOf" srcId="{552250DF-59CA-47E7-A33F-39CB461EAF9E}" destId="{CF5834E2-3492-45E2-9D21-5505056D0A6D}" srcOrd="0" destOrd="0" presId="urn:microsoft.com/office/officeart/2018/2/layout/IconVerticalSolidList"/>
    <dgm:cxn modelId="{2480E372-BAF1-4C3E-995D-318214CB90E5}" type="presParOf" srcId="{552250DF-59CA-47E7-A33F-39CB461EAF9E}" destId="{B315369D-6F81-46D3-B79C-B8AAF9F4E926}" srcOrd="1" destOrd="0" presId="urn:microsoft.com/office/officeart/2018/2/layout/IconVerticalSolidList"/>
    <dgm:cxn modelId="{475E4DF1-0503-432B-99D7-E0B4E076549F}" type="presParOf" srcId="{552250DF-59CA-47E7-A33F-39CB461EAF9E}" destId="{C6AB590A-4DCA-4E9F-AF94-725ABD29423D}" srcOrd="2" destOrd="0" presId="urn:microsoft.com/office/officeart/2018/2/layout/IconVerticalSolidList"/>
    <dgm:cxn modelId="{D5D1AAFC-6888-46EF-9DC6-DF5CC0FE3D4F}" type="presParOf" srcId="{552250DF-59CA-47E7-A33F-39CB461EAF9E}" destId="{AE0EECD4-9FA6-4B43-AC95-B2A068040B06}" srcOrd="3" destOrd="0" presId="urn:microsoft.com/office/officeart/2018/2/layout/IconVerticalSolidList"/>
    <dgm:cxn modelId="{6F11D579-D69E-49B1-95EA-3CA131BAD736}" type="presParOf" srcId="{FFAD3692-8A1B-43AE-B665-FD44FD111C3B}" destId="{96FFC65D-E2ED-4932-8414-9CDD48B4D88C}" srcOrd="7" destOrd="0" presId="urn:microsoft.com/office/officeart/2018/2/layout/IconVerticalSolidList"/>
    <dgm:cxn modelId="{A9A77C1D-A0D6-4A8E-8F92-6ED3491F8AF0}" type="presParOf" srcId="{FFAD3692-8A1B-43AE-B665-FD44FD111C3B}" destId="{CE3D9860-6419-4C1A-B31B-9236B1F8FE2F}" srcOrd="8" destOrd="0" presId="urn:microsoft.com/office/officeart/2018/2/layout/IconVerticalSolidList"/>
    <dgm:cxn modelId="{803D8810-7721-46ED-A968-A1393F6442E8}" type="presParOf" srcId="{CE3D9860-6419-4C1A-B31B-9236B1F8FE2F}" destId="{B76006CB-42BE-4258-947E-AB42101336F1}" srcOrd="0" destOrd="0" presId="urn:microsoft.com/office/officeart/2018/2/layout/IconVerticalSolidList"/>
    <dgm:cxn modelId="{684B7C54-8A71-4752-9775-30449EC1FC73}" type="presParOf" srcId="{CE3D9860-6419-4C1A-B31B-9236B1F8FE2F}" destId="{AB740A94-F8E7-4008-B1E1-EE08AC5F928E}" srcOrd="1" destOrd="0" presId="urn:microsoft.com/office/officeart/2018/2/layout/IconVerticalSolidList"/>
    <dgm:cxn modelId="{09696ABA-4085-4DDC-B16F-3910B3389AC2}" type="presParOf" srcId="{CE3D9860-6419-4C1A-B31B-9236B1F8FE2F}" destId="{85F2CE33-35AF-46AA-96B8-68ECCD53578E}" srcOrd="2" destOrd="0" presId="urn:microsoft.com/office/officeart/2018/2/layout/IconVerticalSolidList"/>
    <dgm:cxn modelId="{470CB6BA-AF29-47F1-A4FC-CA835BADF075}" type="presParOf" srcId="{CE3D9860-6419-4C1A-B31B-9236B1F8FE2F}" destId="{1C1D4CCC-C8CD-460D-9F61-FFAB106E010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9D15F0-399D-4CB9-8D0A-58AD3516127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F9B78DD7-D77B-46F5-A1E5-667F9A6E3AB4}">
      <dgm:prSet/>
      <dgm:spPr/>
      <dgm:t>
        <a:bodyPr/>
        <a:lstStyle/>
        <a:p>
          <a:r>
            <a:rPr lang="en-GB" b="1" i="0" dirty="0" err="1"/>
            <a:t>Ketidakpastian</a:t>
          </a:r>
          <a:r>
            <a:rPr lang="en-GB" b="1" i="0" dirty="0"/>
            <a:t> </a:t>
          </a:r>
          <a:r>
            <a:rPr lang="en-GB" b="1" i="0" dirty="0" err="1"/>
            <a:t>dapat</a:t>
          </a:r>
          <a:r>
            <a:rPr lang="en-GB" b="1" i="0" dirty="0"/>
            <a:t> </a:t>
          </a:r>
          <a:r>
            <a:rPr lang="en-GB" b="1" i="0" dirty="0" err="1"/>
            <a:t>tercermin</a:t>
          </a:r>
          <a:r>
            <a:rPr lang="en-GB" b="1" i="0" dirty="0"/>
            <a:t> </a:t>
          </a:r>
          <a:r>
            <a:rPr lang="en-GB" b="1" i="0" dirty="0" err="1"/>
            <a:t>dari</a:t>
          </a:r>
          <a:r>
            <a:rPr lang="en-GB" b="1" i="0" dirty="0"/>
            <a:t> </a:t>
          </a:r>
          <a:r>
            <a:rPr lang="en-GB" b="1" i="0" dirty="0" err="1"/>
            <a:t>fluktuasi</a:t>
          </a:r>
          <a:r>
            <a:rPr lang="en-GB" b="1" i="0" dirty="0"/>
            <a:t> </a:t>
          </a:r>
          <a:r>
            <a:rPr lang="en-GB" b="1" i="0" dirty="0" err="1"/>
            <a:t>pergerakan</a:t>
          </a:r>
          <a:r>
            <a:rPr lang="en-GB" b="1" i="0" dirty="0"/>
            <a:t> yang </a:t>
          </a:r>
          <a:r>
            <a:rPr lang="en-GB" b="1" i="0" dirty="0" err="1"/>
            <a:t>tinggi</a:t>
          </a:r>
          <a:r>
            <a:rPr lang="en-GB" b="1" i="0" dirty="0"/>
            <a:t>. Makin </a:t>
          </a:r>
          <a:r>
            <a:rPr lang="en-GB" b="1" i="0" dirty="0" err="1"/>
            <a:t>tinggi</a:t>
          </a:r>
          <a:r>
            <a:rPr lang="en-GB" b="1" i="0" dirty="0"/>
            <a:t> </a:t>
          </a:r>
          <a:r>
            <a:rPr lang="en-GB" b="1" i="0" dirty="0" err="1"/>
            <a:t>fluktuasi</a:t>
          </a:r>
          <a:r>
            <a:rPr lang="en-GB" b="1" i="0" dirty="0"/>
            <a:t> </a:t>
          </a:r>
          <a:r>
            <a:rPr lang="en-GB" b="1" i="0" dirty="0" err="1"/>
            <a:t>maka</a:t>
          </a:r>
          <a:r>
            <a:rPr lang="en-GB" b="1" i="0" dirty="0"/>
            <a:t> </a:t>
          </a:r>
          <a:r>
            <a:rPr lang="en-GB" b="1" i="0" dirty="0" err="1"/>
            <a:t>ketidakpastian</a:t>
          </a:r>
          <a:r>
            <a:rPr lang="en-GB" b="1" i="0" dirty="0"/>
            <a:t> </a:t>
          </a:r>
          <a:r>
            <a:rPr lang="en-GB" b="1" i="0" dirty="0" err="1"/>
            <a:t>semakin</a:t>
          </a:r>
          <a:r>
            <a:rPr lang="en-GB" b="1" i="0" dirty="0"/>
            <a:t> </a:t>
          </a:r>
          <a:r>
            <a:rPr lang="en-GB" b="1" i="0" dirty="0" err="1"/>
            <a:t>tinggi</a:t>
          </a:r>
          <a:r>
            <a:rPr lang="en-GB" b="1" i="0" dirty="0"/>
            <a:t>.</a:t>
          </a:r>
          <a:endParaRPr lang="en-US" dirty="0"/>
        </a:p>
      </dgm:t>
    </dgm:pt>
    <dgm:pt modelId="{EDC31D5D-C276-467B-BF30-0BB55B4218AC}" type="parTrans" cxnId="{8B76BC07-3147-43F6-B905-0AAD727A42B5}">
      <dgm:prSet/>
      <dgm:spPr/>
      <dgm:t>
        <a:bodyPr/>
        <a:lstStyle/>
        <a:p>
          <a:endParaRPr lang="en-US"/>
        </a:p>
      </dgm:t>
    </dgm:pt>
    <dgm:pt modelId="{8F6544FF-5CA1-4B8C-AFA7-95B8BA92CFCB}" type="sibTrans" cxnId="{8B76BC07-3147-43F6-B905-0AAD727A42B5}">
      <dgm:prSet/>
      <dgm:spPr/>
      <dgm:t>
        <a:bodyPr/>
        <a:lstStyle/>
        <a:p>
          <a:endParaRPr lang="en-US"/>
        </a:p>
      </dgm:t>
    </dgm:pt>
    <dgm:pt modelId="{9A530017-8A87-4E10-9085-321E1F6C3AFE}">
      <dgm:prSet/>
      <dgm:spPr/>
      <dgm:t>
        <a:bodyPr/>
        <a:lstStyle/>
        <a:p>
          <a:r>
            <a:rPr lang="en-GB" b="1" i="0"/>
            <a:t>Saham (FX), harga minyak, sampai dengan harga listrik mengalami fluktuasi meskipun dengan tingkat fluktuasi yang berbeda-beda. Risiko ada dimana-mana mencakup berbagai instrume dalam kehidupan</a:t>
          </a:r>
          <a:r>
            <a:rPr lang="en-GB" b="0" i="0"/>
            <a:t>.</a:t>
          </a:r>
          <a:endParaRPr lang="en-US"/>
        </a:p>
      </dgm:t>
    </dgm:pt>
    <dgm:pt modelId="{F167D63D-806D-4EA3-B88D-678B985B1FD5}" type="parTrans" cxnId="{AC9180FD-0D0A-41F6-9BBD-818E18E90FBA}">
      <dgm:prSet/>
      <dgm:spPr/>
      <dgm:t>
        <a:bodyPr/>
        <a:lstStyle/>
        <a:p>
          <a:endParaRPr lang="en-US"/>
        </a:p>
      </dgm:t>
    </dgm:pt>
    <dgm:pt modelId="{9BCD06EB-2E39-45AD-B116-7FE9B729D1D2}" type="sibTrans" cxnId="{AC9180FD-0D0A-41F6-9BBD-818E18E90FBA}">
      <dgm:prSet/>
      <dgm:spPr/>
      <dgm:t>
        <a:bodyPr/>
        <a:lstStyle/>
        <a:p>
          <a:endParaRPr lang="en-US"/>
        </a:p>
      </dgm:t>
    </dgm:pt>
    <dgm:pt modelId="{B6590364-D058-4E78-81CC-4A5EE32E937F}" type="pres">
      <dgm:prSet presAssocID="{269D15F0-399D-4CB9-8D0A-58AD3516127C}" presName="root" presStyleCnt="0">
        <dgm:presLayoutVars>
          <dgm:dir/>
          <dgm:resizeHandles val="exact"/>
        </dgm:presLayoutVars>
      </dgm:prSet>
      <dgm:spPr/>
    </dgm:pt>
    <dgm:pt modelId="{E4C58AC9-ACC6-4F3B-A31B-231763C1C8DC}" type="pres">
      <dgm:prSet presAssocID="{F9B78DD7-D77B-46F5-A1E5-667F9A6E3AB4}" presName="compNode" presStyleCnt="0"/>
      <dgm:spPr/>
    </dgm:pt>
    <dgm:pt modelId="{72FC9741-E372-40A5-9052-1CDA81B220DE}" type="pres">
      <dgm:prSet presAssocID="{F9B78DD7-D77B-46F5-A1E5-667F9A6E3AB4}" presName="bgRect" presStyleLbl="bgShp" presStyleIdx="0" presStyleCnt="2"/>
      <dgm:spPr/>
    </dgm:pt>
    <dgm:pt modelId="{A4D5FF33-A109-4B95-8547-BD7EC9880D54}" type="pres">
      <dgm:prSet presAssocID="{F9B78DD7-D77B-46F5-A1E5-667F9A6E3AB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D1C2C547-1479-48E8-8C13-F006A19ADE0D}" type="pres">
      <dgm:prSet presAssocID="{F9B78DD7-D77B-46F5-A1E5-667F9A6E3AB4}" presName="spaceRect" presStyleCnt="0"/>
      <dgm:spPr/>
    </dgm:pt>
    <dgm:pt modelId="{10782160-12DA-4651-8E68-257C8AD6B7AA}" type="pres">
      <dgm:prSet presAssocID="{F9B78DD7-D77B-46F5-A1E5-667F9A6E3AB4}" presName="parTx" presStyleLbl="revTx" presStyleIdx="0" presStyleCnt="2">
        <dgm:presLayoutVars>
          <dgm:chMax val="0"/>
          <dgm:chPref val="0"/>
        </dgm:presLayoutVars>
      </dgm:prSet>
      <dgm:spPr/>
    </dgm:pt>
    <dgm:pt modelId="{1775BAE9-E13E-48AF-9757-B00343F5C786}" type="pres">
      <dgm:prSet presAssocID="{8F6544FF-5CA1-4B8C-AFA7-95B8BA92CFCB}" presName="sibTrans" presStyleCnt="0"/>
      <dgm:spPr/>
    </dgm:pt>
    <dgm:pt modelId="{31EA5D1D-D40C-4D6D-BA21-353E293F34BA}" type="pres">
      <dgm:prSet presAssocID="{9A530017-8A87-4E10-9085-321E1F6C3AFE}" presName="compNode" presStyleCnt="0"/>
      <dgm:spPr/>
    </dgm:pt>
    <dgm:pt modelId="{BEBA1EA1-2A0C-4EC6-9065-3C20BCFF4151}" type="pres">
      <dgm:prSet presAssocID="{9A530017-8A87-4E10-9085-321E1F6C3AFE}" presName="bgRect" presStyleLbl="bgShp" presStyleIdx="1" presStyleCnt="2" custScaleY="110648"/>
      <dgm:spPr/>
    </dgm:pt>
    <dgm:pt modelId="{7672B5BE-45AF-4E0E-8934-3B6E06BF9520}" type="pres">
      <dgm:prSet presAssocID="{9A530017-8A87-4E10-9085-321E1F6C3AF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72F1A412-85F6-4EB5-A847-6A0D2D831AFE}" type="pres">
      <dgm:prSet presAssocID="{9A530017-8A87-4E10-9085-321E1F6C3AFE}" presName="spaceRect" presStyleCnt="0"/>
      <dgm:spPr/>
    </dgm:pt>
    <dgm:pt modelId="{6A5B06D4-94E2-43A5-ADFA-0179EFCF4E79}" type="pres">
      <dgm:prSet presAssocID="{9A530017-8A87-4E10-9085-321E1F6C3AFE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8B76BC07-3147-43F6-B905-0AAD727A42B5}" srcId="{269D15F0-399D-4CB9-8D0A-58AD3516127C}" destId="{F9B78DD7-D77B-46F5-A1E5-667F9A6E3AB4}" srcOrd="0" destOrd="0" parTransId="{EDC31D5D-C276-467B-BF30-0BB55B4218AC}" sibTransId="{8F6544FF-5CA1-4B8C-AFA7-95B8BA92CFCB}"/>
    <dgm:cxn modelId="{72A86E8A-2008-4B44-B682-E6601D55F597}" type="presOf" srcId="{269D15F0-399D-4CB9-8D0A-58AD3516127C}" destId="{B6590364-D058-4E78-81CC-4A5EE32E937F}" srcOrd="0" destOrd="0" presId="urn:microsoft.com/office/officeart/2018/2/layout/IconVerticalSolidList"/>
    <dgm:cxn modelId="{B9A432CC-659F-4E7E-ACE2-0F14AF08028D}" type="presOf" srcId="{F9B78DD7-D77B-46F5-A1E5-667F9A6E3AB4}" destId="{10782160-12DA-4651-8E68-257C8AD6B7AA}" srcOrd="0" destOrd="0" presId="urn:microsoft.com/office/officeart/2018/2/layout/IconVerticalSolidList"/>
    <dgm:cxn modelId="{32E08EF9-B02F-4304-8B6E-000C241A5EE2}" type="presOf" srcId="{9A530017-8A87-4E10-9085-321E1F6C3AFE}" destId="{6A5B06D4-94E2-43A5-ADFA-0179EFCF4E79}" srcOrd="0" destOrd="0" presId="urn:microsoft.com/office/officeart/2018/2/layout/IconVerticalSolidList"/>
    <dgm:cxn modelId="{AC9180FD-0D0A-41F6-9BBD-818E18E90FBA}" srcId="{269D15F0-399D-4CB9-8D0A-58AD3516127C}" destId="{9A530017-8A87-4E10-9085-321E1F6C3AFE}" srcOrd="1" destOrd="0" parTransId="{F167D63D-806D-4EA3-B88D-678B985B1FD5}" sibTransId="{9BCD06EB-2E39-45AD-B116-7FE9B729D1D2}"/>
    <dgm:cxn modelId="{537404ED-FB5A-4FF5-B756-3BD8F37F8712}" type="presParOf" srcId="{B6590364-D058-4E78-81CC-4A5EE32E937F}" destId="{E4C58AC9-ACC6-4F3B-A31B-231763C1C8DC}" srcOrd="0" destOrd="0" presId="urn:microsoft.com/office/officeart/2018/2/layout/IconVerticalSolidList"/>
    <dgm:cxn modelId="{7F87EEA6-E8A3-46F1-9980-59AC6638D828}" type="presParOf" srcId="{E4C58AC9-ACC6-4F3B-A31B-231763C1C8DC}" destId="{72FC9741-E372-40A5-9052-1CDA81B220DE}" srcOrd="0" destOrd="0" presId="urn:microsoft.com/office/officeart/2018/2/layout/IconVerticalSolidList"/>
    <dgm:cxn modelId="{C7F267F6-6E0A-40AD-984F-654DB062EDA0}" type="presParOf" srcId="{E4C58AC9-ACC6-4F3B-A31B-231763C1C8DC}" destId="{A4D5FF33-A109-4B95-8547-BD7EC9880D54}" srcOrd="1" destOrd="0" presId="urn:microsoft.com/office/officeart/2018/2/layout/IconVerticalSolidList"/>
    <dgm:cxn modelId="{C2910635-C49D-4AF3-96A3-2AA02B284995}" type="presParOf" srcId="{E4C58AC9-ACC6-4F3B-A31B-231763C1C8DC}" destId="{D1C2C547-1479-48E8-8C13-F006A19ADE0D}" srcOrd="2" destOrd="0" presId="urn:microsoft.com/office/officeart/2018/2/layout/IconVerticalSolidList"/>
    <dgm:cxn modelId="{3EBE3010-4D8C-4689-9866-F8F3D90F3553}" type="presParOf" srcId="{E4C58AC9-ACC6-4F3B-A31B-231763C1C8DC}" destId="{10782160-12DA-4651-8E68-257C8AD6B7AA}" srcOrd="3" destOrd="0" presId="urn:microsoft.com/office/officeart/2018/2/layout/IconVerticalSolidList"/>
    <dgm:cxn modelId="{C82177B2-2B50-4977-8C26-5C5CD058DB8D}" type="presParOf" srcId="{B6590364-D058-4E78-81CC-4A5EE32E937F}" destId="{1775BAE9-E13E-48AF-9757-B00343F5C786}" srcOrd="1" destOrd="0" presId="urn:microsoft.com/office/officeart/2018/2/layout/IconVerticalSolidList"/>
    <dgm:cxn modelId="{DB3E0665-8ADF-4EA5-9328-C283C9A1D682}" type="presParOf" srcId="{B6590364-D058-4E78-81CC-4A5EE32E937F}" destId="{31EA5D1D-D40C-4D6D-BA21-353E293F34BA}" srcOrd="2" destOrd="0" presId="urn:microsoft.com/office/officeart/2018/2/layout/IconVerticalSolidList"/>
    <dgm:cxn modelId="{AC3FC1A7-F819-4E76-802B-D7E6A8B2B75C}" type="presParOf" srcId="{31EA5D1D-D40C-4D6D-BA21-353E293F34BA}" destId="{BEBA1EA1-2A0C-4EC6-9065-3C20BCFF4151}" srcOrd="0" destOrd="0" presId="urn:microsoft.com/office/officeart/2018/2/layout/IconVerticalSolidList"/>
    <dgm:cxn modelId="{E63383EF-1DEA-4D32-9B97-84F7980716A0}" type="presParOf" srcId="{31EA5D1D-D40C-4D6D-BA21-353E293F34BA}" destId="{7672B5BE-45AF-4E0E-8934-3B6E06BF9520}" srcOrd="1" destOrd="0" presId="urn:microsoft.com/office/officeart/2018/2/layout/IconVerticalSolidList"/>
    <dgm:cxn modelId="{A82A8516-8E7B-4A24-AF9D-7FD63718B07F}" type="presParOf" srcId="{31EA5D1D-D40C-4D6D-BA21-353E293F34BA}" destId="{72F1A412-85F6-4EB5-A847-6A0D2D831AFE}" srcOrd="2" destOrd="0" presId="urn:microsoft.com/office/officeart/2018/2/layout/IconVerticalSolidList"/>
    <dgm:cxn modelId="{55B40634-84DB-4DD1-AA54-F9A560AD18A3}" type="presParOf" srcId="{31EA5D1D-D40C-4D6D-BA21-353E293F34BA}" destId="{6A5B06D4-94E2-43A5-ADFA-0179EFCF4E7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868B8A-0E73-429D-BD54-408978C28722}" type="doc">
      <dgm:prSet loTypeId="urn:microsoft.com/office/officeart/2005/8/layout/cycle6" loCatId="cycle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08293B2-2E2B-4665-B9F6-81F0943D0EB4}">
      <dgm:prSet/>
      <dgm:spPr/>
      <dgm:t>
        <a:bodyPr/>
        <a:lstStyle/>
        <a:p>
          <a:pPr rtl="0"/>
          <a:r>
            <a:rPr lang="en-US"/>
            <a:t>Internal</a:t>
          </a:r>
        </a:p>
      </dgm:t>
    </dgm:pt>
    <dgm:pt modelId="{B8C5630F-0865-4974-985D-655D11164FD5}" type="parTrans" cxnId="{405866DA-857F-4741-8E9F-57A20AF154C4}">
      <dgm:prSet/>
      <dgm:spPr/>
      <dgm:t>
        <a:bodyPr/>
        <a:lstStyle/>
        <a:p>
          <a:endParaRPr lang="en-US"/>
        </a:p>
      </dgm:t>
    </dgm:pt>
    <dgm:pt modelId="{A029F4F5-35A9-4579-9FDF-E3ED499BD143}" type="sibTrans" cxnId="{405866DA-857F-4741-8E9F-57A20AF154C4}">
      <dgm:prSet/>
      <dgm:spPr/>
      <dgm:t>
        <a:bodyPr/>
        <a:lstStyle/>
        <a:p>
          <a:endParaRPr lang="en-US"/>
        </a:p>
      </dgm:t>
    </dgm:pt>
    <dgm:pt modelId="{60622412-600D-48EA-B175-D858D9B37A12}">
      <dgm:prSet/>
      <dgm:spPr/>
      <dgm:t>
        <a:bodyPr/>
        <a:lstStyle/>
        <a:p>
          <a:pPr rtl="0"/>
          <a:r>
            <a:rPr lang="en-US"/>
            <a:t>Eksternal</a:t>
          </a:r>
        </a:p>
      </dgm:t>
    </dgm:pt>
    <dgm:pt modelId="{E0D09B49-E87E-4118-907D-B8C69AFC2246}" type="parTrans" cxnId="{9553378D-AFBE-450F-9ABA-98D2A96457FD}">
      <dgm:prSet/>
      <dgm:spPr/>
      <dgm:t>
        <a:bodyPr/>
        <a:lstStyle/>
        <a:p>
          <a:endParaRPr lang="en-US"/>
        </a:p>
      </dgm:t>
    </dgm:pt>
    <dgm:pt modelId="{A0D58D7F-7941-4EC1-97A4-77212BDE3FFA}" type="sibTrans" cxnId="{9553378D-AFBE-450F-9ABA-98D2A96457FD}">
      <dgm:prSet/>
      <dgm:spPr/>
      <dgm:t>
        <a:bodyPr/>
        <a:lstStyle/>
        <a:p>
          <a:endParaRPr lang="en-US"/>
        </a:p>
      </dgm:t>
    </dgm:pt>
    <dgm:pt modelId="{10695519-B720-1946-B7F7-728305E7A256}" type="pres">
      <dgm:prSet presAssocID="{54868B8A-0E73-429D-BD54-408978C28722}" presName="cycle" presStyleCnt="0">
        <dgm:presLayoutVars>
          <dgm:dir/>
          <dgm:resizeHandles val="exact"/>
        </dgm:presLayoutVars>
      </dgm:prSet>
      <dgm:spPr/>
    </dgm:pt>
    <dgm:pt modelId="{71343AFB-62BC-9C4B-ACCC-E842C7E23A4A}" type="pres">
      <dgm:prSet presAssocID="{E08293B2-2E2B-4665-B9F6-81F0943D0EB4}" presName="node" presStyleLbl="node1" presStyleIdx="0" presStyleCnt="2">
        <dgm:presLayoutVars>
          <dgm:bulletEnabled val="1"/>
        </dgm:presLayoutVars>
      </dgm:prSet>
      <dgm:spPr/>
    </dgm:pt>
    <dgm:pt modelId="{83709E2F-C7E7-2442-8E89-64601C58350C}" type="pres">
      <dgm:prSet presAssocID="{E08293B2-2E2B-4665-B9F6-81F0943D0EB4}" presName="spNode" presStyleCnt="0"/>
      <dgm:spPr/>
    </dgm:pt>
    <dgm:pt modelId="{163B65DC-8E89-FC49-A5BC-7324F64EBD93}" type="pres">
      <dgm:prSet presAssocID="{A029F4F5-35A9-4579-9FDF-E3ED499BD143}" presName="sibTrans" presStyleLbl="sibTrans1D1" presStyleIdx="0" presStyleCnt="2"/>
      <dgm:spPr/>
    </dgm:pt>
    <dgm:pt modelId="{27B27915-7B3B-6B44-801A-FD42AD550CED}" type="pres">
      <dgm:prSet presAssocID="{60622412-600D-48EA-B175-D858D9B37A12}" presName="node" presStyleLbl="node1" presStyleIdx="1" presStyleCnt="2">
        <dgm:presLayoutVars>
          <dgm:bulletEnabled val="1"/>
        </dgm:presLayoutVars>
      </dgm:prSet>
      <dgm:spPr/>
    </dgm:pt>
    <dgm:pt modelId="{43846D89-E3F3-AF4F-BAEC-3C9E7FB8BFBA}" type="pres">
      <dgm:prSet presAssocID="{60622412-600D-48EA-B175-D858D9B37A12}" presName="spNode" presStyleCnt="0"/>
      <dgm:spPr/>
    </dgm:pt>
    <dgm:pt modelId="{D331C409-07B0-004C-93FB-79BDA76709C7}" type="pres">
      <dgm:prSet presAssocID="{A0D58D7F-7941-4EC1-97A4-77212BDE3FFA}" presName="sibTrans" presStyleLbl="sibTrans1D1" presStyleIdx="1" presStyleCnt="2"/>
      <dgm:spPr/>
    </dgm:pt>
  </dgm:ptLst>
  <dgm:cxnLst>
    <dgm:cxn modelId="{E499B43E-BD3A-3E47-8051-B09E380D0E40}" type="presOf" srcId="{60622412-600D-48EA-B175-D858D9B37A12}" destId="{27B27915-7B3B-6B44-801A-FD42AD550CED}" srcOrd="0" destOrd="0" presId="urn:microsoft.com/office/officeart/2005/8/layout/cycle6"/>
    <dgm:cxn modelId="{D71DFF5D-5C0F-5F49-8CB6-3DADD7D7A3DC}" type="presOf" srcId="{E08293B2-2E2B-4665-B9F6-81F0943D0EB4}" destId="{71343AFB-62BC-9C4B-ACCC-E842C7E23A4A}" srcOrd="0" destOrd="0" presId="urn:microsoft.com/office/officeart/2005/8/layout/cycle6"/>
    <dgm:cxn modelId="{AB7D4669-B442-0846-8EAA-314A7F8592FA}" type="presOf" srcId="{A0D58D7F-7941-4EC1-97A4-77212BDE3FFA}" destId="{D331C409-07B0-004C-93FB-79BDA76709C7}" srcOrd="0" destOrd="0" presId="urn:microsoft.com/office/officeart/2005/8/layout/cycle6"/>
    <dgm:cxn modelId="{9553378D-AFBE-450F-9ABA-98D2A96457FD}" srcId="{54868B8A-0E73-429D-BD54-408978C28722}" destId="{60622412-600D-48EA-B175-D858D9B37A12}" srcOrd="1" destOrd="0" parTransId="{E0D09B49-E87E-4118-907D-B8C69AFC2246}" sibTransId="{A0D58D7F-7941-4EC1-97A4-77212BDE3FFA}"/>
    <dgm:cxn modelId="{405866DA-857F-4741-8E9F-57A20AF154C4}" srcId="{54868B8A-0E73-429D-BD54-408978C28722}" destId="{E08293B2-2E2B-4665-B9F6-81F0943D0EB4}" srcOrd="0" destOrd="0" parTransId="{B8C5630F-0865-4974-985D-655D11164FD5}" sibTransId="{A029F4F5-35A9-4579-9FDF-E3ED499BD143}"/>
    <dgm:cxn modelId="{933F97E2-5663-324E-830C-35B30337C3DB}" type="presOf" srcId="{54868B8A-0E73-429D-BD54-408978C28722}" destId="{10695519-B720-1946-B7F7-728305E7A256}" srcOrd="0" destOrd="0" presId="urn:microsoft.com/office/officeart/2005/8/layout/cycle6"/>
    <dgm:cxn modelId="{FD159DF6-7D7C-8C4B-BC2F-F62E9CBD8A36}" type="presOf" srcId="{A029F4F5-35A9-4579-9FDF-E3ED499BD143}" destId="{163B65DC-8E89-FC49-A5BC-7324F64EBD93}" srcOrd="0" destOrd="0" presId="urn:microsoft.com/office/officeart/2005/8/layout/cycle6"/>
    <dgm:cxn modelId="{6BF34770-38BC-1045-98C8-2351BF170B47}" type="presParOf" srcId="{10695519-B720-1946-B7F7-728305E7A256}" destId="{71343AFB-62BC-9C4B-ACCC-E842C7E23A4A}" srcOrd="0" destOrd="0" presId="urn:microsoft.com/office/officeart/2005/8/layout/cycle6"/>
    <dgm:cxn modelId="{FB464B89-1866-F24E-B72F-617ABA09C43E}" type="presParOf" srcId="{10695519-B720-1946-B7F7-728305E7A256}" destId="{83709E2F-C7E7-2442-8E89-64601C58350C}" srcOrd="1" destOrd="0" presId="urn:microsoft.com/office/officeart/2005/8/layout/cycle6"/>
    <dgm:cxn modelId="{0779121E-6D21-A944-8AFA-CB061971A9A5}" type="presParOf" srcId="{10695519-B720-1946-B7F7-728305E7A256}" destId="{163B65DC-8E89-FC49-A5BC-7324F64EBD93}" srcOrd="2" destOrd="0" presId="urn:microsoft.com/office/officeart/2005/8/layout/cycle6"/>
    <dgm:cxn modelId="{FA659793-BF43-184B-9B9E-6AA7DBA42420}" type="presParOf" srcId="{10695519-B720-1946-B7F7-728305E7A256}" destId="{27B27915-7B3B-6B44-801A-FD42AD550CED}" srcOrd="3" destOrd="0" presId="urn:microsoft.com/office/officeart/2005/8/layout/cycle6"/>
    <dgm:cxn modelId="{53D19CA3-B56A-A946-972E-428EF3AEDEB0}" type="presParOf" srcId="{10695519-B720-1946-B7F7-728305E7A256}" destId="{43846D89-E3F3-AF4F-BAEC-3C9E7FB8BFBA}" srcOrd="4" destOrd="0" presId="urn:microsoft.com/office/officeart/2005/8/layout/cycle6"/>
    <dgm:cxn modelId="{88DD1115-198B-CA40-811A-ED2ADED1A709}" type="presParOf" srcId="{10695519-B720-1946-B7F7-728305E7A256}" destId="{D331C409-07B0-004C-93FB-79BDA76709C7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31EFC64-D8CB-49C0-BE38-C9837074EEA5}" type="doc">
      <dgm:prSet loTypeId="urn:microsoft.com/office/officeart/2005/8/layout/chevron2" loCatId="process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657BEA00-F7FA-481A-B24B-F0B45E12DA2B}">
      <dgm:prSet/>
      <dgm:spPr/>
      <dgm:t>
        <a:bodyPr/>
        <a:lstStyle/>
        <a:p>
          <a:pPr rtl="0"/>
          <a:r>
            <a:rPr lang="en-US" dirty="0"/>
            <a:t>Faktor </a:t>
          </a:r>
          <a:r>
            <a:rPr lang="en-US" b="1" dirty="0"/>
            <a:t>Internal</a:t>
          </a:r>
        </a:p>
      </dgm:t>
    </dgm:pt>
    <dgm:pt modelId="{4D5C4809-FA2F-4EE8-A876-4EAC96F670E0}" type="parTrans" cxnId="{F017D3E2-356A-4A93-A1DC-80E54CB7DBB6}">
      <dgm:prSet/>
      <dgm:spPr/>
      <dgm:t>
        <a:bodyPr/>
        <a:lstStyle/>
        <a:p>
          <a:endParaRPr lang="en-US"/>
        </a:p>
      </dgm:t>
    </dgm:pt>
    <dgm:pt modelId="{B8E618EC-4917-4000-8A3E-B728DD0F321D}" type="sibTrans" cxnId="{F017D3E2-356A-4A93-A1DC-80E54CB7DBB6}">
      <dgm:prSet/>
      <dgm:spPr/>
      <dgm:t>
        <a:bodyPr/>
        <a:lstStyle/>
        <a:p>
          <a:endParaRPr lang="en-US"/>
        </a:p>
      </dgm:t>
    </dgm:pt>
    <dgm:pt modelId="{DEC11279-77C1-4550-924D-4BF9D37C0155}">
      <dgm:prSet/>
      <dgm:spPr/>
      <dgm:t>
        <a:bodyPr/>
        <a:lstStyle/>
        <a:p>
          <a:pPr rtl="0"/>
          <a:r>
            <a:rPr lang="en-US"/>
            <a:t>Rusaknya mesin produksi, terlambatnya proses pengiriman, pemborosan sumber daya, dll</a:t>
          </a:r>
        </a:p>
      </dgm:t>
    </dgm:pt>
    <dgm:pt modelId="{FAB223F6-ED98-4FA5-827B-2E9C96CAFF6B}" type="parTrans" cxnId="{DF72250D-E04D-42BA-8DCE-53E0A45F8954}">
      <dgm:prSet/>
      <dgm:spPr/>
      <dgm:t>
        <a:bodyPr/>
        <a:lstStyle/>
        <a:p>
          <a:endParaRPr lang="en-US"/>
        </a:p>
      </dgm:t>
    </dgm:pt>
    <dgm:pt modelId="{4E644AAD-DA46-41C0-BC9B-F4DA4B1CD496}" type="sibTrans" cxnId="{DF72250D-E04D-42BA-8DCE-53E0A45F8954}">
      <dgm:prSet/>
      <dgm:spPr/>
      <dgm:t>
        <a:bodyPr/>
        <a:lstStyle/>
        <a:p>
          <a:endParaRPr lang="en-US"/>
        </a:p>
      </dgm:t>
    </dgm:pt>
    <dgm:pt modelId="{5EB37F32-8620-4B65-94F8-9795F52CE219}">
      <dgm:prSet/>
      <dgm:spPr/>
      <dgm:t>
        <a:bodyPr/>
        <a:lstStyle/>
        <a:p>
          <a:pPr rtl="0"/>
          <a:r>
            <a:rPr lang="en-US" dirty="0"/>
            <a:t>Faktor </a:t>
          </a:r>
          <a:r>
            <a:rPr lang="en-US" b="1" dirty="0"/>
            <a:t>Eksternal</a:t>
          </a:r>
        </a:p>
      </dgm:t>
    </dgm:pt>
    <dgm:pt modelId="{D4A26E70-C4CC-41CD-94EB-B3473C99E29A}" type="parTrans" cxnId="{E4446920-746E-45C2-82AF-E3E89288CD98}">
      <dgm:prSet/>
      <dgm:spPr/>
      <dgm:t>
        <a:bodyPr/>
        <a:lstStyle/>
        <a:p>
          <a:endParaRPr lang="en-US"/>
        </a:p>
      </dgm:t>
    </dgm:pt>
    <dgm:pt modelId="{83163AF9-41F2-4B6A-8040-0A694561D36C}" type="sibTrans" cxnId="{E4446920-746E-45C2-82AF-E3E89288CD98}">
      <dgm:prSet/>
      <dgm:spPr/>
      <dgm:t>
        <a:bodyPr/>
        <a:lstStyle/>
        <a:p>
          <a:endParaRPr lang="en-US"/>
        </a:p>
      </dgm:t>
    </dgm:pt>
    <dgm:pt modelId="{171AA042-A32F-4E06-8440-2F6FD1310F13}">
      <dgm:prSet/>
      <dgm:spPr/>
      <dgm:t>
        <a:bodyPr/>
        <a:lstStyle/>
        <a:p>
          <a:pPr rtl="0"/>
          <a:r>
            <a:rPr lang="en-US" dirty="0"/>
            <a:t>Kompetisi global, kemajuan teknologi, regulasi pemerintah, perubahan perilaku konsumen, kenaikan upah buruh, dll</a:t>
          </a:r>
        </a:p>
      </dgm:t>
    </dgm:pt>
    <dgm:pt modelId="{F204BFC2-F199-4AFB-9811-B62E3B1C9175}" type="parTrans" cxnId="{080B566B-5393-456D-A128-629F0F7593B7}">
      <dgm:prSet/>
      <dgm:spPr/>
      <dgm:t>
        <a:bodyPr/>
        <a:lstStyle/>
        <a:p>
          <a:endParaRPr lang="en-US"/>
        </a:p>
      </dgm:t>
    </dgm:pt>
    <dgm:pt modelId="{6D41A457-F8EF-4A4F-A054-B9FD713961CC}" type="sibTrans" cxnId="{080B566B-5393-456D-A128-629F0F7593B7}">
      <dgm:prSet/>
      <dgm:spPr/>
      <dgm:t>
        <a:bodyPr/>
        <a:lstStyle/>
        <a:p>
          <a:endParaRPr lang="en-US"/>
        </a:p>
      </dgm:t>
    </dgm:pt>
    <dgm:pt modelId="{9494B44C-63E9-734B-A179-8345A47B78A4}" type="pres">
      <dgm:prSet presAssocID="{231EFC64-D8CB-49C0-BE38-C9837074EEA5}" presName="linearFlow" presStyleCnt="0">
        <dgm:presLayoutVars>
          <dgm:dir/>
          <dgm:animLvl val="lvl"/>
          <dgm:resizeHandles val="exact"/>
        </dgm:presLayoutVars>
      </dgm:prSet>
      <dgm:spPr/>
    </dgm:pt>
    <dgm:pt modelId="{1D8219B6-9FF2-5D41-80C6-4E8C42558A24}" type="pres">
      <dgm:prSet presAssocID="{657BEA00-F7FA-481A-B24B-F0B45E12DA2B}" presName="composite" presStyleCnt="0"/>
      <dgm:spPr/>
    </dgm:pt>
    <dgm:pt modelId="{79C1860D-BE3A-4847-83DD-02421F86A458}" type="pres">
      <dgm:prSet presAssocID="{657BEA00-F7FA-481A-B24B-F0B45E12DA2B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E4964DCF-0A67-6D4D-A842-45D9EAC72A4C}" type="pres">
      <dgm:prSet presAssocID="{657BEA00-F7FA-481A-B24B-F0B45E12DA2B}" presName="descendantText" presStyleLbl="alignAcc1" presStyleIdx="0" presStyleCnt="2">
        <dgm:presLayoutVars>
          <dgm:bulletEnabled val="1"/>
        </dgm:presLayoutVars>
      </dgm:prSet>
      <dgm:spPr/>
    </dgm:pt>
    <dgm:pt modelId="{F9FC4EE5-E7B4-5442-A9BD-A2A3ABA52A0B}" type="pres">
      <dgm:prSet presAssocID="{B8E618EC-4917-4000-8A3E-B728DD0F321D}" presName="sp" presStyleCnt="0"/>
      <dgm:spPr/>
    </dgm:pt>
    <dgm:pt modelId="{4D81C3DB-755A-5143-AA2C-F02237FB3389}" type="pres">
      <dgm:prSet presAssocID="{5EB37F32-8620-4B65-94F8-9795F52CE219}" presName="composite" presStyleCnt="0"/>
      <dgm:spPr/>
    </dgm:pt>
    <dgm:pt modelId="{0520A7D0-3209-F04B-9B4F-9AF7A6727C22}" type="pres">
      <dgm:prSet presAssocID="{5EB37F32-8620-4B65-94F8-9795F52CE219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07A9644E-7EA8-E34B-BC31-C2DE3DDB7ECF}" type="pres">
      <dgm:prSet presAssocID="{5EB37F32-8620-4B65-94F8-9795F52CE219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DF72250D-E04D-42BA-8DCE-53E0A45F8954}" srcId="{657BEA00-F7FA-481A-B24B-F0B45E12DA2B}" destId="{DEC11279-77C1-4550-924D-4BF9D37C0155}" srcOrd="0" destOrd="0" parTransId="{FAB223F6-ED98-4FA5-827B-2E9C96CAFF6B}" sibTransId="{4E644AAD-DA46-41C0-BC9B-F4DA4B1CD496}"/>
    <dgm:cxn modelId="{08E72819-D40F-C044-BFC9-23638C5C84AB}" type="presOf" srcId="{231EFC64-D8CB-49C0-BE38-C9837074EEA5}" destId="{9494B44C-63E9-734B-A179-8345A47B78A4}" srcOrd="0" destOrd="0" presId="urn:microsoft.com/office/officeart/2005/8/layout/chevron2"/>
    <dgm:cxn modelId="{E4446920-746E-45C2-82AF-E3E89288CD98}" srcId="{231EFC64-D8CB-49C0-BE38-C9837074EEA5}" destId="{5EB37F32-8620-4B65-94F8-9795F52CE219}" srcOrd="1" destOrd="0" parTransId="{D4A26E70-C4CC-41CD-94EB-B3473C99E29A}" sibTransId="{83163AF9-41F2-4B6A-8040-0A694561D36C}"/>
    <dgm:cxn modelId="{8784E62E-C30B-D949-93A7-06AF29385F45}" type="presOf" srcId="{657BEA00-F7FA-481A-B24B-F0B45E12DA2B}" destId="{79C1860D-BE3A-4847-83DD-02421F86A458}" srcOrd="0" destOrd="0" presId="urn:microsoft.com/office/officeart/2005/8/layout/chevron2"/>
    <dgm:cxn modelId="{97BCB03A-0A19-7643-A494-DAD8F12DF072}" type="presOf" srcId="{DEC11279-77C1-4550-924D-4BF9D37C0155}" destId="{E4964DCF-0A67-6D4D-A842-45D9EAC72A4C}" srcOrd="0" destOrd="0" presId="urn:microsoft.com/office/officeart/2005/8/layout/chevron2"/>
    <dgm:cxn modelId="{C65D0C62-C38D-264A-B5FB-AF184C31DC77}" type="presOf" srcId="{171AA042-A32F-4E06-8440-2F6FD1310F13}" destId="{07A9644E-7EA8-E34B-BC31-C2DE3DDB7ECF}" srcOrd="0" destOrd="0" presId="urn:microsoft.com/office/officeart/2005/8/layout/chevron2"/>
    <dgm:cxn modelId="{080B566B-5393-456D-A128-629F0F7593B7}" srcId="{5EB37F32-8620-4B65-94F8-9795F52CE219}" destId="{171AA042-A32F-4E06-8440-2F6FD1310F13}" srcOrd="0" destOrd="0" parTransId="{F204BFC2-F199-4AFB-9811-B62E3B1C9175}" sibTransId="{6D41A457-F8EF-4A4F-A054-B9FD713961CC}"/>
    <dgm:cxn modelId="{83163657-FA04-724C-B0F9-4801B139537B}" type="presOf" srcId="{5EB37F32-8620-4B65-94F8-9795F52CE219}" destId="{0520A7D0-3209-F04B-9B4F-9AF7A6727C22}" srcOrd="0" destOrd="0" presId="urn:microsoft.com/office/officeart/2005/8/layout/chevron2"/>
    <dgm:cxn modelId="{F017D3E2-356A-4A93-A1DC-80E54CB7DBB6}" srcId="{231EFC64-D8CB-49C0-BE38-C9837074EEA5}" destId="{657BEA00-F7FA-481A-B24B-F0B45E12DA2B}" srcOrd="0" destOrd="0" parTransId="{4D5C4809-FA2F-4EE8-A876-4EAC96F670E0}" sibTransId="{B8E618EC-4917-4000-8A3E-B728DD0F321D}"/>
    <dgm:cxn modelId="{7AD2D1D1-12D5-EC47-96E4-A69AE022F326}" type="presParOf" srcId="{9494B44C-63E9-734B-A179-8345A47B78A4}" destId="{1D8219B6-9FF2-5D41-80C6-4E8C42558A24}" srcOrd="0" destOrd="0" presId="urn:microsoft.com/office/officeart/2005/8/layout/chevron2"/>
    <dgm:cxn modelId="{38372B79-0A56-A041-A15E-D207890FFDAA}" type="presParOf" srcId="{1D8219B6-9FF2-5D41-80C6-4E8C42558A24}" destId="{79C1860D-BE3A-4847-83DD-02421F86A458}" srcOrd="0" destOrd="0" presId="urn:microsoft.com/office/officeart/2005/8/layout/chevron2"/>
    <dgm:cxn modelId="{9CAF20C6-644C-3A48-A238-CA813EB94E1B}" type="presParOf" srcId="{1D8219B6-9FF2-5D41-80C6-4E8C42558A24}" destId="{E4964DCF-0A67-6D4D-A842-45D9EAC72A4C}" srcOrd="1" destOrd="0" presId="urn:microsoft.com/office/officeart/2005/8/layout/chevron2"/>
    <dgm:cxn modelId="{54243210-A407-F64C-B49A-167FAA286DB0}" type="presParOf" srcId="{9494B44C-63E9-734B-A179-8345A47B78A4}" destId="{F9FC4EE5-E7B4-5442-A9BD-A2A3ABA52A0B}" srcOrd="1" destOrd="0" presId="urn:microsoft.com/office/officeart/2005/8/layout/chevron2"/>
    <dgm:cxn modelId="{2F99C589-EE5E-4944-AB10-4D065B90EFDC}" type="presParOf" srcId="{9494B44C-63E9-734B-A179-8345A47B78A4}" destId="{4D81C3DB-755A-5143-AA2C-F02237FB3389}" srcOrd="2" destOrd="0" presId="urn:microsoft.com/office/officeart/2005/8/layout/chevron2"/>
    <dgm:cxn modelId="{4AE73481-AC6B-3843-B89D-309B0C74436F}" type="presParOf" srcId="{4D81C3DB-755A-5143-AA2C-F02237FB3389}" destId="{0520A7D0-3209-F04B-9B4F-9AF7A6727C22}" srcOrd="0" destOrd="0" presId="urn:microsoft.com/office/officeart/2005/8/layout/chevron2"/>
    <dgm:cxn modelId="{14F0EAAB-F108-B44C-AD9E-B2BB47C9B432}" type="presParOf" srcId="{4D81C3DB-755A-5143-AA2C-F02237FB3389}" destId="{07A9644E-7EA8-E34B-BC31-C2DE3DDB7EC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F69DAAC-6C84-4AF0-81A7-F0ACC7CC28A6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7EFE0AF-5F6A-4125-830B-1B2B4DE78074}">
      <dgm:prSet/>
      <dgm:spPr/>
      <dgm:t>
        <a:bodyPr/>
        <a:lstStyle/>
        <a:p>
          <a:r>
            <a:rPr lang="en-US"/>
            <a:t>Upah buruh naik profit jadi berkurang</a:t>
          </a:r>
        </a:p>
      </dgm:t>
    </dgm:pt>
    <dgm:pt modelId="{495E7FB1-4884-43FE-9C80-AFD089C7862B}" type="parTrans" cxnId="{B0EEDAC1-91AA-44FF-A182-4E19B3A5974B}">
      <dgm:prSet/>
      <dgm:spPr/>
      <dgm:t>
        <a:bodyPr/>
        <a:lstStyle/>
        <a:p>
          <a:endParaRPr lang="en-US"/>
        </a:p>
      </dgm:t>
    </dgm:pt>
    <dgm:pt modelId="{EB96F47C-9D77-411F-BA53-29FF17C62AF4}" type="sibTrans" cxnId="{B0EEDAC1-91AA-44FF-A182-4E19B3A5974B}">
      <dgm:prSet/>
      <dgm:spPr/>
      <dgm:t>
        <a:bodyPr/>
        <a:lstStyle/>
        <a:p>
          <a:endParaRPr lang="en-US"/>
        </a:p>
      </dgm:t>
    </dgm:pt>
    <dgm:pt modelId="{94140378-43CA-45D1-81C2-71D4D0813D19}">
      <dgm:prSet/>
      <dgm:spPr/>
      <dgm:t>
        <a:bodyPr/>
        <a:lstStyle/>
        <a:p>
          <a:r>
            <a:rPr lang="en-US"/>
            <a:t>Kesadaran orang tentang rokok mengurangi keuntungan perusahaan rokok</a:t>
          </a:r>
        </a:p>
      </dgm:t>
    </dgm:pt>
    <dgm:pt modelId="{FF115A14-2F6C-4D5F-B6B6-5A5F30A65D14}" type="parTrans" cxnId="{A2087931-FB28-48F0-9BDD-21FEF1E5AEC4}">
      <dgm:prSet/>
      <dgm:spPr/>
      <dgm:t>
        <a:bodyPr/>
        <a:lstStyle/>
        <a:p>
          <a:endParaRPr lang="en-US"/>
        </a:p>
      </dgm:t>
    </dgm:pt>
    <dgm:pt modelId="{FFFFE276-975B-41F7-B818-740A80A142AF}" type="sibTrans" cxnId="{A2087931-FB28-48F0-9BDD-21FEF1E5AEC4}">
      <dgm:prSet/>
      <dgm:spPr/>
      <dgm:t>
        <a:bodyPr/>
        <a:lstStyle/>
        <a:p>
          <a:endParaRPr lang="en-US"/>
        </a:p>
      </dgm:t>
    </dgm:pt>
    <dgm:pt modelId="{A828B8EF-3049-45B0-9563-129FB9610B4C}">
      <dgm:prSet/>
      <dgm:spPr/>
      <dgm:t>
        <a:bodyPr/>
        <a:lstStyle/>
        <a:p>
          <a:r>
            <a:rPr lang="en-US"/>
            <a:t>Larangan mengekspor raw material ke LN akibat regulasi pemerintah akan berdampak pada industri tambang menurun</a:t>
          </a:r>
        </a:p>
      </dgm:t>
    </dgm:pt>
    <dgm:pt modelId="{73DB93CD-5D08-4D19-90D7-6D6C4066A241}" type="parTrans" cxnId="{C0E7119D-46D4-499B-B387-193661B3271C}">
      <dgm:prSet/>
      <dgm:spPr/>
      <dgm:t>
        <a:bodyPr/>
        <a:lstStyle/>
        <a:p>
          <a:endParaRPr lang="en-US"/>
        </a:p>
      </dgm:t>
    </dgm:pt>
    <dgm:pt modelId="{38AB104F-E774-4738-AC82-B1A009731459}" type="sibTrans" cxnId="{C0E7119D-46D4-499B-B387-193661B3271C}">
      <dgm:prSet/>
      <dgm:spPr/>
      <dgm:t>
        <a:bodyPr/>
        <a:lstStyle/>
        <a:p>
          <a:endParaRPr lang="en-US"/>
        </a:p>
      </dgm:t>
    </dgm:pt>
    <dgm:pt modelId="{0A92EBC0-3A74-47B0-AA9A-5D400ACFE641}">
      <dgm:prSet/>
      <dgm:spPr/>
      <dgm:t>
        <a:bodyPr/>
        <a:lstStyle/>
        <a:p>
          <a:r>
            <a:rPr lang="en-US"/>
            <a:t>Memasyarakatnya internet industri pos kurang diperlukan</a:t>
          </a:r>
        </a:p>
      </dgm:t>
    </dgm:pt>
    <dgm:pt modelId="{0F916F52-59AE-493C-9009-073BF34BA0D4}" type="parTrans" cxnId="{9ED1047E-7B99-46CF-A445-C95721141AD1}">
      <dgm:prSet/>
      <dgm:spPr/>
      <dgm:t>
        <a:bodyPr/>
        <a:lstStyle/>
        <a:p>
          <a:endParaRPr lang="en-US"/>
        </a:p>
      </dgm:t>
    </dgm:pt>
    <dgm:pt modelId="{808D00F4-AA4B-450F-B38D-C92AE56EA890}" type="sibTrans" cxnId="{9ED1047E-7B99-46CF-A445-C95721141AD1}">
      <dgm:prSet/>
      <dgm:spPr/>
      <dgm:t>
        <a:bodyPr/>
        <a:lstStyle/>
        <a:p>
          <a:endParaRPr lang="en-US"/>
        </a:p>
      </dgm:t>
    </dgm:pt>
    <dgm:pt modelId="{B107C406-DAA7-4E88-9097-276D5D81B2BE}">
      <dgm:prSet/>
      <dgm:spPr/>
      <dgm:t>
        <a:bodyPr/>
        <a:lstStyle/>
        <a:p>
          <a:r>
            <a:rPr lang="en-US"/>
            <a:t>Daya saing industri tekstil menjadi lemah karena adanya impor dari LN dengan harga lebih murah</a:t>
          </a:r>
        </a:p>
      </dgm:t>
    </dgm:pt>
    <dgm:pt modelId="{53B83B82-09D7-42C8-817A-5483C7795ADF}" type="parTrans" cxnId="{E39CC97D-744C-4D29-8A36-8080709A2B82}">
      <dgm:prSet/>
      <dgm:spPr/>
      <dgm:t>
        <a:bodyPr/>
        <a:lstStyle/>
        <a:p>
          <a:endParaRPr lang="en-US"/>
        </a:p>
      </dgm:t>
    </dgm:pt>
    <dgm:pt modelId="{AA65BE6C-4082-42A5-88B0-26B6C81A8B7A}" type="sibTrans" cxnId="{E39CC97D-744C-4D29-8A36-8080709A2B82}">
      <dgm:prSet/>
      <dgm:spPr/>
      <dgm:t>
        <a:bodyPr/>
        <a:lstStyle/>
        <a:p>
          <a:endParaRPr lang="en-US"/>
        </a:p>
      </dgm:t>
    </dgm:pt>
    <dgm:pt modelId="{B77490A2-164C-0E41-BD05-CA9FB61B915E}" type="pres">
      <dgm:prSet presAssocID="{EF69DAAC-6C84-4AF0-81A7-F0ACC7CC28A6}" presName="linear" presStyleCnt="0">
        <dgm:presLayoutVars>
          <dgm:animLvl val="lvl"/>
          <dgm:resizeHandles val="exact"/>
        </dgm:presLayoutVars>
      </dgm:prSet>
      <dgm:spPr/>
    </dgm:pt>
    <dgm:pt modelId="{842A52FE-3794-F443-8CD1-0BAF54C2E2B8}" type="pres">
      <dgm:prSet presAssocID="{77EFE0AF-5F6A-4125-830B-1B2B4DE7807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8AD79E30-4057-B147-BAC2-1724E3C82BA3}" type="pres">
      <dgm:prSet presAssocID="{EB96F47C-9D77-411F-BA53-29FF17C62AF4}" presName="spacer" presStyleCnt="0"/>
      <dgm:spPr/>
    </dgm:pt>
    <dgm:pt modelId="{EF11836E-D6E1-E24C-BC92-AF553A106CFB}" type="pres">
      <dgm:prSet presAssocID="{94140378-43CA-45D1-81C2-71D4D0813D1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3C5DAC4-DE74-7E47-B59F-B94992C24856}" type="pres">
      <dgm:prSet presAssocID="{FFFFE276-975B-41F7-B818-740A80A142AF}" presName="spacer" presStyleCnt="0"/>
      <dgm:spPr/>
    </dgm:pt>
    <dgm:pt modelId="{E5C9ABC6-820E-DC4A-8F7D-73BA2107C11C}" type="pres">
      <dgm:prSet presAssocID="{A828B8EF-3049-45B0-9563-129FB9610B4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DAEC818-4B62-D64A-81E7-E2AAE425DB4F}" type="pres">
      <dgm:prSet presAssocID="{38AB104F-E774-4738-AC82-B1A009731459}" presName="spacer" presStyleCnt="0"/>
      <dgm:spPr/>
    </dgm:pt>
    <dgm:pt modelId="{757220D2-0C7E-1A40-9D3A-784EC1C8C599}" type="pres">
      <dgm:prSet presAssocID="{0A92EBC0-3A74-47B0-AA9A-5D400ACFE64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CE00A20-6844-D644-ABFD-1C1CF5069A61}" type="pres">
      <dgm:prSet presAssocID="{808D00F4-AA4B-450F-B38D-C92AE56EA890}" presName="spacer" presStyleCnt="0"/>
      <dgm:spPr/>
    </dgm:pt>
    <dgm:pt modelId="{00907A67-98D5-3141-8861-4DC190716228}" type="pres">
      <dgm:prSet presAssocID="{B107C406-DAA7-4E88-9097-276D5D81B2BE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F543B16-7A28-2F49-B5B2-BCCE158CC2A5}" type="presOf" srcId="{A828B8EF-3049-45B0-9563-129FB9610B4C}" destId="{E5C9ABC6-820E-DC4A-8F7D-73BA2107C11C}" srcOrd="0" destOrd="0" presId="urn:microsoft.com/office/officeart/2005/8/layout/vList2"/>
    <dgm:cxn modelId="{1A47F119-1AA0-014D-9EE5-65C03E72A9ED}" type="presOf" srcId="{94140378-43CA-45D1-81C2-71D4D0813D19}" destId="{EF11836E-D6E1-E24C-BC92-AF553A106CFB}" srcOrd="0" destOrd="0" presId="urn:microsoft.com/office/officeart/2005/8/layout/vList2"/>
    <dgm:cxn modelId="{A2087931-FB28-48F0-9BDD-21FEF1E5AEC4}" srcId="{EF69DAAC-6C84-4AF0-81A7-F0ACC7CC28A6}" destId="{94140378-43CA-45D1-81C2-71D4D0813D19}" srcOrd="1" destOrd="0" parTransId="{FF115A14-2F6C-4D5F-B6B6-5A5F30A65D14}" sibTransId="{FFFFE276-975B-41F7-B818-740A80A142AF}"/>
    <dgm:cxn modelId="{F217EB5A-47E1-B54B-84FF-7B2348B6F4C4}" type="presOf" srcId="{0A92EBC0-3A74-47B0-AA9A-5D400ACFE641}" destId="{757220D2-0C7E-1A40-9D3A-784EC1C8C599}" srcOrd="0" destOrd="0" presId="urn:microsoft.com/office/officeart/2005/8/layout/vList2"/>
    <dgm:cxn modelId="{E39CC97D-744C-4D29-8A36-8080709A2B82}" srcId="{EF69DAAC-6C84-4AF0-81A7-F0ACC7CC28A6}" destId="{B107C406-DAA7-4E88-9097-276D5D81B2BE}" srcOrd="4" destOrd="0" parTransId="{53B83B82-09D7-42C8-817A-5483C7795ADF}" sibTransId="{AA65BE6C-4082-42A5-88B0-26B6C81A8B7A}"/>
    <dgm:cxn modelId="{9ED1047E-7B99-46CF-A445-C95721141AD1}" srcId="{EF69DAAC-6C84-4AF0-81A7-F0ACC7CC28A6}" destId="{0A92EBC0-3A74-47B0-AA9A-5D400ACFE641}" srcOrd="3" destOrd="0" parTransId="{0F916F52-59AE-493C-9009-073BF34BA0D4}" sibTransId="{808D00F4-AA4B-450F-B38D-C92AE56EA890}"/>
    <dgm:cxn modelId="{C0E7119D-46D4-499B-B387-193661B3271C}" srcId="{EF69DAAC-6C84-4AF0-81A7-F0ACC7CC28A6}" destId="{A828B8EF-3049-45B0-9563-129FB9610B4C}" srcOrd="2" destOrd="0" parTransId="{73DB93CD-5D08-4D19-90D7-6D6C4066A241}" sibTransId="{38AB104F-E774-4738-AC82-B1A009731459}"/>
    <dgm:cxn modelId="{B0EEDAC1-91AA-44FF-A182-4E19B3A5974B}" srcId="{EF69DAAC-6C84-4AF0-81A7-F0ACC7CC28A6}" destId="{77EFE0AF-5F6A-4125-830B-1B2B4DE78074}" srcOrd="0" destOrd="0" parTransId="{495E7FB1-4884-43FE-9C80-AFD089C7862B}" sibTransId="{EB96F47C-9D77-411F-BA53-29FF17C62AF4}"/>
    <dgm:cxn modelId="{3EF91ECC-18DD-B64D-9114-35040D559D33}" type="presOf" srcId="{77EFE0AF-5F6A-4125-830B-1B2B4DE78074}" destId="{842A52FE-3794-F443-8CD1-0BAF54C2E2B8}" srcOrd="0" destOrd="0" presId="urn:microsoft.com/office/officeart/2005/8/layout/vList2"/>
    <dgm:cxn modelId="{D4E0FCCD-9223-AF40-B1AC-D66B58D2B79F}" type="presOf" srcId="{B107C406-DAA7-4E88-9097-276D5D81B2BE}" destId="{00907A67-98D5-3141-8861-4DC190716228}" srcOrd="0" destOrd="0" presId="urn:microsoft.com/office/officeart/2005/8/layout/vList2"/>
    <dgm:cxn modelId="{E549E3F8-A86D-1F47-BDCD-B04C3F40FEDF}" type="presOf" srcId="{EF69DAAC-6C84-4AF0-81A7-F0ACC7CC28A6}" destId="{B77490A2-164C-0E41-BD05-CA9FB61B915E}" srcOrd="0" destOrd="0" presId="urn:microsoft.com/office/officeart/2005/8/layout/vList2"/>
    <dgm:cxn modelId="{A4BABED0-CD12-4744-B445-53FBC6CBF30E}" type="presParOf" srcId="{B77490A2-164C-0E41-BD05-CA9FB61B915E}" destId="{842A52FE-3794-F443-8CD1-0BAF54C2E2B8}" srcOrd="0" destOrd="0" presId="urn:microsoft.com/office/officeart/2005/8/layout/vList2"/>
    <dgm:cxn modelId="{DBE1AA5A-9A2C-CF43-9107-591000B90431}" type="presParOf" srcId="{B77490A2-164C-0E41-BD05-CA9FB61B915E}" destId="{8AD79E30-4057-B147-BAC2-1724E3C82BA3}" srcOrd="1" destOrd="0" presId="urn:microsoft.com/office/officeart/2005/8/layout/vList2"/>
    <dgm:cxn modelId="{C95157AE-E83F-B340-97E6-D596C39E704C}" type="presParOf" srcId="{B77490A2-164C-0E41-BD05-CA9FB61B915E}" destId="{EF11836E-D6E1-E24C-BC92-AF553A106CFB}" srcOrd="2" destOrd="0" presId="urn:microsoft.com/office/officeart/2005/8/layout/vList2"/>
    <dgm:cxn modelId="{AC99D3B4-AF39-3C4E-9A57-AAFF71381AC2}" type="presParOf" srcId="{B77490A2-164C-0E41-BD05-CA9FB61B915E}" destId="{F3C5DAC4-DE74-7E47-B59F-B94992C24856}" srcOrd="3" destOrd="0" presId="urn:microsoft.com/office/officeart/2005/8/layout/vList2"/>
    <dgm:cxn modelId="{39B7951A-7485-D546-AF53-C8661AB392AA}" type="presParOf" srcId="{B77490A2-164C-0E41-BD05-CA9FB61B915E}" destId="{E5C9ABC6-820E-DC4A-8F7D-73BA2107C11C}" srcOrd="4" destOrd="0" presId="urn:microsoft.com/office/officeart/2005/8/layout/vList2"/>
    <dgm:cxn modelId="{5F7CC5B6-19E7-834A-8629-F85501039966}" type="presParOf" srcId="{B77490A2-164C-0E41-BD05-CA9FB61B915E}" destId="{DDAEC818-4B62-D64A-81E7-E2AAE425DB4F}" srcOrd="5" destOrd="0" presId="urn:microsoft.com/office/officeart/2005/8/layout/vList2"/>
    <dgm:cxn modelId="{31653260-1956-7F45-B859-33BC5CEFF1B3}" type="presParOf" srcId="{B77490A2-164C-0E41-BD05-CA9FB61B915E}" destId="{757220D2-0C7E-1A40-9D3A-784EC1C8C599}" srcOrd="6" destOrd="0" presId="urn:microsoft.com/office/officeart/2005/8/layout/vList2"/>
    <dgm:cxn modelId="{D8066D03-61CD-B54D-8511-0DA9510C9C4D}" type="presParOf" srcId="{B77490A2-164C-0E41-BD05-CA9FB61B915E}" destId="{ECE00A20-6844-D644-ABFD-1C1CF5069A61}" srcOrd="7" destOrd="0" presId="urn:microsoft.com/office/officeart/2005/8/layout/vList2"/>
    <dgm:cxn modelId="{696AB6A5-F9BE-1043-B5B9-4E558A220437}" type="presParOf" srcId="{B77490A2-164C-0E41-BD05-CA9FB61B915E}" destId="{00907A67-98D5-3141-8861-4DC19071622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3A747EE-4522-4F65-B3B5-B222797EF158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37248DE-F921-4B82-9061-35ECB15776E8}">
      <dgm:prSet/>
      <dgm:spPr/>
      <dgm:t>
        <a:bodyPr/>
        <a:lstStyle/>
        <a:p>
          <a:pPr rtl="0"/>
          <a:r>
            <a:rPr lang="en-US"/>
            <a:t>(</a:t>
          </a:r>
          <a:r>
            <a:rPr lang="en-US" i="1"/>
            <a:t>Likehood</a:t>
          </a:r>
          <a:r>
            <a:rPr lang="en-US"/>
            <a:t>) Kemungkinan terjadinya risiko</a:t>
          </a:r>
        </a:p>
      </dgm:t>
    </dgm:pt>
    <dgm:pt modelId="{D8851FB7-47C7-4DD6-B749-6AAB77294A12}" type="parTrans" cxnId="{31CDA4B2-D92A-408A-A75C-D8362B7BF1B2}">
      <dgm:prSet/>
      <dgm:spPr/>
      <dgm:t>
        <a:bodyPr/>
        <a:lstStyle/>
        <a:p>
          <a:endParaRPr lang="en-US"/>
        </a:p>
      </dgm:t>
    </dgm:pt>
    <dgm:pt modelId="{D3672D66-1B82-4D0D-929D-12E0695318AC}" type="sibTrans" cxnId="{31CDA4B2-D92A-408A-A75C-D8362B7BF1B2}">
      <dgm:prSet/>
      <dgm:spPr/>
      <dgm:t>
        <a:bodyPr/>
        <a:lstStyle/>
        <a:p>
          <a:endParaRPr lang="en-US"/>
        </a:p>
      </dgm:t>
    </dgm:pt>
    <dgm:pt modelId="{70C6FACB-D40C-4668-89DE-91C336D51AA5}">
      <dgm:prSet/>
      <dgm:spPr/>
      <dgm:t>
        <a:bodyPr/>
        <a:lstStyle/>
        <a:p>
          <a:pPr rtl="0"/>
          <a:r>
            <a:rPr lang="en-US"/>
            <a:t>(</a:t>
          </a:r>
          <a:r>
            <a:rPr lang="en-US" i="1"/>
            <a:t>Impact</a:t>
          </a:r>
          <a:r>
            <a:rPr lang="en-US"/>
            <a:t>) Dampak terjadinya risiko</a:t>
          </a:r>
        </a:p>
      </dgm:t>
    </dgm:pt>
    <dgm:pt modelId="{1CAB6409-C22A-489E-979B-86CED2144CC0}" type="parTrans" cxnId="{C14BBC55-CD32-4A0C-9AC5-A6AE79937A13}">
      <dgm:prSet/>
      <dgm:spPr/>
      <dgm:t>
        <a:bodyPr/>
        <a:lstStyle/>
        <a:p>
          <a:endParaRPr lang="en-US"/>
        </a:p>
      </dgm:t>
    </dgm:pt>
    <dgm:pt modelId="{AB639118-762A-452F-AD9A-0DF578F100B2}" type="sibTrans" cxnId="{C14BBC55-CD32-4A0C-9AC5-A6AE79937A13}">
      <dgm:prSet/>
      <dgm:spPr/>
      <dgm:t>
        <a:bodyPr/>
        <a:lstStyle/>
        <a:p>
          <a:endParaRPr lang="en-US"/>
        </a:p>
      </dgm:t>
    </dgm:pt>
    <dgm:pt modelId="{F537500E-B639-414F-988D-CCC83BC8EE84}" type="pres">
      <dgm:prSet presAssocID="{A3A747EE-4522-4F65-B3B5-B222797EF158}" presName="Name0" presStyleCnt="0">
        <dgm:presLayoutVars>
          <dgm:chMax val="7"/>
          <dgm:chPref val="7"/>
          <dgm:dir/>
        </dgm:presLayoutVars>
      </dgm:prSet>
      <dgm:spPr/>
    </dgm:pt>
    <dgm:pt modelId="{35B96AE3-7637-C146-B16F-1153C4076F3F}" type="pres">
      <dgm:prSet presAssocID="{A3A747EE-4522-4F65-B3B5-B222797EF158}" presName="Name1" presStyleCnt="0"/>
      <dgm:spPr/>
    </dgm:pt>
    <dgm:pt modelId="{B81B8579-1C86-B148-8F11-91496EF13033}" type="pres">
      <dgm:prSet presAssocID="{A3A747EE-4522-4F65-B3B5-B222797EF158}" presName="cycle" presStyleCnt="0"/>
      <dgm:spPr/>
    </dgm:pt>
    <dgm:pt modelId="{C851FA7B-8E06-5246-B89D-C0B6F45EEC94}" type="pres">
      <dgm:prSet presAssocID="{A3A747EE-4522-4F65-B3B5-B222797EF158}" presName="srcNode" presStyleLbl="node1" presStyleIdx="0" presStyleCnt="2"/>
      <dgm:spPr/>
    </dgm:pt>
    <dgm:pt modelId="{2C8E115D-8E11-B24C-921F-0C987E4DD2A3}" type="pres">
      <dgm:prSet presAssocID="{A3A747EE-4522-4F65-B3B5-B222797EF158}" presName="conn" presStyleLbl="parChTrans1D2" presStyleIdx="0" presStyleCnt="1"/>
      <dgm:spPr/>
    </dgm:pt>
    <dgm:pt modelId="{DF86DF7A-C713-DB47-9184-839CE6CA6751}" type="pres">
      <dgm:prSet presAssocID="{A3A747EE-4522-4F65-B3B5-B222797EF158}" presName="extraNode" presStyleLbl="node1" presStyleIdx="0" presStyleCnt="2"/>
      <dgm:spPr/>
    </dgm:pt>
    <dgm:pt modelId="{7C92ED7E-1EAB-194D-AE4A-F895C06CC6CF}" type="pres">
      <dgm:prSet presAssocID="{A3A747EE-4522-4F65-B3B5-B222797EF158}" presName="dstNode" presStyleLbl="node1" presStyleIdx="0" presStyleCnt="2"/>
      <dgm:spPr/>
    </dgm:pt>
    <dgm:pt modelId="{50BE2344-B707-E04A-B370-3DA3FF09A89F}" type="pres">
      <dgm:prSet presAssocID="{137248DE-F921-4B82-9061-35ECB15776E8}" presName="text_1" presStyleLbl="node1" presStyleIdx="0" presStyleCnt="2">
        <dgm:presLayoutVars>
          <dgm:bulletEnabled val="1"/>
        </dgm:presLayoutVars>
      </dgm:prSet>
      <dgm:spPr/>
    </dgm:pt>
    <dgm:pt modelId="{E3B6E148-85BC-264B-B909-58CC26C42B13}" type="pres">
      <dgm:prSet presAssocID="{137248DE-F921-4B82-9061-35ECB15776E8}" presName="accent_1" presStyleCnt="0"/>
      <dgm:spPr/>
    </dgm:pt>
    <dgm:pt modelId="{326DD502-D930-D64D-9688-CB71FFDE6CC6}" type="pres">
      <dgm:prSet presAssocID="{137248DE-F921-4B82-9061-35ECB15776E8}" presName="accentRepeatNode" presStyleLbl="solidFgAcc1" presStyleIdx="0" presStyleCnt="2"/>
      <dgm:spPr>
        <a:solidFill>
          <a:srgbClr val="FFFF00"/>
        </a:solidFill>
      </dgm:spPr>
    </dgm:pt>
    <dgm:pt modelId="{CDB608AD-9CD8-3848-BACC-48BF44F0028F}" type="pres">
      <dgm:prSet presAssocID="{70C6FACB-D40C-4668-89DE-91C336D51AA5}" presName="text_2" presStyleLbl="node1" presStyleIdx="1" presStyleCnt="2">
        <dgm:presLayoutVars>
          <dgm:bulletEnabled val="1"/>
        </dgm:presLayoutVars>
      </dgm:prSet>
      <dgm:spPr/>
    </dgm:pt>
    <dgm:pt modelId="{C3A98229-8979-FF43-9541-E1D04523A956}" type="pres">
      <dgm:prSet presAssocID="{70C6FACB-D40C-4668-89DE-91C336D51AA5}" presName="accent_2" presStyleCnt="0"/>
      <dgm:spPr/>
    </dgm:pt>
    <dgm:pt modelId="{33DCB935-2E3F-4547-96CC-D62E008F143D}" type="pres">
      <dgm:prSet presAssocID="{70C6FACB-D40C-4668-89DE-91C336D51AA5}" presName="accentRepeatNode" presStyleLbl="solidFgAcc1" presStyleIdx="1" presStyleCnt="2"/>
      <dgm:spPr>
        <a:solidFill>
          <a:srgbClr val="FF0000"/>
        </a:solidFill>
      </dgm:spPr>
    </dgm:pt>
  </dgm:ptLst>
  <dgm:cxnLst>
    <dgm:cxn modelId="{0CE40F32-4A98-D54B-BD1E-3AABC40BF32B}" type="presOf" srcId="{137248DE-F921-4B82-9061-35ECB15776E8}" destId="{50BE2344-B707-E04A-B370-3DA3FF09A89F}" srcOrd="0" destOrd="0" presId="urn:microsoft.com/office/officeart/2008/layout/VerticalCurvedList"/>
    <dgm:cxn modelId="{CD4D0747-AD65-FA49-86C9-4A2436FD2992}" type="presOf" srcId="{D3672D66-1B82-4D0D-929D-12E0695318AC}" destId="{2C8E115D-8E11-B24C-921F-0C987E4DD2A3}" srcOrd="0" destOrd="0" presId="urn:microsoft.com/office/officeart/2008/layout/VerticalCurvedList"/>
    <dgm:cxn modelId="{C14BBC55-CD32-4A0C-9AC5-A6AE79937A13}" srcId="{A3A747EE-4522-4F65-B3B5-B222797EF158}" destId="{70C6FACB-D40C-4668-89DE-91C336D51AA5}" srcOrd="1" destOrd="0" parTransId="{1CAB6409-C22A-489E-979B-86CED2144CC0}" sibTransId="{AB639118-762A-452F-AD9A-0DF578F100B2}"/>
    <dgm:cxn modelId="{3593DE9B-66A9-124C-96CB-6E74879E9765}" type="presOf" srcId="{70C6FACB-D40C-4668-89DE-91C336D51AA5}" destId="{CDB608AD-9CD8-3848-BACC-48BF44F0028F}" srcOrd="0" destOrd="0" presId="urn:microsoft.com/office/officeart/2008/layout/VerticalCurvedList"/>
    <dgm:cxn modelId="{F79B55AD-112E-0A4D-83BE-C9F78285E7CE}" type="presOf" srcId="{A3A747EE-4522-4F65-B3B5-B222797EF158}" destId="{F537500E-B639-414F-988D-CCC83BC8EE84}" srcOrd="0" destOrd="0" presId="urn:microsoft.com/office/officeart/2008/layout/VerticalCurvedList"/>
    <dgm:cxn modelId="{31CDA4B2-D92A-408A-A75C-D8362B7BF1B2}" srcId="{A3A747EE-4522-4F65-B3B5-B222797EF158}" destId="{137248DE-F921-4B82-9061-35ECB15776E8}" srcOrd="0" destOrd="0" parTransId="{D8851FB7-47C7-4DD6-B749-6AAB77294A12}" sibTransId="{D3672D66-1B82-4D0D-929D-12E0695318AC}"/>
    <dgm:cxn modelId="{3F738B3A-0266-7B44-AFE4-F97804598CA4}" type="presParOf" srcId="{F537500E-B639-414F-988D-CCC83BC8EE84}" destId="{35B96AE3-7637-C146-B16F-1153C4076F3F}" srcOrd="0" destOrd="0" presId="urn:microsoft.com/office/officeart/2008/layout/VerticalCurvedList"/>
    <dgm:cxn modelId="{46301429-860A-7D49-9F6D-AEA7E6AA7B72}" type="presParOf" srcId="{35B96AE3-7637-C146-B16F-1153C4076F3F}" destId="{B81B8579-1C86-B148-8F11-91496EF13033}" srcOrd="0" destOrd="0" presId="urn:microsoft.com/office/officeart/2008/layout/VerticalCurvedList"/>
    <dgm:cxn modelId="{0F42250C-C576-154C-A5E4-39C777505402}" type="presParOf" srcId="{B81B8579-1C86-B148-8F11-91496EF13033}" destId="{C851FA7B-8E06-5246-B89D-C0B6F45EEC94}" srcOrd="0" destOrd="0" presId="urn:microsoft.com/office/officeart/2008/layout/VerticalCurvedList"/>
    <dgm:cxn modelId="{95F19F1D-828A-9040-941E-DA604307DD29}" type="presParOf" srcId="{B81B8579-1C86-B148-8F11-91496EF13033}" destId="{2C8E115D-8E11-B24C-921F-0C987E4DD2A3}" srcOrd="1" destOrd="0" presId="urn:microsoft.com/office/officeart/2008/layout/VerticalCurvedList"/>
    <dgm:cxn modelId="{27C41A66-F497-EE4B-87A6-89FE94D79E35}" type="presParOf" srcId="{B81B8579-1C86-B148-8F11-91496EF13033}" destId="{DF86DF7A-C713-DB47-9184-839CE6CA6751}" srcOrd="2" destOrd="0" presId="urn:microsoft.com/office/officeart/2008/layout/VerticalCurvedList"/>
    <dgm:cxn modelId="{3D98F276-E02D-3C49-9CC9-CBEC27B583A9}" type="presParOf" srcId="{B81B8579-1C86-B148-8F11-91496EF13033}" destId="{7C92ED7E-1EAB-194D-AE4A-F895C06CC6CF}" srcOrd="3" destOrd="0" presId="urn:microsoft.com/office/officeart/2008/layout/VerticalCurvedList"/>
    <dgm:cxn modelId="{79D105E4-F5DA-A246-92F7-BEBE6BE867C1}" type="presParOf" srcId="{35B96AE3-7637-C146-B16F-1153C4076F3F}" destId="{50BE2344-B707-E04A-B370-3DA3FF09A89F}" srcOrd="1" destOrd="0" presId="urn:microsoft.com/office/officeart/2008/layout/VerticalCurvedList"/>
    <dgm:cxn modelId="{3B70B4A1-0303-1145-9C20-1264B42E715B}" type="presParOf" srcId="{35B96AE3-7637-C146-B16F-1153C4076F3F}" destId="{E3B6E148-85BC-264B-B909-58CC26C42B13}" srcOrd="2" destOrd="0" presId="urn:microsoft.com/office/officeart/2008/layout/VerticalCurvedList"/>
    <dgm:cxn modelId="{FB90F6EB-C6FE-D24D-8472-01CF591D7329}" type="presParOf" srcId="{E3B6E148-85BC-264B-B909-58CC26C42B13}" destId="{326DD502-D930-D64D-9688-CB71FFDE6CC6}" srcOrd="0" destOrd="0" presId="urn:microsoft.com/office/officeart/2008/layout/VerticalCurvedList"/>
    <dgm:cxn modelId="{EEE43632-09FB-474C-9978-E838A82E872A}" type="presParOf" srcId="{35B96AE3-7637-C146-B16F-1153C4076F3F}" destId="{CDB608AD-9CD8-3848-BACC-48BF44F0028F}" srcOrd="3" destOrd="0" presId="urn:microsoft.com/office/officeart/2008/layout/VerticalCurvedList"/>
    <dgm:cxn modelId="{0280F986-A2C8-9A44-9CEA-4EF3A89EC8CF}" type="presParOf" srcId="{35B96AE3-7637-C146-B16F-1153C4076F3F}" destId="{C3A98229-8979-FF43-9541-E1D04523A956}" srcOrd="4" destOrd="0" presId="urn:microsoft.com/office/officeart/2008/layout/VerticalCurvedList"/>
    <dgm:cxn modelId="{962FCB57-22AA-3A48-A609-DE89D9E4551A}" type="presParOf" srcId="{C3A98229-8979-FF43-9541-E1D04523A956}" destId="{33DCB935-2E3F-4547-96CC-D62E008F143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B5A9D53-117B-4FAB-8375-B693BF929843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AAE8C83-DB17-4584-9FA3-9E8FFE34DFFF}">
      <dgm:prSet/>
      <dgm:spPr/>
      <dgm:t>
        <a:bodyPr/>
        <a:lstStyle/>
        <a:p>
          <a:pPr algn="just" rtl="0"/>
          <a:r>
            <a:rPr lang="en-US" dirty="0"/>
            <a:t>The identification, assessment, and prioritization of risks followed by coordinated and economical application of resources to minimize, monitor, and control the probability and/or impact of unfortunate events or to maximize the realization of opportunities (Business book). </a:t>
          </a:r>
        </a:p>
      </dgm:t>
    </dgm:pt>
    <dgm:pt modelId="{D69BD630-14D7-426D-BF1A-A72F2A9EA1E5}" type="parTrans" cxnId="{E21FB6A9-A5C8-4E89-B1B9-6552BCD7DFAD}">
      <dgm:prSet/>
      <dgm:spPr/>
      <dgm:t>
        <a:bodyPr/>
        <a:lstStyle/>
        <a:p>
          <a:endParaRPr lang="en-US"/>
        </a:p>
      </dgm:t>
    </dgm:pt>
    <dgm:pt modelId="{26CF65B8-72A0-42B3-AC0F-73D5134A157B}" type="sibTrans" cxnId="{E21FB6A9-A5C8-4E89-B1B9-6552BCD7DFAD}">
      <dgm:prSet/>
      <dgm:spPr/>
      <dgm:t>
        <a:bodyPr/>
        <a:lstStyle/>
        <a:p>
          <a:endParaRPr lang="en-US"/>
        </a:p>
      </dgm:t>
    </dgm:pt>
    <dgm:pt modelId="{F676D782-F3C4-4A05-9212-769E35180C70}">
      <dgm:prSet/>
      <dgm:spPr/>
      <dgm:t>
        <a:bodyPr/>
        <a:lstStyle/>
        <a:p>
          <a:pPr algn="just" rtl="0"/>
          <a:r>
            <a:rPr lang="en-US" dirty="0"/>
            <a:t>Risk management’s objective is to assure uncertainty does not deflect the endeavor from the business goals. </a:t>
          </a:r>
          <a:r>
            <a:rPr lang="en-US" i="1" dirty="0"/>
            <a:t>(</a:t>
          </a:r>
          <a:r>
            <a:rPr lang="en-US" i="1" dirty="0" err="1"/>
            <a:t>wikipedia</a:t>
          </a:r>
          <a:r>
            <a:rPr lang="en-US" i="1" dirty="0"/>
            <a:t>)</a:t>
          </a:r>
        </a:p>
      </dgm:t>
    </dgm:pt>
    <dgm:pt modelId="{EA48A455-AC79-46EF-93EB-993F03CACA7C}" type="parTrans" cxnId="{445E5B71-686A-46FA-B053-99A08BF84781}">
      <dgm:prSet/>
      <dgm:spPr/>
      <dgm:t>
        <a:bodyPr/>
        <a:lstStyle/>
        <a:p>
          <a:endParaRPr lang="en-US"/>
        </a:p>
      </dgm:t>
    </dgm:pt>
    <dgm:pt modelId="{32E5A6FD-26A8-49B0-92FE-4505042765CD}" type="sibTrans" cxnId="{445E5B71-686A-46FA-B053-99A08BF84781}">
      <dgm:prSet/>
      <dgm:spPr/>
      <dgm:t>
        <a:bodyPr/>
        <a:lstStyle/>
        <a:p>
          <a:endParaRPr lang="en-US"/>
        </a:p>
      </dgm:t>
    </dgm:pt>
    <dgm:pt modelId="{BAA5E207-151F-CB4C-995B-ECC07D78C480}">
      <dgm:prSet/>
      <dgm:spPr/>
      <dgm:t>
        <a:bodyPr/>
        <a:lstStyle/>
        <a:p>
          <a:pPr algn="just"/>
          <a:r>
            <a:rPr lang="en-ID" b="0" i="0" u="none" dirty="0"/>
            <a:t>proses yang </a:t>
          </a:r>
          <a:r>
            <a:rPr lang="en-ID" b="0" i="0" u="none" dirty="0" err="1"/>
            <a:t>bertujuan</a:t>
          </a:r>
          <a:r>
            <a:rPr lang="en-ID" b="0" i="0" u="none" dirty="0"/>
            <a:t> </a:t>
          </a:r>
          <a:r>
            <a:rPr lang="en-ID" b="0" i="0" u="none" dirty="0" err="1"/>
            <a:t>untuk</a:t>
          </a:r>
          <a:r>
            <a:rPr lang="en-ID" b="0" i="0" u="none" dirty="0"/>
            <a:t> </a:t>
          </a:r>
          <a:r>
            <a:rPr lang="en-ID" b="0" i="0" u="none" dirty="0" err="1"/>
            <a:t>membantu</a:t>
          </a:r>
          <a:r>
            <a:rPr lang="en-ID" b="0" i="0" u="none" dirty="0"/>
            <a:t> </a:t>
          </a:r>
          <a:r>
            <a:rPr lang="en-ID" b="0" i="0" u="none" dirty="0" err="1"/>
            <a:t>organisasi</a:t>
          </a:r>
          <a:r>
            <a:rPr lang="en-ID" b="0" i="0" u="none" dirty="0"/>
            <a:t> </a:t>
          </a:r>
          <a:r>
            <a:rPr lang="en-ID" b="0" i="0" u="none" dirty="0" err="1"/>
            <a:t>memahami</a:t>
          </a:r>
          <a:r>
            <a:rPr lang="en-ID" b="0" i="0" u="none" dirty="0"/>
            <a:t>, </a:t>
          </a:r>
          <a:r>
            <a:rPr lang="en-ID" b="0" i="0" u="none" dirty="0" err="1"/>
            <a:t>menilai</a:t>
          </a:r>
          <a:r>
            <a:rPr lang="en-ID" b="0" i="0" u="none" dirty="0"/>
            <a:t> dan </a:t>
          </a:r>
          <a:r>
            <a:rPr lang="en-ID" b="0" i="0" u="none" dirty="0" err="1"/>
            <a:t>mengambil</a:t>
          </a:r>
          <a:r>
            <a:rPr lang="en-ID" b="0" i="0" u="none" dirty="0"/>
            <a:t> </a:t>
          </a:r>
          <a:r>
            <a:rPr lang="en-ID" b="0" i="0" u="none" dirty="0" err="1"/>
            <a:t>tindakan</a:t>
          </a:r>
          <a:r>
            <a:rPr lang="en-ID" b="0" i="0" u="none" dirty="0"/>
            <a:t> pada </a:t>
          </a:r>
          <a:r>
            <a:rPr lang="en-ID" b="0" i="0" u="none" dirty="0" err="1"/>
            <a:t>semua</a:t>
          </a:r>
          <a:r>
            <a:rPr lang="en-ID" b="0" i="0" u="none" dirty="0"/>
            <a:t> </a:t>
          </a:r>
          <a:r>
            <a:rPr lang="en-ID" b="0" i="0" u="none" dirty="0" err="1"/>
            <a:t>risiko</a:t>
          </a:r>
          <a:r>
            <a:rPr lang="en-ID" b="0" i="0" u="none" dirty="0"/>
            <a:t> </a:t>
          </a:r>
          <a:r>
            <a:rPr lang="en-ID" b="0" i="0" u="none" dirty="0" err="1"/>
            <a:t>dengan</a:t>
          </a:r>
          <a:r>
            <a:rPr lang="en-ID" b="0" i="0" u="none" dirty="0"/>
            <a:t> </a:t>
          </a:r>
          <a:r>
            <a:rPr lang="en-ID" b="0" i="0" u="none" dirty="0" err="1"/>
            <a:t>maksud</a:t>
          </a:r>
          <a:r>
            <a:rPr lang="en-ID" b="0" i="0" u="none" dirty="0"/>
            <a:t> </a:t>
          </a:r>
          <a:r>
            <a:rPr lang="en-ID" b="0" i="0" u="none" dirty="0" err="1"/>
            <a:t>untuk</a:t>
          </a:r>
          <a:r>
            <a:rPr lang="en-ID" b="0" i="0" u="none" dirty="0"/>
            <a:t> </a:t>
          </a:r>
          <a:r>
            <a:rPr lang="en-ID" b="0" i="0" u="none" dirty="0" err="1"/>
            <a:t>meningkatkan</a:t>
          </a:r>
          <a:r>
            <a:rPr lang="en-ID" b="0" i="0" u="none" dirty="0"/>
            <a:t> </a:t>
          </a:r>
          <a:r>
            <a:rPr lang="en-ID" b="0" i="0" u="none" dirty="0" err="1"/>
            <a:t>kemungkinan</a:t>
          </a:r>
          <a:r>
            <a:rPr lang="en-ID" b="0" i="0" u="none" dirty="0"/>
            <a:t> </a:t>
          </a:r>
          <a:r>
            <a:rPr lang="en-ID" b="0" i="0" u="none" dirty="0" err="1"/>
            <a:t>keberhasilan</a:t>
          </a:r>
          <a:r>
            <a:rPr lang="en-ID" b="0" i="0" u="none" dirty="0"/>
            <a:t> dan </a:t>
          </a:r>
          <a:r>
            <a:rPr lang="en-ID" b="0" i="0" u="none" dirty="0" err="1"/>
            <a:t>mengurangi</a:t>
          </a:r>
          <a:r>
            <a:rPr lang="en-ID" b="0" i="0" u="none" dirty="0"/>
            <a:t> </a:t>
          </a:r>
          <a:r>
            <a:rPr lang="en-ID" b="0" i="0" u="none" dirty="0" err="1"/>
            <a:t>kemungkinan</a:t>
          </a:r>
          <a:r>
            <a:rPr lang="en-ID" b="0" i="0" u="none" dirty="0"/>
            <a:t> </a:t>
          </a:r>
          <a:r>
            <a:rPr lang="en-ID" b="0" i="0" u="none" dirty="0" err="1"/>
            <a:t>kegagalan</a:t>
          </a:r>
          <a:r>
            <a:rPr lang="en-ID" b="0" i="0" u="none" dirty="0"/>
            <a:t> (</a:t>
          </a:r>
          <a:r>
            <a:rPr lang="en-ID" b="0" i="0" u="none" dirty="0" err="1"/>
            <a:t>Danastri</a:t>
          </a:r>
          <a:r>
            <a:rPr lang="en-ID" b="0" i="0" u="none" dirty="0"/>
            <a:t>, 2018)</a:t>
          </a:r>
          <a:endParaRPr lang="en-US" dirty="0"/>
        </a:p>
      </dgm:t>
    </dgm:pt>
    <dgm:pt modelId="{96879620-4092-8246-815E-4C4785DDC013}" type="parTrans" cxnId="{BC590F2F-F1FE-744F-B53C-A88607FEE6E9}">
      <dgm:prSet/>
      <dgm:spPr/>
      <dgm:t>
        <a:bodyPr/>
        <a:lstStyle/>
        <a:p>
          <a:endParaRPr lang="en-US"/>
        </a:p>
      </dgm:t>
    </dgm:pt>
    <dgm:pt modelId="{66E7C94D-CC70-C745-9695-22E78DD184EE}" type="sibTrans" cxnId="{BC590F2F-F1FE-744F-B53C-A88607FEE6E9}">
      <dgm:prSet/>
      <dgm:spPr/>
      <dgm:t>
        <a:bodyPr/>
        <a:lstStyle/>
        <a:p>
          <a:endParaRPr lang="en-US"/>
        </a:p>
      </dgm:t>
    </dgm:pt>
    <dgm:pt modelId="{55028C57-E68C-024E-AB6F-180663E658F0}">
      <dgm:prSet/>
      <dgm:spPr/>
      <dgm:t>
        <a:bodyPr/>
        <a:lstStyle/>
        <a:p>
          <a:r>
            <a:rPr lang="en-ID" b="0" i="0" u="none" dirty="0"/>
            <a:t>Proses </a:t>
          </a:r>
          <a:r>
            <a:rPr lang="en-ID" b="0" i="0" u="none" dirty="0" err="1"/>
            <a:t>menganalisa</a:t>
          </a:r>
          <a:r>
            <a:rPr lang="en-ID" b="0" i="0" u="none" dirty="0"/>
            <a:t> </a:t>
          </a:r>
          <a:r>
            <a:rPr lang="en-ID" b="0" i="0" u="none" dirty="0" err="1"/>
            <a:t>serta</a:t>
          </a:r>
          <a:r>
            <a:rPr lang="en-ID" b="0" i="0" u="none" dirty="0"/>
            <a:t> </a:t>
          </a:r>
          <a:r>
            <a:rPr lang="en-ID" b="0" i="0" u="none" dirty="0" err="1"/>
            <a:t>memperkirakan</a:t>
          </a:r>
          <a:r>
            <a:rPr lang="en-ID" b="0" i="0" u="none" dirty="0"/>
            <a:t> </a:t>
          </a:r>
          <a:r>
            <a:rPr lang="en-ID" b="0" i="0" u="none" dirty="0" err="1"/>
            <a:t>timbulnya</a:t>
          </a:r>
          <a:r>
            <a:rPr lang="en-ID" b="0" i="0" u="none" dirty="0"/>
            <a:t> </a:t>
          </a:r>
          <a:r>
            <a:rPr lang="en-ID" b="0" i="0" u="none" dirty="0" err="1"/>
            <a:t>suatu</a:t>
          </a:r>
          <a:r>
            <a:rPr lang="en-ID" b="0" i="0" u="none" dirty="0"/>
            <a:t> </a:t>
          </a:r>
          <a:r>
            <a:rPr lang="en-ID" b="0" i="0" u="none" dirty="0" err="1"/>
            <a:t>resiko</a:t>
          </a:r>
          <a:r>
            <a:rPr lang="en-ID" b="0" i="0" u="none" dirty="0"/>
            <a:t> </a:t>
          </a:r>
          <a:r>
            <a:rPr lang="en-ID" b="0" i="0" u="none" dirty="0" err="1"/>
            <a:t>dalam</a:t>
          </a:r>
          <a:r>
            <a:rPr lang="en-ID" b="0" i="0" u="none" dirty="0"/>
            <a:t> </a:t>
          </a:r>
          <a:r>
            <a:rPr lang="en-ID" b="0" i="0" u="none" dirty="0" err="1"/>
            <a:t>suatu</a:t>
          </a:r>
          <a:r>
            <a:rPr lang="en-ID" b="0" i="0" u="none" dirty="0"/>
            <a:t> </a:t>
          </a:r>
          <a:r>
            <a:rPr lang="en-ID" b="0" i="0" u="none" dirty="0" err="1"/>
            <a:t>kegiatan</a:t>
          </a:r>
          <a:r>
            <a:rPr lang="en-ID" b="0" i="0" u="none" dirty="0"/>
            <a:t> </a:t>
          </a:r>
          <a:endParaRPr lang="en-US" dirty="0"/>
        </a:p>
      </dgm:t>
    </dgm:pt>
    <dgm:pt modelId="{8E2B35A8-717B-D249-A15B-37527EFD1D41}" type="parTrans" cxnId="{1C0C3116-C5DA-DF4A-9BC5-0DFF0335373D}">
      <dgm:prSet/>
      <dgm:spPr/>
      <dgm:t>
        <a:bodyPr/>
        <a:lstStyle/>
        <a:p>
          <a:endParaRPr lang="en-US"/>
        </a:p>
      </dgm:t>
    </dgm:pt>
    <dgm:pt modelId="{6955C539-402B-1648-BC2D-E84B55FE62C2}" type="sibTrans" cxnId="{1C0C3116-C5DA-DF4A-9BC5-0DFF0335373D}">
      <dgm:prSet/>
      <dgm:spPr/>
      <dgm:t>
        <a:bodyPr/>
        <a:lstStyle/>
        <a:p>
          <a:endParaRPr lang="en-US"/>
        </a:p>
      </dgm:t>
    </dgm:pt>
    <dgm:pt modelId="{B0C9EB8C-5A76-D84C-892D-6BA3C85EEE5F}" type="pres">
      <dgm:prSet presAssocID="{2B5A9D53-117B-4FAB-8375-B693BF929843}" presName="vert0" presStyleCnt="0">
        <dgm:presLayoutVars>
          <dgm:dir/>
          <dgm:animOne val="branch"/>
          <dgm:animLvl val="lvl"/>
        </dgm:presLayoutVars>
      </dgm:prSet>
      <dgm:spPr/>
    </dgm:pt>
    <dgm:pt modelId="{D640D79F-B543-9944-A52D-7ACFE75EC3BC}" type="pres">
      <dgm:prSet presAssocID="{1AAE8C83-DB17-4584-9FA3-9E8FFE34DFFF}" presName="thickLine" presStyleLbl="alignNode1" presStyleIdx="0" presStyleCnt="4"/>
      <dgm:spPr/>
    </dgm:pt>
    <dgm:pt modelId="{5933398A-7B08-714F-B330-7F8D5CBD0389}" type="pres">
      <dgm:prSet presAssocID="{1AAE8C83-DB17-4584-9FA3-9E8FFE34DFFF}" presName="horz1" presStyleCnt="0"/>
      <dgm:spPr/>
    </dgm:pt>
    <dgm:pt modelId="{6193AFE8-89C2-C843-9E34-36136AC49030}" type="pres">
      <dgm:prSet presAssocID="{1AAE8C83-DB17-4584-9FA3-9E8FFE34DFFF}" presName="tx1" presStyleLbl="revTx" presStyleIdx="0" presStyleCnt="4"/>
      <dgm:spPr/>
    </dgm:pt>
    <dgm:pt modelId="{C5A7794D-4B01-314F-B094-B48D19AE20D4}" type="pres">
      <dgm:prSet presAssocID="{1AAE8C83-DB17-4584-9FA3-9E8FFE34DFFF}" presName="vert1" presStyleCnt="0"/>
      <dgm:spPr/>
    </dgm:pt>
    <dgm:pt modelId="{959CE380-8A4C-D14F-87A8-CAAB78DA5BEF}" type="pres">
      <dgm:prSet presAssocID="{F676D782-F3C4-4A05-9212-769E35180C70}" presName="thickLine" presStyleLbl="alignNode1" presStyleIdx="1" presStyleCnt="4"/>
      <dgm:spPr/>
    </dgm:pt>
    <dgm:pt modelId="{AB26198C-5BDA-2C45-BEFE-25A1719BD39E}" type="pres">
      <dgm:prSet presAssocID="{F676D782-F3C4-4A05-9212-769E35180C70}" presName="horz1" presStyleCnt="0"/>
      <dgm:spPr/>
    </dgm:pt>
    <dgm:pt modelId="{140D7BC5-B0E9-294E-8BF8-7DACCA595D82}" type="pres">
      <dgm:prSet presAssocID="{F676D782-F3C4-4A05-9212-769E35180C70}" presName="tx1" presStyleLbl="revTx" presStyleIdx="1" presStyleCnt="4"/>
      <dgm:spPr/>
    </dgm:pt>
    <dgm:pt modelId="{F21991DB-5DCA-6F4F-BCE6-F8BE19CD5A27}" type="pres">
      <dgm:prSet presAssocID="{F676D782-F3C4-4A05-9212-769E35180C70}" presName="vert1" presStyleCnt="0"/>
      <dgm:spPr/>
    </dgm:pt>
    <dgm:pt modelId="{A7C67F35-57AF-C64D-BCC2-ED2E89925B67}" type="pres">
      <dgm:prSet presAssocID="{55028C57-E68C-024E-AB6F-180663E658F0}" presName="thickLine" presStyleLbl="alignNode1" presStyleIdx="2" presStyleCnt="4"/>
      <dgm:spPr/>
    </dgm:pt>
    <dgm:pt modelId="{9121640A-19F4-ED42-8D1B-6458690AD5C4}" type="pres">
      <dgm:prSet presAssocID="{55028C57-E68C-024E-AB6F-180663E658F0}" presName="horz1" presStyleCnt="0"/>
      <dgm:spPr/>
    </dgm:pt>
    <dgm:pt modelId="{ABE174EA-E307-104A-89F9-B82B7AA2CC36}" type="pres">
      <dgm:prSet presAssocID="{55028C57-E68C-024E-AB6F-180663E658F0}" presName="tx1" presStyleLbl="revTx" presStyleIdx="2" presStyleCnt="4"/>
      <dgm:spPr/>
    </dgm:pt>
    <dgm:pt modelId="{C1C55EDB-E5D6-2D4B-BC01-A924560EFD61}" type="pres">
      <dgm:prSet presAssocID="{55028C57-E68C-024E-AB6F-180663E658F0}" presName="vert1" presStyleCnt="0"/>
      <dgm:spPr/>
    </dgm:pt>
    <dgm:pt modelId="{B7543CC7-C277-6E43-9AC9-DE3CA6CDE6BB}" type="pres">
      <dgm:prSet presAssocID="{BAA5E207-151F-CB4C-995B-ECC07D78C480}" presName="thickLine" presStyleLbl="alignNode1" presStyleIdx="3" presStyleCnt="4"/>
      <dgm:spPr/>
    </dgm:pt>
    <dgm:pt modelId="{BB9AEB34-A880-B24F-BB12-6B6A01C8E8B7}" type="pres">
      <dgm:prSet presAssocID="{BAA5E207-151F-CB4C-995B-ECC07D78C480}" presName="horz1" presStyleCnt="0"/>
      <dgm:spPr/>
    </dgm:pt>
    <dgm:pt modelId="{D0A535C0-9806-5E49-B66D-54893545E95F}" type="pres">
      <dgm:prSet presAssocID="{BAA5E207-151F-CB4C-995B-ECC07D78C480}" presName="tx1" presStyleLbl="revTx" presStyleIdx="3" presStyleCnt="4"/>
      <dgm:spPr/>
    </dgm:pt>
    <dgm:pt modelId="{8D799B45-1662-4948-95FC-885D42EA2D7E}" type="pres">
      <dgm:prSet presAssocID="{BAA5E207-151F-CB4C-995B-ECC07D78C480}" presName="vert1" presStyleCnt="0"/>
      <dgm:spPr/>
    </dgm:pt>
  </dgm:ptLst>
  <dgm:cxnLst>
    <dgm:cxn modelId="{17959400-114B-8B4C-90B4-57F8EDE986CD}" type="presOf" srcId="{F676D782-F3C4-4A05-9212-769E35180C70}" destId="{140D7BC5-B0E9-294E-8BF8-7DACCA595D82}" srcOrd="0" destOrd="0" presId="urn:microsoft.com/office/officeart/2008/layout/LinedList"/>
    <dgm:cxn modelId="{1C0C3116-C5DA-DF4A-9BC5-0DFF0335373D}" srcId="{2B5A9D53-117B-4FAB-8375-B693BF929843}" destId="{55028C57-E68C-024E-AB6F-180663E658F0}" srcOrd="2" destOrd="0" parTransId="{8E2B35A8-717B-D249-A15B-37527EFD1D41}" sibTransId="{6955C539-402B-1648-BC2D-E84B55FE62C2}"/>
    <dgm:cxn modelId="{BC590F2F-F1FE-744F-B53C-A88607FEE6E9}" srcId="{2B5A9D53-117B-4FAB-8375-B693BF929843}" destId="{BAA5E207-151F-CB4C-995B-ECC07D78C480}" srcOrd="3" destOrd="0" parTransId="{96879620-4092-8246-815E-4C4785DDC013}" sibTransId="{66E7C94D-CC70-C745-9695-22E78DD184EE}"/>
    <dgm:cxn modelId="{445E5B71-686A-46FA-B053-99A08BF84781}" srcId="{2B5A9D53-117B-4FAB-8375-B693BF929843}" destId="{F676D782-F3C4-4A05-9212-769E35180C70}" srcOrd="1" destOrd="0" parTransId="{EA48A455-AC79-46EF-93EB-993F03CACA7C}" sibTransId="{32E5A6FD-26A8-49B0-92FE-4505042765CD}"/>
    <dgm:cxn modelId="{2978FE51-5BA6-EA4E-9B2C-5BE2CF5285CF}" type="presOf" srcId="{55028C57-E68C-024E-AB6F-180663E658F0}" destId="{ABE174EA-E307-104A-89F9-B82B7AA2CC36}" srcOrd="0" destOrd="0" presId="urn:microsoft.com/office/officeart/2008/layout/LinedList"/>
    <dgm:cxn modelId="{8B67BA73-DE4B-7148-B06F-8AE8ACADE71A}" type="presOf" srcId="{BAA5E207-151F-CB4C-995B-ECC07D78C480}" destId="{D0A535C0-9806-5E49-B66D-54893545E95F}" srcOrd="0" destOrd="0" presId="urn:microsoft.com/office/officeart/2008/layout/LinedList"/>
    <dgm:cxn modelId="{E21FB6A9-A5C8-4E89-B1B9-6552BCD7DFAD}" srcId="{2B5A9D53-117B-4FAB-8375-B693BF929843}" destId="{1AAE8C83-DB17-4584-9FA3-9E8FFE34DFFF}" srcOrd="0" destOrd="0" parTransId="{D69BD630-14D7-426D-BF1A-A72F2A9EA1E5}" sibTransId="{26CF65B8-72A0-42B3-AC0F-73D5134A157B}"/>
    <dgm:cxn modelId="{725DFDBB-A286-7048-B9BE-BC405DB10215}" type="presOf" srcId="{1AAE8C83-DB17-4584-9FA3-9E8FFE34DFFF}" destId="{6193AFE8-89C2-C843-9E34-36136AC49030}" srcOrd="0" destOrd="0" presId="urn:microsoft.com/office/officeart/2008/layout/LinedList"/>
    <dgm:cxn modelId="{8DCCDAC8-6DF5-F347-B607-FCAF2DB30199}" type="presOf" srcId="{2B5A9D53-117B-4FAB-8375-B693BF929843}" destId="{B0C9EB8C-5A76-D84C-892D-6BA3C85EEE5F}" srcOrd="0" destOrd="0" presId="urn:microsoft.com/office/officeart/2008/layout/LinedList"/>
    <dgm:cxn modelId="{89816EB7-E925-E146-B950-B3E9B2045FF2}" type="presParOf" srcId="{B0C9EB8C-5A76-D84C-892D-6BA3C85EEE5F}" destId="{D640D79F-B543-9944-A52D-7ACFE75EC3BC}" srcOrd="0" destOrd="0" presId="urn:microsoft.com/office/officeart/2008/layout/LinedList"/>
    <dgm:cxn modelId="{B607AD7F-9B17-F445-B918-8940A68AABF3}" type="presParOf" srcId="{B0C9EB8C-5A76-D84C-892D-6BA3C85EEE5F}" destId="{5933398A-7B08-714F-B330-7F8D5CBD0389}" srcOrd="1" destOrd="0" presId="urn:microsoft.com/office/officeart/2008/layout/LinedList"/>
    <dgm:cxn modelId="{35A861C3-BF14-694D-9AF3-4F8AE07AFC64}" type="presParOf" srcId="{5933398A-7B08-714F-B330-7F8D5CBD0389}" destId="{6193AFE8-89C2-C843-9E34-36136AC49030}" srcOrd="0" destOrd="0" presId="urn:microsoft.com/office/officeart/2008/layout/LinedList"/>
    <dgm:cxn modelId="{69FC475D-804D-9D49-9C82-313B20B2F3CF}" type="presParOf" srcId="{5933398A-7B08-714F-B330-7F8D5CBD0389}" destId="{C5A7794D-4B01-314F-B094-B48D19AE20D4}" srcOrd="1" destOrd="0" presId="urn:microsoft.com/office/officeart/2008/layout/LinedList"/>
    <dgm:cxn modelId="{97E69443-67CC-D042-A046-7AD7CAC5547F}" type="presParOf" srcId="{B0C9EB8C-5A76-D84C-892D-6BA3C85EEE5F}" destId="{959CE380-8A4C-D14F-87A8-CAAB78DA5BEF}" srcOrd="2" destOrd="0" presId="urn:microsoft.com/office/officeart/2008/layout/LinedList"/>
    <dgm:cxn modelId="{67009FE2-B6B4-F24F-8FF1-212F0A1C5DAF}" type="presParOf" srcId="{B0C9EB8C-5A76-D84C-892D-6BA3C85EEE5F}" destId="{AB26198C-5BDA-2C45-BEFE-25A1719BD39E}" srcOrd="3" destOrd="0" presId="urn:microsoft.com/office/officeart/2008/layout/LinedList"/>
    <dgm:cxn modelId="{B9563BEC-343F-B649-B6EC-D3952C4A144F}" type="presParOf" srcId="{AB26198C-5BDA-2C45-BEFE-25A1719BD39E}" destId="{140D7BC5-B0E9-294E-8BF8-7DACCA595D82}" srcOrd="0" destOrd="0" presId="urn:microsoft.com/office/officeart/2008/layout/LinedList"/>
    <dgm:cxn modelId="{DF4B6691-4EA9-3B46-9FC4-0CE82922C2C2}" type="presParOf" srcId="{AB26198C-5BDA-2C45-BEFE-25A1719BD39E}" destId="{F21991DB-5DCA-6F4F-BCE6-F8BE19CD5A27}" srcOrd="1" destOrd="0" presId="urn:microsoft.com/office/officeart/2008/layout/LinedList"/>
    <dgm:cxn modelId="{CA564FCD-5588-AA4B-8ED2-B0115716CA20}" type="presParOf" srcId="{B0C9EB8C-5A76-D84C-892D-6BA3C85EEE5F}" destId="{A7C67F35-57AF-C64D-BCC2-ED2E89925B67}" srcOrd="4" destOrd="0" presId="urn:microsoft.com/office/officeart/2008/layout/LinedList"/>
    <dgm:cxn modelId="{9916CB7A-0B22-3D4F-81A5-D7DB14885BA4}" type="presParOf" srcId="{B0C9EB8C-5A76-D84C-892D-6BA3C85EEE5F}" destId="{9121640A-19F4-ED42-8D1B-6458690AD5C4}" srcOrd="5" destOrd="0" presId="urn:microsoft.com/office/officeart/2008/layout/LinedList"/>
    <dgm:cxn modelId="{D929D1E6-8908-934E-B8DE-A9100692CB85}" type="presParOf" srcId="{9121640A-19F4-ED42-8D1B-6458690AD5C4}" destId="{ABE174EA-E307-104A-89F9-B82B7AA2CC36}" srcOrd="0" destOrd="0" presId="urn:microsoft.com/office/officeart/2008/layout/LinedList"/>
    <dgm:cxn modelId="{65FA304B-62B9-8548-BDC0-F5713632723C}" type="presParOf" srcId="{9121640A-19F4-ED42-8D1B-6458690AD5C4}" destId="{C1C55EDB-E5D6-2D4B-BC01-A924560EFD61}" srcOrd="1" destOrd="0" presId="urn:microsoft.com/office/officeart/2008/layout/LinedList"/>
    <dgm:cxn modelId="{F73019F1-B55D-4E44-8744-875F760ECADB}" type="presParOf" srcId="{B0C9EB8C-5A76-D84C-892D-6BA3C85EEE5F}" destId="{B7543CC7-C277-6E43-9AC9-DE3CA6CDE6BB}" srcOrd="6" destOrd="0" presId="urn:microsoft.com/office/officeart/2008/layout/LinedList"/>
    <dgm:cxn modelId="{5008D254-A576-7945-9073-941293FC40CD}" type="presParOf" srcId="{B0C9EB8C-5A76-D84C-892D-6BA3C85EEE5F}" destId="{BB9AEB34-A880-B24F-BB12-6B6A01C8E8B7}" srcOrd="7" destOrd="0" presId="urn:microsoft.com/office/officeart/2008/layout/LinedList"/>
    <dgm:cxn modelId="{B9CA301B-55A6-7A44-A2B9-34478577751D}" type="presParOf" srcId="{BB9AEB34-A880-B24F-BB12-6B6A01C8E8B7}" destId="{D0A535C0-9806-5E49-B66D-54893545E95F}" srcOrd="0" destOrd="0" presId="urn:microsoft.com/office/officeart/2008/layout/LinedList"/>
    <dgm:cxn modelId="{9A4A04D7-CF0A-FE45-9130-ABBE632B0643}" type="presParOf" srcId="{BB9AEB34-A880-B24F-BB12-6B6A01C8E8B7}" destId="{8D799B45-1662-4948-95FC-885D42EA2D7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90F436-B532-456C-9CC8-FBE25D897013}">
      <dsp:nvSpPr>
        <dsp:cNvPr id="0" name=""/>
        <dsp:cNvSpPr/>
      </dsp:nvSpPr>
      <dsp:spPr>
        <a:xfrm>
          <a:off x="0" y="3399"/>
          <a:ext cx="10515600" cy="72408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43D06C-F3ED-4508-AFD8-DC76E8C74275}">
      <dsp:nvSpPr>
        <dsp:cNvPr id="0" name=""/>
        <dsp:cNvSpPr/>
      </dsp:nvSpPr>
      <dsp:spPr>
        <a:xfrm>
          <a:off x="219037" y="166319"/>
          <a:ext cx="398249" cy="3982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86CBC3-291A-4CD4-8163-28ADEA32F5EE}">
      <dsp:nvSpPr>
        <dsp:cNvPr id="0" name=""/>
        <dsp:cNvSpPr/>
      </dsp:nvSpPr>
      <dsp:spPr>
        <a:xfrm>
          <a:off x="836323" y="3399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0" i="0" kern="1200" dirty="0" err="1"/>
            <a:t>Risiko</a:t>
          </a:r>
          <a:r>
            <a:rPr lang="en-GB" sz="1900" b="0" i="0" kern="1200" dirty="0"/>
            <a:t> </a:t>
          </a:r>
          <a:r>
            <a:rPr lang="en-GB" sz="1900" b="0" i="0" kern="1200" dirty="0" err="1"/>
            <a:t>memiliki</a:t>
          </a:r>
          <a:r>
            <a:rPr lang="en-GB" sz="1900" b="0" i="0" kern="1200" dirty="0"/>
            <a:t> </a:t>
          </a:r>
          <a:r>
            <a:rPr lang="en-GB" sz="1900" b="0" i="0" kern="1200" dirty="0" err="1"/>
            <a:t>konotasi</a:t>
          </a:r>
          <a:r>
            <a:rPr lang="en-GB" sz="1900" b="0" i="0" kern="1200" dirty="0"/>
            <a:t> </a:t>
          </a:r>
          <a:r>
            <a:rPr lang="en-GB" sz="1900" b="0" i="0" kern="1200" dirty="0" err="1"/>
            <a:t>negatif</a:t>
          </a:r>
          <a:r>
            <a:rPr lang="en-GB" sz="1900" b="0" i="0" kern="1200" dirty="0"/>
            <a:t>, </a:t>
          </a:r>
          <a:r>
            <a:rPr lang="en-GB" sz="1900" b="0" i="0" kern="1200" dirty="0" err="1"/>
            <a:t>merupakan</a:t>
          </a:r>
          <a:r>
            <a:rPr lang="en-GB" sz="1900" b="0" i="0" kern="1200" dirty="0"/>
            <a:t> </a:t>
          </a:r>
          <a:r>
            <a:rPr lang="en-GB" sz="1900" b="0" i="0" kern="1200" dirty="0" err="1"/>
            <a:t>sesuatu</a:t>
          </a:r>
          <a:r>
            <a:rPr lang="en-GB" sz="1900" b="0" i="0" kern="1200" dirty="0"/>
            <a:t> yang </a:t>
          </a:r>
          <a:r>
            <a:rPr lang="en-GB" sz="1900" b="0" i="0" kern="1200" dirty="0" err="1"/>
            <a:t>tidak</a:t>
          </a:r>
          <a:r>
            <a:rPr lang="en-GB" sz="1900" b="0" i="0" kern="1200" dirty="0"/>
            <a:t> </a:t>
          </a:r>
          <a:r>
            <a:rPr lang="en-GB" sz="1900" b="0" i="0" kern="1200" dirty="0" err="1"/>
            <a:t>disukai</a:t>
          </a:r>
          <a:r>
            <a:rPr lang="en-GB" sz="1900" b="0" i="0" kern="1200" dirty="0"/>
            <a:t> dan </a:t>
          </a:r>
          <a:r>
            <a:rPr lang="en-GB" sz="1900" b="0" i="0" kern="1200" dirty="0" err="1"/>
            <a:t>sesuatu</a:t>
          </a:r>
          <a:r>
            <a:rPr lang="en-GB" sz="1900" b="0" i="0" kern="1200" dirty="0"/>
            <a:t> yang </a:t>
          </a:r>
          <a:r>
            <a:rPr lang="en-GB" sz="1900" b="0" i="0" kern="1200" dirty="0" err="1"/>
            <a:t>ingin</a:t>
          </a:r>
          <a:r>
            <a:rPr lang="en-GB" sz="1900" b="0" i="0" kern="1200" dirty="0"/>
            <a:t> </a:t>
          </a:r>
          <a:r>
            <a:rPr lang="en-GB" sz="1900" b="0" i="0" kern="1200" dirty="0" err="1"/>
            <a:t>dihindari</a:t>
          </a:r>
          <a:r>
            <a:rPr lang="en-GB" sz="1900" b="0" i="0" kern="1200" dirty="0"/>
            <a:t>.</a:t>
          </a:r>
          <a:endParaRPr lang="en-US" sz="1900" kern="1200" dirty="0"/>
        </a:p>
      </dsp:txBody>
      <dsp:txXfrm>
        <a:off x="836323" y="3399"/>
        <a:ext cx="9679276" cy="724089"/>
      </dsp:txXfrm>
    </dsp:sp>
    <dsp:sp modelId="{D8800CA2-20D2-4EB2-9A50-D3087ECF5AC9}">
      <dsp:nvSpPr>
        <dsp:cNvPr id="0" name=""/>
        <dsp:cNvSpPr/>
      </dsp:nvSpPr>
      <dsp:spPr>
        <a:xfrm>
          <a:off x="0" y="908511"/>
          <a:ext cx="10515600" cy="72408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ED4B76-71E0-4879-BC04-E5CBB32B5F19}">
      <dsp:nvSpPr>
        <dsp:cNvPr id="0" name=""/>
        <dsp:cNvSpPr/>
      </dsp:nvSpPr>
      <dsp:spPr>
        <a:xfrm>
          <a:off x="219037" y="1071431"/>
          <a:ext cx="398249" cy="3982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0A63A8-F97D-4B02-85BA-0565A2AEF674}">
      <dsp:nvSpPr>
        <dsp:cNvPr id="0" name=""/>
        <dsp:cNvSpPr/>
      </dsp:nvSpPr>
      <dsp:spPr>
        <a:xfrm>
          <a:off x="836323" y="908511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0" i="0" kern="1200"/>
            <a:t>Definisi Risiko :</a:t>
          </a:r>
          <a:endParaRPr lang="en-US" sz="1900" kern="1200"/>
        </a:p>
      </dsp:txBody>
      <dsp:txXfrm>
        <a:off x="836323" y="908511"/>
        <a:ext cx="9679276" cy="724089"/>
      </dsp:txXfrm>
    </dsp:sp>
    <dsp:sp modelId="{0384046B-1D6A-46B7-9C82-5FCA6261ABEC}">
      <dsp:nvSpPr>
        <dsp:cNvPr id="0" name=""/>
        <dsp:cNvSpPr/>
      </dsp:nvSpPr>
      <dsp:spPr>
        <a:xfrm>
          <a:off x="0" y="1813624"/>
          <a:ext cx="10515600" cy="72408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C2F487-7A22-47FC-87D1-50525B8442CC}">
      <dsp:nvSpPr>
        <dsp:cNvPr id="0" name=""/>
        <dsp:cNvSpPr/>
      </dsp:nvSpPr>
      <dsp:spPr>
        <a:xfrm>
          <a:off x="219037" y="1976544"/>
          <a:ext cx="398249" cy="3982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A3C87E-3A4A-4144-A306-6DA6F6C5BABF}">
      <dsp:nvSpPr>
        <dsp:cNvPr id="0" name=""/>
        <dsp:cNvSpPr/>
      </dsp:nvSpPr>
      <dsp:spPr>
        <a:xfrm>
          <a:off x="836323" y="1813624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0" i="0" kern="1200"/>
            <a:t>Risiko adalah kejadian yang merugikan.</a:t>
          </a:r>
          <a:endParaRPr lang="en-US" sz="1900" kern="1200"/>
        </a:p>
      </dsp:txBody>
      <dsp:txXfrm>
        <a:off x="836323" y="1813624"/>
        <a:ext cx="9679276" cy="724089"/>
      </dsp:txXfrm>
    </dsp:sp>
    <dsp:sp modelId="{CF5834E2-3492-45E2-9D21-5505056D0A6D}">
      <dsp:nvSpPr>
        <dsp:cNvPr id="0" name=""/>
        <dsp:cNvSpPr/>
      </dsp:nvSpPr>
      <dsp:spPr>
        <a:xfrm>
          <a:off x="0" y="2718736"/>
          <a:ext cx="10515600" cy="72408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15369D-6F81-46D3-B79C-B8AAF9F4E926}">
      <dsp:nvSpPr>
        <dsp:cNvPr id="0" name=""/>
        <dsp:cNvSpPr/>
      </dsp:nvSpPr>
      <dsp:spPr>
        <a:xfrm>
          <a:off x="219037" y="2881656"/>
          <a:ext cx="398249" cy="39824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0EECD4-9FA6-4B43-AC95-B2A068040B06}">
      <dsp:nvSpPr>
        <dsp:cNvPr id="0" name=""/>
        <dsp:cNvSpPr/>
      </dsp:nvSpPr>
      <dsp:spPr>
        <a:xfrm>
          <a:off x="836323" y="2718736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0" i="0" kern="1200"/>
            <a:t>Risiko dilihat dari segi investasi adalah kemungkinan adanya penyimpangan hasil/ keuntungan dari yang diharapkan.</a:t>
          </a:r>
          <a:endParaRPr lang="en-US" sz="1900" kern="1200"/>
        </a:p>
      </dsp:txBody>
      <dsp:txXfrm>
        <a:off x="836323" y="2718736"/>
        <a:ext cx="9679276" cy="724089"/>
      </dsp:txXfrm>
    </dsp:sp>
    <dsp:sp modelId="{B76006CB-42BE-4258-947E-AB42101336F1}">
      <dsp:nvSpPr>
        <dsp:cNvPr id="0" name=""/>
        <dsp:cNvSpPr/>
      </dsp:nvSpPr>
      <dsp:spPr>
        <a:xfrm>
          <a:off x="0" y="3623848"/>
          <a:ext cx="10515600" cy="72408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740A94-F8E7-4008-B1E1-EE08AC5F928E}">
      <dsp:nvSpPr>
        <dsp:cNvPr id="0" name=""/>
        <dsp:cNvSpPr/>
      </dsp:nvSpPr>
      <dsp:spPr>
        <a:xfrm>
          <a:off x="219037" y="3786768"/>
          <a:ext cx="398249" cy="39824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1D4CCC-C8CD-460D-9F61-FFAB106E010F}">
      <dsp:nvSpPr>
        <dsp:cNvPr id="0" name=""/>
        <dsp:cNvSpPr/>
      </dsp:nvSpPr>
      <dsp:spPr>
        <a:xfrm>
          <a:off x="836323" y="3623848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0" i="0" kern="1200" dirty="0" err="1"/>
            <a:t>Risiko</a:t>
          </a:r>
          <a:r>
            <a:rPr lang="en-GB" sz="1900" b="0" i="0" kern="1200" dirty="0"/>
            <a:t> </a:t>
          </a:r>
          <a:r>
            <a:rPr lang="en-GB" sz="1900" b="0" i="0" kern="1200" dirty="0" err="1"/>
            <a:t>perusahaan</a:t>
          </a:r>
          <a:r>
            <a:rPr lang="en-GB" sz="1900" b="0" i="0" kern="1200" dirty="0"/>
            <a:t> </a:t>
          </a:r>
          <a:r>
            <a:rPr lang="en-GB" sz="1900" b="0" i="0" kern="1200" dirty="0" err="1"/>
            <a:t>adalah</a:t>
          </a:r>
          <a:r>
            <a:rPr lang="en-GB" sz="1900" b="0" i="0" kern="1200" dirty="0"/>
            <a:t> </a:t>
          </a:r>
          <a:r>
            <a:rPr lang="en-GB" sz="1900" b="0" i="0" kern="1200" dirty="0" err="1"/>
            <a:t>suatu</a:t>
          </a:r>
          <a:r>
            <a:rPr lang="en-GB" sz="1900" b="0" i="0" kern="1200" dirty="0"/>
            <a:t> </a:t>
          </a:r>
          <a:r>
            <a:rPr lang="en-GB" sz="1900" b="0" i="0" kern="1200" dirty="0" err="1"/>
            <a:t>peristiwa</a:t>
          </a:r>
          <a:r>
            <a:rPr lang="en-GB" sz="1900" b="0" i="0" kern="1200" dirty="0"/>
            <a:t> yang </a:t>
          </a:r>
          <a:r>
            <a:rPr lang="en-GB" sz="1900" b="0" i="0" kern="1200" dirty="0" err="1"/>
            <a:t>mungkin</a:t>
          </a:r>
          <a:r>
            <a:rPr lang="en-GB" sz="1900" b="0" i="0" kern="1200" dirty="0"/>
            <a:t> </a:t>
          </a:r>
          <a:r>
            <a:rPr lang="en-GB" sz="1900" b="0" i="0" kern="1200" dirty="0" err="1"/>
            <a:t>terjadi</a:t>
          </a:r>
          <a:r>
            <a:rPr lang="en-GB" sz="1900" b="0" i="0" kern="1200" dirty="0"/>
            <a:t> </a:t>
          </a:r>
          <a:r>
            <a:rPr lang="en-GB" sz="1900" b="0" i="0" kern="1200" dirty="0" err="1"/>
            <a:t>dalam</a:t>
          </a:r>
          <a:r>
            <a:rPr lang="en-GB" sz="1900" b="0" i="0" kern="1200" dirty="0"/>
            <a:t> </a:t>
          </a:r>
          <a:r>
            <a:rPr lang="en-GB" sz="1900" b="0" i="0" kern="1200" dirty="0" err="1"/>
            <a:t>operasional</a:t>
          </a:r>
          <a:r>
            <a:rPr lang="en-GB" sz="1900" b="0" i="0" kern="1200" dirty="0"/>
            <a:t> </a:t>
          </a:r>
          <a:r>
            <a:rPr lang="en-GB" sz="1900" b="0" i="0" kern="1200" dirty="0" err="1"/>
            <a:t>perusahaan</a:t>
          </a:r>
          <a:r>
            <a:rPr lang="en-GB" sz="1900" b="0" i="0" kern="1200" dirty="0"/>
            <a:t> </a:t>
          </a:r>
          <a:r>
            <a:rPr lang="en-GB" sz="1900" b="0" i="0" kern="1200" dirty="0" err="1"/>
            <a:t>sehingga</a:t>
          </a:r>
          <a:r>
            <a:rPr lang="en-GB" sz="1900" b="0" i="0" kern="1200" dirty="0"/>
            <a:t> </a:t>
          </a:r>
          <a:r>
            <a:rPr lang="en-GB" sz="1900" b="0" i="0" kern="1200" dirty="0" err="1"/>
            <a:t>dapat</a:t>
          </a:r>
          <a:r>
            <a:rPr lang="en-GB" sz="1900" b="0" i="0" kern="1200" dirty="0"/>
            <a:t> </a:t>
          </a:r>
          <a:r>
            <a:rPr lang="en-GB" sz="1900" b="0" i="0" kern="1200" dirty="0" err="1"/>
            <a:t>mengakibatkan</a:t>
          </a:r>
          <a:r>
            <a:rPr lang="en-GB" sz="1900" b="0" i="0" kern="1200" dirty="0"/>
            <a:t> </a:t>
          </a:r>
          <a:r>
            <a:rPr lang="en-GB" sz="1900" b="0" i="0" kern="1200" dirty="0" err="1"/>
            <a:t>kerugia</a:t>
          </a:r>
          <a:r>
            <a:rPr lang="en-GB" sz="1900" b="0" i="0" kern="1200" dirty="0"/>
            <a:t> </a:t>
          </a:r>
          <a:r>
            <a:rPr lang="en-GB" sz="1900" b="0" i="0" kern="1200" dirty="0" err="1"/>
            <a:t>bagi</a:t>
          </a:r>
          <a:r>
            <a:rPr lang="en-GB" sz="1900" b="0" i="0" kern="1200" dirty="0"/>
            <a:t> </a:t>
          </a:r>
          <a:r>
            <a:rPr lang="en-GB" sz="1900" b="0" i="0" kern="1200" dirty="0" err="1"/>
            <a:t>perusahaan</a:t>
          </a:r>
          <a:r>
            <a:rPr lang="en-GB" sz="1900" b="0" i="0" kern="1200" dirty="0"/>
            <a:t>.</a:t>
          </a:r>
          <a:endParaRPr lang="en-US" sz="1900" kern="1200" dirty="0"/>
        </a:p>
      </dsp:txBody>
      <dsp:txXfrm>
        <a:off x="836323" y="3623848"/>
        <a:ext cx="9679276" cy="7240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FC9741-E372-40A5-9052-1CDA81B220DE}">
      <dsp:nvSpPr>
        <dsp:cNvPr id="0" name=""/>
        <dsp:cNvSpPr/>
      </dsp:nvSpPr>
      <dsp:spPr>
        <a:xfrm>
          <a:off x="0" y="631908"/>
          <a:ext cx="10747373" cy="129376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D5FF33-A109-4B95-8547-BD7EC9880D54}">
      <dsp:nvSpPr>
        <dsp:cNvPr id="0" name=""/>
        <dsp:cNvSpPr/>
      </dsp:nvSpPr>
      <dsp:spPr>
        <a:xfrm>
          <a:off x="391363" y="923005"/>
          <a:ext cx="711570" cy="7115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782160-12DA-4651-8E68-257C8AD6B7AA}">
      <dsp:nvSpPr>
        <dsp:cNvPr id="0" name=""/>
        <dsp:cNvSpPr/>
      </dsp:nvSpPr>
      <dsp:spPr>
        <a:xfrm>
          <a:off x="1494297" y="631908"/>
          <a:ext cx="9253075" cy="12937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923" tIns="136923" rIns="136923" bIns="136923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i="0" kern="1200" dirty="0" err="1"/>
            <a:t>Ketidakpastian</a:t>
          </a:r>
          <a:r>
            <a:rPr lang="en-GB" sz="2400" b="1" i="0" kern="1200" dirty="0"/>
            <a:t> </a:t>
          </a:r>
          <a:r>
            <a:rPr lang="en-GB" sz="2400" b="1" i="0" kern="1200" dirty="0" err="1"/>
            <a:t>dapat</a:t>
          </a:r>
          <a:r>
            <a:rPr lang="en-GB" sz="2400" b="1" i="0" kern="1200" dirty="0"/>
            <a:t> </a:t>
          </a:r>
          <a:r>
            <a:rPr lang="en-GB" sz="2400" b="1" i="0" kern="1200" dirty="0" err="1"/>
            <a:t>tercermin</a:t>
          </a:r>
          <a:r>
            <a:rPr lang="en-GB" sz="2400" b="1" i="0" kern="1200" dirty="0"/>
            <a:t> </a:t>
          </a:r>
          <a:r>
            <a:rPr lang="en-GB" sz="2400" b="1" i="0" kern="1200" dirty="0" err="1"/>
            <a:t>dari</a:t>
          </a:r>
          <a:r>
            <a:rPr lang="en-GB" sz="2400" b="1" i="0" kern="1200" dirty="0"/>
            <a:t> </a:t>
          </a:r>
          <a:r>
            <a:rPr lang="en-GB" sz="2400" b="1" i="0" kern="1200" dirty="0" err="1"/>
            <a:t>fluktuasi</a:t>
          </a:r>
          <a:r>
            <a:rPr lang="en-GB" sz="2400" b="1" i="0" kern="1200" dirty="0"/>
            <a:t> </a:t>
          </a:r>
          <a:r>
            <a:rPr lang="en-GB" sz="2400" b="1" i="0" kern="1200" dirty="0" err="1"/>
            <a:t>pergerakan</a:t>
          </a:r>
          <a:r>
            <a:rPr lang="en-GB" sz="2400" b="1" i="0" kern="1200" dirty="0"/>
            <a:t> yang </a:t>
          </a:r>
          <a:r>
            <a:rPr lang="en-GB" sz="2400" b="1" i="0" kern="1200" dirty="0" err="1"/>
            <a:t>tinggi</a:t>
          </a:r>
          <a:r>
            <a:rPr lang="en-GB" sz="2400" b="1" i="0" kern="1200" dirty="0"/>
            <a:t>. Makin </a:t>
          </a:r>
          <a:r>
            <a:rPr lang="en-GB" sz="2400" b="1" i="0" kern="1200" dirty="0" err="1"/>
            <a:t>tinggi</a:t>
          </a:r>
          <a:r>
            <a:rPr lang="en-GB" sz="2400" b="1" i="0" kern="1200" dirty="0"/>
            <a:t> </a:t>
          </a:r>
          <a:r>
            <a:rPr lang="en-GB" sz="2400" b="1" i="0" kern="1200" dirty="0" err="1"/>
            <a:t>fluktuasi</a:t>
          </a:r>
          <a:r>
            <a:rPr lang="en-GB" sz="2400" b="1" i="0" kern="1200" dirty="0"/>
            <a:t> </a:t>
          </a:r>
          <a:r>
            <a:rPr lang="en-GB" sz="2400" b="1" i="0" kern="1200" dirty="0" err="1"/>
            <a:t>maka</a:t>
          </a:r>
          <a:r>
            <a:rPr lang="en-GB" sz="2400" b="1" i="0" kern="1200" dirty="0"/>
            <a:t> </a:t>
          </a:r>
          <a:r>
            <a:rPr lang="en-GB" sz="2400" b="1" i="0" kern="1200" dirty="0" err="1"/>
            <a:t>ketidakpastian</a:t>
          </a:r>
          <a:r>
            <a:rPr lang="en-GB" sz="2400" b="1" i="0" kern="1200" dirty="0"/>
            <a:t> </a:t>
          </a:r>
          <a:r>
            <a:rPr lang="en-GB" sz="2400" b="1" i="0" kern="1200" dirty="0" err="1"/>
            <a:t>semakin</a:t>
          </a:r>
          <a:r>
            <a:rPr lang="en-GB" sz="2400" b="1" i="0" kern="1200" dirty="0"/>
            <a:t> </a:t>
          </a:r>
          <a:r>
            <a:rPr lang="en-GB" sz="2400" b="1" i="0" kern="1200" dirty="0" err="1"/>
            <a:t>tinggi</a:t>
          </a:r>
          <a:r>
            <a:rPr lang="en-GB" sz="2400" b="1" i="0" kern="1200" dirty="0"/>
            <a:t>.</a:t>
          </a:r>
          <a:endParaRPr lang="en-US" sz="2400" kern="1200" dirty="0"/>
        </a:p>
      </dsp:txBody>
      <dsp:txXfrm>
        <a:off x="1494297" y="631908"/>
        <a:ext cx="9253075" cy="1293764"/>
      </dsp:txXfrm>
    </dsp:sp>
    <dsp:sp modelId="{BEBA1EA1-2A0C-4EC6-9065-3C20BCFF4151}">
      <dsp:nvSpPr>
        <dsp:cNvPr id="0" name=""/>
        <dsp:cNvSpPr/>
      </dsp:nvSpPr>
      <dsp:spPr>
        <a:xfrm>
          <a:off x="0" y="2249114"/>
          <a:ext cx="10747373" cy="143152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72B5BE-45AF-4E0E-8934-3B6E06BF9520}">
      <dsp:nvSpPr>
        <dsp:cNvPr id="0" name=""/>
        <dsp:cNvSpPr/>
      </dsp:nvSpPr>
      <dsp:spPr>
        <a:xfrm>
          <a:off x="391363" y="2609090"/>
          <a:ext cx="711570" cy="7115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5B06D4-94E2-43A5-ADFA-0179EFCF4E79}">
      <dsp:nvSpPr>
        <dsp:cNvPr id="0" name=""/>
        <dsp:cNvSpPr/>
      </dsp:nvSpPr>
      <dsp:spPr>
        <a:xfrm>
          <a:off x="1494297" y="2317994"/>
          <a:ext cx="9253075" cy="12937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923" tIns="136923" rIns="136923" bIns="136923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i="0" kern="1200"/>
            <a:t>Saham (FX), harga minyak, sampai dengan harga listrik mengalami fluktuasi meskipun dengan tingkat fluktuasi yang berbeda-beda. Risiko ada dimana-mana mencakup berbagai instrume dalam kehidupan</a:t>
          </a:r>
          <a:r>
            <a:rPr lang="en-GB" sz="2400" b="0" i="0" kern="1200"/>
            <a:t>.</a:t>
          </a:r>
          <a:endParaRPr lang="en-US" sz="2400" kern="1200"/>
        </a:p>
      </dsp:txBody>
      <dsp:txXfrm>
        <a:off x="1494297" y="2317994"/>
        <a:ext cx="9253075" cy="12937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343AFB-62BC-9C4B-ACCC-E842C7E23A4A}">
      <dsp:nvSpPr>
        <dsp:cNvPr id="0" name=""/>
        <dsp:cNvSpPr/>
      </dsp:nvSpPr>
      <dsp:spPr>
        <a:xfrm>
          <a:off x="1395" y="1818080"/>
          <a:ext cx="2978405" cy="193596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Internal</a:t>
          </a:r>
        </a:p>
      </dsp:txBody>
      <dsp:txXfrm>
        <a:off x="95901" y="1912586"/>
        <a:ext cx="2789393" cy="1746951"/>
      </dsp:txXfrm>
    </dsp:sp>
    <dsp:sp modelId="{163B65DC-8E89-FC49-A5BC-7324F64EBD93}">
      <dsp:nvSpPr>
        <dsp:cNvPr id="0" name=""/>
        <dsp:cNvSpPr/>
      </dsp:nvSpPr>
      <dsp:spPr>
        <a:xfrm>
          <a:off x="1490598" y="1142141"/>
          <a:ext cx="3287841" cy="3287841"/>
        </a:xfrm>
        <a:custGeom>
          <a:avLst/>
          <a:gdLst/>
          <a:ahLst/>
          <a:cxnLst/>
          <a:rect l="0" t="0" r="0" b="0"/>
          <a:pathLst>
            <a:path>
              <a:moveTo>
                <a:pt x="331025" y="654587"/>
              </a:moveTo>
              <a:arcTo wR="1643920" hR="1643920" stAng="13019993" swAng="6360015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B27915-7B3B-6B44-801A-FD42AD550CED}">
      <dsp:nvSpPr>
        <dsp:cNvPr id="0" name=""/>
        <dsp:cNvSpPr/>
      </dsp:nvSpPr>
      <dsp:spPr>
        <a:xfrm>
          <a:off x="3289236" y="1818080"/>
          <a:ext cx="2978405" cy="1935963"/>
        </a:xfrm>
        <a:prstGeom prst="roundRect">
          <a:avLst/>
        </a:prstGeom>
        <a:solidFill>
          <a:schemeClr val="accent5">
            <a:hueOff val="787450"/>
            <a:satOff val="42288"/>
            <a:lumOff val="-15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Eksternal</a:t>
          </a:r>
        </a:p>
      </dsp:txBody>
      <dsp:txXfrm>
        <a:off x="3383742" y="1912586"/>
        <a:ext cx="2789393" cy="1746951"/>
      </dsp:txXfrm>
    </dsp:sp>
    <dsp:sp modelId="{D331C409-07B0-004C-93FB-79BDA76709C7}">
      <dsp:nvSpPr>
        <dsp:cNvPr id="0" name=""/>
        <dsp:cNvSpPr/>
      </dsp:nvSpPr>
      <dsp:spPr>
        <a:xfrm>
          <a:off x="1490598" y="1142141"/>
          <a:ext cx="3287841" cy="3287841"/>
        </a:xfrm>
        <a:custGeom>
          <a:avLst/>
          <a:gdLst/>
          <a:ahLst/>
          <a:cxnLst/>
          <a:rect l="0" t="0" r="0" b="0"/>
          <a:pathLst>
            <a:path>
              <a:moveTo>
                <a:pt x="2956816" y="2633253"/>
              </a:moveTo>
              <a:arcTo wR="1643920" hR="1643920" stAng="2219993" swAng="6360015"/>
            </a:path>
          </a:pathLst>
        </a:custGeom>
        <a:noFill/>
        <a:ln w="6350" cap="flat" cmpd="sng" algn="ctr">
          <a:solidFill>
            <a:schemeClr val="accent5">
              <a:hueOff val="787450"/>
              <a:satOff val="42288"/>
              <a:lumOff val="-1529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C1860D-BE3A-4847-83DD-02421F86A458}">
      <dsp:nvSpPr>
        <dsp:cNvPr id="0" name=""/>
        <dsp:cNvSpPr/>
      </dsp:nvSpPr>
      <dsp:spPr>
        <a:xfrm rot="5400000">
          <a:off x="-292536" y="295597"/>
          <a:ext cx="1950244" cy="136517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Faktor </a:t>
          </a:r>
          <a:r>
            <a:rPr lang="en-US" sz="2000" b="1" kern="1200" dirty="0"/>
            <a:t>Internal</a:t>
          </a:r>
        </a:p>
      </dsp:txBody>
      <dsp:txXfrm rot="-5400000">
        <a:off x="1" y="685647"/>
        <a:ext cx="1365171" cy="585073"/>
      </dsp:txXfrm>
    </dsp:sp>
    <dsp:sp modelId="{E4964DCF-0A67-6D4D-A842-45D9EAC72A4C}">
      <dsp:nvSpPr>
        <dsp:cNvPr id="0" name=""/>
        <dsp:cNvSpPr/>
      </dsp:nvSpPr>
      <dsp:spPr>
        <a:xfrm rot="5400000">
          <a:off x="5077956" y="-3709724"/>
          <a:ext cx="1267658" cy="86932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Rusaknya mesin produksi, terlambatnya proses pengiriman, pemborosan sumber daya, dll</a:t>
          </a:r>
        </a:p>
      </dsp:txBody>
      <dsp:txXfrm rot="-5400000">
        <a:off x="1365171" y="64943"/>
        <a:ext cx="8631346" cy="1143894"/>
      </dsp:txXfrm>
    </dsp:sp>
    <dsp:sp modelId="{0520A7D0-3209-F04B-9B4F-9AF7A6727C22}">
      <dsp:nvSpPr>
        <dsp:cNvPr id="0" name=""/>
        <dsp:cNvSpPr/>
      </dsp:nvSpPr>
      <dsp:spPr>
        <a:xfrm rot="5400000">
          <a:off x="-292536" y="1957076"/>
          <a:ext cx="1950244" cy="136517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Faktor </a:t>
          </a:r>
          <a:r>
            <a:rPr lang="en-US" sz="2000" b="1" kern="1200" dirty="0"/>
            <a:t>Eksternal</a:t>
          </a:r>
        </a:p>
      </dsp:txBody>
      <dsp:txXfrm rot="-5400000">
        <a:off x="1" y="2347126"/>
        <a:ext cx="1365171" cy="585073"/>
      </dsp:txXfrm>
    </dsp:sp>
    <dsp:sp modelId="{07A9644E-7EA8-E34B-BC31-C2DE3DDB7ECF}">
      <dsp:nvSpPr>
        <dsp:cNvPr id="0" name=""/>
        <dsp:cNvSpPr/>
      </dsp:nvSpPr>
      <dsp:spPr>
        <a:xfrm rot="5400000">
          <a:off x="5077956" y="-2048244"/>
          <a:ext cx="1267658" cy="86932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Kompetisi global, kemajuan teknologi, regulasi pemerintah, perubahan perilaku konsumen, kenaikan upah buruh, dll</a:t>
          </a:r>
        </a:p>
      </dsp:txBody>
      <dsp:txXfrm rot="-5400000">
        <a:off x="1365171" y="1726423"/>
        <a:ext cx="8631346" cy="11438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A52FE-3794-F443-8CD1-0BAF54C2E2B8}">
      <dsp:nvSpPr>
        <dsp:cNvPr id="0" name=""/>
        <dsp:cNvSpPr/>
      </dsp:nvSpPr>
      <dsp:spPr>
        <a:xfrm>
          <a:off x="0" y="34337"/>
          <a:ext cx="6513603" cy="11172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Upah buruh naik profit jadi berkurang</a:t>
          </a:r>
        </a:p>
      </dsp:txBody>
      <dsp:txXfrm>
        <a:off x="54541" y="88878"/>
        <a:ext cx="6404521" cy="1008188"/>
      </dsp:txXfrm>
    </dsp:sp>
    <dsp:sp modelId="{EF11836E-D6E1-E24C-BC92-AF553A106CFB}">
      <dsp:nvSpPr>
        <dsp:cNvPr id="0" name=""/>
        <dsp:cNvSpPr/>
      </dsp:nvSpPr>
      <dsp:spPr>
        <a:xfrm>
          <a:off x="0" y="1209207"/>
          <a:ext cx="6513603" cy="111727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Kesadaran orang tentang rokok mengurangi keuntungan perusahaan rokok</a:t>
          </a:r>
        </a:p>
      </dsp:txBody>
      <dsp:txXfrm>
        <a:off x="54541" y="1263748"/>
        <a:ext cx="6404521" cy="1008188"/>
      </dsp:txXfrm>
    </dsp:sp>
    <dsp:sp modelId="{E5C9ABC6-820E-DC4A-8F7D-73BA2107C11C}">
      <dsp:nvSpPr>
        <dsp:cNvPr id="0" name=""/>
        <dsp:cNvSpPr/>
      </dsp:nvSpPr>
      <dsp:spPr>
        <a:xfrm>
          <a:off x="0" y="2384077"/>
          <a:ext cx="6513603" cy="111727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Larangan mengekspor raw material ke LN akibat regulasi pemerintah akan berdampak pada industri tambang menurun</a:t>
          </a:r>
        </a:p>
      </dsp:txBody>
      <dsp:txXfrm>
        <a:off x="54541" y="2438618"/>
        <a:ext cx="6404521" cy="1008188"/>
      </dsp:txXfrm>
    </dsp:sp>
    <dsp:sp modelId="{757220D2-0C7E-1A40-9D3A-784EC1C8C599}">
      <dsp:nvSpPr>
        <dsp:cNvPr id="0" name=""/>
        <dsp:cNvSpPr/>
      </dsp:nvSpPr>
      <dsp:spPr>
        <a:xfrm>
          <a:off x="0" y="3558948"/>
          <a:ext cx="6513603" cy="111727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Memasyarakatnya internet industri pos kurang diperlukan</a:t>
          </a:r>
        </a:p>
      </dsp:txBody>
      <dsp:txXfrm>
        <a:off x="54541" y="3613489"/>
        <a:ext cx="6404521" cy="1008188"/>
      </dsp:txXfrm>
    </dsp:sp>
    <dsp:sp modelId="{00907A67-98D5-3141-8861-4DC190716228}">
      <dsp:nvSpPr>
        <dsp:cNvPr id="0" name=""/>
        <dsp:cNvSpPr/>
      </dsp:nvSpPr>
      <dsp:spPr>
        <a:xfrm>
          <a:off x="0" y="4733818"/>
          <a:ext cx="6513603" cy="111727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Daya saing industri tekstil menjadi lemah karena adanya impor dari LN dengan harga lebih murah</a:t>
          </a:r>
        </a:p>
      </dsp:txBody>
      <dsp:txXfrm>
        <a:off x="54541" y="4788359"/>
        <a:ext cx="6404521" cy="100818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8E115D-8E11-B24C-921F-0C987E4DD2A3}">
      <dsp:nvSpPr>
        <dsp:cNvPr id="0" name=""/>
        <dsp:cNvSpPr/>
      </dsp:nvSpPr>
      <dsp:spPr>
        <a:xfrm>
          <a:off x="-6175400" y="-952206"/>
          <a:ext cx="7409100" cy="7409100"/>
        </a:xfrm>
        <a:prstGeom prst="blockArc">
          <a:avLst>
            <a:gd name="adj1" fmla="val 18900000"/>
            <a:gd name="adj2" fmla="val 2700000"/>
            <a:gd name="adj3" fmla="val 292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BE2344-B707-E04A-B370-3DA3FF09A89F}">
      <dsp:nvSpPr>
        <dsp:cNvPr id="0" name=""/>
        <dsp:cNvSpPr/>
      </dsp:nvSpPr>
      <dsp:spPr>
        <a:xfrm>
          <a:off x="1011899" y="786399"/>
          <a:ext cx="6471486" cy="157257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48235" tIns="101600" rIns="101600" bIns="101600" numCol="1" spcCol="1270" anchor="ctr" anchorCtr="0">
          <a:noAutofit/>
        </a:bodyPr>
        <a:lstStyle/>
        <a:p>
          <a:pPr marL="0" lvl="0" indent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(</a:t>
          </a:r>
          <a:r>
            <a:rPr lang="en-US" sz="4000" i="1" kern="1200"/>
            <a:t>Likehood</a:t>
          </a:r>
          <a:r>
            <a:rPr lang="en-US" sz="4000" kern="1200"/>
            <a:t>) Kemungkinan terjadinya risiko</a:t>
          </a:r>
        </a:p>
      </dsp:txBody>
      <dsp:txXfrm>
        <a:off x="1011899" y="786399"/>
        <a:ext cx="6471486" cy="1572579"/>
      </dsp:txXfrm>
    </dsp:sp>
    <dsp:sp modelId="{326DD502-D930-D64D-9688-CB71FFDE6CC6}">
      <dsp:nvSpPr>
        <dsp:cNvPr id="0" name=""/>
        <dsp:cNvSpPr/>
      </dsp:nvSpPr>
      <dsp:spPr>
        <a:xfrm>
          <a:off x="29037" y="589827"/>
          <a:ext cx="1965724" cy="1965724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B608AD-9CD8-3848-BACC-48BF44F0028F}">
      <dsp:nvSpPr>
        <dsp:cNvPr id="0" name=""/>
        <dsp:cNvSpPr/>
      </dsp:nvSpPr>
      <dsp:spPr>
        <a:xfrm>
          <a:off x="1011899" y="3145709"/>
          <a:ext cx="6471486" cy="1572579"/>
        </a:xfrm>
        <a:prstGeom prst="rect">
          <a:avLst/>
        </a:prstGeom>
        <a:solidFill>
          <a:schemeClr val="accent5">
            <a:hueOff val="787450"/>
            <a:satOff val="42288"/>
            <a:lumOff val="-15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48235" tIns="101600" rIns="101600" bIns="101600" numCol="1" spcCol="1270" anchor="ctr" anchorCtr="0">
          <a:noAutofit/>
        </a:bodyPr>
        <a:lstStyle/>
        <a:p>
          <a:pPr marL="0" lvl="0" indent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(</a:t>
          </a:r>
          <a:r>
            <a:rPr lang="en-US" sz="4000" i="1" kern="1200"/>
            <a:t>Impact</a:t>
          </a:r>
          <a:r>
            <a:rPr lang="en-US" sz="4000" kern="1200"/>
            <a:t>) Dampak terjadinya risiko</a:t>
          </a:r>
        </a:p>
      </dsp:txBody>
      <dsp:txXfrm>
        <a:off x="1011899" y="3145709"/>
        <a:ext cx="6471486" cy="1572579"/>
      </dsp:txXfrm>
    </dsp:sp>
    <dsp:sp modelId="{33DCB935-2E3F-4547-96CC-D62E008F143D}">
      <dsp:nvSpPr>
        <dsp:cNvPr id="0" name=""/>
        <dsp:cNvSpPr/>
      </dsp:nvSpPr>
      <dsp:spPr>
        <a:xfrm>
          <a:off x="29037" y="2949136"/>
          <a:ext cx="1965724" cy="1965724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accent5">
              <a:hueOff val="787450"/>
              <a:satOff val="42288"/>
              <a:lumOff val="-1529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40D79F-B543-9944-A52D-7ACFE75EC3BC}">
      <dsp:nvSpPr>
        <dsp:cNvPr id="0" name=""/>
        <dsp:cNvSpPr/>
      </dsp:nvSpPr>
      <dsp:spPr>
        <a:xfrm>
          <a:off x="0" y="0"/>
          <a:ext cx="6714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93AFE8-89C2-C843-9E34-36136AC49030}">
      <dsp:nvSpPr>
        <dsp:cNvPr id="0" name=""/>
        <dsp:cNvSpPr/>
      </dsp:nvSpPr>
      <dsp:spPr>
        <a:xfrm>
          <a:off x="0" y="0"/>
          <a:ext cx="6714600" cy="14653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The identification, assessment, and prioritization of risks followed by coordinated and economical application of resources to minimize, monitor, and control the probability and/or impact of unfortunate events or to maximize the realization of opportunities (Business book). </a:t>
          </a:r>
        </a:p>
      </dsp:txBody>
      <dsp:txXfrm>
        <a:off x="0" y="0"/>
        <a:ext cx="6714600" cy="1465344"/>
      </dsp:txXfrm>
    </dsp:sp>
    <dsp:sp modelId="{959CE380-8A4C-D14F-87A8-CAAB78DA5BEF}">
      <dsp:nvSpPr>
        <dsp:cNvPr id="0" name=""/>
        <dsp:cNvSpPr/>
      </dsp:nvSpPr>
      <dsp:spPr>
        <a:xfrm>
          <a:off x="0" y="1465344"/>
          <a:ext cx="6714600" cy="0"/>
        </a:xfrm>
        <a:prstGeom prst="line">
          <a:avLst/>
        </a:prstGeom>
        <a:solidFill>
          <a:schemeClr val="accent5">
            <a:hueOff val="262483"/>
            <a:satOff val="14096"/>
            <a:lumOff val="-5098"/>
            <a:alphaOff val="0"/>
          </a:schemeClr>
        </a:solidFill>
        <a:ln w="12700" cap="flat" cmpd="sng" algn="ctr">
          <a:solidFill>
            <a:schemeClr val="accent5">
              <a:hueOff val="262483"/>
              <a:satOff val="14096"/>
              <a:lumOff val="-509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0D7BC5-B0E9-294E-8BF8-7DACCA595D82}">
      <dsp:nvSpPr>
        <dsp:cNvPr id="0" name=""/>
        <dsp:cNvSpPr/>
      </dsp:nvSpPr>
      <dsp:spPr>
        <a:xfrm>
          <a:off x="0" y="1465344"/>
          <a:ext cx="6714600" cy="14653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Risk management’s objective is to assure uncertainty does not deflect the endeavor from the business goals. </a:t>
          </a:r>
          <a:r>
            <a:rPr lang="en-US" sz="1800" i="1" kern="1200" dirty="0"/>
            <a:t>(</a:t>
          </a:r>
          <a:r>
            <a:rPr lang="en-US" sz="1800" i="1" kern="1200" dirty="0" err="1"/>
            <a:t>wikipedia</a:t>
          </a:r>
          <a:r>
            <a:rPr lang="en-US" sz="1800" i="1" kern="1200" dirty="0"/>
            <a:t>)</a:t>
          </a:r>
        </a:p>
      </dsp:txBody>
      <dsp:txXfrm>
        <a:off x="0" y="1465344"/>
        <a:ext cx="6714600" cy="1465344"/>
      </dsp:txXfrm>
    </dsp:sp>
    <dsp:sp modelId="{A7C67F35-57AF-C64D-BCC2-ED2E89925B67}">
      <dsp:nvSpPr>
        <dsp:cNvPr id="0" name=""/>
        <dsp:cNvSpPr/>
      </dsp:nvSpPr>
      <dsp:spPr>
        <a:xfrm>
          <a:off x="0" y="2930689"/>
          <a:ext cx="6714600" cy="0"/>
        </a:xfrm>
        <a:prstGeom prst="line">
          <a:avLst/>
        </a:prstGeom>
        <a:solidFill>
          <a:schemeClr val="accent5">
            <a:hueOff val="524966"/>
            <a:satOff val="28192"/>
            <a:lumOff val="-10196"/>
            <a:alphaOff val="0"/>
          </a:schemeClr>
        </a:solidFill>
        <a:ln w="12700" cap="flat" cmpd="sng" algn="ctr">
          <a:solidFill>
            <a:schemeClr val="accent5">
              <a:hueOff val="524966"/>
              <a:satOff val="28192"/>
              <a:lumOff val="-101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E174EA-E307-104A-89F9-B82B7AA2CC36}">
      <dsp:nvSpPr>
        <dsp:cNvPr id="0" name=""/>
        <dsp:cNvSpPr/>
      </dsp:nvSpPr>
      <dsp:spPr>
        <a:xfrm>
          <a:off x="0" y="2930689"/>
          <a:ext cx="6714600" cy="14653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800" b="0" i="0" u="none" kern="1200" dirty="0"/>
            <a:t>Proses </a:t>
          </a:r>
          <a:r>
            <a:rPr lang="en-ID" sz="1800" b="0" i="0" u="none" kern="1200" dirty="0" err="1"/>
            <a:t>menganalisa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serta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memperkirakan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timbulnya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suatu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resiko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dalam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suatu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kegiatan</a:t>
          </a:r>
          <a:r>
            <a:rPr lang="en-ID" sz="1800" b="0" i="0" u="none" kern="1200" dirty="0"/>
            <a:t> </a:t>
          </a:r>
          <a:endParaRPr lang="en-US" sz="1800" kern="1200" dirty="0"/>
        </a:p>
      </dsp:txBody>
      <dsp:txXfrm>
        <a:off x="0" y="2930689"/>
        <a:ext cx="6714600" cy="1465344"/>
      </dsp:txXfrm>
    </dsp:sp>
    <dsp:sp modelId="{B7543CC7-C277-6E43-9AC9-DE3CA6CDE6BB}">
      <dsp:nvSpPr>
        <dsp:cNvPr id="0" name=""/>
        <dsp:cNvSpPr/>
      </dsp:nvSpPr>
      <dsp:spPr>
        <a:xfrm>
          <a:off x="0" y="4396034"/>
          <a:ext cx="6714600" cy="0"/>
        </a:xfrm>
        <a:prstGeom prst="line">
          <a:avLst/>
        </a:prstGeom>
        <a:solidFill>
          <a:schemeClr val="accent5">
            <a:hueOff val="787450"/>
            <a:satOff val="42288"/>
            <a:lumOff val="-15294"/>
            <a:alphaOff val="0"/>
          </a:schemeClr>
        </a:solidFill>
        <a:ln w="12700" cap="flat" cmpd="sng" algn="ctr">
          <a:solidFill>
            <a:schemeClr val="accent5">
              <a:hueOff val="787450"/>
              <a:satOff val="42288"/>
              <a:lumOff val="-1529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A535C0-9806-5E49-B66D-54893545E95F}">
      <dsp:nvSpPr>
        <dsp:cNvPr id="0" name=""/>
        <dsp:cNvSpPr/>
      </dsp:nvSpPr>
      <dsp:spPr>
        <a:xfrm>
          <a:off x="0" y="4396034"/>
          <a:ext cx="6714600" cy="14653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800" b="0" i="0" u="none" kern="1200" dirty="0"/>
            <a:t>proses yang </a:t>
          </a:r>
          <a:r>
            <a:rPr lang="en-ID" sz="1800" b="0" i="0" u="none" kern="1200" dirty="0" err="1"/>
            <a:t>bertujuan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untuk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membantu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organisasi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memahami</a:t>
          </a:r>
          <a:r>
            <a:rPr lang="en-ID" sz="1800" b="0" i="0" u="none" kern="1200" dirty="0"/>
            <a:t>, </a:t>
          </a:r>
          <a:r>
            <a:rPr lang="en-ID" sz="1800" b="0" i="0" u="none" kern="1200" dirty="0" err="1"/>
            <a:t>menilai</a:t>
          </a:r>
          <a:r>
            <a:rPr lang="en-ID" sz="1800" b="0" i="0" u="none" kern="1200" dirty="0"/>
            <a:t> dan </a:t>
          </a:r>
          <a:r>
            <a:rPr lang="en-ID" sz="1800" b="0" i="0" u="none" kern="1200" dirty="0" err="1"/>
            <a:t>mengambil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tindakan</a:t>
          </a:r>
          <a:r>
            <a:rPr lang="en-ID" sz="1800" b="0" i="0" u="none" kern="1200" dirty="0"/>
            <a:t> pada </a:t>
          </a:r>
          <a:r>
            <a:rPr lang="en-ID" sz="1800" b="0" i="0" u="none" kern="1200" dirty="0" err="1"/>
            <a:t>semua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risiko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dengan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maksud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untuk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meningkatkan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kemungkinan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keberhasilan</a:t>
          </a:r>
          <a:r>
            <a:rPr lang="en-ID" sz="1800" b="0" i="0" u="none" kern="1200" dirty="0"/>
            <a:t> dan </a:t>
          </a:r>
          <a:r>
            <a:rPr lang="en-ID" sz="1800" b="0" i="0" u="none" kern="1200" dirty="0" err="1"/>
            <a:t>mengurangi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kemungkinan</a:t>
          </a:r>
          <a:r>
            <a:rPr lang="en-ID" sz="1800" b="0" i="0" u="none" kern="1200" dirty="0"/>
            <a:t> </a:t>
          </a:r>
          <a:r>
            <a:rPr lang="en-ID" sz="1800" b="0" i="0" u="none" kern="1200" dirty="0" err="1"/>
            <a:t>kegagalan</a:t>
          </a:r>
          <a:r>
            <a:rPr lang="en-ID" sz="1800" b="0" i="0" u="none" kern="1200" dirty="0"/>
            <a:t> (</a:t>
          </a:r>
          <a:r>
            <a:rPr lang="en-ID" sz="1800" b="0" i="0" u="none" kern="1200" dirty="0" err="1"/>
            <a:t>Danastri</a:t>
          </a:r>
          <a:r>
            <a:rPr lang="en-ID" sz="1800" b="0" i="0" u="none" kern="1200" dirty="0"/>
            <a:t>, 2018)</a:t>
          </a:r>
          <a:endParaRPr lang="en-US" sz="1800" kern="1200" dirty="0"/>
        </a:p>
      </dsp:txBody>
      <dsp:txXfrm>
        <a:off x="0" y="4396034"/>
        <a:ext cx="6714600" cy="14653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E279B-78F3-8349-9999-2DF77B7DF58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3A5F1-9779-4F42-9653-95BB66201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3A5F1-9779-4F42-9653-95BB662016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880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3A5F1-9779-4F42-9653-95BB662016A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8844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3A5F1-9779-4F42-9653-95BB662016A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657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dirty="0" err="1"/>
              <a:t>Identifikasi</a:t>
            </a:r>
            <a:r>
              <a:rPr lang="en-US" dirty="0"/>
              <a:t>, </a:t>
            </a:r>
            <a:r>
              <a:rPr lang="en-US" dirty="0" err="1"/>
              <a:t>penilaian</a:t>
            </a:r>
            <a:r>
              <a:rPr lang="en-US" dirty="0"/>
              <a:t>, dan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diikuti</a:t>
            </a:r>
            <a:r>
              <a:rPr lang="en-US" dirty="0"/>
              <a:t> oleh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terkoordinasi</a:t>
            </a:r>
            <a:r>
              <a:rPr lang="en-US" dirty="0"/>
              <a:t> dan </a:t>
            </a:r>
            <a:r>
              <a:rPr lang="en-US" dirty="0" err="1"/>
              <a:t>ekonomis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meminimalkan</a:t>
            </a:r>
            <a:r>
              <a:rPr lang="en-US" dirty="0"/>
              <a:t>, </a:t>
            </a:r>
            <a:r>
              <a:rPr lang="en-US" dirty="0" err="1"/>
              <a:t>memantau</a:t>
            </a:r>
            <a:r>
              <a:rPr lang="en-US" dirty="0"/>
              <a:t>, dan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dan /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menguntungkan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realisasi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i="1" dirty="0"/>
              <a:t>-</a:t>
            </a:r>
            <a:r>
              <a:rPr lang="en-US" i="1" dirty="0" err="1"/>
              <a:t>Tujuan</a:t>
            </a:r>
            <a:r>
              <a:rPr lang="en-US" i="1" dirty="0"/>
              <a:t> </a:t>
            </a:r>
            <a:r>
              <a:rPr lang="en-US" i="1" dirty="0" err="1"/>
              <a:t>manajemen</a:t>
            </a:r>
            <a:r>
              <a:rPr lang="en-US" i="1" dirty="0"/>
              <a:t> </a:t>
            </a:r>
            <a:r>
              <a:rPr lang="en-US" i="1" dirty="0" err="1"/>
              <a:t>resiko</a:t>
            </a:r>
            <a:r>
              <a:rPr lang="en-US" i="1" dirty="0"/>
              <a:t>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untuk</a:t>
            </a:r>
            <a:r>
              <a:rPr lang="en-US" i="1" dirty="0"/>
              <a:t> </a:t>
            </a:r>
            <a:r>
              <a:rPr lang="en-US" i="1" dirty="0" err="1"/>
              <a:t>memastikan</a:t>
            </a:r>
            <a:r>
              <a:rPr lang="en-US" i="1" dirty="0"/>
              <a:t> </a:t>
            </a:r>
            <a:r>
              <a:rPr lang="en-US" i="1" dirty="0" err="1"/>
              <a:t>bahwa</a:t>
            </a:r>
            <a:r>
              <a:rPr lang="en-US" i="1" dirty="0"/>
              <a:t> </a:t>
            </a:r>
            <a:r>
              <a:rPr lang="en-US" i="1" dirty="0" err="1"/>
              <a:t>ketidakpastian</a:t>
            </a:r>
            <a:r>
              <a:rPr lang="en-US" i="1" dirty="0"/>
              <a:t> </a:t>
            </a:r>
            <a:r>
              <a:rPr lang="en-US" i="1" dirty="0" err="1"/>
              <a:t>tidak</a:t>
            </a:r>
            <a:r>
              <a:rPr lang="en-US" i="1" dirty="0"/>
              <a:t> </a:t>
            </a:r>
            <a:r>
              <a:rPr lang="en-US" i="1" dirty="0" err="1"/>
              <a:t>akan</a:t>
            </a:r>
            <a:r>
              <a:rPr lang="en-US" i="1" dirty="0"/>
              <a:t> </a:t>
            </a:r>
            <a:r>
              <a:rPr lang="en-US" i="1" dirty="0" err="1"/>
              <a:t>membelokkan</a:t>
            </a:r>
            <a:r>
              <a:rPr lang="en-US" i="1" dirty="0"/>
              <a:t> </a:t>
            </a:r>
            <a:r>
              <a:rPr lang="en-US" i="1" dirty="0" err="1"/>
              <a:t>upaya</a:t>
            </a:r>
            <a:r>
              <a:rPr lang="en-US" i="1" dirty="0"/>
              <a:t> </a:t>
            </a:r>
            <a:r>
              <a:rPr lang="en-US" i="1" dirty="0" err="1"/>
              <a:t>dari</a:t>
            </a:r>
            <a:r>
              <a:rPr lang="en-US" i="1" dirty="0"/>
              <a:t> </a:t>
            </a:r>
            <a:r>
              <a:rPr lang="en-US" i="1" dirty="0" err="1"/>
              <a:t>tujuan</a:t>
            </a:r>
            <a:r>
              <a:rPr lang="en-US" i="1" dirty="0"/>
              <a:t> </a:t>
            </a:r>
            <a:r>
              <a:rPr lang="en-US" i="1" dirty="0" err="1"/>
              <a:t>bisnis</a:t>
            </a:r>
            <a:r>
              <a:rPr lang="en-US" i="1" dirty="0"/>
              <a:t>.</a:t>
            </a:r>
            <a:endParaRPr lang="en-US" dirty="0"/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3A5F1-9779-4F42-9653-95BB662016A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822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3A5F1-9779-4F42-9653-95BB662016A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788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3A5F1-9779-4F42-9653-95BB662016A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588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914401" y="3257550"/>
            <a:ext cx="7315199" cy="30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1851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3A5F1-9779-4F42-9653-95BB662016A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10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914401" y="3257550"/>
            <a:ext cx="7315199" cy="30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SB =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endParaRPr dirty="0"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8397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914401" y="3257550"/>
            <a:ext cx="7315199" cy="30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5606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914401" y="3257550"/>
            <a:ext cx="7315199" cy="30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7955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914401" y="3257550"/>
            <a:ext cx="7315199" cy="30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5" name="Shape 185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07614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3A5F1-9779-4F42-9653-95BB662016A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7536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3A5F1-9779-4F42-9653-95BB662016A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51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80B43-AEB8-E34E-A984-E90BC9CBB7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141127-95A6-D145-B0B4-4F9F813D21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6E17F6-24F1-BF41-9AC8-A2D91B8B1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29538-3715-FE44-BB34-B1FF6A97B716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6DCD7-3AB2-F544-A49C-CC8EB16E0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7D81A-3971-7E47-8974-92C1593B1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681-C119-394C-BCCC-039F8B1F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74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BF8A4-B80B-D844-BEAE-CEFCEAB52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C819A1-965C-7B4C-B43E-A29CAB44D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0366E-50FA-754E-9F9D-3C4606FFE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29538-3715-FE44-BB34-B1FF6A97B716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ED7D1-7A89-DF47-9753-142E6CB38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8C45E6-B9C2-3D49-A01A-114A4ED88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681-C119-394C-BCCC-039F8B1F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3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F92C24-6701-7944-BB2F-96DBBAD27D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521CAB-4876-B24E-9A97-443B120591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F840B-8575-4A43-937D-6A202FA12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29538-3715-FE44-BB34-B1FF6A97B716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33468-50CC-7C4A-BD60-03391020F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35A71-A509-BD40-B2B7-7773BDE28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681-C119-394C-BCCC-039F8B1F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37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15B1-F401-D84A-A3A1-8DFC65CCA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7AAEC-2E08-2B4B-BA07-5AF0ED711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F3CBB-7AFB-4C48-A1A9-4EF470DDB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29538-3715-FE44-BB34-B1FF6A97B716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D2E17-BBAE-154F-8A79-4102F99D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49599-1EA4-2749-BC59-A2FBCCC2F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681-C119-394C-BCCC-039F8B1F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09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0D8B9-9AAD-154E-8F7D-9FB8CEC4D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7D5C0-FD57-7F4D-890A-ECBE91CAD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809EA-2B32-9747-8BC4-BBF05B3C9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29538-3715-FE44-BB34-B1FF6A97B716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39F01-8C4C-714C-B049-BE8B240D1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29270-2C1F-3645-A13E-8D9A9854A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681-C119-394C-BCCC-039F8B1F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8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45FB1-1DA5-E041-8F65-32A0AC7F3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BB78F-A76C-CF48-B3A0-3E03743B3E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88BA2-BCD3-D143-9705-0064AFB63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1F070B-B9E0-3D4C-95C5-B9B170161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29538-3715-FE44-BB34-B1FF6A97B716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9DA024-566D-E744-B53C-F51B8BC0D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059166-2095-184F-BE9E-6D770059C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681-C119-394C-BCCC-039F8B1F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95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08B2B-DBFC-7E4F-9B78-D25619AE5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AEF40F-1932-8D41-99A4-8775174D9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246764-FEDB-9443-B0C6-50FFFC299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09653-EBD7-F04C-864B-9810383852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860250-3B35-DE43-A911-770146A07C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A0475C-0B95-A44E-89C7-D74CA673D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29538-3715-FE44-BB34-B1FF6A97B716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D867C4-59F4-F542-B1EE-C8ECEE4F9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8AE448-27B9-1140-9794-27F3981DA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681-C119-394C-BCCC-039F8B1F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20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FB579-AE0E-2648-AB1A-142BFF888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3EFD67-A5F4-5642-A04E-DDEFF992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29538-3715-FE44-BB34-B1FF6A97B716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A78559-1C5C-4D4E-9BC9-4C3A41E6E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DF2C61-C4D7-5F48-9BAD-98EDAC270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681-C119-394C-BCCC-039F8B1F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12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7C653F-2224-2548-9382-2A9547F52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29538-3715-FE44-BB34-B1FF6A97B716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71DD45-49C0-A940-824A-C3D46A931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7732AC-2BD1-C349-92E8-B4A78022F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681-C119-394C-BCCC-039F8B1F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37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D126F-EF72-9244-8E40-6B4C388F1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BB2B1-D8B7-AF49-8B7B-292C7BB5C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4B7AA8-791E-F44F-9F7D-F49BEC281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FEFDA-1900-9C44-8569-B6B8515AA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29538-3715-FE44-BB34-B1FF6A97B716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CB4E1-36E7-EB4A-A0A0-E42B19391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D7374-A7EF-ED4A-B934-D1A2B0D8C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681-C119-394C-BCCC-039F8B1F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55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5F960-71B9-B24C-8B32-B19A588E3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B7E2ED-FBCA-5044-82C9-3AA7AA7E7D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B9B77-EB3D-6F49-8CCA-F0399D0B3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25C371-D99A-C24B-A9A8-70D17A792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29538-3715-FE44-BB34-B1FF6A97B716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A05220-B214-9D46-9BAD-3AD8009B8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EC8F95-B5FD-C64F-BE72-49CBEA8B5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681-C119-394C-BCCC-039F8B1F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949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8C4CB7-807B-4F44-B2FD-1B5C4098D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2CA3B-0F21-DD41-B615-295CEA564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BECD1-35FE-9F4A-A62C-5F8E3563F5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29538-3715-FE44-BB34-B1FF6A97B716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C0BC6-5E59-724F-85C8-073D57203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F623C-CB3C-3D45-8281-2C04423D2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87681-C119-394C-BCCC-039F8B1FB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79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ctio.id/t/apa-yang-dimaksud-dengan-sistem/13088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ictio.id/t/apa-yang-dimaksud-dengan-perencanaan-planning/14548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61C398-EE4A-D044-82A8-DAB8CECD7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4525347"/>
            <a:ext cx="6801321" cy="1737360"/>
          </a:xfrm>
        </p:spPr>
        <p:txBody>
          <a:bodyPr anchor="ctr">
            <a:normAutofit/>
          </a:bodyPr>
          <a:lstStyle/>
          <a:p>
            <a:pPr algn="r"/>
            <a:r>
              <a:rPr lang="en-US" b="1" dirty="0"/>
              <a:t>RISK MANAGEMENT</a:t>
            </a:r>
            <a:br>
              <a:rPr lang="en-US" b="1" dirty="0"/>
            </a:br>
            <a:r>
              <a:rPr lang="en-US" b="1" dirty="0"/>
              <a:t>(</a:t>
            </a:r>
            <a:r>
              <a:rPr lang="en-US" b="1" dirty="0" err="1"/>
              <a:t>Manajemen</a:t>
            </a:r>
            <a:r>
              <a:rPr lang="en-US" b="1" dirty="0"/>
              <a:t> </a:t>
            </a:r>
            <a:r>
              <a:rPr lang="en-US" b="1" dirty="0" err="1"/>
              <a:t>Risiko</a:t>
            </a:r>
            <a:r>
              <a:rPr lang="en-US" b="1" dirty="0"/>
              <a:t>)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reeform: Shape 15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5">
            <a:extLst>
              <a:ext uri="{FF2B5EF4-FFF2-40B4-BE49-F238E27FC236}">
                <a16:creationId xmlns:a16="http://schemas.microsoft.com/office/drawing/2014/main" id="{C7181163-2020-17EE-FD4F-CFC9D09306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10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FFFF"/>
                </a:solidFill>
              </a:rPr>
              <a:t>Contoh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Akibat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Risiko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Terjadi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227059A-E877-451E-B3CE-7A5853A470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9905698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94419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20392"/>
            <a:ext cx="3374136" cy="5504688"/>
          </a:xfrm>
        </p:spPr>
        <p:txBody>
          <a:bodyPr>
            <a:normAutofit/>
          </a:bodyPr>
          <a:lstStyle/>
          <a:p>
            <a:r>
              <a:rPr lang="en-US" dirty="0"/>
              <a:t>Komponen Risiko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7007657"/>
              </p:ext>
            </p:extLst>
          </p:nvPr>
        </p:nvGraphicFramePr>
        <p:xfrm>
          <a:off x="4338917" y="620392"/>
          <a:ext cx="7512423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22884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FFFFFF"/>
                </a:solidFill>
              </a:rPr>
              <a:t>Risk Management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1748149"/>
              </p:ext>
            </p:extLst>
          </p:nvPr>
        </p:nvGraphicFramePr>
        <p:xfrm>
          <a:off x="5244038" y="494971"/>
          <a:ext cx="6714600" cy="586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1186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33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9C0C591-F289-BC46-AAC2-7CD6DDB38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Kenapa RM penting?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1994D-7EC9-454E-940C-A6BA325AA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7" y="885651"/>
            <a:ext cx="7108517" cy="4616849"/>
          </a:xfrm>
        </p:spPr>
        <p:txBody>
          <a:bodyPr anchor="ctr">
            <a:normAutofit/>
          </a:bodyPr>
          <a:lstStyle/>
          <a:p>
            <a:r>
              <a:rPr lang="en-US" sz="1900" b="1" dirty="0" err="1"/>
              <a:t>Prinsip</a:t>
            </a:r>
            <a:r>
              <a:rPr lang="en-US" sz="1900" b="1" dirty="0"/>
              <a:t> yang </a:t>
            </a:r>
            <a:r>
              <a:rPr lang="en-US" sz="1900" b="1" dirty="0" err="1"/>
              <a:t>mendasari</a:t>
            </a:r>
            <a:r>
              <a:rPr lang="en-US" sz="1900" b="1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900" dirty="0" err="1"/>
              <a:t>Setiap</a:t>
            </a:r>
            <a:r>
              <a:rPr lang="en-US" sz="1900" dirty="0"/>
              <a:t> </a:t>
            </a:r>
            <a:r>
              <a:rPr lang="en-US" sz="1900" dirty="0" err="1"/>
              <a:t>entitas</a:t>
            </a:r>
            <a:r>
              <a:rPr lang="en-US" sz="1900" dirty="0"/>
              <a:t>, </a:t>
            </a:r>
            <a:r>
              <a:rPr lang="en-US" sz="1900" dirty="0" err="1"/>
              <a:t>apakah</a:t>
            </a:r>
            <a:r>
              <a:rPr lang="en-US" sz="1900" dirty="0"/>
              <a:t> </a:t>
            </a:r>
            <a:r>
              <a:rPr lang="en-US" sz="1900" dirty="0" err="1"/>
              <a:t>mencari</a:t>
            </a:r>
            <a:r>
              <a:rPr lang="en-US" sz="1900" dirty="0"/>
              <a:t> </a:t>
            </a:r>
            <a:r>
              <a:rPr lang="en-US" sz="1900" dirty="0" err="1"/>
              <a:t>untung</a:t>
            </a:r>
            <a:r>
              <a:rPr lang="en-US" sz="1900" dirty="0"/>
              <a:t> </a:t>
            </a:r>
            <a:r>
              <a:rPr lang="en-US" sz="1900" dirty="0" err="1"/>
              <a:t>atau</a:t>
            </a:r>
            <a:r>
              <a:rPr lang="en-US" sz="1900" dirty="0"/>
              <a:t> </a:t>
            </a:r>
            <a:r>
              <a:rPr lang="en-US" sz="1900" dirty="0" err="1"/>
              <a:t>tidak</a:t>
            </a:r>
            <a:r>
              <a:rPr lang="en-US" sz="1900" dirty="0"/>
              <a:t>, </a:t>
            </a:r>
            <a:r>
              <a:rPr lang="en-US" sz="1900" dirty="0" err="1"/>
              <a:t>ada</a:t>
            </a:r>
            <a:r>
              <a:rPr lang="en-US" sz="1900" dirty="0"/>
              <a:t> </a:t>
            </a:r>
            <a:r>
              <a:rPr lang="en-US" sz="1900" dirty="0" err="1"/>
              <a:t>untuk</a:t>
            </a:r>
            <a:r>
              <a:rPr lang="en-US" sz="1900" dirty="0"/>
              <a:t> </a:t>
            </a:r>
            <a:r>
              <a:rPr lang="en-US" sz="1900" dirty="0" err="1"/>
              <a:t>mewujudkan</a:t>
            </a:r>
            <a:r>
              <a:rPr lang="en-US" sz="1900" dirty="0"/>
              <a:t> </a:t>
            </a:r>
            <a:r>
              <a:rPr lang="en-US" sz="1900" dirty="0" err="1"/>
              <a:t>nilai</a:t>
            </a:r>
            <a:r>
              <a:rPr lang="en-US" sz="1900" dirty="0"/>
              <a:t> </a:t>
            </a:r>
            <a:r>
              <a:rPr lang="en-US" sz="1900" dirty="0" err="1"/>
              <a:t>bagi</a:t>
            </a:r>
            <a:r>
              <a:rPr lang="en-US" sz="1900" dirty="0"/>
              <a:t> para </a:t>
            </a:r>
            <a:r>
              <a:rPr lang="en-US" sz="1900" dirty="0" err="1"/>
              <a:t>pemangku</a:t>
            </a:r>
            <a:r>
              <a:rPr lang="en-US" sz="1900" dirty="0"/>
              <a:t> </a:t>
            </a:r>
            <a:r>
              <a:rPr lang="en-US" sz="1900" dirty="0" err="1"/>
              <a:t>kepentingannya</a:t>
            </a:r>
            <a:r>
              <a:rPr lang="en-US" sz="19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900" dirty="0"/>
              <a:t>Nilai </a:t>
            </a:r>
            <a:r>
              <a:rPr lang="en-US" sz="1900" dirty="0" err="1"/>
              <a:t>diciptakan</a:t>
            </a:r>
            <a:r>
              <a:rPr lang="en-US" sz="1900" dirty="0"/>
              <a:t>, </a:t>
            </a:r>
            <a:r>
              <a:rPr lang="en-US" sz="1900" dirty="0" err="1"/>
              <a:t>dilestarikan</a:t>
            </a:r>
            <a:r>
              <a:rPr lang="en-US" sz="1900" dirty="0"/>
              <a:t>, </a:t>
            </a:r>
            <a:r>
              <a:rPr lang="en-US" sz="1900" dirty="0" err="1"/>
              <a:t>atau</a:t>
            </a:r>
            <a:r>
              <a:rPr lang="en-US" sz="1900" dirty="0"/>
              <a:t> </a:t>
            </a:r>
            <a:r>
              <a:rPr lang="en-US" sz="1900" dirty="0" err="1"/>
              <a:t>dikikis</a:t>
            </a:r>
            <a:r>
              <a:rPr lang="en-US" sz="1900" dirty="0"/>
              <a:t> oleh </a:t>
            </a:r>
            <a:r>
              <a:rPr lang="en-US" sz="1900" dirty="0" err="1"/>
              <a:t>keputusan</a:t>
            </a:r>
            <a:r>
              <a:rPr lang="en-US" sz="1900" dirty="0"/>
              <a:t> </a:t>
            </a:r>
            <a:r>
              <a:rPr lang="en-US" sz="1900" dirty="0" err="1"/>
              <a:t>manajemen</a:t>
            </a:r>
            <a:r>
              <a:rPr lang="en-US" sz="1900" dirty="0"/>
              <a:t> </a:t>
            </a:r>
            <a:r>
              <a:rPr lang="en-US" sz="1900" dirty="0" err="1"/>
              <a:t>dalam</a:t>
            </a:r>
            <a:r>
              <a:rPr lang="en-US" sz="1900" dirty="0"/>
              <a:t> </a:t>
            </a:r>
            <a:r>
              <a:rPr lang="en-US" sz="1900" dirty="0" err="1"/>
              <a:t>semua</a:t>
            </a:r>
            <a:r>
              <a:rPr lang="en-US" sz="1900" dirty="0"/>
              <a:t> </a:t>
            </a:r>
            <a:r>
              <a:rPr lang="en-US" sz="1900" dirty="0" err="1"/>
              <a:t>kegiatan</a:t>
            </a:r>
            <a:r>
              <a:rPr lang="en-US" sz="1900" dirty="0"/>
              <a:t>, </a:t>
            </a:r>
            <a:r>
              <a:rPr lang="en-US" sz="1900" dirty="0" err="1"/>
              <a:t>mulai</a:t>
            </a:r>
            <a:r>
              <a:rPr lang="en-US" sz="1900" dirty="0"/>
              <a:t> </a:t>
            </a:r>
            <a:r>
              <a:rPr lang="en-US" sz="1900" dirty="0" err="1"/>
              <a:t>dari</a:t>
            </a:r>
            <a:r>
              <a:rPr lang="en-US" sz="1900" dirty="0"/>
              <a:t> </a:t>
            </a:r>
            <a:r>
              <a:rPr lang="en-US" sz="1900" dirty="0" err="1"/>
              <a:t>menetapkan</a:t>
            </a:r>
            <a:r>
              <a:rPr lang="en-US" sz="1900" dirty="0"/>
              <a:t> </a:t>
            </a:r>
            <a:r>
              <a:rPr lang="en-US" sz="1900" dirty="0" err="1"/>
              <a:t>strategi</a:t>
            </a:r>
            <a:r>
              <a:rPr lang="en-US" sz="1900" dirty="0"/>
              <a:t> </a:t>
            </a:r>
            <a:r>
              <a:rPr lang="en-US" sz="1900" dirty="0" err="1"/>
              <a:t>hingga</a:t>
            </a:r>
            <a:r>
              <a:rPr lang="en-US" sz="1900" dirty="0"/>
              <a:t> </a:t>
            </a:r>
            <a:r>
              <a:rPr lang="en-US" sz="1900" dirty="0" err="1"/>
              <a:t>mengoperasikan</a:t>
            </a:r>
            <a:r>
              <a:rPr lang="en-US" sz="1900" dirty="0"/>
              <a:t> </a:t>
            </a:r>
            <a:r>
              <a:rPr lang="en-US" sz="1900" dirty="0" err="1"/>
              <a:t>perusahaan</a:t>
            </a:r>
            <a:r>
              <a:rPr lang="en-US" sz="1900" dirty="0"/>
              <a:t> </a:t>
            </a:r>
            <a:r>
              <a:rPr lang="en-US" sz="1900" dirty="0" err="1"/>
              <a:t>sehari-hari</a:t>
            </a:r>
            <a:r>
              <a:rPr lang="en-US" sz="1900" dirty="0"/>
              <a:t>.</a:t>
            </a:r>
          </a:p>
          <a:p>
            <a:pPr marL="0" indent="0">
              <a:buNone/>
            </a:pPr>
            <a:endParaRPr lang="en-US" sz="1900" dirty="0"/>
          </a:p>
          <a:p>
            <a:r>
              <a:rPr lang="en-US" sz="1900" b="1" dirty="0"/>
              <a:t>RM </a:t>
            </a:r>
            <a:r>
              <a:rPr lang="en-US" sz="1900" b="1" dirty="0" err="1"/>
              <a:t>mendukung</a:t>
            </a:r>
            <a:r>
              <a:rPr lang="en-US" sz="1900" b="1" dirty="0"/>
              <a:t> </a:t>
            </a:r>
            <a:r>
              <a:rPr lang="en-US" sz="1900" b="1" dirty="0" err="1"/>
              <a:t>penciptaan</a:t>
            </a:r>
            <a:r>
              <a:rPr lang="en-US" sz="1900" b="1" dirty="0"/>
              <a:t> </a:t>
            </a:r>
            <a:r>
              <a:rPr lang="en-US" sz="1900" b="1" dirty="0" err="1"/>
              <a:t>nilai</a:t>
            </a:r>
            <a:r>
              <a:rPr lang="en-US" sz="1900" b="1" dirty="0"/>
              <a:t> </a:t>
            </a:r>
            <a:r>
              <a:rPr lang="en-US" sz="1900" b="1" dirty="0" err="1"/>
              <a:t>dengan</a:t>
            </a:r>
            <a:r>
              <a:rPr lang="en-US" sz="1900" b="1" dirty="0"/>
              <a:t> </a:t>
            </a:r>
            <a:r>
              <a:rPr lang="en-US" sz="1900" b="1" dirty="0" err="1"/>
              <a:t>memungkinkan</a:t>
            </a:r>
            <a:r>
              <a:rPr lang="en-US" sz="1900" b="1" dirty="0"/>
              <a:t> </a:t>
            </a:r>
            <a:r>
              <a:rPr lang="en-US" sz="1900" b="1" dirty="0" err="1"/>
              <a:t>manajemen</a:t>
            </a:r>
            <a:r>
              <a:rPr lang="en-US" sz="1900" b="1" dirty="0"/>
              <a:t> </a:t>
            </a:r>
            <a:r>
              <a:rPr lang="en-US" sz="1900" b="1" dirty="0" err="1"/>
              <a:t>untuk</a:t>
            </a:r>
            <a:r>
              <a:rPr lang="en-US" sz="1900" b="1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900" dirty="0" err="1"/>
              <a:t>Menangani</a:t>
            </a:r>
            <a:r>
              <a:rPr lang="en-US" sz="1900" dirty="0"/>
              <a:t> </a:t>
            </a:r>
            <a:r>
              <a:rPr lang="en-US" sz="1900" dirty="0" err="1"/>
              <a:t>secara</a:t>
            </a:r>
            <a:r>
              <a:rPr lang="en-US" sz="1900" dirty="0"/>
              <a:t> </a:t>
            </a:r>
            <a:r>
              <a:rPr lang="en-US" sz="1900" dirty="0" err="1"/>
              <a:t>efektif</a:t>
            </a:r>
            <a:r>
              <a:rPr lang="en-US" sz="1900" dirty="0"/>
              <a:t> </a:t>
            </a:r>
            <a:r>
              <a:rPr lang="en-US" sz="1900" dirty="0" err="1"/>
              <a:t>potensi</a:t>
            </a:r>
            <a:r>
              <a:rPr lang="en-US" sz="1900" dirty="0"/>
              <a:t> </a:t>
            </a:r>
            <a:r>
              <a:rPr lang="en-US" sz="1900" dirty="0" err="1"/>
              <a:t>peristiwa</a:t>
            </a:r>
            <a:r>
              <a:rPr lang="en-US" sz="1900" dirty="0"/>
              <a:t> di masa </a:t>
            </a:r>
            <a:r>
              <a:rPr lang="en-US" sz="1900" dirty="0" err="1"/>
              <a:t>depan</a:t>
            </a:r>
            <a:r>
              <a:rPr lang="en-US" sz="1900" dirty="0"/>
              <a:t> yang </a:t>
            </a:r>
            <a:r>
              <a:rPr lang="en-US" sz="1900" dirty="0" err="1"/>
              <a:t>menciptakan</a:t>
            </a:r>
            <a:r>
              <a:rPr lang="en-US" sz="1900" dirty="0"/>
              <a:t> </a:t>
            </a:r>
            <a:r>
              <a:rPr lang="en-US" sz="1900" dirty="0" err="1"/>
              <a:t>ketidakpastian</a:t>
            </a:r>
            <a:r>
              <a:rPr lang="en-US" sz="19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900" dirty="0" err="1"/>
              <a:t>Tanggapi</a:t>
            </a:r>
            <a:r>
              <a:rPr lang="en-US" sz="1900" dirty="0"/>
              <a:t> </a:t>
            </a:r>
            <a:r>
              <a:rPr lang="en-US" sz="1900" dirty="0" err="1"/>
              <a:t>dengan</a:t>
            </a:r>
            <a:r>
              <a:rPr lang="en-US" sz="1900" dirty="0"/>
              <a:t> </a:t>
            </a:r>
            <a:r>
              <a:rPr lang="en-US" sz="1900" dirty="0" err="1"/>
              <a:t>cara</a:t>
            </a:r>
            <a:r>
              <a:rPr lang="en-US" sz="1900" dirty="0"/>
              <a:t> yang </a:t>
            </a:r>
            <a:r>
              <a:rPr lang="en-US" sz="1900" dirty="0" err="1"/>
              <a:t>mengurangi</a:t>
            </a:r>
            <a:r>
              <a:rPr lang="en-US" sz="1900" dirty="0"/>
              <a:t> </a:t>
            </a:r>
            <a:r>
              <a:rPr lang="en-US" sz="1900" dirty="0" err="1"/>
              <a:t>kemungkinan</a:t>
            </a:r>
            <a:r>
              <a:rPr lang="en-US" sz="1900" dirty="0"/>
              <a:t> </a:t>
            </a:r>
            <a:r>
              <a:rPr lang="en-US" sz="1900" dirty="0" err="1"/>
              <a:t>hasil</a:t>
            </a:r>
            <a:r>
              <a:rPr lang="en-US" sz="1900" dirty="0"/>
              <a:t> </a:t>
            </a:r>
            <a:r>
              <a:rPr lang="en-US" sz="1900" dirty="0" err="1"/>
              <a:t>turun</a:t>
            </a:r>
            <a:r>
              <a:rPr lang="en-US" sz="1900" dirty="0"/>
              <a:t> dan </a:t>
            </a:r>
            <a:r>
              <a:rPr lang="en-US" sz="1900" dirty="0" err="1"/>
              <a:t>meningkatkan</a:t>
            </a:r>
            <a:r>
              <a:rPr lang="en-US" sz="1900" dirty="0"/>
              <a:t> </a:t>
            </a:r>
            <a:r>
              <a:rPr lang="en-US" sz="1900" dirty="0" err="1"/>
              <a:t>sisi</a:t>
            </a:r>
            <a:r>
              <a:rPr lang="en-US" sz="1900" dirty="0"/>
              <a:t> </a:t>
            </a:r>
            <a:r>
              <a:rPr lang="en-US" sz="1900" dirty="0" err="1"/>
              <a:t>baiknya</a:t>
            </a:r>
            <a:r>
              <a:rPr lang="en-US" sz="19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5761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14CB63C-FD9A-654D-93B6-14747C036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n-ID" b="1">
                <a:solidFill>
                  <a:srgbClr val="FFFFFF"/>
                </a:solidFill>
              </a:rPr>
              <a:t>Manajemen Resiko adalah Proses yang berlanjut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4AA3C-0687-544A-A02B-B074FD48D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025" y="885651"/>
            <a:ext cx="7100887" cy="4616849"/>
          </a:xfrm>
        </p:spPr>
        <p:txBody>
          <a:bodyPr anchor="ctr">
            <a:normAutofit/>
          </a:bodyPr>
          <a:lstStyle/>
          <a:p>
            <a:pPr algn="just"/>
            <a:r>
              <a:rPr lang="en-ID" sz="2400" dirty="0" err="1"/>
              <a:t>Jika</a:t>
            </a:r>
            <a:r>
              <a:rPr lang="en-ID" sz="2400" dirty="0"/>
              <a:t> </a:t>
            </a:r>
            <a:r>
              <a:rPr lang="en-ID" sz="2400" dirty="0" err="1"/>
              <a:t>manajemen</a:t>
            </a:r>
            <a:r>
              <a:rPr lang="en-ID" sz="2400" dirty="0"/>
              <a:t> </a:t>
            </a:r>
            <a:r>
              <a:rPr lang="en-ID" sz="2400" dirty="0" err="1"/>
              <a:t>resiko</a:t>
            </a:r>
            <a:r>
              <a:rPr lang="en-ID" sz="2400" dirty="0"/>
              <a:t> </a:t>
            </a:r>
            <a:r>
              <a:rPr lang="en-ID" sz="2400" dirty="0" err="1"/>
              <a:t>diatur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baik</a:t>
            </a:r>
            <a:r>
              <a:rPr lang="en-ID" sz="2400" dirty="0"/>
              <a:t>, proses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terus</a:t>
            </a:r>
            <a:r>
              <a:rPr lang="en-ID" sz="2400" dirty="0"/>
              <a:t> </a:t>
            </a:r>
            <a:r>
              <a:rPr lang="en-ID" sz="2400" dirty="0" err="1"/>
              <a:t>menerus</a:t>
            </a:r>
            <a:r>
              <a:rPr lang="en-ID" sz="2400" dirty="0"/>
              <a:t> </a:t>
            </a:r>
            <a:r>
              <a:rPr lang="en-ID" sz="2400" dirty="0" err="1"/>
              <a:t>identifikasi</a:t>
            </a:r>
            <a:r>
              <a:rPr lang="en-ID" sz="2400" dirty="0"/>
              <a:t> </a:t>
            </a:r>
            <a:r>
              <a:rPr lang="en-ID" sz="2400" dirty="0" err="1"/>
              <a:t>masalah</a:t>
            </a:r>
            <a:r>
              <a:rPr lang="en-ID" sz="2400" dirty="0"/>
              <a:t> dan </a:t>
            </a:r>
            <a:r>
              <a:rPr lang="en-ID" sz="2400" dirty="0" err="1"/>
              <a:t>resolusi</a:t>
            </a:r>
            <a:r>
              <a:rPr lang="en-ID" sz="2400" dirty="0"/>
              <a:t>, </a:t>
            </a:r>
            <a:r>
              <a:rPr lang="en-ID" sz="2400" dirty="0" err="1"/>
              <a:t>maka</a:t>
            </a:r>
            <a:r>
              <a:rPr lang="en-ID" sz="2400" dirty="0"/>
              <a:t> </a:t>
            </a:r>
            <a:r>
              <a:rPr lang="en-ID" sz="2400" dirty="0">
                <a:hlinkClick r:id="rId3"/>
              </a:rPr>
              <a:t>sistem</a:t>
            </a:r>
            <a:r>
              <a:rPr lang="en-ID" sz="2400" dirty="0"/>
              <a:t> 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mudah</a:t>
            </a:r>
            <a:r>
              <a:rPr lang="en-ID" sz="2400" dirty="0"/>
              <a:t> </a:t>
            </a:r>
            <a:r>
              <a:rPr lang="en-ID" sz="2400" dirty="0" err="1"/>
              <a:t>melengkapi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lain. </a:t>
            </a:r>
          </a:p>
          <a:p>
            <a:pPr algn="just"/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termasuk</a:t>
            </a:r>
            <a:r>
              <a:rPr lang="en-ID" sz="2400" dirty="0"/>
              <a:t>; </a:t>
            </a:r>
            <a:r>
              <a:rPr lang="en-ID" sz="2400" dirty="0" err="1"/>
              <a:t>organisasi</a:t>
            </a:r>
            <a:r>
              <a:rPr lang="en-ID" sz="2400" dirty="0"/>
              <a:t>, </a:t>
            </a:r>
            <a:r>
              <a:rPr lang="en-ID" sz="2400" dirty="0">
                <a:hlinkClick r:id="rId4"/>
              </a:rPr>
              <a:t>perencanaan</a:t>
            </a:r>
            <a:r>
              <a:rPr lang="en-ID" sz="2400" dirty="0"/>
              <a:t> dan </a:t>
            </a:r>
            <a:r>
              <a:rPr lang="en-ID" sz="2400" dirty="0" err="1"/>
              <a:t>penganggaran</a:t>
            </a:r>
            <a:r>
              <a:rPr lang="en-ID" sz="2400" dirty="0"/>
              <a:t>, dan </a:t>
            </a:r>
            <a:r>
              <a:rPr lang="en-ID" sz="2400" dirty="0" err="1"/>
              <a:t>kontrol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. </a:t>
            </a:r>
          </a:p>
          <a:p>
            <a:pPr algn="just"/>
            <a:r>
              <a:rPr lang="en-ID" sz="2400" dirty="0"/>
              <a:t>Hal – </a:t>
            </a:r>
            <a:r>
              <a:rPr lang="en-ID" sz="2400" dirty="0" err="1"/>
              <a:t>hal</a:t>
            </a:r>
            <a:r>
              <a:rPr lang="en-ID" sz="2400" dirty="0"/>
              <a:t> yang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terduga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berkurang</a:t>
            </a:r>
            <a:r>
              <a:rPr lang="en-ID" sz="2400" dirty="0"/>
              <a:t> </a:t>
            </a:r>
            <a:r>
              <a:rPr lang="en-ID" sz="2400" dirty="0" err="1"/>
              <a:t>karena</a:t>
            </a:r>
            <a:r>
              <a:rPr lang="en-ID" sz="2400" dirty="0"/>
              <a:t> </a:t>
            </a:r>
            <a:r>
              <a:rPr lang="en-ID" sz="2400" dirty="0" err="1"/>
              <a:t>penekanan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manajemen</a:t>
            </a:r>
            <a:r>
              <a:rPr lang="en-ID" sz="2400" dirty="0"/>
              <a:t> yang </a:t>
            </a:r>
            <a:r>
              <a:rPr lang="en-ID" sz="2400" dirty="0" err="1"/>
              <a:t>proaktif</a:t>
            </a:r>
            <a:r>
              <a:rPr lang="en-ID" sz="2400" dirty="0"/>
              <a:t> dan </a:t>
            </a:r>
            <a:r>
              <a:rPr lang="en-ID" sz="2400" dirty="0" err="1"/>
              <a:t>bukan</a:t>
            </a:r>
            <a:r>
              <a:rPr lang="en-ID" sz="2400" dirty="0"/>
              <a:t> </a:t>
            </a:r>
            <a:r>
              <a:rPr lang="en-ID" sz="2400" dirty="0" err="1"/>
              <a:t>reaktif</a:t>
            </a:r>
            <a:r>
              <a:rPr lang="en-ID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3962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121900" tIns="60933" rIns="121900" bIns="60933" rtlCol="0" anchorCtr="0">
            <a:normAutofit/>
          </a:bodyPr>
          <a:lstStyle/>
          <a:p>
            <a:pPr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GB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Pendahuluan</a:t>
            </a:r>
            <a:endParaRPr lang="en-GB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2" name="Shape 150">
            <a:extLst>
              <a:ext uri="{FF2B5EF4-FFF2-40B4-BE49-F238E27FC236}">
                <a16:creationId xmlns:a16="http://schemas.microsoft.com/office/drawing/2014/main" id="{E15C1BB0-C573-424B-AD33-97E1C02208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02301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61347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44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Definisi Risiko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</p:spPr>
        <p:txBody>
          <a:bodyPr anchor="ctr">
            <a:normAutofit/>
          </a:bodyPr>
          <a:lstStyle/>
          <a:p>
            <a:pPr algn="just"/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/</a:t>
            </a:r>
            <a:r>
              <a:rPr lang="en-US" sz="2400" dirty="0" err="1"/>
              <a:t>peristiwa</a:t>
            </a:r>
            <a:r>
              <a:rPr lang="en-US" sz="2400" dirty="0"/>
              <a:t> yang </a:t>
            </a:r>
            <a:r>
              <a:rPr lang="en-US" sz="2400" b="1" u="sng" dirty="0" err="1"/>
              <a:t>jika</a:t>
            </a:r>
            <a:r>
              <a:rPr lang="en-US" sz="2400" b="1" u="sng" dirty="0"/>
              <a:t> </a:t>
            </a:r>
            <a:r>
              <a:rPr lang="en-US" sz="2400" b="1" u="sng" dirty="0" err="1"/>
              <a:t>terjadi</a:t>
            </a:r>
            <a:r>
              <a:rPr lang="en-US" sz="2400" b="1" u="sng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menimbulkan</a:t>
            </a:r>
            <a:r>
              <a:rPr lang="en-US" sz="2400" dirty="0"/>
              <a:t> </a:t>
            </a:r>
            <a:r>
              <a:rPr lang="en-US" sz="2400" dirty="0" err="1"/>
              <a:t>hambatan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pencapaian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sasaran</a:t>
            </a:r>
            <a:r>
              <a:rPr lang="en-US" sz="2400" dirty="0"/>
              <a:t> </a:t>
            </a:r>
            <a:r>
              <a:rPr lang="en-US" sz="2400" i="1" dirty="0"/>
              <a:t>enterprise</a:t>
            </a:r>
          </a:p>
          <a:p>
            <a:pPr algn="just"/>
            <a:r>
              <a:rPr lang="en-US" sz="2400" dirty="0" err="1"/>
              <a:t>Kejadian</a:t>
            </a:r>
            <a:r>
              <a:rPr lang="en-US" sz="2400" dirty="0"/>
              <a:t>/</a:t>
            </a:r>
            <a:r>
              <a:rPr lang="en-US" sz="2400" dirty="0" err="1"/>
              <a:t>peristiwa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disebabkan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faktor</a:t>
            </a:r>
            <a:r>
              <a:rPr lang="en-US" sz="2400" dirty="0"/>
              <a:t> internal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eksternal</a:t>
            </a:r>
            <a:r>
              <a:rPr lang="en-US" sz="2400" dirty="0"/>
              <a:t> </a:t>
            </a:r>
            <a:r>
              <a:rPr lang="en-US" sz="2400" i="1" dirty="0"/>
              <a:t>enterprise</a:t>
            </a:r>
          </a:p>
          <a:p>
            <a:pPr algn="just"/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menimpa</a:t>
            </a:r>
            <a:r>
              <a:rPr lang="en-US" sz="2400" dirty="0"/>
              <a:t> </a:t>
            </a:r>
            <a:r>
              <a:rPr lang="en-US" sz="2400" dirty="0" err="1"/>
              <a:t>siapa</a:t>
            </a:r>
            <a:r>
              <a:rPr lang="en-US" sz="2400" dirty="0"/>
              <a:t> dan </a:t>
            </a: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; </a:t>
            </a:r>
          </a:p>
          <a:p>
            <a:pPr lvl="1" algn="just"/>
            <a:r>
              <a:rPr lang="en-US" dirty="0" err="1"/>
              <a:t>direksi</a:t>
            </a:r>
            <a:r>
              <a:rPr lang="en-US" dirty="0"/>
              <a:t> ~ office boy, </a:t>
            </a:r>
          </a:p>
          <a:p>
            <a:pPr lvl="1" algn="just"/>
            <a:r>
              <a:rPr lang="en-US" dirty="0" err="1"/>
              <a:t>logistik</a:t>
            </a:r>
            <a:r>
              <a:rPr lang="en-US" dirty="0"/>
              <a:t> ~ </a:t>
            </a:r>
            <a:r>
              <a:rPr lang="en-US" dirty="0" err="1"/>
              <a:t>pemasaran</a:t>
            </a:r>
            <a:r>
              <a:rPr lang="en-US" dirty="0"/>
              <a:t>, </a:t>
            </a:r>
          </a:p>
          <a:p>
            <a:pPr lvl="1" algn="just"/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berwujud</a:t>
            </a:r>
            <a:r>
              <a:rPr lang="en-US" dirty="0"/>
              <a:t> ~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berwujud</a:t>
            </a:r>
            <a:endParaRPr lang="en-US" dirty="0"/>
          </a:p>
          <a:p>
            <a:pPr algn="just"/>
            <a:r>
              <a:rPr lang="en-US" sz="2400" dirty="0" err="1"/>
              <a:t>Aset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, </a:t>
            </a:r>
            <a:r>
              <a:rPr lang="en-US" sz="2400" dirty="0" err="1"/>
              <a:t>reputasi</a:t>
            </a:r>
            <a:r>
              <a:rPr lang="en-US" sz="2400" dirty="0"/>
              <a:t>, dan </a:t>
            </a:r>
            <a:r>
              <a:rPr lang="en-US" sz="2400" dirty="0" err="1"/>
              <a:t>nama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juga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terlepas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26349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0" name="Rectangle 199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203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  <a:prstGeom prst="rect">
            <a:avLst/>
          </a:prstGeom>
        </p:spPr>
        <p:txBody>
          <a:bodyPr vert="horz" lIns="121900" tIns="60933" rIns="121900" bIns="60933" rtlCol="0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ct val="25000"/>
            </a:pPr>
            <a:r>
              <a:rPr lang="en-GB" sz="37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Risiko dan Kondisi Ketidakpastian</a:t>
            </a:r>
          </a:p>
        </p:txBody>
      </p:sp>
      <p:sp>
        <p:nvSpPr>
          <p:cNvPr id="156" name="Shape 156"/>
          <p:cNvSpPr txBox="1">
            <a:spLocks noGrp="1"/>
          </p:cNvSpPr>
          <p:nvPr>
            <p:ph idx="1"/>
          </p:nvPr>
        </p:nvSpPr>
        <p:spPr>
          <a:xfrm>
            <a:off x="4978708" y="885651"/>
            <a:ext cx="6908492" cy="4616849"/>
          </a:xfrm>
          <a:prstGeom prst="rect">
            <a:avLst/>
          </a:prstGeom>
        </p:spPr>
        <p:txBody>
          <a:bodyPr vert="horz" lIns="121900" tIns="60933" rIns="121900" bIns="60933" rtlCol="0" anchor="ctr" anchorCtr="0">
            <a:normAutofit/>
          </a:bodyPr>
          <a:lstStyle/>
          <a:p>
            <a:pPr marL="457189" indent="-457189" algn="just">
              <a:spcBef>
                <a:spcPts val="0"/>
              </a:spcBef>
              <a:buClr>
                <a:srgbClr val="C00000"/>
              </a:buClr>
              <a:buSzPct val="100000"/>
              <a:buFont typeface="Arial"/>
              <a:buChar char="•"/>
            </a:pP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Risiko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muncul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karena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adanya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ketidakpastian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Didunia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ini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kita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dihadapkan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pada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banyak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ketidakpastian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Contoh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hari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ini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bisa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hujan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bisa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tidak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investasi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bisa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untung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harga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SB naik)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atau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bisa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rugi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harga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SB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turun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).</a:t>
            </a:r>
          </a:p>
          <a:p>
            <a:pPr marL="457189" indent="-457189" algn="just">
              <a:spcBef>
                <a:spcPts val="720"/>
              </a:spcBef>
              <a:buClr>
                <a:srgbClr val="C00000"/>
              </a:buClr>
              <a:buSzPct val="100000"/>
              <a:buFont typeface="Arial"/>
              <a:buChar char="•"/>
            </a:pP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Ketidakpastian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dalam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berbagai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aspek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kehidupan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akan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menimbulkan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risiko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yang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harus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dihadapi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oleh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manusia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189" indent="-457189" algn="just">
              <a:spcBef>
                <a:spcPts val="720"/>
              </a:spcBef>
              <a:buClr>
                <a:srgbClr val="C00000"/>
              </a:buClr>
              <a:buSzPct val="100000"/>
              <a:buFont typeface="Arial"/>
              <a:buChar char="•"/>
            </a:pP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Ketidakpastian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ada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tingkatan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 dan </a:t>
            </a:r>
            <a:r>
              <a:rPr lang="en-GB" sz="2400" dirty="0" err="1">
                <a:latin typeface="Calibri"/>
                <a:ea typeface="Calibri"/>
                <a:cs typeface="Calibri"/>
                <a:sym typeface="Calibri"/>
              </a:rPr>
              <a:t>karakteristiknya</a:t>
            </a:r>
            <a:r>
              <a:rPr lang="en-GB" sz="2400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7829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7" name="Rectangle 166">
            <a:extLst>
              <a:ext uri="{FF2B5EF4-FFF2-40B4-BE49-F238E27FC236}">
                <a16:creationId xmlns:a16="http://schemas.microsoft.com/office/drawing/2014/main" id="{E6760941-EF99-4F61-A95D-3C3E7C08D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44D9B9FF-D6DA-4F69-B4A0-BA1550D65C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84269" y="1756600"/>
            <a:ext cx="1080325" cy="4736395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" name="Freeform 6">
            <a:extLst>
              <a:ext uri="{FF2B5EF4-FFF2-40B4-BE49-F238E27FC236}">
                <a16:creationId xmlns:a16="http://schemas.microsoft.com/office/drawing/2014/main" id="{A7DC0AF9-0747-4070-A6D7-DF3681B9E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76839" y="1357766"/>
            <a:ext cx="687754" cy="430312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Freeform 7">
            <a:extLst>
              <a:ext uri="{FF2B5EF4-FFF2-40B4-BE49-F238E27FC236}">
                <a16:creationId xmlns:a16="http://schemas.microsoft.com/office/drawing/2014/main" id="{74612EAD-0A8C-4C44-AFE1-3DF0669AC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78850" y="1135060"/>
            <a:ext cx="409371" cy="416921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Rectangle 8">
            <a:extLst>
              <a:ext uri="{FF2B5EF4-FFF2-40B4-BE49-F238E27FC236}">
                <a16:creationId xmlns:a16="http://schemas.microsoft.com/office/drawing/2014/main" id="{C2D46295-4D0D-487B-8972-141A047FB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1124043"/>
            <a:ext cx="5288862" cy="397812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795342" y="1357766"/>
            <a:ext cx="4322204" cy="354133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5400" kern="12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Tingkatan Ketidakpastian</a:t>
            </a:r>
          </a:p>
        </p:txBody>
      </p:sp>
      <p:graphicFrame>
        <p:nvGraphicFramePr>
          <p:cNvPr id="162" name="Shape 162"/>
          <p:cNvGraphicFramePr/>
          <p:nvPr>
            <p:extLst>
              <p:ext uri="{D42A27DB-BD31-4B8C-83A1-F6EECF244321}">
                <p14:modId xmlns:p14="http://schemas.microsoft.com/office/powerpoint/2010/main" val="3929901734"/>
              </p:ext>
            </p:extLst>
          </p:nvPr>
        </p:nvGraphicFramePr>
        <p:xfrm>
          <a:off x="5912888" y="1389460"/>
          <a:ext cx="6088611" cy="4565922"/>
        </p:xfrm>
        <a:graphic>
          <a:graphicData uri="http://schemas.openxmlformats.org/drawingml/2006/table">
            <a:tbl>
              <a:tblPr firstRow="1" bandRow="1">
                <a:noFill/>
                <a:tableStyleId>{3B4B98B0-60AC-42C2-AFA5-B58CD77FA1E5}</a:tableStyleId>
              </a:tblPr>
              <a:tblGrid>
                <a:gridCol w="1992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63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0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276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libri"/>
                        <a:buNone/>
                      </a:pPr>
                      <a:r>
                        <a:rPr lang="en-GB" sz="1300" b="1" u="none" strike="noStrike" cap="non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TINGKAT KETIDAKPASTIAN</a:t>
                      </a:r>
                      <a:endParaRPr lang="en-GB" sz="1300" b="1" i="0" u="none" strike="noStrike" cap="non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60208" marR="0" marT="80104" marB="8010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libri"/>
                        <a:buNone/>
                      </a:pPr>
                      <a:r>
                        <a:rPr lang="en-GB" sz="1300" b="1" u="none" strike="noStrike" cap="non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KARAKTERISTIK</a:t>
                      </a:r>
                      <a:endParaRPr lang="en-GB" sz="1300" b="1" i="0" u="none" strike="noStrike" cap="non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60208" marR="0" marT="80104" marB="8010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libri"/>
                        <a:buNone/>
                      </a:pPr>
                      <a:r>
                        <a:rPr lang="en-GB" sz="1300" b="1" u="none" strike="noStrike" cap="non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CONTOH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GB" sz="1300" b="1" i="0" u="non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60208" marR="0" marT="80104" marB="8010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302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GB" sz="1300" b="0" u="non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Tidak ada (pasti)</a:t>
                      </a:r>
                      <a:endParaRPr lang="en-GB" sz="1300" b="0" i="0" u="non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60208" marR="0" marT="80104" marB="80104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GB" sz="1300" b="0" u="non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Hasil bisa diprediksi dengan pasti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GB" sz="1300" b="0" i="0" u="non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60208" marR="0" marT="80104" marB="80104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GB" sz="1300" b="0" u="non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Hukum Alam</a:t>
                      </a:r>
                      <a:endParaRPr lang="en-GB" sz="1300" b="0" i="0" u="non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60208" marR="0" marT="80104" marB="80104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328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GB" sz="1300" b="0" u="non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Ketidakpastian Obyektif</a:t>
                      </a:r>
                      <a:endParaRPr lang="en-GB" sz="1300" b="0" i="0" u="non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60208" marR="0" marT="80104" marB="80104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GB" sz="1300" b="0" u="non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Hasil bisa diidentifikasi dan probabilitas diketahui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GB" sz="1300" b="0" i="0" u="non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60208" marR="0" marT="80104" marB="80104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GB" sz="1300" b="0" u="non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Permainan dadu, kartu</a:t>
                      </a:r>
                      <a:endParaRPr lang="en-GB" sz="1300" b="0" i="0" u="non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60208" marR="0" marT="80104" marB="80104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328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GB" sz="1300" b="0" u="non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Ketidakpastian Subyektif</a:t>
                      </a:r>
                      <a:endParaRPr lang="en-GB" sz="1300" b="0" i="0" u="non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60208" marR="0" marT="80104" marB="80104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GB" sz="1300" b="0" u="non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Hasil bisa diidentifikasi tapi probababilitas tidak diketahui</a:t>
                      </a:r>
                      <a:endParaRPr lang="en-GB" sz="1300" b="0" i="0" u="non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60208" marR="0" marT="80104" marB="80104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GB" sz="1300" b="0" u="non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Kebakaran, kecelakaan mobil, investasi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GB" sz="1300" b="0" i="0" u="non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60208" marR="0" marT="80104" marB="80104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354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GB" sz="1300" b="0" u="non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Sangat Tidak Pasti</a:t>
                      </a:r>
                      <a:endParaRPr lang="en-GB" sz="1300" b="0" i="0" u="non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60208" marR="0" marT="80104" marB="80104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GB" sz="1300" b="0" u="non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Hasil tidak bisa diidentifikasi dan probabilitas tidak diketahui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GB" sz="1300" b="0" i="0" u="non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60208" marR="0" marT="80104" marB="80104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GB" sz="1300" b="0" u="non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Eksplorasi</a:t>
                      </a:r>
                      <a:r>
                        <a:rPr lang="en-GB" sz="1300" b="0" u="non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 </a:t>
                      </a:r>
                      <a:r>
                        <a:rPr lang="en-GB" sz="1300" b="0" u="non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angkasa</a:t>
                      </a:r>
                      <a:r>
                        <a:rPr lang="en-GB" sz="1300" b="0" u="non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 </a:t>
                      </a:r>
                      <a:r>
                        <a:rPr lang="en-GB" sz="1300" b="0" u="non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sym typeface="Calibri"/>
                        </a:rPr>
                        <a:t>luar</a:t>
                      </a:r>
                      <a:endParaRPr lang="en-GB" sz="1300" b="0" i="0" u="non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60208" marR="0" marT="80104" marB="80104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7561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121900" tIns="60933" rIns="121900" bIns="60933" rtlCol="0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ct val="25000"/>
            </a:pPr>
            <a:r>
              <a:rPr lang="en-GB" b="1">
                <a:latin typeface="Calibri"/>
                <a:ea typeface="Calibri"/>
                <a:cs typeface="Calibri"/>
                <a:sym typeface="Calibri"/>
              </a:rPr>
              <a:t>Fluktuasi Ketidakpastian</a:t>
            </a:r>
          </a:p>
        </p:txBody>
      </p:sp>
      <p:graphicFrame>
        <p:nvGraphicFramePr>
          <p:cNvPr id="170" name="Shape 168">
            <a:extLst>
              <a:ext uri="{FF2B5EF4-FFF2-40B4-BE49-F238E27FC236}">
                <a16:creationId xmlns:a16="http://schemas.microsoft.com/office/drawing/2014/main" id="{5B85AF45-75B5-46AE-9AA3-69815E0747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3259654"/>
              </p:ext>
            </p:extLst>
          </p:nvPr>
        </p:nvGraphicFramePr>
        <p:xfrm>
          <a:off x="838200" y="1690688"/>
          <a:ext cx="10747373" cy="43125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30795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6" name="Rectangle 225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28" name="Group 227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229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  <a:prstGeom prst="rect">
            <a:avLst/>
          </a:prstGeom>
        </p:spPr>
        <p:txBody>
          <a:bodyPr vert="horz" lIns="121900" tIns="60933" rIns="121900" bIns="60933" rtlCol="0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ct val="25000"/>
            </a:pPr>
            <a:r>
              <a:rPr lang="en-GB" sz="37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Faktor –Faktor Yang menyebabkan Peningkatan Fluktuasi</a:t>
            </a:r>
          </a:p>
        </p:txBody>
      </p:sp>
      <p:sp>
        <p:nvSpPr>
          <p:cNvPr id="188" name="Shape 188"/>
          <p:cNvSpPr txBox="1"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  <a:prstGeom prst="rect">
            <a:avLst/>
          </a:prstGeom>
        </p:spPr>
        <p:txBody>
          <a:bodyPr vert="horz" lIns="121900" tIns="60933" rIns="121900" bIns="60933" rtlCol="0" anchor="ctr" anchorCtr="0">
            <a:normAutofit/>
          </a:bodyPr>
          <a:lstStyle/>
          <a:p>
            <a:pPr marL="457200" indent="-457200">
              <a:spcBef>
                <a:spcPts val="0"/>
              </a:spcBef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GB" sz="2000" b="1" dirty="0" err="1">
                <a:latin typeface="Calibri"/>
                <a:ea typeface="Calibri"/>
                <a:cs typeface="Calibri"/>
                <a:sym typeface="Calibri"/>
              </a:rPr>
              <a:t>Globalisasi</a:t>
            </a:r>
            <a:r>
              <a:rPr lang="en-GB" sz="2000" b="1" dirty="0">
                <a:latin typeface="Calibri"/>
                <a:ea typeface="Calibri"/>
                <a:cs typeface="Calibri"/>
                <a:sym typeface="Calibri"/>
              </a:rPr>
              <a:t> Dunia</a:t>
            </a:r>
          </a:p>
          <a:p>
            <a:pPr marL="457189" indent="-457189">
              <a:spcBef>
                <a:spcPts val="667"/>
              </a:spcBef>
              <a:buClr>
                <a:schemeClr val="dk1"/>
              </a:buClr>
              <a:buSzPct val="25000"/>
              <a:buNone/>
            </a:pP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Akibat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globalisasi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dunia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maka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kejadian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disuatu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negara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akan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cepat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mempengaruhi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negara lain.</a:t>
            </a:r>
          </a:p>
          <a:p>
            <a:pPr marL="457200" indent="-457200">
              <a:spcBef>
                <a:spcPts val="667"/>
              </a:spcBef>
              <a:buClr>
                <a:schemeClr val="dk1"/>
              </a:buClr>
              <a:buSzPct val="100000"/>
              <a:buFont typeface="+mj-lt"/>
              <a:buAutoNum type="arabicPeriod" startAt="2"/>
            </a:pPr>
            <a:r>
              <a:rPr lang="en-GB" sz="2000" b="1" dirty="0" err="1">
                <a:latin typeface="Calibri"/>
                <a:ea typeface="Calibri"/>
                <a:cs typeface="Calibri"/>
                <a:sym typeface="Calibri"/>
              </a:rPr>
              <a:t>Liberalisasi</a:t>
            </a:r>
            <a:r>
              <a:rPr lang="en-GB" sz="2000" b="1" dirty="0">
                <a:latin typeface="Calibri"/>
                <a:ea typeface="Calibri"/>
                <a:cs typeface="Calibri"/>
                <a:sym typeface="Calibri"/>
              </a:rPr>
              <a:t> Dunia</a:t>
            </a:r>
          </a:p>
          <a:p>
            <a:pPr marL="457189" indent="-457189">
              <a:spcBef>
                <a:spcPts val="667"/>
              </a:spcBef>
              <a:buClr>
                <a:schemeClr val="dk1"/>
              </a:buClr>
              <a:buSzPct val="25000"/>
              <a:buNone/>
            </a:pP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Dengan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membuka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pasar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domestik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terhadap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investor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asing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mengakibatkan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aliran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modal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lebih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mudah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untuk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masuk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dan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keluar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sehingga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mengakibatkan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fluktuasi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dunia.</a:t>
            </a:r>
          </a:p>
          <a:p>
            <a:pPr marL="457200" indent="-457200">
              <a:spcBef>
                <a:spcPts val="667"/>
              </a:spcBef>
              <a:buClr>
                <a:schemeClr val="dk1"/>
              </a:buClr>
              <a:buSzPct val="100000"/>
              <a:buFont typeface="+mj-lt"/>
              <a:buAutoNum type="arabicPeriod" startAt="3"/>
            </a:pPr>
            <a:r>
              <a:rPr lang="en-GB" sz="2000" b="1" dirty="0" err="1">
                <a:latin typeface="Calibri"/>
                <a:ea typeface="Calibri"/>
                <a:cs typeface="Calibri"/>
                <a:sym typeface="Calibri"/>
              </a:rPr>
              <a:t>Kecepatan</a:t>
            </a:r>
            <a:r>
              <a:rPr lang="en-GB" sz="2000" b="1" dirty="0">
                <a:latin typeface="Calibri"/>
                <a:ea typeface="Calibri"/>
                <a:cs typeface="Calibri"/>
                <a:sym typeface="Calibri"/>
              </a:rPr>
              <a:t> Proses </a:t>
            </a:r>
            <a:r>
              <a:rPr lang="en-GB" sz="2000" b="1" dirty="0" err="1">
                <a:latin typeface="Calibri"/>
                <a:ea typeface="Calibri"/>
                <a:cs typeface="Calibri"/>
                <a:sym typeface="Calibri"/>
              </a:rPr>
              <a:t>Informasi</a:t>
            </a:r>
            <a:endParaRPr lang="en-GB" sz="2000" b="1" dirty="0">
              <a:latin typeface="Calibri"/>
              <a:ea typeface="Calibri"/>
              <a:cs typeface="Calibri"/>
              <a:sym typeface="Calibri"/>
            </a:endParaRPr>
          </a:p>
          <a:p>
            <a:pPr marL="457189" indent="-457189">
              <a:spcBef>
                <a:spcPts val="667"/>
              </a:spcBef>
              <a:buClr>
                <a:schemeClr val="dk1"/>
              </a:buClr>
              <a:buSzPct val="25000"/>
              <a:buNone/>
            </a:pP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Teknologi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yang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semakin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maju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mendorong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investor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atau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pelaku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pasar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untuk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lebih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cepat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memperoleh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informasi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dan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bereaksi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cepat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terhadap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informasi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tersebut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sehingga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mendorong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fluktuasi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harga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semakin</a:t>
            </a:r>
            <a:r>
              <a:rPr lang="en-GB" sz="20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Calibri"/>
                <a:ea typeface="Calibri"/>
                <a:cs typeface="Calibri"/>
                <a:sym typeface="Calibri"/>
              </a:rPr>
              <a:t>tinggi</a:t>
            </a:r>
            <a:endParaRPr lang="en-GB" sz="20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5945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8E89D5E-1885-4160-AC77-CC471DD1D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277" y="712269"/>
            <a:ext cx="3370998" cy="550226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Sumber Risiko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0D2BD1-98F9-412D-905B-3A843EF40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85216" y="2971800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2248786"/>
              </p:ext>
            </p:extLst>
          </p:nvPr>
        </p:nvGraphicFramePr>
        <p:xfrm>
          <a:off x="5280025" y="642938"/>
          <a:ext cx="6269038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63554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Contoh Risiko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87790"/>
              </p:ext>
            </p:extLst>
          </p:nvPr>
        </p:nvGraphicFramePr>
        <p:xfrm>
          <a:off x="1069975" y="2385390"/>
          <a:ext cx="100584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93956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809</Words>
  <Application>Microsoft Office PowerPoint</Application>
  <PresentationFormat>Widescreen</PresentationFormat>
  <Paragraphs>91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RISK MANAGEMENT (Manajemen Risiko)</vt:lpstr>
      <vt:lpstr>Pendahuluan</vt:lpstr>
      <vt:lpstr>Definisi Risiko</vt:lpstr>
      <vt:lpstr>Risiko dan Kondisi Ketidakpastian</vt:lpstr>
      <vt:lpstr>Tingkatan Ketidakpastian</vt:lpstr>
      <vt:lpstr>Fluktuasi Ketidakpastian</vt:lpstr>
      <vt:lpstr>Faktor –Faktor Yang menyebabkan Peningkatan Fluktuasi</vt:lpstr>
      <vt:lpstr>Sumber Risiko</vt:lpstr>
      <vt:lpstr>Contoh Risiko</vt:lpstr>
      <vt:lpstr>Contoh Akibat Risiko Terjadi</vt:lpstr>
      <vt:lpstr>Komponen Risiko</vt:lpstr>
      <vt:lpstr>Risk Management</vt:lpstr>
      <vt:lpstr>Kenapa RM penting?</vt:lpstr>
      <vt:lpstr>Manajemen Resiko adalah Proses yang berlanjut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MANAGEMENT (Manajemen Resiko)</dc:title>
  <dc:creator>Irfan Dwiguna</dc:creator>
  <cp:lastModifiedBy>aderina harahap</cp:lastModifiedBy>
  <cp:revision>11</cp:revision>
  <dcterms:created xsi:type="dcterms:W3CDTF">2020-02-22T03:42:26Z</dcterms:created>
  <dcterms:modified xsi:type="dcterms:W3CDTF">2026-03-03T04:20:12Z</dcterms:modified>
</cp:coreProperties>
</file>