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0" r:id="rId11"/>
    <p:sldId id="261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3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8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52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7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44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29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1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2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1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8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1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1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0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1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4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3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A06F0F9-BD92-4DAC-9F06-B6149CF7E20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D94B148-C264-4889-A858-72C99B70B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3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83BCF-087C-D408-46E3-1B38CF93AC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ENTERPRISE RISK MANAGEMENT"</a:t>
            </a:r>
            <a:b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310CD-FF37-00FA-1565-6B6CBF0810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7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76363-C2D5-9320-024E-87661489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E4F2B-D73F-3E60-B20C-D25933486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Enterprise Risk Management (ERM)</a:t>
            </a:r>
            <a:br>
              <a:rPr lang="en-US" dirty="0"/>
            </a:b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Menurut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COSO Enterprise Risk Management, Integrated Framework, COSO, 2004 :Enterprise Risk Management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proses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dipengaruhi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board of directors,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personel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lain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diterapkan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setting strategi,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mencakup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keseluruhan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didesain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mengidentifikasi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kejadian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potensial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mempengaruhi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mengelola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batas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toleransi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jaminan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cukup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pantas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berkaitan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pencapaian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205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FF8B4-DE8F-86E1-242E-8E106D288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ED38C-B194-10DD-4346-69B5F69DC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Ilustrasi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Misalkan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seorang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meluncurkan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baru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</a:t>
            </a:r>
            <a:br>
              <a:rPr lang="en-US" dirty="0"/>
            </a:b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Strategis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memenuhi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kebutuhan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konsumen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membantu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pencapaian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Operasi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memproduksi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mempunyai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kemampuan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memproduksi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mengembangkan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memasarkan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jaringan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distribusi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?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saja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muncul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berkaitan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peluncuran</a:t>
            </a:r>
            <a:r>
              <a:rPr lang="en-US" dirty="0" err="1">
                <a:solidFill>
                  <a:srgbClr val="444444"/>
                </a:solidFill>
                <a:latin typeface="Open Sans" panose="020B0606030504020204" pitchFamily="34" charset="0"/>
              </a:rPr>
              <a:t>?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mengendalikan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risiko-risiko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38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8CF9-9DA6-869B-2763-28809B595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48EB2-8C5B-6EBD-ABB9-BC0843540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Ilustrasi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eksplisit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dimunculkan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peluncuran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program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strategis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strategi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efektif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kontribusi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pencapaian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Operasi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menjalankan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program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Media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paling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efektif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Kapan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wakrtu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Bagaimana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mengendalikan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mungkin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timbul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paling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potensial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timbul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mengakibatkan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gugatan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hukum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sudah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etis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Pihak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mana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keberatan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promosi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962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D6E7-EF24-0AD4-A7EC-4C726CE44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2D56F-CD63-A9B1-A7BC-2F3AFAD5A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Dukungan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endParaRPr lang="en-US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Dukungan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terutama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puncak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penting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diberikan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Dukungan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puncak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dituangkan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tertulis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merumuskan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menyetujui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visi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prosedur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kebijakan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berkaitan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risiko.Dukungan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juga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berartisipasi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pada program-program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74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6FD9-A1D5-DF62-8D31-36AC2F882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Proses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45B10-C7E6-AF2A-5025-B868C0B7F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1.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Perencanaan</a:t>
            </a:r>
            <a:endParaRPr lang="en-US" b="0" i="0" dirty="0">
              <a:solidFill>
                <a:srgbClr val="FF0000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Dimulai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menetapkan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visi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berkaitan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Kemudian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menetapkan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target,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kebijakan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prosedur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2.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Pelaksanaan</a:t>
            </a:r>
            <a:endParaRPr lang="en-US" b="0" i="0" dirty="0">
              <a:solidFill>
                <a:srgbClr val="FF0000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Meliputi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aktivitas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operasional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berkaitan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Proses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identifikasi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serta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pengelolaan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pelaksanaan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diperlukan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struktur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staffing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personel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0" i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3. Pengendalian</a:t>
            </a:r>
            <a:endParaRPr lang="en-US" b="0" i="0" dirty="0">
              <a:solidFill>
                <a:srgbClr val="FF0000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Meliputi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evaluasi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periodik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pelaksanaan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output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pelaporan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dihasilkan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umpan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00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87C1-DC8F-F8C2-11D8-EFD094B8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6BCCA-579F-FBA9-B8AB-4FA6DFE4E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Mahluk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hidup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natural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mengelola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mengantisipasi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meminimalisasi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kerugian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Pengelolaan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seorang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membuat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mengantisipasi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mengelola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8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5128E-2F09-2214-74A2-09704BF7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06101-E2CC-5C90-BA44-5BBA76520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Contoh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Kegagalan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Pengelolaan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br>
              <a:rPr lang="en-US" dirty="0"/>
            </a:br>
            <a:endParaRPr lang="en-US" dirty="0"/>
          </a:p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Tahun1997</a:t>
            </a: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Beberapa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bank di Indonesia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berani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kredit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jumlah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kepada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nasabah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harapan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memperoleh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tetapi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akibat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penurunan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tukar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rupiah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akhirnya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bank-bank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mengalami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kerugian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akhirnya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mengakibatkan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kebangkrutan.Long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Term Capital (LTC) salah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investasi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di Amerika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Serikat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mempunyai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posisi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mata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uang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Rusia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Rubel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cukup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Mereka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memperkirakan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Rusia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rutuh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akibatnya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rusia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hancur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LTC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ikut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mengalami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kebangkrutan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2007</a:t>
            </a:r>
          </a:p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Lehman Brothers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mengembangkan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usaha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pemberian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kredit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hipotek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kepada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masyarakat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Amerika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tetapi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banyak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terjadi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kerdit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macet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Lehman Brother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mengakibatkan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kerugian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sangat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dialami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tersebut</a:t>
            </a:r>
            <a:endParaRPr lang="en-US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2005</a:t>
            </a:r>
          </a:p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PT.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Dirgantara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Indonesia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terpaksa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pemutusan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hubungan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ribuan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karyawannya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menghadapi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kebangkrutan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akibat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mampu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memperoleh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peluang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pasar.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22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FABA-3302-D406-AE33-5015CD1D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8F5FE-09A1-BC19-3C2A-E9C2DE16E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2005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PT.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Dirgantara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Indonesia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terpaksa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pemutusan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hubungan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kerja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ribuan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karyawannya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menghadapi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kebangkrutan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akibat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mampu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memperoleh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peluang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pasar.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6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7B9B-3853-14E8-2C0B-F214E3860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Enterprise/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38866-39CA-5F90-07FC-EEDAD3C1C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menciptakan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sistem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mekanisme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merugikan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organisasi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diantisipasi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dikelola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meningkatkan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(Value added).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Pandangan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klasik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menganggap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hubungan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positif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tingkat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Semakin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semakin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tingkat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diperoleh.Pandangan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modern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mengatakan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hubungan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tingkat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bersifat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linier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melainkan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non-linier.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19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E7EF6-B186-3B40-6792-928E8C49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Menurut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Pandangan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Modern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B0D9C-5277-EDC7-A505-40838D52B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875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dirty="0"/>
            </a:b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Pada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awal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diambil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terlalu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kecil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diperoleh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juga sangat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kecil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pengelolaan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dinilai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optimal.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duduk diam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diruang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kerjanya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40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13167-9DBB-3BA0-576E-086B73F8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E82A-610A-DD08-B787-308DD0C3D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dua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penambahan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meningkatkan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keuntungan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disebut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optimal.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memutuskan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memproduksi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banyak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memenuhi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permintaan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konsumen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59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B64E-AFA2-D5C2-B642-53862C92C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25DE6-D6CE-8396-D13E-BF9F0B6AE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Tahap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keberanian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mengambil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sangat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mengakibatkan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kerugian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bagi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Misal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manajer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memutuskan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memproduksi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barang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jumlah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yang sangat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ternyata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output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melebihi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permintaan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konsumen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banyak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barang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tertumpuk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gudang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rusak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62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70208-331A-676E-7FE1-CA494CBA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Contoh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Ilustrasi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lain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9C2A5-C3B0-87EC-B90F-A75A9E4B4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Zona I :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Mobil yang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berjalan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terlalu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lambat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menghindari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risiko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kecelakaan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justru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mengakibatkan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kerugian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terlambat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sampai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tempat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Zona II :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Mobil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dipacu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cepat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kecepatan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optimal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waktu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sampai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tempat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Zona III :Mobil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ngebut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harapan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datang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awal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tempat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tetapi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akhirnya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malah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sampai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terjadi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kecelakaan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lalu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lintas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14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</TotalTime>
  <Words>836</Words>
  <Application>Microsoft Office PowerPoint</Application>
  <PresentationFormat>Widescreen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Open Sans</vt:lpstr>
      <vt:lpstr>Wingdings 3</vt:lpstr>
      <vt:lpstr>Ion Boardroom</vt:lpstr>
      <vt:lpstr>ENTERPRISE RISK MANAGEMENT" </vt:lpstr>
      <vt:lpstr>PowerPoint Presentation</vt:lpstr>
      <vt:lpstr>PowerPoint Presentation</vt:lpstr>
      <vt:lpstr>PowerPoint Presentation</vt:lpstr>
      <vt:lpstr>Enterprise/ Manajemen Risiko</vt:lpstr>
      <vt:lpstr>Tahapan Risiko Menurut Pandangan Modern</vt:lpstr>
      <vt:lpstr>PowerPoint Presentation</vt:lpstr>
      <vt:lpstr>PowerPoint Presentation</vt:lpstr>
      <vt:lpstr>Contoh Ilustrasi lain :</vt:lpstr>
      <vt:lpstr>PowerPoint Presentation</vt:lpstr>
      <vt:lpstr>PowerPoint Presentation</vt:lpstr>
      <vt:lpstr>PowerPoint Presentation</vt:lpstr>
      <vt:lpstr>PowerPoint Presentation</vt:lpstr>
      <vt:lpstr>Proses Manajemen Risiko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RISK MANAGEMENT" </dc:title>
  <dc:creator>Lenovo</dc:creator>
  <cp:lastModifiedBy>Lenovo</cp:lastModifiedBy>
  <cp:revision>5</cp:revision>
  <dcterms:created xsi:type="dcterms:W3CDTF">2023-03-13T07:10:13Z</dcterms:created>
  <dcterms:modified xsi:type="dcterms:W3CDTF">2023-03-15T04:53:11Z</dcterms:modified>
</cp:coreProperties>
</file>