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1" r:id="rId3"/>
    <p:sldId id="309" r:id="rId4"/>
    <p:sldId id="312" r:id="rId5"/>
    <p:sldId id="310" r:id="rId6"/>
    <p:sldId id="297" r:id="rId7"/>
    <p:sldId id="307" r:id="rId8"/>
    <p:sldId id="311" r:id="rId9"/>
    <p:sldId id="308" r:id="rId10"/>
    <p:sldId id="274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4" d="100"/>
          <a:sy n="64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028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23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46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atin typeface="Arial" panose="020B0604020202020204" pitchFamily="34" charset="0"/>
                <a:cs typeface="Arial" panose="020B0604020202020204" pitchFamily="34" charset="0"/>
              </a:rPr>
              <a:t>RISIKO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KEMATIAN</a:t>
            </a:r>
            <a:endParaRPr lang="en-US" alt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292732"/>
            <a:ext cx="3103984" cy="48416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/>
              <a:t>	</a:t>
            </a:r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id-ID" dirty="0"/>
              <a:t>URAIAN MATERI POKOK</a:t>
            </a:r>
            <a:endParaRPr lang="en-US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744417"/>
          </a:xfrm>
        </p:spPr>
        <p:txBody>
          <a:bodyPr>
            <a:normAutofit/>
          </a:bodyPr>
          <a:lstStyle/>
          <a:p>
            <a:pPr lvl="0"/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Definisi risiko kematian</a:t>
            </a:r>
          </a:p>
          <a:p>
            <a:pPr lvl="0"/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Mengukur probabilitas dan kerugian dari kematian awal</a:t>
            </a:r>
          </a:p>
          <a:p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Interaksi probabilitas kematian awal dengan </a:t>
            </a:r>
            <a:r>
              <a:rPr lang="id-ID" i="1" dirty="0">
                <a:latin typeface="Arial" panose="020B0604020202020204" pitchFamily="34" charset="0"/>
                <a:cs typeface="Arial" panose="020B0604020202020204" pitchFamily="34" charset="0"/>
              </a:rPr>
              <a:t>severity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kerugian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id-ID" altLang="id-ID" dirty="0"/>
              <a:t>DEFINISI </a:t>
            </a:r>
            <a:r>
              <a:rPr lang="pt-BR" altLang="id-ID" dirty="0"/>
              <a:t>RISIKO KEMATIAN</a:t>
            </a:r>
            <a:endParaRPr lang="en-US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744417"/>
          </a:xfrm>
        </p:spPr>
        <p:txBody>
          <a:bodyPr>
            <a:normAutofit/>
          </a:bodyPr>
          <a:lstStyle/>
          <a:p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Kematian merupakan sesuatu yang pasti. </a:t>
            </a:r>
          </a:p>
          <a:p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Timing dari kematian merupakan sesuatu yang tidak pasti.</a:t>
            </a:r>
          </a:p>
        </p:txBody>
      </p:sp>
    </p:spTree>
    <p:extLst>
      <p:ext uri="{BB962C8B-B14F-4D97-AF65-F5344CB8AC3E}">
        <p14:creationId xmlns:p14="http://schemas.microsoft.com/office/powerpoint/2010/main" val="115017389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id-ID" altLang="id-ID" dirty="0"/>
              <a:t>DEFINISI </a:t>
            </a:r>
            <a:r>
              <a:rPr lang="pt-BR" altLang="id-ID" dirty="0"/>
              <a:t>RISIKO KEMATIAN</a:t>
            </a:r>
            <a:endParaRPr lang="en-US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744417"/>
          </a:xfrm>
        </p:spPr>
        <p:txBody>
          <a:bodyPr>
            <a:normAutofit/>
          </a:bodyPr>
          <a:lstStyle/>
          <a:p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Kematian </a:t>
            </a: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Kematian sebelum waktunya </a:t>
            </a:r>
            <a:r>
              <a:rPr lang="id-ID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(premature death)</a:t>
            </a: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96489461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id-ID" altLang="id-ID" dirty="0"/>
              <a:t>DEFINISI </a:t>
            </a:r>
            <a:r>
              <a:rPr lang="pt-BR" altLang="id-ID" dirty="0"/>
              <a:t>RISIKO KEMATIAN</a:t>
            </a:r>
            <a:endParaRPr lang="en-US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7444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remature death</a:t>
            </a: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Ketidakpastian  Risiko kematian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229801965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id-ID" altLang="id-ID" dirty="0"/>
              <a:t>DEFINISI </a:t>
            </a:r>
            <a:r>
              <a:rPr lang="pt-BR" altLang="id-ID" dirty="0"/>
              <a:t>RISIKO KEMATIAN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37444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Kematian awal</a:t>
            </a:r>
          </a:p>
          <a:p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Kematian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waktunya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Kapan? </a:t>
            </a:r>
          </a:p>
          <a:p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usia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pengharapan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id-ID" altLang="id-ID" dirty="0"/>
              <a:t>MENGUKUR PROBABILITAS DAN KERUGIAN DARI KEMATIAN AWAL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348879"/>
            <a:ext cx="8229600" cy="3240361"/>
          </a:xfrm>
        </p:spPr>
        <p:txBody>
          <a:bodyPr>
            <a:normAutofit/>
          </a:bodyPr>
          <a:lstStyle/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Tabel kematian </a:t>
            </a:r>
            <a:r>
              <a:rPr lang="id-ID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(Mortality Table)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Menghitung probabilitas kematian awal</a:t>
            </a:r>
          </a:p>
        </p:txBody>
      </p:sp>
    </p:spTree>
    <p:extLst>
      <p:ext uri="{BB962C8B-B14F-4D97-AF65-F5344CB8AC3E}">
        <p14:creationId xmlns:p14="http://schemas.microsoft.com/office/powerpoint/2010/main" val="42407750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id-ID" altLang="id-ID" dirty="0"/>
              <a:t>MENGUKUR PROBABILITAS DAN KERUGIAN DARI KEMATIAN AWAL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348879"/>
            <a:ext cx="8229600" cy="3240361"/>
          </a:xfrm>
        </p:spPr>
        <p:txBody>
          <a:bodyPr>
            <a:normAutofit/>
          </a:bodyPr>
          <a:lstStyle/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Eksposur karena kematian awal</a:t>
            </a:r>
          </a:p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	1) Eksposur yang dihadapi oleh keluarga</a:t>
            </a:r>
          </a:p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	2) Eksposur yang dihadapi oleh bisnis</a:t>
            </a:r>
          </a:p>
          <a:p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1520" y="120824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365719773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id-ID" sz="3200" dirty="0"/>
              <a:t>INTERAKSI PROBABILITAS KEMATIAN AWAL DENGAN </a:t>
            </a:r>
            <a:r>
              <a:rPr lang="id-ID" sz="3200" i="1" dirty="0"/>
              <a:t>SEVERITY </a:t>
            </a:r>
            <a:r>
              <a:rPr lang="id-ID" sz="3200" dirty="0"/>
              <a:t>KERUGIAN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9512" y="2204863"/>
            <a:ext cx="8784976" cy="3384377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: PV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premi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= PV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tanggungan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	       yang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diperkirakan</a:t>
            </a:r>
            <a:endParaRPr lang="nb-NO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	(PV = </a:t>
            </a:r>
            <a:r>
              <a:rPr lang="nb-NO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present value </a:t>
            </a: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atau nilai sekarang)</a:t>
            </a:r>
          </a:p>
        </p:txBody>
      </p:sp>
    </p:spTree>
    <p:extLst>
      <p:ext uri="{BB962C8B-B14F-4D97-AF65-F5344CB8AC3E}">
        <p14:creationId xmlns:p14="http://schemas.microsoft.com/office/powerpoint/2010/main" val="153719764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2610</TotalTime>
  <Words>295</Words>
  <Application>Microsoft Office PowerPoint</Application>
  <PresentationFormat>On-screen Show (4:3)</PresentationFormat>
  <Paragraphs>67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Office Theme</vt:lpstr>
      <vt:lpstr>PowerPoint Presentation</vt:lpstr>
      <vt:lpstr>URAIAN MATERI POKOK</vt:lpstr>
      <vt:lpstr>DEFINISI RISIKO KEMATIAN</vt:lpstr>
      <vt:lpstr>DEFINISI RISIKO KEMATIAN</vt:lpstr>
      <vt:lpstr>DEFINISI RISIKO KEMATIAN</vt:lpstr>
      <vt:lpstr>DEFINISI RISIKO KEMATIAN</vt:lpstr>
      <vt:lpstr>MENGUKUR PROBABILITAS DAN KERUGIAN DARI KEMATIAN AWAL</vt:lpstr>
      <vt:lpstr>MENGUKUR PROBABILITAS DAN KERUGIAN DARI KEMATIAN AWAL</vt:lpstr>
      <vt:lpstr>INTERAKSI PROBABILITAS KEMATIAN AWAL DENGAN SEVERITY KERUGIAN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448</cp:revision>
  <cp:lastPrinted>2015-09-17T08:41:14Z</cp:lastPrinted>
  <dcterms:created xsi:type="dcterms:W3CDTF">2010-04-18T12:06:30Z</dcterms:created>
  <dcterms:modified xsi:type="dcterms:W3CDTF">2023-03-20T07:24:06Z</dcterms:modified>
</cp:coreProperties>
</file>