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1" r:id="rId3"/>
    <p:sldId id="309" r:id="rId4"/>
    <p:sldId id="310" r:id="rId5"/>
    <p:sldId id="311" r:id="rId6"/>
    <p:sldId id="312" r:id="rId7"/>
    <p:sldId id="313" r:id="rId8"/>
    <p:sldId id="307" r:id="rId9"/>
    <p:sldId id="308" r:id="rId10"/>
    <p:sldId id="274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0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93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17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8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28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4192" y="256490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id-ID" sz="3600" b="1" dirty="0">
                <a:latin typeface="Arial" panose="020B0604020202020204" pitchFamily="34" charset="0"/>
                <a:cs typeface="Arial" panose="020B0604020202020204" pitchFamily="34" charset="0"/>
              </a:rPr>
              <a:t>RISIKO KESEHATAN, KECELAKAAN MOBIL, DAN KECELAKAAN KERJA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292732"/>
            <a:ext cx="3103984" cy="48416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/>
              <a:t>	</a:t>
            </a:r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endParaRPr lang="en-US" sz="4000" b="1" dirty="0"/>
          </a:p>
          <a:p>
            <a:pPr algn="ctr">
              <a:buNone/>
            </a:pPr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id-ID" dirty="0"/>
              <a:t>URAIAN MATERI POKOK</a:t>
            </a:r>
            <a:endParaRPr lang="en-US" alt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232248"/>
          </a:xfrm>
        </p:spPr>
        <p:txBody>
          <a:bodyPr>
            <a:normAutofit/>
          </a:bodyPr>
          <a:lstStyle/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Risiko kesehatan</a:t>
            </a:r>
          </a:p>
          <a:p>
            <a:pPr lvl="0"/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Risiko kecelakaan kendaraan</a:t>
            </a:r>
          </a:p>
          <a:p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Risiko kecelakaan kerja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id-ID" dirty="0"/>
              <a:t>RISIKO KESEHATAN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92288"/>
          </a:xfrm>
        </p:spPr>
        <p:txBody>
          <a:bodyPr>
            <a:normAutofit/>
          </a:bodyPr>
          <a:lstStyle/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Definisi risiko kesehatan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Penyebab munculnya risiko kesehatan</a:t>
            </a:r>
          </a:p>
        </p:txBody>
      </p:sp>
    </p:spTree>
    <p:extLst>
      <p:ext uri="{BB962C8B-B14F-4D97-AF65-F5344CB8AC3E}">
        <p14:creationId xmlns:p14="http://schemas.microsoft.com/office/powerpoint/2010/main" val="342979833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id-ID" dirty="0"/>
              <a:t>RISIKO KESEHATAN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92288"/>
          </a:xfrm>
        </p:spPr>
        <p:txBody>
          <a:bodyPr>
            <a:normAutofit/>
          </a:bodyPr>
          <a:lstStyle/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Penduduk yang semakin menua</a:t>
            </a:r>
          </a:p>
          <a:p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Morbidity rate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Biaya perawatan kesehatan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66868068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id-ID" dirty="0"/>
              <a:t>RISIKO KESEHATAN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Penduduk yang semakin menua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Banyaknya penduduk yang berusia tua &gt; 65 tahun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Menurunnya tingkat kelahiran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Penyebab kematian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39013642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id-ID" dirty="0"/>
              <a:t>RISIKO KESEHATAN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i="1" dirty="0">
                <a:latin typeface="Arial" panose="020B0604020202020204" pitchFamily="34" charset="0"/>
                <a:cs typeface="Arial" panose="020B0604020202020204" pitchFamily="34" charset="0"/>
              </a:rPr>
              <a:t>Morbidity rate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Sakit atau tidak sehat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Dihitung berdasarkan data historis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Penyebab sakit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72351486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id-ID" dirty="0"/>
              <a:t>RISIKO KESEHATAN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5016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Biaya perawatan kesehatan</a:t>
            </a:r>
          </a:p>
          <a:p>
            <a:r>
              <a:rPr lang="id-ID" altLang="id-ID" dirty="0">
                <a:latin typeface="Arial" panose="020B0604020202020204" pitchFamily="34" charset="0"/>
                <a:cs typeface="Arial" panose="020B0604020202020204" pitchFamily="34" charset="0"/>
              </a:rPr>
              <a:t>Biaya berobat</a:t>
            </a:r>
          </a:p>
          <a:p>
            <a:pPr marL="0" indent="0">
              <a:buNone/>
            </a:pPr>
            <a:endParaRPr lang="id-ID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60648"/>
            <a:ext cx="1458888" cy="279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1400" dirty="0"/>
              <a:t>Lanjutan...</a:t>
            </a:r>
          </a:p>
        </p:txBody>
      </p:sp>
    </p:spTree>
    <p:extLst>
      <p:ext uri="{BB962C8B-B14F-4D97-AF65-F5344CB8AC3E}">
        <p14:creationId xmlns:p14="http://schemas.microsoft.com/office/powerpoint/2010/main" val="2391141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sz="2800" dirty="0"/>
              <a:t>RISIKO KECELAKAAN KENDARAAN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03649"/>
            <a:ext cx="8229600" cy="4185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Penyebab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nb-NO" altLang="id-ID" dirty="0">
                <a:latin typeface="Arial" panose="020B0604020202020204" pitchFamily="34" charset="0"/>
                <a:cs typeface="Arial" panose="020B0604020202020204" pitchFamily="34" charset="0"/>
              </a:rPr>
              <a:t>Faktor manusia</a:t>
            </a:r>
          </a:p>
          <a:p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Teknis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750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id-ID" sz="2800" dirty="0"/>
              <a:t>KECELAKAAN KERJA</a:t>
            </a:r>
            <a:endParaRPr lang="id-ID" sz="2800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09470"/>
            <a:ext cx="3103984" cy="54853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/>
              <a:t>MAN11417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MK :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204863"/>
            <a:ext cx="8229600" cy="338437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menghadapi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alt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pt-BR" altLang="id-ID" dirty="0">
                <a:latin typeface="Arial" panose="020B0604020202020204" pitchFamily="34" charset="0"/>
                <a:cs typeface="Arial" panose="020B0604020202020204" pitchFamily="34" charset="0"/>
              </a:rPr>
              <a:t>Bagaimana dengan kecelakaan kerja di Indonesia?</a:t>
            </a:r>
            <a:endParaRPr lang="en-US" alt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19764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</TotalTime>
  <Words>245</Words>
  <Application>Microsoft Office PowerPoint</Application>
  <PresentationFormat>On-screen Show (4:3)</PresentationFormat>
  <Paragraphs>70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Office Theme</vt:lpstr>
      <vt:lpstr>PowerPoint Presentation</vt:lpstr>
      <vt:lpstr>URAIAN MATERI POKOK</vt:lpstr>
      <vt:lpstr>RISIKO KESEHATAN</vt:lpstr>
      <vt:lpstr>RISIKO KESEHATAN</vt:lpstr>
      <vt:lpstr>RISIKO KESEHATAN</vt:lpstr>
      <vt:lpstr>RISIKO KESEHATAN</vt:lpstr>
      <vt:lpstr>RISIKO KESEHATAN</vt:lpstr>
      <vt:lpstr>RISIKO KECELAKAAN KENDARAAN</vt:lpstr>
      <vt:lpstr>KECELAKAAN KERJA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447</cp:revision>
  <cp:lastPrinted>2015-09-17T08:41:14Z</cp:lastPrinted>
  <dcterms:created xsi:type="dcterms:W3CDTF">2010-04-18T12:06:30Z</dcterms:created>
  <dcterms:modified xsi:type="dcterms:W3CDTF">2023-03-20T07:24:37Z</dcterms:modified>
</cp:coreProperties>
</file>