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156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C1FBC-78CD-4578-8685-EB37ADBBF0E2}" type="datetimeFigureOut">
              <a:rPr lang="id-ID" smtClean="0"/>
              <a:t>20/03/2023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3C1-55EE-44A0-99E7-0009CB848AFB}" type="slidenum">
              <a:rPr lang="id-ID" smtClean="0"/>
              <a:t>‹#›</a:t>
            </a:fld>
            <a:endParaRPr lang="id-ID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C1FBC-78CD-4578-8685-EB37ADBBF0E2}" type="datetimeFigureOut">
              <a:rPr lang="id-ID" smtClean="0"/>
              <a:t>20/03/2023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3C1-55EE-44A0-99E7-0009CB848AFB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C1FBC-78CD-4578-8685-EB37ADBBF0E2}" type="datetimeFigureOut">
              <a:rPr lang="id-ID" smtClean="0"/>
              <a:t>20/03/2023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3C1-55EE-44A0-99E7-0009CB848AFB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C1FBC-78CD-4578-8685-EB37ADBBF0E2}" type="datetimeFigureOut">
              <a:rPr lang="id-ID" smtClean="0"/>
              <a:t>20/03/2023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3C1-55EE-44A0-99E7-0009CB848AFB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C1FBC-78CD-4578-8685-EB37ADBBF0E2}" type="datetimeFigureOut">
              <a:rPr lang="id-ID" smtClean="0"/>
              <a:t>20/03/2023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3C1-55EE-44A0-99E7-0009CB848AFB}" type="slidenum">
              <a:rPr lang="id-ID" smtClean="0"/>
              <a:t>‹#›</a:t>
            </a:fld>
            <a:endParaRPr lang="id-ID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C1FBC-78CD-4578-8685-EB37ADBBF0E2}" type="datetimeFigureOut">
              <a:rPr lang="id-ID" smtClean="0"/>
              <a:t>20/03/2023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3C1-55EE-44A0-99E7-0009CB848AFB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C1FBC-78CD-4578-8685-EB37ADBBF0E2}" type="datetimeFigureOut">
              <a:rPr lang="id-ID" smtClean="0"/>
              <a:t>20/03/2023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3C1-55EE-44A0-99E7-0009CB848AFB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C1FBC-78CD-4578-8685-EB37ADBBF0E2}" type="datetimeFigureOut">
              <a:rPr lang="id-ID" smtClean="0"/>
              <a:t>20/03/2023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3C1-55EE-44A0-99E7-0009CB848AFB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C1FBC-78CD-4578-8685-EB37ADBBF0E2}" type="datetimeFigureOut">
              <a:rPr lang="id-ID" smtClean="0"/>
              <a:t>20/03/2023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3C1-55EE-44A0-99E7-0009CB848AFB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C1FBC-78CD-4578-8685-EB37ADBBF0E2}" type="datetimeFigureOut">
              <a:rPr lang="id-ID" smtClean="0"/>
              <a:t>20/03/2023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3C1-55EE-44A0-99E7-0009CB848AFB}" type="slidenum">
              <a:rPr lang="id-ID" smtClean="0"/>
              <a:t>‹#›</a:t>
            </a:fld>
            <a:endParaRPr lang="id-ID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F0CC1FBC-78CD-4578-8685-EB37ADBBF0E2}" type="datetimeFigureOut">
              <a:rPr lang="id-ID" smtClean="0"/>
              <a:t>20/03/2023</a:t>
            </a:fld>
            <a:endParaRPr lang="id-ID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406DC3C1-55EE-44A0-99E7-0009CB848AFB}" type="slidenum">
              <a:rPr lang="id-ID" smtClean="0"/>
              <a:t>‹#›</a:t>
            </a:fld>
            <a:endParaRPr lang="id-ID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F0CC1FBC-78CD-4578-8685-EB37ADBBF0E2}" type="datetimeFigureOut">
              <a:rPr lang="id-ID" smtClean="0"/>
              <a:t>20/03/2023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406DC3C1-55EE-44A0-99E7-0009CB848AFB}" type="slidenum">
              <a:rPr lang="id-ID" smtClean="0"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d-ID" dirty="0"/>
              <a:t>TUGAS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d-ID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514350" indent="-514350">
              <a:buFont typeface="Wingdings" pitchFamily="2" charset="2"/>
              <a:buAutoNum type="arabicPeriod"/>
            </a:pPr>
            <a:r>
              <a:rPr lang="id-ID" dirty="0"/>
              <a:t>Jelaskan teori domino munculnya risiko kerugian. Beri ilustrasi untuk situasi yang riil disekitar anda!</a:t>
            </a:r>
          </a:p>
          <a:p>
            <a:pPr marL="514350" indent="-514350">
              <a:buFont typeface="Wingdings" pitchFamily="2" charset="2"/>
              <a:buAutoNum type="arabicPeriod"/>
            </a:pPr>
            <a:r>
              <a:rPr lang="id-ID" dirty="0"/>
              <a:t>Jelaskan dengan ilustrasi fokus Pengendalian risiko dan timing pengendalian risiko pada organisasi atau institusi pendidikan tinggi (seperti Unikom)!</a:t>
            </a:r>
          </a:p>
          <a:p>
            <a:pPr marL="514350" indent="-514350">
              <a:buFont typeface="Wingdings" pitchFamily="2" charset="2"/>
              <a:buAutoNum type="arabicPeriod"/>
            </a:pPr>
            <a:r>
              <a:rPr lang="id-ID" dirty="0"/>
              <a:t>Untuk risiko-risiko berikut ini, jelaskan alternatif manajemen risiko mana yang tepat :</a:t>
            </a:r>
          </a:p>
          <a:p>
            <a:pPr marL="514350" indent="-514350">
              <a:buFont typeface="Wingdings" pitchFamily="2" charset="2"/>
              <a:buAutoNum type="alphaLcPeriod"/>
            </a:pPr>
            <a:r>
              <a:rPr lang="id-ID" dirty="0"/>
              <a:t>Individu menghadapi risiko kecelakaan lalu lintas</a:t>
            </a:r>
          </a:p>
          <a:p>
            <a:pPr marL="514350" indent="-514350">
              <a:buFont typeface="Wingdings" pitchFamily="2" charset="2"/>
              <a:buAutoNum type="alphaLcPeriod"/>
            </a:pPr>
            <a:r>
              <a:rPr lang="id-ID" dirty="0"/>
              <a:t>Importir Indonesia harus membayar US$ 1 juta tiga bulan mendatang</a:t>
            </a:r>
          </a:p>
          <a:p>
            <a:pPr marL="514350" indent="-514350">
              <a:buFont typeface="Wingdings" pitchFamily="2" charset="2"/>
              <a:buAutoNum type="alphaLcPeriod"/>
            </a:pPr>
            <a:r>
              <a:rPr lang="id-ID" dirty="0"/>
              <a:t>Manajer investasi menghadapi risiko perubahan harga sekuritas dalam portfolionya.</a:t>
            </a:r>
          </a:p>
          <a:p>
            <a:pPr marL="514350" indent="-514350">
              <a:buFont typeface="Wingdings" pitchFamily="2" charset="2"/>
              <a:buAutoNum type="alphaLcPeriod"/>
            </a:pPr>
            <a:r>
              <a:rPr lang="id-ID" dirty="0"/>
              <a:t>Risiko ban bocor dengan kerangka frekuensi dan severity</a:t>
            </a:r>
          </a:p>
          <a:p>
            <a:pPr>
              <a:buNone/>
            </a:pPr>
            <a:endParaRPr lang="id-ID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2</TotalTime>
  <Words>85</Words>
  <Application>Microsoft Office PowerPoint</Application>
  <PresentationFormat>On-screen Show (4:3)</PresentationFormat>
  <Paragraphs>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Corbel</vt:lpstr>
      <vt:lpstr>Wingdings</vt:lpstr>
      <vt:lpstr>Wingdings 2</vt:lpstr>
      <vt:lpstr>Wingdings 3</vt:lpstr>
      <vt:lpstr>Module</vt:lpstr>
      <vt:lpstr>TUGAS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TUGAS</dc:title>
  <dc:creator>Aderina</dc:creator>
  <cp:lastModifiedBy>Lenovo</cp:lastModifiedBy>
  <cp:revision>1</cp:revision>
  <dcterms:created xsi:type="dcterms:W3CDTF">2020-10-14T04:02:23Z</dcterms:created>
  <dcterms:modified xsi:type="dcterms:W3CDTF">2023-03-20T07:25:39Z</dcterms:modified>
</cp:coreProperties>
</file>