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- EMPAT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DAB1-170C-F6FC-FBDF-333BCC3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900812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D99B-70B3-E855-AF52-CFDD96E9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182" y="2132126"/>
            <a:ext cx="8412577" cy="423438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D596A-D4D7-1ADC-AD20-D58886DA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D4AFB861-7994-1B9A-25FC-96EE15F56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9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71BF-7F4F-114D-340D-4AEC2677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901891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9E44-370B-A35F-4068-77104366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97836"/>
            <a:ext cx="8432170" cy="437154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9EA9-619E-FEF6-E9B4-8FA5E244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33DB6831-F9E5-DE40-0858-B28AC5A1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2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2B97-4F49-7D3B-107F-07B5083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4CAE-4FE0-24D4-E9CF-E0638162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820" y="2052116"/>
            <a:ext cx="8581319" cy="442869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F0B51-1B34-3C38-1D42-2CE8193BB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885B8D0C-C525-DBEF-A05F-89B666ED6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0B17-4A6A-A4C8-5E40-AE3E6A6E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73B7-172C-F6EA-1191-619626A2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2052116"/>
            <a:ext cx="8798489" cy="440583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33073-C950-578E-BDB4-D16E3154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2DAA2E6-BD9D-AE0C-37A5-0F2B0F2CE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B3E8-D415-8936-407A-F78E6E19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795961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71BC-0F2B-08A9-D473-3F3237BD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510" y="2052116"/>
            <a:ext cx="8775629" cy="456585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BE71B-D580-1B54-11A7-42D63DF4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5B4999FC-054A-EB58-D779-49214FE3A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8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165D-3925-15F9-8432-3E7B317B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49EA-389C-7A9D-BDC2-70700E35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052116"/>
            <a:ext cx="8558459" cy="425724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F5F3F-49B5-5CC0-6512-ABA4A74A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B667A883-26D1-A77D-FF37-5EC8E7F98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6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7196-A1C7-E691-D7F9-48EBDF6B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79BF-EB3C-A83D-BBF8-40CBD19C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2052116"/>
            <a:ext cx="9109710" cy="456585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5E676-9E24-A63F-6870-ACCECEAF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8D098698-CF6C-4BC6-0D83-232DC8B14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1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252B-A394-4633-2F6A-D6C36FD4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726553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B430-5ADE-BB22-85E8-B1D9A83B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2052116"/>
            <a:ext cx="8787059" cy="452013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8CD2B-7768-C197-B07C-52FFA55B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EA61467A-E912-C470-C0BF-CFE835C91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7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C758-8700-1C14-A6A3-626952FA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373" y="714458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D311-47DD-1D4E-4FB6-480D9A61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20" y="1960676"/>
            <a:ext cx="8766810" cy="460014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863C5-2B6F-609C-5B03-F39DEE1D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59C91D8A-9198-4F08-9464-F904C931C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9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B1D7-5F55-B09C-560B-16B5BFCB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726553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3E3E-0421-9973-719F-4FF5853B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230" y="2052116"/>
            <a:ext cx="8892540" cy="450870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6EBB-DFA2-A8EB-D484-3E468F60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06ED3178-F7FA-C961-A351-4E9864025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8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BCD9-E0A8-01BE-8520-52B896F5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80" y="795961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D7728-C243-8FD6-A237-7AAF9C22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80" y="2052116"/>
            <a:ext cx="9129959" cy="469158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65770-6472-B6DD-22F6-C7B5755463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2CF734F5-7E27-BA0E-48CC-B31A2178C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3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CE7D-6120-8500-40CD-84BC7277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80" y="808056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35D8-44E7-470C-BF11-1C15D48D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490" y="2052116"/>
            <a:ext cx="8935649" cy="446298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71653-4905-FF2A-C53B-68BFE64F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3ACEB0-B7AF-7BB9-6DBC-4EAFBFBD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77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065-B1C6-4F2B-619D-340598BF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84" y="808056"/>
            <a:ext cx="7921086" cy="1089324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FB50-BB5F-82D6-22E3-4D7633A52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210" y="2052116"/>
            <a:ext cx="8889929" cy="4600144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B59C-F1BF-B04E-CF08-DD3C7575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7F8E660-9575-01C5-C685-6BBFFC1D8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52116"/>
            <a:ext cx="8660770" cy="439440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9EA7-5BCA-32BD-B687-9160C260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4F84-0205-7E09-3A5F-3CDF6961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478" y="2052116"/>
            <a:ext cx="8919291" cy="442869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0B47-66A9-14EA-3BB7-C0F3765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F6CCD8E-5D10-BE16-2692-56C3CF7A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D835-76DC-CBE0-073C-A2768B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3E37-4FF0-BDAE-11C5-3EB2919A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2E2E4-E153-2079-955C-E7D0A88E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CEFA3CD-39D6-34EB-F6AB-D14F77B3D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3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16A6-BCC7-1B96-DEE7-5310584A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C02D-3AE4-2CFC-5B5E-65D495A1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5DF8-256C-D4E5-9797-0E73E4CD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7293327-477F-E683-08D3-070797E36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97CA-1E4E-4183-1288-303FF96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80" y="850720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8AE7-0949-AAC4-CC70-2D707597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648" y="2009452"/>
            <a:ext cx="8622111" cy="437991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7540B-97AF-8C58-A6C5-E805811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00542929-EF54-2EA0-095E-A037BCF20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4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FA5E-5670-5186-310D-0FD66D0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2F87-D0CF-87D2-5C59-B981937E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82" y="2009452"/>
            <a:ext cx="8599348" cy="4414208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0B0BE-8B08-DD8D-1DEC-CD3792D9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4D2DE59-AD39-1CCA-ABA1-EA0F2FCD9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6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CDE5-F2D6-7D3B-4108-E3B2AEC5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901891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37D-0DF9-E707-3625-64C2B4EA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052116"/>
            <a:ext cx="8743950" cy="4497274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D9A8A-82C3-8194-B604-B2DE6F76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EAD39892-67C5-88D0-98B2-8F89557A5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50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18</TotalTime>
  <Words>13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MS Shell Dlg 2</vt:lpstr>
      <vt:lpstr>Wingdings</vt:lpstr>
      <vt:lpstr>Wingdings 3</vt:lpstr>
      <vt:lpstr>Madison</vt:lpstr>
      <vt:lpstr>EVALUASI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4</cp:revision>
  <dcterms:created xsi:type="dcterms:W3CDTF">2025-02-25T09:42:11Z</dcterms:created>
  <dcterms:modified xsi:type="dcterms:W3CDTF">2025-02-25T10:01:05Z</dcterms:modified>
</cp:coreProperties>
</file>