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C14E-8E29-83F3-D4A1-DE0D9B61D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2080258"/>
            <a:ext cx="5974673" cy="22685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EVALUASI PEMBELAJARAN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DFFC6-795F-40B0-45D8-E4F3D3585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334" y="5569235"/>
            <a:ext cx="5357600" cy="11602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Amnah, </a:t>
            </a:r>
            <a:r>
              <a:rPr lang="en-US" b="1" dirty="0" err="1"/>
              <a:t>S.Kom.,MTI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0215067102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95B90-2205-1393-8645-AD838B62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C09745A1-77EA-2464-4752-721BF679A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D37350B-41A6-ABA7-C6A2-4C53F7057062}"/>
              </a:ext>
            </a:extLst>
          </p:cNvPr>
          <p:cNvSpPr txBox="1">
            <a:spLocks/>
          </p:cNvSpPr>
          <p:nvPr/>
        </p:nvSpPr>
        <p:spPr>
          <a:xfrm>
            <a:off x="1393054" y="3892835"/>
            <a:ext cx="7305176" cy="116021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PERTEMUAN </a:t>
            </a:r>
            <a:r>
              <a:rPr lang="en-US" b="1"/>
              <a:t>- LIMA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4375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0D5E-8D17-6D50-0877-78F5A0D2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971" y="2645230"/>
            <a:ext cx="8085719" cy="16410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/>
              <a:t>Instrumen</a:t>
            </a:r>
            <a:r>
              <a:rPr lang="en-US" sz="4400" dirty="0"/>
              <a:t> </a:t>
            </a:r>
            <a:r>
              <a:rPr lang="en-US" sz="4400" dirty="0" err="1"/>
              <a:t>Evaluasi</a:t>
            </a:r>
            <a:r>
              <a:rPr lang="en-US" sz="4400" dirty="0"/>
              <a:t> Jenis Test</a:t>
            </a:r>
            <a:br>
              <a:rPr lang="en-US" sz="4400" dirty="0"/>
            </a:br>
            <a:r>
              <a:rPr lang="en-US" sz="4400" dirty="0"/>
              <a:t>Bab III</a:t>
            </a:r>
            <a:br>
              <a:rPr lang="en-US" sz="4400" dirty="0"/>
            </a:br>
            <a:r>
              <a:rPr lang="en-US" sz="4400" dirty="0" err="1"/>
              <a:t>Silahkan</a:t>
            </a:r>
            <a:r>
              <a:rPr lang="en-US" sz="4400" dirty="0"/>
              <a:t> </a:t>
            </a:r>
            <a:r>
              <a:rPr lang="en-US" sz="4400" dirty="0" err="1"/>
              <a:t>anda</a:t>
            </a:r>
            <a:r>
              <a:rPr lang="en-US" sz="4400" dirty="0"/>
              <a:t> </a:t>
            </a:r>
            <a:r>
              <a:rPr lang="en-US" sz="4400"/>
              <a:t>baca</a:t>
            </a:r>
            <a:endParaRPr lang="en-ID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D2E13-66B9-2DCE-8BB5-0E892771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6F376D4D-5604-2BD5-BD06-7B255AEC2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6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C6011A-FB94-5741-1BC0-C813CEBE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165860" y="248856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B894F7C-5DCC-577C-01E3-8533FC9DC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9263461" y="248856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erima Kasih, Rasa Syukur, Teks, 3D">
            <a:extLst>
              <a:ext uri="{FF2B5EF4-FFF2-40B4-BE49-F238E27FC236}">
                <a16:creationId xmlns:a16="http://schemas.microsoft.com/office/drawing/2014/main" id="{D888CEE6-6E2E-4958-00C9-256975655A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6" y="2052638"/>
            <a:ext cx="3997325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68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{74BEA1B1-C4B9-4FF4-A2D3-DF7D7A44BA8F}tf16401375</Template>
  <TotalTime>47</TotalTime>
  <Words>24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MS Shell Dlg 2</vt:lpstr>
      <vt:lpstr>Wingdings</vt:lpstr>
      <vt:lpstr>Wingdings 3</vt:lpstr>
      <vt:lpstr>Madison</vt:lpstr>
      <vt:lpstr>EVALUASI PEMBELAJARAN</vt:lpstr>
      <vt:lpstr>Instrumen Evaluasi Jenis Test Bab III Silahkan anda baca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7</cp:revision>
  <dcterms:created xsi:type="dcterms:W3CDTF">2025-02-25T09:42:11Z</dcterms:created>
  <dcterms:modified xsi:type="dcterms:W3CDTF">2025-04-14T01:26:00Z</dcterms:modified>
</cp:coreProperties>
</file>