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7" r:id="rId3"/>
    <p:sldId id="282" r:id="rId4"/>
    <p:sldId id="281" r:id="rId5"/>
    <p:sldId id="283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44" autoAdjust="0"/>
  </p:normalViewPr>
  <p:slideViewPr>
    <p:cSldViewPr>
      <p:cViewPr varScale="1">
        <p:scale>
          <a:sx n="46" d="100"/>
          <a:sy n="46" d="100"/>
        </p:scale>
        <p:origin x="53" y="5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CBD50-53AD-4B35-8C79-7C72797D0A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6A3B-3F6D-4506-A101-EAE0FB8E3FF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715F7-D215-4FE0-9759-8AB425E0840B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EB8F-E275-41C6-A301-7866781FB1F5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DADC-F7E1-4A7F-A731-06357ABB902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975AE-C2ED-4666-8B40-0908F567EEF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31C1-DE3B-4E03-AB4B-9DD08A175553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2E5B-5A7B-4982-938F-B94A909B1569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D2DB4-2B33-4517-8726-BB70431A07E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8B44-0629-47B9-83E0-202DFA920C20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F12DA-39B7-456B-B7D9-9B96E481CCD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7328D-FF9F-4B8F-9695-728B76D96CC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E0D38-8DB3-4487-B479-94D1F5437B6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17504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Algirtma</a:t>
            </a:r>
            <a:r>
              <a:rPr lang="en-US" sz="4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PRISM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11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EF9F06-07B3-48B6-B496-22484947E236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/>
              <a:t>Masalah</a:t>
            </a:r>
            <a:r>
              <a:rPr lang="en-US" sz="1800" dirty="0"/>
              <a:t> pada </a:t>
            </a:r>
            <a:r>
              <a:rPr lang="en-US" sz="1800" dirty="0" err="1"/>
              <a:t>Pohon</a:t>
            </a:r>
            <a:r>
              <a:rPr lang="en-US" sz="1800" dirty="0"/>
              <a:t> Keputusan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4C9454-9639-4909-B08D-3D29126E6147}"/>
              </a:ext>
            </a:extLst>
          </p:cNvPr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Overfitting: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</a:t>
            </a:r>
            <a:r>
              <a:rPr lang="en-US" dirty="0" err="1"/>
              <a:t>latih</a:t>
            </a:r>
            <a:endParaRPr lang="en-US" dirty="0"/>
          </a:p>
          <a:p>
            <a:r>
              <a:rPr lang="en-US" dirty="0"/>
              <a:t>Bias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unik</a:t>
            </a:r>
            <a:endParaRPr lang="en-US" dirty="0"/>
          </a:p>
          <a:p>
            <a:r>
              <a:rPr lang="en-US" dirty="0" err="1"/>
              <a:t>Ketidakstabilan</a:t>
            </a:r>
            <a:r>
              <a:rPr lang="en-US" dirty="0"/>
              <a:t>: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pada 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drastis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Atribut</a:t>
            </a:r>
            <a:r>
              <a:rPr lang="en-US" dirty="0"/>
              <a:t> 'Kode </a:t>
            </a:r>
            <a:r>
              <a:rPr lang="en-US" dirty="0" err="1"/>
              <a:t>Pos'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node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target.</a:t>
            </a:r>
          </a:p>
          <a:p>
            <a:endParaRPr lang="en-US" dirty="0"/>
          </a:p>
          <a:p>
            <a:r>
              <a:rPr lang="en-US" dirty="0"/>
              <a:t>Pembahasan:</a:t>
            </a:r>
          </a:p>
          <a:p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gain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. Solusi: pruning, </a:t>
            </a:r>
            <a:r>
              <a:rPr lang="en-US" dirty="0" err="1"/>
              <a:t>regularisasi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 Random Forest.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/>
              <a:t>Algoritma</a:t>
            </a:r>
            <a:r>
              <a:rPr lang="en-US" sz="1800" dirty="0"/>
              <a:t> PRISM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EAB933-D65C-4A27-B44A-185C9A2A6DC0}"/>
              </a:ext>
            </a:extLst>
          </p:cNvPr>
          <p:cNvSpPr txBox="1"/>
          <p:nvPr/>
        </p:nvSpPr>
        <p:spPr>
          <a:xfrm>
            <a:off x="611560" y="1700808"/>
            <a:ext cx="6858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PRISM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pada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dan </a:t>
            </a:r>
            <a:r>
              <a:rPr lang="en-US" dirty="0" err="1"/>
              <a:t>akurat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r>
              <a:rPr lang="en-US" dirty="0"/>
              <a:t>Dataset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dan </a:t>
            </a:r>
            <a:r>
              <a:rPr lang="en-US" dirty="0" err="1"/>
              <a:t>bentuk</a:t>
            </a:r>
            <a:r>
              <a:rPr lang="en-US" dirty="0"/>
              <a:t>.</a:t>
            </a:r>
          </a:p>
          <a:p>
            <a:r>
              <a:rPr lang="en-US" dirty="0" err="1"/>
              <a:t>Aturan</a:t>
            </a:r>
            <a:r>
              <a:rPr lang="en-US" dirty="0"/>
              <a:t> PRISM: IF </a:t>
            </a:r>
            <a:r>
              <a:rPr lang="en-US" dirty="0" err="1"/>
              <a:t>warna</a:t>
            </a:r>
            <a:r>
              <a:rPr lang="en-US" dirty="0"/>
              <a:t> = </a:t>
            </a:r>
            <a:r>
              <a:rPr lang="en-US" dirty="0" err="1"/>
              <a:t>merah</a:t>
            </a:r>
            <a:r>
              <a:rPr lang="en-US" dirty="0"/>
              <a:t> AND </a:t>
            </a:r>
            <a:r>
              <a:rPr lang="en-US" dirty="0" err="1"/>
              <a:t>bentuk</a:t>
            </a:r>
            <a:r>
              <a:rPr lang="en-US" dirty="0"/>
              <a:t> = </a:t>
            </a:r>
            <a:r>
              <a:rPr lang="en-US" dirty="0" err="1"/>
              <a:t>bulat</a:t>
            </a:r>
            <a:r>
              <a:rPr lang="en-US" dirty="0"/>
              <a:t> THEN class = </a:t>
            </a:r>
            <a:r>
              <a:rPr lang="en-US" dirty="0" err="1"/>
              <a:t>apel</a:t>
            </a:r>
            <a:r>
              <a:rPr lang="en-US" dirty="0"/>
              <a:t>.</a:t>
            </a:r>
          </a:p>
          <a:p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PRISM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per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paling </a:t>
            </a:r>
            <a:r>
              <a:rPr lang="en-US" dirty="0" err="1"/>
              <a:t>mengklasifikasi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dan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6919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5ABD3-0692-487F-8059-81E2E559BA5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D94D61-ABA3-417C-9405-2EABF3BE97D6}"/>
              </a:ext>
            </a:extLst>
          </p:cNvPr>
          <p:cNvSpPr txBox="1"/>
          <p:nvPr/>
        </p:nvSpPr>
        <p:spPr>
          <a:xfrm>
            <a:off x="2411760" y="47667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Praktikum</a:t>
            </a:r>
            <a:r>
              <a:rPr lang="en-US" dirty="0"/>
              <a:t> 1: </a:t>
            </a:r>
            <a:r>
              <a:rPr lang="en-US" dirty="0" err="1"/>
              <a:t>Pohon</a:t>
            </a:r>
            <a:r>
              <a:rPr lang="en-US" dirty="0"/>
              <a:t> Keputusan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43BD2-3151-4529-B874-8E43A695AE39}"/>
              </a:ext>
            </a:extLst>
          </p:cNvPr>
          <p:cNvSpPr txBox="1"/>
          <p:nvPr/>
        </p:nvSpPr>
        <p:spPr>
          <a:xfrm>
            <a:off x="1115616" y="2001995"/>
            <a:ext cx="70567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Tujuan</a:t>
            </a:r>
            <a:r>
              <a:rPr lang="en-US" dirty="0"/>
              <a:t>: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.</a:t>
            </a:r>
          </a:p>
          <a:p>
            <a:r>
              <a:rPr lang="en-US" dirty="0"/>
              <a:t>Dataset: Heart Disease Dataset </a:t>
            </a:r>
            <a:r>
              <a:rPr lang="en-US" dirty="0" err="1"/>
              <a:t>dari</a:t>
            </a:r>
            <a:r>
              <a:rPr lang="en-US" dirty="0"/>
              <a:t> UCI.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r>
              <a:rPr lang="en-US" dirty="0"/>
              <a:t>Fitur: age, sex, cp (chest pain), </a:t>
            </a:r>
            <a:r>
              <a:rPr lang="en-US" dirty="0" err="1"/>
              <a:t>trestbps</a:t>
            </a:r>
            <a:r>
              <a:rPr lang="en-US" dirty="0"/>
              <a:t>, </a:t>
            </a:r>
            <a:r>
              <a:rPr lang="en-US" dirty="0" err="1"/>
              <a:t>chol</a:t>
            </a:r>
            <a:r>
              <a:rPr lang="en-US" dirty="0"/>
              <a:t>, </a:t>
            </a:r>
            <a:r>
              <a:rPr lang="en-US" dirty="0" err="1"/>
              <a:t>fbs</a:t>
            </a:r>
            <a:r>
              <a:rPr lang="en-US" dirty="0"/>
              <a:t>, </a:t>
            </a:r>
            <a:r>
              <a:rPr lang="en-US" dirty="0" err="1"/>
              <a:t>restecg</a:t>
            </a:r>
            <a:r>
              <a:rPr lang="en-US" dirty="0"/>
              <a:t>, </a:t>
            </a:r>
            <a:r>
              <a:rPr lang="en-US" dirty="0" err="1"/>
              <a:t>thalach</a:t>
            </a:r>
            <a:r>
              <a:rPr lang="en-US" dirty="0"/>
              <a:t>, </a:t>
            </a:r>
            <a:r>
              <a:rPr lang="en-US" dirty="0" err="1"/>
              <a:t>exang</a:t>
            </a:r>
            <a:r>
              <a:rPr lang="en-US" dirty="0"/>
              <a:t>, </a:t>
            </a:r>
            <a:r>
              <a:rPr lang="en-US" dirty="0" err="1"/>
              <a:t>oldpeak</a:t>
            </a:r>
            <a:r>
              <a:rPr lang="en-US" dirty="0"/>
              <a:t>, ca, </a:t>
            </a:r>
            <a:r>
              <a:rPr lang="en-US" dirty="0" err="1"/>
              <a:t>thal</a:t>
            </a:r>
            <a:r>
              <a:rPr lang="en-US" dirty="0"/>
              <a:t>.</a:t>
            </a:r>
          </a:p>
          <a:p>
            <a:r>
              <a:rPr lang="en-US" dirty="0"/>
              <a:t>Target: target (0 =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, 1 =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18B3-2C6E-4B58-AFAE-3B6BE6512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30FD7-A555-42E5-B6D5-8EED89660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C1A83-58D9-4279-A301-9E7BCEED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0DADC-F7E1-4A7F-A731-06357ABB902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27304-9B14-42C4-BD47-22DC13A3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7ADEC-4B32-4063-B9D3-DEED7C6B7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1484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D992-4C85-42EC-80EB-FB6A91C58C9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9CD45E-00BF-4977-8FFD-B1D5985BC34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281</Words>
  <Application>Microsoft Office PowerPoint</Application>
  <PresentationFormat>On-screen Show (4:3)</PresentationFormat>
  <Paragraphs>46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Cambria</vt:lpstr>
      <vt:lpstr>Office Theme</vt:lpstr>
      <vt:lpstr>PowerPoint Presentation</vt:lpstr>
      <vt:lpstr>Masalah pada Pohon Keputusan</vt:lpstr>
      <vt:lpstr>Algoritma PRISM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146</cp:revision>
  <dcterms:created xsi:type="dcterms:W3CDTF">2010-04-18T12:06:30Z</dcterms:created>
  <dcterms:modified xsi:type="dcterms:W3CDTF">2025-04-16T10:47:50Z</dcterms:modified>
</cp:coreProperties>
</file>