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77" r:id="rId3"/>
    <p:sldId id="282" r:id="rId4"/>
    <p:sldId id="281" r:id="rId5"/>
    <p:sldId id="258" r:id="rId6"/>
    <p:sldId id="283" r:id="rId7"/>
    <p:sldId id="275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444" autoAdjust="0"/>
  </p:normalViewPr>
  <p:slideViewPr>
    <p:cSldViewPr>
      <p:cViewPr varScale="1">
        <p:scale>
          <a:sx n="70" d="100"/>
          <a:sy n="70" d="100"/>
        </p:scale>
        <p:origin x="1157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981AC12-766F-456A-86D2-BC19F01AFC5B}" type="datetimeFigureOut">
              <a:rPr lang="en-US"/>
              <a:pPr>
                <a:defRPr/>
              </a:pPr>
              <a:t>4/16/2025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01A69D2-1B16-43A2-9A0D-663831508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880D61-0919-404C-A1A4-F91817543289}" type="datetimeFigureOut">
              <a:rPr lang="en-US"/>
              <a:pPr>
                <a:defRPr/>
              </a:pPr>
              <a:t>4/16/2025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440B2A-69E9-4708-9860-DEF1DF334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DCBD50-53AD-4B35-8C79-7C72797D0A8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  <p:sp>
        <p:nvSpPr>
          <p:cNvPr id="36869" name="Footer Placeholder 4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rev. ....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56A3B-3F6D-4506-A101-EAE0FB8E3FF9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F5D84-B392-4107-8E50-03CB1B679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715F7-D215-4FE0-9759-8AB425E0840B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23DA5-A9A4-4AF6-BD02-FBE419364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BEB8F-E275-41C6-A301-7866781FB1F5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A5DA4-E26B-4060-ACD8-D6C083D72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0DADC-F7E1-4A7F-A731-06357ABB9021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8C7B0-1C7A-4C6E-BAC1-141946CF9B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975AE-C2ED-4666-8B40-0908F567EEF4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227D0-18CC-487E-9207-45CE974B37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031C1-DE3B-4E03-AB4B-9DD08A175553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2B0D3-AA91-4054-94E9-4367EAF39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62E5B-5A7B-4982-938F-B94A909B1569}" type="datetime1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0987A-D7D7-4C73-B25A-7B957B972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D2DB4-2B33-4517-8726-BB70431A07E1}" type="datetime1">
              <a:rPr lang="en-US" smtClean="0"/>
              <a:t>4/16/2025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361D7-2371-486B-95F1-C660C4A61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68B44-0629-47B9-83E0-202DFA920C20}" type="datetime1">
              <a:rPr lang="en-US" smtClean="0"/>
              <a:t>4/16/2025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8524F-3A04-4F6D-A021-A5179A84B8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F12DA-39B7-456B-B7D9-9B96E481CCD0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8D83E-ECAB-41FE-AE8B-DBF31A0B3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7328D-FF9F-4B8F-9695-728B76D96CC2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1DA60-C979-4A75-BD84-D3985E8253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65E0D38-8DB3-4487-B479-94D1F5437B64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61E08C-3D8A-4922-80CE-30866E136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../Pertemuan%2011%20dan%2012/Laporan_Praktikum_Keputusan_PRISM.doc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928802"/>
            <a:ext cx="9144000" cy="17504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400" b="1" dirty="0" err="1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Algirtma</a:t>
            </a:r>
            <a:r>
              <a:rPr lang="en-US" sz="44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PRISM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Pertemuan</a:t>
            </a:r>
            <a:r>
              <a:rPr lang="en-US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 </a:t>
            </a:r>
            <a:r>
              <a:rPr 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12</a:t>
            </a:r>
          </a:p>
        </p:txBody>
      </p:sp>
      <p:pic>
        <p:nvPicPr>
          <p:cNvPr id="4099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6C667E-63E6-4AC4-A831-845207D9577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BEF9F06-07B3-48B6-B496-22484947E236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/>
              <a:t>Masalah</a:t>
            </a:r>
            <a:r>
              <a:rPr lang="en-US" sz="1800" dirty="0"/>
              <a:t> pada </a:t>
            </a:r>
            <a:r>
              <a:rPr lang="en-US" sz="1800" dirty="0" err="1"/>
              <a:t>Pohon</a:t>
            </a:r>
            <a:r>
              <a:rPr lang="en-US" sz="1800" dirty="0"/>
              <a:t> Keputusan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925AA2-642E-4F8C-9DAE-4421669C7E89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54C9454-9639-4909-B08D-3D29126E6147}"/>
              </a:ext>
            </a:extLst>
          </p:cNvPr>
          <p:cNvSpPr txBox="1"/>
          <p:nvPr/>
        </p:nvSpPr>
        <p:spPr>
          <a:xfrm>
            <a:off x="467544" y="1700808"/>
            <a:ext cx="820891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Overfitting: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data </a:t>
            </a:r>
            <a:r>
              <a:rPr lang="en-US" dirty="0" err="1"/>
              <a:t>latih</a:t>
            </a:r>
            <a:endParaRPr lang="en-US" dirty="0"/>
          </a:p>
          <a:p>
            <a:r>
              <a:rPr lang="en-US" dirty="0"/>
              <a:t>Bias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fitur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unik</a:t>
            </a:r>
            <a:endParaRPr lang="en-US" dirty="0"/>
          </a:p>
          <a:p>
            <a:r>
              <a:rPr lang="en-US" dirty="0" err="1"/>
              <a:t>Ketidakstabilan</a:t>
            </a:r>
            <a:r>
              <a:rPr lang="en-US" dirty="0"/>
              <a:t>: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pada data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drastis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Atribut</a:t>
            </a:r>
            <a:r>
              <a:rPr lang="en-US" dirty="0"/>
              <a:t> 'Kode </a:t>
            </a:r>
            <a:r>
              <a:rPr lang="en-US" dirty="0" err="1"/>
              <a:t>Pos'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node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unik</a:t>
            </a:r>
            <a:r>
              <a:rPr lang="en-US" dirty="0"/>
              <a:t>, </a:t>
            </a:r>
            <a:r>
              <a:rPr lang="en-US" dirty="0" err="1"/>
              <a:t>padahal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target.</a:t>
            </a:r>
          </a:p>
          <a:p>
            <a:endParaRPr lang="en-US" dirty="0"/>
          </a:p>
          <a:p>
            <a:r>
              <a:rPr lang="en-US" dirty="0"/>
              <a:t>Pembahasan:</a:t>
            </a:r>
          </a:p>
          <a:p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atribut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gain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relevan</a:t>
            </a:r>
            <a:r>
              <a:rPr lang="en-US" dirty="0"/>
              <a:t>. Solusi: pruning, </a:t>
            </a:r>
            <a:r>
              <a:rPr lang="en-US" dirty="0" err="1"/>
              <a:t>regularisasi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lain </a:t>
            </a:r>
            <a:r>
              <a:rPr lang="en-US" dirty="0" err="1"/>
              <a:t>seperti</a:t>
            </a:r>
            <a:r>
              <a:rPr lang="en-US" dirty="0"/>
              <a:t> Random Forest.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1800" dirty="0" err="1"/>
              <a:t>Algoritma</a:t>
            </a:r>
            <a:r>
              <a:rPr lang="en-US" sz="1800" dirty="0"/>
              <a:t> PRISM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925AA2-642E-4F8C-9DAE-4421669C7E89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EAB933-D65C-4A27-B44A-185C9A2A6DC0}"/>
              </a:ext>
            </a:extLst>
          </p:cNvPr>
          <p:cNvSpPr txBox="1"/>
          <p:nvPr/>
        </p:nvSpPr>
        <p:spPr>
          <a:xfrm>
            <a:off x="611560" y="1700808"/>
            <a:ext cx="68580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PRISM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klasifikasi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pada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. </a:t>
            </a:r>
            <a:r>
              <a:rPr lang="en-US" dirty="0" err="1"/>
              <a:t>Fokus</a:t>
            </a:r>
            <a:r>
              <a:rPr lang="en-US" dirty="0"/>
              <a:t> pada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spesifik</a:t>
            </a:r>
            <a:r>
              <a:rPr lang="en-US" dirty="0"/>
              <a:t> dan </a:t>
            </a:r>
            <a:r>
              <a:rPr lang="en-US" dirty="0" err="1"/>
              <a:t>akurat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Contoh</a:t>
            </a:r>
            <a:r>
              <a:rPr lang="en-US" dirty="0"/>
              <a:t>:</a:t>
            </a:r>
          </a:p>
          <a:p>
            <a:r>
              <a:rPr lang="en-US" dirty="0"/>
              <a:t>Dataset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fitur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dan </a:t>
            </a:r>
            <a:r>
              <a:rPr lang="en-US" dirty="0" err="1"/>
              <a:t>bentuk</a:t>
            </a:r>
            <a:r>
              <a:rPr lang="en-US" dirty="0"/>
              <a:t>.</a:t>
            </a:r>
          </a:p>
          <a:p>
            <a:r>
              <a:rPr lang="en-US" dirty="0" err="1"/>
              <a:t>Aturan</a:t>
            </a:r>
            <a:r>
              <a:rPr lang="en-US" dirty="0"/>
              <a:t> PRISM: IF </a:t>
            </a:r>
            <a:r>
              <a:rPr lang="en-US" dirty="0" err="1"/>
              <a:t>warna</a:t>
            </a:r>
            <a:r>
              <a:rPr lang="en-US" dirty="0"/>
              <a:t> = </a:t>
            </a:r>
            <a:r>
              <a:rPr lang="en-US" dirty="0" err="1"/>
              <a:t>merah</a:t>
            </a:r>
            <a:r>
              <a:rPr lang="en-US" dirty="0"/>
              <a:t> AND </a:t>
            </a:r>
            <a:r>
              <a:rPr lang="en-US" dirty="0" err="1"/>
              <a:t>bentuk</a:t>
            </a:r>
            <a:r>
              <a:rPr lang="en-US" dirty="0"/>
              <a:t> = </a:t>
            </a:r>
            <a:r>
              <a:rPr lang="en-US" dirty="0" err="1"/>
              <a:t>bulat</a:t>
            </a:r>
            <a:r>
              <a:rPr lang="en-US" dirty="0"/>
              <a:t> THEN class = </a:t>
            </a:r>
            <a:r>
              <a:rPr lang="en-US" dirty="0" err="1"/>
              <a:t>apel</a:t>
            </a:r>
            <a:r>
              <a:rPr lang="en-US" dirty="0"/>
              <a:t>.</a:t>
            </a:r>
          </a:p>
          <a:p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, PRISM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per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yang paling </a:t>
            </a:r>
            <a:r>
              <a:rPr lang="en-US" dirty="0" err="1"/>
              <a:t>mengklasifikasi</a:t>
            </a:r>
            <a:r>
              <a:rPr lang="en-US" dirty="0"/>
              <a:t> data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.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data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seimbang</a:t>
            </a:r>
            <a:r>
              <a:rPr lang="en-US" dirty="0"/>
              <a:t> dan </a:t>
            </a:r>
            <a:r>
              <a:rPr lang="en-US" dirty="0" err="1"/>
              <a:t>interpretasi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mudah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069198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5ABD3-0692-487F-8059-81E2E559BA51}" type="datetime1">
              <a:rPr lang="en-US" smtClean="0"/>
              <a:t>4/16/2025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D94D61-ABA3-417C-9405-2EABF3BE97D6}"/>
              </a:ext>
            </a:extLst>
          </p:cNvPr>
          <p:cNvSpPr txBox="1"/>
          <p:nvPr/>
        </p:nvSpPr>
        <p:spPr>
          <a:xfrm>
            <a:off x="2411760" y="47667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Praktikum</a:t>
            </a:r>
            <a:r>
              <a:rPr lang="en-US" dirty="0"/>
              <a:t> 1: </a:t>
            </a:r>
            <a:r>
              <a:rPr lang="en-US" dirty="0" err="1"/>
              <a:t>Pohon</a:t>
            </a:r>
            <a:r>
              <a:rPr lang="en-US" dirty="0"/>
              <a:t> Keputusan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143BD2-3151-4529-B874-8E43A695AE39}"/>
              </a:ext>
            </a:extLst>
          </p:cNvPr>
          <p:cNvSpPr txBox="1"/>
          <p:nvPr/>
        </p:nvSpPr>
        <p:spPr>
          <a:xfrm>
            <a:off x="1115616" y="2001995"/>
            <a:ext cx="705678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Tujuan</a:t>
            </a:r>
            <a:r>
              <a:rPr lang="en-US" dirty="0"/>
              <a:t>: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klasifikasi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.</a:t>
            </a:r>
          </a:p>
          <a:p>
            <a:r>
              <a:rPr lang="en-US" dirty="0"/>
              <a:t>Dataset: Heart Disease Dataset </a:t>
            </a:r>
            <a:r>
              <a:rPr lang="en-US" dirty="0" err="1"/>
              <a:t>dari</a:t>
            </a:r>
            <a:r>
              <a:rPr lang="en-US" dirty="0"/>
              <a:t> UCI.</a:t>
            </a:r>
          </a:p>
          <a:p>
            <a:endParaRPr lang="en-US" dirty="0"/>
          </a:p>
          <a:p>
            <a:r>
              <a:rPr lang="en-US" dirty="0" err="1"/>
              <a:t>Contoh</a:t>
            </a:r>
            <a:r>
              <a:rPr lang="en-US" dirty="0"/>
              <a:t>:</a:t>
            </a:r>
          </a:p>
          <a:p>
            <a:r>
              <a:rPr lang="en-US" dirty="0"/>
              <a:t>Fitur: age, sex, cp (chest pain), </a:t>
            </a:r>
            <a:r>
              <a:rPr lang="en-US" dirty="0" err="1"/>
              <a:t>trestbps</a:t>
            </a:r>
            <a:r>
              <a:rPr lang="en-US" dirty="0"/>
              <a:t>, </a:t>
            </a:r>
            <a:r>
              <a:rPr lang="en-US" dirty="0" err="1"/>
              <a:t>chol</a:t>
            </a:r>
            <a:r>
              <a:rPr lang="en-US" dirty="0"/>
              <a:t>, </a:t>
            </a:r>
            <a:r>
              <a:rPr lang="en-US" dirty="0" err="1"/>
              <a:t>fbs</a:t>
            </a:r>
            <a:r>
              <a:rPr lang="en-US" dirty="0"/>
              <a:t>, </a:t>
            </a:r>
            <a:r>
              <a:rPr lang="en-US" dirty="0" err="1"/>
              <a:t>restecg</a:t>
            </a:r>
            <a:r>
              <a:rPr lang="en-US" dirty="0"/>
              <a:t>, </a:t>
            </a:r>
            <a:r>
              <a:rPr lang="en-US" dirty="0" err="1"/>
              <a:t>thalach</a:t>
            </a:r>
            <a:r>
              <a:rPr lang="en-US" dirty="0"/>
              <a:t>, </a:t>
            </a:r>
            <a:r>
              <a:rPr lang="en-US" dirty="0" err="1"/>
              <a:t>exang</a:t>
            </a:r>
            <a:r>
              <a:rPr lang="en-US" dirty="0"/>
              <a:t>, </a:t>
            </a:r>
            <a:r>
              <a:rPr lang="en-US" dirty="0" err="1"/>
              <a:t>oldpeak</a:t>
            </a:r>
            <a:r>
              <a:rPr lang="en-US" dirty="0"/>
              <a:t>, ca, </a:t>
            </a:r>
            <a:r>
              <a:rPr lang="en-US" dirty="0" err="1"/>
              <a:t>thal</a:t>
            </a:r>
            <a:r>
              <a:rPr lang="en-US" dirty="0"/>
              <a:t>.</a:t>
            </a:r>
          </a:p>
          <a:p>
            <a:r>
              <a:rPr lang="en-US" dirty="0"/>
              <a:t>Target: target (0 =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, 1 =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Praktikum 2: Algoritma PRISM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 err="1"/>
              <a:t>Tujuan</a:t>
            </a:r>
            <a:r>
              <a:rPr dirty="0"/>
              <a:t>: </a:t>
            </a:r>
            <a:r>
              <a:rPr dirty="0" err="1"/>
              <a:t>Mengimplementasikan</a:t>
            </a:r>
            <a:r>
              <a:rPr dirty="0"/>
              <a:t> </a:t>
            </a:r>
            <a:r>
              <a:rPr dirty="0" err="1"/>
              <a:t>algoritma</a:t>
            </a:r>
            <a:r>
              <a:rPr dirty="0"/>
              <a:t> PRISM </a:t>
            </a:r>
            <a:r>
              <a:rPr dirty="0" err="1"/>
              <a:t>secara</a:t>
            </a:r>
            <a:r>
              <a:rPr dirty="0"/>
              <a:t> manual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klasifikasi</a:t>
            </a:r>
            <a:r>
              <a:rPr dirty="0"/>
              <a:t> dataset </a:t>
            </a:r>
            <a:r>
              <a:rPr dirty="0" err="1"/>
              <a:t>sederhana</a:t>
            </a:r>
            <a:r>
              <a:rPr dirty="0"/>
              <a:t>.</a:t>
            </a:r>
          </a:p>
          <a:p>
            <a:endParaRPr dirty="0"/>
          </a:p>
          <a:p>
            <a:r>
              <a:rPr sz="1800" dirty="0" err="1"/>
              <a:t>Contoh</a:t>
            </a:r>
            <a:r>
              <a:rPr sz="1800" dirty="0"/>
              <a:t>:</a:t>
            </a:r>
          </a:p>
          <a:p>
            <a:r>
              <a:rPr sz="1800" dirty="0"/>
              <a:t>Dataset:</a:t>
            </a:r>
          </a:p>
          <a:p>
            <a:r>
              <a:rPr sz="1800" dirty="0"/>
              <a:t>Color, Shape, Fruit</a:t>
            </a:r>
          </a:p>
          <a:p>
            <a:r>
              <a:rPr sz="1800" dirty="0"/>
              <a:t>Red, Round, Apple</a:t>
            </a:r>
          </a:p>
          <a:p>
            <a:r>
              <a:rPr sz="1800" dirty="0"/>
              <a:t>Green, Elongated, Banana</a:t>
            </a:r>
          </a:p>
          <a:p>
            <a:r>
              <a:rPr sz="1800" dirty="0"/>
              <a:t>Red, Elongated, Chili</a:t>
            </a:r>
          </a:p>
          <a:p>
            <a:r>
              <a:rPr sz="1800" dirty="0"/>
              <a:t>Green, Round, Melon</a:t>
            </a:r>
          </a:p>
          <a:p>
            <a:endParaRPr sz="1800" dirty="0"/>
          </a:p>
          <a:p>
            <a:endParaRPr sz="1100" dirty="0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218B3-2C6E-4B58-AFAE-3B6BE6512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C1A83-58D9-4279-A301-9E7BCEED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B0DADC-F7E1-4A7F-A731-06357ABB9021}" type="datetime1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27304-9B14-42C4-BD47-22DC13A3D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7ADEC-4B32-4063-B9D3-DEED7C6B7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0F62DF-0619-46BE-AC5C-AE86C17637F8}"/>
              </a:ext>
            </a:extLst>
          </p:cNvPr>
          <p:cNvSpPr txBox="1"/>
          <p:nvPr/>
        </p:nvSpPr>
        <p:spPr>
          <a:xfrm>
            <a:off x="1403648" y="1988840"/>
            <a:ext cx="698477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/>
              <a:t>Pembahasan:</a:t>
            </a:r>
          </a:p>
          <a:p>
            <a:r>
              <a:rPr lang="en-US" sz="1800" dirty="0"/>
              <a:t>Langkah:</a:t>
            </a:r>
          </a:p>
          <a:p>
            <a:r>
              <a:rPr lang="en-US" sz="1800" dirty="0"/>
              <a:t>1. </a:t>
            </a:r>
            <a:r>
              <a:rPr lang="en-US" sz="1800" dirty="0" err="1"/>
              <a:t>Pilih</a:t>
            </a:r>
            <a:r>
              <a:rPr lang="en-US" sz="1800" dirty="0"/>
              <a:t> </a:t>
            </a:r>
            <a:r>
              <a:rPr lang="en-US" sz="1800" dirty="0" err="1"/>
              <a:t>kelas</a:t>
            </a:r>
            <a:r>
              <a:rPr lang="en-US" sz="1800" dirty="0"/>
              <a:t> target, </a:t>
            </a:r>
            <a:r>
              <a:rPr lang="en-US" sz="1800" dirty="0" err="1"/>
              <a:t>misal</a:t>
            </a:r>
            <a:r>
              <a:rPr lang="en-US" sz="1800" dirty="0"/>
              <a:t>: Apple.</a:t>
            </a:r>
          </a:p>
          <a:p>
            <a:r>
              <a:rPr lang="en-US" sz="1800" dirty="0"/>
              <a:t>2. </a:t>
            </a:r>
            <a:r>
              <a:rPr lang="en-US" sz="1800" dirty="0" err="1"/>
              <a:t>Temukan</a:t>
            </a:r>
            <a:r>
              <a:rPr lang="en-US" sz="1800" dirty="0"/>
              <a:t> </a:t>
            </a:r>
            <a:r>
              <a:rPr lang="en-US" sz="1800" dirty="0" err="1"/>
              <a:t>kombinasi</a:t>
            </a:r>
            <a:r>
              <a:rPr lang="en-US" sz="1800" dirty="0"/>
              <a:t> </a:t>
            </a:r>
            <a:r>
              <a:rPr lang="en-US" sz="1800" dirty="0" err="1"/>
              <a:t>fitur</a:t>
            </a:r>
            <a:r>
              <a:rPr lang="en-US" sz="1800" dirty="0"/>
              <a:t> yang </a:t>
            </a:r>
            <a:r>
              <a:rPr lang="en-US" sz="1800" dirty="0" err="1"/>
              <a:t>cocok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maksimal</a:t>
            </a:r>
            <a:r>
              <a:rPr lang="en-US" sz="1800" dirty="0"/>
              <a:t>.</a:t>
            </a:r>
          </a:p>
          <a:p>
            <a:r>
              <a:rPr lang="en-US" sz="1800" dirty="0"/>
              <a:t>3. </a:t>
            </a:r>
            <a:r>
              <a:rPr lang="en-US" sz="1800" dirty="0" err="1"/>
              <a:t>Buat</a:t>
            </a:r>
            <a:r>
              <a:rPr lang="en-US" sz="1800" dirty="0"/>
              <a:t> </a:t>
            </a:r>
            <a:r>
              <a:rPr lang="en-US" sz="1800" dirty="0" err="1"/>
              <a:t>aturan</a:t>
            </a:r>
            <a:r>
              <a:rPr lang="en-US" sz="1800" dirty="0"/>
              <a:t>: IF Color=Red AND Shape=Round THEN Apple.</a:t>
            </a:r>
          </a:p>
          <a:p>
            <a:r>
              <a:rPr lang="en-US" sz="1800" dirty="0" err="1"/>
              <a:t>Evaluasi</a:t>
            </a:r>
            <a:r>
              <a:rPr lang="en-US" sz="1800" dirty="0"/>
              <a:t> </a:t>
            </a:r>
            <a:r>
              <a:rPr lang="en-US" sz="1800" dirty="0" err="1"/>
              <a:t>aturan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data </a:t>
            </a:r>
            <a:r>
              <a:rPr lang="en-US" sz="1800" dirty="0" err="1"/>
              <a:t>lainnya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generalisasi</a:t>
            </a:r>
            <a:r>
              <a:rPr lang="en-US" sz="1800" dirty="0"/>
              <a:t>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hlinkClick r:id="rId2" action="ppaction://hlinkfile"/>
              </a:rPr>
              <a:t>Latihan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21484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47D992-4C85-42EC-80EB-FB6A91C58C9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E9CD45E-00BF-4977-8FFD-B1D5985BC340}" type="datetime1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Pengetahuan Dasar Data Mining</a:t>
            </a: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engetahuan Dasar Komputer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7&quot;/&gt;&lt;property id=&quot;20307&quot; value=&quot;261&quot;/&gt;&lt;property id=&quot;20309&quot; value=&quot;-1&quot;/&gt;&lt;/object&gt;&lt;object type=&quot;3&quot; unique_id=&quot;11578&quot;&gt;&lt;property id=&quot;20148&quot; value=&quot;5&quot;/&gt;&lt;property id=&quot;20300&quot; value=&quot;Slide 11 - &amp;quot;end&amp;quot;&quot;/&gt;&lt;property id=&quot;20307&quot; value=&quot;275&quot;/&gt;&lt;property id=&quot;20309&quot; value=&quot;-1&quot;/&gt;&lt;/object&gt;&lt;object type=&quot;3&quot; unique_id=&quot;11666&quot;&gt;&lt;property id=&quot;20148&quot; value=&quot;5&quot;/&gt;&lt;property id=&quot;20300&quot; value=&quot;Slide 5&quot;/&gt;&lt;property id=&quot;20307&quot; value=&quot;279&quot;/&gt;&lt;/object&gt;&lt;object type=&quot;3&quot; unique_id=&quot;11667&quot;&gt;&lt;property id=&quot;20148&quot; value=&quot;5&quot;/&gt;&lt;property id=&quot;20300&quot; value=&quot;Slide 6 - &amp;quot;Tahap Pengolahan Data&amp;quot;&quot;/&gt;&lt;property id=&quot;20307&quot; value=&quot;278&quot;/&gt;&lt;/object&gt;&lt;object type=&quot;3&quot; unique_id=&quot;11668&quot;&gt;&lt;property id=&quot;20148&quot; value=&quot;5&quot;/&gt;&lt;property id=&quot;20300&quot; value=&quot;Slide 8&quot;/&gt;&lt;property id=&quot;20307&quot; value=&quot;277&quot;/&gt;&lt;/object&gt;&lt;object type=&quot;3&quot; unique_id=&quot;11669&quot;&gt;&lt;property id=&quot;20148&quot; value=&quot;5&quot;/&gt;&lt;property id=&quot;20300&quot; value=&quot;Slide 9 - &amp;quot;Struktur Komputer&amp;quot;&quot;/&gt;&lt;property id=&quot;20307&quot; value=&quot;280&quot;/&gt;&lt;/object&gt;&lt;object type=&quot;3&quot; unique_id=&quot;11670&quot;&gt;&lt;property id=&quot;20148&quot; value=&quot;5&quot;/&gt;&lt;property id=&quot;20300&quot; value=&quot;Slide 10&quot;/&gt;&lt;property id=&quot;20307&quot; value=&quot;28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</TotalTime>
  <Words>376</Words>
  <Application>Microsoft Office PowerPoint</Application>
  <PresentationFormat>On-screen Show (4:3)</PresentationFormat>
  <Paragraphs>65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Arial Narrow</vt:lpstr>
      <vt:lpstr>Calibri</vt:lpstr>
      <vt:lpstr>Cambria</vt:lpstr>
      <vt:lpstr>Office Theme</vt:lpstr>
      <vt:lpstr>PowerPoint Presentation</vt:lpstr>
      <vt:lpstr>Masalah pada Pohon Keputusan</vt:lpstr>
      <vt:lpstr>Algoritma PRISM</vt:lpstr>
      <vt:lpstr>PowerPoint Presentation</vt:lpstr>
      <vt:lpstr>Praktikum 2: Algoritma PRISM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Sri Karnila</cp:lastModifiedBy>
  <cp:revision>148</cp:revision>
  <dcterms:created xsi:type="dcterms:W3CDTF">2010-04-18T12:06:30Z</dcterms:created>
  <dcterms:modified xsi:type="dcterms:W3CDTF">2025-04-16T10:55:43Z</dcterms:modified>
</cp:coreProperties>
</file>