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F2F3AA-5AF6-41B0-AA6B-48318FB1D79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9E0E664-E78A-4238-A723-765B34C1CD97}">
      <dgm:prSet/>
      <dgm:spPr/>
      <dgm:t>
        <a:bodyPr/>
        <a:lstStyle/>
        <a:p>
          <a:r>
            <a:rPr lang="id-ID"/>
            <a:t>CPL: Mahasiswa memahami dan menganalisis teori dasar bisnis serta penerapannya dalam lingkungan global dan nasional.</a:t>
          </a:r>
          <a:endParaRPr lang="en-US"/>
        </a:p>
      </dgm:t>
    </dgm:pt>
    <dgm:pt modelId="{F897DA73-4B38-46D2-B400-9AF29E19B135}" type="parTrans" cxnId="{F97A3153-A188-4592-826F-F065A93F3EDA}">
      <dgm:prSet/>
      <dgm:spPr/>
      <dgm:t>
        <a:bodyPr/>
        <a:lstStyle/>
        <a:p>
          <a:endParaRPr lang="en-US"/>
        </a:p>
      </dgm:t>
    </dgm:pt>
    <dgm:pt modelId="{F4ACFBBB-6215-47FA-A1E0-CFA751CE2700}" type="sibTrans" cxnId="{F97A3153-A188-4592-826F-F065A93F3EDA}">
      <dgm:prSet/>
      <dgm:spPr/>
      <dgm:t>
        <a:bodyPr/>
        <a:lstStyle/>
        <a:p>
          <a:endParaRPr lang="en-US"/>
        </a:p>
      </dgm:t>
    </dgm:pt>
    <dgm:pt modelId="{08186C10-3134-4766-83A1-A1752B73484C}">
      <dgm:prSet/>
      <dgm:spPr/>
      <dgm:t>
        <a:bodyPr/>
        <a:lstStyle/>
        <a:p>
          <a:r>
            <a:rPr lang="id-ID"/>
            <a:t>CPMK: Mahasiswa mampu mengidentifikasi dan menganalisis lingkungan internal dan eksternal bisnis.</a:t>
          </a:r>
          <a:endParaRPr lang="en-US"/>
        </a:p>
      </dgm:t>
    </dgm:pt>
    <dgm:pt modelId="{A6AF8550-B15C-48B4-846F-108682869407}" type="parTrans" cxnId="{96FDA37B-3B97-4EAE-828A-E3B856E93743}">
      <dgm:prSet/>
      <dgm:spPr/>
      <dgm:t>
        <a:bodyPr/>
        <a:lstStyle/>
        <a:p>
          <a:endParaRPr lang="en-US"/>
        </a:p>
      </dgm:t>
    </dgm:pt>
    <dgm:pt modelId="{EED84AB6-74EE-4283-88E2-9B45EB585CB7}" type="sibTrans" cxnId="{96FDA37B-3B97-4EAE-828A-E3B856E93743}">
      <dgm:prSet/>
      <dgm:spPr/>
      <dgm:t>
        <a:bodyPr/>
        <a:lstStyle/>
        <a:p>
          <a:endParaRPr lang="en-US"/>
        </a:p>
      </dgm:t>
    </dgm:pt>
    <dgm:pt modelId="{3BCDA6ED-60EC-49BB-83CC-776A5E43969C}">
      <dgm:prSet/>
      <dgm:spPr/>
      <dgm:t>
        <a:bodyPr/>
        <a:lstStyle/>
        <a:p>
          <a:r>
            <a:rPr lang="id-ID"/>
            <a:t>Tujuan Pembelajaran:</a:t>
          </a:r>
          <a:endParaRPr lang="en-US"/>
        </a:p>
      </dgm:t>
    </dgm:pt>
    <dgm:pt modelId="{61F4A701-8264-4693-9A15-CB36DBD4DC91}" type="parTrans" cxnId="{BCE22D4E-6905-423B-93DD-F13153A4409B}">
      <dgm:prSet/>
      <dgm:spPr/>
      <dgm:t>
        <a:bodyPr/>
        <a:lstStyle/>
        <a:p>
          <a:endParaRPr lang="en-US"/>
        </a:p>
      </dgm:t>
    </dgm:pt>
    <dgm:pt modelId="{9C7FAC9F-2AF8-4C8C-A786-BE8D360C5A5E}" type="sibTrans" cxnId="{BCE22D4E-6905-423B-93DD-F13153A4409B}">
      <dgm:prSet/>
      <dgm:spPr/>
      <dgm:t>
        <a:bodyPr/>
        <a:lstStyle/>
        <a:p>
          <a:endParaRPr lang="en-US"/>
        </a:p>
      </dgm:t>
    </dgm:pt>
    <dgm:pt modelId="{336BF6C3-DEC3-4CEF-AB58-94538F99643F}">
      <dgm:prSet/>
      <dgm:spPr/>
      <dgm:t>
        <a:bodyPr/>
        <a:lstStyle/>
        <a:p>
          <a:r>
            <a:rPr lang="id-ID"/>
            <a:t>1. Menjelaskan konsep dasar lingkungan bisnis.</a:t>
          </a:r>
          <a:endParaRPr lang="en-US"/>
        </a:p>
      </dgm:t>
    </dgm:pt>
    <dgm:pt modelId="{0FDB6321-4495-4372-9BAE-F534C78CF13F}" type="parTrans" cxnId="{2DEF2F55-99EB-4654-904B-BE6E8E2082F6}">
      <dgm:prSet/>
      <dgm:spPr/>
      <dgm:t>
        <a:bodyPr/>
        <a:lstStyle/>
        <a:p>
          <a:endParaRPr lang="en-US"/>
        </a:p>
      </dgm:t>
    </dgm:pt>
    <dgm:pt modelId="{87C76D8C-D01C-4659-88DC-D63A14B7D97D}" type="sibTrans" cxnId="{2DEF2F55-99EB-4654-904B-BE6E8E2082F6}">
      <dgm:prSet/>
      <dgm:spPr/>
      <dgm:t>
        <a:bodyPr/>
        <a:lstStyle/>
        <a:p>
          <a:endParaRPr lang="en-US"/>
        </a:p>
      </dgm:t>
    </dgm:pt>
    <dgm:pt modelId="{4F2A2638-D00C-403A-A7B5-D06B84A8C78C}">
      <dgm:prSet/>
      <dgm:spPr/>
      <dgm:t>
        <a:bodyPr/>
        <a:lstStyle/>
        <a:p>
          <a:r>
            <a:rPr lang="id-ID"/>
            <a:t>2. Mengklasifikasikan lingkungan bisnis menjadi internal dan eksternal.</a:t>
          </a:r>
          <a:endParaRPr lang="en-US"/>
        </a:p>
      </dgm:t>
    </dgm:pt>
    <dgm:pt modelId="{DFA7AF07-C578-4CE1-8F3C-EBBC7A6A2ADC}" type="parTrans" cxnId="{4F628C4C-757F-4132-9EE9-9B07869BAC97}">
      <dgm:prSet/>
      <dgm:spPr/>
      <dgm:t>
        <a:bodyPr/>
        <a:lstStyle/>
        <a:p>
          <a:endParaRPr lang="en-US"/>
        </a:p>
      </dgm:t>
    </dgm:pt>
    <dgm:pt modelId="{3134600C-5872-42E5-8052-DE2926B4C1FF}" type="sibTrans" cxnId="{4F628C4C-757F-4132-9EE9-9B07869BAC97}">
      <dgm:prSet/>
      <dgm:spPr/>
      <dgm:t>
        <a:bodyPr/>
        <a:lstStyle/>
        <a:p>
          <a:endParaRPr lang="en-US"/>
        </a:p>
      </dgm:t>
    </dgm:pt>
    <dgm:pt modelId="{4E8D48C0-949A-4EC7-9482-2511FE9321A0}">
      <dgm:prSet/>
      <dgm:spPr/>
      <dgm:t>
        <a:bodyPr/>
        <a:lstStyle/>
        <a:p>
          <a:r>
            <a:rPr lang="id-ID"/>
            <a:t>3. Menganalisis pengaruh lingkungan terhadap strategi perusahaan.</a:t>
          </a:r>
          <a:endParaRPr lang="en-US"/>
        </a:p>
      </dgm:t>
    </dgm:pt>
    <dgm:pt modelId="{0765AC27-F0E6-4F6E-982E-F31EB99724EC}" type="parTrans" cxnId="{1AAA925F-18C1-4E60-879A-CA1EDBA9CC11}">
      <dgm:prSet/>
      <dgm:spPr/>
      <dgm:t>
        <a:bodyPr/>
        <a:lstStyle/>
        <a:p>
          <a:endParaRPr lang="en-US"/>
        </a:p>
      </dgm:t>
    </dgm:pt>
    <dgm:pt modelId="{9A816A4B-8759-4CA3-AEE0-E19616EC9B0B}" type="sibTrans" cxnId="{1AAA925F-18C1-4E60-879A-CA1EDBA9CC11}">
      <dgm:prSet/>
      <dgm:spPr/>
      <dgm:t>
        <a:bodyPr/>
        <a:lstStyle/>
        <a:p>
          <a:endParaRPr lang="en-US"/>
        </a:p>
      </dgm:t>
    </dgm:pt>
    <dgm:pt modelId="{78FA898A-C480-4A3C-8E75-6D30610FE1F4}" type="pres">
      <dgm:prSet presAssocID="{10F2F3AA-5AF6-41B0-AA6B-48318FB1D79F}" presName="diagram" presStyleCnt="0">
        <dgm:presLayoutVars>
          <dgm:dir/>
          <dgm:resizeHandles val="exact"/>
        </dgm:presLayoutVars>
      </dgm:prSet>
      <dgm:spPr/>
    </dgm:pt>
    <dgm:pt modelId="{04486F3E-7259-42DE-AF87-0D954CD9BDC9}" type="pres">
      <dgm:prSet presAssocID="{B9E0E664-E78A-4238-A723-765B34C1CD97}" presName="node" presStyleLbl="node1" presStyleIdx="0" presStyleCnt="6">
        <dgm:presLayoutVars>
          <dgm:bulletEnabled val="1"/>
        </dgm:presLayoutVars>
      </dgm:prSet>
      <dgm:spPr/>
    </dgm:pt>
    <dgm:pt modelId="{E7F69BCE-A941-4BC5-A5DF-DA93A9802703}" type="pres">
      <dgm:prSet presAssocID="{F4ACFBBB-6215-47FA-A1E0-CFA751CE2700}" presName="sibTrans" presStyleCnt="0"/>
      <dgm:spPr/>
    </dgm:pt>
    <dgm:pt modelId="{9054E77C-BCED-4342-B26E-2E9D7E87FB86}" type="pres">
      <dgm:prSet presAssocID="{08186C10-3134-4766-83A1-A1752B73484C}" presName="node" presStyleLbl="node1" presStyleIdx="1" presStyleCnt="6">
        <dgm:presLayoutVars>
          <dgm:bulletEnabled val="1"/>
        </dgm:presLayoutVars>
      </dgm:prSet>
      <dgm:spPr/>
    </dgm:pt>
    <dgm:pt modelId="{6795B0EF-80E6-4A88-89F0-235189B94996}" type="pres">
      <dgm:prSet presAssocID="{EED84AB6-74EE-4283-88E2-9B45EB585CB7}" presName="sibTrans" presStyleCnt="0"/>
      <dgm:spPr/>
    </dgm:pt>
    <dgm:pt modelId="{6414F9C8-FE15-4F82-BCD2-D03DE88AAF82}" type="pres">
      <dgm:prSet presAssocID="{3BCDA6ED-60EC-49BB-83CC-776A5E43969C}" presName="node" presStyleLbl="node1" presStyleIdx="2" presStyleCnt="6">
        <dgm:presLayoutVars>
          <dgm:bulletEnabled val="1"/>
        </dgm:presLayoutVars>
      </dgm:prSet>
      <dgm:spPr/>
    </dgm:pt>
    <dgm:pt modelId="{938AB405-C6BA-44AA-B48F-844E7ADB51D1}" type="pres">
      <dgm:prSet presAssocID="{9C7FAC9F-2AF8-4C8C-A786-BE8D360C5A5E}" presName="sibTrans" presStyleCnt="0"/>
      <dgm:spPr/>
    </dgm:pt>
    <dgm:pt modelId="{4B6EDBF4-CB51-4B25-88A2-FDC1A6E2CBF3}" type="pres">
      <dgm:prSet presAssocID="{336BF6C3-DEC3-4CEF-AB58-94538F99643F}" presName="node" presStyleLbl="node1" presStyleIdx="3" presStyleCnt="6">
        <dgm:presLayoutVars>
          <dgm:bulletEnabled val="1"/>
        </dgm:presLayoutVars>
      </dgm:prSet>
      <dgm:spPr/>
    </dgm:pt>
    <dgm:pt modelId="{B593D20B-012C-42EA-8B55-A6DC94F946AB}" type="pres">
      <dgm:prSet presAssocID="{87C76D8C-D01C-4659-88DC-D63A14B7D97D}" presName="sibTrans" presStyleCnt="0"/>
      <dgm:spPr/>
    </dgm:pt>
    <dgm:pt modelId="{92A8FDC4-5ACC-49DB-B70D-12B4BD8E1D26}" type="pres">
      <dgm:prSet presAssocID="{4F2A2638-D00C-403A-A7B5-D06B84A8C78C}" presName="node" presStyleLbl="node1" presStyleIdx="4" presStyleCnt="6">
        <dgm:presLayoutVars>
          <dgm:bulletEnabled val="1"/>
        </dgm:presLayoutVars>
      </dgm:prSet>
      <dgm:spPr/>
    </dgm:pt>
    <dgm:pt modelId="{FFFB835B-F92F-45A2-8BC4-8ACD06B1C9F7}" type="pres">
      <dgm:prSet presAssocID="{3134600C-5872-42E5-8052-DE2926B4C1FF}" presName="sibTrans" presStyleCnt="0"/>
      <dgm:spPr/>
    </dgm:pt>
    <dgm:pt modelId="{6097063B-D6CC-400F-8229-C049FBE6A1AA}" type="pres">
      <dgm:prSet presAssocID="{4E8D48C0-949A-4EC7-9482-2511FE9321A0}" presName="node" presStyleLbl="node1" presStyleIdx="5" presStyleCnt="6">
        <dgm:presLayoutVars>
          <dgm:bulletEnabled val="1"/>
        </dgm:presLayoutVars>
      </dgm:prSet>
      <dgm:spPr/>
    </dgm:pt>
  </dgm:ptLst>
  <dgm:cxnLst>
    <dgm:cxn modelId="{965C5E17-B731-4254-8E8F-52F699FD6494}" type="presOf" srcId="{3BCDA6ED-60EC-49BB-83CC-776A5E43969C}" destId="{6414F9C8-FE15-4F82-BCD2-D03DE88AAF82}" srcOrd="0" destOrd="0" presId="urn:microsoft.com/office/officeart/2005/8/layout/default"/>
    <dgm:cxn modelId="{0EDE5F1D-A328-4AB5-9595-0DA5A5B4DC16}" type="presOf" srcId="{336BF6C3-DEC3-4CEF-AB58-94538F99643F}" destId="{4B6EDBF4-CB51-4B25-88A2-FDC1A6E2CBF3}" srcOrd="0" destOrd="0" presId="urn:microsoft.com/office/officeart/2005/8/layout/default"/>
    <dgm:cxn modelId="{D658992D-6853-43A8-9D08-D26C8FA42407}" type="presOf" srcId="{4E8D48C0-949A-4EC7-9482-2511FE9321A0}" destId="{6097063B-D6CC-400F-8229-C049FBE6A1AA}" srcOrd="0" destOrd="0" presId="urn:microsoft.com/office/officeart/2005/8/layout/default"/>
    <dgm:cxn modelId="{1AAA925F-18C1-4E60-879A-CA1EDBA9CC11}" srcId="{10F2F3AA-5AF6-41B0-AA6B-48318FB1D79F}" destId="{4E8D48C0-949A-4EC7-9482-2511FE9321A0}" srcOrd="5" destOrd="0" parTransId="{0765AC27-F0E6-4F6E-982E-F31EB99724EC}" sibTransId="{9A816A4B-8759-4CA3-AEE0-E19616EC9B0B}"/>
    <dgm:cxn modelId="{D6C88144-D6A7-42E2-8577-0996828BF6B4}" type="presOf" srcId="{10F2F3AA-5AF6-41B0-AA6B-48318FB1D79F}" destId="{78FA898A-C480-4A3C-8E75-6D30610FE1F4}" srcOrd="0" destOrd="0" presId="urn:microsoft.com/office/officeart/2005/8/layout/default"/>
    <dgm:cxn modelId="{4F628C4C-757F-4132-9EE9-9B07869BAC97}" srcId="{10F2F3AA-5AF6-41B0-AA6B-48318FB1D79F}" destId="{4F2A2638-D00C-403A-A7B5-D06B84A8C78C}" srcOrd="4" destOrd="0" parTransId="{DFA7AF07-C578-4CE1-8F3C-EBBC7A6A2ADC}" sibTransId="{3134600C-5872-42E5-8052-DE2926B4C1FF}"/>
    <dgm:cxn modelId="{BCE22D4E-6905-423B-93DD-F13153A4409B}" srcId="{10F2F3AA-5AF6-41B0-AA6B-48318FB1D79F}" destId="{3BCDA6ED-60EC-49BB-83CC-776A5E43969C}" srcOrd="2" destOrd="0" parTransId="{61F4A701-8264-4693-9A15-CB36DBD4DC91}" sibTransId="{9C7FAC9F-2AF8-4C8C-A786-BE8D360C5A5E}"/>
    <dgm:cxn modelId="{F97A3153-A188-4592-826F-F065A93F3EDA}" srcId="{10F2F3AA-5AF6-41B0-AA6B-48318FB1D79F}" destId="{B9E0E664-E78A-4238-A723-765B34C1CD97}" srcOrd="0" destOrd="0" parTransId="{F897DA73-4B38-46D2-B400-9AF29E19B135}" sibTransId="{F4ACFBBB-6215-47FA-A1E0-CFA751CE2700}"/>
    <dgm:cxn modelId="{2DEF2F55-99EB-4654-904B-BE6E8E2082F6}" srcId="{10F2F3AA-5AF6-41B0-AA6B-48318FB1D79F}" destId="{336BF6C3-DEC3-4CEF-AB58-94538F99643F}" srcOrd="3" destOrd="0" parTransId="{0FDB6321-4495-4372-9BAE-F534C78CF13F}" sibTransId="{87C76D8C-D01C-4659-88DC-D63A14B7D97D}"/>
    <dgm:cxn modelId="{3F288078-FDA0-47B2-8305-3F334C4167DD}" type="presOf" srcId="{4F2A2638-D00C-403A-A7B5-D06B84A8C78C}" destId="{92A8FDC4-5ACC-49DB-B70D-12B4BD8E1D26}" srcOrd="0" destOrd="0" presId="urn:microsoft.com/office/officeart/2005/8/layout/default"/>
    <dgm:cxn modelId="{96FDA37B-3B97-4EAE-828A-E3B856E93743}" srcId="{10F2F3AA-5AF6-41B0-AA6B-48318FB1D79F}" destId="{08186C10-3134-4766-83A1-A1752B73484C}" srcOrd="1" destOrd="0" parTransId="{A6AF8550-B15C-48B4-846F-108682869407}" sibTransId="{EED84AB6-74EE-4283-88E2-9B45EB585CB7}"/>
    <dgm:cxn modelId="{3F6416A7-F526-429F-A852-33070CA5CD5A}" type="presOf" srcId="{08186C10-3134-4766-83A1-A1752B73484C}" destId="{9054E77C-BCED-4342-B26E-2E9D7E87FB86}" srcOrd="0" destOrd="0" presId="urn:microsoft.com/office/officeart/2005/8/layout/default"/>
    <dgm:cxn modelId="{E5AA77ED-BB5B-4C2B-8896-EDFC4A8EDFCB}" type="presOf" srcId="{B9E0E664-E78A-4238-A723-765B34C1CD97}" destId="{04486F3E-7259-42DE-AF87-0D954CD9BDC9}" srcOrd="0" destOrd="0" presId="urn:microsoft.com/office/officeart/2005/8/layout/default"/>
    <dgm:cxn modelId="{004024B1-D1B7-47E8-9F37-3F973EE5E662}" type="presParOf" srcId="{78FA898A-C480-4A3C-8E75-6D30610FE1F4}" destId="{04486F3E-7259-42DE-AF87-0D954CD9BDC9}" srcOrd="0" destOrd="0" presId="urn:microsoft.com/office/officeart/2005/8/layout/default"/>
    <dgm:cxn modelId="{1EDC896C-16B3-4B45-AD3B-46C44D7C2EF5}" type="presParOf" srcId="{78FA898A-C480-4A3C-8E75-6D30610FE1F4}" destId="{E7F69BCE-A941-4BC5-A5DF-DA93A9802703}" srcOrd="1" destOrd="0" presId="urn:microsoft.com/office/officeart/2005/8/layout/default"/>
    <dgm:cxn modelId="{DEC8E4CE-C03D-40E1-B644-83130B9E0162}" type="presParOf" srcId="{78FA898A-C480-4A3C-8E75-6D30610FE1F4}" destId="{9054E77C-BCED-4342-B26E-2E9D7E87FB86}" srcOrd="2" destOrd="0" presId="urn:microsoft.com/office/officeart/2005/8/layout/default"/>
    <dgm:cxn modelId="{3405AC00-9A76-469B-AD74-301AC36B8AC6}" type="presParOf" srcId="{78FA898A-C480-4A3C-8E75-6D30610FE1F4}" destId="{6795B0EF-80E6-4A88-89F0-235189B94996}" srcOrd="3" destOrd="0" presId="urn:microsoft.com/office/officeart/2005/8/layout/default"/>
    <dgm:cxn modelId="{A46B3EAB-C24D-48F8-8438-882774F765A5}" type="presParOf" srcId="{78FA898A-C480-4A3C-8E75-6D30610FE1F4}" destId="{6414F9C8-FE15-4F82-BCD2-D03DE88AAF82}" srcOrd="4" destOrd="0" presId="urn:microsoft.com/office/officeart/2005/8/layout/default"/>
    <dgm:cxn modelId="{9114CE1F-009F-4562-97D6-E9EA3AABDC4F}" type="presParOf" srcId="{78FA898A-C480-4A3C-8E75-6D30610FE1F4}" destId="{938AB405-C6BA-44AA-B48F-844E7ADB51D1}" srcOrd="5" destOrd="0" presId="urn:microsoft.com/office/officeart/2005/8/layout/default"/>
    <dgm:cxn modelId="{5592092C-ED58-485F-B0A8-C26C0DCC6EE5}" type="presParOf" srcId="{78FA898A-C480-4A3C-8E75-6D30610FE1F4}" destId="{4B6EDBF4-CB51-4B25-88A2-FDC1A6E2CBF3}" srcOrd="6" destOrd="0" presId="urn:microsoft.com/office/officeart/2005/8/layout/default"/>
    <dgm:cxn modelId="{4919A72B-3593-4BDC-981F-DAD99C763B8E}" type="presParOf" srcId="{78FA898A-C480-4A3C-8E75-6D30610FE1F4}" destId="{B593D20B-012C-42EA-8B55-A6DC94F946AB}" srcOrd="7" destOrd="0" presId="urn:microsoft.com/office/officeart/2005/8/layout/default"/>
    <dgm:cxn modelId="{300ACFA8-8A7A-4D12-97A0-60EEE5D91BE4}" type="presParOf" srcId="{78FA898A-C480-4A3C-8E75-6D30610FE1F4}" destId="{92A8FDC4-5ACC-49DB-B70D-12B4BD8E1D26}" srcOrd="8" destOrd="0" presId="urn:microsoft.com/office/officeart/2005/8/layout/default"/>
    <dgm:cxn modelId="{B99A9A7C-1634-4D78-9DDA-88DA0FDF310E}" type="presParOf" srcId="{78FA898A-C480-4A3C-8E75-6D30610FE1F4}" destId="{FFFB835B-F92F-45A2-8BC4-8ACD06B1C9F7}" srcOrd="9" destOrd="0" presId="urn:microsoft.com/office/officeart/2005/8/layout/default"/>
    <dgm:cxn modelId="{8BFB1EB9-F0BE-4BF7-A76A-30C1EC8341BB}" type="presParOf" srcId="{78FA898A-C480-4A3C-8E75-6D30610FE1F4}" destId="{6097063B-D6CC-400F-8229-C049FBE6A1A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2C958EA-5B91-4EFD-857B-CD3F5D48D9BA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C7A35E3-DDB6-47EE-B525-DD3350AC96A9}">
      <dgm:prSet/>
      <dgm:spPr/>
      <dgm:t>
        <a:bodyPr/>
        <a:lstStyle/>
        <a:p>
          <a:r>
            <a:rPr lang="id-ID"/>
            <a:t>•	Lingkungan bisnis terdiri dari faktor internal dan eksternal.</a:t>
          </a:r>
          <a:endParaRPr lang="en-US"/>
        </a:p>
      </dgm:t>
    </dgm:pt>
    <dgm:pt modelId="{8D788E1A-4CED-456A-BEDC-13341419D6A3}" type="parTrans" cxnId="{8729BAB4-DB57-443A-A2DA-4677B0746EE9}">
      <dgm:prSet/>
      <dgm:spPr/>
      <dgm:t>
        <a:bodyPr/>
        <a:lstStyle/>
        <a:p>
          <a:endParaRPr lang="en-US"/>
        </a:p>
      </dgm:t>
    </dgm:pt>
    <dgm:pt modelId="{4407A05B-547C-4CE1-A245-698E8F562306}" type="sibTrans" cxnId="{8729BAB4-DB57-443A-A2DA-4677B0746EE9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F47A463D-07F1-45A6-BFCB-45E74490EA8D}">
      <dgm:prSet/>
      <dgm:spPr/>
      <dgm:t>
        <a:bodyPr/>
        <a:lstStyle/>
        <a:p>
          <a:r>
            <a:rPr lang="id-ID"/>
            <a:t>•	Keduanya saling memengaruhi dalam proses perumusan strategi.</a:t>
          </a:r>
          <a:endParaRPr lang="en-US"/>
        </a:p>
      </dgm:t>
    </dgm:pt>
    <dgm:pt modelId="{9FD9D642-DD16-4CCE-9090-3C9E87ADC69F}" type="parTrans" cxnId="{F2E9CBB1-8749-433A-B6FF-4F2A7B61C3B8}">
      <dgm:prSet/>
      <dgm:spPr/>
      <dgm:t>
        <a:bodyPr/>
        <a:lstStyle/>
        <a:p>
          <a:endParaRPr lang="en-US"/>
        </a:p>
      </dgm:t>
    </dgm:pt>
    <dgm:pt modelId="{A1327D2E-4ACD-4082-B1A5-4A9EE7C52E18}" type="sibTrans" cxnId="{F2E9CBB1-8749-433A-B6FF-4F2A7B61C3B8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1A9C2F2E-3761-4926-8D3A-564B371A114F}">
      <dgm:prSet/>
      <dgm:spPr/>
      <dgm:t>
        <a:bodyPr/>
        <a:lstStyle/>
        <a:p>
          <a:r>
            <a:rPr lang="id-ID"/>
            <a:t>•	Analisis lingkungan membantu organisasi mengenali peluang, ancaman, kekuatan, dan kelemahan.</a:t>
          </a:r>
          <a:endParaRPr lang="en-US"/>
        </a:p>
      </dgm:t>
    </dgm:pt>
    <dgm:pt modelId="{9F63FC34-37FD-4581-B5DA-3A03706F6F5B}" type="parTrans" cxnId="{F98100DF-C374-47BA-93E3-B576DDB019FA}">
      <dgm:prSet/>
      <dgm:spPr/>
      <dgm:t>
        <a:bodyPr/>
        <a:lstStyle/>
        <a:p>
          <a:endParaRPr lang="en-US"/>
        </a:p>
      </dgm:t>
    </dgm:pt>
    <dgm:pt modelId="{5DFB6259-54B7-4570-B5F1-EAE84220C825}" type="sibTrans" cxnId="{F98100DF-C374-47BA-93E3-B576DDB019FA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267216F-7D98-4C10-AACD-141FD813AF34}">
      <dgm:prSet/>
      <dgm:spPr/>
      <dgm:t>
        <a:bodyPr/>
        <a:lstStyle/>
        <a:p>
          <a:r>
            <a:rPr lang="id-ID"/>
            <a:t>•	Pemahaman lingkungan bisnis adalah dasar utama manajemen strategis.</a:t>
          </a:r>
          <a:endParaRPr lang="en-US"/>
        </a:p>
      </dgm:t>
    </dgm:pt>
    <dgm:pt modelId="{326BD336-546E-4EAC-AAA6-8D618FF1193D}" type="parTrans" cxnId="{D5F4A5D3-DF63-4D7C-9D22-73E43231CBFF}">
      <dgm:prSet/>
      <dgm:spPr/>
      <dgm:t>
        <a:bodyPr/>
        <a:lstStyle/>
        <a:p>
          <a:endParaRPr lang="en-US"/>
        </a:p>
      </dgm:t>
    </dgm:pt>
    <dgm:pt modelId="{8E43BF63-FC47-439F-AA0B-80AAE6D583CE}" type="sibTrans" cxnId="{D5F4A5D3-DF63-4D7C-9D22-73E43231CBFF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7C190B0C-0E8A-4DAF-B447-523651C83EE5}" type="pres">
      <dgm:prSet presAssocID="{C2C958EA-5B91-4EFD-857B-CD3F5D48D9BA}" presName="Name0" presStyleCnt="0">
        <dgm:presLayoutVars>
          <dgm:animLvl val="lvl"/>
          <dgm:resizeHandles val="exact"/>
        </dgm:presLayoutVars>
      </dgm:prSet>
      <dgm:spPr/>
    </dgm:pt>
    <dgm:pt modelId="{C3B492B2-D21E-4C72-AEE2-B4AC8979C44F}" type="pres">
      <dgm:prSet presAssocID="{6C7A35E3-DDB6-47EE-B525-DD3350AC96A9}" presName="compositeNode" presStyleCnt="0">
        <dgm:presLayoutVars>
          <dgm:bulletEnabled val="1"/>
        </dgm:presLayoutVars>
      </dgm:prSet>
      <dgm:spPr/>
    </dgm:pt>
    <dgm:pt modelId="{6EF89A68-B146-4B0D-A570-53529F3E38BF}" type="pres">
      <dgm:prSet presAssocID="{6C7A35E3-DDB6-47EE-B525-DD3350AC96A9}" presName="bgRect" presStyleLbl="bgAccFollowNode1" presStyleIdx="0" presStyleCnt="4"/>
      <dgm:spPr/>
    </dgm:pt>
    <dgm:pt modelId="{3729FFD4-74E5-4C0C-96F0-66D1DBF74D1E}" type="pres">
      <dgm:prSet presAssocID="{4407A05B-547C-4CE1-A245-698E8F562306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8841A7FC-8AB7-4D7D-B740-AF6A4D23DA79}" type="pres">
      <dgm:prSet presAssocID="{6C7A35E3-DDB6-47EE-B525-DD3350AC96A9}" presName="bottomLine" presStyleLbl="alignNode1" presStyleIdx="1" presStyleCnt="8">
        <dgm:presLayoutVars/>
      </dgm:prSet>
      <dgm:spPr/>
    </dgm:pt>
    <dgm:pt modelId="{9488ED3C-19B7-4E4F-86D6-C8814168A95E}" type="pres">
      <dgm:prSet presAssocID="{6C7A35E3-DDB6-47EE-B525-DD3350AC96A9}" presName="nodeText" presStyleLbl="bgAccFollowNode1" presStyleIdx="0" presStyleCnt="4">
        <dgm:presLayoutVars>
          <dgm:bulletEnabled val="1"/>
        </dgm:presLayoutVars>
      </dgm:prSet>
      <dgm:spPr/>
    </dgm:pt>
    <dgm:pt modelId="{446A98F1-31D7-414B-A1AD-E29961C8E86C}" type="pres">
      <dgm:prSet presAssocID="{4407A05B-547C-4CE1-A245-698E8F562306}" presName="sibTrans" presStyleCnt="0"/>
      <dgm:spPr/>
    </dgm:pt>
    <dgm:pt modelId="{19F91A5A-B49F-4BF6-B97A-34D3792767B1}" type="pres">
      <dgm:prSet presAssocID="{F47A463D-07F1-45A6-BFCB-45E74490EA8D}" presName="compositeNode" presStyleCnt="0">
        <dgm:presLayoutVars>
          <dgm:bulletEnabled val="1"/>
        </dgm:presLayoutVars>
      </dgm:prSet>
      <dgm:spPr/>
    </dgm:pt>
    <dgm:pt modelId="{1CA7BBCC-4DAF-4CDD-901C-6B6963E6C0CA}" type="pres">
      <dgm:prSet presAssocID="{F47A463D-07F1-45A6-BFCB-45E74490EA8D}" presName="bgRect" presStyleLbl="bgAccFollowNode1" presStyleIdx="1" presStyleCnt="4"/>
      <dgm:spPr/>
    </dgm:pt>
    <dgm:pt modelId="{CD02A9C7-CCE4-4D2A-971A-B7059A1C9DE3}" type="pres">
      <dgm:prSet presAssocID="{A1327D2E-4ACD-4082-B1A5-4A9EE7C52E18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A7E8178B-1546-471A-A3FB-80B839142732}" type="pres">
      <dgm:prSet presAssocID="{F47A463D-07F1-45A6-BFCB-45E74490EA8D}" presName="bottomLine" presStyleLbl="alignNode1" presStyleIdx="3" presStyleCnt="8">
        <dgm:presLayoutVars/>
      </dgm:prSet>
      <dgm:spPr/>
    </dgm:pt>
    <dgm:pt modelId="{D8531246-3F02-4930-9415-E089640CB10E}" type="pres">
      <dgm:prSet presAssocID="{F47A463D-07F1-45A6-BFCB-45E74490EA8D}" presName="nodeText" presStyleLbl="bgAccFollowNode1" presStyleIdx="1" presStyleCnt="4">
        <dgm:presLayoutVars>
          <dgm:bulletEnabled val="1"/>
        </dgm:presLayoutVars>
      </dgm:prSet>
      <dgm:spPr/>
    </dgm:pt>
    <dgm:pt modelId="{EAB3DF80-0CF6-4334-A7A0-6321B9F9932C}" type="pres">
      <dgm:prSet presAssocID="{A1327D2E-4ACD-4082-B1A5-4A9EE7C52E18}" presName="sibTrans" presStyleCnt="0"/>
      <dgm:spPr/>
    </dgm:pt>
    <dgm:pt modelId="{5B588F00-FFB8-41DF-ABBC-413C4320F0A8}" type="pres">
      <dgm:prSet presAssocID="{1A9C2F2E-3761-4926-8D3A-564B371A114F}" presName="compositeNode" presStyleCnt="0">
        <dgm:presLayoutVars>
          <dgm:bulletEnabled val="1"/>
        </dgm:presLayoutVars>
      </dgm:prSet>
      <dgm:spPr/>
    </dgm:pt>
    <dgm:pt modelId="{47C5BC09-B308-4D68-A92E-0C75EBFEF49A}" type="pres">
      <dgm:prSet presAssocID="{1A9C2F2E-3761-4926-8D3A-564B371A114F}" presName="bgRect" presStyleLbl="bgAccFollowNode1" presStyleIdx="2" presStyleCnt="4"/>
      <dgm:spPr/>
    </dgm:pt>
    <dgm:pt modelId="{4F25F3CA-1144-47D6-9EC6-01FB3792064A}" type="pres">
      <dgm:prSet presAssocID="{5DFB6259-54B7-4570-B5F1-EAE84220C825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0A3752B0-6C1B-4EF8-9082-901114E8913F}" type="pres">
      <dgm:prSet presAssocID="{1A9C2F2E-3761-4926-8D3A-564B371A114F}" presName="bottomLine" presStyleLbl="alignNode1" presStyleIdx="5" presStyleCnt="8">
        <dgm:presLayoutVars/>
      </dgm:prSet>
      <dgm:spPr/>
    </dgm:pt>
    <dgm:pt modelId="{F66B9534-89EA-45B2-91A4-C34CE0CC50FA}" type="pres">
      <dgm:prSet presAssocID="{1A9C2F2E-3761-4926-8D3A-564B371A114F}" presName="nodeText" presStyleLbl="bgAccFollowNode1" presStyleIdx="2" presStyleCnt="4">
        <dgm:presLayoutVars>
          <dgm:bulletEnabled val="1"/>
        </dgm:presLayoutVars>
      </dgm:prSet>
      <dgm:spPr/>
    </dgm:pt>
    <dgm:pt modelId="{5508874F-1ED1-416D-934B-09CFD4630200}" type="pres">
      <dgm:prSet presAssocID="{5DFB6259-54B7-4570-B5F1-EAE84220C825}" presName="sibTrans" presStyleCnt="0"/>
      <dgm:spPr/>
    </dgm:pt>
    <dgm:pt modelId="{EC37426F-5161-4B60-8ED6-8023ED8BF578}" type="pres">
      <dgm:prSet presAssocID="{0267216F-7D98-4C10-AACD-141FD813AF34}" presName="compositeNode" presStyleCnt="0">
        <dgm:presLayoutVars>
          <dgm:bulletEnabled val="1"/>
        </dgm:presLayoutVars>
      </dgm:prSet>
      <dgm:spPr/>
    </dgm:pt>
    <dgm:pt modelId="{1DC3DAAC-9CBF-4CA5-A026-66DFBE07836F}" type="pres">
      <dgm:prSet presAssocID="{0267216F-7D98-4C10-AACD-141FD813AF34}" presName="bgRect" presStyleLbl="bgAccFollowNode1" presStyleIdx="3" presStyleCnt="4"/>
      <dgm:spPr/>
    </dgm:pt>
    <dgm:pt modelId="{FCA5DE90-4B36-44C5-A2A9-E4FA6170AD12}" type="pres">
      <dgm:prSet presAssocID="{8E43BF63-FC47-439F-AA0B-80AAE6D583CE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559FE61E-4FBE-4936-8567-8B736C77181E}" type="pres">
      <dgm:prSet presAssocID="{0267216F-7D98-4C10-AACD-141FD813AF34}" presName="bottomLine" presStyleLbl="alignNode1" presStyleIdx="7" presStyleCnt="8">
        <dgm:presLayoutVars/>
      </dgm:prSet>
      <dgm:spPr/>
    </dgm:pt>
    <dgm:pt modelId="{5500D309-8165-4EE5-8AA7-E867F29DF20E}" type="pres">
      <dgm:prSet presAssocID="{0267216F-7D98-4C10-AACD-141FD813AF34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9A3C8B04-0763-4059-B723-091BE280F9D9}" type="presOf" srcId="{4407A05B-547C-4CE1-A245-698E8F562306}" destId="{3729FFD4-74E5-4C0C-96F0-66D1DBF74D1E}" srcOrd="0" destOrd="0" presId="urn:microsoft.com/office/officeart/2016/7/layout/BasicLinearProcessNumbered"/>
    <dgm:cxn modelId="{AE81B105-82A7-41EA-8148-B9B5D5778DD1}" type="presOf" srcId="{5DFB6259-54B7-4570-B5F1-EAE84220C825}" destId="{4F25F3CA-1144-47D6-9EC6-01FB3792064A}" srcOrd="0" destOrd="0" presId="urn:microsoft.com/office/officeart/2016/7/layout/BasicLinearProcessNumbered"/>
    <dgm:cxn modelId="{DED03018-E1FE-4361-B0BD-94FF038F44FD}" type="presOf" srcId="{6C7A35E3-DDB6-47EE-B525-DD3350AC96A9}" destId="{6EF89A68-B146-4B0D-A570-53529F3E38BF}" srcOrd="0" destOrd="0" presId="urn:microsoft.com/office/officeart/2016/7/layout/BasicLinearProcessNumbered"/>
    <dgm:cxn modelId="{82D6DA2B-B482-4218-89BB-78E10F57007C}" type="presOf" srcId="{6C7A35E3-DDB6-47EE-B525-DD3350AC96A9}" destId="{9488ED3C-19B7-4E4F-86D6-C8814168A95E}" srcOrd="1" destOrd="0" presId="urn:microsoft.com/office/officeart/2016/7/layout/BasicLinearProcessNumbered"/>
    <dgm:cxn modelId="{6B34F82C-373E-488C-BE40-F6D4D3A616A9}" type="presOf" srcId="{8E43BF63-FC47-439F-AA0B-80AAE6D583CE}" destId="{FCA5DE90-4B36-44C5-A2A9-E4FA6170AD12}" srcOrd="0" destOrd="0" presId="urn:microsoft.com/office/officeart/2016/7/layout/BasicLinearProcessNumbered"/>
    <dgm:cxn modelId="{9CB00251-95DF-4EFD-8E28-4C1BE216AE62}" type="presOf" srcId="{F47A463D-07F1-45A6-BFCB-45E74490EA8D}" destId="{D8531246-3F02-4930-9415-E089640CB10E}" srcOrd="1" destOrd="0" presId="urn:microsoft.com/office/officeart/2016/7/layout/BasicLinearProcessNumbered"/>
    <dgm:cxn modelId="{6416A68B-19C6-4B16-8B89-C759B1F1B23A}" type="presOf" srcId="{F47A463D-07F1-45A6-BFCB-45E74490EA8D}" destId="{1CA7BBCC-4DAF-4CDD-901C-6B6963E6C0CA}" srcOrd="0" destOrd="0" presId="urn:microsoft.com/office/officeart/2016/7/layout/BasicLinearProcessNumbered"/>
    <dgm:cxn modelId="{0610658C-CC03-4383-B9A2-495DC23DD177}" type="presOf" srcId="{C2C958EA-5B91-4EFD-857B-CD3F5D48D9BA}" destId="{7C190B0C-0E8A-4DAF-B447-523651C83EE5}" srcOrd="0" destOrd="0" presId="urn:microsoft.com/office/officeart/2016/7/layout/BasicLinearProcessNumbered"/>
    <dgm:cxn modelId="{B235ADAB-7A8B-4016-96C4-4A26EB4CA368}" type="presOf" srcId="{1A9C2F2E-3761-4926-8D3A-564B371A114F}" destId="{47C5BC09-B308-4D68-A92E-0C75EBFEF49A}" srcOrd="0" destOrd="0" presId="urn:microsoft.com/office/officeart/2016/7/layout/BasicLinearProcessNumbered"/>
    <dgm:cxn modelId="{F2E9CBB1-8749-433A-B6FF-4F2A7B61C3B8}" srcId="{C2C958EA-5B91-4EFD-857B-CD3F5D48D9BA}" destId="{F47A463D-07F1-45A6-BFCB-45E74490EA8D}" srcOrd="1" destOrd="0" parTransId="{9FD9D642-DD16-4CCE-9090-3C9E87ADC69F}" sibTransId="{A1327D2E-4ACD-4082-B1A5-4A9EE7C52E18}"/>
    <dgm:cxn modelId="{8729BAB4-DB57-443A-A2DA-4677B0746EE9}" srcId="{C2C958EA-5B91-4EFD-857B-CD3F5D48D9BA}" destId="{6C7A35E3-DDB6-47EE-B525-DD3350AC96A9}" srcOrd="0" destOrd="0" parTransId="{8D788E1A-4CED-456A-BEDC-13341419D6A3}" sibTransId="{4407A05B-547C-4CE1-A245-698E8F562306}"/>
    <dgm:cxn modelId="{D5F4A5D3-DF63-4D7C-9D22-73E43231CBFF}" srcId="{C2C958EA-5B91-4EFD-857B-CD3F5D48D9BA}" destId="{0267216F-7D98-4C10-AACD-141FD813AF34}" srcOrd="3" destOrd="0" parTransId="{326BD336-546E-4EAC-AAA6-8D618FF1193D}" sibTransId="{8E43BF63-FC47-439F-AA0B-80AAE6D583CE}"/>
    <dgm:cxn modelId="{F98100DF-C374-47BA-93E3-B576DDB019FA}" srcId="{C2C958EA-5B91-4EFD-857B-CD3F5D48D9BA}" destId="{1A9C2F2E-3761-4926-8D3A-564B371A114F}" srcOrd="2" destOrd="0" parTransId="{9F63FC34-37FD-4581-B5DA-3A03706F6F5B}" sibTransId="{5DFB6259-54B7-4570-B5F1-EAE84220C825}"/>
    <dgm:cxn modelId="{3AFDEEE7-BB07-42C6-8C14-FB044B3332A2}" type="presOf" srcId="{A1327D2E-4ACD-4082-B1A5-4A9EE7C52E18}" destId="{CD02A9C7-CCE4-4D2A-971A-B7059A1C9DE3}" srcOrd="0" destOrd="0" presId="urn:microsoft.com/office/officeart/2016/7/layout/BasicLinearProcessNumbered"/>
    <dgm:cxn modelId="{F833ADED-1BEC-49DE-904B-F40A6BF9D7C0}" type="presOf" srcId="{0267216F-7D98-4C10-AACD-141FD813AF34}" destId="{1DC3DAAC-9CBF-4CA5-A026-66DFBE07836F}" srcOrd="0" destOrd="0" presId="urn:microsoft.com/office/officeart/2016/7/layout/BasicLinearProcessNumbered"/>
    <dgm:cxn modelId="{3C1B30F3-BB6D-402E-808F-A65F47134BA5}" type="presOf" srcId="{0267216F-7D98-4C10-AACD-141FD813AF34}" destId="{5500D309-8165-4EE5-8AA7-E867F29DF20E}" srcOrd="1" destOrd="0" presId="urn:microsoft.com/office/officeart/2016/7/layout/BasicLinearProcessNumbered"/>
    <dgm:cxn modelId="{2884DEF8-EAEB-49CC-812F-70B0A5705EF0}" type="presOf" srcId="{1A9C2F2E-3761-4926-8D3A-564B371A114F}" destId="{F66B9534-89EA-45B2-91A4-C34CE0CC50FA}" srcOrd="1" destOrd="0" presId="urn:microsoft.com/office/officeart/2016/7/layout/BasicLinearProcessNumbered"/>
    <dgm:cxn modelId="{0A5074BF-C2A6-45BD-B682-679051318292}" type="presParOf" srcId="{7C190B0C-0E8A-4DAF-B447-523651C83EE5}" destId="{C3B492B2-D21E-4C72-AEE2-B4AC8979C44F}" srcOrd="0" destOrd="0" presId="urn:microsoft.com/office/officeart/2016/7/layout/BasicLinearProcessNumbered"/>
    <dgm:cxn modelId="{4BC7BE1C-D184-429A-81AD-926D05BE7992}" type="presParOf" srcId="{C3B492B2-D21E-4C72-AEE2-B4AC8979C44F}" destId="{6EF89A68-B146-4B0D-A570-53529F3E38BF}" srcOrd="0" destOrd="0" presId="urn:microsoft.com/office/officeart/2016/7/layout/BasicLinearProcessNumbered"/>
    <dgm:cxn modelId="{759962D3-6FBE-48F2-B969-B887D533E227}" type="presParOf" srcId="{C3B492B2-D21E-4C72-AEE2-B4AC8979C44F}" destId="{3729FFD4-74E5-4C0C-96F0-66D1DBF74D1E}" srcOrd="1" destOrd="0" presId="urn:microsoft.com/office/officeart/2016/7/layout/BasicLinearProcessNumbered"/>
    <dgm:cxn modelId="{662432A0-3DC6-4727-AB3A-DB0191CBD723}" type="presParOf" srcId="{C3B492B2-D21E-4C72-AEE2-B4AC8979C44F}" destId="{8841A7FC-8AB7-4D7D-B740-AF6A4D23DA79}" srcOrd="2" destOrd="0" presId="urn:microsoft.com/office/officeart/2016/7/layout/BasicLinearProcessNumbered"/>
    <dgm:cxn modelId="{10A3EFB0-CBC2-4FD3-B95E-D9339404FF68}" type="presParOf" srcId="{C3B492B2-D21E-4C72-AEE2-B4AC8979C44F}" destId="{9488ED3C-19B7-4E4F-86D6-C8814168A95E}" srcOrd="3" destOrd="0" presId="urn:microsoft.com/office/officeart/2016/7/layout/BasicLinearProcessNumbered"/>
    <dgm:cxn modelId="{8DB1770F-3E53-4E24-BF0E-E5EBAFF80403}" type="presParOf" srcId="{7C190B0C-0E8A-4DAF-B447-523651C83EE5}" destId="{446A98F1-31D7-414B-A1AD-E29961C8E86C}" srcOrd="1" destOrd="0" presId="urn:microsoft.com/office/officeart/2016/7/layout/BasicLinearProcessNumbered"/>
    <dgm:cxn modelId="{4FAA52CC-F28C-4F2A-BD84-FE2C97020439}" type="presParOf" srcId="{7C190B0C-0E8A-4DAF-B447-523651C83EE5}" destId="{19F91A5A-B49F-4BF6-B97A-34D3792767B1}" srcOrd="2" destOrd="0" presId="urn:microsoft.com/office/officeart/2016/7/layout/BasicLinearProcessNumbered"/>
    <dgm:cxn modelId="{F97AA037-5BEB-4C1C-AE2F-B3E9CF200F91}" type="presParOf" srcId="{19F91A5A-B49F-4BF6-B97A-34D3792767B1}" destId="{1CA7BBCC-4DAF-4CDD-901C-6B6963E6C0CA}" srcOrd="0" destOrd="0" presId="urn:microsoft.com/office/officeart/2016/7/layout/BasicLinearProcessNumbered"/>
    <dgm:cxn modelId="{4CBC19D8-7AB8-41A0-8727-63CA76C7B963}" type="presParOf" srcId="{19F91A5A-B49F-4BF6-B97A-34D3792767B1}" destId="{CD02A9C7-CCE4-4D2A-971A-B7059A1C9DE3}" srcOrd="1" destOrd="0" presId="urn:microsoft.com/office/officeart/2016/7/layout/BasicLinearProcessNumbered"/>
    <dgm:cxn modelId="{67BB87B2-48EA-4DE4-9291-9D5D23CC312E}" type="presParOf" srcId="{19F91A5A-B49F-4BF6-B97A-34D3792767B1}" destId="{A7E8178B-1546-471A-A3FB-80B839142732}" srcOrd="2" destOrd="0" presId="urn:microsoft.com/office/officeart/2016/7/layout/BasicLinearProcessNumbered"/>
    <dgm:cxn modelId="{712BDCCC-1493-438C-BF6A-3DC2CB0D93D2}" type="presParOf" srcId="{19F91A5A-B49F-4BF6-B97A-34D3792767B1}" destId="{D8531246-3F02-4930-9415-E089640CB10E}" srcOrd="3" destOrd="0" presId="urn:microsoft.com/office/officeart/2016/7/layout/BasicLinearProcessNumbered"/>
    <dgm:cxn modelId="{1AF5A757-6A42-4442-8D9D-48B034191E2B}" type="presParOf" srcId="{7C190B0C-0E8A-4DAF-B447-523651C83EE5}" destId="{EAB3DF80-0CF6-4334-A7A0-6321B9F9932C}" srcOrd="3" destOrd="0" presId="urn:microsoft.com/office/officeart/2016/7/layout/BasicLinearProcessNumbered"/>
    <dgm:cxn modelId="{04B33D54-9E40-4E25-82DF-41A93B5E9B88}" type="presParOf" srcId="{7C190B0C-0E8A-4DAF-B447-523651C83EE5}" destId="{5B588F00-FFB8-41DF-ABBC-413C4320F0A8}" srcOrd="4" destOrd="0" presId="urn:microsoft.com/office/officeart/2016/7/layout/BasicLinearProcessNumbered"/>
    <dgm:cxn modelId="{2EB29909-9DF4-41F4-B637-406C8884F3A8}" type="presParOf" srcId="{5B588F00-FFB8-41DF-ABBC-413C4320F0A8}" destId="{47C5BC09-B308-4D68-A92E-0C75EBFEF49A}" srcOrd="0" destOrd="0" presId="urn:microsoft.com/office/officeart/2016/7/layout/BasicLinearProcessNumbered"/>
    <dgm:cxn modelId="{877E796C-6AF8-462B-9F33-37C81D4D4529}" type="presParOf" srcId="{5B588F00-FFB8-41DF-ABBC-413C4320F0A8}" destId="{4F25F3CA-1144-47D6-9EC6-01FB3792064A}" srcOrd="1" destOrd="0" presId="urn:microsoft.com/office/officeart/2016/7/layout/BasicLinearProcessNumbered"/>
    <dgm:cxn modelId="{4DA02DA5-813B-4619-A301-B7CD9723A0E2}" type="presParOf" srcId="{5B588F00-FFB8-41DF-ABBC-413C4320F0A8}" destId="{0A3752B0-6C1B-4EF8-9082-901114E8913F}" srcOrd="2" destOrd="0" presId="urn:microsoft.com/office/officeart/2016/7/layout/BasicLinearProcessNumbered"/>
    <dgm:cxn modelId="{1C86A683-E9AD-4F23-947E-7252DA8E16A8}" type="presParOf" srcId="{5B588F00-FFB8-41DF-ABBC-413C4320F0A8}" destId="{F66B9534-89EA-45B2-91A4-C34CE0CC50FA}" srcOrd="3" destOrd="0" presId="urn:microsoft.com/office/officeart/2016/7/layout/BasicLinearProcessNumbered"/>
    <dgm:cxn modelId="{8C0DA1EB-5259-4C30-AF76-3FE534926A2A}" type="presParOf" srcId="{7C190B0C-0E8A-4DAF-B447-523651C83EE5}" destId="{5508874F-1ED1-416D-934B-09CFD4630200}" srcOrd="5" destOrd="0" presId="urn:microsoft.com/office/officeart/2016/7/layout/BasicLinearProcessNumbered"/>
    <dgm:cxn modelId="{3298C95B-48DD-428B-AC87-3BAD512A1A3D}" type="presParOf" srcId="{7C190B0C-0E8A-4DAF-B447-523651C83EE5}" destId="{EC37426F-5161-4B60-8ED6-8023ED8BF578}" srcOrd="6" destOrd="0" presId="urn:microsoft.com/office/officeart/2016/7/layout/BasicLinearProcessNumbered"/>
    <dgm:cxn modelId="{60A733B5-3574-409B-8630-03D7EC579413}" type="presParOf" srcId="{EC37426F-5161-4B60-8ED6-8023ED8BF578}" destId="{1DC3DAAC-9CBF-4CA5-A026-66DFBE07836F}" srcOrd="0" destOrd="0" presId="urn:microsoft.com/office/officeart/2016/7/layout/BasicLinearProcessNumbered"/>
    <dgm:cxn modelId="{C26C81BF-CCF4-425E-8FDB-4F8F7F07A5B9}" type="presParOf" srcId="{EC37426F-5161-4B60-8ED6-8023ED8BF578}" destId="{FCA5DE90-4B36-44C5-A2A9-E4FA6170AD12}" srcOrd="1" destOrd="0" presId="urn:microsoft.com/office/officeart/2016/7/layout/BasicLinearProcessNumbered"/>
    <dgm:cxn modelId="{BC1B158E-F69C-42C6-92C6-F2BE24C79E18}" type="presParOf" srcId="{EC37426F-5161-4B60-8ED6-8023ED8BF578}" destId="{559FE61E-4FBE-4936-8567-8B736C77181E}" srcOrd="2" destOrd="0" presId="urn:microsoft.com/office/officeart/2016/7/layout/BasicLinearProcessNumbered"/>
    <dgm:cxn modelId="{5DA510EF-B84E-4149-A96D-405CC9A15AAC}" type="presParOf" srcId="{EC37426F-5161-4B60-8ED6-8023ED8BF578}" destId="{5500D309-8165-4EE5-8AA7-E867F29DF20E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6C448B-6573-4929-A67E-D538D9919C77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B2D9334-E87B-4AF0-AB29-BCD76AF9FA9B}">
      <dgm:prSet/>
      <dgm:spPr/>
      <dgm:t>
        <a:bodyPr/>
        <a:lstStyle/>
        <a:p>
          <a:r>
            <a:rPr lang="id-ID"/>
            <a:t>1.	Wheelen, T. L., &amp; Hunger, J. D. (2017). Strategic Management and Business Policy: Globalization, Innovation, and Sustainability (15th ed.). Pearson.</a:t>
          </a:r>
          <a:endParaRPr lang="en-US"/>
        </a:p>
      </dgm:t>
    </dgm:pt>
    <dgm:pt modelId="{94823507-5E91-419B-BAE2-447CE9742A34}" type="parTrans" cxnId="{D02BE071-DE49-474E-907C-139C40008961}">
      <dgm:prSet/>
      <dgm:spPr/>
      <dgm:t>
        <a:bodyPr/>
        <a:lstStyle/>
        <a:p>
          <a:endParaRPr lang="en-US"/>
        </a:p>
      </dgm:t>
    </dgm:pt>
    <dgm:pt modelId="{1E7AA975-4BBC-47B4-99FF-C65FDD8921B9}" type="sibTrans" cxnId="{D02BE071-DE49-474E-907C-139C40008961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E1352B97-50E5-4696-9B4B-177F669F68B8}">
      <dgm:prSet/>
      <dgm:spPr/>
      <dgm:t>
        <a:bodyPr/>
        <a:lstStyle/>
        <a:p>
          <a:r>
            <a:rPr lang="id-ID"/>
            <a:t>2.	Porter, M. E. (1985). Competitive Advantage: Creating and Sustaining Superior Performance. Free Press.</a:t>
          </a:r>
          <a:endParaRPr lang="en-US"/>
        </a:p>
      </dgm:t>
    </dgm:pt>
    <dgm:pt modelId="{94CE8610-8AC1-4329-8E27-8431FBC1EC1B}" type="parTrans" cxnId="{148010EF-EDC5-428A-B8E2-A9E578D08AAE}">
      <dgm:prSet/>
      <dgm:spPr/>
      <dgm:t>
        <a:bodyPr/>
        <a:lstStyle/>
        <a:p>
          <a:endParaRPr lang="en-US"/>
        </a:p>
      </dgm:t>
    </dgm:pt>
    <dgm:pt modelId="{D2F0FBC5-A5BA-461D-9E44-E48591DB7863}" type="sibTrans" cxnId="{148010EF-EDC5-428A-B8E2-A9E578D08AAE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9F8CDEFE-F5C6-4144-AF59-1F97718CA2D7}">
      <dgm:prSet/>
      <dgm:spPr/>
      <dgm:t>
        <a:bodyPr/>
        <a:lstStyle/>
        <a:p>
          <a:r>
            <a:rPr lang="id-ID"/>
            <a:t>3.	David, F. R., &amp; David, F. R. (2019). Strategic Management: A Competitive Advantage Approach. Pearson.</a:t>
          </a:r>
          <a:endParaRPr lang="en-US"/>
        </a:p>
      </dgm:t>
    </dgm:pt>
    <dgm:pt modelId="{3F039D7B-5161-45A1-B482-B26EB09EA174}" type="parTrans" cxnId="{8144E81F-7233-45AD-9862-74EC39CB7F10}">
      <dgm:prSet/>
      <dgm:spPr/>
      <dgm:t>
        <a:bodyPr/>
        <a:lstStyle/>
        <a:p>
          <a:endParaRPr lang="en-US"/>
        </a:p>
      </dgm:t>
    </dgm:pt>
    <dgm:pt modelId="{C50369BC-7345-45EA-9E76-DE75624E6029}" type="sibTrans" cxnId="{8144E81F-7233-45AD-9862-74EC39CB7F10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50E18F0F-BA83-4A25-902E-97963834B789}" type="pres">
      <dgm:prSet presAssocID="{176C448B-6573-4929-A67E-D538D9919C77}" presName="Name0" presStyleCnt="0">
        <dgm:presLayoutVars>
          <dgm:animLvl val="lvl"/>
          <dgm:resizeHandles val="exact"/>
        </dgm:presLayoutVars>
      </dgm:prSet>
      <dgm:spPr/>
    </dgm:pt>
    <dgm:pt modelId="{D8EBC731-1B6E-4985-94C2-B99E5998E245}" type="pres">
      <dgm:prSet presAssocID="{4B2D9334-E87B-4AF0-AB29-BCD76AF9FA9B}" presName="compositeNode" presStyleCnt="0">
        <dgm:presLayoutVars>
          <dgm:bulletEnabled val="1"/>
        </dgm:presLayoutVars>
      </dgm:prSet>
      <dgm:spPr/>
    </dgm:pt>
    <dgm:pt modelId="{84FC21DB-4E4B-42C9-9143-C66DF1A5C7CA}" type="pres">
      <dgm:prSet presAssocID="{4B2D9334-E87B-4AF0-AB29-BCD76AF9FA9B}" presName="bgRect" presStyleLbl="alignNode1" presStyleIdx="0" presStyleCnt="3"/>
      <dgm:spPr/>
    </dgm:pt>
    <dgm:pt modelId="{37C86B54-D955-4B85-9109-06978151069D}" type="pres">
      <dgm:prSet presAssocID="{1E7AA975-4BBC-47B4-99FF-C65FDD8921B9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B1792CEC-A5F1-40E2-9959-E7A5280D9D49}" type="pres">
      <dgm:prSet presAssocID="{4B2D9334-E87B-4AF0-AB29-BCD76AF9FA9B}" presName="nodeRect" presStyleLbl="alignNode1" presStyleIdx="0" presStyleCnt="3">
        <dgm:presLayoutVars>
          <dgm:bulletEnabled val="1"/>
        </dgm:presLayoutVars>
      </dgm:prSet>
      <dgm:spPr/>
    </dgm:pt>
    <dgm:pt modelId="{BFA7AEEF-5FED-4DEA-91A5-63F907F020CC}" type="pres">
      <dgm:prSet presAssocID="{1E7AA975-4BBC-47B4-99FF-C65FDD8921B9}" presName="sibTrans" presStyleCnt="0"/>
      <dgm:spPr/>
    </dgm:pt>
    <dgm:pt modelId="{AEB551FE-FF6E-4622-8B9D-A9A2B619DDB0}" type="pres">
      <dgm:prSet presAssocID="{E1352B97-50E5-4696-9B4B-177F669F68B8}" presName="compositeNode" presStyleCnt="0">
        <dgm:presLayoutVars>
          <dgm:bulletEnabled val="1"/>
        </dgm:presLayoutVars>
      </dgm:prSet>
      <dgm:spPr/>
    </dgm:pt>
    <dgm:pt modelId="{2D81E3B1-6CCA-440C-A966-4B98F24886F2}" type="pres">
      <dgm:prSet presAssocID="{E1352B97-50E5-4696-9B4B-177F669F68B8}" presName="bgRect" presStyleLbl="alignNode1" presStyleIdx="1" presStyleCnt="3"/>
      <dgm:spPr/>
    </dgm:pt>
    <dgm:pt modelId="{3DDE360C-FFF1-40DB-AE48-5736775F3CB3}" type="pres">
      <dgm:prSet presAssocID="{D2F0FBC5-A5BA-461D-9E44-E48591DB7863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8496A587-5EF9-425B-B8A5-7E9F1F9E6522}" type="pres">
      <dgm:prSet presAssocID="{E1352B97-50E5-4696-9B4B-177F669F68B8}" presName="nodeRect" presStyleLbl="alignNode1" presStyleIdx="1" presStyleCnt="3">
        <dgm:presLayoutVars>
          <dgm:bulletEnabled val="1"/>
        </dgm:presLayoutVars>
      </dgm:prSet>
      <dgm:spPr/>
    </dgm:pt>
    <dgm:pt modelId="{E7518624-F7D2-430E-8176-5F0CA657E941}" type="pres">
      <dgm:prSet presAssocID="{D2F0FBC5-A5BA-461D-9E44-E48591DB7863}" presName="sibTrans" presStyleCnt="0"/>
      <dgm:spPr/>
    </dgm:pt>
    <dgm:pt modelId="{46ED4D7A-5E3B-420F-A952-48DCEE55B036}" type="pres">
      <dgm:prSet presAssocID="{9F8CDEFE-F5C6-4144-AF59-1F97718CA2D7}" presName="compositeNode" presStyleCnt="0">
        <dgm:presLayoutVars>
          <dgm:bulletEnabled val="1"/>
        </dgm:presLayoutVars>
      </dgm:prSet>
      <dgm:spPr/>
    </dgm:pt>
    <dgm:pt modelId="{2776F794-DD27-4459-BD34-B4249AEC97AD}" type="pres">
      <dgm:prSet presAssocID="{9F8CDEFE-F5C6-4144-AF59-1F97718CA2D7}" presName="bgRect" presStyleLbl="alignNode1" presStyleIdx="2" presStyleCnt="3"/>
      <dgm:spPr/>
    </dgm:pt>
    <dgm:pt modelId="{35439951-D34A-4D85-A839-B5CCEA670014}" type="pres">
      <dgm:prSet presAssocID="{C50369BC-7345-45EA-9E76-DE75624E6029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8F53E86E-026C-42AE-8AC0-288D2988E776}" type="pres">
      <dgm:prSet presAssocID="{9F8CDEFE-F5C6-4144-AF59-1F97718CA2D7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8144E81F-7233-45AD-9862-74EC39CB7F10}" srcId="{176C448B-6573-4929-A67E-D538D9919C77}" destId="{9F8CDEFE-F5C6-4144-AF59-1F97718CA2D7}" srcOrd="2" destOrd="0" parTransId="{3F039D7B-5161-45A1-B482-B26EB09EA174}" sibTransId="{C50369BC-7345-45EA-9E76-DE75624E6029}"/>
    <dgm:cxn modelId="{3D717560-7B7E-4CBB-92CD-DB5600C0F943}" type="presOf" srcId="{E1352B97-50E5-4696-9B4B-177F669F68B8}" destId="{2D81E3B1-6CCA-440C-A966-4B98F24886F2}" srcOrd="0" destOrd="0" presId="urn:microsoft.com/office/officeart/2016/7/layout/LinearBlockProcessNumbered"/>
    <dgm:cxn modelId="{F9CEFB66-0DBA-42C3-AC32-74C0D73296EA}" type="presOf" srcId="{E1352B97-50E5-4696-9B4B-177F669F68B8}" destId="{8496A587-5EF9-425B-B8A5-7E9F1F9E6522}" srcOrd="1" destOrd="0" presId="urn:microsoft.com/office/officeart/2016/7/layout/LinearBlockProcessNumbered"/>
    <dgm:cxn modelId="{D02BE071-DE49-474E-907C-139C40008961}" srcId="{176C448B-6573-4929-A67E-D538D9919C77}" destId="{4B2D9334-E87B-4AF0-AB29-BCD76AF9FA9B}" srcOrd="0" destOrd="0" parTransId="{94823507-5E91-419B-BAE2-447CE9742A34}" sibTransId="{1E7AA975-4BBC-47B4-99FF-C65FDD8921B9}"/>
    <dgm:cxn modelId="{6079DD77-F228-4D31-9ACD-4A262B5E329B}" type="presOf" srcId="{4B2D9334-E87B-4AF0-AB29-BCD76AF9FA9B}" destId="{84FC21DB-4E4B-42C9-9143-C66DF1A5C7CA}" srcOrd="0" destOrd="0" presId="urn:microsoft.com/office/officeart/2016/7/layout/LinearBlockProcessNumbered"/>
    <dgm:cxn modelId="{334E128A-CBFA-48FC-A43F-6AC97617E2CF}" type="presOf" srcId="{9F8CDEFE-F5C6-4144-AF59-1F97718CA2D7}" destId="{8F53E86E-026C-42AE-8AC0-288D2988E776}" srcOrd="1" destOrd="0" presId="urn:microsoft.com/office/officeart/2016/7/layout/LinearBlockProcessNumbered"/>
    <dgm:cxn modelId="{F840058C-555C-4A04-8EB9-E50C70DD7D68}" type="presOf" srcId="{C50369BC-7345-45EA-9E76-DE75624E6029}" destId="{35439951-D34A-4D85-A839-B5CCEA670014}" srcOrd="0" destOrd="0" presId="urn:microsoft.com/office/officeart/2016/7/layout/LinearBlockProcessNumbered"/>
    <dgm:cxn modelId="{D0E5A49F-1F12-4767-BA6A-8FE205D2CD88}" type="presOf" srcId="{D2F0FBC5-A5BA-461D-9E44-E48591DB7863}" destId="{3DDE360C-FFF1-40DB-AE48-5736775F3CB3}" srcOrd="0" destOrd="0" presId="urn:microsoft.com/office/officeart/2016/7/layout/LinearBlockProcessNumbered"/>
    <dgm:cxn modelId="{87AA50CF-8D84-459E-A4AC-B7E93287F85F}" type="presOf" srcId="{4B2D9334-E87B-4AF0-AB29-BCD76AF9FA9B}" destId="{B1792CEC-A5F1-40E2-9959-E7A5280D9D49}" srcOrd="1" destOrd="0" presId="urn:microsoft.com/office/officeart/2016/7/layout/LinearBlockProcessNumbered"/>
    <dgm:cxn modelId="{A102B3D2-1E11-48F1-A7F7-67E13C484B61}" type="presOf" srcId="{1E7AA975-4BBC-47B4-99FF-C65FDD8921B9}" destId="{37C86B54-D955-4B85-9109-06978151069D}" srcOrd="0" destOrd="0" presId="urn:microsoft.com/office/officeart/2016/7/layout/LinearBlockProcessNumbered"/>
    <dgm:cxn modelId="{2F26EBEA-128E-498D-82F6-09ED26B30F7B}" type="presOf" srcId="{176C448B-6573-4929-A67E-D538D9919C77}" destId="{50E18F0F-BA83-4A25-902E-97963834B789}" srcOrd="0" destOrd="0" presId="urn:microsoft.com/office/officeart/2016/7/layout/LinearBlockProcessNumbered"/>
    <dgm:cxn modelId="{148010EF-EDC5-428A-B8E2-A9E578D08AAE}" srcId="{176C448B-6573-4929-A67E-D538D9919C77}" destId="{E1352B97-50E5-4696-9B4B-177F669F68B8}" srcOrd="1" destOrd="0" parTransId="{94CE8610-8AC1-4329-8E27-8431FBC1EC1B}" sibTransId="{D2F0FBC5-A5BA-461D-9E44-E48591DB7863}"/>
    <dgm:cxn modelId="{5C6D86F1-52A4-49B1-9263-27E78CDC0128}" type="presOf" srcId="{9F8CDEFE-F5C6-4144-AF59-1F97718CA2D7}" destId="{2776F794-DD27-4459-BD34-B4249AEC97AD}" srcOrd="0" destOrd="0" presId="urn:microsoft.com/office/officeart/2016/7/layout/LinearBlockProcessNumbered"/>
    <dgm:cxn modelId="{7D411632-AAB8-4986-A8A0-0E4726ACD992}" type="presParOf" srcId="{50E18F0F-BA83-4A25-902E-97963834B789}" destId="{D8EBC731-1B6E-4985-94C2-B99E5998E245}" srcOrd="0" destOrd="0" presId="urn:microsoft.com/office/officeart/2016/7/layout/LinearBlockProcessNumbered"/>
    <dgm:cxn modelId="{F7EC0665-CFC4-4702-9D45-24987C0E8224}" type="presParOf" srcId="{D8EBC731-1B6E-4985-94C2-B99E5998E245}" destId="{84FC21DB-4E4B-42C9-9143-C66DF1A5C7CA}" srcOrd="0" destOrd="0" presId="urn:microsoft.com/office/officeart/2016/7/layout/LinearBlockProcessNumbered"/>
    <dgm:cxn modelId="{B76569BB-CE33-416C-A301-60A79B8A3B76}" type="presParOf" srcId="{D8EBC731-1B6E-4985-94C2-B99E5998E245}" destId="{37C86B54-D955-4B85-9109-06978151069D}" srcOrd="1" destOrd="0" presId="urn:microsoft.com/office/officeart/2016/7/layout/LinearBlockProcessNumbered"/>
    <dgm:cxn modelId="{835A2ED9-3CA4-48C3-A392-A1BA836C432B}" type="presParOf" srcId="{D8EBC731-1B6E-4985-94C2-B99E5998E245}" destId="{B1792CEC-A5F1-40E2-9959-E7A5280D9D49}" srcOrd="2" destOrd="0" presId="urn:microsoft.com/office/officeart/2016/7/layout/LinearBlockProcessNumbered"/>
    <dgm:cxn modelId="{1FCEE4FF-B58D-49FD-909C-B92494364010}" type="presParOf" srcId="{50E18F0F-BA83-4A25-902E-97963834B789}" destId="{BFA7AEEF-5FED-4DEA-91A5-63F907F020CC}" srcOrd="1" destOrd="0" presId="urn:microsoft.com/office/officeart/2016/7/layout/LinearBlockProcessNumbered"/>
    <dgm:cxn modelId="{C4F4BED8-C3D5-4C2E-9CE9-8E43DF9E97B4}" type="presParOf" srcId="{50E18F0F-BA83-4A25-902E-97963834B789}" destId="{AEB551FE-FF6E-4622-8B9D-A9A2B619DDB0}" srcOrd="2" destOrd="0" presId="urn:microsoft.com/office/officeart/2016/7/layout/LinearBlockProcessNumbered"/>
    <dgm:cxn modelId="{4E2CBBFD-1461-4D61-B15F-991307F948BF}" type="presParOf" srcId="{AEB551FE-FF6E-4622-8B9D-A9A2B619DDB0}" destId="{2D81E3B1-6CCA-440C-A966-4B98F24886F2}" srcOrd="0" destOrd="0" presId="urn:microsoft.com/office/officeart/2016/7/layout/LinearBlockProcessNumbered"/>
    <dgm:cxn modelId="{7BB2332E-428A-4425-B5A9-DF3FF2A54E84}" type="presParOf" srcId="{AEB551FE-FF6E-4622-8B9D-A9A2B619DDB0}" destId="{3DDE360C-FFF1-40DB-AE48-5736775F3CB3}" srcOrd="1" destOrd="0" presId="urn:microsoft.com/office/officeart/2016/7/layout/LinearBlockProcessNumbered"/>
    <dgm:cxn modelId="{0E0DF175-E079-496A-8559-9B81321E3E88}" type="presParOf" srcId="{AEB551FE-FF6E-4622-8B9D-A9A2B619DDB0}" destId="{8496A587-5EF9-425B-B8A5-7E9F1F9E6522}" srcOrd="2" destOrd="0" presId="urn:microsoft.com/office/officeart/2016/7/layout/LinearBlockProcessNumbered"/>
    <dgm:cxn modelId="{0D90A925-ADA0-4CB6-8BA5-13270E2ACCE2}" type="presParOf" srcId="{50E18F0F-BA83-4A25-902E-97963834B789}" destId="{E7518624-F7D2-430E-8176-5F0CA657E941}" srcOrd="3" destOrd="0" presId="urn:microsoft.com/office/officeart/2016/7/layout/LinearBlockProcessNumbered"/>
    <dgm:cxn modelId="{DBD897E3-7847-4E51-A4D2-D28A7037B0EC}" type="presParOf" srcId="{50E18F0F-BA83-4A25-902E-97963834B789}" destId="{46ED4D7A-5E3B-420F-A952-48DCEE55B036}" srcOrd="4" destOrd="0" presId="urn:microsoft.com/office/officeart/2016/7/layout/LinearBlockProcessNumbered"/>
    <dgm:cxn modelId="{9025D1F1-D7C1-4773-8B90-50C9C3AE2169}" type="presParOf" srcId="{46ED4D7A-5E3B-420F-A952-48DCEE55B036}" destId="{2776F794-DD27-4459-BD34-B4249AEC97AD}" srcOrd="0" destOrd="0" presId="urn:microsoft.com/office/officeart/2016/7/layout/LinearBlockProcessNumbered"/>
    <dgm:cxn modelId="{83FAFE4D-E193-4C6C-B8E9-59B9897D8D88}" type="presParOf" srcId="{46ED4D7A-5E3B-420F-A952-48DCEE55B036}" destId="{35439951-D34A-4D85-A839-B5CCEA670014}" srcOrd="1" destOrd="0" presId="urn:microsoft.com/office/officeart/2016/7/layout/LinearBlockProcessNumbered"/>
    <dgm:cxn modelId="{A9775E4E-1D1E-4090-9A5A-DFDB522C40F1}" type="presParOf" srcId="{46ED4D7A-5E3B-420F-A952-48DCEE55B036}" destId="{8F53E86E-026C-42AE-8AC0-288D2988E776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562DF49-BC26-4A93-A7E7-A0DF528D2191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F39216C-84B9-47E7-98AD-B68A7525043E}">
      <dgm:prSet/>
      <dgm:spPr/>
      <dgm:t>
        <a:bodyPr/>
        <a:lstStyle/>
        <a:p>
          <a:r>
            <a:rPr lang="id-ID"/>
            <a:t>💡 Tugas Individu:</a:t>
          </a:r>
          <a:endParaRPr lang="en-US"/>
        </a:p>
      </dgm:t>
    </dgm:pt>
    <dgm:pt modelId="{8142ADAF-F034-497C-AD16-4E9EFE504422}" type="parTrans" cxnId="{C4ACF45A-8C6E-4F60-9D3B-4EFB94ED809A}">
      <dgm:prSet/>
      <dgm:spPr/>
      <dgm:t>
        <a:bodyPr/>
        <a:lstStyle/>
        <a:p>
          <a:endParaRPr lang="en-US"/>
        </a:p>
      </dgm:t>
    </dgm:pt>
    <dgm:pt modelId="{7173F0C3-BA80-47CF-9056-C15E8D078C36}" type="sibTrans" cxnId="{C4ACF45A-8C6E-4F60-9D3B-4EFB94ED809A}">
      <dgm:prSet/>
      <dgm:spPr/>
      <dgm:t>
        <a:bodyPr/>
        <a:lstStyle/>
        <a:p>
          <a:endParaRPr lang="en-US"/>
        </a:p>
      </dgm:t>
    </dgm:pt>
    <dgm:pt modelId="{6F2C5C8C-03EA-40F2-A4EB-6EDC8ECFAED0}">
      <dgm:prSet/>
      <dgm:spPr/>
      <dgm:t>
        <a:bodyPr/>
        <a:lstStyle/>
        <a:p>
          <a:r>
            <a:rPr lang="id-ID"/>
            <a:t>Pilih satu perusahaan di Indonesia dan analisis 3 faktor internal dan 3 faktor eksternal yang memengaruhi strategi bisnisnya.</a:t>
          </a:r>
          <a:endParaRPr lang="en-US"/>
        </a:p>
      </dgm:t>
    </dgm:pt>
    <dgm:pt modelId="{C44F6F9D-B14D-4945-A391-EF243876DC06}" type="parTrans" cxnId="{49346877-3FC2-4EAD-8295-FC49172A5288}">
      <dgm:prSet/>
      <dgm:spPr/>
      <dgm:t>
        <a:bodyPr/>
        <a:lstStyle/>
        <a:p>
          <a:endParaRPr lang="en-US"/>
        </a:p>
      </dgm:t>
    </dgm:pt>
    <dgm:pt modelId="{280C0B80-ECC2-4465-8E7D-1E8E3EC11472}" type="sibTrans" cxnId="{49346877-3FC2-4EAD-8295-FC49172A5288}">
      <dgm:prSet/>
      <dgm:spPr/>
      <dgm:t>
        <a:bodyPr/>
        <a:lstStyle/>
        <a:p>
          <a:endParaRPr lang="en-US"/>
        </a:p>
      </dgm:t>
    </dgm:pt>
    <dgm:pt modelId="{AA5A26CA-7C96-4B73-B9CE-E790B2586D8E}">
      <dgm:prSet/>
      <dgm:spPr/>
      <dgm:t>
        <a:bodyPr/>
        <a:lstStyle/>
        <a:p>
          <a:r>
            <a:rPr lang="id-ID"/>
            <a:t>🗓️ Dikumpulkan minggu depan dalam bentuk PowerPoint (maksimal 5 slide).</a:t>
          </a:r>
          <a:endParaRPr lang="en-US"/>
        </a:p>
      </dgm:t>
    </dgm:pt>
    <dgm:pt modelId="{865F5149-E727-42C7-9BD3-CF4C1DEC4449}" type="parTrans" cxnId="{C299CDE2-3867-4FEA-A835-4BD47D0EAFB7}">
      <dgm:prSet/>
      <dgm:spPr/>
      <dgm:t>
        <a:bodyPr/>
        <a:lstStyle/>
        <a:p>
          <a:endParaRPr lang="en-US"/>
        </a:p>
      </dgm:t>
    </dgm:pt>
    <dgm:pt modelId="{72D5B93E-70EF-4E30-AA23-241B3A14A49D}" type="sibTrans" cxnId="{C299CDE2-3867-4FEA-A835-4BD47D0EAFB7}">
      <dgm:prSet/>
      <dgm:spPr/>
      <dgm:t>
        <a:bodyPr/>
        <a:lstStyle/>
        <a:p>
          <a:endParaRPr lang="en-US"/>
        </a:p>
      </dgm:t>
    </dgm:pt>
    <dgm:pt modelId="{93346A49-DFAF-4C47-BA7A-E6DF0C0EA467}" type="pres">
      <dgm:prSet presAssocID="{4562DF49-BC26-4A93-A7E7-A0DF528D2191}" presName="Name0" presStyleCnt="0">
        <dgm:presLayoutVars>
          <dgm:dir/>
          <dgm:animLvl val="lvl"/>
          <dgm:resizeHandles val="exact"/>
        </dgm:presLayoutVars>
      </dgm:prSet>
      <dgm:spPr/>
    </dgm:pt>
    <dgm:pt modelId="{B14E7615-97DE-4A8C-ACED-29BFEB663215}" type="pres">
      <dgm:prSet presAssocID="{AA5A26CA-7C96-4B73-B9CE-E790B2586D8E}" presName="boxAndChildren" presStyleCnt="0"/>
      <dgm:spPr/>
    </dgm:pt>
    <dgm:pt modelId="{41DCC8B5-F25D-4369-9081-1463FC236CFC}" type="pres">
      <dgm:prSet presAssocID="{AA5A26CA-7C96-4B73-B9CE-E790B2586D8E}" presName="parentTextBox" presStyleLbl="node1" presStyleIdx="0" presStyleCnt="3"/>
      <dgm:spPr/>
    </dgm:pt>
    <dgm:pt modelId="{F21674C8-A452-46C3-8A9D-8F7E26D8C73F}" type="pres">
      <dgm:prSet presAssocID="{280C0B80-ECC2-4465-8E7D-1E8E3EC11472}" presName="sp" presStyleCnt="0"/>
      <dgm:spPr/>
    </dgm:pt>
    <dgm:pt modelId="{653D4B15-5B8B-49CA-ACEF-DAEA177F937C}" type="pres">
      <dgm:prSet presAssocID="{6F2C5C8C-03EA-40F2-A4EB-6EDC8ECFAED0}" presName="arrowAndChildren" presStyleCnt="0"/>
      <dgm:spPr/>
    </dgm:pt>
    <dgm:pt modelId="{B3BD1691-D359-4162-BC4D-0D9F7B981A20}" type="pres">
      <dgm:prSet presAssocID="{6F2C5C8C-03EA-40F2-A4EB-6EDC8ECFAED0}" presName="parentTextArrow" presStyleLbl="node1" presStyleIdx="1" presStyleCnt="3"/>
      <dgm:spPr/>
    </dgm:pt>
    <dgm:pt modelId="{E8CB1E90-A384-4F6B-9156-F6E200CA89F5}" type="pres">
      <dgm:prSet presAssocID="{7173F0C3-BA80-47CF-9056-C15E8D078C36}" presName="sp" presStyleCnt="0"/>
      <dgm:spPr/>
    </dgm:pt>
    <dgm:pt modelId="{B77E10DA-E5BC-4655-AC49-C5D5ED1CE224}" type="pres">
      <dgm:prSet presAssocID="{4F39216C-84B9-47E7-98AD-B68A7525043E}" presName="arrowAndChildren" presStyleCnt="0"/>
      <dgm:spPr/>
    </dgm:pt>
    <dgm:pt modelId="{B2A263C5-4951-468B-961D-D3F81D1339C5}" type="pres">
      <dgm:prSet presAssocID="{4F39216C-84B9-47E7-98AD-B68A7525043E}" presName="parentTextArrow" presStyleLbl="node1" presStyleIdx="2" presStyleCnt="3"/>
      <dgm:spPr/>
    </dgm:pt>
  </dgm:ptLst>
  <dgm:cxnLst>
    <dgm:cxn modelId="{C614495F-25D7-4714-8C21-523947AA197A}" type="presOf" srcId="{AA5A26CA-7C96-4B73-B9CE-E790B2586D8E}" destId="{41DCC8B5-F25D-4369-9081-1463FC236CFC}" srcOrd="0" destOrd="0" presId="urn:microsoft.com/office/officeart/2005/8/layout/process4"/>
    <dgm:cxn modelId="{15138C62-A569-4F3D-8C2F-CD5E3AA38745}" type="presOf" srcId="{4F39216C-84B9-47E7-98AD-B68A7525043E}" destId="{B2A263C5-4951-468B-961D-D3F81D1339C5}" srcOrd="0" destOrd="0" presId="urn:microsoft.com/office/officeart/2005/8/layout/process4"/>
    <dgm:cxn modelId="{49346877-3FC2-4EAD-8295-FC49172A5288}" srcId="{4562DF49-BC26-4A93-A7E7-A0DF528D2191}" destId="{6F2C5C8C-03EA-40F2-A4EB-6EDC8ECFAED0}" srcOrd="1" destOrd="0" parTransId="{C44F6F9D-B14D-4945-A391-EF243876DC06}" sibTransId="{280C0B80-ECC2-4465-8E7D-1E8E3EC11472}"/>
    <dgm:cxn modelId="{C4ACF45A-8C6E-4F60-9D3B-4EFB94ED809A}" srcId="{4562DF49-BC26-4A93-A7E7-A0DF528D2191}" destId="{4F39216C-84B9-47E7-98AD-B68A7525043E}" srcOrd="0" destOrd="0" parTransId="{8142ADAF-F034-497C-AD16-4E9EFE504422}" sibTransId="{7173F0C3-BA80-47CF-9056-C15E8D078C36}"/>
    <dgm:cxn modelId="{73CB4DD6-45DE-4BE8-82FD-E056E7D57896}" type="presOf" srcId="{4562DF49-BC26-4A93-A7E7-A0DF528D2191}" destId="{93346A49-DFAF-4C47-BA7A-E6DF0C0EA467}" srcOrd="0" destOrd="0" presId="urn:microsoft.com/office/officeart/2005/8/layout/process4"/>
    <dgm:cxn modelId="{C299CDE2-3867-4FEA-A835-4BD47D0EAFB7}" srcId="{4562DF49-BC26-4A93-A7E7-A0DF528D2191}" destId="{AA5A26CA-7C96-4B73-B9CE-E790B2586D8E}" srcOrd="2" destOrd="0" parTransId="{865F5149-E727-42C7-9BD3-CF4C1DEC4449}" sibTransId="{72D5B93E-70EF-4E30-AA23-241B3A14A49D}"/>
    <dgm:cxn modelId="{64815AE8-B16C-417E-BC7D-D0C1CF04C47C}" type="presOf" srcId="{6F2C5C8C-03EA-40F2-A4EB-6EDC8ECFAED0}" destId="{B3BD1691-D359-4162-BC4D-0D9F7B981A20}" srcOrd="0" destOrd="0" presId="urn:microsoft.com/office/officeart/2005/8/layout/process4"/>
    <dgm:cxn modelId="{1AFA09C1-830F-4E1A-8167-DA5A2370FB0A}" type="presParOf" srcId="{93346A49-DFAF-4C47-BA7A-E6DF0C0EA467}" destId="{B14E7615-97DE-4A8C-ACED-29BFEB663215}" srcOrd="0" destOrd="0" presId="urn:microsoft.com/office/officeart/2005/8/layout/process4"/>
    <dgm:cxn modelId="{6C226202-D47D-48F8-B345-1B6232DD70CD}" type="presParOf" srcId="{B14E7615-97DE-4A8C-ACED-29BFEB663215}" destId="{41DCC8B5-F25D-4369-9081-1463FC236CFC}" srcOrd="0" destOrd="0" presId="urn:microsoft.com/office/officeart/2005/8/layout/process4"/>
    <dgm:cxn modelId="{81E290FF-F46C-4706-A6EE-2E794F13A8D5}" type="presParOf" srcId="{93346A49-DFAF-4C47-BA7A-E6DF0C0EA467}" destId="{F21674C8-A452-46C3-8A9D-8F7E26D8C73F}" srcOrd="1" destOrd="0" presId="urn:microsoft.com/office/officeart/2005/8/layout/process4"/>
    <dgm:cxn modelId="{4690A5DA-4963-47A9-83A9-7824B7DB0F3E}" type="presParOf" srcId="{93346A49-DFAF-4C47-BA7A-E6DF0C0EA467}" destId="{653D4B15-5B8B-49CA-ACEF-DAEA177F937C}" srcOrd="2" destOrd="0" presId="urn:microsoft.com/office/officeart/2005/8/layout/process4"/>
    <dgm:cxn modelId="{282889AF-6820-49D9-9123-919E89903E60}" type="presParOf" srcId="{653D4B15-5B8B-49CA-ACEF-DAEA177F937C}" destId="{B3BD1691-D359-4162-BC4D-0D9F7B981A20}" srcOrd="0" destOrd="0" presId="urn:microsoft.com/office/officeart/2005/8/layout/process4"/>
    <dgm:cxn modelId="{A519FC03-1FEA-4B99-B575-DDF091FDF118}" type="presParOf" srcId="{93346A49-DFAF-4C47-BA7A-E6DF0C0EA467}" destId="{E8CB1E90-A384-4F6B-9156-F6E200CA89F5}" srcOrd="3" destOrd="0" presId="urn:microsoft.com/office/officeart/2005/8/layout/process4"/>
    <dgm:cxn modelId="{9C9BACB4-2275-4473-97A4-2B0A94E4FC87}" type="presParOf" srcId="{93346A49-DFAF-4C47-BA7A-E6DF0C0EA467}" destId="{B77E10DA-E5BC-4655-AC49-C5D5ED1CE224}" srcOrd="4" destOrd="0" presId="urn:microsoft.com/office/officeart/2005/8/layout/process4"/>
    <dgm:cxn modelId="{74F43FBE-C72F-4DF4-8428-FDA9362E7E0F}" type="presParOf" srcId="{B77E10DA-E5BC-4655-AC49-C5D5ED1CE224}" destId="{B2A263C5-4951-468B-961D-D3F81D1339C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DF8346-5DF3-4070-AA45-B7CAC289BC8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4B334C7-1709-4E50-91E6-6FF038947C2C}">
      <dgm:prSet/>
      <dgm:spPr/>
      <dgm:t>
        <a:bodyPr/>
        <a:lstStyle/>
        <a:p>
          <a:r>
            <a:rPr lang="id-ID"/>
            <a:t>Menurut Wheelen &amp; Hunger (2017):</a:t>
          </a:r>
          <a:endParaRPr lang="en-US"/>
        </a:p>
      </dgm:t>
    </dgm:pt>
    <dgm:pt modelId="{DA0D3465-9812-41ED-B000-C690D2519285}" type="parTrans" cxnId="{CF049B49-8328-41FD-B4C7-B92C83979B6B}">
      <dgm:prSet/>
      <dgm:spPr/>
      <dgm:t>
        <a:bodyPr/>
        <a:lstStyle/>
        <a:p>
          <a:endParaRPr lang="en-US"/>
        </a:p>
      </dgm:t>
    </dgm:pt>
    <dgm:pt modelId="{A385D0EA-D7F2-448C-9851-EB5D9B70AF0D}" type="sibTrans" cxnId="{CF049B49-8328-41FD-B4C7-B92C83979B6B}">
      <dgm:prSet/>
      <dgm:spPr/>
      <dgm:t>
        <a:bodyPr/>
        <a:lstStyle/>
        <a:p>
          <a:endParaRPr lang="en-US"/>
        </a:p>
      </dgm:t>
    </dgm:pt>
    <dgm:pt modelId="{09ABCF6C-9ABB-434D-A119-619499BAF9C5}">
      <dgm:prSet/>
      <dgm:spPr/>
      <dgm:t>
        <a:bodyPr/>
        <a:lstStyle/>
        <a:p>
          <a:r>
            <a:rPr lang="id-ID"/>
            <a:t>&gt; “Lingkungan bisnis adalah seluruh kekuatan internal dan eksternal yang memengaruhi kemampuan organisasi untuk mencapai tujuannya.”</a:t>
          </a:r>
          <a:endParaRPr lang="en-US"/>
        </a:p>
      </dgm:t>
    </dgm:pt>
    <dgm:pt modelId="{F7DC47F4-717D-4C17-BF44-8580F5B7012A}" type="parTrans" cxnId="{6DB07624-FFCA-488D-8E96-4B9B2B12E398}">
      <dgm:prSet/>
      <dgm:spPr/>
      <dgm:t>
        <a:bodyPr/>
        <a:lstStyle/>
        <a:p>
          <a:endParaRPr lang="en-US"/>
        </a:p>
      </dgm:t>
    </dgm:pt>
    <dgm:pt modelId="{F1E239DD-CCD4-4B60-B1FD-5EDA4E5C4BF7}" type="sibTrans" cxnId="{6DB07624-FFCA-488D-8E96-4B9B2B12E398}">
      <dgm:prSet/>
      <dgm:spPr/>
      <dgm:t>
        <a:bodyPr/>
        <a:lstStyle/>
        <a:p>
          <a:endParaRPr lang="en-US"/>
        </a:p>
      </dgm:t>
    </dgm:pt>
    <dgm:pt modelId="{60361F6F-5B9F-4953-91DA-7E537C8993E2}">
      <dgm:prSet/>
      <dgm:spPr/>
      <dgm:t>
        <a:bodyPr/>
        <a:lstStyle/>
        <a:p>
          <a:r>
            <a:rPr lang="id-ID"/>
            <a:t>Karakteristik Lingkungan Bisnis:</a:t>
          </a:r>
          <a:endParaRPr lang="en-US"/>
        </a:p>
      </dgm:t>
    </dgm:pt>
    <dgm:pt modelId="{D9D3AB4C-80D7-4642-8EDD-6B774189BCAC}" type="parTrans" cxnId="{081044DC-C863-467C-98AB-4540EBF8C8DF}">
      <dgm:prSet/>
      <dgm:spPr/>
      <dgm:t>
        <a:bodyPr/>
        <a:lstStyle/>
        <a:p>
          <a:endParaRPr lang="en-US"/>
        </a:p>
      </dgm:t>
    </dgm:pt>
    <dgm:pt modelId="{6ABDFDE8-A5F9-48E5-9E9B-D83860E65E21}" type="sibTrans" cxnId="{081044DC-C863-467C-98AB-4540EBF8C8DF}">
      <dgm:prSet/>
      <dgm:spPr/>
      <dgm:t>
        <a:bodyPr/>
        <a:lstStyle/>
        <a:p>
          <a:endParaRPr lang="en-US"/>
        </a:p>
      </dgm:t>
    </dgm:pt>
    <dgm:pt modelId="{7F1799C9-94C3-401E-B954-2EDD202869B4}">
      <dgm:prSet/>
      <dgm:spPr/>
      <dgm:t>
        <a:bodyPr/>
        <a:lstStyle/>
        <a:p>
          <a:r>
            <a:rPr lang="id-ID"/>
            <a:t>- Kompleks dan dinamis.</a:t>
          </a:r>
          <a:endParaRPr lang="en-US"/>
        </a:p>
      </dgm:t>
    </dgm:pt>
    <dgm:pt modelId="{B8B558C0-0FD4-4782-9D5A-86D14A04E419}" type="parTrans" cxnId="{9705E9F2-A068-4CA5-8F81-15AEAFA8CC90}">
      <dgm:prSet/>
      <dgm:spPr/>
      <dgm:t>
        <a:bodyPr/>
        <a:lstStyle/>
        <a:p>
          <a:endParaRPr lang="en-US"/>
        </a:p>
      </dgm:t>
    </dgm:pt>
    <dgm:pt modelId="{583723E4-04C0-4EDA-AB99-6B1174106DC3}" type="sibTrans" cxnId="{9705E9F2-A068-4CA5-8F81-15AEAFA8CC90}">
      <dgm:prSet/>
      <dgm:spPr/>
      <dgm:t>
        <a:bodyPr/>
        <a:lstStyle/>
        <a:p>
          <a:endParaRPr lang="en-US"/>
        </a:p>
      </dgm:t>
    </dgm:pt>
    <dgm:pt modelId="{D76094C6-BE9E-435F-BE9F-F382758A6DE7}">
      <dgm:prSet/>
      <dgm:spPr/>
      <dgm:t>
        <a:bodyPr/>
        <a:lstStyle/>
        <a:p>
          <a:r>
            <a:rPr lang="id-ID"/>
            <a:t>- Saling berpengaruh antar faktor.</a:t>
          </a:r>
          <a:endParaRPr lang="en-US"/>
        </a:p>
      </dgm:t>
    </dgm:pt>
    <dgm:pt modelId="{B4555F8D-CFFF-4F42-920B-EC15C9C181A8}" type="parTrans" cxnId="{1E970E9F-D5A0-420D-9A69-E89B731E435A}">
      <dgm:prSet/>
      <dgm:spPr/>
      <dgm:t>
        <a:bodyPr/>
        <a:lstStyle/>
        <a:p>
          <a:endParaRPr lang="en-US"/>
        </a:p>
      </dgm:t>
    </dgm:pt>
    <dgm:pt modelId="{710A139D-44DC-42FB-B5E9-3E3137DFE68D}" type="sibTrans" cxnId="{1E970E9F-D5A0-420D-9A69-E89B731E435A}">
      <dgm:prSet/>
      <dgm:spPr/>
      <dgm:t>
        <a:bodyPr/>
        <a:lstStyle/>
        <a:p>
          <a:endParaRPr lang="en-US"/>
        </a:p>
      </dgm:t>
    </dgm:pt>
    <dgm:pt modelId="{9FC70AA7-6623-4872-B6DE-693B5DEF5F37}">
      <dgm:prSet/>
      <dgm:spPr/>
      <dgm:t>
        <a:bodyPr/>
        <a:lstStyle/>
        <a:p>
          <a:r>
            <a:rPr lang="id-ID"/>
            <a:t>- Menentukan strategi dan daya saing perusahaan.</a:t>
          </a:r>
          <a:endParaRPr lang="en-US"/>
        </a:p>
      </dgm:t>
    </dgm:pt>
    <dgm:pt modelId="{4F1B663C-33D2-4909-B6DC-EFA639CAABD1}" type="parTrans" cxnId="{5E9E98BF-16E0-4760-AACA-171417B9C1D0}">
      <dgm:prSet/>
      <dgm:spPr/>
      <dgm:t>
        <a:bodyPr/>
        <a:lstStyle/>
        <a:p>
          <a:endParaRPr lang="en-US"/>
        </a:p>
      </dgm:t>
    </dgm:pt>
    <dgm:pt modelId="{EF65DC9C-4ED6-4A68-BF6A-B04F1640A99B}" type="sibTrans" cxnId="{5E9E98BF-16E0-4760-AACA-171417B9C1D0}">
      <dgm:prSet/>
      <dgm:spPr/>
      <dgm:t>
        <a:bodyPr/>
        <a:lstStyle/>
        <a:p>
          <a:endParaRPr lang="en-US"/>
        </a:p>
      </dgm:t>
    </dgm:pt>
    <dgm:pt modelId="{F7CD7A4D-15B6-4CC0-BA0B-30AD9B3436D3}" type="pres">
      <dgm:prSet presAssocID="{17DF8346-5DF3-4070-AA45-B7CAC289BC82}" presName="diagram" presStyleCnt="0">
        <dgm:presLayoutVars>
          <dgm:dir/>
          <dgm:resizeHandles val="exact"/>
        </dgm:presLayoutVars>
      </dgm:prSet>
      <dgm:spPr/>
    </dgm:pt>
    <dgm:pt modelId="{4F65BA4A-B5C4-4B35-8D63-D2570469E8DC}" type="pres">
      <dgm:prSet presAssocID="{84B334C7-1709-4E50-91E6-6FF038947C2C}" presName="node" presStyleLbl="node1" presStyleIdx="0" presStyleCnt="6">
        <dgm:presLayoutVars>
          <dgm:bulletEnabled val="1"/>
        </dgm:presLayoutVars>
      </dgm:prSet>
      <dgm:spPr/>
    </dgm:pt>
    <dgm:pt modelId="{BB03E217-A37C-413D-9476-4957BA53FEE1}" type="pres">
      <dgm:prSet presAssocID="{A385D0EA-D7F2-448C-9851-EB5D9B70AF0D}" presName="sibTrans" presStyleCnt="0"/>
      <dgm:spPr/>
    </dgm:pt>
    <dgm:pt modelId="{EC0DFC43-5740-4CFE-A65E-7068F22396F3}" type="pres">
      <dgm:prSet presAssocID="{09ABCF6C-9ABB-434D-A119-619499BAF9C5}" presName="node" presStyleLbl="node1" presStyleIdx="1" presStyleCnt="6">
        <dgm:presLayoutVars>
          <dgm:bulletEnabled val="1"/>
        </dgm:presLayoutVars>
      </dgm:prSet>
      <dgm:spPr/>
    </dgm:pt>
    <dgm:pt modelId="{0188FAC0-0A58-4719-A69E-14AA2239FAF8}" type="pres">
      <dgm:prSet presAssocID="{F1E239DD-CCD4-4B60-B1FD-5EDA4E5C4BF7}" presName="sibTrans" presStyleCnt="0"/>
      <dgm:spPr/>
    </dgm:pt>
    <dgm:pt modelId="{A0691E2D-8CC4-4382-B364-71B85F09BB4B}" type="pres">
      <dgm:prSet presAssocID="{60361F6F-5B9F-4953-91DA-7E537C8993E2}" presName="node" presStyleLbl="node1" presStyleIdx="2" presStyleCnt="6">
        <dgm:presLayoutVars>
          <dgm:bulletEnabled val="1"/>
        </dgm:presLayoutVars>
      </dgm:prSet>
      <dgm:spPr/>
    </dgm:pt>
    <dgm:pt modelId="{24AF6138-2EC3-4991-B13A-AEE9404E080C}" type="pres">
      <dgm:prSet presAssocID="{6ABDFDE8-A5F9-48E5-9E9B-D83860E65E21}" presName="sibTrans" presStyleCnt="0"/>
      <dgm:spPr/>
    </dgm:pt>
    <dgm:pt modelId="{69686CA1-2FC6-4556-A5AF-26E7D093C081}" type="pres">
      <dgm:prSet presAssocID="{7F1799C9-94C3-401E-B954-2EDD202869B4}" presName="node" presStyleLbl="node1" presStyleIdx="3" presStyleCnt="6">
        <dgm:presLayoutVars>
          <dgm:bulletEnabled val="1"/>
        </dgm:presLayoutVars>
      </dgm:prSet>
      <dgm:spPr/>
    </dgm:pt>
    <dgm:pt modelId="{329A95DC-3C51-425B-9F8D-7E02B8384053}" type="pres">
      <dgm:prSet presAssocID="{583723E4-04C0-4EDA-AB99-6B1174106DC3}" presName="sibTrans" presStyleCnt="0"/>
      <dgm:spPr/>
    </dgm:pt>
    <dgm:pt modelId="{3B3B20B8-263E-47D7-AC9E-5901B82870BD}" type="pres">
      <dgm:prSet presAssocID="{D76094C6-BE9E-435F-BE9F-F382758A6DE7}" presName="node" presStyleLbl="node1" presStyleIdx="4" presStyleCnt="6">
        <dgm:presLayoutVars>
          <dgm:bulletEnabled val="1"/>
        </dgm:presLayoutVars>
      </dgm:prSet>
      <dgm:spPr/>
    </dgm:pt>
    <dgm:pt modelId="{170C06BE-4CD3-4AE2-A860-028AE6ED2139}" type="pres">
      <dgm:prSet presAssocID="{710A139D-44DC-42FB-B5E9-3E3137DFE68D}" presName="sibTrans" presStyleCnt="0"/>
      <dgm:spPr/>
    </dgm:pt>
    <dgm:pt modelId="{E3C703A4-1776-4633-B14C-8810F7561266}" type="pres">
      <dgm:prSet presAssocID="{9FC70AA7-6623-4872-B6DE-693B5DEF5F37}" presName="node" presStyleLbl="node1" presStyleIdx="5" presStyleCnt="6">
        <dgm:presLayoutVars>
          <dgm:bulletEnabled val="1"/>
        </dgm:presLayoutVars>
      </dgm:prSet>
      <dgm:spPr/>
    </dgm:pt>
  </dgm:ptLst>
  <dgm:cxnLst>
    <dgm:cxn modelId="{6DB07624-FFCA-488D-8E96-4B9B2B12E398}" srcId="{17DF8346-5DF3-4070-AA45-B7CAC289BC82}" destId="{09ABCF6C-9ABB-434D-A119-619499BAF9C5}" srcOrd="1" destOrd="0" parTransId="{F7DC47F4-717D-4C17-BF44-8580F5B7012A}" sibTransId="{F1E239DD-CCD4-4B60-B1FD-5EDA4E5C4BF7}"/>
    <dgm:cxn modelId="{0FD3B85B-5263-421A-A943-2961FBB71304}" type="presOf" srcId="{84B334C7-1709-4E50-91E6-6FF038947C2C}" destId="{4F65BA4A-B5C4-4B35-8D63-D2570469E8DC}" srcOrd="0" destOrd="0" presId="urn:microsoft.com/office/officeart/2005/8/layout/default"/>
    <dgm:cxn modelId="{F60E665D-EADF-448F-B478-B426E943EF4E}" type="presOf" srcId="{60361F6F-5B9F-4953-91DA-7E537C8993E2}" destId="{A0691E2D-8CC4-4382-B364-71B85F09BB4B}" srcOrd="0" destOrd="0" presId="urn:microsoft.com/office/officeart/2005/8/layout/default"/>
    <dgm:cxn modelId="{CF049B49-8328-41FD-B4C7-B92C83979B6B}" srcId="{17DF8346-5DF3-4070-AA45-B7CAC289BC82}" destId="{84B334C7-1709-4E50-91E6-6FF038947C2C}" srcOrd="0" destOrd="0" parTransId="{DA0D3465-9812-41ED-B000-C690D2519285}" sibTransId="{A385D0EA-D7F2-448C-9851-EB5D9B70AF0D}"/>
    <dgm:cxn modelId="{54A98E52-46E9-4998-A47C-5D75EDBA292B}" type="presOf" srcId="{7F1799C9-94C3-401E-B954-2EDD202869B4}" destId="{69686CA1-2FC6-4556-A5AF-26E7D093C081}" srcOrd="0" destOrd="0" presId="urn:microsoft.com/office/officeart/2005/8/layout/default"/>
    <dgm:cxn modelId="{0886C378-EE34-47F3-A161-6F0238B11A27}" type="presOf" srcId="{17DF8346-5DF3-4070-AA45-B7CAC289BC82}" destId="{F7CD7A4D-15B6-4CC0-BA0B-30AD9B3436D3}" srcOrd="0" destOrd="0" presId="urn:microsoft.com/office/officeart/2005/8/layout/default"/>
    <dgm:cxn modelId="{6F2BE55A-2015-4BB2-B991-B08100AC2BB5}" type="presOf" srcId="{09ABCF6C-9ABB-434D-A119-619499BAF9C5}" destId="{EC0DFC43-5740-4CFE-A65E-7068F22396F3}" srcOrd="0" destOrd="0" presId="urn:microsoft.com/office/officeart/2005/8/layout/default"/>
    <dgm:cxn modelId="{1E970E9F-D5A0-420D-9A69-E89B731E435A}" srcId="{17DF8346-5DF3-4070-AA45-B7CAC289BC82}" destId="{D76094C6-BE9E-435F-BE9F-F382758A6DE7}" srcOrd="4" destOrd="0" parTransId="{B4555F8D-CFFF-4F42-920B-EC15C9C181A8}" sibTransId="{710A139D-44DC-42FB-B5E9-3E3137DFE68D}"/>
    <dgm:cxn modelId="{42E7D8B9-FA3D-4C78-AB2E-CBF31BFD197C}" type="presOf" srcId="{9FC70AA7-6623-4872-B6DE-693B5DEF5F37}" destId="{E3C703A4-1776-4633-B14C-8810F7561266}" srcOrd="0" destOrd="0" presId="urn:microsoft.com/office/officeart/2005/8/layout/default"/>
    <dgm:cxn modelId="{5E9E98BF-16E0-4760-AACA-171417B9C1D0}" srcId="{17DF8346-5DF3-4070-AA45-B7CAC289BC82}" destId="{9FC70AA7-6623-4872-B6DE-693B5DEF5F37}" srcOrd="5" destOrd="0" parTransId="{4F1B663C-33D2-4909-B6DC-EFA639CAABD1}" sibTransId="{EF65DC9C-4ED6-4A68-BF6A-B04F1640A99B}"/>
    <dgm:cxn modelId="{081044DC-C863-467C-98AB-4540EBF8C8DF}" srcId="{17DF8346-5DF3-4070-AA45-B7CAC289BC82}" destId="{60361F6F-5B9F-4953-91DA-7E537C8993E2}" srcOrd="2" destOrd="0" parTransId="{D9D3AB4C-80D7-4642-8EDD-6B774189BCAC}" sibTransId="{6ABDFDE8-A5F9-48E5-9E9B-D83860E65E21}"/>
    <dgm:cxn modelId="{2C8897E5-3715-4BF8-9E78-5B6F6C32C0C5}" type="presOf" srcId="{D76094C6-BE9E-435F-BE9F-F382758A6DE7}" destId="{3B3B20B8-263E-47D7-AC9E-5901B82870BD}" srcOrd="0" destOrd="0" presId="urn:microsoft.com/office/officeart/2005/8/layout/default"/>
    <dgm:cxn modelId="{9705E9F2-A068-4CA5-8F81-15AEAFA8CC90}" srcId="{17DF8346-5DF3-4070-AA45-B7CAC289BC82}" destId="{7F1799C9-94C3-401E-B954-2EDD202869B4}" srcOrd="3" destOrd="0" parTransId="{B8B558C0-0FD4-4782-9D5A-86D14A04E419}" sibTransId="{583723E4-04C0-4EDA-AB99-6B1174106DC3}"/>
    <dgm:cxn modelId="{114E2DCE-0928-4997-B51C-156EBD61383D}" type="presParOf" srcId="{F7CD7A4D-15B6-4CC0-BA0B-30AD9B3436D3}" destId="{4F65BA4A-B5C4-4B35-8D63-D2570469E8DC}" srcOrd="0" destOrd="0" presId="urn:microsoft.com/office/officeart/2005/8/layout/default"/>
    <dgm:cxn modelId="{BF3F39F9-5769-4376-8CE6-81922EE7A34E}" type="presParOf" srcId="{F7CD7A4D-15B6-4CC0-BA0B-30AD9B3436D3}" destId="{BB03E217-A37C-413D-9476-4957BA53FEE1}" srcOrd="1" destOrd="0" presId="urn:microsoft.com/office/officeart/2005/8/layout/default"/>
    <dgm:cxn modelId="{CB604F02-8EF8-45CF-B550-8E5920526693}" type="presParOf" srcId="{F7CD7A4D-15B6-4CC0-BA0B-30AD9B3436D3}" destId="{EC0DFC43-5740-4CFE-A65E-7068F22396F3}" srcOrd="2" destOrd="0" presId="urn:microsoft.com/office/officeart/2005/8/layout/default"/>
    <dgm:cxn modelId="{751FE9FD-B910-4372-8B00-47389639B9E3}" type="presParOf" srcId="{F7CD7A4D-15B6-4CC0-BA0B-30AD9B3436D3}" destId="{0188FAC0-0A58-4719-A69E-14AA2239FAF8}" srcOrd="3" destOrd="0" presId="urn:microsoft.com/office/officeart/2005/8/layout/default"/>
    <dgm:cxn modelId="{A7D41687-1721-426F-A9D3-39110F7BF0B1}" type="presParOf" srcId="{F7CD7A4D-15B6-4CC0-BA0B-30AD9B3436D3}" destId="{A0691E2D-8CC4-4382-B364-71B85F09BB4B}" srcOrd="4" destOrd="0" presId="urn:microsoft.com/office/officeart/2005/8/layout/default"/>
    <dgm:cxn modelId="{F559CBCF-103B-4A51-B7EC-EC46734C4358}" type="presParOf" srcId="{F7CD7A4D-15B6-4CC0-BA0B-30AD9B3436D3}" destId="{24AF6138-2EC3-4991-B13A-AEE9404E080C}" srcOrd="5" destOrd="0" presId="urn:microsoft.com/office/officeart/2005/8/layout/default"/>
    <dgm:cxn modelId="{FB06F4AE-1232-4A9A-BBDF-49374688EC8D}" type="presParOf" srcId="{F7CD7A4D-15B6-4CC0-BA0B-30AD9B3436D3}" destId="{69686CA1-2FC6-4556-A5AF-26E7D093C081}" srcOrd="6" destOrd="0" presId="urn:microsoft.com/office/officeart/2005/8/layout/default"/>
    <dgm:cxn modelId="{B79EDFE4-A903-48B9-9164-D1259B803E3D}" type="presParOf" srcId="{F7CD7A4D-15B6-4CC0-BA0B-30AD9B3436D3}" destId="{329A95DC-3C51-425B-9F8D-7E02B8384053}" srcOrd="7" destOrd="0" presId="urn:microsoft.com/office/officeart/2005/8/layout/default"/>
    <dgm:cxn modelId="{3CD4F92B-5CDF-4D0E-9643-E502338743C9}" type="presParOf" srcId="{F7CD7A4D-15B6-4CC0-BA0B-30AD9B3436D3}" destId="{3B3B20B8-263E-47D7-AC9E-5901B82870BD}" srcOrd="8" destOrd="0" presId="urn:microsoft.com/office/officeart/2005/8/layout/default"/>
    <dgm:cxn modelId="{06B160A3-6874-44E1-B10F-20ADDCF9EC5B}" type="presParOf" srcId="{F7CD7A4D-15B6-4CC0-BA0B-30AD9B3436D3}" destId="{170C06BE-4CD3-4AE2-A860-028AE6ED2139}" srcOrd="9" destOrd="0" presId="urn:microsoft.com/office/officeart/2005/8/layout/default"/>
    <dgm:cxn modelId="{7D9DF139-D144-4AA6-BF33-9D745AB57C03}" type="presParOf" srcId="{F7CD7A4D-15B6-4CC0-BA0B-30AD9B3436D3}" destId="{E3C703A4-1776-4633-B14C-8810F756126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D8A36E-F42D-4B13-9F41-863E5CBBE85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D5DA358-42B6-4796-876B-0864D46F993B}">
      <dgm:prSet/>
      <dgm:spPr/>
      <dgm:t>
        <a:bodyPr/>
        <a:lstStyle/>
        <a:p>
          <a:r>
            <a:rPr lang="id-ID"/>
            <a:t>Lingkungan bisnis dibagi menjadi dua kelompok besar:</a:t>
          </a:r>
          <a:endParaRPr lang="en-US"/>
        </a:p>
      </dgm:t>
    </dgm:pt>
    <dgm:pt modelId="{F58164B7-927D-4597-8F48-A5B51EB6DD8F}" type="parTrans" cxnId="{34EFD5B4-E412-4E00-A684-2E17D10BB30A}">
      <dgm:prSet/>
      <dgm:spPr/>
      <dgm:t>
        <a:bodyPr/>
        <a:lstStyle/>
        <a:p>
          <a:endParaRPr lang="en-US"/>
        </a:p>
      </dgm:t>
    </dgm:pt>
    <dgm:pt modelId="{F364C0BA-6BB8-4AFA-9E47-51F145FA9A11}" type="sibTrans" cxnId="{34EFD5B4-E412-4E00-A684-2E17D10BB30A}">
      <dgm:prSet/>
      <dgm:spPr/>
      <dgm:t>
        <a:bodyPr/>
        <a:lstStyle/>
        <a:p>
          <a:endParaRPr lang="en-US"/>
        </a:p>
      </dgm:t>
    </dgm:pt>
    <dgm:pt modelId="{EBD5B82D-E3DA-4B37-BA9C-9965ACE034CD}">
      <dgm:prSet/>
      <dgm:spPr/>
      <dgm:t>
        <a:bodyPr/>
        <a:lstStyle/>
        <a:p>
          <a:r>
            <a:rPr lang="id-ID"/>
            <a:t>1. Lingkungan Internal – faktor dalam organisasi.</a:t>
          </a:r>
          <a:endParaRPr lang="en-US"/>
        </a:p>
      </dgm:t>
    </dgm:pt>
    <dgm:pt modelId="{4716B779-C698-44A1-9CF2-1966F7F179B0}" type="parTrans" cxnId="{2636220E-BA1C-40FB-B652-B8DB54E8B8BD}">
      <dgm:prSet/>
      <dgm:spPr/>
      <dgm:t>
        <a:bodyPr/>
        <a:lstStyle/>
        <a:p>
          <a:endParaRPr lang="en-US"/>
        </a:p>
      </dgm:t>
    </dgm:pt>
    <dgm:pt modelId="{027D58C6-2019-4DE2-A7A7-C9F1E7FD0175}" type="sibTrans" cxnId="{2636220E-BA1C-40FB-B652-B8DB54E8B8BD}">
      <dgm:prSet/>
      <dgm:spPr/>
      <dgm:t>
        <a:bodyPr/>
        <a:lstStyle/>
        <a:p>
          <a:endParaRPr lang="en-US"/>
        </a:p>
      </dgm:t>
    </dgm:pt>
    <dgm:pt modelId="{9FFE319C-B2D8-4AA0-8652-F05DA1890AE3}">
      <dgm:prSet/>
      <dgm:spPr/>
      <dgm:t>
        <a:bodyPr/>
        <a:lstStyle/>
        <a:p>
          <a:r>
            <a:rPr lang="id-ID"/>
            <a:t>2. Lingkungan Eksternal – faktor di luar organisasi.</a:t>
          </a:r>
          <a:endParaRPr lang="en-US"/>
        </a:p>
      </dgm:t>
    </dgm:pt>
    <dgm:pt modelId="{0BF5B013-0F82-4C06-9EEF-614D7BAE4743}" type="parTrans" cxnId="{C2869F57-BC50-45B2-B49B-05FD7F177D4F}">
      <dgm:prSet/>
      <dgm:spPr/>
      <dgm:t>
        <a:bodyPr/>
        <a:lstStyle/>
        <a:p>
          <a:endParaRPr lang="en-US"/>
        </a:p>
      </dgm:t>
    </dgm:pt>
    <dgm:pt modelId="{B18C6C64-9B19-4842-A0A0-2330332B4093}" type="sibTrans" cxnId="{C2869F57-BC50-45B2-B49B-05FD7F177D4F}">
      <dgm:prSet/>
      <dgm:spPr/>
      <dgm:t>
        <a:bodyPr/>
        <a:lstStyle/>
        <a:p>
          <a:endParaRPr lang="en-US"/>
        </a:p>
      </dgm:t>
    </dgm:pt>
    <dgm:pt modelId="{AD5C2568-1267-4BF3-8829-96FA215A4B47}">
      <dgm:prSet/>
      <dgm:spPr/>
      <dgm:t>
        <a:bodyPr/>
        <a:lstStyle/>
        <a:p>
          <a:r>
            <a:rPr lang="id-ID" dirty="0"/>
            <a:t>![Diagram dua lingkaran: Internal &amp; Eksternal </a:t>
          </a:r>
          <a:r>
            <a:rPr lang="id-ID" dirty="0" err="1"/>
            <a:t>Environment</a:t>
          </a:r>
          <a:r>
            <a:rPr lang="id-ID" dirty="0"/>
            <a:t>, saling berhubungan dengan strategi di tengah.]</a:t>
          </a:r>
          <a:endParaRPr lang="en-US" dirty="0"/>
        </a:p>
      </dgm:t>
    </dgm:pt>
    <dgm:pt modelId="{20BCDB10-DB3C-4E6C-B50B-4137B5E62FD5}" type="parTrans" cxnId="{6F200CBE-47AF-4641-81C2-437BEFBED62C}">
      <dgm:prSet/>
      <dgm:spPr/>
      <dgm:t>
        <a:bodyPr/>
        <a:lstStyle/>
        <a:p>
          <a:endParaRPr lang="en-US"/>
        </a:p>
      </dgm:t>
    </dgm:pt>
    <dgm:pt modelId="{C89B2CE4-7DFA-4C0B-A0F9-069EACCFDC9A}" type="sibTrans" cxnId="{6F200CBE-47AF-4641-81C2-437BEFBED62C}">
      <dgm:prSet/>
      <dgm:spPr/>
      <dgm:t>
        <a:bodyPr/>
        <a:lstStyle/>
        <a:p>
          <a:endParaRPr lang="en-US"/>
        </a:p>
      </dgm:t>
    </dgm:pt>
    <dgm:pt modelId="{ED3B85B6-16DD-4465-9A63-BE20D21491B9}" type="pres">
      <dgm:prSet presAssocID="{04D8A36E-F42D-4B13-9F41-863E5CBBE852}" presName="linear" presStyleCnt="0">
        <dgm:presLayoutVars>
          <dgm:animLvl val="lvl"/>
          <dgm:resizeHandles val="exact"/>
        </dgm:presLayoutVars>
      </dgm:prSet>
      <dgm:spPr/>
    </dgm:pt>
    <dgm:pt modelId="{ACAF9BB8-E686-41A4-8657-E54DFAA75F97}" type="pres">
      <dgm:prSet presAssocID="{8D5DA358-42B6-4796-876B-0864D46F993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D567CD5-3FF6-4912-94E5-EB1ECC93F68B}" type="pres">
      <dgm:prSet presAssocID="{F364C0BA-6BB8-4AFA-9E47-51F145FA9A11}" presName="spacer" presStyleCnt="0"/>
      <dgm:spPr/>
    </dgm:pt>
    <dgm:pt modelId="{5CB6008F-042A-4AFE-BEC4-3CD70DF8F8C6}" type="pres">
      <dgm:prSet presAssocID="{EBD5B82D-E3DA-4B37-BA9C-9965ACE034C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E6B80D4-6E7B-4A10-9EBB-3CA52E1DB0C0}" type="pres">
      <dgm:prSet presAssocID="{027D58C6-2019-4DE2-A7A7-C9F1E7FD0175}" presName="spacer" presStyleCnt="0"/>
      <dgm:spPr/>
    </dgm:pt>
    <dgm:pt modelId="{9B213DD1-FF8B-4DE7-A4E6-4AAB21A6BDF4}" type="pres">
      <dgm:prSet presAssocID="{9FFE319C-B2D8-4AA0-8652-F05DA1890AE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A655C41-AAD1-4C7F-884F-82EB25364A78}" type="pres">
      <dgm:prSet presAssocID="{B18C6C64-9B19-4842-A0A0-2330332B4093}" presName="spacer" presStyleCnt="0"/>
      <dgm:spPr/>
    </dgm:pt>
    <dgm:pt modelId="{A8501695-24D1-4B79-ADB9-328DAD57ADEE}" type="pres">
      <dgm:prSet presAssocID="{AD5C2568-1267-4BF3-8829-96FA215A4B4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636220E-BA1C-40FB-B652-B8DB54E8B8BD}" srcId="{04D8A36E-F42D-4B13-9F41-863E5CBBE852}" destId="{EBD5B82D-E3DA-4B37-BA9C-9965ACE034CD}" srcOrd="1" destOrd="0" parTransId="{4716B779-C698-44A1-9CF2-1966F7F179B0}" sibTransId="{027D58C6-2019-4DE2-A7A7-C9F1E7FD0175}"/>
    <dgm:cxn modelId="{D167EB10-26E9-4128-B180-3FC2ADDCA19D}" type="presOf" srcId="{AD5C2568-1267-4BF3-8829-96FA215A4B47}" destId="{A8501695-24D1-4B79-ADB9-328DAD57ADEE}" srcOrd="0" destOrd="0" presId="urn:microsoft.com/office/officeart/2005/8/layout/vList2"/>
    <dgm:cxn modelId="{A3E8C52E-6426-48B6-8E4D-66A280B8707B}" type="presOf" srcId="{EBD5B82D-E3DA-4B37-BA9C-9965ACE034CD}" destId="{5CB6008F-042A-4AFE-BEC4-3CD70DF8F8C6}" srcOrd="0" destOrd="0" presId="urn:microsoft.com/office/officeart/2005/8/layout/vList2"/>
    <dgm:cxn modelId="{8C1BF26B-85BA-4D50-8E67-624448184F4F}" type="presOf" srcId="{8D5DA358-42B6-4796-876B-0864D46F993B}" destId="{ACAF9BB8-E686-41A4-8657-E54DFAA75F97}" srcOrd="0" destOrd="0" presId="urn:microsoft.com/office/officeart/2005/8/layout/vList2"/>
    <dgm:cxn modelId="{5D558973-E34B-4198-80A0-DF17970389F8}" type="presOf" srcId="{04D8A36E-F42D-4B13-9F41-863E5CBBE852}" destId="{ED3B85B6-16DD-4465-9A63-BE20D21491B9}" srcOrd="0" destOrd="0" presId="urn:microsoft.com/office/officeart/2005/8/layout/vList2"/>
    <dgm:cxn modelId="{C2869F57-BC50-45B2-B49B-05FD7F177D4F}" srcId="{04D8A36E-F42D-4B13-9F41-863E5CBBE852}" destId="{9FFE319C-B2D8-4AA0-8652-F05DA1890AE3}" srcOrd="2" destOrd="0" parTransId="{0BF5B013-0F82-4C06-9EEF-614D7BAE4743}" sibTransId="{B18C6C64-9B19-4842-A0A0-2330332B4093}"/>
    <dgm:cxn modelId="{34EFD5B4-E412-4E00-A684-2E17D10BB30A}" srcId="{04D8A36E-F42D-4B13-9F41-863E5CBBE852}" destId="{8D5DA358-42B6-4796-876B-0864D46F993B}" srcOrd="0" destOrd="0" parTransId="{F58164B7-927D-4597-8F48-A5B51EB6DD8F}" sibTransId="{F364C0BA-6BB8-4AFA-9E47-51F145FA9A11}"/>
    <dgm:cxn modelId="{6F200CBE-47AF-4641-81C2-437BEFBED62C}" srcId="{04D8A36E-F42D-4B13-9F41-863E5CBBE852}" destId="{AD5C2568-1267-4BF3-8829-96FA215A4B47}" srcOrd="3" destOrd="0" parTransId="{20BCDB10-DB3C-4E6C-B50B-4137B5E62FD5}" sibTransId="{C89B2CE4-7DFA-4C0B-A0F9-069EACCFDC9A}"/>
    <dgm:cxn modelId="{DA1C9DEC-AD23-49FD-AE1A-D1399F4FB663}" type="presOf" srcId="{9FFE319C-B2D8-4AA0-8652-F05DA1890AE3}" destId="{9B213DD1-FF8B-4DE7-A4E6-4AAB21A6BDF4}" srcOrd="0" destOrd="0" presId="urn:microsoft.com/office/officeart/2005/8/layout/vList2"/>
    <dgm:cxn modelId="{3D0A73AE-57D0-49FC-B000-2F3A6E992476}" type="presParOf" srcId="{ED3B85B6-16DD-4465-9A63-BE20D21491B9}" destId="{ACAF9BB8-E686-41A4-8657-E54DFAA75F97}" srcOrd="0" destOrd="0" presId="urn:microsoft.com/office/officeart/2005/8/layout/vList2"/>
    <dgm:cxn modelId="{D4A0BA71-5B3A-4DAA-8922-154E53F451A3}" type="presParOf" srcId="{ED3B85B6-16DD-4465-9A63-BE20D21491B9}" destId="{4D567CD5-3FF6-4912-94E5-EB1ECC93F68B}" srcOrd="1" destOrd="0" presId="urn:microsoft.com/office/officeart/2005/8/layout/vList2"/>
    <dgm:cxn modelId="{F27F18A5-6AAB-4BB0-8F43-7A85DB9C5C16}" type="presParOf" srcId="{ED3B85B6-16DD-4465-9A63-BE20D21491B9}" destId="{5CB6008F-042A-4AFE-BEC4-3CD70DF8F8C6}" srcOrd="2" destOrd="0" presId="urn:microsoft.com/office/officeart/2005/8/layout/vList2"/>
    <dgm:cxn modelId="{94126EF6-D348-4D51-A109-D4EBAE59199A}" type="presParOf" srcId="{ED3B85B6-16DD-4465-9A63-BE20D21491B9}" destId="{8E6B80D4-6E7B-4A10-9EBB-3CA52E1DB0C0}" srcOrd="3" destOrd="0" presId="urn:microsoft.com/office/officeart/2005/8/layout/vList2"/>
    <dgm:cxn modelId="{DA2DB400-F7FA-43A2-B746-7A6DAFB5E1D6}" type="presParOf" srcId="{ED3B85B6-16DD-4465-9A63-BE20D21491B9}" destId="{9B213DD1-FF8B-4DE7-A4E6-4AAB21A6BDF4}" srcOrd="4" destOrd="0" presId="urn:microsoft.com/office/officeart/2005/8/layout/vList2"/>
    <dgm:cxn modelId="{1C3AAB3F-0BC9-43B8-8478-17DC0FFFCA04}" type="presParOf" srcId="{ED3B85B6-16DD-4465-9A63-BE20D21491B9}" destId="{8A655C41-AAD1-4C7F-884F-82EB25364A78}" srcOrd="5" destOrd="0" presId="urn:microsoft.com/office/officeart/2005/8/layout/vList2"/>
    <dgm:cxn modelId="{3C4810EB-AD0E-4ACC-8F71-22D57F05403D}" type="presParOf" srcId="{ED3B85B6-16DD-4465-9A63-BE20D21491B9}" destId="{A8501695-24D1-4B79-ADB9-328DAD57ADE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6BEB66-7844-437F-9418-90F0FB7E2A63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AAD731B-D429-4DAA-AEF0-7798AFE88983}">
      <dgm:prSet/>
      <dgm:spPr/>
      <dgm:t>
        <a:bodyPr/>
        <a:lstStyle/>
        <a:p>
          <a:r>
            <a:rPr lang="id-ID"/>
            <a:t>Faktor-faktor yang berasal dari dalam organisasi:</a:t>
          </a:r>
          <a:endParaRPr lang="en-US"/>
        </a:p>
      </dgm:t>
    </dgm:pt>
    <dgm:pt modelId="{AD45B887-F6D4-42AA-B963-FE6D15B0EF90}" type="parTrans" cxnId="{186C9682-7157-4CD1-A6B3-06E84844D864}">
      <dgm:prSet/>
      <dgm:spPr/>
      <dgm:t>
        <a:bodyPr/>
        <a:lstStyle/>
        <a:p>
          <a:endParaRPr lang="en-US"/>
        </a:p>
      </dgm:t>
    </dgm:pt>
    <dgm:pt modelId="{5DC62982-0C88-4B47-B914-2A6B3906195A}" type="sibTrans" cxnId="{186C9682-7157-4CD1-A6B3-06E84844D864}">
      <dgm:prSet/>
      <dgm:spPr/>
      <dgm:t>
        <a:bodyPr/>
        <a:lstStyle/>
        <a:p>
          <a:endParaRPr lang="en-US"/>
        </a:p>
      </dgm:t>
    </dgm:pt>
    <dgm:pt modelId="{7FE9910E-EBCD-4DB6-B1A6-BF5A0736EB70}">
      <dgm:prSet/>
      <dgm:spPr/>
      <dgm:t>
        <a:bodyPr/>
        <a:lstStyle/>
        <a:p>
          <a:r>
            <a:rPr lang="id-ID"/>
            <a:t>- Struktur organisasi – pembagian peran dan tanggung jawab.</a:t>
          </a:r>
          <a:endParaRPr lang="en-US"/>
        </a:p>
      </dgm:t>
    </dgm:pt>
    <dgm:pt modelId="{7B76CB08-BE2E-4555-B9FE-5525A3317BF2}" type="parTrans" cxnId="{113D5F3E-A78A-499F-8D61-F5C87FE5A2A8}">
      <dgm:prSet/>
      <dgm:spPr/>
      <dgm:t>
        <a:bodyPr/>
        <a:lstStyle/>
        <a:p>
          <a:endParaRPr lang="en-US"/>
        </a:p>
      </dgm:t>
    </dgm:pt>
    <dgm:pt modelId="{C6297854-87CA-4B6C-9A9E-BE23125EF455}" type="sibTrans" cxnId="{113D5F3E-A78A-499F-8D61-F5C87FE5A2A8}">
      <dgm:prSet/>
      <dgm:spPr/>
      <dgm:t>
        <a:bodyPr/>
        <a:lstStyle/>
        <a:p>
          <a:endParaRPr lang="en-US"/>
        </a:p>
      </dgm:t>
    </dgm:pt>
    <dgm:pt modelId="{F582FABF-8BF9-4B30-B481-D34B66E698A0}">
      <dgm:prSet/>
      <dgm:spPr/>
      <dgm:t>
        <a:bodyPr/>
        <a:lstStyle/>
        <a:p>
          <a:r>
            <a:rPr lang="id-ID"/>
            <a:t>- Budaya organisasi – nilai dan norma kerja.</a:t>
          </a:r>
          <a:endParaRPr lang="en-US"/>
        </a:p>
      </dgm:t>
    </dgm:pt>
    <dgm:pt modelId="{F68D1801-3F41-475B-B537-0F75714386EC}" type="parTrans" cxnId="{92C7EEEA-372C-486F-87A7-519BC8C3BE06}">
      <dgm:prSet/>
      <dgm:spPr/>
      <dgm:t>
        <a:bodyPr/>
        <a:lstStyle/>
        <a:p>
          <a:endParaRPr lang="en-US"/>
        </a:p>
      </dgm:t>
    </dgm:pt>
    <dgm:pt modelId="{935B1784-2B3F-40F2-BDD9-79EEE31EA684}" type="sibTrans" cxnId="{92C7EEEA-372C-486F-87A7-519BC8C3BE06}">
      <dgm:prSet/>
      <dgm:spPr/>
      <dgm:t>
        <a:bodyPr/>
        <a:lstStyle/>
        <a:p>
          <a:endParaRPr lang="en-US"/>
        </a:p>
      </dgm:t>
    </dgm:pt>
    <dgm:pt modelId="{C5DA512E-2356-46C6-B62D-F2BFDCB35667}">
      <dgm:prSet/>
      <dgm:spPr/>
      <dgm:t>
        <a:bodyPr/>
        <a:lstStyle/>
        <a:p>
          <a:r>
            <a:rPr lang="id-ID"/>
            <a:t>- Sumber daya:</a:t>
          </a:r>
          <a:endParaRPr lang="en-US"/>
        </a:p>
      </dgm:t>
    </dgm:pt>
    <dgm:pt modelId="{DCF10A03-B0EC-44B5-A5FC-4DE085F97D68}" type="parTrans" cxnId="{B350906B-ADA6-4182-A2DA-6D77916C5889}">
      <dgm:prSet/>
      <dgm:spPr/>
      <dgm:t>
        <a:bodyPr/>
        <a:lstStyle/>
        <a:p>
          <a:endParaRPr lang="en-US"/>
        </a:p>
      </dgm:t>
    </dgm:pt>
    <dgm:pt modelId="{34CCFD01-2C5B-4C87-A8E1-85DC7A1475A1}" type="sibTrans" cxnId="{B350906B-ADA6-4182-A2DA-6D77916C5889}">
      <dgm:prSet/>
      <dgm:spPr/>
      <dgm:t>
        <a:bodyPr/>
        <a:lstStyle/>
        <a:p>
          <a:endParaRPr lang="en-US"/>
        </a:p>
      </dgm:t>
    </dgm:pt>
    <dgm:pt modelId="{980EF98C-C82A-4C12-A6CB-43B9E4C0B354}">
      <dgm:prSet/>
      <dgm:spPr/>
      <dgm:t>
        <a:bodyPr/>
        <a:lstStyle/>
        <a:p>
          <a:r>
            <a:rPr lang="id-ID"/>
            <a:t>- Manusia</a:t>
          </a:r>
          <a:endParaRPr lang="en-US"/>
        </a:p>
      </dgm:t>
    </dgm:pt>
    <dgm:pt modelId="{24A014AD-68F8-426B-9295-FA6E2FFB5964}" type="parTrans" cxnId="{652F4AD2-6B4D-45F5-9FEB-26B2D08363DD}">
      <dgm:prSet/>
      <dgm:spPr/>
      <dgm:t>
        <a:bodyPr/>
        <a:lstStyle/>
        <a:p>
          <a:endParaRPr lang="en-US"/>
        </a:p>
      </dgm:t>
    </dgm:pt>
    <dgm:pt modelId="{D6D3CEBD-50C7-443E-8653-6B6FF488EDB0}" type="sibTrans" cxnId="{652F4AD2-6B4D-45F5-9FEB-26B2D08363DD}">
      <dgm:prSet/>
      <dgm:spPr/>
      <dgm:t>
        <a:bodyPr/>
        <a:lstStyle/>
        <a:p>
          <a:endParaRPr lang="en-US"/>
        </a:p>
      </dgm:t>
    </dgm:pt>
    <dgm:pt modelId="{3215CD6A-CB60-4120-9199-9D454086E767}">
      <dgm:prSet/>
      <dgm:spPr/>
      <dgm:t>
        <a:bodyPr/>
        <a:lstStyle/>
        <a:p>
          <a:r>
            <a:rPr lang="id-ID"/>
            <a:t>- Finansial</a:t>
          </a:r>
          <a:endParaRPr lang="en-US"/>
        </a:p>
      </dgm:t>
    </dgm:pt>
    <dgm:pt modelId="{F9A70065-15F9-4341-8750-6545ED53E6F1}" type="parTrans" cxnId="{E041CA3F-1032-489D-9FBA-537328C34DDC}">
      <dgm:prSet/>
      <dgm:spPr/>
      <dgm:t>
        <a:bodyPr/>
        <a:lstStyle/>
        <a:p>
          <a:endParaRPr lang="en-US"/>
        </a:p>
      </dgm:t>
    </dgm:pt>
    <dgm:pt modelId="{20BA5EF7-B937-423A-8896-C8C342D94E74}" type="sibTrans" cxnId="{E041CA3F-1032-489D-9FBA-537328C34DDC}">
      <dgm:prSet/>
      <dgm:spPr/>
      <dgm:t>
        <a:bodyPr/>
        <a:lstStyle/>
        <a:p>
          <a:endParaRPr lang="en-US"/>
        </a:p>
      </dgm:t>
    </dgm:pt>
    <dgm:pt modelId="{1DD93054-5FA2-4165-8852-756D49673C85}">
      <dgm:prSet/>
      <dgm:spPr/>
      <dgm:t>
        <a:bodyPr/>
        <a:lstStyle/>
        <a:p>
          <a:r>
            <a:rPr lang="id-ID"/>
            <a:t>- Fisik</a:t>
          </a:r>
          <a:endParaRPr lang="en-US"/>
        </a:p>
      </dgm:t>
    </dgm:pt>
    <dgm:pt modelId="{FD3DC7A8-9C99-4CE5-8FAB-A1F0E96EF59A}" type="parTrans" cxnId="{939EB1DF-3BCF-4045-8CDD-D44F8705E7C0}">
      <dgm:prSet/>
      <dgm:spPr/>
      <dgm:t>
        <a:bodyPr/>
        <a:lstStyle/>
        <a:p>
          <a:endParaRPr lang="en-US"/>
        </a:p>
      </dgm:t>
    </dgm:pt>
    <dgm:pt modelId="{723F226B-BF8A-42CC-8AC1-D6BAD22970E0}" type="sibTrans" cxnId="{939EB1DF-3BCF-4045-8CDD-D44F8705E7C0}">
      <dgm:prSet/>
      <dgm:spPr/>
      <dgm:t>
        <a:bodyPr/>
        <a:lstStyle/>
        <a:p>
          <a:endParaRPr lang="en-US"/>
        </a:p>
      </dgm:t>
    </dgm:pt>
    <dgm:pt modelId="{55F6E6AD-659D-4859-BB9F-B398B2FE62BD}">
      <dgm:prSet/>
      <dgm:spPr/>
      <dgm:t>
        <a:bodyPr/>
        <a:lstStyle/>
        <a:p>
          <a:r>
            <a:rPr lang="id-ID"/>
            <a:t>- Intelektual</a:t>
          </a:r>
          <a:endParaRPr lang="en-US"/>
        </a:p>
      </dgm:t>
    </dgm:pt>
    <dgm:pt modelId="{6D4192A5-3684-4AFF-BE84-C316124AE634}" type="parTrans" cxnId="{122DB87E-CC98-4A5D-8DF8-7CF6E7E7C1B1}">
      <dgm:prSet/>
      <dgm:spPr/>
      <dgm:t>
        <a:bodyPr/>
        <a:lstStyle/>
        <a:p>
          <a:endParaRPr lang="en-US"/>
        </a:p>
      </dgm:t>
    </dgm:pt>
    <dgm:pt modelId="{31208EB2-EBFD-4E2F-A909-CFA52D5E831C}" type="sibTrans" cxnId="{122DB87E-CC98-4A5D-8DF8-7CF6E7E7C1B1}">
      <dgm:prSet/>
      <dgm:spPr/>
      <dgm:t>
        <a:bodyPr/>
        <a:lstStyle/>
        <a:p>
          <a:endParaRPr lang="en-US"/>
        </a:p>
      </dgm:t>
    </dgm:pt>
    <dgm:pt modelId="{A27CCA68-4797-405E-9439-7D0406896919}">
      <dgm:prSet/>
      <dgm:spPr/>
      <dgm:t>
        <a:bodyPr/>
        <a:lstStyle/>
        <a:p>
          <a:r>
            <a:rPr lang="id-ID"/>
            <a:t>- Kinerja &amp; Strategi perusahaan.</a:t>
          </a:r>
          <a:endParaRPr lang="en-US"/>
        </a:p>
      </dgm:t>
    </dgm:pt>
    <dgm:pt modelId="{C1D4DEBC-38C9-41FE-9877-063E5423BC3E}" type="parTrans" cxnId="{D443DADC-2BCD-416E-A2BD-C0885A6F4825}">
      <dgm:prSet/>
      <dgm:spPr/>
      <dgm:t>
        <a:bodyPr/>
        <a:lstStyle/>
        <a:p>
          <a:endParaRPr lang="en-US"/>
        </a:p>
      </dgm:t>
    </dgm:pt>
    <dgm:pt modelId="{8A324F3A-84E9-45F2-856E-43657BA3B00E}" type="sibTrans" cxnId="{D443DADC-2BCD-416E-A2BD-C0885A6F4825}">
      <dgm:prSet/>
      <dgm:spPr/>
      <dgm:t>
        <a:bodyPr/>
        <a:lstStyle/>
        <a:p>
          <a:endParaRPr lang="en-US"/>
        </a:p>
      </dgm:t>
    </dgm:pt>
    <dgm:pt modelId="{8C7A417A-56E3-42AC-ACE6-7C073ACBE3C0}">
      <dgm:prSet/>
      <dgm:spPr/>
      <dgm:t>
        <a:bodyPr/>
        <a:lstStyle/>
        <a:p>
          <a:r>
            <a:rPr lang="id-ID"/>
            <a:t>Analisis yang digunakan:</a:t>
          </a:r>
          <a:endParaRPr lang="en-US"/>
        </a:p>
      </dgm:t>
    </dgm:pt>
    <dgm:pt modelId="{42908E41-5BFF-4AAE-8459-9452845038D3}" type="parTrans" cxnId="{357EDA51-84C3-402C-9031-6146C0194B11}">
      <dgm:prSet/>
      <dgm:spPr/>
      <dgm:t>
        <a:bodyPr/>
        <a:lstStyle/>
        <a:p>
          <a:endParaRPr lang="en-US"/>
        </a:p>
      </dgm:t>
    </dgm:pt>
    <dgm:pt modelId="{6CBE9912-53FB-4207-83DA-30E9F2DE3304}" type="sibTrans" cxnId="{357EDA51-84C3-402C-9031-6146C0194B11}">
      <dgm:prSet/>
      <dgm:spPr/>
      <dgm:t>
        <a:bodyPr/>
        <a:lstStyle/>
        <a:p>
          <a:endParaRPr lang="en-US"/>
        </a:p>
      </dgm:t>
    </dgm:pt>
    <dgm:pt modelId="{983C46EB-C7FE-471A-BE67-87DE56198065}">
      <dgm:prSet/>
      <dgm:spPr/>
      <dgm:t>
        <a:bodyPr/>
        <a:lstStyle/>
        <a:p>
          <a:r>
            <a:rPr lang="id-ID"/>
            <a:t>- VRIO (Value, Rarity, Imitability, Organization)</a:t>
          </a:r>
          <a:endParaRPr lang="en-US"/>
        </a:p>
      </dgm:t>
    </dgm:pt>
    <dgm:pt modelId="{21A9F6C2-F321-4187-9658-313758CD72CB}" type="parTrans" cxnId="{92A3E0EB-27D7-483B-9592-303F27EF0AE6}">
      <dgm:prSet/>
      <dgm:spPr/>
      <dgm:t>
        <a:bodyPr/>
        <a:lstStyle/>
        <a:p>
          <a:endParaRPr lang="en-US"/>
        </a:p>
      </dgm:t>
    </dgm:pt>
    <dgm:pt modelId="{13A6AD0C-B018-4BB0-A0C5-9C1D4E866D91}" type="sibTrans" cxnId="{92A3E0EB-27D7-483B-9592-303F27EF0AE6}">
      <dgm:prSet/>
      <dgm:spPr/>
      <dgm:t>
        <a:bodyPr/>
        <a:lstStyle/>
        <a:p>
          <a:endParaRPr lang="en-US"/>
        </a:p>
      </dgm:t>
    </dgm:pt>
    <dgm:pt modelId="{5216C21D-5451-4FAF-847A-AB2E4F2AE44B}">
      <dgm:prSet/>
      <dgm:spPr/>
      <dgm:t>
        <a:bodyPr/>
        <a:lstStyle/>
        <a:p>
          <a:r>
            <a:rPr lang="id-ID"/>
            <a:t>- Value Chain Analysis (Porter, 1985)</a:t>
          </a:r>
          <a:endParaRPr lang="en-US"/>
        </a:p>
      </dgm:t>
    </dgm:pt>
    <dgm:pt modelId="{59D3B0B3-702C-4C93-90E7-AECF696A893C}" type="parTrans" cxnId="{57E21BE2-3FA1-4B57-B377-F5EA7D0E14B5}">
      <dgm:prSet/>
      <dgm:spPr/>
      <dgm:t>
        <a:bodyPr/>
        <a:lstStyle/>
        <a:p>
          <a:endParaRPr lang="en-US"/>
        </a:p>
      </dgm:t>
    </dgm:pt>
    <dgm:pt modelId="{4484B74A-429D-4B19-860A-80797860D86E}" type="sibTrans" cxnId="{57E21BE2-3FA1-4B57-B377-F5EA7D0E14B5}">
      <dgm:prSet/>
      <dgm:spPr/>
      <dgm:t>
        <a:bodyPr/>
        <a:lstStyle/>
        <a:p>
          <a:endParaRPr lang="en-US"/>
        </a:p>
      </dgm:t>
    </dgm:pt>
    <dgm:pt modelId="{582EBF8E-3754-4571-A7A2-D1EBE025DBA9}" type="pres">
      <dgm:prSet presAssocID="{B76BEB66-7844-437F-9418-90F0FB7E2A63}" presName="Name0" presStyleCnt="0">
        <dgm:presLayoutVars>
          <dgm:dir/>
          <dgm:resizeHandles val="exact"/>
        </dgm:presLayoutVars>
      </dgm:prSet>
      <dgm:spPr/>
    </dgm:pt>
    <dgm:pt modelId="{6C388FD1-980A-4349-8150-9229CAC22A57}" type="pres">
      <dgm:prSet presAssocID="{0AAD731B-D429-4DAA-AEF0-7798AFE88983}" presName="node" presStyleLbl="node1" presStyleIdx="0" presStyleCnt="12">
        <dgm:presLayoutVars>
          <dgm:bulletEnabled val="1"/>
        </dgm:presLayoutVars>
      </dgm:prSet>
      <dgm:spPr/>
    </dgm:pt>
    <dgm:pt modelId="{BB13E6CB-1511-48A5-A584-F5CCD7A79FF8}" type="pres">
      <dgm:prSet presAssocID="{5DC62982-0C88-4B47-B914-2A6B3906195A}" presName="sibTrans" presStyleLbl="sibTrans1D1" presStyleIdx="0" presStyleCnt="11"/>
      <dgm:spPr/>
    </dgm:pt>
    <dgm:pt modelId="{9F806757-4E0C-4852-A939-1E8A9F3F6347}" type="pres">
      <dgm:prSet presAssocID="{5DC62982-0C88-4B47-B914-2A6B3906195A}" presName="connectorText" presStyleLbl="sibTrans1D1" presStyleIdx="0" presStyleCnt="11"/>
      <dgm:spPr/>
    </dgm:pt>
    <dgm:pt modelId="{BAD962C9-832F-4437-A274-BADFDB6AC1A3}" type="pres">
      <dgm:prSet presAssocID="{7FE9910E-EBCD-4DB6-B1A6-BF5A0736EB70}" presName="node" presStyleLbl="node1" presStyleIdx="1" presStyleCnt="12">
        <dgm:presLayoutVars>
          <dgm:bulletEnabled val="1"/>
        </dgm:presLayoutVars>
      </dgm:prSet>
      <dgm:spPr/>
    </dgm:pt>
    <dgm:pt modelId="{AA7E5C98-E8F5-45C0-BBC0-4981FB1BA9CF}" type="pres">
      <dgm:prSet presAssocID="{C6297854-87CA-4B6C-9A9E-BE23125EF455}" presName="sibTrans" presStyleLbl="sibTrans1D1" presStyleIdx="1" presStyleCnt="11"/>
      <dgm:spPr/>
    </dgm:pt>
    <dgm:pt modelId="{8D8D9214-272D-4FA9-9853-02929DA34847}" type="pres">
      <dgm:prSet presAssocID="{C6297854-87CA-4B6C-9A9E-BE23125EF455}" presName="connectorText" presStyleLbl="sibTrans1D1" presStyleIdx="1" presStyleCnt="11"/>
      <dgm:spPr/>
    </dgm:pt>
    <dgm:pt modelId="{89270539-A95C-441C-B69E-CA173A4C1B5D}" type="pres">
      <dgm:prSet presAssocID="{F582FABF-8BF9-4B30-B481-D34B66E698A0}" presName="node" presStyleLbl="node1" presStyleIdx="2" presStyleCnt="12">
        <dgm:presLayoutVars>
          <dgm:bulletEnabled val="1"/>
        </dgm:presLayoutVars>
      </dgm:prSet>
      <dgm:spPr/>
    </dgm:pt>
    <dgm:pt modelId="{0D478BB9-873A-4940-B91E-AE133C89D476}" type="pres">
      <dgm:prSet presAssocID="{935B1784-2B3F-40F2-BDD9-79EEE31EA684}" presName="sibTrans" presStyleLbl="sibTrans1D1" presStyleIdx="2" presStyleCnt="11"/>
      <dgm:spPr/>
    </dgm:pt>
    <dgm:pt modelId="{58CA6329-5C6E-423E-8AD9-72C6DEB6FB10}" type="pres">
      <dgm:prSet presAssocID="{935B1784-2B3F-40F2-BDD9-79EEE31EA684}" presName="connectorText" presStyleLbl="sibTrans1D1" presStyleIdx="2" presStyleCnt="11"/>
      <dgm:spPr/>
    </dgm:pt>
    <dgm:pt modelId="{9F9FE3D8-86C3-4362-BD9D-F371D34177C4}" type="pres">
      <dgm:prSet presAssocID="{C5DA512E-2356-46C6-B62D-F2BFDCB35667}" presName="node" presStyleLbl="node1" presStyleIdx="3" presStyleCnt="12">
        <dgm:presLayoutVars>
          <dgm:bulletEnabled val="1"/>
        </dgm:presLayoutVars>
      </dgm:prSet>
      <dgm:spPr/>
    </dgm:pt>
    <dgm:pt modelId="{5DE27CC9-2523-4D1D-81AF-49735533D359}" type="pres">
      <dgm:prSet presAssocID="{34CCFD01-2C5B-4C87-A8E1-85DC7A1475A1}" presName="sibTrans" presStyleLbl="sibTrans1D1" presStyleIdx="3" presStyleCnt="11"/>
      <dgm:spPr/>
    </dgm:pt>
    <dgm:pt modelId="{3D28B707-B42A-4FA4-AB17-D953D4B937B0}" type="pres">
      <dgm:prSet presAssocID="{34CCFD01-2C5B-4C87-A8E1-85DC7A1475A1}" presName="connectorText" presStyleLbl="sibTrans1D1" presStyleIdx="3" presStyleCnt="11"/>
      <dgm:spPr/>
    </dgm:pt>
    <dgm:pt modelId="{3FECE21C-8FE3-47F6-BC35-7CEA3607D5B9}" type="pres">
      <dgm:prSet presAssocID="{980EF98C-C82A-4C12-A6CB-43B9E4C0B354}" presName="node" presStyleLbl="node1" presStyleIdx="4" presStyleCnt="12">
        <dgm:presLayoutVars>
          <dgm:bulletEnabled val="1"/>
        </dgm:presLayoutVars>
      </dgm:prSet>
      <dgm:spPr/>
    </dgm:pt>
    <dgm:pt modelId="{5E92BAEA-8A53-4F99-8991-A825F46BD608}" type="pres">
      <dgm:prSet presAssocID="{D6D3CEBD-50C7-443E-8653-6B6FF488EDB0}" presName="sibTrans" presStyleLbl="sibTrans1D1" presStyleIdx="4" presStyleCnt="11"/>
      <dgm:spPr/>
    </dgm:pt>
    <dgm:pt modelId="{14BBCC6D-8D6F-4BE9-9297-633D75840D7D}" type="pres">
      <dgm:prSet presAssocID="{D6D3CEBD-50C7-443E-8653-6B6FF488EDB0}" presName="connectorText" presStyleLbl="sibTrans1D1" presStyleIdx="4" presStyleCnt="11"/>
      <dgm:spPr/>
    </dgm:pt>
    <dgm:pt modelId="{AE4F1B01-6D93-468E-81CF-794A43F21ECC}" type="pres">
      <dgm:prSet presAssocID="{3215CD6A-CB60-4120-9199-9D454086E767}" presName="node" presStyleLbl="node1" presStyleIdx="5" presStyleCnt="12">
        <dgm:presLayoutVars>
          <dgm:bulletEnabled val="1"/>
        </dgm:presLayoutVars>
      </dgm:prSet>
      <dgm:spPr/>
    </dgm:pt>
    <dgm:pt modelId="{B6B6D05D-09EB-418C-8648-5CD2EEF36EF6}" type="pres">
      <dgm:prSet presAssocID="{20BA5EF7-B937-423A-8896-C8C342D94E74}" presName="sibTrans" presStyleLbl="sibTrans1D1" presStyleIdx="5" presStyleCnt="11"/>
      <dgm:spPr/>
    </dgm:pt>
    <dgm:pt modelId="{0B47C89A-499D-421C-B0E9-9E999AF638AB}" type="pres">
      <dgm:prSet presAssocID="{20BA5EF7-B937-423A-8896-C8C342D94E74}" presName="connectorText" presStyleLbl="sibTrans1D1" presStyleIdx="5" presStyleCnt="11"/>
      <dgm:spPr/>
    </dgm:pt>
    <dgm:pt modelId="{687697BB-B618-407A-B962-6C50A68DD453}" type="pres">
      <dgm:prSet presAssocID="{1DD93054-5FA2-4165-8852-756D49673C85}" presName="node" presStyleLbl="node1" presStyleIdx="6" presStyleCnt="12">
        <dgm:presLayoutVars>
          <dgm:bulletEnabled val="1"/>
        </dgm:presLayoutVars>
      </dgm:prSet>
      <dgm:spPr/>
    </dgm:pt>
    <dgm:pt modelId="{7D3C02C5-175B-46D7-840E-AB2553636EA7}" type="pres">
      <dgm:prSet presAssocID="{723F226B-BF8A-42CC-8AC1-D6BAD22970E0}" presName="sibTrans" presStyleLbl="sibTrans1D1" presStyleIdx="6" presStyleCnt="11"/>
      <dgm:spPr/>
    </dgm:pt>
    <dgm:pt modelId="{9C3C1E34-8238-4F27-8629-5ED6170D661B}" type="pres">
      <dgm:prSet presAssocID="{723F226B-BF8A-42CC-8AC1-D6BAD22970E0}" presName="connectorText" presStyleLbl="sibTrans1D1" presStyleIdx="6" presStyleCnt="11"/>
      <dgm:spPr/>
    </dgm:pt>
    <dgm:pt modelId="{39A87B8F-0C6A-459A-A5B8-4FE2C040CA4B}" type="pres">
      <dgm:prSet presAssocID="{55F6E6AD-659D-4859-BB9F-B398B2FE62BD}" presName="node" presStyleLbl="node1" presStyleIdx="7" presStyleCnt="12">
        <dgm:presLayoutVars>
          <dgm:bulletEnabled val="1"/>
        </dgm:presLayoutVars>
      </dgm:prSet>
      <dgm:spPr/>
    </dgm:pt>
    <dgm:pt modelId="{5E84C2D0-7B47-4342-B862-EC0194617074}" type="pres">
      <dgm:prSet presAssocID="{31208EB2-EBFD-4E2F-A909-CFA52D5E831C}" presName="sibTrans" presStyleLbl="sibTrans1D1" presStyleIdx="7" presStyleCnt="11"/>
      <dgm:spPr/>
    </dgm:pt>
    <dgm:pt modelId="{239A6B52-2681-4CAD-8EE2-A541E1202163}" type="pres">
      <dgm:prSet presAssocID="{31208EB2-EBFD-4E2F-A909-CFA52D5E831C}" presName="connectorText" presStyleLbl="sibTrans1D1" presStyleIdx="7" presStyleCnt="11"/>
      <dgm:spPr/>
    </dgm:pt>
    <dgm:pt modelId="{ED148352-D73B-4928-8242-2D3653511019}" type="pres">
      <dgm:prSet presAssocID="{A27CCA68-4797-405E-9439-7D0406896919}" presName="node" presStyleLbl="node1" presStyleIdx="8" presStyleCnt="12">
        <dgm:presLayoutVars>
          <dgm:bulletEnabled val="1"/>
        </dgm:presLayoutVars>
      </dgm:prSet>
      <dgm:spPr/>
    </dgm:pt>
    <dgm:pt modelId="{76BCC2F0-2955-4157-A1D0-3D1D63C29413}" type="pres">
      <dgm:prSet presAssocID="{8A324F3A-84E9-45F2-856E-43657BA3B00E}" presName="sibTrans" presStyleLbl="sibTrans1D1" presStyleIdx="8" presStyleCnt="11"/>
      <dgm:spPr/>
    </dgm:pt>
    <dgm:pt modelId="{4C200000-CBBC-4B9B-9433-BB21F1EEC154}" type="pres">
      <dgm:prSet presAssocID="{8A324F3A-84E9-45F2-856E-43657BA3B00E}" presName="connectorText" presStyleLbl="sibTrans1D1" presStyleIdx="8" presStyleCnt="11"/>
      <dgm:spPr/>
    </dgm:pt>
    <dgm:pt modelId="{92FC32DB-F176-4CC1-96F7-B525762B2CCF}" type="pres">
      <dgm:prSet presAssocID="{8C7A417A-56E3-42AC-ACE6-7C073ACBE3C0}" presName="node" presStyleLbl="node1" presStyleIdx="9" presStyleCnt="12">
        <dgm:presLayoutVars>
          <dgm:bulletEnabled val="1"/>
        </dgm:presLayoutVars>
      </dgm:prSet>
      <dgm:spPr/>
    </dgm:pt>
    <dgm:pt modelId="{7BE1F1C0-5850-4389-8F5B-D41E459E9CB3}" type="pres">
      <dgm:prSet presAssocID="{6CBE9912-53FB-4207-83DA-30E9F2DE3304}" presName="sibTrans" presStyleLbl="sibTrans1D1" presStyleIdx="9" presStyleCnt="11"/>
      <dgm:spPr/>
    </dgm:pt>
    <dgm:pt modelId="{F335030A-D6A9-43E2-9C0F-BBC62621FE17}" type="pres">
      <dgm:prSet presAssocID="{6CBE9912-53FB-4207-83DA-30E9F2DE3304}" presName="connectorText" presStyleLbl="sibTrans1D1" presStyleIdx="9" presStyleCnt="11"/>
      <dgm:spPr/>
    </dgm:pt>
    <dgm:pt modelId="{0C8697E1-7E1C-4E34-91DE-B09B6B3B47AF}" type="pres">
      <dgm:prSet presAssocID="{983C46EB-C7FE-471A-BE67-87DE56198065}" presName="node" presStyleLbl="node1" presStyleIdx="10" presStyleCnt="12">
        <dgm:presLayoutVars>
          <dgm:bulletEnabled val="1"/>
        </dgm:presLayoutVars>
      </dgm:prSet>
      <dgm:spPr/>
    </dgm:pt>
    <dgm:pt modelId="{15435E4A-F949-4158-BC6A-7E64E7A83EA8}" type="pres">
      <dgm:prSet presAssocID="{13A6AD0C-B018-4BB0-A0C5-9C1D4E866D91}" presName="sibTrans" presStyleLbl="sibTrans1D1" presStyleIdx="10" presStyleCnt="11"/>
      <dgm:spPr/>
    </dgm:pt>
    <dgm:pt modelId="{4871BF7E-A5EE-442D-A79D-BF38036DFB40}" type="pres">
      <dgm:prSet presAssocID="{13A6AD0C-B018-4BB0-A0C5-9C1D4E866D91}" presName="connectorText" presStyleLbl="sibTrans1D1" presStyleIdx="10" presStyleCnt="11"/>
      <dgm:spPr/>
    </dgm:pt>
    <dgm:pt modelId="{986CAD01-3E72-44B6-B8F0-62F1C6D5C806}" type="pres">
      <dgm:prSet presAssocID="{5216C21D-5451-4FAF-847A-AB2E4F2AE44B}" presName="node" presStyleLbl="node1" presStyleIdx="11" presStyleCnt="12">
        <dgm:presLayoutVars>
          <dgm:bulletEnabled val="1"/>
        </dgm:presLayoutVars>
      </dgm:prSet>
      <dgm:spPr/>
    </dgm:pt>
  </dgm:ptLst>
  <dgm:cxnLst>
    <dgm:cxn modelId="{27093D01-0AB3-4727-94A2-8A58077253CF}" type="presOf" srcId="{980EF98C-C82A-4C12-A6CB-43B9E4C0B354}" destId="{3FECE21C-8FE3-47F6-BC35-7CEA3607D5B9}" srcOrd="0" destOrd="0" presId="urn:microsoft.com/office/officeart/2016/7/layout/RepeatingBendingProcessNew"/>
    <dgm:cxn modelId="{258A670C-20EF-4A33-9AB6-3244176923E9}" type="presOf" srcId="{983C46EB-C7FE-471A-BE67-87DE56198065}" destId="{0C8697E1-7E1C-4E34-91DE-B09B6B3B47AF}" srcOrd="0" destOrd="0" presId="urn:microsoft.com/office/officeart/2016/7/layout/RepeatingBendingProcessNew"/>
    <dgm:cxn modelId="{B758940E-9270-4B51-950E-015FD6022D24}" type="presOf" srcId="{8A324F3A-84E9-45F2-856E-43657BA3B00E}" destId="{4C200000-CBBC-4B9B-9433-BB21F1EEC154}" srcOrd="1" destOrd="0" presId="urn:microsoft.com/office/officeart/2016/7/layout/RepeatingBendingProcessNew"/>
    <dgm:cxn modelId="{874C3111-F769-42AB-8EF0-79810E56BA27}" type="presOf" srcId="{723F226B-BF8A-42CC-8AC1-D6BAD22970E0}" destId="{9C3C1E34-8238-4F27-8629-5ED6170D661B}" srcOrd="1" destOrd="0" presId="urn:microsoft.com/office/officeart/2016/7/layout/RepeatingBendingProcessNew"/>
    <dgm:cxn modelId="{965BBF12-EDB6-4FE5-A54C-2658959B0B91}" type="presOf" srcId="{8C7A417A-56E3-42AC-ACE6-7C073ACBE3C0}" destId="{92FC32DB-F176-4CC1-96F7-B525762B2CCF}" srcOrd="0" destOrd="0" presId="urn:microsoft.com/office/officeart/2016/7/layout/RepeatingBendingProcessNew"/>
    <dgm:cxn modelId="{58388118-D5AA-4E07-BED5-79BA461CC926}" type="presOf" srcId="{7FE9910E-EBCD-4DB6-B1A6-BF5A0736EB70}" destId="{BAD962C9-832F-4437-A274-BADFDB6AC1A3}" srcOrd="0" destOrd="0" presId="urn:microsoft.com/office/officeart/2016/7/layout/RepeatingBendingProcessNew"/>
    <dgm:cxn modelId="{00B81027-9A0B-4E8F-AAAC-4F142C7F5B28}" type="presOf" srcId="{5216C21D-5451-4FAF-847A-AB2E4F2AE44B}" destId="{986CAD01-3E72-44B6-B8F0-62F1C6D5C806}" srcOrd="0" destOrd="0" presId="urn:microsoft.com/office/officeart/2016/7/layout/RepeatingBendingProcessNew"/>
    <dgm:cxn modelId="{1B2AD12B-DEEA-4BFC-832C-C716FE5CA13E}" type="presOf" srcId="{13A6AD0C-B018-4BB0-A0C5-9C1D4E866D91}" destId="{4871BF7E-A5EE-442D-A79D-BF38036DFB40}" srcOrd="1" destOrd="0" presId="urn:microsoft.com/office/officeart/2016/7/layout/RepeatingBendingProcessNew"/>
    <dgm:cxn modelId="{C8A5F12C-11D6-4A75-8976-CF41908B2FF9}" type="presOf" srcId="{B76BEB66-7844-437F-9418-90F0FB7E2A63}" destId="{582EBF8E-3754-4571-A7A2-D1EBE025DBA9}" srcOrd="0" destOrd="0" presId="urn:microsoft.com/office/officeart/2016/7/layout/RepeatingBendingProcessNew"/>
    <dgm:cxn modelId="{583EB535-7CCB-4ABC-8624-779101FBF037}" type="presOf" srcId="{F582FABF-8BF9-4B30-B481-D34B66E698A0}" destId="{89270539-A95C-441C-B69E-CA173A4C1B5D}" srcOrd="0" destOrd="0" presId="urn:microsoft.com/office/officeart/2016/7/layout/RepeatingBendingProcessNew"/>
    <dgm:cxn modelId="{4B2FB239-D345-4C66-BB74-F26D08EBA679}" type="presOf" srcId="{C6297854-87CA-4B6C-9A9E-BE23125EF455}" destId="{8D8D9214-272D-4FA9-9853-02929DA34847}" srcOrd="1" destOrd="0" presId="urn:microsoft.com/office/officeart/2016/7/layout/RepeatingBendingProcessNew"/>
    <dgm:cxn modelId="{113D5F3E-A78A-499F-8D61-F5C87FE5A2A8}" srcId="{B76BEB66-7844-437F-9418-90F0FB7E2A63}" destId="{7FE9910E-EBCD-4DB6-B1A6-BF5A0736EB70}" srcOrd="1" destOrd="0" parTransId="{7B76CB08-BE2E-4555-B9FE-5525A3317BF2}" sibTransId="{C6297854-87CA-4B6C-9A9E-BE23125EF455}"/>
    <dgm:cxn modelId="{E041CA3F-1032-489D-9FBA-537328C34DDC}" srcId="{B76BEB66-7844-437F-9418-90F0FB7E2A63}" destId="{3215CD6A-CB60-4120-9199-9D454086E767}" srcOrd="5" destOrd="0" parTransId="{F9A70065-15F9-4341-8750-6545ED53E6F1}" sibTransId="{20BA5EF7-B937-423A-8896-C8C342D94E74}"/>
    <dgm:cxn modelId="{875A7741-CB63-4FE7-BFE5-65FA3A6C1599}" type="presOf" srcId="{0AAD731B-D429-4DAA-AEF0-7798AFE88983}" destId="{6C388FD1-980A-4349-8150-9229CAC22A57}" srcOrd="0" destOrd="0" presId="urn:microsoft.com/office/officeart/2016/7/layout/RepeatingBendingProcessNew"/>
    <dgm:cxn modelId="{5BDE3862-112F-4EB0-A682-862264B79440}" type="presOf" srcId="{5DC62982-0C88-4B47-B914-2A6B3906195A}" destId="{BB13E6CB-1511-48A5-A584-F5CCD7A79FF8}" srcOrd="0" destOrd="0" presId="urn:microsoft.com/office/officeart/2016/7/layout/RepeatingBendingProcessNew"/>
    <dgm:cxn modelId="{7D0AF863-4BD2-49D4-A9C8-097CA7D3F1A7}" type="presOf" srcId="{935B1784-2B3F-40F2-BDD9-79EEE31EA684}" destId="{58CA6329-5C6E-423E-8AD9-72C6DEB6FB10}" srcOrd="1" destOrd="0" presId="urn:microsoft.com/office/officeart/2016/7/layout/RepeatingBendingProcessNew"/>
    <dgm:cxn modelId="{0B1E6845-7520-4BF7-8F34-5BCFA55C98CC}" type="presOf" srcId="{3215CD6A-CB60-4120-9199-9D454086E767}" destId="{AE4F1B01-6D93-468E-81CF-794A43F21ECC}" srcOrd="0" destOrd="0" presId="urn:microsoft.com/office/officeart/2016/7/layout/RepeatingBendingProcessNew"/>
    <dgm:cxn modelId="{080BB965-A315-417F-8D1B-110697BBD01A}" type="presOf" srcId="{34CCFD01-2C5B-4C87-A8E1-85DC7A1475A1}" destId="{3D28B707-B42A-4FA4-AB17-D953D4B937B0}" srcOrd="1" destOrd="0" presId="urn:microsoft.com/office/officeart/2016/7/layout/RepeatingBendingProcessNew"/>
    <dgm:cxn modelId="{B350906B-ADA6-4182-A2DA-6D77916C5889}" srcId="{B76BEB66-7844-437F-9418-90F0FB7E2A63}" destId="{C5DA512E-2356-46C6-B62D-F2BFDCB35667}" srcOrd="3" destOrd="0" parTransId="{DCF10A03-B0EC-44B5-A5FC-4DE085F97D68}" sibTransId="{34CCFD01-2C5B-4C87-A8E1-85DC7A1475A1}"/>
    <dgm:cxn modelId="{2A6D4F4C-34EF-4159-A8F7-7DA3804D8668}" type="presOf" srcId="{D6D3CEBD-50C7-443E-8653-6B6FF488EDB0}" destId="{5E92BAEA-8A53-4F99-8991-A825F46BD608}" srcOrd="0" destOrd="0" presId="urn:microsoft.com/office/officeart/2016/7/layout/RepeatingBendingProcessNew"/>
    <dgm:cxn modelId="{357EDA51-84C3-402C-9031-6146C0194B11}" srcId="{B76BEB66-7844-437F-9418-90F0FB7E2A63}" destId="{8C7A417A-56E3-42AC-ACE6-7C073ACBE3C0}" srcOrd="9" destOrd="0" parTransId="{42908E41-5BFF-4AAE-8459-9452845038D3}" sibTransId="{6CBE9912-53FB-4207-83DA-30E9F2DE3304}"/>
    <dgm:cxn modelId="{06462A53-4E6C-405D-8E39-8D9F70A434E5}" type="presOf" srcId="{13A6AD0C-B018-4BB0-A0C5-9C1D4E866D91}" destId="{15435E4A-F949-4158-BC6A-7E64E7A83EA8}" srcOrd="0" destOrd="0" presId="urn:microsoft.com/office/officeart/2016/7/layout/RepeatingBendingProcessNew"/>
    <dgm:cxn modelId="{CA29E453-47BC-43F9-9B21-121A5B5BC453}" type="presOf" srcId="{55F6E6AD-659D-4859-BB9F-B398B2FE62BD}" destId="{39A87B8F-0C6A-459A-A5B8-4FE2C040CA4B}" srcOrd="0" destOrd="0" presId="urn:microsoft.com/office/officeart/2016/7/layout/RepeatingBendingProcessNew"/>
    <dgm:cxn modelId="{94AF4C54-10BA-4A30-B393-4ABD7FF3DFD6}" type="presOf" srcId="{34CCFD01-2C5B-4C87-A8E1-85DC7A1475A1}" destId="{5DE27CC9-2523-4D1D-81AF-49735533D359}" srcOrd="0" destOrd="0" presId="urn:microsoft.com/office/officeart/2016/7/layout/RepeatingBendingProcessNew"/>
    <dgm:cxn modelId="{E250FF77-A818-47F2-8998-12E48A7F8B97}" type="presOf" srcId="{31208EB2-EBFD-4E2F-A909-CFA52D5E831C}" destId="{5E84C2D0-7B47-4342-B862-EC0194617074}" srcOrd="0" destOrd="0" presId="urn:microsoft.com/office/officeart/2016/7/layout/RepeatingBendingProcessNew"/>
    <dgm:cxn modelId="{122DB87E-CC98-4A5D-8DF8-7CF6E7E7C1B1}" srcId="{B76BEB66-7844-437F-9418-90F0FB7E2A63}" destId="{55F6E6AD-659D-4859-BB9F-B398B2FE62BD}" srcOrd="7" destOrd="0" parTransId="{6D4192A5-3684-4AFF-BE84-C316124AE634}" sibTransId="{31208EB2-EBFD-4E2F-A909-CFA52D5E831C}"/>
    <dgm:cxn modelId="{186C9682-7157-4CD1-A6B3-06E84844D864}" srcId="{B76BEB66-7844-437F-9418-90F0FB7E2A63}" destId="{0AAD731B-D429-4DAA-AEF0-7798AFE88983}" srcOrd="0" destOrd="0" parTransId="{AD45B887-F6D4-42AA-B963-FE6D15B0EF90}" sibTransId="{5DC62982-0C88-4B47-B914-2A6B3906195A}"/>
    <dgm:cxn modelId="{250BA894-601A-43AD-832A-AFA091CF4EAE}" type="presOf" srcId="{20BA5EF7-B937-423A-8896-C8C342D94E74}" destId="{0B47C89A-499D-421C-B0E9-9E999AF638AB}" srcOrd="1" destOrd="0" presId="urn:microsoft.com/office/officeart/2016/7/layout/RepeatingBendingProcessNew"/>
    <dgm:cxn modelId="{4B102198-C4FB-4FB5-9554-592EDC9231EC}" type="presOf" srcId="{A27CCA68-4797-405E-9439-7D0406896919}" destId="{ED148352-D73B-4928-8242-2D3653511019}" srcOrd="0" destOrd="0" presId="urn:microsoft.com/office/officeart/2016/7/layout/RepeatingBendingProcessNew"/>
    <dgm:cxn modelId="{1E17209B-C585-4167-BCBA-6BA3E69F5710}" type="presOf" srcId="{935B1784-2B3F-40F2-BDD9-79EEE31EA684}" destId="{0D478BB9-873A-4940-B91E-AE133C89D476}" srcOrd="0" destOrd="0" presId="urn:microsoft.com/office/officeart/2016/7/layout/RepeatingBendingProcessNew"/>
    <dgm:cxn modelId="{181F789D-E1A2-45B0-B418-26771712954E}" type="presOf" srcId="{1DD93054-5FA2-4165-8852-756D49673C85}" destId="{687697BB-B618-407A-B962-6C50A68DD453}" srcOrd="0" destOrd="0" presId="urn:microsoft.com/office/officeart/2016/7/layout/RepeatingBendingProcessNew"/>
    <dgm:cxn modelId="{408119A3-BD41-4DC2-8459-959E51CB4B75}" type="presOf" srcId="{C5DA512E-2356-46C6-B62D-F2BFDCB35667}" destId="{9F9FE3D8-86C3-4362-BD9D-F371D34177C4}" srcOrd="0" destOrd="0" presId="urn:microsoft.com/office/officeart/2016/7/layout/RepeatingBendingProcessNew"/>
    <dgm:cxn modelId="{31FF02AF-2F71-4257-963C-BFF7666017BD}" type="presOf" srcId="{20BA5EF7-B937-423A-8896-C8C342D94E74}" destId="{B6B6D05D-09EB-418C-8648-5CD2EEF36EF6}" srcOrd="0" destOrd="0" presId="urn:microsoft.com/office/officeart/2016/7/layout/RepeatingBendingProcessNew"/>
    <dgm:cxn modelId="{5BC054AF-C728-4631-AF7E-64C7D15B9DF6}" type="presOf" srcId="{6CBE9912-53FB-4207-83DA-30E9F2DE3304}" destId="{7BE1F1C0-5850-4389-8F5B-D41E459E9CB3}" srcOrd="0" destOrd="0" presId="urn:microsoft.com/office/officeart/2016/7/layout/RepeatingBendingProcessNew"/>
    <dgm:cxn modelId="{652F4AD2-6B4D-45F5-9FEB-26B2D08363DD}" srcId="{B76BEB66-7844-437F-9418-90F0FB7E2A63}" destId="{980EF98C-C82A-4C12-A6CB-43B9E4C0B354}" srcOrd="4" destOrd="0" parTransId="{24A014AD-68F8-426B-9295-FA6E2FFB5964}" sibTransId="{D6D3CEBD-50C7-443E-8653-6B6FF488EDB0}"/>
    <dgm:cxn modelId="{D443DADC-2BCD-416E-A2BD-C0885A6F4825}" srcId="{B76BEB66-7844-437F-9418-90F0FB7E2A63}" destId="{A27CCA68-4797-405E-9439-7D0406896919}" srcOrd="8" destOrd="0" parTransId="{C1D4DEBC-38C9-41FE-9877-063E5423BC3E}" sibTransId="{8A324F3A-84E9-45F2-856E-43657BA3B00E}"/>
    <dgm:cxn modelId="{9FBCBCDD-0FB8-4658-B2A6-628EC55D34B7}" type="presOf" srcId="{723F226B-BF8A-42CC-8AC1-D6BAD22970E0}" destId="{7D3C02C5-175B-46D7-840E-AB2553636EA7}" srcOrd="0" destOrd="0" presId="urn:microsoft.com/office/officeart/2016/7/layout/RepeatingBendingProcessNew"/>
    <dgm:cxn modelId="{939EB1DF-3BCF-4045-8CDD-D44F8705E7C0}" srcId="{B76BEB66-7844-437F-9418-90F0FB7E2A63}" destId="{1DD93054-5FA2-4165-8852-756D49673C85}" srcOrd="6" destOrd="0" parTransId="{FD3DC7A8-9C99-4CE5-8FAB-A1F0E96EF59A}" sibTransId="{723F226B-BF8A-42CC-8AC1-D6BAD22970E0}"/>
    <dgm:cxn modelId="{57E21BE2-3FA1-4B57-B377-F5EA7D0E14B5}" srcId="{B76BEB66-7844-437F-9418-90F0FB7E2A63}" destId="{5216C21D-5451-4FAF-847A-AB2E4F2AE44B}" srcOrd="11" destOrd="0" parTransId="{59D3B0B3-702C-4C93-90E7-AECF696A893C}" sibTransId="{4484B74A-429D-4B19-860A-80797860D86E}"/>
    <dgm:cxn modelId="{51C63EE2-DD79-48B6-9F0C-B2F6E8AF8B95}" type="presOf" srcId="{6CBE9912-53FB-4207-83DA-30E9F2DE3304}" destId="{F335030A-D6A9-43E2-9C0F-BBC62621FE17}" srcOrd="1" destOrd="0" presId="urn:microsoft.com/office/officeart/2016/7/layout/RepeatingBendingProcessNew"/>
    <dgm:cxn modelId="{1ED80DE7-1F6A-4F3D-B653-E0FFCF241EB7}" type="presOf" srcId="{5DC62982-0C88-4B47-B914-2A6B3906195A}" destId="{9F806757-4E0C-4852-A939-1E8A9F3F6347}" srcOrd="1" destOrd="0" presId="urn:microsoft.com/office/officeart/2016/7/layout/RepeatingBendingProcessNew"/>
    <dgm:cxn modelId="{92C7EEEA-372C-486F-87A7-519BC8C3BE06}" srcId="{B76BEB66-7844-437F-9418-90F0FB7E2A63}" destId="{F582FABF-8BF9-4B30-B481-D34B66E698A0}" srcOrd="2" destOrd="0" parTransId="{F68D1801-3F41-475B-B537-0F75714386EC}" sibTransId="{935B1784-2B3F-40F2-BDD9-79EEE31EA684}"/>
    <dgm:cxn modelId="{92A3E0EB-27D7-483B-9592-303F27EF0AE6}" srcId="{B76BEB66-7844-437F-9418-90F0FB7E2A63}" destId="{983C46EB-C7FE-471A-BE67-87DE56198065}" srcOrd="10" destOrd="0" parTransId="{21A9F6C2-F321-4187-9658-313758CD72CB}" sibTransId="{13A6AD0C-B018-4BB0-A0C5-9C1D4E866D91}"/>
    <dgm:cxn modelId="{044353F0-1CAA-4803-B67F-502B83CC42FF}" type="presOf" srcId="{D6D3CEBD-50C7-443E-8653-6B6FF488EDB0}" destId="{14BBCC6D-8D6F-4BE9-9297-633D75840D7D}" srcOrd="1" destOrd="0" presId="urn:microsoft.com/office/officeart/2016/7/layout/RepeatingBendingProcessNew"/>
    <dgm:cxn modelId="{032756F4-6285-4E89-A626-FC033A7D85EA}" type="presOf" srcId="{C6297854-87CA-4B6C-9A9E-BE23125EF455}" destId="{AA7E5C98-E8F5-45C0-BBC0-4981FB1BA9CF}" srcOrd="0" destOrd="0" presId="urn:microsoft.com/office/officeart/2016/7/layout/RepeatingBendingProcessNew"/>
    <dgm:cxn modelId="{77F27EF8-E473-4A14-8F88-FD8B550DBDFB}" type="presOf" srcId="{8A324F3A-84E9-45F2-856E-43657BA3B00E}" destId="{76BCC2F0-2955-4157-A1D0-3D1D63C29413}" srcOrd="0" destOrd="0" presId="urn:microsoft.com/office/officeart/2016/7/layout/RepeatingBendingProcessNew"/>
    <dgm:cxn modelId="{4C651AFC-3ECD-4430-AF6A-7CDF6D5A53CE}" type="presOf" srcId="{31208EB2-EBFD-4E2F-A909-CFA52D5E831C}" destId="{239A6B52-2681-4CAD-8EE2-A541E1202163}" srcOrd="1" destOrd="0" presId="urn:microsoft.com/office/officeart/2016/7/layout/RepeatingBendingProcessNew"/>
    <dgm:cxn modelId="{F759C9FE-D63B-40ED-894B-3A18422912DB}" type="presParOf" srcId="{582EBF8E-3754-4571-A7A2-D1EBE025DBA9}" destId="{6C388FD1-980A-4349-8150-9229CAC22A57}" srcOrd="0" destOrd="0" presId="urn:microsoft.com/office/officeart/2016/7/layout/RepeatingBendingProcessNew"/>
    <dgm:cxn modelId="{E5355C65-CFBD-40AD-9BC6-F75FAF127966}" type="presParOf" srcId="{582EBF8E-3754-4571-A7A2-D1EBE025DBA9}" destId="{BB13E6CB-1511-48A5-A584-F5CCD7A79FF8}" srcOrd="1" destOrd="0" presId="urn:microsoft.com/office/officeart/2016/7/layout/RepeatingBendingProcessNew"/>
    <dgm:cxn modelId="{E934855E-E5D6-4CE4-8541-D0A0CF4B1BB0}" type="presParOf" srcId="{BB13E6CB-1511-48A5-A584-F5CCD7A79FF8}" destId="{9F806757-4E0C-4852-A939-1E8A9F3F6347}" srcOrd="0" destOrd="0" presId="urn:microsoft.com/office/officeart/2016/7/layout/RepeatingBendingProcessNew"/>
    <dgm:cxn modelId="{842F85D6-5201-493C-B0A0-612632CFAF0C}" type="presParOf" srcId="{582EBF8E-3754-4571-A7A2-D1EBE025DBA9}" destId="{BAD962C9-832F-4437-A274-BADFDB6AC1A3}" srcOrd="2" destOrd="0" presId="urn:microsoft.com/office/officeart/2016/7/layout/RepeatingBendingProcessNew"/>
    <dgm:cxn modelId="{FE4568FC-20FD-4064-BB49-15677E4F408F}" type="presParOf" srcId="{582EBF8E-3754-4571-A7A2-D1EBE025DBA9}" destId="{AA7E5C98-E8F5-45C0-BBC0-4981FB1BA9CF}" srcOrd="3" destOrd="0" presId="urn:microsoft.com/office/officeart/2016/7/layout/RepeatingBendingProcessNew"/>
    <dgm:cxn modelId="{37D6ABF3-353D-42F4-A5FA-C3536BBC0396}" type="presParOf" srcId="{AA7E5C98-E8F5-45C0-BBC0-4981FB1BA9CF}" destId="{8D8D9214-272D-4FA9-9853-02929DA34847}" srcOrd="0" destOrd="0" presId="urn:microsoft.com/office/officeart/2016/7/layout/RepeatingBendingProcessNew"/>
    <dgm:cxn modelId="{3730E4C4-16FF-4C90-933B-6222265EB759}" type="presParOf" srcId="{582EBF8E-3754-4571-A7A2-D1EBE025DBA9}" destId="{89270539-A95C-441C-B69E-CA173A4C1B5D}" srcOrd="4" destOrd="0" presId="urn:microsoft.com/office/officeart/2016/7/layout/RepeatingBendingProcessNew"/>
    <dgm:cxn modelId="{E7F81A8D-961C-46BD-B213-70F5DD8D105F}" type="presParOf" srcId="{582EBF8E-3754-4571-A7A2-D1EBE025DBA9}" destId="{0D478BB9-873A-4940-B91E-AE133C89D476}" srcOrd="5" destOrd="0" presId="urn:microsoft.com/office/officeart/2016/7/layout/RepeatingBendingProcessNew"/>
    <dgm:cxn modelId="{05202AAA-2CD3-44E0-AB8B-E39918251D35}" type="presParOf" srcId="{0D478BB9-873A-4940-B91E-AE133C89D476}" destId="{58CA6329-5C6E-423E-8AD9-72C6DEB6FB10}" srcOrd="0" destOrd="0" presId="urn:microsoft.com/office/officeart/2016/7/layout/RepeatingBendingProcessNew"/>
    <dgm:cxn modelId="{9D693210-0433-4A0F-AC5B-C8583496EE05}" type="presParOf" srcId="{582EBF8E-3754-4571-A7A2-D1EBE025DBA9}" destId="{9F9FE3D8-86C3-4362-BD9D-F371D34177C4}" srcOrd="6" destOrd="0" presId="urn:microsoft.com/office/officeart/2016/7/layout/RepeatingBendingProcessNew"/>
    <dgm:cxn modelId="{8F09B761-16E9-4883-A119-13106D697DD7}" type="presParOf" srcId="{582EBF8E-3754-4571-A7A2-D1EBE025DBA9}" destId="{5DE27CC9-2523-4D1D-81AF-49735533D359}" srcOrd="7" destOrd="0" presId="urn:microsoft.com/office/officeart/2016/7/layout/RepeatingBendingProcessNew"/>
    <dgm:cxn modelId="{A045F2A7-E261-4F8A-93A3-A1A34236C338}" type="presParOf" srcId="{5DE27CC9-2523-4D1D-81AF-49735533D359}" destId="{3D28B707-B42A-4FA4-AB17-D953D4B937B0}" srcOrd="0" destOrd="0" presId="urn:microsoft.com/office/officeart/2016/7/layout/RepeatingBendingProcessNew"/>
    <dgm:cxn modelId="{306D9AD4-4F6B-419F-B3D5-39C708CC3DBF}" type="presParOf" srcId="{582EBF8E-3754-4571-A7A2-D1EBE025DBA9}" destId="{3FECE21C-8FE3-47F6-BC35-7CEA3607D5B9}" srcOrd="8" destOrd="0" presId="urn:microsoft.com/office/officeart/2016/7/layout/RepeatingBendingProcessNew"/>
    <dgm:cxn modelId="{A408965D-76FC-4531-B969-6B4D977876F5}" type="presParOf" srcId="{582EBF8E-3754-4571-A7A2-D1EBE025DBA9}" destId="{5E92BAEA-8A53-4F99-8991-A825F46BD608}" srcOrd="9" destOrd="0" presId="urn:microsoft.com/office/officeart/2016/7/layout/RepeatingBendingProcessNew"/>
    <dgm:cxn modelId="{04689285-1EE9-4F9D-8CF6-CB2D0A5468E3}" type="presParOf" srcId="{5E92BAEA-8A53-4F99-8991-A825F46BD608}" destId="{14BBCC6D-8D6F-4BE9-9297-633D75840D7D}" srcOrd="0" destOrd="0" presId="urn:microsoft.com/office/officeart/2016/7/layout/RepeatingBendingProcessNew"/>
    <dgm:cxn modelId="{B456247E-F9BC-4FAD-BA10-A025E13FF347}" type="presParOf" srcId="{582EBF8E-3754-4571-A7A2-D1EBE025DBA9}" destId="{AE4F1B01-6D93-468E-81CF-794A43F21ECC}" srcOrd="10" destOrd="0" presId="urn:microsoft.com/office/officeart/2016/7/layout/RepeatingBendingProcessNew"/>
    <dgm:cxn modelId="{9393F209-8736-4D74-B972-ED9260643E32}" type="presParOf" srcId="{582EBF8E-3754-4571-A7A2-D1EBE025DBA9}" destId="{B6B6D05D-09EB-418C-8648-5CD2EEF36EF6}" srcOrd="11" destOrd="0" presId="urn:microsoft.com/office/officeart/2016/7/layout/RepeatingBendingProcessNew"/>
    <dgm:cxn modelId="{80572694-E1D0-4473-9780-053C91F93439}" type="presParOf" srcId="{B6B6D05D-09EB-418C-8648-5CD2EEF36EF6}" destId="{0B47C89A-499D-421C-B0E9-9E999AF638AB}" srcOrd="0" destOrd="0" presId="urn:microsoft.com/office/officeart/2016/7/layout/RepeatingBendingProcessNew"/>
    <dgm:cxn modelId="{9BF0A8F7-4516-4A1F-BED9-E93F607F8D0D}" type="presParOf" srcId="{582EBF8E-3754-4571-A7A2-D1EBE025DBA9}" destId="{687697BB-B618-407A-B962-6C50A68DD453}" srcOrd="12" destOrd="0" presId="urn:microsoft.com/office/officeart/2016/7/layout/RepeatingBendingProcessNew"/>
    <dgm:cxn modelId="{689CEFBB-9855-458E-A029-EB4A08125E90}" type="presParOf" srcId="{582EBF8E-3754-4571-A7A2-D1EBE025DBA9}" destId="{7D3C02C5-175B-46D7-840E-AB2553636EA7}" srcOrd="13" destOrd="0" presId="urn:microsoft.com/office/officeart/2016/7/layout/RepeatingBendingProcessNew"/>
    <dgm:cxn modelId="{F904B3F3-1EC8-4B04-AC41-A04E2786D915}" type="presParOf" srcId="{7D3C02C5-175B-46D7-840E-AB2553636EA7}" destId="{9C3C1E34-8238-4F27-8629-5ED6170D661B}" srcOrd="0" destOrd="0" presId="urn:microsoft.com/office/officeart/2016/7/layout/RepeatingBendingProcessNew"/>
    <dgm:cxn modelId="{3E77C74F-00C3-4B24-969F-5BC2D16426ED}" type="presParOf" srcId="{582EBF8E-3754-4571-A7A2-D1EBE025DBA9}" destId="{39A87B8F-0C6A-459A-A5B8-4FE2C040CA4B}" srcOrd="14" destOrd="0" presId="urn:microsoft.com/office/officeart/2016/7/layout/RepeatingBendingProcessNew"/>
    <dgm:cxn modelId="{CFCFEB1B-A1CC-4941-AF31-6C5DF8FC8DB7}" type="presParOf" srcId="{582EBF8E-3754-4571-A7A2-D1EBE025DBA9}" destId="{5E84C2D0-7B47-4342-B862-EC0194617074}" srcOrd="15" destOrd="0" presId="urn:microsoft.com/office/officeart/2016/7/layout/RepeatingBendingProcessNew"/>
    <dgm:cxn modelId="{530366AF-798F-42C1-B282-B5E9D2045F0E}" type="presParOf" srcId="{5E84C2D0-7B47-4342-B862-EC0194617074}" destId="{239A6B52-2681-4CAD-8EE2-A541E1202163}" srcOrd="0" destOrd="0" presId="urn:microsoft.com/office/officeart/2016/7/layout/RepeatingBendingProcessNew"/>
    <dgm:cxn modelId="{A4071A1E-D3D9-44B6-B280-AD9C72B8614D}" type="presParOf" srcId="{582EBF8E-3754-4571-A7A2-D1EBE025DBA9}" destId="{ED148352-D73B-4928-8242-2D3653511019}" srcOrd="16" destOrd="0" presId="urn:microsoft.com/office/officeart/2016/7/layout/RepeatingBendingProcessNew"/>
    <dgm:cxn modelId="{76F69159-EA7B-45BC-9412-0CE0CFB4BF14}" type="presParOf" srcId="{582EBF8E-3754-4571-A7A2-D1EBE025DBA9}" destId="{76BCC2F0-2955-4157-A1D0-3D1D63C29413}" srcOrd="17" destOrd="0" presId="urn:microsoft.com/office/officeart/2016/7/layout/RepeatingBendingProcessNew"/>
    <dgm:cxn modelId="{5721E875-299D-4C1E-833E-AE39BD4D347A}" type="presParOf" srcId="{76BCC2F0-2955-4157-A1D0-3D1D63C29413}" destId="{4C200000-CBBC-4B9B-9433-BB21F1EEC154}" srcOrd="0" destOrd="0" presId="urn:microsoft.com/office/officeart/2016/7/layout/RepeatingBendingProcessNew"/>
    <dgm:cxn modelId="{D61E181B-4EDB-4E1E-9E83-369FDACBED6C}" type="presParOf" srcId="{582EBF8E-3754-4571-A7A2-D1EBE025DBA9}" destId="{92FC32DB-F176-4CC1-96F7-B525762B2CCF}" srcOrd="18" destOrd="0" presId="urn:microsoft.com/office/officeart/2016/7/layout/RepeatingBendingProcessNew"/>
    <dgm:cxn modelId="{A16978C9-BBD8-433A-A803-6F5A1E88C54B}" type="presParOf" srcId="{582EBF8E-3754-4571-A7A2-D1EBE025DBA9}" destId="{7BE1F1C0-5850-4389-8F5B-D41E459E9CB3}" srcOrd="19" destOrd="0" presId="urn:microsoft.com/office/officeart/2016/7/layout/RepeatingBendingProcessNew"/>
    <dgm:cxn modelId="{6438AB02-E994-4CA3-84BE-A4363B7FAB08}" type="presParOf" srcId="{7BE1F1C0-5850-4389-8F5B-D41E459E9CB3}" destId="{F335030A-D6A9-43E2-9C0F-BBC62621FE17}" srcOrd="0" destOrd="0" presId="urn:microsoft.com/office/officeart/2016/7/layout/RepeatingBendingProcessNew"/>
    <dgm:cxn modelId="{14C64620-1535-4A5E-9601-20C3001A1881}" type="presParOf" srcId="{582EBF8E-3754-4571-A7A2-D1EBE025DBA9}" destId="{0C8697E1-7E1C-4E34-91DE-B09B6B3B47AF}" srcOrd="20" destOrd="0" presId="urn:microsoft.com/office/officeart/2016/7/layout/RepeatingBendingProcessNew"/>
    <dgm:cxn modelId="{8E3CAB92-1339-41FF-A2C5-EB5EF5678F85}" type="presParOf" srcId="{582EBF8E-3754-4571-A7A2-D1EBE025DBA9}" destId="{15435E4A-F949-4158-BC6A-7E64E7A83EA8}" srcOrd="21" destOrd="0" presId="urn:microsoft.com/office/officeart/2016/7/layout/RepeatingBendingProcessNew"/>
    <dgm:cxn modelId="{394C521A-B331-4E63-8B11-358638E3AA09}" type="presParOf" srcId="{15435E4A-F949-4158-BC6A-7E64E7A83EA8}" destId="{4871BF7E-A5EE-442D-A79D-BF38036DFB40}" srcOrd="0" destOrd="0" presId="urn:microsoft.com/office/officeart/2016/7/layout/RepeatingBendingProcessNew"/>
    <dgm:cxn modelId="{91D74D91-0EAF-4D6B-9BEA-EF4AFC8443D8}" type="presParOf" srcId="{582EBF8E-3754-4571-A7A2-D1EBE025DBA9}" destId="{986CAD01-3E72-44B6-B8F0-62F1C6D5C806}" srcOrd="2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B3C762-AFEE-4171-B825-6A8DD9B20B3B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32D4403-8A79-42F2-82BB-911D4D3DFB6C}">
      <dgm:prSet/>
      <dgm:spPr/>
      <dgm:t>
        <a:bodyPr/>
        <a:lstStyle/>
        <a:p>
          <a:r>
            <a:rPr lang="id-ID"/>
            <a:t>Faktor di luar organisasi yang memengaruhi strategi bisnis:</a:t>
          </a:r>
          <a:endParaRPr lang="en-US"/>
        </a:p>
      </dgm:t>
    </dgm:pt>
    <dgm:pt modelId="{EB4F6795-5F00-4126-A0C7-03035E99F188}" type="parTrans" cxnId="{46B2163B-C5DE-4D6C-9B1D-5EF513712F4D}">
      <dgm:prSet/>
      <dgm:spPr/>
      <dgm:t>
        <a:bodyPr/>
        <a:lstStyle/>
        <a:p>
          <a:endParaRPr lang="en-US"/>
        </a:p>
      </dgm:t>
    </dgm:pt>
    <dgm:pt modelId="{3BD382CF-734B-481E-8AD1-F82454BC0394}" type="sibTrans" cxnId="{46B2163B-C5DE-4D6C-9B1D-5EF513712F4D}">
      <dgm:prSet/>
      <dgm:spPr/>
      <dgm:t>
        <a:bodyPr/>
        <a:lstStyle/>
        <a:p>
          <a:endParaRPr lang="en-US"/>
        </a:p>
      </dgm:t>
    </dgm:pt>
    <dgm:pt modelId="{74CEBE6C-8B33-41CD-BE2F-D7C1003B8596}">
      <dgm:prSet/>
      <dgm:spPr/>
      <dgm:t>
        <a:bodyPr/>
        <a:lstStyle/>
        <a:p>
          <a:r>
            <a:rPr lang="id-ID"/>
            <a:t>A. Lingkungan Makro (General Environment)</a:t>
          </a:r>
          <a:endParaRPr lang="en-US"/>
        </a:p>
      </dgm:t>
    </dgm:pt>
    <dgm:pt modelId="{A292E747-5A95-48A0-A58E-F4FD49899911}" type="parTrans" cxnId="{4783B272-2FA3-4724-AB9D-F3A08D110045}">
      <dgm:prSet/>
      <dgm:spPr/>
      <dgm:t>
        <a:bodyPr/>
        <a:lstStyle/>
        <a:p>
          <a:endParaRPr lang="en-US"/>
        </a:p>
      </dgm:t>
    </dgm:pt>
    <dgm:pt modelId="{0B2C7742-8CE7-4474-B2B7-EA4B9900EC81}" type="sibTrans" cxnId="{4783B272-2FA3-4724-AB9D-F3A08D110045}">
      <dgm:prSet/>
      <dgm:spPr/>
      <dgm:t>
        <a:bodyPr/>
        <a:lstStyle/>
        <a:p>
          <a:endParaRPr lang="en-US"/>
        </a:p>
      </dgm:t>
    </dgm:pt>
    <dgm:pt modelId="{988D7C14-0568-4FD9-94B8-38A52A16DAD1}">
      <dgm:prSet/>
      <dgm:spPr/>
      <dgm:t>
        <a:bodyPr/>
        <a:lstStyle/>
        <a:p>
          <a:r>
            <a:rPr lang="id-ID"/>
            <a:t>Model PESTEL:</a:t>
          </a:r>
          <a:endParaRPr lang="en-US"/>
        </a:p>
      </dgm:t>
    </dgm:pt>
    <dgm:pt modelId="{6CE4F0B6-38AC-41EA-8A77-CE8CA31E78EE}" type="parTrans" cxnId="{A650230E-B292-43F2-A5AA-7E64495BA6D6}">
      <dgm:prSet/>
      <dgm:spPr/>
      <dgm:t>
        <a:bodyPr/>
        <a:lstStyle/>
        <a:p>
          <a:endParaRPr lang="en-US"/>
        </a:p>
      </dgm:t>
    </dgm:pt>
    <dgm:pt modelId="{B66942CC-9E51-4CB8-8053-0F485BC2F0DD}" type="sibTrans" cxnId="{A650230E-B292-43F2-A5AA-7E64495BA6D6}">
      <dgm:prSet/>
      <dgm:spPr/>
      <dgm:t>
        <a:bodyPr/>
        <a:lstStyle/>
        <a:p>
          <a:endParaRPr lang="en-US"/>
        </a:p>
      </dgm:t>
    </dgm:pt>
    <dgm:pt modelId="{C4174ADE-88E0-4F3F-9A6B-308ABF618FBB}">
      <dgm:prSet/>
      <dgm:spPr/>
      <dgm:t>
        <a:bodyPr/>
        <a:lstStyle/>
        <a:p>
          <a:r>
            <a:rPr lang="id-ID"/>
            <a:t>- Political</a:t>
          </a:r>
          <a:endParaRPr lang="en-US"/>
        </a:p>
      </dgm:t>
    </dgm:pt>
    <dgm:pt modelId="{F428EB28-851D-4F3D-89DC-9AF0E12735B3}" type="parTrans" cxnId="{8ED721D0-A770-4598-ADED-3102CB74E416}">
      <dgm:prSet/>
      <dgm:spPr/>
      <dgm:t>
        <a:bodyPr/>
        <a:lstStyle/>
        <a:p>
          <a:endParaRPr lang="en-US"/>
        </a:p>
      </dgm:t>
    </dgm:pt>
    <dgm:pt modelId="{CEAB9E34-79E6-4A73-9CFF-17463509CF85}" type="sibTrans" cxnId="{8ED721D0-A770-4598-ADED-3102CB74E416}">
      <dgm:prSet/>
      <dgm:spPr/>
      <dgm:t>
        <a:bodyPr/>
        <a:lstStyle/>
        <a:p>
          <a:endParaRPr lang="en-US"/>
        </a:p>
      </dgm:t>
    </dgm:pt>
    <dgm:pt modelId="{4FF038E8-DF02-4AD6-9E14-A833EFE34273}">
      <dgm:prSet/>
      <dgm:spPr/>
      <dgm:t>
        <a:bodyPr/>
        <a:lstStyle/>
        <a:p>
          <a:r>
            <a:rPr lang="id-ID"/>
            <a:t>- Economic</a:t>
          </a:r>
          <a:endParaRPr lang="en-US"/>
        </a:p>
      </dgm:t>
    </dgm:pt>
    <dgm:pt modelId="{04ECB31D-0753-4012-B872-04F2C65D2BC0}" type="parTrans" cxnId="{F5188C9E-3837-4B63-B3DD-7D749338B052}">
      <dgm:prSet/>
      <dgm:spPr/>
      <dgm:t>
        <a:bodyPr/>
        <a:lstStyle/>
        <a:p>
          <a:endParaRPr lang="en-US"/>
        </a:p>
      </dgm:t>
    </dgm:pt>
    <dgm:pt modelId="{74F9629C-0819-417A-9D7B-25DD00982362}" type="sibTrans" cxnId="{F5188C9E-3837-4B63-B3DD-7D749338B052}">
      <dgm:prSet/>
      <dgm:spPr/>
      <dgm:t>
        <a:bodyPr/>
        <a:lstStyle/>
        <a:p>
          <a:endParaRPr lang="en-US"/>
        </a:p>
      </dgm:t>
    </dgm:pt>
    <dgm:pt modelId="{4B2D2F6A-01FE-4E6D-BE2E-0490E277D368}">
      <dgm:prSet/>
      <dgm:spPr/>
      <dgm:t>
        <a:bodyPr/>
        <a:lstStyle/>
        <a:p>
          <a:r>
            <a:rPr lang="id-ID"/>
            <a:t>- Sociocultural</a:t>
          </a:r>
          <a:endParaRPr lang="en-US"/>
        </a:p>
      </dgm:t>
    </dgm:pt>
    <dgm:pt modelId="{C9E6F2A0-77CA-46C8-AA17-34C26BF3A0BE}" type="parTrans" cxnId="{14B98353-944A-4EFE-A000-EA739C10507C}">
      <dgm:prSet/>
      <dgm:spPr/>
      <dgm:t>
        <a:bodyPr/>
        <a:lstStyle/>
        <a:p>
          <a:endParaRPr lang="en-US"/>
        </a:p>
      </dgm:t>
    </dgm:pt>
    <dgm:pt modelId="{9D110968-9D15-421A-8CF6-0309D1CED510}" type="sibTrans" cxnId="{14B98353-944A-4EFE-A000-EA739C10507C}">
      <dgm:prSet/>
      <dgm:spPr/>
      <dgm:t>
        <a:bodyPr/>
        <a:lstStyle/>
        <a:p>
          <a:endParaRPr lang="en-US"/>
        </a:p>
      </dgm:t>
    </dgm:pt>
    <dgm:pt modelId="{C9A5C032-3880-4B85-BDF6-9155533BE59F}">
      <dgm:prSet/>
      <dgm:spPr/>
      <dgm:t>
        <a:bodyPr/>
        <a:lstStyle/>
        <a:p>
          <a:r>
            <a:rPr lang="id-ID"/>
            <a:t>- Technological</a:t>
          </a:r>
          <a:endParaRPr lang="en-US"/>
        </a:p>
      </dgm:t>
    </dgm:pt>
    <dgm:pt modelId="{F5401CF0-F323-4016-96D2-38400DBDB346}" type="parTrans" cxnId="{270BAF99-3073-4906-9CED-8C4F390220EF}">
      <dgm:prSet/>
      <dgm:spPr/>
      <dgm:t>
        <a:bodyPr/>
        <a:lstStyle/>
        <a:p>
          <a:endParaRPr lang="en-US"/>
        </a:p>
      </dgm:t>
    </dgm:pt>
    <dgm:pt modelId="{D241F578-3548-4DDA-B87D-73635E2338F7}" type="sibTrans" cxnId="{270BAF99-3073-4906-9CED-8C4F390220EF}">
      <dgm:prSet/>
      <dgm:spPr/>
      <dgm:t>
        <a:bodyPr/>
        <a:lstStyle/>
        <a:p>
          <a:endParaRPr lang="en-US"/>
        </a:p>
      </dgm:t>
    </dgm:pt>
    <dgm:pt modelId="{85C38B68-371C-424D-9AD6-EC26DE8B1A82}">
      <dgm:prSet/>
      <dgm:spPr/>
      <dgm:t>
        <a:bodyPr/>
        <a:lstStyle/>
        <a:p>
          <a:r>
            <a:rPr lang="id-ID"/>
            <a:t>- Environmental</a:t>
          </a:r>
          <a:endParaRPr lang="en-US"/>
        </a:p>
      </dgm:t>
    </dgm:pt>
    <dgm:pt modelId="{ABD39921-EDFA-4998-9095-D3BFE39F31D0}" type="parTrans" cxnId="{2438C508-B159-4866-B08C-42CB9369AB71}">
      <dgm:prSet/>
      <dgm:spPr/>
      <dgm:t>
        <a:bodyPr/>
        <a:lstStyle/>
        <a:p>
          <a:endParaRPr lang="en-US"/>
        </a:p>
      </dgm:t>
    </dgm:pt>
    <dgm:pt modelId="{D945F8A2-522E-4C1F-85B7-82EC33596416}" type="sibTrans" cxnId="{2438C508-B159-4866-B08C-42CB9369AB71}">
      <dgm:prSet/>
      <dgm:spPr/>
      <dgm:t>
        <a:bodyPr/>
        <a:lstStyle/>
        <a:p>
          <a:endParaRPr lang="en-US"/>
        </a:p>
      </dgm:t>
    </dgm:pt>
    <dgm:pt modelId="{55C99F33-6624-45D4-BE43-70820934311A}">
      <dgm:prSet/>
      <dgm:spPr/>
      <dgm:t>
        <a:bodyPr/>
        <a:lstStyle/>
        <a:p>
          <a:r>
            <a:rPr lang="id-ID"/>
            <a:t>- Legal</a:t>
          </a:r>
          <a:endParaRPr lang="en-US"/>
        </a:p>
      </dgm:t>
    </dgm:pt>
    <dgm:pt modelId="{8DFAB470-B0B7-48C4-A311-E6A893078177}" type="parTrans" cxnId="{18BDB4DD-2CB3-45F0-8BFC-0BC8DAF7DC66}">
      <dgm:prSet/>
      <dgm:spPr/>
      <dgm:t>
        <a:bodyPr/>
        <a:lstStyle/>
        <a:p>
          <a:endParaRPr lang="en-US"/>
        </a:p>
      </dgm:t>
    </dgm:pt>
    <dgm:pt modelId="{9A4A6E33-900F-43D5-86EE-F1FA69D96880}" type="sibTrans" cxnId="{18BDB4DD-2CB3-45F0-8BFC-0BC8DAF7DC66}">
      <dgm:prSet/>
      <dgm:spPr/>
      <dgm:t>
        <a:bodyPr/>
        <a:lstStyle/>
        <a:p>
          <a:endParaRPr lang="en-US"/>
        </a:p>
      </dgm:t>
    </dgm:pt>
    <dgm:pt modelId="{12E89DF6-04EB-4CBD-A640-8148A2777624}" type="pres">
      <dgm:prSet presAssocID="{F3B3C762-AFEE-4171-B825-6A8DD9B20B3B}" presName="Name0" presStyleCnt="0">
        <dgm:presLayoutVars>
          <dgm:dir/>
          <dgm:resizeHandles val="exact"/>
        </dgm:presLayoutVars>
      </dgm:prSet>
      <dgm:spPr/>
    </dgm:pt>
    <dgm:pt modelId="{E5B692D6-DA0D-4FD0-BD12-1D2A000C8DD0}" type="pres">
      <dgm:prSet presAssocID="{F3B3C762-AFEE-4171-B825-6A8DD9B20B3B}" presName="cycle" presStyleCnt="0"/>
      <dgm:spPr/>
    </dgm:pt>
    <dgm:pt modelId="{472C0157-E7B6-41D4-A6BC-598301B2AC5A}" type="pres">
      <dgm:prSet presAssocID="{932D4403-8A79-42F2-82BB-911D4D3DFB6C}" presName="nodeFirstNode" presStyleLbl="node1" presStyleIdx="0" presStyleCnt="9">
        <dgm:presLayoutVars>
          <dgm:bulletEnabled val="1"/>
        </dgm:presLayoutVars>
      </dgm:prSet>
      <dgm:spPr/>
    </dgm:pt>
    <dgm:pt modelId="{AE22057D-C4DE-4F89-8B06-F81B9244A6EF}" type="pres">
      <dgm:prSet presAssocID="{3BD382CF-734B-481E-8AD1-F82454BC0394}" presName="sibTransFirstNode" presStyleLbl="bgShp" presStyleIdx="0" presStyleCnt="1"/>
      <dgm:spPr/>
    </dgm:pt>
    <dgm:pt modelId="{4342593C-C703-4BCB-8639-CB190209F845}" type="pres">
      <dgm:prSet presAssocID="{74CEBE6C-8B33-41CD-BE2F-D7C1003B8596}" presName="nodeFollowingNodes" presStyleLbl="node1" presStyleIdx="1" presStyleCnt="9">
        <dgm:presLayoutVars>
          <dgm:bulletEnabled val="1"/>
        </dgm:presLayoutVars>
      </dgm:prSet>
      <dgm:spPr/>
    </dgm:pt>
    <dgm:pt modelId="{A46D04C6-F10B-42B4-966C-6402DD8EFA1E}" type="pres">
      <dgm:prSet presAssocID="{988D7C14-0568-4FD9-94B8-38A52A16DAD1}" presName="nodeFollowingNodes" presStyleLbl="node1" presStyleIdx="2" presStyleCnt="9">
        <dgm:presLayoutVars>
          <dgm:bulletEnabled val="1"/>
        </dgm:presLayoutVars>
      </dgm:prSet>
      <dgm:spPr/>
    </dgm:pt>
    <dgm:pt modelId="{4466827F-2CC4-4598-A92A-379DCE6543A4}" type="pres">
      <dgm:prSet presAssocID="{C4174ADE-88E0-4F3F-9A6B-308ABF618FBB}" presName="nodeFollowingNodes" presStyleLbl="node1" presStyleIdx="3" presStyleCnt="9">
        <dgm:presLayoutVars>
          <dgm:bulletEnabled val="1"/>
        </dgm:presLayoutVars>
      </dgm:prSet>
      <dgm:spPr/>
    </dgm:pt>
    <dgm:pt modelId="{0D67D565-54D3-4965-BBE0-DF105656E98E}" type="pres">
      <dgm:prSet presAssocID="{4FF038E8-DF02-4AD6-9E14-A833EFE34273}" presName="nodeFollowingNodes" presStyleLbl="node1" presStyleIdx="4" presStyleCnt="9">
        <dgm:presLayoutVars>
          <dgm:bulletEnabled val="1"/>
        </dgm:presLayoutVars>
      </dgm:prSet>
      <dgm:spPr/>
    </dgm:pt>
    <dgm:pt modelId="{7D544114-0DBA-4AC1-B186-5B014CFF0866}" type="pres">
      <dgm:prSet presAssocID="{4B2D2F6A-01FE-4E6D-BE2E-0490E277D368}" presName="nodeFollowingNodes" presStyleLbl="node1" presStyleIdx="5" presStyleCnt="9">
        <dgm:presLayoutVars>
          <dgm:bulletEnabled val="1"/>
        </dgm:presLayoutVars>
      </dgm:prSet>
      <dgm:spPr/>
    </dgm:pt>
    <dgm:pt modelId="{7BABB045-8FEA-4822-B673-47277FDBDBB4}" type="pres">
      <dgm:prSet presAssocID="{C9A5C032-3880-4B85-BDF6-9155533BE59F}" presName="nodeFollowingNodes" presStyleLbl="node1" presStyleIdx="6" presStyleCnt="9">
        <dgm:presLayoutVars>
          <dgm:bulletEnabled val="1"/>
        </dgm:presLayoutVars>
      </dgm:prSet>
      <dgm:spPr/>
    </dgm:pt>
    <dgm:pt modelId="{BFE606CF-E4D1-4297-A889-26B08A8B243F}" type="pres">
      <dgm:prSet presAssocID="{85C38B68-371C-424D-9AD6-EC26DE8B1A82}" presName="nodeFollowingNodes" presStyleLbl="node1" presStyleIdx="7" presStyleCnt="9">
        <dgm:presLayoutVars>
          <dgm:bulletEnabled val="1"/>
        </dgm:presLayoutVars>
      </dgm:prSet>
      <dgm:spPr/>
    </dgm:pt>
    <dgm:pt modelId="{E742DF2F-C82E-475D-9B8E-E9573DB7701A}" type="pres">
      <dgm:prSet presAssocID="{55C99F33-6624-45D4-BE43-70820934311A}" presName="nodeFollowingNodes" presStyleLbl="node1" presStyleIdx="8" presStyleCnt="9">
        <dgm:presLayoutVars>
          <dgm:bulletEnabled val="1"/>
        </dgm:presLayoutVars>
      </dgm:prSet>
      <dgm:spPr/>
    </dgm:pt>
  </dgm:ptLst>
  <dgm:cxnLst>
    <dgm:cxn modelId="{32B20101-ADC6-415B-AFD0-55A608F80528}" type="presOf" srcId="{C4174ADE-88E0-4F3F-9A6B-308ABF618FBB}" destId="{4466827F-2CC4-4598-A92A-379DCE6543A4}" srcOrd="0" destOrd="0" presId="urn:microsoft.com/office/officeart/2005/8/layout/cycle3"/>
    <dgm:cxn modelId="{7F7F0B06-440A-4324-8E1E-653D2DA6EE9B}" type="presOf" srcId="{932D4403-8A79-42F2-82BB-911D4D3DFB6C}" destId="{472C0157-E7B6-41D4-A6BC-598301B2AC5A}" srcOrd="0" destOrd="0" presId="urn:microsoft.com/office/officeart/2005/8/layout/cycle3"/>
    <dgm:cxn modelId="{2438C508-B159-4866-B08C-42CB9369AB71}" srcId="{F3B3C762-AFEE-4171-B825-6A8DD9B20B3B}" destId="{85C38B68-371C-424D-9AD6-EC26DE8B1A82}" srcOrd="7" destOrd="0" parTransId="{ABD39921-EDFA-4998-9095-D3BFE39F31D0}" sibTransId="{D945F8A2-522E-4C1F-85B7-82EC33596416}"/>
    <dgm:cxn modelId="{A650230E-B292-43F2-A5AA-7E64495BA6D6}" srcId="{F3B3C762-AFEE-4171-B825-6A8DD9B20B3B}" destId="{988D7C14-0568-4FD9-94B8-38A52A16DAD1}" srcOrd="2" destOrd="0" parTransId="{6CE4F0B6-38AC-41EA-8A77-CE8CA31E78EE}" sibTransId="{B66942CC-9E51-4CB8-8053-0F485BC2F0DD}"/>
    <dgm:cxn modelId="{46B2163B-C5DE-4D6C-9B1D-5EF513712F4D}" srcId="{F3B3C762-AFEE-4171-B825-6A8DD9B20B3B}" destId="{932D4403-8A79-42F2-82BB-911D4D3DFB6C}" srcOrd="0" destOrd="0" parTransId="{EB4F6795-5F00-4126-A0C7-03035E99F188}" sibTransId="{3BD382CF-734B-481E-8AD1-F82454BC0394}"/>
    <dgm:cxn modelId="{1426EF51-3E86-4E55-A2DC-24DE5BAA8B1F}" type="presOf" srcId="{F3B3C762-AFEE-4171-B825-6A8DD9B20B3B}" destId="{12E89DF6-04EB-4CBD-A640-8148A2777624}" srcOrd="0" destOrd="0" presId="urn:microsoft.com/office/officeart/2005/8/layout/cycle3"/>
    <dgm:cxn modelId="{4783B272-2FA3-4724-AB9D-F3A08D110045}" srcId="{F3B3C762-AFEE-4171-B825-6A8DD9B20B3B}" destId="{74CEBE6C-8B33-41CD-BE2F-D7C1003B8596}" srcOrd="1" destOrd="0" parTransId="{A292E747-5A95-48A0-A58E-F4FD49899911}" sibTransId="{0B2C7742-8CE7-4474-B2B7-EA4B9900EC81}"/>
    <dgm:cxn modelId="{14B98353-944A-4EFE-A000-EA739C10507C}" srcId="{F3B3C762-AFEE-4171-B825-6A8DD9B20B3B}" destId="{4B2D2F6A-01FE-4E6D-BE2E-0490E277D368}" srcOrd="5" destOrd="0" parTransId="{C9E6F2A0-77CA-46C8-AA17-34C26BF3A0BE}" sibTransId="{9D110968-9D15-421A-8CF6-0309D1CED510}"/>
    <dgm:cxn modelId="{2617048B-00A7-45CC-92C1-8DA0DA8103BE}" type="presOf" srcId="{4FF038E8-DF02-4AD6-9E14-A833EFE34273}" destId="{0D67D565-54D3-4965-BBE0-DF105656E98E}" srcOrd="0" destOrd="0" presId="urn:microsoft.com/office/officeart/2005/8/layout/cycle3"/>
    <dgm:cxn modelId="{270BAF99-3073-4906-9CED-8C4F390220EF}" srcId="{F3B3C762-AFEE-4171-B825-6A8DD9B20B3B}" destId="{C9A5C032-3880-4B85-BDF6-9155533BE59F}" srcOrd="6" destOrd="0" parTransId="{F5401CF0-F323-4016-96D2-38400DBDB346}" sibTransId="{D241F578-3548-4DDA-B87D-73635E2338F7}"/>
    <dgm:cxn modelId="{F5188C9E-3837-4B63-B3DD-7D749338B052}" srcId="{F3B3C762-AFEE-4171-B825-6A8DD9B20B3B}" destId="{4FF038E8-DF02-4AD6-9E14-A833EFE34273}" srcOrd="4" destOrd="0" parTransId="{04ECB31D-0753-4012-B872-04F2C65D2BC0}" sibTransId="{74F9629C-0819-417A-9D7B-25DD00982362}"/>
    <dgm:cxn modelId="{9D1C20AB-3F7D-4B32-B401-E9B8154B2153}" type="presOf" srcId="{74CEBE6C-8B33-41CD-BE2F-D7C1003B8596}" destId="{4342593C-C703-4BCB-8639-CB190209F845}" srcOrd="0" destOrd="0" presId="urn:microsoft.com/office/officeart/2005/8/layout/cycle3"/>
    <dgm:cxn modelId="{827ECAAC-04C0-4FD5-AB45-39A65C026861}" type="presOf" srcId="{85C38B68-371C-424D-9AD6-EC26DE8B1A82}" destId="{BFE606CF-E4D1-4297-A889-26B08A8B243F}" srcOrd="0" destOrd="0" presId="urn:microsoft.com/office/officeart/2005/8/layout/cycle3"/>
    <dgm:cxn modelId="{0149DAC8-162F-481C-B426-04E0F7D46E29}" type="presOf" srcId="{55C99F33-6624-45D4-BE43-70820934311A}" destId="{E742DF2F-C82E-475D-9B8E-E9573DB7701A}" srcOrd="0" destOrd="0" presId="urn:microsoft.com/office/officeart/2005/8/layout/cycle3"/>
    <dgm:cxn modelId="{8ED721D0-A770-4598-ADED-3102CB74E416}" srcId="{F3B3C762-AFEE-4171-B825-6A8DD9B20B3B}" destId="{C4174ADE-88E0-4F3F-9A6B-308ABF618FBB}" srcOrd="3" destOrd="0" parTransId="{F428EB28-851D-4F3D-89DC-9AF0E12735B3}" sibTransId="{CEAB9E34-79E6-4A73-9CFF-17463509CF85}"/>
    <dgm:cxn modelId="{18BDB4DD-2CB3-45F0-8BFC-0BC8DAF7DC66}" srcId="{F3B3C762-AFEE-4171-B825-6A8DD9B20B3B}" destId="{55C99F33-6624-45D4-BE43-70820934311A}" srcOrd="8" destOrd="0" parTransId="{8DFAB470-B0B7-48C4-A311-E6A893078177}" sibTransId="{9A4A6E33-900F-43D5-86EE-F1FA69D96880}"/>
    <dgm:cxn modelId="{FD33AEDF-9ED0-49C5-B4A6-E9EFB1D4A1C2}" type="presOf" srcId="{988D7C14-0568-4FD9-94B8-38A52A16DAD1}" destId="{A46D04C6-F10B-42B4-966C-6402DD8EFA1E}" srcOrd="0" destOrd="0" presId="urn:microsoft.com/office/officeart/2005/8/layout/cycle3"/>
    <dgm:cxn modelId="{A7DEC0E4-A50B-4E04-812A-B4A50FD129B9}" type="presOf" srcId="{3BD382CF-734B-481E-8AD1-F82454BC0394}" destId="{AE22057D-C4DE-4F89-8B06-F81B9244A6EF}" srcOrd="0" destOrd="0" presId="urn:microsoft.com/office/officeart/2005/8/layout/cycle3"/>
    <dgm:cxn modelId="{239D5EF1-034A-41BB-BAD2-6047B15F4494}" type="presOf" srcId="{C9A5C032-3880-4B85-BDF6-9155533BE59F}" destId="{7BABB045-8FEA-4822-B673-47277FDBDBB4}" srcOrd="0" destOrd="0" presId="urn:microsoft.com/office/officeart/2005/8/layout/cycle3"/>
    <dgm:cxn modelId="{68813DFC-3871-429F-B277-6EC9024ECB64}" type="presOf" srcId="{4B2D2F6A-01FE-4E6D-BE2E-0490E277D368}" destId="{7D544114-0DBA-4AC1-B186-5B014CFF0866}" srcOrd="0" destOrd="0" presId="urn:microsoft.com/office/officeart/2005/8/layout/cycle3"/>
    <dgm:cxn modelId="{642323DA-B0A5-4683-8637-CBC9AE786A9C}" type="presParOf" srcId="{12E89DF6-04EB-4CBD-A640-8148A2777624}" destId="{E5B692D6-DA0D-4FD0-BD12-1D2A000C8DD0}" srcOrd="0" destOrd="0" presId="urn:microsoft.com/office/officeart/2005/8/layout/cycle3"/>
    <dgm:cxn modelId="{24BD730F-1717-4B84-8A37-B91AD6F838C3}" type="presParOf" srcId="{E5B692D6-DA0D-4FD0-BD12-1D2A000C8DD0}" destId="{472C0157-E7B6-41D4-A6BC-598301B2AC5A}" srcOrd="0" destOrd="0" presId="urn:microsoft.com/office/officeart/2005/8/layout/cycle3"/>
    <dgm:cxn modelId="{9942980F-5AB9-465B-93E8-107F3F43988A}" type="presParOf" srcId="{E5B692D6-DA0D-4FD0-BD12-1D2A000C8DD0}" destId="{AE22057D-C4DE-4F89-8B06-F81B9244A6EF}" srcOrd="1" destOrd="0" presId="urn:microsoft.com/office/officeart/2005/8/layout/cycle3"/>
    <dgm:cxn modelId="{2168CF16-D2DD-4F31-B849-84CA93612216}" type="presParOf" srcId="{E5B692D6-DA0D-4FD0-BD12-1D2A000C8DD0}" destId="{4342593C-C703-4BCB-8639-CB190209F845}" srcOrd="2" destOrd="0" presId="urn:microsoft.com/office/officeart/2005/8/layout/cycle3"/>
    <dgm:cxn modelId="{E27CEF1E-FD13-4351-A893-41D9D9E61B96}" type="presParOf" srcId="{E5B692D6-DA0D-4FD0-BD12-1D2A000C8DD0}" destId="{A46D04C6-F10B-42B4-966C-6402DD8EFA1E}" srcOrd="3" destOrd="0" presId="urn:microsoft.com/office/officeart/2005/8/layout/cycle3"/>
    <dgm:cxn modelId="{EA37A93C-830D-4DAB-BF30-9EC45BB38D45}" type="presParOf" srcId="{E5B692D6-DA0D-4FD0-BD12-1D2A000C8DD0}" destId="{4466827F-2CC4-4598-A92A-379DCE6543A4}" srcOrd="4" destOrd="0" presId="urn:microsoft.com/office/officeart/2005/8/layout/cycle3"/>
    <dgm:cxn modelId="{7250D03D-BB23-43B8-8B0C-EA3A0DE4320F}" type="presParOf" srcId="{E5B692D6-DA0D-4FD0-BD12-1D2A000C8DD0}" destId="{0D67D565-54D3-4965-BBE0-DF105656E98E}" srcOrd="5" destOrd="0" presId="urn:microsoft.com/office/officeart/2005/8/layout/cycle3"/>
    <dgm:cxn modelId="{48F8129E-A2B7-4554-90F6-D5C195B1504A}" type="presParOf" srcId="{E5B692D6-DA0D-4FD0-BD12-1D2A000C8DD0}" destId="{7D544114-0DBA-4AC1-B186-5B014CFF0866}" srcOrd="6" destOrd="0" presId="urn:microsoft.com/office/officeart/2005/8/layout/cycle3"/>
    <dgm:cxn modelId="{9B23F78C-4089-4B5D-80F5-F28E2DF70571}" type="presParOf" srcId="{E5B692D6-DA0D-4FD0-BD12-1D2A000C8DD0}" destId="{7BABB045-8FEA-4822-B673-47277FDBDBB4}" srcOrd="7" destOrd="0" presId="urn:microsoft.com/office/officeart/2005/8/layout/cycle3"/>
    <dgm:cxn modelId="{F16F35B9-7C54-48C6-A8D3-1E2301E82F92}" type="presParOf" srcId="{E5B692D6-DA0D-4FD0-BD12-1D2A000C8DD0}" destId="{BFE606CF-E4D1-4297-A889-26B08A8B243F}" srcOrd="8" destOrd="0" presId="urn:microsoft.com/office/officeart/2005/8/layout/cycle3"/>
    <dgm:cxn modelId="{B7EFA98D-25AC-4222-B8DE-108D5882ED89}" type="presParOf" srcId="{E5B692D6-DA0D-4FD0-BD12-1D2A000C8DD0}" destId="{E742DF2F-C82E-475D-9B8E-E9573DB7701A}" srcOrd="9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41FDDD-922B-4EAF-9ED4-536F605A695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CFD6CAD-FEE8-4A35-9F54-2A9BE52C1CEF}">
      <dgm:prSet/>
      <dgm:spPr/>
      <dgm:t>
        <a:bodyPr/>
        <a:lstStyle/>
        <a:p>
          <a:r>
            <a:rPr lang="es-ES"/>
            <a:t>•	Pemasok</a:t>
          </a:r>
          <a:endParaRPr lang="en-US"/>
        </a:p>
      </dgm:t>
    </dgm:pt>
    <dgm:pt modelId="{EC2CAC9A-6162-4145-A53E-A28416F69FE1}" type="parTrans" cxnId="{D154BD2A-E20D-4AD0-8CAF-5312EFCCB832}">
      <dgm:prSet/>
      <dgm:spPr/>
      <dgm:t>
        <a:bodyPr/>
        <a:lstStyle/>
        <a:p>
          <a:endParaRPr lang="en-US"/>
        </a:p>
      </dgm:t>
    </dgm:pt>
    <dgm:pt modelId="{7727C0E4-6AE9-4DAB-8470-ACDEA94A2AF0}" type="sibTrans" cxnId="{D154BD2A-E20D-4AD0-8CAF-5312EFCCB832}">
      <dgm:prSet/>
      <dgm:spPr/>
      <dgm:t>
        <a:bodyPr/>
        <a:lstStyle/>
        <a:p>
          <a:endParaRPr lang="en-US"/>
        </a:p>
      </dgm:t>
    </dgm:pt>
    <dgm:pt modelId="{B9D9C41C-5AF4-470B-A1C0-3A381B224A14}">
      <dgm:prSet/>
      <dgm:spPr/>
      <dgm:t>
        <a:bodyPr/>
        <a:lstStyle/>
        <a:p>
          <a:r>
            <a:rPr lang="es-ES"/>
            <a:t>•	Pelanggan</a:t>
          </a:r>
          <a:endParaRPr lang="en-US"/>
        </a:p>
      </dgm:t>
    </dgm:pt>
    <dgm:pt modelId="{9B0153E6-064A-44AD-A02B-CC7B3F42D684}" type="parTrans" cxnId="{F2488278-9AE1-4542-8B75-681B0D3BE611}">
      <dgm:prSet/>
      <dgm:spPr/>
      <dgm:t>
        <a:bodyPr/>
        <a:lstStyle/>
        <a:p>
          <a:endParaRPr lang="en-US"/>
        </a:p>
      </dgm:t>
    </dgm:pt>
    <dgm:pt modelId="{2150CBB8-9F3D-46E3-BE02-58CD1EC608D9}" type="sibTrans" cxnId="{F2488278-9AE1-4542-8B75-681B0D3BE611}">
      <dgm:prSet/>
      <dgm:spPr/>
      <dgm:t>
        <a:bodyPr/>
        <a:lstStyle/>
        <a:p>
          <a:endParaRPr lang="en-US"/>
        </a:p>
      </dgm:t>
    </dgm:pt>
    <dgm:pt modelId="{AF2B8953-D1AD-41CF-AEAC-2089474F1249}">
      <dgm:prSet/>
      <dgm:spPr/>
      <dgm:t>
        <a:bodyPr/>
        <a:lstStyle/>
        <a:p>
          <a:r>
            <a:rPr lang="es-ES"/>
            <a:t>•	Pesaing</a:t>
          </a:r>
          <a:endParaRPr lang="en-US"/>
        </a:p>
      </dgm:t>
    </dgm:pt>
    <dgm:pt modelId="{CFC7D8CC-3CAF-4CE2-99EC-4FE727D8B944}" type="parTrans" cxnId="{C6B6835E-2DF7-466A-876C-C2810AFDDFFE}">
      <dgm:prSet/>
      <dgm:spPr/>
      <dgm:t>
        <a:bodyPr/>
        <a:lstStyle/>
        <a:p>
          <a:endParaRPr lang="en-US"/>
        </a:p>
      </dgm:t>
    </dgm:pt>
    <dgm:pt modelId="{09E15014-F7A3-42C2-9DE1-2C346C1E236E}" type="sibTrans" cxnId="{C6B6835E-2DF7-466A-876C-C2810AFDDFFE}">
      <dgm:prSet/>
      <dgm:spPr/>
      <dgm:t>
        <a:bodyPr/>
        <a:lstStyle/>
        <a:p>
          <a:endParaRPr lang="en-US"/>
        </a:p>
      </dgm:t>
    </dgm:pt>
    <dgm:pt modelId="{EF790F75-12F7-4F24-857F-6C06150E22C4}">
      <dgm:prSet/>
      <dgm:spPr/>
      <dgm:t>
        <a:bodyPr/>
        <a:lstStyle/>
        <a:p>
          <a:r>
            <a:rPr lang="es-ES"/>
            <a:t>•	Distributor</a:t>
          </a:r>
          <a:endParaRPr lang="en-US"/>
        </a:p>
      </dgm:t>
    </dgm:pt>
    <dgm:pt modelId="{73B0D8DB-D842-4EF6-AEC7-8312F03C1B68}" type="parTrans" cxnId="{8FAE5CAE-7682-4B2F-A717-212573097FD8}">
      <dgm:prSet/>
      <dgm:spPr/>
      <dgm:t>
        <a:bodyPr/>
        <a:lstStyle/>
        <a:p>
          <a:endParaRPr lang="en-US"/>
        </a:p>
      </dgm:t>
    </dgm:pt>
    <dgm:pt modelId="{77C7D39D-6D90-48B2-8617-4BA6B3D77BC8}" type="sibTrans" cxnId="{8FAE5CAE-7682-4B2F-A717-212573097FD8}">
      <dgm:prSet/>
      <dgm:spPr/>
      <dgm:t>
        <a:bodyPr/>
        <a:lstStyle/>
        <a:p>
          <a:endParaRPr lang="en-US"/>
        </a:p>
      </dgm:t>
    </dgm:pt>
    <dgm:pt modelId="{E1D9E937-00E6-497E-ADA9-C6600E344B51}">
      <dgm:prSet/>
      <dgm:spPr/>
      <dgm:t>
        <a:bodyPr/>
        <a:lstStyle/>
        <a:p>
          <a:r>
            <a:rPr lang="es-ES"/>
            <a:t>•	Mitra dan asosiasi industri</a:t>
          </a:r>
          <a:endParaRPr lang="en-US"/>
        </a:p>
      </dgm:t>
    </dgm:pt>
    <dgm:pt modelId="{5973423B-C25B-4E47-B12B-80C6EEC60E44}" type="parTrans" cxnId="{1399CD7D-5BBD-4586-8653-18A0ABCD87FD}">
      <dgm:prSet/>
      <dgm:spPr/>
      <dgm:t>
        <a:bodyPr/>
        <a:lstStyle/>
        <a:p>
          <a:endParaRPr lang="en-US"/>
        </a:p>
      </dgm:t>
    </dgm:pt>
    <dgm:pt modelId="{C648599A-C07E-42E0-94C4-08502FBC6425}" type="sibTrans" cxnId="{1399CD7D-5BBD-4586-8653-18A0ABCD87FD}">
      <dgm:prSet/>
      <dgm:spPr/>
      <dgm:t>
        <a:bodyPr/>
        <a:lstStyle/>
        <a:p>
          <a:endParaRPr lang="en-US"/>
        </a:p>
      </dgm:t>
    </dgm:pt>
    <dgm:pt modelId="{0486A7B2-5F29-4E1F-BBD5-022DAEE1DCB5}" type="pres">
      <dgm:prSet presAssocID="{3A41FDDD-922B-4EAF-9ED4-536F605A6957}" presName="outerComposite" presStyleCnt="0">
        <dgm:presLayoutVars>
          <dgm:chMax val="5"/>
          <dgm:dir/>
          <dgm:resizeHandles val="exact"/>
        </dgm:presLayoutVars>
      </dgm:prSet>
      <dgm:spPr/>
    </dgm:pt>
    <dgm:pt modelId="{8DB964E5-95B1-4430-9AE1-B90439F1C51D}" type="pres">
      <dgm:prSet presAssocID="{3A41FDDD-922B-4EAF-9ED4-536F605A6957}" presName="dummyMaxCanvas" presStyleCnt="0">
        <dgm:presLayoutVars/>
      </dgm:prSet>
      <dgm:spPr/>
    </dgm:pt>
    <dgm:pt modelId="{F3CAEF3D-3B8A-4191-9C77-46061C251FE2}" type="pres">
      <dgm:prSet presAssocID="{3A41FDDD-922B-4EAF-9ED4-536F605A6957}" presName="FiveNodes_1" presStyleLbl="node1" presStyleIdx="0" presStyleCnt="5">
        <dgm:presLayoutVars>
          <dgm:bulletEnabled val="1"/>
        </dgm:presLayoutVars>
      </dgm:prSet>
      <dgm:spPr/>
    </dgm:pt>
    <dgm:pt modelId="{BEDCF740-3C3E-424E-A831-BE75E00154FE}" type="pres">
      <dgm:prSet presAssocID="{3A41FDDD-922B-4EAF-9ED4-536F605A6957}" presName="FiveNodes_2" presStyleLbl="node1" presStyleIdx="1" presStyleCnt="5">
        <dgm:presLayoutVars>
          <dgm:bulletEnabled val="1"/>
        </dgm:presLayoutVars>
      </dgm:prSet>
      <dgm:spPr/>
    </dgm:pt>
    <dgm:pt modelId="{9F7CA4C5-898B-4C8D-BD06-5DD6F8D3FD41}" type="pres">
      <dgm:prSet presAssocID="{3A41FDDD-922B-4EAF-9ED4-536F605A6957}" presName="FiveNodes_3" presStyleLbl="node1" presStyleIdx="2" presStyleCnt="5">
        <dgm:presLayoutVars>
          <dgm:bulletEnabled val="1"/>
        </dgm:presLayoutVars>
      </dgm:prSet>
      <dgm:spPr/>
    </dgm:pt>
    <dgm:pt modelId="{9141B07C-C808-42B0-831D-B93F43980632}" type="pres">
      <dgm:prSet presAssocID="{3A41FDDD-922B-4EAF-9ED4-536F605A6957}" presName="FiveNodes_4" presStyleLbl="node1" presStyleIdx="3" presStyleCnt="5">
        <dgm:presLayoutVars>
          <dgm:bulletEnabled val="1"/>
        </dgm:presLayoutVars>
      </dgm:prSet>
      <dgm:spPr/>
    </dgm:pt>
    <dgm:pt modelId="{4CFD6CB3-2102-4F2E-A26C-4FAEE1B01E5E}" type="pres">
      <dgm:prSet presAssocID="{3A41FDDD-922B-4EAF-9ED4-536F605A6957}" presName="FiveNodes_5" presStyleLbl="node1" presStyleIdx="4" presStyleCnt="5">
        <dgm:presLayoutVars>
          <dgm:bulletEnabled val="1"/>
        </dgm:presLayoutVars>
      </dgm:prSet>
      <dgm:spPr/>
    </dgm:pt>
    <dgm:pt modelId="{4545973D-3BF6-4A4F-BC10-F6D558EFAF5C}" type="pres">
      <dgm:prSet presAssocID="{3A41FDDD-922B-4EAF-9ED4-536F605A6957}" presName="FiveConn_1-2" presStyleLbl="fgAccFollowNode1" presStyleIdx="0" presStyleCnt="4">
        <dgm:presLayoutVars>
          <dgm:bulletEnabled val="1"/>
        </dgm:presLayoutVars>
      </dgm:prSet>
      <dgm:spPr/>
    </dgm:pt>
    <dgm:pt modelId="{FBCC9561-9C5F-4D59-8C73-0C3DD53ABA5F}" type="pres">
      <dgm:prSet presAssocID="{3A41FDDD-922B-4EAF-9ED4-536F605A6957}" presName="FiveConn_2-3" presStyleLbl="fgAccFollowNode1" presStyleIdx="1" presStyleCnt="4">
        <dgm:presLayoutVars>
          <dgm:bulletEnabled val="1"/>
        </dgm:presLayoutVars>
      </dgm:prSet>
      <dgm:spPr/>
    </dgm:pt>
    <dgm:pt modelId="{883ED982-5605-428B-9949-2D8338B362B9}" type="pres">
      <dgm:prSet presAssocID="{3A41FDDD-922B-4EAF-9ED4-536F605A6957}" presName="FiveConn_3-4" presStyleLbl="fgAccFollowNode1" presStyleIdx="2" presStyleCnt="4">
        <dgm:presLayoutVars>
          <dgm:bulletEnabled val="1"/>
        </dgm:presLayoutVars>
      </dgm:prSet>
      <dgm:spPr/>
    </dgm:pt>
    <dgm:pt modelId="{AF4DEBBE-78F3-47CA-8590-8163E1307841}" type="pres">
      <dgm:prSet presAssocID="{3A41FDDD-922B-4EAF-9ED4-536F605A6957}" presName="FiveConn_4-5" presStyleLbl="fgAccFollowNode1" presStyleIdx="3" presStyleCnt="4">
        <dgm:presLayoutVars>
          <dgm:bulletEnabled val="1"/>
        </dgm:presLayoutVars>
      </dgm:prSet>
      <dgm:spPr/>
    </dgm:pt>
    <dgm:pt modelId="{AF61ADE8-866C-4DEA-9207-0B69C61C3B2B}" type="pres">
      <dgm:prSet presAssocID="{3A41FDDD-922B-4EAF-9ED4-536F605A6957}" presName="FiveNodes_1_text" presStyleLbl="node1" presStyleIdx="4" presStyleCnt="5">
        <dgm:presLayoutVars>
          <dgm:bulletEnabled val="1"/>
        </dgm:presLayoutVars>
      </dgm:prSet>
      <dgm:spPr/>
    </dgm:pt>
    <dgm:pt modelId="{F8E7A47D-E1E5-4230-90EA-44CB45D42763}" type="pres">
      <dgm:prSet presAssocID="{3A41FDDD-922B-4EAF-9ED4-536F605A6957}" presName="FiveNodes_2_text" presStyleLbl="node1" presStyleIdx="4" presStyleCnt="5">
        <dgm:presLayoutVars>
          <dgm:bulletEnabled val="1"/>
        </dgm:presLayoutVars>
      </dgm:prSet>
      <dgm:spPr/>
    </dgm:pt>
    <dgm:pt modelId="{65C1439F-609A-44FB-85C9-9406F5DE398F}" type="pres">
      <dgm:prSet presAssocID="{3A41FDDD-922B-4EAF-9ED4-536F605A6957}" presName="FiveNodes_3_text" presStyleLbl="node1" presStyleIdx="4" presStyleCnt="5">
        <dgm:presLayoutVars>
          <dgm:bulletEnabled val="1"/>
        </dgm:presLayoutVars>
      </dgm:prSet>
      <dgm:spPr/>
    </dgm:pt>
    <dgm:pt modelId="{B9838A79-E1A4-4578-9E0D-DE824F24E651}" type="pres">
      <dgm:prSet presAssocID="{3A41FDDD-922B-4EAF-9ED4-536F605A6957}" presName="FiveNodes_4_text" presStyleLbl="node1" presStyleIdx="4" presStyleCnt="5">
        <dgm:presLayoutVars>
          <dgm:bulletEnabled val="1"/>
        </dgm:presLayoutVars>
      </dgm:prSet>
      <dgm:spPr/>
    </dgm:pt>
    <dgm:pt modelId="{22A2DF6D-7810-46BC-BB50-3AFEA8A47088}" type="pres">
      <dgm:prSet presAssocID="{3A41FDDD-922B-4EAF-9ED4-536F605A695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4E859A07-564E-4625-AE84-391F5F69D61B}" type="presOf" srcId="{E1D9E937-00E6-497E-ADA9-C6600E344B51}" destId="{4CFD6CB3-2102-4F2E-A26C-4FAEE1B01E5E}" srcOrd="0" destOrd="0" presId="urn:microsoft.com/office/officeart/2005/8/layout/vProcess5"/>
    <dgm:cxn modelId="{ADF9DC12-0E40-418B-AEB6-C817807746A4}" type="presOf" srcId="{1CFD6CAD-FEE8-4A35-9F54-2A9BE52C1CEF}" destId="{AF61ADE8-866C-4DEA-9207-0B69C61C3B2B}" srcOrd="1" destOrd="0" presId="urn:microsoft.com/office/officeart/2005/8/layout/vProcess5"/>
    <dgm:cxn modelId="{9981EA16-4EFA-4632-A601-21B404D0DF15}" type="presOf" srcId="{2150CBB8-9F3D-46E3-BE02-58CD1EC608D9}" destId="{FBCC9561-9C5F-4D59-8C73-0C3DD53ABA5F}" srcOrd="0" destOrd="0" presId="urn:microsoft.com/office/officeart/2005/8/layout/vProcess5"/>
    <dgm:cxn modelId="{D154BD2A-E20D-4AD0-8CAF-5312EFCCB832}" srcId="{3A41FDDD-922B-4EAF-9ED4-536F605A6957}" destId="{1CFD6CAD-FEE8-4A35-9F54-2A9BE52C1CEF}" srcOrd="0" destOrd="0" parTransId="{EC2CAC9A-6162-4145-A53E-A28416F69FE1}" sibTransId="{7727C0E4-6AE9-4DAB-8470-ACDEA94A2AF0}"/>
    <dgm:cxn modelId="{0EABCD32-8BCA-4E79-8160-FBAE0D9472CE}" type="presOf" srcId="{1CFD6CAD-FEE8-4A35-9F54-2A9BE52C1CEF}" destId="{F3CAEF3D-3B8A-4191-9C77-46061C251FE2}" srcOrd="0" destOrd="0" presId="urn:microsoft.com/office/officeart/2005/8/layout/vProcess5"/>
    <dgm:cxn modelId="{94356237-661E-43E4-B667-3B8748BFE74A}" type="presOf" srcId="{EF790F75-12F7-4F24-857F-6C06150E22C4}" destId="{9141B07C-C808-42B0-831D-B93F43980632}" srcOrd="0" destOrd="0" presId="urn:microsoft.com/office/officeart/2005/8/layout/vProcess5"/>
    <dgm:cxn modelId="{0E447C5D-96F0-4903-A13F-D2762BE77F1F}" type="presOf" srcId="{7727C0E4-6AE9-4DAB-8470-ACDEA94A2AF0}" destId="{4545973D-3BF6-4A4F-BC10-F6D558EFAF5C}" srcOrd="0" destOrd="0" presId="urn:microsoft.com/office/officeart/2005/8/layout/vProcess5"/>
    <dgm:cxn modelId="{C6B6835E-2DF7-466A-876C-C2810AFDDFFE}" srcId="{3A41FDDD-922B-4EAF-9ED4-536F605A6957}" destId="{AF2B8953-D1AD-41CF-AEAC-2089474F1249}" srcOrd="2" destOrd="0" parTransId="{CFC7D8CC-3CAF-4CE2-99EC-4FE727D8B944}" sibTransId="{09E15014-F7A3-42C2-9DE1-2C346C1E236E}"/>
    <dgm:cxn modelId="{4CA33E5F-39B2-4035-93E9-E573AA65EA95}" type="presOf" srcId="{77C7D39D-6D90-48B2-8617-4BA6B3D77BC8}" destId="{AF4DEBBE-78F3-47CA-8590-8163E1307841}" srcOrd="0" destOrd="0" presId="urn:microsoft.com/office/officeart/2005/8/layout/vProcess5"/>
    <dgm:cxn modelId="{884D7C63-B910-4343-9DFA-6E760B83E753}" type="presOf" srcId="{B9D9C41C-5AF4-470B-A1C0-3A381B224A14}" destId="{F8E7A47D-E1E5-4230-90EA-44CB45D42763}" srcOrd="1" destOrd="0" presId="urn:microsoft.com/office/officeart/2005/8/layout/vProcess5"/>
    <dgm:cxn modelId="{E0A70470-2F3F-427C-99EC-3B2A9E7DB2D0}" type="presOf" srcId="{3A41FDDD-922B-4EAF-9ED4-536F605A6957}" destId="{0486A7B2-5F29-4E1F-BBD5-022DAEE1DCB5}" srcOrd="0" destOrd="0" presId="urn:microsoft.com/office/officeart/2005/8/layout/vProcess5"/>
    <dgm:cxn modelId="{1B38F575-5934-48C6-80AC-CA37C78A87AE}" type="presOf" srcId="{B9D9C41C-5AF4-470B-A1C0-3A381B224A14}" destId="{BEDCF740-3C3E-424E-A831-BE75E00154FE}" srcOrd="0" destOrd="0" presId="urn:microsoft.com/office/officeart/2005/8/layout/vProcess5"/>
    <dgm:cxn modelId="{09650278-FB18-4043-B695-C8CFACEE91A9}" type="presOf" srcId="{AF2B8953-D1AD-41CF-AEAC-2089474F1249}" destId="{65C1439F-609A-44FB-85C9-9406F5DE398F}" srcOrd="1" destOrd="0" presId="urn:microsoft.com/office/officeart/2005/8/layout/vProcess5"/>
    <dgm:cxn modelId="{F2488278-9AE1-4542-8B75-681B0D3BE611}" srcId="{3A41FDDD-922B-4EAF-9ED4-536F605A6957}" destId="{B9D9C41C-5AF4-470B-A1C0-3A381B224A14}" srcOrd="1" destOrd="0" parTransId="{9B0153E6-064A-44AD-A02B-CC7B3F42D684}" sibTransId="{2150CBB8-9F3D-46E3-BE02-58CD1EC608D9}"/>
    <dgm:cxn modelId="{1399CD7D-5BBD-4586-8653-18A0ABCD87FD}" srcId="{3A41FDDD-922B-4EAF-9ED4-536F605A6957}" destId="{E1D9E937-00E6-497E-ADA9-C6600E344B51}" srcOrd="4" destOrd="0" parTransId="{5973423B-C25B-4E47-B12B-80C6EEC60E44}" sibTransId="{C648599A-C07E-42E0-94C4-08502FBC6425}"/>
    <dgm:cxn modelId="{F7B4A788-B411-4545-8DF7-237A138EDE40}" type="presOf" srcId="{E1D9E937-00E6-497E-ADA9-C6600E344B51}" destId="{22A2DF6D-7810-46BC-BB50-3AFEA8A47088}" srcOrd="1" destOrd="0" presId="urn:microsoft.com/office/officeart/2005/8/layout/vProcess5"/>
    <dgm:cxn modelId="{71A3D2AC-5B8C-45CA-AF60-A32E08D1B0CB}" type="presOf" srcId="{09E15014-F7A3-42C2-9DE1-2C346C1E236E}" destId="{883ED982-5605-428B-9949-2D8338B362B9}" srcOrd="0" destOrd="0" presId="urn:microsoft.com/office/officeart/2005/8/layout/vProcess5"/>
    <dgm:cxn modelId="{8FAE5CAE-7682-4B2F-A717-212573097FD8}" srcId="{3A41FDDD-922B-4EAF-9ED4-536F605A6957}" destId="{EF790F75-12F7-4F24-857F-6C06150E22C4}" srcOrd="3" destOrd="0" parTransId="{73B0D8DB-D842-4EF6-AEC7-8312F03C1B68}" sibTransId="{77C7D39D-6D90-48B2-8617-4BA6B3D77BC8}"/>
    <dgm:cxn modelId="{6B8642C9-4B85-48BB-BC8E-1FD8268DE16F}" type="presOf" srcId="{AF2B8953-D1AD-41CF-AEAC-2089474F1249}" destId="{9F7CA4C5-898B-4C8D-BD06-5DD6F8D3FD41}" srcOrd="0" destOrd="0" presId="urn:microsoft.com/office/officeart/2005/8/layout/vProcess5"/>
    <dgm:cxn modelId="{C05110D3-D47A-4F81-9C1F-0BB82F34BD73}" type="presOf" srcId="{EF790F75-12F7-4F24-857F-6C06150E22C4}" destId="{B9838A79-E1A4-4578-9E0D-DE824F24E651}" srcOrd="1" destOrd="0" presId="urn:microsoft.com/office/officeart/2005/8/layout/vProcess5"/>
    <dgm:cxn modelId="{AF784C47-119F-4B16-A110-D424A014F23B}" type="presParOf" srcId="{0486A7B2-5F29-4E1F-BBD5-022DAEE1DCB5}" destId="{8DB964E5-95B1-4430-9AE1-B90439F1C51D}" srcOrd="0" destOrd="0" presId="urn:microsoft.com/office/officeart/2005/8/layout/vProcess5"/>
    <dgm:cxn modelId="{64E7992E-E03A-4015-985F-3BB924955B87}" type="presParOf" srcId="{0486A7B2-5F29-4E1F-BBD5-022DAEE1DCB5}" destId="{F3CAEF3D-3B8A-4191-9C77-46061C251FE2}" srcOrd="1" destOrd="0" presId="urn:microsoft.com/office/officeart/2005/8/layout/vProcess5"/>
    <dgm:cxn modelId="{2D0681D7-8DBB-432F-B3F8-12E2C018AD3F}" type="presParOf" srcId="{0486A7B2-5F29-4E1F-BBD5-022DAEE1DCB5}" destId="{BEDCF740-3C3E-424E-A831-BE75E00154FE}" srcOrd="2" destOrd="0" presId="urn:microsoft.com/office/officeart/2005/8/layout/vProcess5"/>
    <dgm:cxn modelId="{10FA6452-89BE-44C0-9064-5969F350C62E}" type="presParOf" srcId="{0486A7B2-5F29-4E1F-BBD5-022DAEE1DCB5}" destId="{9F7CA4C5-898B-4C8D-BD06-5DD6F8D3FD41}" srcOrd="3" destOrd="0" presId="urn:microsoft.com/office/officeart/2005/8/layout/vProcess5"/>
    <dgm:cxn modelId="{CD0CB031-22E4-4409-B2AB-AF15682AFA57}" type="presParOf" srcId="{0486A7B2-5F29-4E1F-BBD5-022DAEE1DCB5}" destId="{9141B07C-C808-42B0-831D-B93F43980632}" srcOrd="4" destOrd="0" presId="urn:microsoft.com/office/officeart/2005/8/layout/vProcess5"/>
    <dgm:cxn modelId="{29182934-6102-4736-B7C5-7ED89C536384}" type="presParOf" srcId="{0486A7B2-5F29-4E1F-BBD5-022DAEE1DCB5}" destId="{4CFD6CB3-2102-4F2E-A26C-4FAEE1B01E5E}" srcOrd="5" destOrd="0" presId="urn:microsoft.com/office/officeart/2005/8/layout/vProcess5"/>
    <dgm:cxn modelId="{27EC1741-E311-4379-87CC-2B88C7F703D3}" type="presParOf" srcId="{0486A7B2-5F29-4E1F-BBD5-022DAEE1DCB5}" destId="{4545973D-3BF6-4A4F-BC10-F6D558EFAF5C}" srcOrd="6" destOrd="0" presId="urn:microsoft.com/office/officeart/2005/8/layout/vProcess5"/>
    <dgm:cxn modelId="{96D8D8DC-6C39-4B29-BC15-48E88912230D}" type="presParOf" srcId="{0486A7B2-5F29-4E1F-BBD5-022DAEE1DCB5}" destId="{FBCC9561-9C5F-4D59-8C73-0C3DD53ABA5F}" srcOrd="7" destOrd="0" presId="urn:microsoft.com/office/officeart/2005/8/layout/vProcess5"/>
    <dgm:cxn modelId="{697E118E-7067-4748-906D-2EC6259DA7E5}" type="presParOf" srcId="{0486A7B2-5F29-4E1F-BBD5-022DAEE1DCB5}" destId="{883ED982-5605-428B-9949-2D8338B362B9}" srcOrd="8" destOrd="0" presId="urn:microsoft.com/office/officeart/2005/8/layout/vProcess5"/>
    <dgm:cxn modelId="{E4912A1E-6D20-441E-B153-C5791B6D113E}" type="presParOf" srcId="{0486A7B2-5F29-4E1F-BBD5-022DAEE1DCB5}" destId="{AF4DEBBE-78F3-47CA-8590-8163E1307841}" srcOrd="9" destOrd="0" presId="urn:microsoft.com/office/officeart/2005/8/layout/vProcess5"/>
    <dgm:cxn modelId="{9B650652-B308-46C9-B34A-043AF5A79956}" type="presParOf" srcId="{0486A7B2-5F29-4E1F-BBD5-022DAEE1DCB5}" destId="{AF61ADE8-866C-4DEA-9207-0B69C61C3B2B}" srcOrd="10" destOrd="0" presId="urn:microsoft.com/office/officeart/2005/8/layout/vProcess5"/>
    <dgm:cxn modelId="{467E1E0C-C44F-451A-B929-6718553E360F}" type="presParOf" srcId="{0486A7B2-5F29-4E1F-BBD5-022DAEE1DCB5}" destId="{F8E7A47D-E1E5-4230-90EA-44CB45D42763}" srcOrd="11" destOrd="0" presId="urn:microsoft.com/office/officeart/2005/8/layout/vProcess5"/>
    <dgm:cxn modelId="{F30DA432-82EC-4EC4-A5C9-B0259A03318E}" type="presParOf" srcId="{0486A7B2-5F29-4E1F-BBD5-022DAEE1DCB5}" destId="{65C1439F-609A-44FB-85C9-9406F5DE398F}" srcOrd="12" destOrd="0" presId="urn:microsoft.com/office/officeart/2005/8/layout/vProcess5"/>
    <dgm:cxn modelId="{BA10301F-C939-4728-BF22-0DF2D6963112}" type="presParOf" srcId="{0486A7B2-5F29-4E1F-BBD5-022DAEE1DCB5}" destId="{B9838A79-E1A4-4578-9E0D-DE824F24E651}" srcOrd="13" destOrd="0" presId="urn:microsoft.com/office/officeart/2005/8/layout/vProcess5"/>
    <dgm:cxn modelId="{51D29BFD-61E1-4B3D-91C2-37353A86E850}" type="presParOf" srcId="{0486A7B2-5F29-4E1F-BBD5-022DAEE1DCB5}" destId="{22A2DF6D-7810-46BC-BB50-3AFEA8A4708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DBF3961-8093-4843-A82A-8E11E4058EB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436DA5A-66B0-40A1-A0D5-784DD0442F58}">
      <dgm:prSet/>
      <dgm:spPr/>
      <dgm:t>
        <a:bodyPr/>
        <a:lstStyle/>
        <a:p>
          <a:r>
            <a:rPr lang="id-ID"/>
            <a:t>Aspek	Contoh Faktor	Dampak pada Bisnis</a:t>
          </a:r>
          <a:endParaRPr lang="en-US"/>
        </a:p>
      </dgm:t>
    </dgm:pt>
    <dgm:pt modelId="{CCFD43EB-3E57-4C2C-BDC9-7BCA90BA2492}" type="parTrans" cxnId="{BC477EAD-7FBE-45D0-9BCC-DE2F5F168FA7}">
      <dgm:prSet/>
      <dgm:spPr/>
      <dgm:t>
        <a:bodyPr/>
        <a:lstStyle/>
        <a:p>
          <a:endParaRPr lang="en-US"/>
        </a:p>
      </dgm:t>
    </dgm:pt>
    <dgm:pt modelId="{4BDEFF3D-1804-4875-9815-4AECF20C7F92}" type="sibTrans" cxnId="{BC477EAD-7FBE-45D0-9BCC-DE2F5F168FA7}">
      <dgm:prSet/>
      <dgm:spPr/>
      <dgm:t>
        <a:bodyPr/>
        <a:lstStyle/>
        <a:p>
          <a:endParaRPr lang="en-US"/>
        </a:p>
      </dgm:t>
    </dgm:pt>
    <dgm:pt modelId="{7F58465F-F90B-42A1-AAF3-88DFF1EB5A85}">
      <dgm:prSet/>
      <dgm:spPr/>
      <dgm:t>
        <a:bodyPr/>
        <a:lstStyle/>
        <a:p>
          <a:r>
            <a:rPr lang="id-ID"/>
            <a:t>Political	Stabilitas politik, kebijakan pajak	Perizinan, investasi</a:t>
          </a:r>
          <a:endParaRPr lang="en-US"/>
        </a:p>
      </dgm:t>
    </dgm:pt>
    <dgm:pt modelId="{93E6F984-3459-4507-9761-200A0BE9C1BF}" type="parTrans" cxnId="{B2050C7C-C182-4F1B-9B1C-C0F24C3EF2EA}">
      <dgm:prSet/>
      <dgm:spPr/>
      <dgm:t>
        <a:bodyPr/>
        <a:lstStyle/>
        <a:p>
          <a:endParaRPr lang="en-US"/>
        </a:p>
      </dgm:t>
    </dgm:pt>
    <dgm:pt modelId="{9B15C8B7-A49E-4E97-B4C6-4C8858B089F9}" type="sibTrans" cxnId="{B2050C7C-C182-4F1B-9B1C-C0F24C3EF2EA}">
      <dgm:prSet/>
      <dgm:spPr/>
      <dgm:t>
        <a:bodyPr/>
        <a:lstStyle/>
        <a:p>
          <a:endParaRPr lang="en-US"/>
        </a:p>
      </dgm:t>
    </dgm:pt>
    <dgm:pt modelId="{3679495B-5979-4343-B436-64A6BB7F83E5}">
      <dgm:prSet/>
      <dgm:spPr/>
      <dgm:t>
        <a:bodyPr/>
        <a:lstStyle/>
        <a:p>
          <a:r>
            <a:rPr lang="id-ID"/>
            <a:t>Economic	Inflasi, suku bunga	Daya beli konsumen</a:t>
          </a:r>
          <a:endParaRPr lang="en-US"/>
        </a:p>
      </dgm:t>
    </dgm:pt>
    <dgm:pt modelId="{279F7E21-6C2E-4D56-911A-6C0B037656C8}" type="parTrans" cxnId="{8008BEDD-DB59-47FB-8E85-C1111E96B1A6}">
      <dgm:prSet/>
      <dgm:spPr/>
      <dgm:t>
        <a:bodyPr/>
        <a:lstStyle/>
        <a:p>
          <a:endParaRPr lang="en-US"/>
        </a:p>
      </dgm:t>
    </dgm:pt>
    <dgm:pt modelId="{A2D50970-F657-4A92-A6A5-E06D5AE7A073}" type="sibTrans" cxnId="{8008BEDD-DB59-47FB-8E85-C1111E96B1A6}">
      <dgm:prSet/>
      <dgm:spPr/>
      <dgm:t>
        <a:bodyPr/>
        <a:lstStyle/>
        <a:p>
          <a:endParaRPr lang="en-US"/>
        </a:p>
      </dgm:t>
    </dgm:pt>
    <dgm:pt modelId="{2C8D8431-DB1B-40DE-B719-B25055202690}">
      <dgm:prSet/>
      <dgm:spPr/>
      <dgm:t>
        <a:bodyPr/>
        <a:lstStyle/>
        <a:p>
          <a:r>
            <a:rPr lang="id-ID"/>
            <a:t>Sociocultural	Nilai sosial, demografi	Preferensi konsumen</a:t>
          </a:r>
          <a:endParaRPr lang="en-US"/>
        </a:p>
      </dgm:t>
    </dgm:pt>
    <dgm:pt modelId="{00A8B51E-DC5E-4847-9E88-D5BAAF23C284}" type="parTrans" cxnId="{F7690076-1CF3-4847-A380-C05081809079}">
      <dgm:prSet/>
      <dgm:spPr/>
      <dgm:t>
        <a:bodyPr/>
        <a:lstStyle/>
        <a:p>
          <a:endParaRPr lang="en-US"/>
        </a:p>
      </dgm:t>
    </dgm:pt>
    <dgm:pt modelId="{2B7DD9A0-E32C-43E0-BAF2-DB26094B6C9D}" type="sibTrans" cxnId="{F7690076-1CF3-4847-A380-C05081809079}">
      <dgm:prSet/>
      <dgm:spPr/>
      <dgm:t>
        <a:bodyPr/>
        <a:lstStyle/>
        <a:p>
          <a:endParaRPr lang="en-US"/>
        </a:p>
      </dgm:t>
    </dgm:pt>
    <dgm:pt modelId="{3A80C184-4CC9-47B0-B0AB-947AFA397E0A}">
      <dgm:prSet/>
      <dgm:spPr/>
      <dgm:t>
        <a:bodyPr/>
        <a:lstStyle/>
        <a:p>
          <a:r>
            <a:rPr lang="id-ID"/>
            <a:t>Technological	Digitalisasi, R&amp;D	Efisiensi produksi</a:t>
          </a:r>
          <a:endParaRPr lang="en-US"/>
        </a:p>
      </dgm:t>
    </dgm:pt>
    <dgm:pt modelId="{DB53D455-AFC8-4ADF-8950-E033CD073DF9}" type="parTrans" cxnId="{F47D6C1C-E3A6-4403-9BFB-4C754AF57353}">
      <dgm:prSet/>
      <dgm:spPr/>
      <dgm:t>
        <a:bodyPr/>
        <a:lstStyle/>
        <a:p>
          <a:endParaRPr lang="en-US"/>
        </a:p>
      </dgm:t>
    </dgm:pt>
    <dgm:pt modelId="{132C1BAA-12FA-4C3E-ADE3-BAC564C256A8}" type="sibTrans" cxnId="{F47D6C1C-E3A6-4403-9BFB-4C754AF57353}">
      <dgm:prSet/>
      <dgm:spPr/>
      <dgm:t>
        <a:bodyPr/>
        <a:lstStyle/>
        <a:p>
          <a:endParaRPr lang="en-US"/>
        </a:p>
      </dgm:t>
    </dgm:pt>
    <dgm:pt modelId="{47DF9D37-E9C4-4A45-BE17-3DEF9B77C9D5}">
      <dgm:prSet/>
      <dgm:spPr/>
      <dgm:t>
        <a:bodyPr/>
        <a:lstStyle/>
        <a:p>
          <a:r>
            <a:rPr lang="id-ID"/>
            <a:t>Environmental	Iklim, keberlanjutan	CSR, green business</a:t>
          </a:r>
          <a:endParaRPr lang="en-US"/>
        </a:p>
      </dgm:t>
    </dgm:pt>
    <dgm:pt modelId="{D2A92B8B-B889-4C95-9CB6-3110DFCCF323}" type="parTrans" cxnId="{F7CAAE5C-2D9E-4897-A1CF-255DDA9A2778}">
      <dgm:prSet/>
      <dgm:spPr/>
      <dgm:t>
        <a:bodyPr/>
        <a:lstStyle/>
        <a:p>
          <a:endParaRPr lang="en-US"/>
        </a:p>
      </dgm:t>
    </dgm:pt>
    <dgm:pt modelId="{83D2643A-B0A5-4662-A355-531462286D93}" type="sibTrans" cxnId="{F7CAAE5C-2D9E-4897-A1CF-255DDA9A2778}">
      <dgm:prSet/>
      <dgm:spPr/>
      <dgm:t>
        <a:bodyPr/>
        <a:lstStyle/>
        <a:p>
          <a:endParaRPr lang="en-US"/>
        </a:p>
      </dgm:t>
    </dgm:pt>
    <dgm:pt modelId="{2E29338A-20FD-41DA-8FBD-B423DD088592}">
      <dgm:prSet/>
      <dgm:spPr/>
      <dgm:t>
        <a:bodyPr/>
        <a:lstStyle/>
        <a:p>
          <a:r>
            <a:rPr lang="id-ID"/>
            <a:t>Legal	Regulasi tenaga kerja	Kepatuhan hukum</a:t>
          </a:r>
          <a:endParaRPr lang="en-US"/>
        </a:p>
      </dgm:t>
    </dgm:pt>
    <dgm:pt modelId="{05CAC0EA-3F46-4E1A-A919-07FE7E470FF1}" type="parTrans" cxnId="{550AE21C-128A-401F-A6BD-3FC0F2E510B4}">
      <dgm:prSet/>
      <dgm:spPr/>
      <dgm:t>
        <a:bodyPr/>
        <a:lstStyle/>
        <a:p>
          <a:endParaRPr lang="en-US"/>
        </a:p>
      </dgm:t>
    </dgm:pt>
    <dgm:pt modelId="{83B281DE-5B72-4F08-B8C1-8F1FEC22249B}" type="sibTrans" cxnId="{550AE21C-128A-401F-A6BD-3FC0F2E510B4}">
      <dgm:prSet/>
      <dgm:spPr/>
      <dgm:t>
        <a:bodyPr/>
        <a:lstStyle/>
        <a:p>
          <a:endParaRPr lang="en-US"/>
        </a:p>
      </dgm:t>
    </dgm:pt>
    <dgm:pt modelId="{AD62FF67-2745-450F-9602-341DAF82B697}" type="pres">
      <dgm:prSet presAssocID="{1DBF3961-8093-4843-A82A-8E11E4058EB9}" presName="diagram" presStyleCnt="0">
        <dgm:presLayoutVars>
          <dgm:dir/>
          <dgm:resizeHandles val="exact"/>
        </dgm:presLayoutVars>
      </dgm:prSet>
      <dgm:spPr/>
    </dgm:pt>
    <dgm:pt modelId="{A8E5BEDF-695C-4F93-8C6E-1CD98F98B22D}" type="pres">
      <dgm:prSet presAssocID="{B436DA5A-66B0-40A1-A0D5-784DD0442F58}" presName="node" presStyleLbl="node1" presStyleIdx="0" presStyleCnt="7">
        <dgm:presLayoutVars>
          <dgm:bulletEnabled val="1"/>
        </dgm:presLayoutVars>
      </dgm:prSet>
      <dgm:spPr/>
    </dgm:pt>
    <dgm:pt modelId="{4E4ECFA7-40E3-49A0-940F-63352837DDFC}" type="pres">
      <dgm:prSet presAssocID="{4BDEFF3D-1804-4875-9815-4AECF20C7F92}" presName="sibTrans" presStyleCnt="0"/>
      <dgm:spPr/>
    </dgm:pt>
    <dgm:pt modelId="{C4D8A0B1-B0AF-40BB-AADF-35D8BACAF261}" type="pres">
      <dgm:prSet presAssocID="{7F58465F-F90B-42A1-AAF3-88DFF1EB5A85}" presName="node" presStyleLbl="node1" presStyleIdx="1" presStyleCnt="7">
        <dgm:presLayoutVars>
          <dgm:bulletEnabled val="1"/>
        </dgm:presLayoutVars>
      </dgm:prSet>
      <dgm:spPr/>
    </dgm:pt>
    <dgm:pt modelId="{8388C5F1-FCDE-4498-8CDB-1E5416924DBC}" type="pres">
      <dgm:prSet presAssocID="{9B15C8B7-A49E-4E97-B4C6-4C8858B089F9}" presName="sibTrans" presStyleCnt="0"/>
      <dgm:spPr/>
    </dgm:pt>
    <dgm:pt modelId="{77C7270F-1CA1-423B-86AF-A65BAE051BC3}" type="pres">
      <dgm:prSet presAssocID="{3679495B-5979-4343-B436-64A6BB7F83E5}" presName="node" presStyleLbl="node1" presStyleIdx="2" presStyleCnt="7">
        <dgm:presLayoutVars>
          <dgm:bulletEnabled val="1"/>
        </dgm:presLayoutVars>
      </dgm:prSet>
      <dgm:spPr/>
    </dgm:pt>
    <dgm:pt modelId="{040F3613-8D39-4EF5-A751-D022B797E512}" type="pres">
      <dgm:prSet presAssocID="{A2D50970-F657-4A92-A6A5-E06D5AE7A073}" presName="sibTrans" presStyleCnt="0"/>
      <dgm:spPr/>
    </dgm:pt>
    <dgm:pt modelId="{57667300-AB20-4087-8BE2-99F8BBE94140}" type="pres">
      <dgm:prSet presAssocID="{2C8D8431-DB1B-40DE-B719-B25055202690}" presName="node" presStyleLbl="node1" presStyleIdx="3" presStyleCnt="7">
        <dgm:presLayoutVars>
          <dgm:bulletEnabled val="1"/>
        </dgm:presLayoutVars>
      </dgm:prSet>
      <dgm:spPr/>
    </dgm:pt>
    <dgm:pt modelId="{4D1C92DA-15D8-42EF-898D-2C3F5B41A91A}" type="pres">
      <dgm:prSet presAssocID="{2B7DD9A0-E32C-43E0-BAF2-DB26094B6C9D}" presName="sibTrans" presStyleCnt="0"/>
      <dgm:spPr/>
    </dgm:pt>
    <dgm:pt modelId="{103F718A-6EC1-4E45-B0CF-2076FDBD1D0D}" type="pres">
      <dgm:prSet presAssocID="{3A80C184-4CC9-47B0-B0AB-947AFA397E0A}" presName="node" presStyleLbl="node1" presStyleIdx="4" presStyleCnt="7">
        <dgm:presLayoutVars>
          <dgm:bulletEnabled val="1"/>
        </dgm:presLayoutVars>
      </dgm:prSet>
      <dgm:spPr/>
    </dgm:pt>
    <dgm:pt modelId="{8CDD4A80-3177-4D3C-9178-1A4C37E0CFA7}" type="pres">
      <dgm:prSet presAssocID="{132C1BAA-12FA-4C3E-ADE3-BAC564C256A8}" presName="sibTrans" presStyleCnt="0"/>
      <dgm:spPr/>
    </dgm:pt>
    <dgm:pt modelId="{A2814C41-FB08-4D10-8D6B-336C2649F5A3}" type="pres">
      <dgm:prSet presAssocID="{47DF9D37-E9C4-4A45-BE17-3DEF9B77C9D5}" presName="node" presStyleLbl="node1" presStyleIdx="5" presStyleCnt="7">
        <dgm:presLayoutVars>
          <dgm:bulletEnabled val="1"/>
        </dgm:presLayoutVars>
      </dgm:prSet>
      <dgm:spPr/>
    </dgm:pt>
    <dgm:pt modelId="{2A25610B-8034-4084-9801-3F782397CB7F}" type="pres">
      <dgm:prSet presAssocID="{83D2643A-B0A5-4662-A355-531462286D93}" presName="sibTrans" presStyleCnt="0"/>
      <dgm:spPr/>
    </dgm:pt>
    <dgm:pt modelId="{75B4B279-D5D3-4A6B-9745-249A9B322FA6}" type="pres">
      <dgm:prSet presAssocID="{2E29338A-20FD-41DA-8FBD-B423DD088592}" presName="node" presStyleLbl="node1" presStyleIdx="6" presStyleCnt="7">
        <dgm:presLayoutVars>
          <dgm:bulletEnabled val="1"/>
        </dgm:presLayoutVars>
      </dgm:prSet>
      <dgm:spPr/>
    </dgm:pt>
  </dgm:ptLst>
  <dgm:cxnLst>
    <dgm:cxn modelId="{B8EF1D07-9353-4F59-8923-2C9D0FAAEB64}" type="presOf" srcId="{2E29338A-20FD-41DA-8FBD-B423DD088592}" destId="{75B4B279-D5D3-4A6B-9745-249A9B322FA6}" srcOrd="0" destOrd="0" presId="urn:microsoft.com/office/officeart/2005/8/layout/default"/>
    <dgm:cxn modelId="{F47D6C1C-E3A6-4403-9BFB-4C754AF57353}" srcId="{1DBF3961-8093-4843-A82A-8E11E4058EB9}" destId="{3A80C184-4CC9-47B0-B0AB-947AFA397E0A}" srcOrd="4" destOrd="0" parTransId="{DB53D455-AFC8-4ADF-8950-E033CD073DF9}" sibTransId="{132C1BAA-12FA-4C3E-ADE3-BAC564C256A8}"/>
    <dgm:cxn modelId="{550AE21C-128A-401F-A6BD-3FC0F2E510B4}" srcId="{1DBF3961-8093-4843-A82A-8E11E4058EB9}" destId="{2E29338A-20FD-41DA-8FBD-B423DD088592}" srcOrd="6" destOrd="0" parTransId="{05CAC0EA-3F46-4E1A-A919-07FE7E470FF1}" sibTransId="{83B281DE-5B72-4F08-B8C1-8F1FEC22249B}"/>
    <dgm:cxn modelId="{BBA1F326-A8DF-47DA-A57A-10D298A39CA7}" type="presOf" srcId="{47DF9D37-E9C4-4A45-BE17-3DEF9B77C9D5}" destId="{A2814C41-FB08-4D10-8D6B-336C2649F5A3}" srcOrd="0" destOrd="0" presId="urn:microsoft.com/office/officeart/2005/8/layout/default"/>
    <dgm:cxn modelId="{DE61262C-0064-463F-96CE-45C459CAAC25}" type="presOf" srcId="{2C8D8431-DB1B-40DE-B719-B25055202690}" destId="{57667300-AB20-4087-8BE2-99F8BBE94140}" srcOrd="0" destOrd="0" presId="urn:microsoft.com/office/officeart/2005/8/layout/default"/>
    <dgm:cxn modelId="{CCFBD234-B692-4B80-A922-59229216A55B}" type="presOf" srcId="{7F58465F-F90B-42A1-AAF3-88DFF1EB5A85}" destId="{C4D8A0B1-B0AF-40BB-AADF-35D8BACAF261}" srcOrd="0" destOrd="0" presId="urn:microsoft.com/office/officeart/2005/8/layout/default"/>
    <dgm:cxn modelId="{4210703C-B454-41DF-AD7F-C44530F99576}" type="presOf" srcId="{3A80C184-4CC9-47B0-B0AB-947AFA397E0A}" destId="{103F718A-6EC1-4E45-B0CF-2076FDBD1D0D}" srcOrd="0" destOrd="0" presId="urn:microsoft.com/office/officeart/2005/8/layout/default"/>
    <dgm:cxn modelId="{F7CAAE5C-2D9E-4897-A1CF-255DDA9A2778}" srcId="{1DBF3961-8093-4843-A82A-8E11E4058EB9}" destId="{47DF9D37-E9C4-4A45-BE17-3DEF9B77C9D5}" srcOrd="5" destOrd="0" parTransId="{D2A92B8B-B889-4C95-9CB6-3110DFCCF323}" sibTransId="{83D2643A-B0A5-4662-A355-531462286D93}"/>
    <dgm:cxn modelId="{F7690076-1CF3-4847-A380-C05081809079}" srcId="{1DBF3961-8093-4843-A82A-8E11E4058EB9}" destId="{2C8D8431-DB1B-40DE-B719-B25055202690}" srcOrd="3" destOrd="0" parTransId="{00A8B51E-DC5E-4847-9E88-D5BAAF23C284}" sibTransId="{2B7DD9A0-E32C-43E0-BAF2-DB26094B6C9D}"/>
    <dgm:cxn modelId="{B2050C7C-C182-4F1B-9B1C-C0F24C3EF2EA}" srcId="{1DBF3961-8093-4843-A82A-8E11E4058EB9}" destId="{7F58465F-F90B-42A1-AAF3-88DFF1EB5A85}" srcOrd="1" destOrd="0" parTransId="{93E6F984-3459-4507-9761-200A0BE9C1BF}" sibTransId="{9B15C8B7-A49E-4E97-B4C6-4C8858B089F9}"/>
    <dgm:cxn modelId="{01B736A9-C622-428A-9897-5E65DD03F66C}" type="presOf" srcId="{B436DA5A-66B0-40A1-A0D5-784DD0442F58}" destId="{A8E5BEDF-695C-4F93-8C6E-1CD98F98B22D}" srcOrd="0" destOrd="0" presId="urn:microsoft.com/office/officeart/2005/8/layout/default"/>
    <dgm:cxn modelId="{BC477EAD-7FBE-45D0-9BCC-DE2F5F168FA7}" srcId="{1DBF3961-8093-4843-A82A-8E11E4058EB9}" destId="{B436DA5A-66B0-40A1-A0D5-784DD0442F58}" srcOrd="0" destOrd="0" parTransId="{CCFD43EB-3E57-4C2C-BDC9-7BCA90BA2492}" sibTransId="{4BDEFF3D-1804-4875-9815-4AECF20C7F92}"/>
    <dgm:cxn modelId="{93A397DC-F377-4635-9715-5F9A8817ABE4}" type="presOf" srcId="{3679495B-5979-4343-B436-64A6BB7F83E5}" destId="{77C7270F-1CA1-423B-86AF-A65BAE051BC3}" srcOrd="0" destOrd="0" presId="urn:microsoft.com/office/officeart/2005/8/layout/default"/>
    <dgm:cxn modelId="{8008BEDD-DB59-47FB-8E85-C1111E96B1A6}" srcId="{1DBF3961-8093-4843-A82A-8E11E4058EB9}" destId="{3679495B-5979-4343-B436-64A6BB7F83E5}" srcOrd="2" destOrd="0" parTransId="{279F7E21-6C2E-4D56-911A-6C0B037656C8}" sibTransId="{A2D50970-F657-4A92-A6A5-E06D5AE7A073}"/>
    <dgm:cxn modelId="{CEF8D0E3-FBB7-415D-BDD4-C5EF1EA4847D}" type="presOf" srcId="{1DBF3961-8093-4843-A82A-8E11E4058EB9}" destId="{AD62FF67-2745-450F-9602-341DAF82B697}" srcOrd="0" destOrd="0" presId="urn:microsoft.com/office/officeart/2005/8/layout/default"/>
    <dgm:cxn modelId="{1DE4F431-6786-4A85-A490-60080108F0E1}" type="presParOf" srcId="{AD62FF67-2745-450F-9602-341DAF82B697}" destId="{A8E5BEDF-695C-4F93-8C6E-1CD98F98B22D}" srcOrd="0" destOrd="0" presId="urn:microsoft.com/office/officeart/2005/8/layout/default"/>
    <dgm:cxn modelId="{4623F59D-83D5-4B69-8D5B-953D59B3CA24}" type="presParOf" srcId="{AD62FF67-2745-450F-9602-341DAF82B697}" destId="{4E4ECFA7-40E3-49A0-940F-63352837DDFC}" srcOrd="1" destOrd="0" presId="urn:microsoft.com/office/officeart/2005/8/layout/default"/>
    <dgm:cxn modelId="{892D1671-0542-4E59-8A38-1CA00FEA6D84}" type="presParOf" srcId="{AD62FF67-2745-450F-9602-341DAF82B697}" destId="{C4D8A0B1-B0AF-40BB-AADF-35D8BACAF261}" srcOrd="2" destOrd="0" presId="urn:microsoft.com/office/officeart/2005/8/layout/default"/>
    <dgm:cxn modelId="{9426F15F-0B9B-499A-960D-FB44FC03E40B}" type="presParOf" srcId="{AD62FF67-2745-450F-9602-341DAF82B697}" destId="{8388C5F1-FCDE-4498-8CDB-1E5416924DBC}" srcOrd="3" destOrd="0" presId="urn:microsoft.com/office/officeart/2005/8/layout/default"/>
    <dgm:cxn modelId="{8732A8DF-D3A6-4406-BBBB-963D3DDB9881}" type="presParOf" srcId="{AD62FF67-2745-450F-9602-341DAF82B697}" destId="{77C7270F-1CA1-423B-86AF-A65BAE051BC3}" srcOrd="4" destOrd="0" presId="urn:microsoft.com/office/officeart/2005/8/layout/default"/>
    <dgm:cxn modelId="{4017FF20-51B4-46F7-9A3A-A70A12245F04}" type="presParOf" srcId="{AD62FF67-2745-450F-9602-341DAF82B697}" destId="{040F3613-8D39-4EF5-A751-D022B797E512}" srcOrd="5" destOrd="0" presId="urn:microsoft.com/office/officeart/2005/8/layout/default"/>
    <dgm:cxn modelId="{B8D83954-16AB-49F0-8D97-7EC8B65942B6}" type="presParOf" srcId="{AD62FF67-2745-450F-9602-341DAF82B697}" destId="{57667300-AB20-4087-8BE2-99F8BBE94140}" srcOrd="6" destOrd="0" presId="urn:microsoft.com/office/officeart/2005/8/layout/default"/>
    <dgm:cxn modelId="{7BFA1948-0D2E-4E77-B4C4-26129BBA8716}" type="presParOf" srcId="{AD62FF67-2745-450F-9602-341DAF82B697}" destId="{4D1C92DA-15D8-42EF-898D-2C3F5B41A91A}" srcOrd="7" destOrd="0" presId="urn:microsoft.com/office/officeart/2005/8/layout/default"/>
    <dgm:cxn modelId="{E7B92634-E3C0-44ED-9C2A-E329B6665EEF}" type="presParOf" srcId="{AD62FF67-2745-450F-9602-341DAF82B697}" destId="{103F718A-6EC1-4E45-B0CF-2076FDBD1D0D}" srcOrd="8" destOrd="0" presId="urn:microsoft.com/office/officeart/2005/8/layout/default"/>
    <dgm:cxn modelId="{547AD835-7A74-4F1B-BBD5-773517F45B96}" type="presParOf" srcId="{AD62FF67-2745-450F-9602-341DAF82B697}" destId="{8CDD4A80-3177-4D3C-9178-1A4C37E0CFA7}" srcOrd="9" destOrd="0" presId="urn:microsoft.com/office/officeart/2005/8/layout/default"/>
    <dgm:cxn modelId="{056868A4-F941-46EE-A3FC-3562380C4A71}" type="presParOf" srcId="{AD62FF67-2745-450F-9602-341DAF82B697}" destId="{A2814C41-FB08-4D10-8D6B-336C2649F5A3}" srcOrd="10" destOrd="0" presId="urn:microsoft.com/office/officeart/2005/8/layout/default"/>
    <dgm:cxn modelId="{20EFC12C-6CF9-4A58-823F-2BB959D80694}" type="presParOf" srcId="{AD62FF67-2745-450F-9602-341DAF82B697}" destId="{2A25610B-8034-4084-9801-3F782397CB7F}" srcOrd="11" destOrd="0" presId="urn:microsoft.com/office/officeart/2005/8/layout/default"/>
    <dgm:cxn modelId="{B2C5BD6D-0686-4D4E-84C9-60AE229A228D}" type="presParOf" srcId="{AD62FF67-2745-450F-9602-341DAF82B697}" destId="{75B4B279-D5D3-4A6B-9745-249A9B322FA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EC6063-63FE-41CC-B8FC-3A4ED1B1FA4A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255303B-8BFE-4FBD-958C-52A45E4C0D10}">
      <dgm:prSet/>
      <dgm:spPr/>
      <dgm:t>
        <a:bodyPr/>
        <a:lstStyle/>
        <a:p>
          <a:r>
            <a:rPr lang="id-ID"/>
            <a:t>•	Lingkungan internal menentukan kapasitas adaptasi organisasi.</a:t>
          </a:r>
          <a:endParaRPr lang="en-US"/>
        </a:p>
      </dgm:t>
    </dgm:pt>
    <dgm:pt modelId="{B2CC8DEF-34A8-4B4A-8247-EDCFB6A2C74F}" type="parTrans" cxnId="{88CB91DB-0058-4521-BD91-B247DEC54D26}">
      <dgm:prSet/>
      <dgm:spPr/>
      <dgm:t>
        <a:bodyPr/>
        <a:lstStyle/>
        <a:p>
          <a:endParaRPr lang="en-US"/>
        </a:p>
      </dgm:t>
    </dgm:pt>
    <dgm:pt modelId="{446A626A-E4B8-4DE4-9B37-33710EA90FC5}" type="sibTrans" cxnId="{88CB91DB-0058-4521-BD91-B247DEC54D26}">
      <dgm:prSet/>
      <dgm:spPr/>
      <dgm:t>
        <a:bodyPr/>
        <a:lstStyle/>
        <a:p>
          <a:endParaRPr lang="en-US"/>
        </a:p>
      </dgm:t>
    </dgm:pt>
    <dgm:pt modelId="{9B4CEFBC-CB9F-4557-BAC0-9ADB957D8DCF}">
      <dgm:prSet/>
      <dgm:spPr/>
      <dgm:t>
        <a:bodyPr/>
        <a:lstStyle/>
        <a:p>
          <a:r>
            <a:rPr lang="id-ID"/>
            <a:t>•	Lingkungan eksternal menentukan tekanan dan peluang.</a:t>
          </a:r>
          <a:endParaRPr lang="en-US"/>
        </a:p>
      </dgm:t>
    </dgm:pt>
    <dgm:pt modelId="{F13B574E-E7DA-4BAC-B880-6E7085428223}" type="parTrans" cxnId="{7D0CCC7D-E7FA-40A8-8457-5F622DE27C95}">
      <dgm:prSet/>
      <dgm:spPr/>
      <dgm:t>
        <a:bodyPr/>
        <a:lstStyle/>
        <a:p>
          <a:endParaRPr lang="en-US"/>
        </a:p>
      </dgm:t>
    </dgm:pt>
    <dgm:pt modelId="{5C7F6C22-815E-47CE-B415-671B77441D4C}" type="sibTrans" cxnId="{7D0CCC7D-E7FA-40A8-8457-5F622DE27C95}">
      <dgm:prSet/>
      <dgm:spPr/>
      <dgm:t>
        <a:bodyPr/>
        <a:lstStyle/>
        <a:p>
          <a:endParaRPr lang="en-US"/>
        </a:p>
      </dgm:t>
    </dgm:pt>
    <dgm:pt modelId="{8DE0CE97-5ABC-40AA-AA74-86AA46ECE9A8}">
      <dgm:prSet/>
      <dgm:spPr/>
      <dgm:t>
        <a:bodyPr/>
        <a:lstStyle/>
        <a:p>
          <a:r>
            <a:rPr lang="id-ID"/>
            <a:t>•	Strategi efektif = Kekuatan internal + Peluang eksternal.</a:t>
          </a:r>
          <a:endParaRPr lang="en-US"/>
        </a:p>
      </dgm:t>
    </dgm:pt>
    <dgm:pt modelId="{DB861F6C-0EBA-4D77-973B-A0584E9AECF7}" type="parTrans" cxnId="{B415ACAA-3783-4144-8DB9-B91CCD797D45}">
      <dgm:prSet/>
      <dgm:spPr/>
      <dgm:t>
        <a:bodyPr/>
        <a:lstStyle/>
        <a:p>
          <a:endParaRPr lang="en-US"/>
        </a:p>
      </dgm:t>
    </dgm:pt>
    <dgm:pt modelId="{1210204C-B904-4FAB-A95E-3F4EC376CCF6}" type="sibTrans" cxnId="{B415ACAA-3783-4144-8DB9-B91CCD797D45}">
      <dgm:prSet/>
      <dgm:spPr/>
      <dgm:t>
        <a:bodyPr/>
        <a:lstStyle/>
        <a:p>
          <a:endParaRPr lang="en-US"/>
        </a:p>
      </dgm:t>
    </dgm:pt>
    <dgm:pt modelId="{90A0C0D9-45AE-428A-83ED-87868CB8871A}">
      <dgm:prSet/>
      <dgm:spPr/>
      <dgm:t>
        <a:bodyPr/>
        <a:lstStyle/>
        <a:p>
          <a:r>
            <a:rPr lang="id-ID"/>
            <a:t>“A successful strategy aligns the firm’s internal strengths with external opportunities while managing threats.” – Wheelen &amp; Hunger (2017)</a:t>
          </a:r>
          <a:endParaRPr lang="en-US"/>
        </a:p>
      </dgm:t>
    </dgm:pt>
    <dgm:pt modelId="{7D8F079B-BD58-493B-8C5B-06F9212A606B}" type="parTrans" cxnId="{93AF83C2-B8A8-4B1F-A761-EC1EABFCE6FF}">
      <dgm:prSet/>
      <dgm:spPr/>
      <dgm:t>
        <a:bodyPr/>
        <a:lstStyle/>
        <a:p>
          <a:endParaRPr lang="en-US"/>
        </a:p>
      </dgm:t>
    </dgm:pt>
    <dgm:pt modelId="{5F34440F-0E02-4A75-864A-353C62F55A0D}" type="sibTrans" cxnId="{93AF83C2-B8A8-4B1F-A761-EC1EABFCE6FF}">
      <dgm:prSet/>
      <dgm:spPr/>
      <dgm:t>
        <a:bodyPr/>
        <a:lstStyle/>
        <a:p>
          <a:endParaRPr lang="en-US"/>
        </a:p>
      </dgm:t>
    </dgm:pt>
    <dgm:pt modelId="{386189D8-8C91-4DBC-BFD7-31F972F38785}" type="pres">
      <dgm:prSet presAssocID="{42EC6063-63FE-41CC-B8FC-3A4ED1B1FA4A}" presName="matrix" presStyleCnt="0">
        <dgm:presLayoutVars>
          <dgm:chMax val="1"/>
          <dgm:dir/>
          <dgm:resizeHandles val="exact"/>
        </dgm:presLayoutVars>
      </dgm:prSet>
      <dgm:spPr/>
    </dgm:pt>
    <dgm:pt modelId="{222D9E13-096F-4D31-BB20-AD25DDA9AE6A}" type="pres">
      <dgm:prSet presAssocID="{42EC6063-63FE-41CC-B8FC-3A4ED1B1FA4A}" presName="diamond" presStyleLbl="bgShp" presStyleIdx="0" presStyleCnt="1"/>
      <dgm:spPr/>
    </dgm:pt>
    <dgm:pt modelId="{DA2C5F3A-C950-4A29-9388-D938FAAA29EB}" type="pres">
      <dgm:prSet presAssocID="{42EC6063-63FE-41CC-B8FC-3A4ED1B1FA4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BFA9C89-C279-4081-A369-EA249AFD63CF}" type="pres">
      <dgm:prSet presAssocID="{42EC6063-63FE-41CC-B8FC-3A4ED1B1FA4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98053FB-9527-4654-AF86-C867F1FCA698}" type="pres">
      <dgm:prSet presAssocID="{42EC6063-63FE-41CC-B8FC-3A4ED1B1FA4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FCA83B9-A837-4E16-A7F7-EAD32D52A9CF}" type="pres">
      <dgm:prSet presAssocID="{42EC6063-63FE-41CC-B8FC-3A4ED1B1FA4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3CDE014-6118-4DB9-8D2B-BD2C949AC9A8}" type="presOf" srcId="{9B4CEFBC-CB9F-4557-BAC0-9ADB957D8DCF}" destId="{2BFA9C89-C279-4081-A369-EA249AFD63CF}" srcOrd="0" destOrd="0" presId="urn:microsoft.com/office/officeart/2005/8/layout/matrix3"/>
    <dgm:cxn modelId="{25BFFB71-3EF0-4AEF-A43C-B8F3D49EECDD}" type="presOf" srcId="{8DE0CE97-5ABC-40AA-AA74-86AA46ECE9A8}" destId="{298053FB-9527-4654-AF86-C867F1FCA698}" srcOrd="0" destOrd="0" presId="urn:microsoft.com/office/officeart/2005/8/layout/matrix3"/>
    <dgm:cxn modelId="{7D0CCC7D-E7FA-40A8-8457-5F622DE27C95}" srcId="{42EC6063-63FE-41CC-B8FC-3A4ED1B1FA4A}" destId="{9B4CEFBC-CB9F-4557-BAC0-9ADB957D8DCF}" srcOrd="1" destOrd="0" parTransId="{F13B574E-E7DA-4BAC-B880-6E7085428223}" sibTransId="{5C7F6C22-815E-47CE-B415-671B77441D4C}"/>
    <dgm:cxn modelId="{00266085-AF28-44DE-8CDB-0E3C4734FDC3}" type="presOf" srcId="{42EC6063-63FE-41CC-B8FC-3A4ED1B1FA4A}" destId="{386189D8-8C91-4DBC-BFD7-31F972F38785}" srcOrd="0" destOrd="0" presId="urn:microsoft.com/office/officeart/2005/8/layout/matrix3"/>
    <dgm:cxn modelId="{92F1E08D-6C90-4E48-BA86-DAC7EC16B528}" type="presOf" srcId="{6255303B-8BFE-4FBD-958C-52A45E4C0D10}" destId="{DA2C5F3A-C950-4A29-9388-D938FAAA29EB}" srcOrd="0" destOrd="0" presId="urn:microsoft.com/office/officeart/2005/8/layout/matrix3"/>
    <dgm:cxn modelId="{B415ACAA-3783-4144-8DB9-B91CCD797D45}" srcId="{42EC6063-63FE-41CC-B8FC-3A4ED1B1FA4A}" destId="{8DE0CE97-5ABC-40AA-AA74-86AA46ECE9A8}" srcOrd="2" destOrd="0" parTransId="{DB861F6C-0EBA-4D77-973B-A0584E9AECF7}" sibTransId="{1210204C-B904-4FAB-A95E-3F4EC376CCF6}"/>
    <dgm:cxn modelId="{93AF83C2-B8A8-4B1F-A761-EC1EABFCE6FF}" srcId="{42EC6063-63FE-41CC-B8FC-3A4ED1B1FA4A}" destId="{90A0C0D9-45AE-428A-83ED-87868CB8871A}" srcOrd="3" destOrd="0" parTransId="{7D8F079B-BD58-493B-8C5B-06F9212A606B}" sibTransId="{5F34440F-0E02-4A75-864A-353C62F55A0D}"/>
    <dgm:cxn modelId="{BD3554CF-E173-40B6-A4D1-481CC003C45D}" type="presOf" srcId="{90A0C0D9-45AE-428A-83ED-87868CB8871A}" destId="{5FCA83B9-A837-4E16-A7F7-EAD32D52A9CF}" srcOrd="0" destOrd="0" presId="urn:microsoft.com/office/officeart/2005/8/layout/matrix3"/>
    <dgm:cxn modelId="{88CB91DB-0058-4521-BD91-B247DEC54D26}" srcId="{42EC6063-63FE-41CC-B8FC-3A4ED1B1FA4A}" destId="{6255303B-8BFE-4FBD-958C-52A45E4C0D10}" srcOrd="0" destOrd="0" parTransId="{B2CC8DEF-34A8-4B4A-8247-EDCFB6A2C74F}" sibTransId="{446A626A-E4B8-4DE4-9B37-33710EA90FC5}"/>
    <dgm:cxn modelId="{5B119B84-B081-4070-BF3C-BE92DF3678FF}" type="presParOf" srcId="{386189D8-8C91-4DBC-BFD7-31F972F38785}" destId="{222D9E13-096F-4D31-BB20-AD25DDA9AE6A}" srcOrd="0" destOrd="0" presId="urn:microsoft.com/office/officeart/2005/8/layout/matrix3"/>
    <dgm:cxn modelId="{EFFC3633-8885-4626-8519-44E296914DCE}" type="presParOf" srcId="{386189D8-8C91-4DBC-BFD7-31F972F38785}" destId="{DA2C5F3A-C950-4A29-9388-D938FAAA29EB}" srcOrd="1" destOrd="0" presId="urn:microsoft.com/office/officeart/2005/8/layout/matrix3"/>
    <dgm:cxn modelId="{626D3112-E52E-4833-AB76-4B2ECCA05641}" type="presParOf" srcId="{386189D8-8C91-4DBC-BFD7-31F972F38785}" destId="{2BFA9C89-C279-4081-A369-EA249AFD63CF}" srcOrd="2" destOrd="0" presId="urn:microsoft.com/office/officeart/2005/8/layout/matrix3"/>
    <dgm:cxn modelId="{7FF5F34F-4E44-444C-88CC-BD529CF249CC}" type="presParOf" srcId="{386189D8-8C91-4DBC-BFD7-31F972F38785}" destId="{298053FB-9527-4654-AF86-C867F1FCA698}" srcOrd="3" destOrd="0" presId="urn:microsoft.com/office/officeart/2005/8/layout/matrix3"/>
    <dgm:cxn modelId="{E40EDEDE-77E7-4E12-9B4E-3E90E4919B51}" type="presParOf" srcId="{386189D8-8C91-4DBC-BFD7-31F972F38785}" destId="{5FCA83B9-A837-4E16-A7F7-EAD32D52A9C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D487071-FC37-443D-9883-6198414C1F4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30C33FB-3B1A-4AC6-97C6-26F255E1D2BE}">
      <dgm:prSet/>
      <dgm:spPr/>
      <dgm:t>
        <a:bodyPr/>
        <a:lstStyle/>
        <a:p>
          <a:r>
            <a:rPr lang="id-ID"/>
            <a:t>Kasus: Dampak Digitalisasi terhadap Industri Retail Indonesia.</a:t>
          </a:r>
          <a:endParaRPr lang="en-US"/>
        </a:p>
      </dgm:t>
    </dgm:pt>
    <dgm:pt modelId="{ACC39CA6-9D12-4A03-B57A-6221175EE53A}" type="parTrans" cxnId="{735020AA-8FE8-47CD-A028-67E9EADD6F93}">
      <dgm:prSet/>
      <dgm:spPr/>
      <dgm:t>
        <a:bodyPr/>
        <a:lstStyle/>
        <a:p>
          <a:endParaRPr lang="en-US"/>
        </a:p>
      </dgm:t>
    </dgm:pt>
    <dgm:pt modelId="{F5811C99-EB01-46CE-BB4E-14DF4F103AE0}" type="sibTrans" cxnId="{735020AA-8FE8-47CD-A028-67E9EADD6F93}">
      <dgm:prSet/>
      <dgm:spPr/>
      <dgm:t>
        <a:bodyPr/>
        <a:lstStyle/>
        <a:p>
          <a:endParaRPr lang="en-US"/>
        </a:p>
      </dgm:t>
    </dgm:pt>
    <dgm:pt modelId="{0515ECE6-5FB1-47C0-94D4-DCA58B723474}">
      <dgm:prSet/>
      <dgm:spPr/>
      <dgm:t>
        <a:bodyPr/>
        <a:lstStyle/>
        <a:p>
          <a:r>
            <a:rPr lang="id-ID"/>
            <a:t>Pertanyaan Diskusi:</a:t>
          </a:r>
          <a:endParaRPr lang="en-US"/>
        </a:p>
      </dgm:t>
    </dgm:pt>
    <dgm:pt modelId="{057B49AB-E01C-4968-908F-404B0F004138}" type="parTrans" cxnId="{3D56FDC1-42F0-44D9-834F-E7AB6714161F}">
      <dgm:prSet/>
      <dgm:spPr/>
      <dgm:t>
        <a:bodyPr/>
        <a:lstStyle/>
        <a:p>
          <a:endParaRPr lang="en-US"/>
        </a:p>
      </dgm:t>
    </dgm:pt>
    <dgm:pt modelId="{D586A0ED-02A3-4B4C-843D-13289826E2D0}" type="sibTrans" cxnId="{3D56FDC1-42F0-44D9-834F-E7AB6714161F}">
      <dgm:prSet/>
      <dgm:spPr/>
      <dgm:t>
        <a:bodyPr/>
        <a:lstStyle/>
        <a:p>
          <a:endParaRPr lang="en-US"/>
        </a:p>
      </dgm:t>
    </dgm:pt>
    <dgm:pt modelId="{B7F7E219-F373-4DE9-9095-9C495583B1DF}">
      <dgm:prSet/>
      <dgm:spPr/>
      <dgm:t>
        <a:bodyPr/>
        <a:lstStyle/>
        <a:p>
          <a:r>
            <a:rPr lang="id-ID"/>
            <a:t>1. Faktor eksternal apa yang paling memengaruhi industri retail saat ini?</a:t>
          </a:r>
          <a:endParaRPr lang="en-US"/>
        </a:p>
      </dgm:t>
    </dgm:pt>
    <dgm:pt modelId="{14806EE8-2DC9-450E-A402-3D019136D5B0}" type="parTrans" cxnId="{B2528375-B558-4C14-BA41-944CE0EB7BD3}">
      <dgm:prSet/>
      <dgm:spPr/>
      <dgm:t>
        <a:bodyPr/>
        <a:lstStyle/>
        <a:p>
          <a:endParaRPr lang="en-US"/>
        </a:p>
      </dgm:t>
    </dgm:pt>
    <dgm:pt modelId="{A1098CAA-EE17-431C-A2BA-A99718139461}" type="sibTrans" cxnId="{B2528375-B558-4C14-BA41-944CE0EB7BD3}">
      <dgm:prSet/>
      <dgm:spPr/>
      <dgm:t>
        <a:bodyPr/>
        <a:lstStyle/>
        <a:p>
          <a:endParaRPr lang="en-US"/>
        </a:p>
      </dgm:t>
    </dgm:pt>
    <dgm:pt modelId="{45DD3812-A2B4-41B3-B2F0-A6B10AA2A318}">
      <dgm:prSet/>
      <dgm:spPr/>
      <dgm:t>
        <a:bodyPr/>
        <a:lstStyle/>
        <a:p>
          <a:r>
            <a:rPr lang="id-ID"/>
            <a:t>2. Apa kekuatan internal yang membantu perusahaan beradaptasi?</a:t>
          </a:r>
          <a:endParaRPr lang="en-US"/>
        </a:p>
      </dgm:t>
    </dgm:pt>
    <dgm:pt modelId="{CCDEC0BA-F92C-400D-9EEE-F4D922F60886}" type="parTrans" cxnId="{50556EB5-6366-47C4-A4DE-5F1EF0C87E75}">
      <dgm:prSet/>
      <dgm:spPr/>
      <dgm:t>
        <a:bodyPr/>
        <a:lstStyle/>
        <a:p>
          <a:endParaRPr lang="en-US"/>
        </a:p>
      </dgm:t>
    </dgm:pt>
    <dgm:pt modelId="{09CF6BD7-A59E-4329-9A96-DA432CDC3C58}" type="sibTrans" cxnId="{50556EB5-6366-47C4-A4DE-5F1EF0C87E75}">
      <dgm:prSet/>
      <dgm:spPr/>
      <dgm:t>
        <a:bodyPr/>
        <a:lstStyle/>
        <a:p>
          <a:endParaRPr lang="en-US"/>
        </a:p>
      </dgm:t>
    </dgm:pt>
    <dgm:pt modelId="{1FCC92D9-C88D-4EF0-9CDC-25FC9EADC19A}">
      <dgm:prSet/>
      <dgm:spPr/>
      <dgm:t>
        <a:bodyPr/>
        <a:lstStyle/>
        <a:p>
          <a:r>
            <a:rPr lang="id-ID"/>
            <a:t>3. Contoh perusahaan yang gagal karena tidak memahami lingkungannya?</a:t>
          </a:r>
          <a:endParaRPr lang="en-US"/>
        </a:p>
      </dgm:t>
    </dgm:pt>
    <dgm:pt modelId="{07EF5A03-1935-45ED-8902-A83E30E648F4}" type="parTrans" cxnId="{E25809CB-58BC-4193-9C23-5B637AA8C79A}">
      <dgm:prSet/>
      <dgm:spPr/>
      <dgm:t>
        <a:bodyPr/>
        <a:lstStyle/>
        <a:p>
          <a:endParaRPr lang="en-US"/>
        </a:p>
      </dgm:t>
    </dgm:pt>
    <dgm:pt modelId="{F98D6482-A494-4968-B6B6-85CAF514C7C1}" type="sibTrans" cxnId="{E25809CB-58BC-4193-9C23-5B637AA8C79A}">
      <dgm:prSet/>
      <dgm:spPr/>
      <dgm:t>
        <a:bodyPr/>
        <a:lstStyle/>
        <a:p>
          <a:endParaRPr lang="en-US"/>
        </a:p>
      </dgm:t>
    </dgm:pt>
    <dgm:pt modelId="{D8FB1081-8D6D-48EB-A31E-0F3E7C199933}" type="pres">
      <dgm:prSet presAssocID="{FD487071-FC37-443D-9883-6198414C1F42}" presName="linear" presStyleCnt="0">
        <dgm:presLayoutVars>
          <dgm:animLvl val="lvl"/>
          <dgm:resizeHandles val="exact"/>
        </dgm:presLayoutVars>
      </dgm:prSet>
      <dgm:spPr/>
    </dgm:pt>
    <dgm:pt modelId="{95B47D8E-E18A-4958-98F4-5AD42093AE36}" type="pres">
      <dgm:prSet presAssocID="{030C33FB-3B1A-4AC6-97C6-26F255E1D2B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27DF5BF-090C-4665-A04C-1C527B809DC6}" type="pres">
      <dgm:prSet presAssocID="{F5811C99-EB01-46CE-BB4E-14DF4F103AE0}" presName="spacer" presStyleCnt="0"/>
      <dgm:spPr/>
    </dgm:pt>
    <dgm:pt modelId="{012390BD-3891-493B-9446-BD1D8DF0DDFA}" type="pres">
      <dgm:prSet presAssocID="{0515ECE6-5FB1-47C0-94D4-DCA58B72347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E5B9871-0604-4171-9AE2-AE9CFEC73AE4}" type="pres">
      <dgm:prSet presAssocID="{D586A0ED-02A3-4B4C-843D-13289826E2D0}" presName="spacer" presStyleCnt="0"/>
      <dgm:spPr/>
    </dgm:pt>
    <dgm:pt modelId="{4DFC44B2-A920-4DAD-BAF2-26B3D17BA873}" type="pres">
      <dgm:prSet presAssocID="{B7F7E219-F373-4DE9-9095-9C495583B1D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9C36401-1850-437D-883F-DF31B42335D6}" type="pres">
      <dgm:prSet presAssocID="{A1098CAA-EE17-431C-A2BA-A99718139461}" presName="spacer" presStyleCnt="0"/>
      <dgm:spPr/>
    </dgm:pt>
    <dgm:pt modelId="{6A29E665-60ED-4A94-8A18-F5ED4124904A}" type="pres">
      <dgm:prSet presAssocID="{45DD3812-A2B4-41B3-B2F0-A6B10AA2A31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23F7684-C97A-4742-967B-D3F041EB2FCD}" type="pres">
      <dgm:prSet presAssocID="{09CF6BD7-A59E-4329-9A96-DA432CDC3C58}" presName="spacer" presStyleCnt="0"/>
      <dgm:spPr/>
    </dgm:pt>
    <dgm:pt modelId="{7814C652-1524-45B1-A9D2-D01A50C8BA40}" type="pres">
      <dgm:prSet presAssocID="{1FCC92D9-C88D-4EF0-9CDC-25FC9EADC19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B388507-48B0-461C-A01A-B74AFD71EC99}" type="presOf" srcId="{B7F7E219-F373-4DE9-9095-9C495583B1DF}" destId="{4DFC44B2-A920-4DAD-BAF2-26B3D17BA873}" srcOrd="0" destOrd="0" presId="urn:microsoft.com/office/officeart/2005/8/layout/vList2"/>
    <dgm:cxn modelId="{25FC4D27-68AA-4541-B14D-8CF56673FF1C}" type="presOf" srcId="{1FCC92D9-C88D-4EF0-9CDC-25FC9EADC19A}" destId="{7814C652-1524-45B1-A9D2-D01A50C8BA40}" srcOrd="0" destOrd="0" presId="urn:microsoft.com/office/officeart/2005/8/layout/vList2"/>
    <dgm:cxn modelId="{B2528375-B558-4C14-BA41-944CE0EB7BD3}" srcId="{FD487071-FC37-443D-9883-6198414C1F42}" destId="{B7F7E219-F373-4DE9-9095-9C495583B1DF}" srcOrd="2" destOrd="0" parTransId="{14806EE8-2DC9-450E-A402-3D019136D5B0}" sibTransId="{A1098CAA-EE17-431C-A2BA-A99718139461}"/>
    <dgm:cxn modelId="{ADF10A7C-1034-4E69-8373-1CEDBF655B15}" type="presOf" srcId="{45DD3812-A2B4-41B3-B2F0-A6B10AA2A318}" destId="{6A29E665-60ED-4A94-8A18-F5ED4124904A}" srcOrd="0" destOrd="0" presId="urn:microsoft.com/office/officeart/2005/8/layout/vList2"/>
    <dgm:cxn modelId="{C5BB9F92-D5FC-44B2-B767-62EF6A110DE1}" type="presOf" srcId="{030C33FB-3B1A-4AC6-97C6-26F255E1D2BE}" destId="{95B47D8E-E18A-4958-98F4-5AD42093AE36}" srcOrd="0" destOrd="0" presId="urn:microsoft.com/office/officeart/2005/8/layout/vList2"/>
    <dgm:cxn modelId="{676984A0-BAE3-49B0-8479-D695A7B4DD31}" type="presOf" srcId="{FD487071-FC37-443D-9883-6198414C1F42}" destId="{D8FB1081-8D6D-48EB-A31E-0F3E7C199933}" srcOrd="0" destOrd="0" presId="urn:microsoft.com/office/officeart/2005/8/layout/vList2"/>
    <dgm:cxn modelId="{735020AA-8FE8-47CD-A028-67E9EADD6F93}" srcId="{FD487071-FC37-443D-9883-6198414C1F42}" destId="{030C33FB-3B1A-4AC6-97C6-26F255E1D2BE}" srcOrd="0" destOrd="0" parTransId="{ACC39CA6-9D12-4A03-B57A-6221175EE53A}" sibTransId="{F5811C99-EB01-46CE-BB4E-14DF4F103AE0}"/>
    <dgm:cxn modelId="{50556EB5-6366-47C4-A4DE-5F1EF0C87E75}" srcId="{FD487071-FC37-443D-9883-6198414C1F42}" destId="{45DD3812-A2B4-41B3-B2F0-A6B10AA2A318}" srcOrd="3" destOrd="0" parTransId="{CCDEC0BA-F92C-400D-9EEE-F4D922F60886}" sibTransId="{09CF6BD7-A59E-4329-9A96-DA432CDC3C58}"/>
    <dgm:cxn modelId="{3D56FDC1-42F0-44D9-834F-E7AB6714161F}" srcId="{FD487071-FC37-443D-9883-6198414C1F42}" destId="{0515ECE6-5FB1-47C0-94D4-DCA58B723474}" srcOrd="1" destOrd="0" parTransId="{057B49AB-E01C-4968-908F-404B0F004138}" sibTransId="{D586A0ED-02A3-4B4C-843D-13289826E2D0}"/>
    <dgm:cxn modelId="{E25809CB-58BC-4193-9C23-5B637AA8C79A}" srcId="{FD487071-FC37-443D-9883-6198414C1F42}" destId="{1FCC92D9-C88D-4EF0-9CDC-25FC9EADC19A}" srcOrd="4" destOrd="0" parTransId="{07EF5A03-1935-45ED-8902-A83E30E648F4}" sibTransId="{F98D6482-A494-4968-B6B6-85CAF514C7C1}"/>
    <dgm:cxn modelId="{F8D0DBF8-81E2-46EF-9D33-BE917FF72760}" type="presOf" srcId="{0515ECE6-5FB1-47C0-94D4-DCA58B723474}" destId="{012390BD-3891-493B-9446-BD1D8DF0DDFA}" srcOrd="0" destOrd="0" presId="urn:microsoft.com/office/officeart/2005/8/layout/vList2"/>
    <dgm:cxn modelId="{93C9E8BF-AAB3-4135-945B-D43F742CE795}" type="presParOf" srcId="{D8FB1081-8D6D-48EB-A31E-0F3E7C199933}" destId="{95B47D8E-E18A-4958-98F4-5AD42093AE36}" srcOrd="0" destOrd="0" presId="urn:microsoft.com/office/officeart/2005/8/layout/vList2"/>
    <dgm:cxn modelId="{6404E1D3-1FBD-472F-99FF-83D38F6D8CF8}" type="presParOf" srcId="{D8FB1081-8D6D-48EB-A31E-0F3E7C199933}" destId="{227DF5BF-090C-4665-A04C-1C527B809DC6}" srcOrd="1" destOrd="0" presId="urn:microsoft.com/office/officeart/2005/8/layout/vList2"/>
    <dgm:cxn modelId="{1D9FDE9B-6246-4E64-9127-C6A3EB04B76C}" type="presParOf" srcId="{D8FB1081-8D6D-48EB-A31E-0F3E7C199933}" destId="{012390BD-3891-493B-9446-BD1D8DF0DDFA}" srcOrd="2" destOrd="0" presId="urn:microsoft.com/office/officeart/2005/8/layout/vList2"/>
    <dgm:cxn modelId="{71492F42-27EF-48DC-971D-C15DAF79CF6B}" type="presParOf" srcId="{D8FB1081-8D6D-48EB-A31E-0F3E7C199933}" destId="{7E5B9871-0604-4171-9AE2-AE9CFEC73AE4}" srcOrd="3" destOrd="0" presId="urn:microsoft.com/office/officeart/2005/8/layout/vList2"/>
    <dgm:cxn modelId="{9829A158-DF1A-4E82-B6FD-BD9A56EDBD9E}" type="presParOf" srcId="{D8FB1081-8D6D-48EB-A31E-0F3E7C199933}" destId="{4DFC44B2-A920-4DAD-BAF2-26B3D17BA873}" srcOrd="4" destOrd="0" presId="urn:microsoft.com/office/officeart/2005/8/layout/vList2"/>
    <dgm:cxn modelId="{1116B183-2BD2-4D51-AAE0-E54EA2DE4106}" type="presParOf" srcId="{D8FB1081-8D6D-48EB-A31E-0F3E7C199933}" destId="{F9C36401-1850-437D-883F-DF31B42335D6}" srcOrd="5" destOrd="0" presId="urn:microsoft.com/office/officeart/2005/8/layout/vList2"/>
    <dgm:cxn modelId="{13A6D3A8-0AFE-4C42-BF94-E2B82678C557}" type="presParOf" srcId="{D8FB1081-8D6D-48EB-A31E-0F3E7C199933}" destId="{6A29E665-60ED-4A94-8A18-F5ED4124904A}" srcOrd="6" destOrd="0" presId="urn:microsoft.com/office/officeart/2005/8/layout/vList2"/>
    <dgm:cxn modelId="{4C78C544-2B3D-4F85-AA59-38448CF1D278}" type="presParOf" srcId="{D8FB1081-8D6D-48EB-A31E-0F3E7C199933}" destId="{E23F7684-C97A-4742-967B-D3F041EB2FCD}" srcOrd="7" destOrd="0" presId="urn:microsoft.com/office/officeart/2005/8/layout/vList2"/>
    <dgm:cxn modelId="{27282765-7DE7-4049-BDD3-2B8ACB97C430}" type="presParOf" srcId="{D8FB1081-8D6D-48EB-A31E-0F3E7C199933}" destId="{7814C652-1524-45B1-A9D2-D01A50C8BA4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86F3E-7259-42DE-AF87-0D954CD9BDC9}">
      <dsp:nvSpPr>
        <dsp:cNvPr id="0" name=""/>
        <dsp:cNvSpPr/>
      </dsp:nvSpPr>
      <dsp:spPr>
        <a:xfrm>
          <a:off x="850853" y="2870"/>
          <a:ext cx="2871631" cy="17229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CPL: Mahasiswa memahami dan menganalisis teori dasar bisnis serta penerapannya dalam lingkungan global dan nasional.</a:t>
          </a:r>
          <a:endParaRPr lang="en-US" sz="1800" kern="1200"/>
        </a:p>
      </dsp:txBody>
      <dsp:txXfrm>
        <a:off x="850853" y="2870"/>
        <a:ext cx="2871631" cy="1722979"/>
      </dsp:txXfrm>
    </dsp:sp>
    <dsp:sp modelId="{9054E77C-BCED-4342-B26E-2E9D7E87FB86}">
      <dsp:nvSpPr>
        <dsp:cNvPr id="0" name=""/>
        <dsp:cNvSpPr/>
      </dsp:nvSpPr>
      <dsp:spPr>
        <a:xfrm>
          <a:off x="4009648" y="2870"/>
          <a:ext cx="2871631" cy="1722979"/>
        </a:xfrm>
        <a:prstGeom prst="rect">
          <a:avLst/>
        </a:prstGeom>
        <a:solidFill>
          <a:schemeClr val="accent2">
            <a:hueOff val="1414419"/>
            <a:satOff val="-5328"/>
            <a:lumOff val="4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CPMK: Mahasiswa mampu mengidentifikasi dan menganalisis lingkungan internal dan eksternal bisnis.</a:t>
          </a:r>
          <a:endParaRPr lang="en-US" sz="1800" kern="1200"/>
        </a:p>
      </dsp:txBody>
      <dsp:txXfrm>
        <a:off x="4009648" y="2870"/>
        <a:ext cx="2871631" cy="1722979"/>
      </dsp:txXfrm>
    </dsp:sp>
    <dsp:sp modelId="{6414F9C8-FE15-4F82-BCD2-D03DE88AAF82}">
      <dsp:nvSpPr>
        <dsp:cNvPr id="0" name=""/>
        <dsp:cNvSpPr/>
      </dsp:nvSpPr>
      <dsp:spPr>
        <a:xfrm>
          <a:off x="7168443" y="2870"/>
          <a:ext cx="2871631" cy="1722979"/>
        </a:xfrm>
        <a:prstGeom prst="rect">
          <a:avLst/>
        </a:prstGeom>
        <a:solidFill>
          <a:schemeClr val="accent2">
            <a:hueOff val="2828839"/>
            <a:satOff val="-10655"/>
            <a:lumOff val="8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Tujuan Pembelajaran:</a:t>
          </a:r>
          <a:endParaRPr lang="en-US" sz="1800" kern="1200"/>
        </a:p>
      </dsp:txBody>
      <dsp:txXfrm>
        <a:off x="7168443" y="2870"/>
        <a:ext cx="2871631" cy="1722979"/>
      </dsp:txXfrm>
    </dsp:sp>
    <dsp:sp modelId="{4B6EDBF4-CB51-4B25-88A2-FDC1A6E2CBF3}">
      <dsp:nvSpPr>
        <dsp:cNvPr id="0" name=""/>
        <dsp:cNvSpPr/>
      </dsp:nvSpPr>
      <dsp:spPr>
        <a:xfrm>
          <a:off x="850853" y="2013013"/>
          <a:ext cx="2871631" cy="1722979"/>
        </a:xfrm>
        <a:prstGeom prst="rect">
          <a:avLst/>
        </a:prstGeom>
        <a:solidFill>
          <a:schemeClr val="accent2">
            <a:hueOff val="4243259"/>
            <a:satOff val="-15983"/>
            <a:lumOff val="13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1. Menjelaskan konsep dasar lingkungan bisnis.</a:t>
          </a:r>
          <a:endParaRPr lang="en-US" sz="1800" kern="1200"/>
        </a:p>
      </dsp:txBody>
      <dsp:txXfrm>
        <a:off x="850853" y="2013013"/>
        <a:ext cx="2871631" cy="1722979"/>
      </dsp:txXfrm>
    </dsp:sp>
    <dsp:sp modelId="{92A8FDC4-5ACC-49DB-B70D-12B4BD8E1D26}">
      <dsp:nvSpPr>
        <dsp:cNvPr id="0" name=""/>
        <dsp:cNvSpPr/>
      </dsp:nvSpPr>
      <dsp:spPr>
        <a:xfrm>
          <a:off x="4009648" y="2013013"/>
          <a:ext cx="2871631" cy="1722979"/>
        </a:xfrm>
        <a:prstGeom prst="rect">
          <a:avLst/>
        </a:prstGeom>
        <a:solidFill>
          <a:schemeClr val="accent2">
            <a:hueOff val="5657678"/>
            <a:satOff val="-21310"/>
            <a:lumOff val="17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2. Mengklasifikasikan lingkungan bisnis menjadi internal dan eksternal.</a:t>
          </a:r>
          <a:endParaRPr lang="en-US" sz="1800" kern="1200"/>
        </a:p>
      </dsp:txBody>
      <dsp:txXfrm>
        <a:off x="4009648" y="2013013"/>
        <a:ext cx="2871631" cy="1722979"/>
      </dsp:txXfrm>
    </dsp:sp>
    <dsp:sp modelId="{6097063B-D6CC-400F-8229-C049FBE6A1AA}">
      <dsp:nvSpPr>
        <dsp:cNvPr id="0" name=""/>
        <dsp:cNvSpPr/>
      </dsp:nvSpPr>
      <dsp:spPr>
        <a:xfrm>
          <a:off x="7168443" y="2013013"/>
          <a:ext cx="2871631" cy="1722979"/>
        </a:xfrm>
        <a:prstGeom prst="rect">
          <a:avLst/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3. Menganalisis pengaruh lingkungan terhadap strategi perusahaan.</a:t>
          </a:r>
          <a:endParaRPr lang="en-US" sz="1800" kern="1200"/>
        </a:p>
      </dsp:txBody>
      <dsp:txXfrm>
        <a:off x="7168443" y="2013013"/>
        <a:ext cx="2871631" cy="172297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89A68-B146-4B0D-A570-53529F3E38BF}">
      <dsp:nvSpPr>
        <dsp:cNvPr id="0" name=""/>
        <dsp:cNvSpPr/>
      </dsp:nvSpPr>
      <dsp:spPr>
        <a:xfrm>
          <a:off x="3190" y="97528"/>
          <a:ext cx="2531290" cy="354380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49" tIns="330200" rIns="197349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•	Lingkungan bisnis terdiri dari faktor internal dan eksternal.</a:t>
          </a:r>
          <a:endParaRPr lang="en-US" sz="1700" kern="1200"/>
        </a:p>
      </dsp:txBody>
      <dsp:txXfrm>
        <a:off x="3190" y="1444174"/>
        <a:ext cx="2531290" cy="2126283"/>
      </dsp:txXfrm>
    </dsp:sp>
    <dsp:sp modelId="{3729FFD4-74E5-4C0C-96F0-66D1DBF74D1E}">
      <dsp:nvSpPr>
        <dsp:cNvPr id="0" name=""/>
        <dsp:cNvSpPr/>
      </dsp:nvSpPr>
      <dsp:spPr>
        <a:xfrm>
          <a:off x="737264" y="451909"/>
          <a:ext cx="1063141" cy="10631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887" tIns="12700" rIns="8288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892957" y="607602"/>
        <a:ext cx="751755" cy="751755"/>
      </dsp:txXfrm>
    </dsp:sp>
    <dsp:sp modelId="{8841A7FC-8AB7-4D7D-B740-AF6A4D23DA79}">
      <dsp:nvSpPr>
        <dsp:cNvPr id="0" name=""/>
        <dsp:cNvSpPr/>
      </dsp:nvSpPr>
      <dsp:spPr>
        <a:xfrm>
          <a:off x="3190" y="3641262"/>
          <a:ext cx="2531290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7BBCC-4DAF-4CDD-901C-6B6963E6C0CA}">
      <dsp:nvSpPr>
        <dsp:cNvPr id="0" name=""/>
        <dsp:cNvSpPr/>
      </dsp:nvSpPr>
      <dsp:spPr>
        <a:xfrm>
          <a:off x="2787609" y="97528"/>
          <a:ext cx="2531290" cy="354380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49" tIns="330200" rIns="197349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•	Keduanya saling memengaruhi dalam proses perumusan strategi.</a:t>
          </a:r>
          <a:endParaRPr lang="en-US" sz="1700" kern="1200"/>
        </a:p>
      </dsp:txBody>
      <dsp:txXfrm>
        <a:off x="2787609" y="1444174"/>
        <a:ext cx="2531290" cy="2126283"/>
      </dsp:txXfrm>
    </dsp:sp>
    <dsp:sp modelId="{CD02A9C7-CCE4-4D2A-971A-B7059A1C9DE3}">
      <dsp:nvSpPr>
        <dsp:cNvPr id="0" name=""/>
        <dsp:cNvSpPr/>
      </dsp:nvSpPr>
      <dsp:spPr>
        <a:xfrm>
          <a:off x="3521683" y="451909"/>
          <a:ext cx="1063141" cy="106314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887" tIns="12700" rIns="8288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677376" y="607602"/>
        <a:ext cx="751755" cy="751755"/>
      </dsp:txXfrm>
    </dsp:sp>
    <dsp:sp modelId="{A7E8178B-1546-471A-A3FB-80B839142732}">
      <dsp:nvSpPr>
        <dsp:cNvPr id="0" name=""/>
        <dsp:cNvSpPr/>
      </dsp:nvSpPr>
      <dsp:spPr>
        <a:xfrm>
          <a:off x="2787609" y="3641262"/>
          <a:ext cx="2531290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C5BC09-B308-4D68-A92E-0C75EBFEF49A}">
      <dsp:nvSpPr>
        <dsp:cNvPr id="0" name=""/>
        <dsp:cNvSpPr/>
      </dsp:nvSpPr>
      <dsp:spPr>
        <a:xfrm>
          <a:off x="5572029" y="97528"/>
          <a:ext cx="2531290" cy="354380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49" tIns="330200" rIns="197349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•	Analisis lingkungan membantu organisasi mengenali peluang, ancaman, kekuatan, dan kelemahan.</a:t>
          </a:r>
          <a:endParaRPr lang="en-US" sz="1700" kern="1200"/>
        </a:p>
      </dsp:txBody>
      <dsp:txXfrm>
        <a:off x="5572029" y="1444174"/>
        <a:ext cx="2531290" cy="2126283"/>
      </dsp:txXfrm>
    </dsp:sp>
    <dsp:sp modelId="{4F25F3CA-1144-47D6-9EC6-01FB3792064A}">
      <dsp:nvSpPr>
        <dsp:cNvPr id="0" name=""/>
        <dsp:cNvSpPr/>
      </dsp:nvSpPr>
      <dsp:spPr>
        <a:xfrm>
          <a:off x="6306103" y="451909"/>
          <a:ext cx="1063141" cy="106314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887" tIns="12700" rIns="8288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461796" y="607602"/>
        <a:ext cx="751755" cy="751755"/>
      </dsp:txXfrm>
    </dsp:sp>
    <dsp:sp modelId="{0A3752B0-6C1B-4EF8-9082-901114E8913F}">
      <dsp:nvSpPr>
        <dsp:cNvPr id="0" name=""/>
        <dsp:cNvSpPr/>
      </dsp:nvSpPr>
      <dsp:spPr>
        <a:xfrm>
          <a:off x="5572029" y="3641262"/>
          <a:ext cx="2531290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3DAAC-9CBF-4CA5-A026-66DFBE07836F}">
      <dsp:nvSpPr>
        <dsp:cNvPr id="0" name=""/>
        <dsp:cNvSpPr/>
      </dsp:nvSpPr>
      <dsp:spPr>
        <a:xfrm>
          <a:off x="8356448" y="97528"/>
          <a:ext cx="2531290" cy="354380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49" tIns="330200" rIns="197349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•	Pemahaman lingkungan bisnis adalah dasar utama manajemen strategis.</a:t>
          </a:r>
          <a:endParaRPr lang="en-US" sz="1700" kern="1200"/>
        </a:p>
      </dsp:txBody>
      <dsp:txXfrm>
        <a:off x="8356448" y="1444174"/>
        <a:ext cx="2531290" cy="2126283"/>
      </dsp:txXfrm>
    </dsp:sp>
    <dsp:sp modelId="{FCA5DE90-4B36-44C5-A2A9-E4FA6170AD12}">
      <dsp:nvSpPr>
        <dsp:cNvPr id="0" name=""/>
        <dsp:cNvSpPr/>
      </dsp:nvSpPr>
      <dsp:spPr>
        <a:xfrm>
          <a:off x="9090522" y="451909"/>
          <a:ext cx="1063141" cy="10631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887" tIns="12700" rIns="8288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4</a:t>
          </a:r>
        </a:p>
      </dsp:txBody>
      <dsp:txXfrm>
        <a:off x="9246215" y="607602"/>
        <a:ext cx="751755" cy="751755"/>
      </dsp:txXfrm>
    </dsp:sp>
    <dsp:sp modelId="{559FE61E-4FBE-4936-8567-8B736C77181E}">
      <dsp:nvSpPr>
        <dsp:cNvPr id="0" name=""/>
        <dsp:cNvSpPr/>
      </dsp:nvSpPr>
      <dsp:spPr>
        <a:xfrm>
          <a:off x="8356448" y="3641262"/>
          <a:ext cx="2531290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FC21DB-4E4B-42C9-9143-C66DF1A5C7CA}">
      <dsp:nvSpPr>
        <dsp:cNvPr id="0" name=""/>
        <dsp:cNvSpPr/>
      </dsp:nvSpPr>
      <dsp:spPr>
        <a:xfrm>
          <a:off x="850" y="0"/>
          <a:ext cx="3445958" cy="37388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1.	Wheelen, T. L., &amp; Hunger, J. D. (2017). Strategic Management and Business Policy: Globalization, Innovation, and Sustainability (15th ed.). Pearson.</a:t>
          </a:r>
          <a:endParaRPr lang="en-US" sz="1900" kern="1200"/>
        </a:p>
      </dsp:txBody>
      <dsp:txXfrm>
        <a:off x="850" y="1495547"/>
        <a:ext cx="3445958" cy="2243320"/>
      </dsp:txXfrm>
    </dsp:sp>
    <dsp:sp modelId="{37C86B54-D955-4B85-9109-06978151069D}">
      <dsp:nvSpPr>
        <dsp:cNvPr id="0" name=""/>
        <dsp:cNvSpPr/>
      </dsp:nvSpPr>
      <dsp:spPr>
        <a:xfrm>
          <a:off x="850" y="0"/>
          <a:ext cx="3445958" cy="149554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50" y="0"/>
        <a:ext cx="3445958" cy="1495547"/>
      </dsp:txXfrm>
    </dsp:sp>
    <dsp:sp modelId="{2D81E3B1-6CCA-440C-A966-4B98F24886F2}">
      <dsp:nvSpPr>
        <dsp:cNvPr id="0" name=""/>
        <dsp:cNvSpPr/>
      </dsp:nvSpPr>
      <dsp:spPr>
        <a:xfrm>
          <a:off x="3722485" y="0"/>
          <a:ext cx="3445958" cy="37388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2.	Porter, M. E. (1985). Competitive Advantage: Creating and Sustaining Superior Performance. Free Press.</a:t>
          </a:r>
          <a:endParaRPr lang="en-US" sz="1900" kern="1200"/>
        </a:p>
      </dsp:txBody>
      <dsp:txXfrm>
        <a:off x="3722485" y="1495547"/>
        <a:ext cx="3445958" cy="2243320"/>
      </dsp:txXfrm>
    </dsp:sp>
    <dsp:sp modelId="{3DDE360C-FFF1-40DB-AE48-5736775F3CB3}">
      <dsp:nvSpPr>
        <dsp:cNvPr id="0" name=""/>
        <dsp:cNvSpPr/>
      </dsp:nvSpPr>
      <dsp:spPr>
        <a:xfrm>
          <a:off x="3722485" y="0"/>
          <a:ext cx="3445958" cy="149554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722485" y="0"/>
        <a:ext cx="3445958" cy="1495547"/>
      </dsp:txXfrm>
    </dsp:sp>
    <dsp:sp modelId="{2776F794-DD27-4459-BD34-B4249AEC97AD}">
      <dsp:nvSpPr>
        <dsp:cNvPr id="0" name=""/>
        <dsp:cNvSpPr/>
      </dsp:nvSpPr>
      <dsp:spPr>
        <a:xfrm>
          <a:off x="7444120" y="0"/>
          <a:ext cx="3445958" cy="373886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3.	David, F. R., &amp; David, F. R. (2019). Strategic Management: A Competitive Advantage Approach. Pearson.</a:t>
          </a:r>
          <a:endParaRPr lang="en-US" sz="1900" kern="1200"/>
        </a:p>
      </dsp:txBody>
      <dsp:txXfrm>
        <a:off x="7444120" y="1495547"/>
        <a:ext cx="3445958" cy="2243320"/>
      </dsp:txXfrm>
    </dsp:sp>
    <dsp:sp modelId="{35439951-D34A-4D85-A839-B5CCEA670014}">
      <dsp:nvSpPr>
        <dsp:cNvPr id="0" name=""/>
        <dsp:cNvSpPr/>
      </dsp:nvSpPr>
      <dsp:spPr>
        <a:xfrm>
          <a:off x="7444120" y="0"/>
          <a:ext cx="3445958" cy="149554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444120" y="0"/>
        <a:ext cx="3445958" cy="149554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DCC8B5-F25D-4369-9081-1463FC236CFC}">
      <dsp:nvSpPr>
        <dsp:cNvPr id="0" name=""/>
        <dsp:cNvSpPr/>
      </dsp:nvSpPr>
      <dsp:spPr>
        <a:xfrm>
          <a:off x="0" y="3708300"/>
          <a:ext cx="6479357" cy="12171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/>
            <a:t>🗓️ Dikumpulkan minggu depan dalam bentuk PowerPoint (maksimal 5 slide).</a:t>
          </a:r>
          <a:endParaRPr lang="en-US" sz="2100" kern="1200"/>
        </a:p>
      </dsp:txBody>
      <dsp:txXfrm>
        <a:off x="0" y="3708300"/>
        <a:ext cx="6479357" cy="1217146"/>
      </dsp:txXfrm>
    </dsp:sp>
    <dsp:sp modelId="{B3BD1691-D359-4162-BC4D-0D9F7B981A20}">
      <dsp:nvSpPr>
        <dsp:cNvPr id="0" name=""/>
        <dsp:cNvSpPr/>
      </dsp:nvSpPr>
      <dsp:spPr>
        <a:xfrm rot="10800000">
          <a:off x="0" y="1854585"/>
          <a:ext cx="6479357" cy="1871971"/>
        </a:xfrm>
        <a:prstGeom prst="upArrowCallout">
          <a:avLst/>
        </a:prstGeom>
        <a:solidFill>
          <a:schemeClr val="accent2">
            <a:hueOff val="3536049"/>
            <a:satOff val="-13319"/>
            <a:lumOff val="1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/>
            <a:t>Pilih satu perusahaan di Indonesia dan analisis 3 faktor internal dan 3 faktor eksternal yang memengaruhi strategi bisnisnya.</a:t>
          </a:r>
          <a:endParaRPr lang="en-US" sz="2100" kern="1200"/>
        </a:p>
      </dsp:txBody>
      <dsp:txXfrm rot="10800000">
        <a:off x="0" y="1854585"/>
        <a:ext cx="6479357" cy="1216351"/>
      </dsp:txXfrm>
    </dsp:sp>
    <dsp:sp modelId="{B2A263C5-4951-468B-961D-D3F81D1339C5}">
      <dsp:nvSpPr>
        <dsp:cNvPr id="0" name=""/>
        <dsp:cNvSpPr/>
      </dsp:nvSpPr>
      <dsp:spPr>
        <a:xfrm rot="10800000">
          <a:off x="0" y="870"/>
          <a:ext cx="6479357" cy="1871971"/>
        </a:xfrm>
        <a:prstGeom prst="upArrowCallout">
          <a:avLst/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/>
            <a:t>💡 Tugas Individu:</a:t>
          </a:r>
          <a:endParaRPr lang="en-US" sz="2100" kern="1200"/>
        </a:p>
      </dsp:txBody>
      <dsp:txXfrm rot="10800000">
        <a:off x="0" y="870"/>
        <a:ext cx="6479357" cy="12163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5BA4A-B5C4-4B35-8D63-D2570469E8DC}">
      <dsp:nvSpPr>
        <dsp:cNvPr id="0" name=""/>
        <dsp:cNvSpPr/>
      </dsp:nvSpPr>
      <dsp:spPr>
        <a:xfrm>
          <a:off x="850853" y="2873"/>
          <a:ext cx="2871631" cy="17229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Menurut Wheelen &amp; Hunger (2017):</a:t>
          </a:r>
          <a:endParaRPr lang="en-US" sz="1800" kern="1200"/>
        </a:p>
      </dsp:txBody>
      <dsp:txXfrm>
        <a:off x="850853" y="2873"/>
        <a:ext cx="2871631" cy="1722979"/>
      </dsp:txXfrm>
    </dsp:sp>
    <dsp:sp modelId="{EC0DFC43-5740-4CFE-A65E-7068F22396F3}">
      <dsp:nvSpPr>
        <dsp:cNvPr id="0" name=""/>
        <dsp:cNvSpPr/>
      </dsp:nvSpPr>
      <dsp:spPr>
        <a:xfrm>
          <a:off x="4009648" y="2873"/>
          <a:ext cx="2871631" cy="17229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&gt; “Lingkungan bisnis adalah seluruh kekuatan internal dan eksternal yang memengaruhi kemampuan organisasi untuk mencapai tujuannya.”</a:t>
          </a:r>
          <a:endParaRPr lang="en-US" sz="1800" kern="1200"/>
        </a:p>
      </dsp:txBody>
      <dsp:txXfrm>
        <a:off x="4009648" y="2873"/>
        <a:ext cx="2871631" cy="1722979"/>
      </dsp:txXfrm>
    </dsp:sp>
    <dsp:sp modelId="{A0691E2D-8CC4-4382-B364-71B85F09BB4B}">
      <dsp:nvSpPr>
        <dsp:cNvPr id="0" name=""/>
        <dsp:cNvSpPr/>
      </dsp:nvSpPr>
      <dsp:spPr>
        <a:xfrm>
          <a:off x="7168443" y="2873"/>
          <a:ext cx="2871631" cy="172297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Karakteristik Lingkungan Bisnis:</a:t>
          </a:r>
          <a:endParaRPr lang="en-US" sz="1800" kern="1200"/>
        </a:p>
      </dsp:txBody>
      <dsp:txXfrm>
        <a:off x="7168443" y="2873"/>
        <a:ext cx="2871631" cy="1722979"/>
      </dsp:txXfrm>
    </dsp:sp>
    <dsp:sp modelId="{69686CA1-2FC6-4556-A5AF-26E7D093C081}">
      <dsp:nvSpPr>
        <dsp:cNvPr id="0" name=""/>
        <dsp:cNvSpPr/>
      </dsp:nvSpPr>
      <dsp:spPr>
        <a:xfrm>
          <a:off x="850853" y="2013015"/>
          <a:ext cx="2871631" cy="172297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- Kompleks dan dinamis.</a:t>
          </a:r>
          <a:endParaRPr lang="en-US" sz="1800" kern="1200"/>
        </a:p>
      </dsp:txBody>
      <dsp:txXfrm>
        <a:off x="850853" y="2013015"/>
        <a:ext cx="2871631" cy="1722979"/>
      </dsp:txXfrm>
    </dsp:sp>
    <dsp:sp modelId="{3B3B20B8-263E-47D7-AC9E-5901B82870BD}">
      <dsp:nvSpPr>
        <dsp:cNvPr id="0" name=""/>
        <dsp:cNvSpPr/>
      </dsp:nvSpPr>
      <dsp:spPr>
        <a:xfrm>
          <a:off x="4009648" y="2013015"/>
          <a:ext cx="2871631" cy="172297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- Saling berpengaruh antar faktor.</a:t>
          </a:r>
          <a:endParaRPr lang="en-US" sz="1800" kern="1200"/>
        </a:p>
      </dsp:txBody>
      <dsp:txXfrm>
        <a:off x="4009648" y="2013015"/>
        <a:ext cx="2871631" cy="1722979"/>
      </dsp:txXfrm>
    </dsp:sp>
    <dsp:sp modelId="{E3C703A4-1776-4633-B14C-8810F7561266}">
      <dsp:nvSpPr>
        <dsp:cNvPr id="0" name=""/>
        <dsp:cNvSpPr/>
      </dsp:nvSpPr>
      <dsp:spPr>
        <a:xfrm>
          <a:off x="7168443" y="2013015"/>
          <a:ext cx="2871631" cy="17229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- Menentukan strategi dan daya saing perusahaan.</a:t>
          </a:r>
          <a:endParaRPr lang="en-US" sz="1800" kern="1200"/>
        </a:p>
      </dsp:txBody>
      <dsp:txXfrm>
        <a:off x="7168443" y="2013015"/>
        <a:ext cx="2871631" cy="17229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F9BB8-E686-41A4-8657-E54DFAA75F97}">
      <dsp:nvSpPr>
        <dsp:cNvPr id="0" name=""/>
        <dsp:cNvSpPr/>
      </dsp:nvSpPr>
      <dsp:spPr>
        <a:xfrm>
          <a:off x="0" y="75143"/>
          <a:ext cx="6479357" cy="114864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/>
            <a:t>Lingkungan bisnis dibagi menjadi dua kelompok besar:</a:t>
          </a:r>
          <a:endParaRPr lang="en-US" sz="2100" kern="1200"/>
        </a:p>
      </dsp:txBody>
      <dsp:txXfrm>
        <a:off x="56072" y="131215"/>
        <a:ext cx="6367213" cy="1036503"/>
      </dsp:txXfrm>
    </dsp:sp>
    <dsp:sp modelId="{5CB6008F-042A-4AFE-BEC4-3CD70DF8F8C6}">
      <dsp:nvSpPr>
        <dsp:cNvPr id="0" name=""/>
        <dsp:cNvSpPr/>
      </dsp:nvSpPr>
      <dsp:spPr>
        <a:xfrm>
          <a:off x="0" y="1284271"/>
          <a:ext cx="6479357" cy="1148647"/>
        </a:xfrm>
        <a:prstGeom prst="roundRect">
          <a:avLst/>
        </a:prstGeom>
        <a:solidFill>
          <a:schemeClr val="accent5">
            <a:hueOff val="3003598"/>
            <a:satOff val="-7513"/>
            <a:lumOff val="-81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/>
            <a:t>1. Lingkungan Internal – faktor dalam organisasi.</a:t>
          </a:r>
          <a:endParaRPr lang="en-US" sz="2100" kern="1200"/>
        </a:p>
      </dsp:txBody>
      <dsp:txXfrm>
        <a:off x="56072" y="1340343"/>
        <a:ext cx="6367213" cy="1036503"/>
      </dsp:txXfrm>
    </dsp:sp>
    <dsp:sp modelId="{9B213DD1-FF8B-4DE7-A4E6-4AAB21A6BDF4}">
      <dsp:nvSpPr>
        <dsp:cNvPr id="0" name=""/>
        <dsp:cNvSpPr/>
      </dsp:nvSpPr>
      <dsp:spPr>
        <a:xfrm>
          <a:off x="0" y="2493399"/>
          <a:ext cx="6479357" cy="1148647"/>
        </a:xfrm>
        <a:prstGeom prst="roundRect">
          <a:avLst/>
        </a:prstGeom>
        <a:solidFill>
          <a:schemeClr val="accent5">
            <a:hueOff val="6007196"/>
            <a:satOff val="-15026"/>
            <a:lumOff val="-163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/>
            <a:t>2. Lingkungan Eksternal – faktor di luar organisasi.</a:t>
          </a:r>
          <a:endParaRPr lang="en-US" sz="2100" kern="1200"/>
        </a:p>
      </dsp:txBody>
      <dsp:txXfrm>
        <a:off x="56072" y="2549471"/>
        <a:ext cx="6367213" cy="1036503"/>
      </dsp:txXfrm>
    </dsp:sp>
    <dsp:sp modelId="{A8501695-24D1-4B79-ADB9-328DAD57ADEE}">
      <dsp:nvSpPr>
        <dsp:cNvPr id="0" name=""/>
        <dsp:cNvSpPr/>
      </dsp:nvSpPr>
      <dsp:spPr>
        <a:xfrm>
          <a:off x="0" y="3702526"/>
          <a:ext cx="6479357" cy="1148647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/>
            <a:t>![Diagram dua lingkaran: Internal &amp; Eksternal </a:t>
          </a:r>
          <a:r>
            <a:rPr lang="id-ID" sz="2100" kern="1200" dirty="0" err="1"/>
            <a:t>Environment</a:t>
          </a:r>
          <a:r>
            <a:rPr lang="id-ID" sz="2100" kern="1200" dirty="0"/>
            <a:t>, saling berhubungan dengan strategi di tengah.]</a:t>
          </a:r>
          <a:endParaRPr lang="en-US" sz="2100" kern="1200" dirty="0"/>
        </a:p>
      </dsp:txBody>
      <dsp:txXfrm>
        <a:off x="56072" y="3758598"/>
        <a:ext cx="6367213" cy="10365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3E6CB-1511-48A5-A584-F5CCD7A79FF8}">
      <dsp:nvSpPr>
        <dsp:cNvPr id="0" name=""/>
        <dsp:cNvSpPr/>
      </dsp:nvSpPr>
      <dsp:spPr>
        <a:xfrm>
          <a:off x="2353256" y="428667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10215" y="472573"/>
        <a:ext cx="18132" cy="3626"/>
      </dsp:txXfrm>
    </dsp:sp>
    <dsp:sp modelId="{6C388FD1-980A-4349-8150-9229CAC22A57}">
      <dsp:nvSpPr>
        <dsp:cNvPr id="0" name=""/>
        <dsp:cNvSpPr/>
      </dsp:nvSpPr>
      <dsp:spPr>
        <a:xfrm>
          <a:off x="778318" y="1365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Faktor-faktor yang berasal dari dalam organisasi:</a:t>
          </a:r>
          <a:endParaRPr lang="en-US" sz="1200" kern="1200"/>
        </a:p>
      </dsp:txBody>
      <dsp:txXfrm>
        <a:off x="778318" y="1365"/>
        <a:ext cx="1576738" cy="946043"/>
      </dsp:txXfrm>
    </dsp:sp>
    <dsp:sp modelId="{AA7E5C98-E8F5-45C0-BBC0-4981FB1BA9CF}">
      <dsp:nvSpPr>
        <dsp:cNvPr id="0" name=""/>
        <dsp:cNvSpPr/>
      </dsp:nvSpPr>
      <dsp:spPr>
        <a:xfrm>
          <a:off x="4292645" y="428667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49603" y="472573"/>
        <a:ext cx="18132" cy="3626"/>
      </dsp:txXfrm>
    </dsp:sp>
    <dsp:sp modelId="{BAD962C9-832F-4437-A274-BADFDB6AC1A3}">
      <dsp:nvSpPr>
        <dsp:cNvPr id="0" name=""/>
        <dsp:cNvSpPr/>
      </dsp:nvSpPr>
      <dsp:spPr>
        <a:xfrm>
          <a:off x="2717706" y="1365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Struktur organisasi – pembagian peran dan tanggung jawab.</a:t>
          </a:r>
          <a:endParaRPr lang="en-US" sz="1200" kern="1200"/>
        </a:p>
      </dsp:txBody>
      <dsp:txXfrm>
        <a:off x="2717706" y="1365"/>
        <a:ext cx="1576738" cy="946043"/>
      </dsp:txXfrm>
    </dsp:sp>
    <dsp:sp modelId="{0D478BB9-873A-4940-B91E-AE133C89D476}">
      <dsp:nvSpPr>
        <dsp:cNvPr id="0" name=""/>
        <dsp:cNvSpPr/>
      </dsp:nvSpPr>
      <dsp:spPr>
        <a:xfrm>
          <a:off x="6232033" y="428667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388991" y="472573"/>
        <a:ext cx="18132" cy="3626"/>
      </dsp:txXfrm>
    </dsp:sp>
    <dsp:sp modelId="{89270539-A95C-441C-B69E-CA173A4C1B5D}">
      <dsp:nvSpPr>
        <dsp:cNvPr id="0" name=""/>
        <dsp:cNvSpPr/>
      </dsp:nvSpPr>
      <dsp:spPr>
        <a:xfrm>
          <a:off x="4657094" y="1365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Budaya organisasi – nilai dan norma kerja.</a:t>
          </a:r>
          <a:endParaRPr lang="en-US" sz="1200" kern="1200"/>
        </a:p>
      </dsp:txBody>
      <dsp:txXfrm>
        <a:off x="4657094" y="1365"/>
        <a:ext cx="1576738" cy="946043"/>
      </dsp:txXfrm>
    </dsp:sp>
    <dsp:sp modelId="{5DE27CC9-2523-4D1D-81AF-49735533D359}">
      <dsp:nvSpPr>
        <dsp:cNvPr id="0" name=""/>
        <dsp:cNvSpPr/>
      </dsp:nvSpPr>
      <dsp:spPr>
        <a:xfrm>
          <a:off x="8171421" y="428667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328380" y="472573"/>
        <a:ext cx="18132" cy="3626"/>
      </dsp:txXfrm>
    </dsp:sp>
    <dsp:sp modelId="{9F9FE3D8-86C3-4362-BD9D-F371D34177C4}">
      <dsp:nvSpPr>
        <dsp:cNvPr id="0" name=""/>
        <dsp:cNvSpPr/>
      </dsp:nvSpPr>
      <dsp:spPr>
        <a:xfrm>
          <a:off x="6596482" y="1365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Sumber daya:</a:t>
          </a:r>
          <a:endParaRPr lang="en-US" sz="1200" kern="1200"/>
        </a:p>
      </dsp:txBody>
      <dsp:txXfrm>
        <a:off x="6596482" y="1365"/>
        <a:ext cx="1576738" cy="946043"/>
      </dsp:txXfrm>
    </dsp:sp>
    <dsp:sp modelId="{5E92BAEA-8A53-4F99-8991-A825F46BD608}">
      <dsp:nvSpPr>
        <dsp:cNvPr id="0" name=""/>
        <dsp:cNvSpPr/>
      </dsp:nvSpPr>
      <dsp:spPr>
        <a:xfrm>
          <a:off x="1566687" y="945608"/>
          <a:ext cx="7757552" cy="332049"/>
        </a:xfrm>
        <a:custGeom>
          <a:avLst/>
          <a:gdLst/>
          <a:ahLst/>
          <a:cxnLst/>
          <a:rect l="0" t="0" r="0" b="0"/>
          <a:pathLst>
            <a:path>
              <a:moveTo>
                <a:pt x="7757552" y="0"/>
              </a:moveTo>
              <a:lnTo>
                <a:pt x="7757552" y="183124"/>
              </a:lnTo>
              <a:lnTo>
                <a:pt x="0" y="183124"/>
              </a:lnTo>
              <a:lnTo>
                <a:pt x="0" y="33204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51313" y="1109820"/>
        <a:ext cx="388301" cy="3626"/>
      </dsp:txXfrm>
    </dsp:sp>
    <dsp:sp modelId="{3FECE21C-8FE3-47F6-BC35-7CEA3607D5B9}">
      <dsp:nvSpPr>
        <dsp:cNvPr id="0" name=""/>
        <dsp:cNvSpPr/>
      </dsp:nvSpPr>
      <dsp:spPr>
        <a:xfrm>
          <a:off x="8535871" y="1365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Manusia</a:t>
          </a:r>
          <a:endParaRPr lang="en-US" sz="1200" kern="1200"/>
        </a:p>
      </dsp:txBody>
      <dsp:txXfrm>
        <a:off x="8535871" y="1365"/>
        <a:ext cx="1576738" cy="946043"/>
      </dsp:txXfrm>
    </dsp:sp>
    <dsp:sp modelId="{B6B6D05D-09EB-418C-8648-5CD2EEF36EF6}">
      <dsp:nvSpPr>
        <dsp:cNvPr id="0" name=""/>
        <dsp:cNvSpPr/>
      </dsp:nvSpPr>
      <dsp:spPr>
        <a:xfrm>
          <a:off x="2353256" y="1737360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10215" y="1781266"/>
        <a:ext cx="18132" cy="3626"/>
      </dsp:txXfrm>
    </dsp:sp>
    <dsp:sp modelId="{AE4F1B01-6D93-468E-81CF-794A43F21ECC}">
      <dsp:nvSpPr>
        <dsp:cNvPr id="0" name=""/>
        <dsp:cNvSpPr/>
      </dsp:nvSpPr>
      <dsp:spPr>
        <a:xfrm>
          <a:off x="778318" y="1310058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Finansial</a:t>
          </a:r>
          <a:endParaRPr lang="en-US" sz="1200" kern="1200"/>
        </a:p>
      </dsp:txBody>
      <dsp:txXfrm>
        <a:off x="778318" y="1310058"/>
        <a:ext cx="1576738" cy="946043"/>
      </dsp:txXfrm>
    </dsp:sp>
    <dsp:sp modelId="{7D3C02C5-175B-46D7-840E-AB2553636EA7}">
      <dsp:nvSpPr>
        <dsp:cNvPr id="0" name=""/>
        <dsp:cNvSpPr/>
      </dsp:nvSpPr>
      <dsp:spPr>
        <a:xfrm>
          <a:off x="4292645" y="1737360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49603" y="1781266"/>
        <a:ext cx="18132" cy="3626"/>
      </dsp:txXfrm>
    </dsp:sp>
    <dsp:sp modelId="{687697BB-B618-407A-B962-6C50A68DD453}">
      <dsp:nvSpPr>
        <dsp:cNvPr id="0" name=""/>
        <dsp:cNvSpPr/>
      </dsp:nvSpPr>
      <dsp:spPr>
        <a:xfrm>
          <a:off x="2717706" y="1310058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Fisik</a:t>
          </a:r>
          <a:endParaRPr lang="en-US" sz="1200" kern="1200"/>
        </a:p>
      </dsp:txBody>
      <dsp:txXfrm>
        <a:off x="2717706" y="1310058"/>
        <a:ext cx="1576738" cy="946043"/>
      </dsp:txXfrm>
    </dsp:sp>
    <dsp:sp modelId="{5E84C2D0-7B47-4342-B862-EC0194617074}">
      <dsp:nvSpPr>
        <dsp:cNvPr id="0" name=""/>
        <dsp:cNvSpPr/>
      </dsp:nvSpPr>
      <dsp:spPr>
        <a:xfrm>
          <a:off x="6232033" y="1737360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388991" y="1781266"/>
        <a:ext cx="18132" cy="3626"/>
      </dsp:txXfrm>
    </dsp:sp>
    <dsp:sp modelId="{39A87B8F-0C6A-459A-A5B8-4FE2C040CA4B}">
      <dsp:nvSpPr>
        <dsp:cNvPr id="0" name=""/>
        <dsp:cNvSpPr/>
      </dsp:nvSpPr>
      <dsp:spPr>
        <a:xfrm>
          <a:off x="4657094" y="1310058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Intelektual</a:t>
          </a:r>
          <a:endParaRPr lang="en-US" sz="1200" kern="1200"/>
        </a:p>
      </dsp:txBody>
      <dsp:txXfrm>
        <a:off x="4657094" y="1310058"/>
        <a:ext cx="1576738" cy="946043"/>
      </dsp:txXfrm>
    </dsp:sp>
    <dsp:sp modelId="{76BCC2F0-2955-4157-A1D0-3D1D63C29413}">
      <dsp:nvSpPr>
        <dsp:cNvPr id="0" name=""/>
        <dsp:cNvSpPr/>
      </dsp:nvSpPr>
      <dsp:spPr>
        <a:xfrm>
          <a:off x="8171421" y="1737360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328380" y="1781266"/>
        <a:ext cx="18132" cy="3626"/>
      </dsp:txXfrm>
    </dsp:sp>
    <dsp:sp modelId="{ED148352-D73B-4928-8242-2D3653511019}">
      <dsp:nvSpPr>
        <dsp:cNvPr id="0" name=""/>
        <dsp:cNvSpPr/>
      </dsp:nvSpPr>
      <dsp:spPr>
        <a:xfrm>
          <a:off x="6596482" y="1310058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Kinerja &amp; Strategi perusahaan.</a:t>
          </a:r>
          <a:endParaRPr lang="en-US" sz="1200" kern="1200"/>
        </a:p>
      </dsp:txBody>
      <dsp:txXfrm>
        <a:off x="6596482" y="1310058"/>
        <a:ext cx="1576738" cy="946043"/>
      </dsp:txXfrm>
    </dsp:sp>
    <dsp:sp modelId="{7BE1F1C0-5850-4389-8F5B-D41E459E9CB3}">
      <dsp:nvSpPr>
        <dsp:cNvPr id="0" name=""/>
        <dsp:cNvSpPr/>
      </dsp:nvSpPr>
      <dsp:spPr>
        <a:xfrm>
          <a:off x="1566687" y="2254301"/>
          <a:ext cx="7757552" cy="332049"/>
        </a:xfrm>
        <a:custGeom>
          <a:avLst/>
          <a:gdLst/>
          <a:ahLst/>
          <a:cxnLst/>
          <a:rect l="0" t="0" r="0" b="0"/>
          <a:pathLst>
            <a:path>
              <a:moveTo>
                <a:pt x="7757552" y="0"/>
              </a:moveTo>
              <a:lnTo>
                <a:pt x="7757552" y="183124"/>
              </a:lnTo>
              <a:lnTo>
                <a:pt x="0" y="183124"/>
              </a:lnTo>
              <a:lnTo>
                <a:pt x="0" y="33204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51313" y="2418513"/>
        <a:ext cx="388301" cy="3626"/>
      </dsp:txXfrm>
    </dsp:sp>
    <dsp:sp modelId="{92FC32DB-F176-4CC1-96F7-B525762B2CCF}">
      <dsp:nvSpPr>
        <dsp:cNvPr id="0" name=""/>
        <dsp:cNvSpPr/>
      </dsp:nvSpPr>
      <dsp:spPr>
        <a:xfrm>
          <a:off x="8535871" y="1310058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Analisis yang digunakan:</a:t>
          </a:r>
          <a:endParaRPr lang="en-US" sz="1200" kern="1200"/>
        </a:p>
      </dsp:txBody>
      <dsp:txXfrm>
        <a:off x="8535871" y="1310058"/>
        <a:ext cx="1576738" cy="946043"/>
      </dsp:txXfrm>
    </dsp:sp>
    <dsp:sp modelId="{15435E4A-F949-4158-BC6A-7E64E7A83EA8}">
      <dsp:nvSpPr>
        <dsp:cNvPr id="0" name=""/>
        <dsp:cNvSpPr/>
      </dsp:nvSpPr>
      <dsp:spPr>
        <a:xfrm>
          <a:off x="2353256" y="3046052"/>
          <a:ext cx="3320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204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10215" y="3089959"/>
        <a:ext cx="18132" cy="3626"/>
      </dsp:txXfrm>
    </dsp:sp>
    <dsp:sp modelId="{0C8697E1-7E1C-4E34-91DE-B09B6B3B47AF}">
      <dsp:nvSpPr>
        <dsp:cNvPr id="0" name=""/>
        <dsp:cNvSpPr/>
      </dsp:nvSpPr>
      <dsp:spPr>
        <a:xfrm>
          <a:off x="778318" y="2618751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VRIO (Value, Rarity, Imitability, Organization)</a:t>
          </a:r>
          <a:endParaRPr lang="en-US" sz="1200" kern="1200"/>
        </a:p>
      </dsp:txBody>
      <dsp:txXfrm>
        <a:off x="778318" y="2618751"/>
        <a:ext cx="1576738" cy="946043"/>
      </dsp:txXfrm>
    </dsp:sp>
    <dsp:sp modelId="{986CAD01-3E72-44B6-B8F0-62F1C6D5C806}">
      <dsp:nvSpPr>
        <dsp:cNvPr id="0" name=""/>
        <dsp:cNvSpPr/>
      </dsp:nvSpPr>
      <dsp:spPr>
        <a:xfrm>
          <a:off x="2717706" y="2618751"/>
          <a:ext cx="1576738" cy="946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61" tIns="81100" rIns="77261" bIns="81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- Value Chain Analysis (Porter, 1985)</a:t>
          </a:r>
          <a:endParaRPr lang="en-US" sz="1200" kern="1200"/>
        </a:p>
      </dsp:txBody>
      <dsp:txXfrm>
        <a:off x="2717706" y="2618751"/>
        <a:ext cx="1576738" cy="9460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2057D-C4DE-4F89-8B06-F81B9244A6EF}">
      <dsp:nvSpPr>
        <dsp:cNvPr id="0" name=""/>
        <dsp:cNvSpPr/>
      </dsp:nvSpPr>
      <dsp:spPr>
        <a:xfrm>
          <a:off x="222895" y="146566"/>
          <a:ext cx="4929591" cy="4929591"/>
        </a:xfrm>
        <a:prstGeom prst="circularArrow">
          <a:avLst>
            <a:gd name="adj1" fmla="val 5544"/>
            <a:gd name="adj2" fmla="val 330680"/>
            <a:gd name="adj3" fmla="val 14789097"/>
            <a:gd name="adj4" fmla="val 16795281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2C0157-E7B6-41D4-A6BC-598301B2AC5A}">
      <dsp:nvSpPr>
        <dsp:cNvPr id="0" name=""/>
        <dsp:cNvSpPr/>
      </dsp:nvSpPr>
      <dsp:spPr>
        <a:xfrm>
          <a:off x="2070887" y="205515"/>
          <a:ext cx="1233608" cy="6168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Faktor di luar organisasi yang memengaruhi strategi bisnis:</a:t>
          </a:r>
          <a:endParaRPr lang="en-US" sz="800" kern="1200"/>
        </a:p>
      </dsp:txBody>
      <dsp:txXfrm>
        <a:off x="2100997" y="235625"/>
        <a:ext cx="1173388" cy="556584"/>
      </dsp:txXfrm>
    </dsp:sp>
    <dsp:sp modelId="{4342593C-C703-4BCB-8639-CB190209F845}">
      <dsp:nvSpPr>
        <dsp:cNvPr id="0" name=""/>
        <dsp:cNvSpPr/>
      </dsp:nvSpPr>
      <dsp:spPr>
        <a:xfrm>
          <a:off x="3422136" y="697329"/>
          <a:ext cx="1233608" cy="61680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A. Lingkungan Makro (General Environment)</a:t>
          </a:r>
          <a:endParaRPr lang="en-US" sz="800" kern="1200"/>
        </a:p>
      </dsp:txBody>
      <dsp:txXfrm>
        <a:off x="3452246" y="727439"/>
        <a:ext cx="1173388" cy="556584"/>
      </dsp:txXfrm>
    </dsp:sp>
    <dsp:sp modelId="{A46D04C6-F10B-42B4-966C-6402DD8EFA1E}">
      <dsp:nvSpPr>
        <dsp:cNvPr id="0" name=""/>
        <dsp:cNvSpPr/>
      </dsp:nvSpPr>
      <dsp:spPr>
        <a:xfrm>
          <a:off x="4141121" y="1942647"/>
          <a:ext cx="1233608" cy="61680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Model PESTEL:</a:t>
          </a:r>
          <a:endParaRPr lang="en-US" sz="800" kern="1200"/>
        </a:p>
      </dsp:txBody>
      <dsp:txXfrm>
        <a:off x="4171231" y="1972757"/>
        <a:ext cx="1173388" cy="556584"/>
      </dsp:txXfrm>
    </dsp:sp>
    <dsp:sp modelId="{4466827F-2CC4-4598-A92A-379DCE6543A4}">
      <dsp:nvSpPr>
        <dsp:cNvPr id="0" name=""/>
        <dsp:cNvSpPr/>
      </dsp:nvSpPr>
      <dsp:spPr>
        <a:xfrm>
          <a:off x="3891420" y="3358771"/>
          <a:ext cx="1233608" cy="61680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- Political</a:t>
          </a:r>
          <a:endParaRPr lang="en-US" sz="800" kern="1200"/>
        </a:p>
      </dsp:txBody>
      <dsp:txXfrm>
        <a:off x="3921530" y="3388881"/>
        <a:ext cx="1173388" cy="556584"/>
      </dsp:txXfrm>
    </dsp:sp>
    <dsp:sp modelId="{0D67D565-54D3-4965-BBE0-DF105656E98E}">
      <dsp:nvSpPr>
        <dsp:cNvPr id="0" name=""/>
        <dsp:cNvSpPr/>
      </dsp:nvSpPr>
      <dsp:spPr>
        <a:xfrm>
          <a:off x="2789872" y="4283080"/>
          <a:ext cx="1233608" cy="61680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- Economic</a:t>
          </a:r>
          <a:endParaRPr lang="en-US" sz="800" kern="1200"/>
        </a:p>
      </dsp:txBody>
      <dsp:txXfrm>
        <a:off x="2819982" y="4313190"/>
        <a:ext cx="1173388" cy="556584"/>
      </dsp:txXfrm>
    </dsp:sp>
    <dsp:sp modelId="{7D544114-0DBA-4AC1-B186-5B014CFF0866}">
      <dsp:nvSpPr>
        <dsp:cNvPr id="0" name=""/>
        <dsp:cNvSpPr/>
      </dsp:nvSpPr>
      <dsp:spPr>
        <a:xfrm>
          <a:off x="1351902" y="4283080"/>
          <a:ext cx="1233608" cy="6168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- Sociocultural</a:t>
          </a:r>
          <a:endParaRPr lang="en-US" sz="800" kern="1200"/>
        </a:p>
      </dsp:txBody>
      <dsp:txXfrm>
        <a:off x="1382012" y="4313190"/>
        <a:ext cx="1173388" cy="556584"/>
      </dsp:txXfrm>
    </dsp:sp>
    <dsp:sp modelId="{7BABB045-8FEA-4822-B673-47277FDBDBB4}">
      <dsp:nvSpPr>
        <dsp:cNvPr id="0" name=""/>
        <dsp:cNvSpPr/>
      </dsp:nvSpPr>
      <dsp:spPr>
        <a:xfrm>
          <a:off x="250353" y="3358771"/>
          <a:ext cx="1233608" cy="61680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- Technological</a:t>
          </a:r>
          <a:endParaRPr lang="en-US" sz="800" kern="1200"/>
        </a:p>
      </dsp:txBody>
      <dsp:txXfrm>
        <a:off x="280463" y="3388881"/>
        <a:ext cx="1173388" cy="556584"/>
      </dsp:txXfrm>
    </dsp:sp>
    <dsp:sp modelId="{BFE606CF-E4D1-4297-A889-26B08A8B243F}">
      <dsp:nvSpPr>
        <dsp:cNvPr id="0" name=""/>
        <dsp:cNvSpPr/>
      </dsp:nvSpPr>
      <dsp:spPr>
        <a:xfrm>
          <a:off x="652" y="1942647"/>
          <a:ext cx="1233608" cy="61680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- Environmental</a:t>
          </a:r>
          <a:endParaRPr lang="en-US" sz="800" kern="1200"/>
        </a:p>
      </dsp:txBody>
      <dsp:txXfrm>
        <a:off x="30762" y="1972757"/>
        <a:ext cx="1173388" cy="556584"/>
      </dsp:txXfrm>
    </dsp:sp>
    <dsp:sp modelId="{E742DF2F-C82E-475D-9B8E-E9573DB7701A}">
      <dsp:nvSpPr>
        <dsp:cNvPr id="0" name=""/>
        <dsp:cNvSpPr/>
      </dsp:nvSpPr>
      <dsp:spPr>
        <a:xfrm>
          <a:off x="719637" y="697329"/>
          <a:ext cx="1233608" cy="61680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/>
            <a:t>- Legal</a:t>
          </a:r>
          <a:endParaRPr lang="en-US" sz="800" kern="1200"/>
        </a:p>
      </dsp:txBody>
      <dsp:txXfrm>
        <a:off x="749747" y="727439"/>
        <a:ext cx="1173388" cy="5565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AEF3D-3B8A-4191-9C77-46061C251FE2}">
      <dsp:nvSpPr>
        <dsp:cNvPr id="0" name=""/>
        <dsp:cNvSpPr/>
      </dsp:nvSpPr>
      <dsp:spPr>
        <a:xfrm>
          <a:off x="0" y="0"/>
          <a:ext cx="8386015" cy="6729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/>
            <a:t>•	Pemasok</a:t>
          </a:r>
          <a:endParaRPr lang="en-US" sz="2900" kern="1200"/>
        </a:p>
      </dsp:txBody>
      <dsp:txXfrm>
        <a:off x="19711" y="19711"/>
        <a:ext cx="7581060" cy="633574"/>
      </dsp:txXfrm>
    </dsp:sp>
    <dsp:sp modelId="{BEDCF740-3C3E-424E-A831-BE75E00154FE}">
      <dsp:nvSpPr>
        <dsp:cNvPr id="0" name=""/>
        <dsp:cNvSpPr/>
      </dsp:nvSpPr>
      <dsp:spPr>
        <a:xfrm>
          <a:off x="626228" y="766467"/>
          <a:ext cx="8386015" cy="672996"/>
        </a:xfrm>
        <a:prstGeom prst="roundRect">
          <a:avLst>
            <a:gd name="adj" fmla="val 10000"/>
          </a:avLst>
        </a:prstGeom>
        <a:solidFill>
          <a:schemeClr val="accent2">
            <a:hueOff val="1768024"/>
            <a:satOff val="-6660"/>
            <a:lumOff val="5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/>
            <a:t>•	Pelanggan</a:t>
          </a:r>
          <a:endParaRPr lang="en-US" sz="2900" kern="1200"/>
        </a:p>
      </dsp:txBody>
      <dsp:txXfrm>
        <a:off x="645939" y="786178"/>
        <a:ext cx="7282917" cy="633574"/>
      </dsp:txXfrm>
    </dsp:sp>
    <dsp:sp modelId="{9F7CA4C5-898B-4C8D-BD06-5DD6F8D3FD41}">
      <dsp:nvSpPr>
        <dsp:cNvPr id="0" name=""/>
        <dsp:cNvSpPr/>
      </dsp:nvSpPr>
      <dsp:spPr>
        <a:xfrm>
          <a:off x="1252456" y="1532935"/>
          <a:ext cx="8386015" cy="672996"/>
        </a:xfrm>
        <a:prstGeom prst="roundRect">
          <a:avLst>
            <a:gd name="adj" fmla="val 10000"/>
          </a:avLst>
        </a:prstGeom>
        <a:solidFill>
          <a:schemeClr val="accent2">
            <a:hueOff val="3536049"/>
            <a:satOff val="-13319"/>
            <a:lumOff val="1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/>
            <a:t>•	Pesaing</a:t>
          </a:r>
          <a:endParaRPr lang="en-US" sz="2900" kern="1200"/>
        </a:p>
      </dsp:txBody>
      <dsp:txXfrm>
        <a:off x="1272167" y="1552646"/>
        <a:ext cx="7282917" cy="633574"/>
      </dsp:txXfrm>
    </dsp:sp>
    <dsp:sp modelId="{9141B07C-C808-42B0-831D-B93F43980632}">
      <dsp:nvSpPr>
        <dsp:cNvPr id="0" name=""/>
        <dsp:cNvSpPr/>
      </dsp:nvSpPr>
      <dsp:spPr>
        <a:xfrm>
          <a:off x="1878685" y="2299403"/>
          <a:ext cx="8386015" cy="672996"/>
        </a:xfrm>
        <a:prstGeom prst="roundRect">
          <a:avLst>
            <a:gd name="adj" fmla="val 10000"/>
          </a:avLst>
        </a:prstGeom>
        <a:solidFill>
          <a:schemeClr val="accent2">
            <a:hueOff val="5304073"/>
            <a:satOff val="-19979"/>
            <a:lumOff val="16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/>
            <a:t>•	Distributor</a:t>
          </a:r>
          <a:endParaRPr lang="en-US" sz="2900" kern="1200"/>
        </a:p>
      </dsp:txBody>
      <dsp:txXfrm>
        <a:off x="1898396" y="2319114"/>
        <a:ext cx="7282917" cy="633574"/>
      </dsp:txXfrm>
    </dsp:sp>
    <dsp:sp modelId="{4CFD6CB3-2102-4F2E-A26C-4FAEE1B01E5E}">
      <dsp:nvSpPr>
        <dsp:cNvPr id="0" name=""/>
        <dsp:cNvSpPr/>
      </dsp:nvSpPr>
      <dsp:spPr>
        <a:xfrm>
          <a:off x="2504913" y="3065871"/>
          <a:ext cx="8386015" cy="672996"/>
        </a:xfrm>
        <a:prstGeom prst="roundRect">
          <a:avLst>
            <a:gd name="adj" fmla="val 10000"/>
          </a:avLst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/>
            <a:t>•	Mitra dan asosiasi industri</a:t>
          </a:r>
          <a:endParaRPr lang="en-US" sz="2900" kern="1200"/>
        </a:p>
      </dsp:txBody>
      <dsp:txXfrm>
        <a:off x="2524624" y="3085582"/>
        <a:ext cx="7282917" cy="633574"/>
      </dsp:txXfrm>
    </dsp:sp>
    <dsp:sp modelId="{4545973D-3BF6-4A4F-BC10-F6D558EFAF5C}">
      <dsp:nvSpPr>
        <dsp:cNvPr id="0" name=""/>
        <dsp:cNvSpPr/>
      </dsp:nvSpPr>
      <dsp:spPr>
        <a:xfrm>
          <a:off x="7948567" y="491661"/>
          <a:ext cx="437447" cy="4374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8046993" y="491661"/>
        <a:ext cx="240595" cy="329179"/>
      </dsp:txXfrm>
    </dsp:sp>
    <dsp:sp modelId="{FBCC9561-9C5F-4D59-8C73-0C3DD53ABA5F}">
      <dsp:nvSpPr>
        <dsp:cNvPr id="0" name=""/>
        <dsp:cNvSpPr/>
      </dsp:nvSpPr>
      <dsp:spPr>
        <a:xfrm>
          <a:off x="8574796" y="1258129"/>
          <a:ext cx="437447" cy="4374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471626"/>
            <a:satOff val="-2469"/>
            <a:lumOff val="113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471626"/>
              <a:satOff val="-2469"/>
              <a:lumOff val="11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8673222" y="1258129"/>
        <a:ext cx="240595" cy="329179"/>
      </dsp:txXfrm>
    </dsp:sp>
    <dsp:sp modelId="{883ED982-5605-428B-9949-2D8338B362B9}">
      <dsp:nvSpPr>
        <dsp:cNvPr id="0" name=""/>
        <dsp:cNvSpPr/>
      </dsp:nvSpPr>
      <dsp:spPr>
        <a:xfrm>
          <a:off x="9201024" y="2013380"/>
          <a:ext cx="437447" cy="4374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4943252"/>
            <a:satOff val="-4937"/>
            <a:lumOff val="227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4943252"/>
              <a:satOff val="-4937"/>
              <a:lumOff val="22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9299450" y="2013380"/>
        <a:ext cx="240595" cy="329179"/>
      </dsp:txXfrm>
    </dsp:sp>
    <dsp:sp modelId="{AF4DEBBE-78F3-47CA-8590-8163E1307841}">
      <dsp:nvSpPr>
        <dsp:cNvPr id="0" name=""/>
        <dsp:cNvSpPr/>
      </dsp:nvSpPr>
      <dsp:spPr>
        <a:xfrm>
          <a:off x="9827253" y="2787326"/>
          <a:ext cx="437447" cy="4374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7414877"/>
            <a:satOff val="-7406"/>
            <a:lumOff val="341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7414877"/>
              <a:satOff val="-7406"/>
              <a:lumOff val="34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9925679" y="2787326"/>
        <a:ext cx="240595" cy="3291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5BEDF-695C-4F93-8C6E-1CD98F98B22D}">
      <dsp:nvSpPr>
        <dsp:cNvPr id="0" name=""/>
        <dsp:cNvSpPr/>
      </dsp:nvSpPr>
      <dsp:spPr>
        <a:xfrm>
          <a:off x="3190" y="224095"/>
          <a:ext cx="2531290" cy="15187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Aspek	Contoh Faktor	Dampak pada Bisnis</a:t>
          </a:r>
          <a:endParaRPr lang="en-US" sz="1900" kern="1200"/>
        </a:p>
      </dsp:txBody>
      <dsp:txXfrm>
        <a:off x="3190" y="224095"/>
        <a:ext cx="2531290" cy="1518774"/>
      </dsp:txXfrm>
    </dsp:sp>
    <dsp:sp modelId="{C4D8A0B1-B0AF-40BB-AADF-35D8BACAF261}">
      <dsp:nvSpPr>
        <dsp:cNvPr id="0" name=""/>
        <dsp:cNvSpPr/>
      </dsp:nvSpPr>
      <dsp:spPr>
        <a:xfrm>
          <a:off x="2787609" y="224095"/>
          <a:ext cx="2531290" cy="151877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Political	Stabilitas politik, kebijakan pajak	Perizinan, investasi</a:t>
          </a:r>
          <a:endParaRPr lang="en-US" sz="1900" kern="1200"/>
        </a:p>
      </dsp:txBody>
      <dsp:txXfrm>
        <a:off x="2787609" y="224095"/>
        <a:ext cx="2531290" cy="1518774"/>
      </dsp:txXfrm>
    </dsp:sp>
    <dsp:sp modelId="{77C7270F-1CA1-423B-86AF-A65BAE051BC3}">
      <dsp:nvSpPr>
        <dsp:cNvPr id="0" name=""/>
        <dsp:cNvSpPr/>
      </dsp:nvSpPr>
      <dsp:spPr>
        <a:xfrm>
          <a:off x="5572029" y="224095"/>
          <a:ext cx="2531290" cy="151877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Economic	Inflasi, suku bunga	Daya beli konsumen</a:t>
          </a:r>
          <a:endParaRPr lang="en-US" sz="1900" kern="1200"/>
        </a:p>
      </dsp:txBody>
      <dsp:txXfrm>
        <a:off x="5572029" y="224095"/>
        <a:ext cx="2531290" cy="1518774"/>
      </dsp:txXfrm>
    </dsp:sp>
    <dsp:sp modelId="{57667300-AB20-4087-8BE2-99F8BBE94140}">
      <dsp:nvSpPr>
        <dsp:cNvPr id="0" name=""/>
        <dsp:cNvSpPr/>
      </dsp:nvSpPr>
      <dsp:spPr>
        <a:xfrm>
          <a:off x="8356448" y="224095"/>
          <a:ext cx="2531290" cy="151877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Sociocultural	Nilai sosial, demografi	Preferensi konsumen</a:t>
          </a:r>
          <a:endParaRPr lang="en-US" sz="1900" kern="1200"/>
        </a:p>
      </dsp:txBody>
      <dsp:txXfrm>
        <a:off x="8356448" y="224095"/>
        <a:ext cx="2531290" cy="1518774"/>
      </dsp:txXfrm>
    </dsp:sp>
    <dsp:sp modelId="{103F718A-6EC1-4E45-B0CF-2076FDBD1D0D}">
      <dsp:nvSpPr>
        <dsp:cNvPr id="0" name=""/>
        <dsp:cNvSpPr/>
      </dsp:nvSpPr>
      <dsp:spPr>
        <a:xfrm>
          <a:off x="1395400" y="1995998"/>
          <a:ext cx="2531290" cy="151877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Technological	Digitalisasi, R&amp;D	Efisiensi produksi</a:t>
          </a:r>
          <a:endParaRPr lang="en-US" sz="1900" kern="1200"/>
        </a:p>
      </dsp:txBody>
      <dsp:txXfrm>
        <a:off x="1395400" y="1995998"/>
        <a:ext cx="2531290" cy="1518774"/>
      </dsp:txXfrm>
    </dsp:sp>
    <dsp:sp modelId="{A2814C41-FB08-4D10-8D6B-336C2649F5A3}">
      <dsp:nvSpPr>
        <dsp:cNvPr id="0" name=""/>
        <dsp:cNvSpPr/>
      </dsp:nvSpPr>
      <dsp:spPr>
        <a:xfrm>
          <a:off x="4179819" y="1995998"/>
          <a:ext cx="2531290" cy="15187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Environmental	Iklim, keberlanjutan	CSR, green business</a:t>
          </a:r>
          <a:endParaRPr lang="en-US" sz="1900" kern="1200"/>
        </a:p>
      </dsp:txBody>
      <dsp:txXfrm>
        <a:off x="4179819" y="1995998"/>
        <a:ext cx="2531290" cy="1518774"/>
      </dsp:txXfrm>
    </dsp:sp>
    <dsp:sp modelId="{75B4B279-D5D3-4A6B-9745-249A9B322FA6}">
      <dsp:nvSpPr>
        <dsp:cNvPr id="0" name=""/>
        <dsp:cNvSpPr/>
      </dsp:nvSpPr>
      <dsp:spPr>
        <a:xfrm>
          <a:off x="6964238" y="1995998"/>
          <a:ext cx="2531290" cy="151877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Legal	Regulasi tenaga kerja	Kepatuhan hukum</a:t>
          </a:r>
          <a:endParaRPr lang="en-US" sz="1900" kern="1200"/>
        </a:p>
      </dsp:txBody>
      <dsp:txXfrm>
        <a:off x="6964238" y="1995998"/>
        <a:ext cx="2531290" cy="15187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2D9E13-096F-4D31-BB20-AD25DDA9AE6A}">
      <dsp:nvSpPr>
        <dsp:cNvPr id="0" name=""/>
        <dsp:cNvSpPr/>
      </dsp:nvSpPr>
      <dsp:spPr>
        <a:xfrm>
          <a:off x="1052577" y="0"/>
          <a:ext cx="5111260" cy="511126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2C5F3A-C950-4A29-9388-D938FAAA29EB}">
      <dsp:nvSpPr>
        <dsp:cNvPr id="0" name=""/>
        <dsp:cNvSpPr/>
      </dsp:nvSpPr>
      <dsp:spPr>
        <a:xfrm>
          <a:off x="1538147" y="485569"/>
          <a:ext cx="1993391" cy="199339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300" kern="1200"/>
            <a:t>•	Lingkungan internal menentukan kapasitas adaptasi organisasi.</a:t>
          </a:r>
          <a:endParaRPr lang="en-US" sz="1300" kern="1200"/>
        </a:p>
      </dsp:txBody>
      <dsp:txXfrm>
        <a:off x="1635456" y="582878"/>
        <a:ext cx="1798773" cy="1798773"/>
      </dsp:txXfrm>
    </dsp:sp>
    <dsp:sp modelId="{2BFA9C89-C279-4081-A369-EA249AFD63CF}">
      <dsp:nvSpPr>
        <dsp:cNvPr id="0" name=""/>
        <dsp:cNvSpPr/>
      </dsp:nvSpPr>
      <dsp:spPr>
        <a:xfrm>
          <a:off x="3684876" y="485569"/>
          <a:ext cx="1993391" cy="199339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300" kern="1200"/>
            <a:t>•	Lingkungan eksternal menentukan tekanan dan peluang.</a:t>
          </a:r>
          <a:endParaRPr lang="en-US" sz="1300" kern="1200"/>
        </a:p>
      </dsp:txBody>
      <dsp:txXfrm>
        <a:off x="3782185" y="582878"/>
        <a:ext cx="1798773" cy="1798773"/>
      </dsp:txXfrm>
    </dsp:sp>
    <dsp:sp modelId="{298053FB-9527-4654-AF86-C867F1FCA698}">
      <dsp:nvSpPr>
        <dsp:cNvPr id="0" name=""/>
        <dsp:cNvSpPr/>
      </dsp:nvSpPr>
      <dsp:spPr>
        <a:xfrm>
          <a:off x="1538147" y="2632298"/>
          <a:ext cx="1993391" cy="199339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300" kern="1200"/>
            <a:t>•	Strategi efektif = Kekuatan internal + Peluang eksternal.</a:t>
          </a:r>
          <a:endParaRPr lang="en-US" sz="1300" kern="1200"/>
        </a:p>
      </dsp:txBody>
      <dsp:txXfrm>
        <a:off x="1635456" y="2729607"/>
        <a:ext cx="1798773" cy="1798773"/>
      </dsp:txXfrm>
    </dsp:sp>
    <dsp:sp modelId="{5FCA83B9-A837-4E16-A7F7-EAD32D52A9CF}">
      <dsp:nvSpPr>
        <dsp:cNvPr id="0" name=""/>
        <dsp:cNvSpPr/>
      </dsp:nvSpPr>
      <dsp:spPr>
        <a:xfrm>
          <a:off x="3684876" y="2632298"/>
          <a:ext cx="1993391" cy="199339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300" kern="1200"/>
            <a:t>“A successful strategy aligns the firm’s internal strengths with external opportunities while managing threats.” – Wheelen &amp; Hunger (2017)</a:t>
          </a:r>
          <a:endParaRPr lang="en-US" sz="1300" kern="1200"/>
        </a:p>
      </dsp:txBody>
      <dsp:txXfrm>
        <a:off x="3782185" y="2729607"/>
        <a:ext cx="1798773" cy="17987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47D8E-E18A-4958-98F4-5AD42093AE36}">
      <dsp:nvSpPr>
        <dsp:cNvPr id="0" name=""/>
        <dsp:cNvSpPr/>
      </dsp:nvSpPr>
      <dsp:spPr>
        <a:xfrm>
          <a:off x="0" y="43328"/>
          <a:ext cx="6479357" cy="9149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Kasus: Dampak Digitalisasi terhadap Industri Retail Indonesia.</a:t>
          </a:r>
          <a:endParaRPr lang="en-US" sz="2300" kern="1200"/>
        </a:p>
      </dsp:txBody>
      <dsp:txXfrm>
        <a:off x="44664" y="87992"/>
        <a:ext cx="6390029" cy="825612"/>
      </dsp:txXfrm>
    </dsp:sp>
    <dsp:sp modelId="{012390BD-3891-493B-9446-BD1D8DF0DDFA}">
      <dsp:nvSpPr>
        <dsp:cNvPr id="0" name=""/>
        <dsp:cNvSpPr/>
      </dsp:nvSpPr>
      <dsp:spPr>
        <a:xfrm>
          <a:off x="0" y="1024508"/>
          <a:ext cx="6479357" cy="914940"/>
        </a:xfrm>
        <a:prstGeom prst="roundRect">
          <a:avLst/>
        </a:prstGeom>
        <a:solidFill>
          <a:schemeClr val="accent5">
            <a:hueOff val="2252699"/>
            <a:satOff val="-5635"/>
            <a:lumOff val="-61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Pertanyaan Diskusi:</a:t>
          </a:r>
          <a:endParaRPr lang="en-US" sz="2300" kern="1200"/>
        </a:p>
      </dsp:txBody>
      <dsp:txXfrm>
        <a:off x="44664" y="1069172"/>
        <a:ext cx="6390029" cy="825612"/>
      </dsp:txXfrm>
    </dsp:sp>
    <dsp:sp modelId="{4DFC44B2-A920-4DAD-BAF2-26B3D17BA873}">
      <dsp:nvSpPr>
        <dsp:cNvPr id="0" name=""/>
        <dsp:cNvSpPr/>
      </dsp:nvSpPr>
      <dsp:spPr>
        <a:xfrm>
          <a:off x="0" y="2005688"/>
          <a:ext cx="6479357" cy="914940"/>
        </a:xfrm>
        <a:prstGeom prst="roundRect">
          <a:avLst/>
        </a:prstGeom>
        <a:solidFill>
          <a:schemeClr val="accent5">
            <a:hueOff val="4505397"/>
            <a:satOff val="-11270"/>
            <a:lumOff val="-1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1. Faktor eksternal apa yang paling memengaruhi industri retail saat ini?</a:t>
          </a:r>
          <a:endParaRPr lang="en-US" sz="2300" kern="1200"/>
        </a:p>
      </dsp:txBody>
      <dsp:txXfrm>
        <a:off x="44664" y="2050352"/>
        <a:ext cx="6390029" cy="825612"/>
      </dsp:txXfrm>
    </dsp:sp>
    <dsp:sp modelId="{6A29E665-60ED-4A94-8A18-F5ED4124904A}">
      <dsp:nvSpPr>
        <dsp:cNvPr id="0" name=""/>
        <dsp:cNvSpPr/>
      </dsp:nvSpPr>
      <dsp:spPr>
        <a:xfrm>
          <a:off x="0" y="2986868"/>
          <a:ext cx="6479357" cy="914940"/>
        </a:xfrm>
        <a:prstGeom prst="roundRect">
          <a:avLst/>
        </a:prstGeom>
        <a:solidFill>
          <a:schemeClr val="accent5">
            <a:hueOff val="6758096"/>
            <a:satOff val="-16904"/>
            <a:lumOff val="-183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2. Apa kekuatan internal yang membantu perusahaan beradaptasi?</a:t>
          </a:r>
          <a:endParaRPr lang="en-US" sz="2300" kern="1200"/>
        </a:p>
      </dsp:txBody>
      <dsp:txXfrm>
        <a:off x="44664" y="3031532"/>
        <a:ext cx="6390029" cy="825612"/>
      </dsp:txXfrm>
    </dsp:sp>
    <dsp:sp modelId="{7814C652-1524-45B1-A9D2-D01A50C8BA40}">
      <dsp:nvSpPr>
        <dsp:cNvPr id="0" name=""/>
        <dsp:cNvSpPr/>
      </dsp:nvSpPr>
      <dsp:spPr>
        <a:xfrm>
          <a:off x="0" y="3968049"/>
          <a:ext cx="6479357" cy="914940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3. Contoh perusahaan yang gagal karena tidak memahami lingkungannya?</a:t>
          </a:r>
          <a:endParaRPr lang="en-US" sz="2300" kern="1200"/>
        </a:p>
      </dsp:txBody>
      <dsp:txXfrm>
        <a:off x="44664" y="4012713"/>
        <a:ext cx="6390029" cy="825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3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9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473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5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7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1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5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03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7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5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65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312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FC72DF-6A49-2245-16FA-EBA3E08FEE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9687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22AB34F-E75C-451A-8410-05B6C249E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3F91B7-5B99-0D2D-BD4C-0899C4BC3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8061" y="914400"/>
            <a:ext cx="4892948" cy="3427867"/>
          </a:xfrm>
        </p:spPr>
        <p:txBody>
          <a:bodyPr anchor="t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id-ID" sz="3000" dirty="0">
                <a:solidFill>
                  <a:srgbClr val="FFFFFF"/>
                </a:solidFill>
              </a:rPr>
            </a:br>
            <a:r>
              <a:rPr lang="id-ID" sz="3000" dirty="0">
                <a:solidFill>
                  <a:srgbClr val="FFFFFF"/>
                </a:solidFill>
              </a:rPr>
              <a:t>General Business </a:t>
            </a:r>
            <a:r>
              <a:rPr lang="id-ID" sz="3000" dirty="0" err="1">
                <a:solidFill>
                  <a:srgbClr val="FFFFFF"/>
                </a:solidFill>
              </a:rPr>
              <a:t>Environment</a:t>
            </a:r>
            <a:r>
              <a:rPr lang="id-ID" sz="3000" dirty="0">
                <a:solidFill>
                  <a:srgbClr val="FFFFFF"/>
                </a:solidFill>
              </a:rPr>
              <a:t> (Pertemuan 1) Topik: Analisis dan Kajian Konsep Dasar Lingkungan Bisnis</a:t>
            </a:r>
            <a:br>
              <a:rPr lang="id-ID" sz="3000" dirty="0">
                <a:solidFill>
                  <a:srgbClr val="FFFFFF"/>
                </a:solidFill>
              </a:rPr>
            </a:br>
            <a:br>
              <a:rPr kumimoji="0" lang="id-ID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lang="id-ID" sz="3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01E3D9-2259-1505-FE8D-A5EDA0835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9835" y="5253051"/>
            <a:ext cx="4941173" cy="812923"/>
          </a:xfrm>
        </p:spPr>
        <p:txBody>
          <a:bodyPr anchor="t">
            <a:normAutofit/>
          </a:bodyPr>
          <a:lstStyle/>
          <a:p>
            <a:pPr algn="r">
              <a:lnSpc>
                <a:spcPct val="120000"/>
              </a:lnSpc>
            </a:pPr>
            <a:r>
              <a:rPr lang="id-ID" sz="1000">
                <a:solidFill>
                  <a:srgbClr val="FFFFFF"/>
                </a:solidFill>
              </a:rPr>
              <a:t>Subtopik: Lingkungan Internal dan Eksternal</a:t>
            </a:r>
          </a:p>
          <a:p>
            <a:pPr algn="r">
              <a:lnSpc>
                <a:spcPct val="120000"/>
              </a:lnSpc>
            </a:pPr>
            <a:r>
              <a:rPr lang="id-ID" sz="1000">
                <a:solidFill>
                  <a:srgbClr val="FFFFFF"/>
                </a:solidFill>
              </a:rPr>
              <a:t>Referensi: Wheelen &amp; Hunger (2017)</a:t>
            </a:r>
          </a:p>
          <a:p>
            <a:pPr algn="r">
              <a:lnSpc>
                <a:spcPct val="120000"/>
              </a:lnSpc>
            </a:pPr>
            <a:endParaRPr lang="id-ID" sz="100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07263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52DF0E-8940-5520-5B42-60E97FC77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id-ID" dirty="0"/>
              <a:t>Studi Kasus Diskusi</a:t>
            </a:r>
            <a:br>
              <a:rPr lang="id-ID" dirty="0"/>
            </a:br>
            <a:endParaRPr lang="id-ID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C6F56F-646B-E8FB-6244-D2A991A9CA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58986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8839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6E9D62-B830-91A2-2CD3-8578E769E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id-ID" dirty="0"/>
              <a:t>Kesimpulan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C50E9B-D30B-DBE9-C5B3-878B28BDF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954080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836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8C6DA1-848C-7E9C-A6F9-D97F29A20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sz="3400" dirty="0"/>
              <a:t>Referensi</a:t>
            </a:r>
            <a:br>
              <a:rPr lang="id-ID" sz="3400" dirty="0"/>
            </a:br>
            <a:endParaRPr lang="id-ID" sz="34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655A04-8DA9-AF22-BB3C-C045412C29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933272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3873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D062BE-0EC5-55BB-3B25-9C1E298FF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id-ID" dirty="0"/>
              <a:t>Aktivitas Penutup</a:t>
            </a:r>
            <a:br>
              <a:rPr lang="id-ID" dirty="0"/>
            </a:br>
            <a:endParaRPr lang="id-ID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5574EF-353E-7168-B915-205A9127EB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396085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237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B44409-BFE8-68E7-F6C3-0E8D575FE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id-ID" dirty="0"/>
              <a:t>Capaian Pembelajaran (OBE)</a:t>
            </a:r>
            <a:br>
              <a:rPr lang="id-ID" dirty="0"/>
            </a:br>
            <a:endParaRPr lang="id-ID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C8E804-11F4-657C-3E79-90D052AB75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786234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6758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8EC853-6AC6-53DC-24CC-5E71D0568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sz="3400"/>
              <a:t>Konsep Dasar Lingkungan Bisnis</a:t>
            </a:r>
            <a:br>
              <a:rPr lang="id-ID" sz="3400"/>
            </a:br>
            <a:endParaRPr lang="id-ID" sz="34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5ED2EE5B-3640-21AF-D523-A6ADD907D4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078622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99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0A5CDA-10E3-51EB-4BBC-31CEB7A5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id-ID" dirty="0"/>
              <a:t>Klasifikasi Lingkungan Bisnis</a:t>
            </a:r>
            <a:br>
              <a:rPr lang="id-ID" dirty="0"/>
            </a:br>
            <a:endParaRPr lang="id-ID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410293-3710-3695-8AF9-819CE06301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0524451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614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BD4F6-429B-8FC5-998D-226F18F56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Lingkungan Internal (Internal </a:t>
            </a:r>
            <a:r>
              <a:rPr lang="id-ID" dirty="0" err="1"/>
              <a:t>Environment</a:t>
            </a:r>
            <a:r>
              <a:rPr lang="id-ID" dirty="0"/>
              <a:t>)</a:t>
            </a:r>
            <a:br>
              <a:rPr lang="id-ID" dirty="0"/>
            </a:br>
            <a:endParaRPr lang="id-ID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D46771-FC26-B445-7B27-E6250FD0B1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0080" y="2633472"/>
          <a:ext cx="10890928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2917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D18227-EFB4-5A7D-BFF2-DBEB954EF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914400"/>
            <a:ext cx="3675888" cy="4157931"/>
          </a:xfrm>
        </p:spPr>
        <p:txBody>
          <a:bodyPr anchor="t">
            <a:normAutofit/>
          </a:bodyPr>
          <a:lstStyle/>
          <a:p>
            <a:r>
              <a:rPr lang="id-ID" dirty="0"/>
              <a:t>Lingkungan Eksternal (</a:t>
            </a:r>
            <a:r>
              <a:rPr lang="id-ID" dirty="0" err="1"/>
              <a:t>External</a:t>
            </a:r>
            <a:r>
              <a:rPr lang="id-ID" dirty="0"/>
              <a:t> </a:t>
            </a:r>
            <a:r>
              <a:rPr lang="id-ID" dirty="0" err="1"/>
              <a:t>Environment</a:t>
            </a:r>
            <a:r>
              <a:rPr lang="id-ID" dirty="0"/>
              <a:t>)</a:t>
            </a:r>
            <a:br>
              <a:rPr lang="id-ID" dirty="0"/>
            </a:br>
            <a:endParaRPr lang="id-ID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836589-D83D-E5AF-E800-F1C57724CF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102263"/>
              </p:ext>
            </p:extLst>
          </p:nvPr>
        </p:nvGraphicFramePr>
        <p:xfrm>
          <a:off x="5432612" y="914400"/>
          <a:ext cx="537538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3378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7BE0FE-44D9-08B7-0A74-B572F5398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sz="3400"/>
              <a:t>B. Lingkungan Mikro (Industry </a:t>
            </a:r>
            <a:r>
              <a:rPr lang="id-ID" sz="3400" err="1"/>
              <a:t>Environment</a:t>
            </a:r>
            <a:r>
              <a:rPr lang="id-ID" sz="3400"/>
              <a:t>)</a:t>
            </a:r>
            <a:br>
              <a:rPr lang="id-ID" sz="3400"/>
            </a:br>
            <a:endParaRPr lang="id-ID" sz="34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1FD671-FC7D-3404-52B0-D8C4512BC6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678362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1068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A677D2-0612-46E2-1E11-2B78677B1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sz="3400" dirty="0"/>
              <a:t>Model PESTEL (</a:t>
            </a:r>
            <a:r>
              <a:rPr lang="id-ID" sz="3400" dirty="0" err="1"/>
              <a:t>Wheelen</a:t>
            </a:r>
            <a:r>
              <a:rPr lang="id-ID" sz="3400" dirty="0"/>
              <a:t> &amp; </a:t>
            </a:r>
            <a:r>
              <a:rPr lang="id-ID" sz="3400" dirty="0" err="1"/>
              <a:t>Hunger</a:t>
            </a:r>
            <a:r>
              <a:rPr lang="id-ID" sz="3400" dirty="0"/>
              <a:t>, 2017)</a:t>
            </a:r>
            <a:br>
              <a:rPr lang="id-ID" sz="3400" dirty="0"/>
            </a:br>
            <a:endParaRPr lang="id-ID" sz="34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25115B38-DE77-322E-2355-BE8F0AD2EA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096853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0386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D06B18-C943-7392-DF1A-45CB55635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id-ID" sz="3600" dirty="0"/>
              <a:t>Hubungan Lingkungan Internal &amp; Eksternal</a:t>
            </a:r>
            <a:br>
              <a:rPr lang="id-ID" sz="3600" dirty="0"/>
            </a:br>
            <a:endParaRPr lang="id-ID" sz="36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63FA72-E31A-A1EB-54F3-E8310BA725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52848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6828667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711</Words>
  <Application>Microsoft Office PowerPoint</Application>
  <PresentationFormat>Widescreen</PresentationFormat>
  <Paragraphs>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Grandview Display</vt:lpstr>
      <vt:lpstr>DashVTI</vt:lpstr>
      <vt:lpstr> General Business Environment (Pertemuan 1) Topik: Analisis dan Kajian Konsep Dasar Lingkungan Bisnis  </vt:lpstr>
      <vt:lpstr>Capaian Pembelajaran (OBE) </vt:lpstr>
      <vt:lpstr>Konsep Dasar Lingkungan Bisnis </vt:lpstr>
      <vt:lpstr>Klasifikasi Lingkungan Bisnis </vt:lpstr>
      <vt:lpstr>Lingkungan Internal (Internal Environment) </vt:lpstr>
      <vt:lpstr>Lingkungan Eksternal (External Environment) </vt:lpstr>
      <vt:lpstr>B. Lingkungan Mikro (Industry Environment) </vt:lpstr>
      <vt:lpstr>Model PESTEL (Wheelen &amp; Hunger, 2017) </vt:lpstr>
      <vt:lpstr>Hubungan Lingkungan Internal &amp; Eksternal </vt:lpstr>
      <vt:lpstr>Studi Kasus Diskusi </vt:lpstr>
      <vt:lpstr>Kesimpulan</vt:lpstr>
      <vt:lpstr>Referensi </vt:lpstr>
      <vt:lpstr>Aktivitas Penutup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Lukmanul Hakim</dc:creator>
  <cp:lastModifiedBy>Lukmanul Hakim</cp:lastModifiedBy>
  <cp:revision>1</cp:revision>
  <dcterms:created xsi:type="dcterms:W3CDTF">2025-10-10T11:36:42Z</dcterms:created>
  <dcterms:modified xsi:type="dcterms:W3CDTF">2025-10-10T12:19:36Z</dcterms:modified>
</cp:coreProperties>
</file>