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336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388B76-2481-42EB-9B11-5C099C5AA6BF}" type="doc">
      <dgm:prSet loTypeId="urn:microsoft.com/office/officeart/2005/8/layout/default" loCatId="list" qsTypeId="urn:microsoft.com/office/officeart/2005/8/quickstyle/simple5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C89D30E-666D-416C-9503-EBDDC243A2D2}">
      <dgm:prSet/>
      <dgm:spPr/>
      <dgm:t>
        <a:bodyPr/>
        <a:lstStyle/>
        <a:p>
          <a:r>
            <a:rPr lang="en-US"/>
            <a:t>1. Memahami konsep dasar inflasi, suku bunga, dan pertumbuhan ekonomi.</a:t>
          </a:r>
        </a:p>
      </dgm:t>
    </dgm:pt>
    <dgm:pt modelId="{99604374-0254-4102-84EA-302F52DB7761}" type="parTrans" cxnId="{EB4DD946-306D-4DD9-BDF4-E9B0906F5A6C}">
      <dgm:prSet/>
      <dgm:spPr/>
      <dgm:t>
        <a:bodyPr/>
        <a:lstStyle/>
        <a:p>
          <a:endParaRPr lang="en-US"/>
        </a:p>
      </dgm:t>
    </dgm:pt>
    <dgm:pt modelId="{1C767E1C-9390-4D23-A24B-DFB946B01257}" type="sibTrans" cxnId="{EB4DD946-306D-4DD9-BDF4-E9B0906F5A6C}">
      <dgm:prSet/>
      <dgm:spPr/>
      <dgm:t>
        <a:bodyPr/>
        <a:lstStyle/>
        <a:p>
          <a:endParaRPr lang="en-US"/>
        </a:p>
      </dgm:t>
    </dgm:pt>
    <dgm:pt modelId="{155775AD-8F57-4819-8105-63856A7F83BF}">
      <dgm:prSet/>
      <dgm:spPr/>
      <dgm:t>
        <a:bodyPr/>
        <a:lstStyle/>
        <a:p>
          <a:r>
            <a:rPr lang="en-US"/>
            <a:t>2. Menganalisis hubungan antar indikator makroekonomi.</a:t>
          </a:r>
        </a:p>
      </dgm:t>
    </dgm:pt>
    <dgm:pt modelId="{2E774438-55F1-4CBD-B787-C402AD0E18F0}" type="parTrans" cxnId="{6C034C6E-0EAE-49FF-8F66-C026116B393B}">
      <dgm:prSet/>
      <dgm:spPr/>
      <dgm:t>
        <a:bodyPr/>
        <a:lstStyle/>
        <a:p>
          <a:endParaRPr lang="en-US"/>
        </a:p>
      </dgm:t>
    </dgm:pt>
    <dgm:pt modelId="{4F2735D5-8CA7-4BB8-BF3E-3BCD272ADEEA}" type="sibTrans" cxnId="{6C034C6E-0EAE-49FF-8F66-C026116B393B}">
      <dgm:prSet/>
      <dgm:spPr/>
      <dgm:t>
        <a:bodyPr/>
        <a:lstStyle/>
        <a:p>
          <a:endParaRPr lang="en-US"/>
        </a:p>
      </dgm:t>
    </dgm:pt>
    <dgm:pt modelId="{BDDDD9A4-76A3-478D-9E60-CB36CDF56D83}">
      <dgm:prSet/>
      <dgm:spPr/>
      <dgm:t>
        <a:bodyPr/>
        <a:lstStyle/>
        <a:p>
          <a:r>
            <a:rPr lang="en-US"/>
            <a:t>3. Menafsirkan data ekonomi Indonesia berdasarkan sumber resmi.</a:t>
          </a:r>
        </a:p>
      </dgm:t>
    </dgm:pt>
    <dgm:pt modelId="{FB8A11AF-5B4F-43AC-8A00-E055E0552D75}" type="parTrans" cxnId="{519A1EF9-C1CA-4C49-AB4F-B659AA9A5CA5}">
      <dgm:prSet/>
      <dgm:spPr/>
      <dgm:t>
        <a:bodyPr/>
        <a:lstStyle/>
        <a:p>
          <a:endParaRPr lang="en-US"/>
        </a:p>
      </dgm:t>
    </dgm:pt>
    <dgm:pt modelId="{AF52DFA9-39FE-4364-81D0-13A2039FB123}" type="sibTrans" cxnId="{519A1EF9-C1CA-4C49-AB4F-B659AA9A5CA5}">
      <dgm:prSet/>
      <dgm:spPr/>
      <dgm:t>
        <a:bodyPr/>
        <a:lstStyle/>
        <a:p>
          <a:endParaRPr lang="en-US"/>
        </a:p>
      </dgm:t>
    </dgm:pt>
    <dgm:pt modelId="{ABE1123E-56EE-494B-B84A-FACBA0E77DE8}">
      <dgm:prSet/>
      <dgm:spPr/>
      <dgm:t>
        <a:bodyPr/>
        <a:lstStyle/>
        <a:p>
          <a:r>
            <a:rPr lang="en-US"/>
            <a:t>4. Mengaitkan indikator ekonomi dengan strategi bisnis.</a:t>
          </a:r>
        </a:p>
      </dgm:t>
    </dgm:pt>
    <dgm:pt modelId="{88528567-683F-4794-BD6B-B39EB7349A87}" type="parTrans" cxnId="{F1505B8D-8C50-4499-98B1-2F4EDF16E504}">
      <dgm:prSet/>
      <dgm:spPr/>
      <dgm:t>
        <a:bodyPr/>
        <a:lstStyle/>
        <a:p>
          <a:endParaRPr lang="en-US"/>
        </a:p>
      </dgm:t>
    </dgm:pt>
    <dgm:pt modelId="{7F7DDDFF-12FA-400E-A6E2-3536093E8A92}" type="sibTrans" cxnId="{F1505B8D-8C50-4499-98B1-2F4EDF16E504}">
      <dgm:prSet/>
      <dgm:spPr/>
      <dgm:t>
        <a:bodyPr/>
        <a:lstStyle/>
        <a:p>
          <a:endParaRPr lang="en-US"/>
        </a:p>
      </dgm:t>
    </dgm:pt>
    <dgm:pt modelId="{957E25A2-E7BA-49AC-AD72-6D8261FCFB31}" type="pres">
      <dgm:prSet presAssocID="{43388B76-2481-42EB-9B11-5C099C5AA6BF}" presName="diagram" presStyleCnt="0">
        <dgm:presLayoutVars>
          <dgm:dir/>
          <dgm:resizeHandles val="exact"/>
        </dgm:presLayoutVars>
      </dgm:prSet>
      <dgm:spPr/>
    </dgm:pt>
    <dgm:pt modelId="{4D9E7CFF-A443-488E-940F-A00DF867B9CA}" type="pres">
      <dgm:prSet presAssocID="{BC89D30E-666D-416C-9503-EBDDC243A2D2}" presName="node" presStyleLbl="node1" presStyleIdx="0" presStyleCnt="4">
        <dgm:presLayoutVars>
          <dgm:bulletEnabled val="1"/>
        </dgm:presLayoutVars>
      </dgm:prSet>
      <dgm:spPr/>
    </dgm:pt>
    <dgm:pt modelId="{5738406F-1AE4-4D9C-8A05-E2667414A8A7}" type="pres">
      <dgm:prSet presAssocID="{1C767E1C-9390-4D23-A24B-DFB946B01257}" presName="sibTrans" presStyleCnt="0"/>
      <dgm:spPr/>
    </dgm:pt>
    <dgm:pt modelId="{194936FE-D8A7-4CE7-AE12-7461320C82E7}" type="pres">
      <dgm:prSet presAssocID="{155775AD-8F57-4819-8105-63856A7F83BF}" presName="node" presStyleLbl="node1" presStyleIdx="1" presStyleCnt="4">
        <dgm:presLayoutVars>
          <dgm:bulletEnabled val="1"/>
        </dgm:presLayoutVars>
      </dgm:prSet>
      <dgm:spPr/>
    </dgm:pt>
    <dgm:pt modelId="{ADC831B2-1215-44BB-AE03-6AB8C09B49B6}" type="pres">
      <dgm:prSet presAssocID="{4F2735D5-8CA7-4BB8-BF3E-3BCD272ADEEA}" presName="sibTrans" presStyleCnt="0"/>
      <dgm:spPr/>
    </dgm:pt>
    <dgm:pt modelId="{94257CED-7885-482A-B136-814D7B75DB8F}" type="pres">
      <dgm:prSet presAssocID="{BDDDD9A4-76A3-478D-9E60-CB36CDF56D83}" presName="node" presStyleLbl="node1" presStyleIdx="2" presStyleCnt="4">
        <dgm:presLayoutVars>
          <dgm:bulletEnabled val="1"/>
        </dgm:presLayoutVars>
      </dgm:prSet>
      <dgm:spPr/>
    </dgm:pt>
    <dgm:pt modelId="{C1C3C79D-9FB1-4703-95AF-054F03FB9F63}" type="pres">
      <dgm:prSet presAssocID="{AF52DFA9-39FE-4364-81D0-13A2039FB123}" presName="sibTrans" presStyleCnt="0"/>
      <dgm:spPr/>
    </dgm:pt>
    <dgm:pt modelId="{F0517382-1D18-46D7-BB80-5488877A6499}" type="pres">
      <dgm:prSet presAssocID="{ABE1123E-56EE-494B-B84A-FACBA0E77DE8}" presName="node" presStyleLbl="node1" presStyleIdx="3" presStyleCnt="4">
        <dgm:presLayoutVars>
          <dgm:bulletEnabled val="1"/>
        </dgm:presLayoutVars>
      </dgm:prSet>
      <dgm:spPr/>
    </dgm:pt>
  </dgm:ptLst>
  <dgm:cxnLst>
    <dgm:cxn modelId="{E782411C-FB47-4284-9CB5-9331A36B03B3}" type="presOf" srcId="{ABE1123E-56EE-494B-B84A-FACBA0E77DE8}" destId="{F0517382-1D18-46D7-BB80-5488877A6499}" srcOrd="0" destOrd="0" presId="urn:microsoft.com/office/officeart/2005/8/layout/default"/>
    <dgm:cxn modelId="{E643E23A-3D3E-4D98-8FA1-09BEB960AC91}" type="presOf" srcId="{BDDDD9A4-76A3-478D-9E60-CB36CDF56D83}" destId="{94257CED-7885-482A-B136-814D7B75DB8F}" srcOrd="0" destOrd="0" presId="urn:microsoft.com/office/officeart/2005/8/layout/default"/>
    <dgm:cxn modelId="{EB4DD946-306D-4DD9-BDF4-E9B0906F5A6C}" srcId="{43388B76-2481-42EB-9B11-5C099C5AA6BF}" destId="{BC89D30E-666D-416C-9503-EBDDC243A2D2}" srcOrd="0" destOrd="0" parTransId="{99604374-0254-4102-84EA-302F52DB7761}" sibTransId="{1C767E1C-9390-4D23-A24B-DFB946B01257}"/>
    <dgm:cxn modelId="{6C034C6E-0EAE-49FF-8F66-C026116B393B}" srcId="{43388B76-2481-42EB-9B11-5C099C5AA6BF}" destId="{155775AD-8F57-4819-8105-63856A7F83BF}" srcOrd="1" destOrd="0" parTransId="{2E774438-55F1-4CBD-B787-C402AD0E18F0}" sibTransId="{4F2735D5-8CA7-4BB8-BF3E-3BCD272ADEEA}"/>
    <dgm:cxn modelId="{36F5DE54-F327-4BF1-86EA-91F9E5CE44F5}" type="presOf" srcId="{43388B76-2481-42EB-9B11-5C099C5AA6BF}" destId="{957E25A2-E7BA-49AC-AD72-6D8261FCFB31}" srcOrd="0" destOrd="0" presId="urn:microsoft.com/office/officeart/2005/8/layout/default"/>
    <dgm:cxn modelId="{F1505B8D-8C50-4499-98B1-2F4EDF16E504}" srcId="{43388B76-2481-42EB-9B11-5C099C5AA6BF}" destId="{ABE1123E-56EE-494B-B84A-FACBA0E77DE8}" srcOrd="3" destOrd="0" parTransId="{88528567-683F-4794-BD6B-B39EB7349A87}" sibTransId="{7F7DDDFF-12FA-400E-A6E2-3536093E8A92}"/>
    <dgm:cxn modelId="{46812295-55FA-41C9-A144-1E492FBB7290}" type="presOf" srcId="{155775AD-8F57-4819-8105-63856A7F83BF}" destId="{194936FE-D8A7-4CE7-AE12-7461320C82E7}" srcOrd="0" destOrd="0" presId="urn:microsoft.com/office/officeart/2005/8/layout/default"/>
    <dgm:cxn modelId="{734433C5-C71B-466B-B9B4-179E0FCCB9DC}" type="presOf" srcId="{BC89D30E-666D-416C-9503-EBDDC243A2D2}" destId="{4D9E7CFF-A443-488E-940F-A00DF867B9CA}" srcOrd="0" destOrd="0" presId="urn:microsoft.com/office/officeart/2005/8/layout/default"/>
    <dgm:cxn modelId="{519A1EF9-C1CA-4C49-AB4F-B659AA9A5CA5}" srcId="{43388B76-2481-42EB-9B11-5C099C5AA6BF}" destId="{BDDDD9A4-76A3-478D-9E60-CB36CDF56D83}" srcOrd="2" destOrd="0" parTransId="{FB8A11AF-5B4F-43AC-8A00-E055E0552D75}" sibTransId="{AF52DFA9-39FE-4364-81D0-13A2039FB123}"/>
    <dgm:cxn modelId="{008C9A5C-0705-443C-A4CA-A37F0849E307}" type="presParOf" srcId="{957E25A2-E7BA-49AC-AD72-6D8261FCFB31}" destId="{4D9E7CFF-A443-488E-940F-A00DF867B9CA}" srcOrd="0" destOrd="0" presId="urn:microsoft.com/office/officeart/2005/8/layout/default"/>
    <dgm:cxn modelId="{3F720DD4-6F62-40E7-AFD1-EF5C15411750}" type="presParOf" srcId="{957E25A2-E7BA-49AC-AD72-6D8261FCFB31}" destId="{5738406F-1AE4-4D9C-8A05-E2667414A8A7}" srcOrd="1" destOrd="0" presId="urn:microsoft.com/office/officeart/2005/8/layout/default"/>
    <dgm:cxn modelId="{AE4731FC-B1AA-4F65-A457-0D2025123E00}" type="presParOf" srcId="{957E25A2-E7BA-49AC-AD72-6D8261FCFB31}" destId="{194936FE-D8A7-4CE7-AE12-7461320C82E7}" srcOrd="2" destOrd="0" presId="urn:microsoft.com/office/officeart/2005/8/layout/default"/>
    <dgm:cxn modelId="{9BC2F18D-B84D-4095-BC34-CB5061A2C7E1}" type="presParOf" srcId="{957E25A2-E7BA-49AC-AD72-6D8261FCFB31}" destId="{ADC831B2-1215-44BB-AE03-6AB8C09B49B6}" srcOrd="3" destOrd="0" presId="urn:microsoft.com/office/officeart/2005/8/layout/default"/>
    <dgm:cxn modelId="{6EEEBE65-968F-4934-8611-7CF79F60438E}" type="presParOf" srcId="{957E25A2-E7BA-49AC-AD72-6D8261FCFB31}" destId="{94257CED-7885-482A-B136-814D7B75DB8F}" srcOrd="4" destOrd="0" presId="urn:microsoft.com/office/officeart/2005/8/layout/default"/>
    <dgm:cxn modelId="{5EBB5753-D548-4012-A39C-1E88AAC408F7}" type="presParOf" srcId="{957E25A2-E7BA-49AC-AD72-6D8261FCFB31}" destId="{C1C3C79D-9FB1-4703-95AF-054F03FB9F63}" srcOrd="5" destOrd="0" presId="urn:microsoft.com/office/officeart/2005/8/layout/default"/>
    <dgm:cxn modelId="{ACD97EA7-8A58-454F-85A6-A983BEA765FE}" type="presParOf" srcId="{957E25A2-E7BA-49AC-AD72-6D8261FCFB31}" destId="{F0517382-1D18-46D7-BB80-5488877A6499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7BFB7EA-EB13-471C-9A90-1C68574EB259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3D59B66-BF56-46EB-92C9-BCCA3EC447A7}">
      <dgm:prSet/>
      <dgm:spPr/>
      <dgm:t>
        <a:bodyPr/>
        <a:lstStyle/>
        <a:p>
          <a:r>
            <a:rPr lang="en-US"/>
            <a:t>Tahun | BI Rate (%)</a:t>
          </a:r>
        </a:p>
      </dgm:t>
    </dgm:pt>
    <dgm:pt modelId="{6736E523-ADB2-4806-B536-622589EB0173}" type="parTrans" cxnId="{0ABE791D-4416-4FB6-A677-7F7DE73FE515}">
      <dgm:prSet/>
      <dgm:spPr/>
      <dgm:t>
        <a:bodyPr/>
        <a:lstStyle/>
        <a:p>
          <a:endParaRPr lang="en-US"/>
        </a:p>
      </dgm:t>
    </dgm:pt>
    <dgm:pt modelId="{7F43AA6B-00FD-4681-95B2-BB9806B536DB}" type="sibTrans" cxnId="{0ABE791D-4416-4FB6-A677-7F7DE73FE515}">
      <dgm:prSet/>
      <dgm:spPr/>
      <dgm:t>
        <a:bodyPr/>
        <a:lstStyle/>
        <a:p>
          <a:endParaRPr lang="en-US"/>
        </a:p>
      </dgm:t>
    </dgm:pt>
    <dgm:pt modelId="{2F0C6213-99C4-4D65-AE51-AE796102B5C7}">
      <dgm:prSet/>
      <dgm:spPr/>
      <dgm:t>
        <a:bodyPr/>
        <a:lstStyle/>
        <a:p>
          <a:r>
            <a:rPr lang="en-US"/>
            <a:t>2022 | 5.75</a:t>
          </a:r>
        </a:p>
      </dgm:t>
    </dgm:pt>
    <dgm:pt modelId="{3B29CF18-65B3-4D1F-8639-6587AD7B1C4B}" type="parTrans" cxnId="{A8C9DE3C-1460-4C43-B398-9C8A4DB00E73}">
      <dgm:prSet/>
      <dgm:spPr/>
      <dgm:t>
        <a:bodyPr/>
        <a:lstStyle/>
        <a:p>
          <a:endParaRPr lang="en-US"/>
        </a:p>
      </dgm:t>
    </dgm:pt>
    <dgm:pt modelId="{8E2336EE-D5D2-4661-8BB0-7A57B768C74C}" type="sibTrans" cxnId="{A8C9DE3C-1460-4C43-B398-9C8A4DB00E73}">
      <dgm:prSet/>
      <dgm:spPr/>
      <dgm:t>
        <a:bodyPr/>
        <a:lstStyle/>
        <a:p>
          <a:endParaRPr lang="en-US"/>
        </a:p>
      </dgm:t>
    </dgm:pt>
    <dgm:pt modelId="{A3C1A984-F755-49B6-BA9C-1466F8D96392}">
      <dgm:prSet/>
      <dgm:spPr/>
      <dgm:t>
        <a:bodyPr/>
        <a:lstStyle/>
        <a:p>
          <a:r>
            <a:rPr lang="en-US"/>
            <a:t>2023 | 6.00</a:t>
          </a:r>
        </a:p>
      </dgm:t>
    </dgm:pt>
    <dgm:pt modelId="{5541783D-8ACD-4972-AA61-C7FD2A924EA4}" type="parTrans" cxnId="{BD6996F1-3598-417E-87D6-E4C71E07745C}">
      <dgm:prSet/>
      <dgm:spPr/>
      <dgm:t>
        <a:bodyPr/>
        <a:lstStyle/>
        <a:p>
          <a:endParaRPr lang="en-US"/>
        </a:p>
      </dgm:t>
    </dgm:pt>
    <dgm:pt modelId="{7B5AAED8-8A43-4993-B0F8-EEC6521F3808}" type="sibTrans" cxnId="{BD6996F1-3598-417E-87D6-E4C71E07745C}">
      <dgm:prSet/>
      <dgm:spPr/>
      <dgm:t>
        <a:bodyPr/>
        <a:lstStyle/>
        <a:p>
          <a:endParaRPr lang="en-US"/>
        </a:p>
      </dgm:t>
    </dgm:pt>
    <dgm:pt modelId="{CFAA61B2-F6C4-4543-86B4-5B11DE8FB7C6}">
      <dgm:prSet/>
      <dgm:spPr/>
      <dgm:t>
        <a:bodyPr/>
        <a:lstStyle/>
        <a:p>
          <a:r>
            <a:rPr lang="en-US"/>
            <a:t>2024 | 5.75</a:t>
          </a:r>
        </a:p>
      </dgm:t>
    </dgm:pt>
    <dgm:pt modelId="{EB08DBA8-242F-4B9F-8E28-3C22959B690A}" type="parTrans" cxnId="{997C5BF0-58A9-4CFC-B872-097328D9149D}">
      <dgm:prSet/>
      <dgm:spPr/>
      <dgm:t>
        <a:bodyPr/>
        <a:lstStyle/>
        <a:p>
          <a:endParaRPr lang="en-US"/>
        </a:p>
      </dgm:t>
    </dgm:pt>
    <dgm:pt modelId="{9AA34B57-3916-4916-A014-1587BE106DF7}" type="sibTrans" cxnId="{997C5BF0-58A9-4CFC-B872-097328D9149D}">
      <dgm:prSet/>
      <dgm:spPr/>
      <dgm:t>
        <a:bodyPr/>
        <a:lstStyle/>
        <a:p>
          <a:endParaRPr lang="en-US"/>
        </a:p>
      </dgm:t>
    </dgm:pt>
    <dgm:pt modelId="{61112022-FBF9-4974-AC97-71A2FBCE8A89}">
      <dgm:prSet/>
      <dgm:spPr/>
      <dgm:t>
        <a:bodyPr/>
        <a:lstStyle/>
        <a:p>
          <a:r>
            <a:rPr lang="en-US"/>
            <a:t>Kebijakan BI bersifat hati-hati menjaga keseimbangan antara inflasi dan pertumbuhan ekonomi.</a:t>
          </a:r>
        </a:p>
      </dgm:t>
    </dgm:pt>
    <dgm:pt modelId="{54AE19B1-CF70-4B91-866E-230949724716}" type="parTrans" cxnId="{1A509279-3720-4779-A7F5-3A565EB575E9}">
      <dgm:prSet/>
      <dgm:spPr/>
      <dgm:t>
        <a:bodyPr/>
        <a:lstStyle/>
        <a:p>
          <a:endParaRPr lang="en-US"/>
        </a:p>
      </dgm:t>
    </dgm:pt>
    <dgm:pt modelId="{096BBCF4-4C4A-4538-9048-9DCFC7B01C17}" type="sibTrans" cxnId="{1A509279-3720-4779-A7F5-3A565EB575E9}">
      <dgm:prSet/>
      <dgm:spPr/>
      <dgm:t>
        <a:bodyPr/>
        <a:lstStyle/>
        <a:p>
          <a:endParaRPr lang="en-US"/>
        </a:p>
      </dgm:t>
    </dgm:pt>
    <dgm:pt modelId="{D03BEE84-E2E9-4236-A33C-4786F85ED85D}" type="pres">
      <dgm:prSet presAssocID="{57BFB7EA-EB13-471C-9A90-1C68574EB259}" presName="diagram" presStyleCnt="0">
        <dgm:presLayoutVars>
          <dgm:dir/>
          <dgm:resizeHandles val="exact"/>
        </dgm:presLayoutVars>
      </dgm:prSet>
      <dgm:spPr/>
    </dgm:pt>
    <dgm:pt modelId="{680D6BB1-2CD2-452A-8756-D52270687192}" type="pres">
      <dgm:prSet presAssocID="{43D59B66-BF56-46EB-92C9-BCCA3EC447A7}" presName="node" presStyleLbl="node1" presStyleIdx="0" presStyleCnt="5">
        <dgm:presLayoutVars>
          <dgm:bulletEnabled val="1"/>
        </dgm:presLayoutVars>
      </dgm:prSet>
      <dgm:spPr/>
    </dgm:pt>
    <dgm:pt modelId="{8460388D-0C3E-4C1C-A03D-CD51C1EF357B}" type="pres">
      <dgm:prSet presAssocID="{7F43AA6B-00FD-4681-95B2-BB9806B536DB}" presName="sibTrans" presStyleCnt="0"/>
      <dgm:spPr/>
    </dgm:pt>
    <dgm:pt modelId="{3F0E7150-058A-40E4-9B09-5D470F847058}" type="pres">
      <dgm:prSet presAssocID="{2F0C6213-99C4-4D65-AE51-AE796102B5C7}" presName="node" presStyleLbl="node1" presStyleIdx="1" presStyleCnt="5">
        <dgm:presLayoutVars>
          <dgm:bulletEnabled val="1"/>
        </dgm:presLayoutVars>
      </dgm:prSet>
      <dgm:spPr/>
    </dgm:pt>
    <dgm:pt modelId="{77DDCCD3-9E01-4A69-8E21-541117731A0B}" type="pres">
      <dgm:prSet presAssocID="{8E2336EE-D5D2-4661-8BB0-7A57B768C74C}" presName="sibTrans" presStyleCnt="0"/>
      <dgm:spPr/>
    </dgm:pt>
    <dgm:pt modelId="{0F46A635-DA43-45E7-ABB3-EA1B7BD8971A}" type="pres">
      <dgm:prSet presAssocID="{A3C1A984-F755-49B6-BA9C-1466F8D96392}" presName="node" presStyleLbl="node1" presStyleIdx="2" presStyleCnt="5">
        <dgm:presLayoutVars>
          <dgm:bulletEnabled val="1"/>
        </dgm:presLayoutVars>
      </dgm:prSet>
      <dgm:spPr/>
    </dgm:pt>
    <dgm:pt modelId="{B73040F2-46F6-4724-B7E2-667722AFB437}" type="pres">
      <dgm:prSet presAssocID="{7B5AAED8-8A43-4993-B0F8-EEC6521F3808}" presName="sibTrans" presStyleCnt="0"/>
      <dgm:spPr/>
    </dgm:pt>
    <dgm:pt modelId="{904CBA0A-BDEC-4EAB-AE7E-0DB20434DAB4}" type="pres">
      <dgm:prSet presAssocID="{CFAA61B2-F6C4-4543-86B4-5B11DE8FB7C6}" presName="node" presStyleLbl="node1" presStyleIdx="3" presStyleCnt="5">
        <dgm:presLayoutVars>
          <dgm:bulletEnabled val="1"/>
        </dgm:presLayoutVars>
      </dgm:prSet>
      <dgm:spPr/>
    </dgm:pt>
    <dgm:pt modelId="{55B0998A-2492-4AEE-8283-A55BC5938435}" type="pres">
      <dgm:prSet presAssocID="{9AA34B57-3916-4916-A014-1587BE106DF7}" presName="sibTrans" presStyleCnt="0"/>
      <dgm:spPr/>
    </dgm:pt>
    <dgm:pt modelId="{B198E7F6-7B51-48EF-8458-9D9AF127DFA7}" type="pres">
      <dgm:prSet presAssocID="{61112022-FBF9-4974-AC97-71A2FBCE8A89}" presName="node" presStyleLbl="node1" presStyleIdx="4" presStyleCnt="5">
        <dgm:presLayoutVars>
          <dgm:bulletEnabled val="1"/>
        </dgm:presLayoutVars>
      </dgm:prSet>
      <dgm:spPr/>
    </dgm:pt>
  </dgm:ptLst>
  <dgm:cxnLst>
    <dgm:cxn modelId="{0ABE791D-4416-4FB6-A677-7F7DE73FE515}" srcId="{57BFB7EA-EB13-471C-9A90-1C68574EB259}" destId="{43D59B66-BF56-46EB-92C9-BCCA3EC447A7}" srcOrd="0" destOrd="0" parTransId="{6736E523-ADB2-4806-B536-622589EB0173}" sibTransId="{7F43AA6B-00FD-4681-95B2-BB9806B536DB}"/>
    <dgm:cxn modelId="{A8C9DE3C-1460-4C43-B398-9C8A4DB00E73}" srcId="{57BFB7EA-EB13-471C-9A90-1C68574EB259}" destId="{2F0C6213-99C4-4D65-AE51-AE796102B5C7}" srcOrd="1" destOrd="0" parTransId="{3B29CF18-65B3-4D1F-8639-6587AD7B1C4B}" sibTransId="{8E2336EE-D5D2-4661-8BB0-7A57B768C74C}"/>
    <dgm:cxn modelId="{CB96EF47-D679-4D74-9269-F033181E26B7}" type="presOf" srcId="{61112022-FBF9-4974-AC97-71A2FBCE8A89}" destId="{B198E7F6-7B51-48EF-8458-9D9AF127DFA7}" srcOrd="0" destOrd="0" presId="urn:microsoft.com/office/officeart/2005/8/layout/default"/>
    <dgm:cxn modelId="{1A509279-3720-4779-A7F5-3A565EB575E9}" srcId="{57BFB7EA-EB13-471C-9A90-1C68574EB259}" destId="{61112022-FBF9-4974-AC97-71A2FBCE8A89}" srcOrd="4" destOrd="0" parTransId="{54AE19B1-CF70-4B91-866E-230949724716}" sibTransId="{096BBCF4-4C4A-4538-9048-9DCFC7B01C17}"/>
    <dgm:cxn modelId="{C129EE7D-B165-456A-B9C8-693F57DF985C}" type="presOf" srcId="{2F0C6213-99C4-4D65-AE51-AE796102B5C7}" destId="{3F0E7150-058A-40E4-9B09-5D470F847058}" srcOrd="0" destOrd="0" presId="urn:microsoft.com/office/officeart/2005/8/layout/default"/>
    <dgm:cxn modelId="{7367AEAF-78C2-4084-B73A-974E931F22F7}" type="presOf" srcId="{CFAA61B2-F6C4-4543-86B4-5B11DE8FB7C6}" destId="{904CBA0A-BDEC-4EAB-AE7E-0DB20434DAB4}" srcOrd="0" destOrd="0" presId="urn:microsoft.com/office/officeart/2005/8/layout/default"/>
    <dgm:cxn modelId="{1CA640B1-3F36-4549-89D2-985FF7860589}" type="presOf" srcId="{A3C1A984-F755-49B6-BA9C-1466F8D96392}" destId="{0F46A635-DA43-45E7-ABB3-EA1B7BD8971A}" srcOrd="0" destOrd="0" presId="urn:microsoft.com/office/officeart/2005/8/layout/default"/>
    <dgm:cxn modelId="{B1E633CB-55B3-42CB-A252-24D60E16B53A}" type="presOf" srcId="{43D59B66-BF56-46EB-92C9-BCCA3EC447A7}" destId="{680D6BB1-2CD2-452A-8756-D52270687192}" srcOrd="0" destOrd="0" presId="urn:microsoft.com/office/officeart/2005/8/layout/default"/>
    <dgm:cxn modelId="{8E5965DF-3816-4C0A-94E9-37C4EF8C3B95}" type="presOf" srcId="{57BFB7EA-EB13-471C-9A90-1C68574EB259}" destId="{D03BEE84-E2E9-4236-A33C-4786F85ED85D}" srcOrd="0" destOrd="0" presId="urn:microsoft.com/office/officeart/2005/8/layout/default"/>
    <dgm:cxn modelId="{997C5BF0-58A9-4CFC-B872-097328D9149D}" srcId="{57BFB7EA-EB13-471C-9A90-1C68574EB259}" destId="{CFAA61B2-F6C4-4543-86B4-5B11DE8FB7C6}" srcOrd="3" destOrd="0" parTransId="{EB08DBA8-242F-4B9F-8E28-3C22959B690A}" sibTransId="{9AA34B57-3916-4916-A014-1587BE106DF7}"/>
    <dgm:cxn modelId="{BD6996F1-3598-417E-87D6-E4C71E07745C}" srcId="{57BFB7EA-EB13-471C-9A90-1C68574EB259}" destId="{A3C1A984-F755-49B6-BA9C-1466F8D96392}" srcOrd="2" destOrd="0" parTransId="{5541783D-8ACD-4972-AA61-C7FD2A924EA4}" sibTransId="{7B5AAED8-8A43-4993-B0F8-EEC6521F3808}"/>
    <dgm:cxn modelId="{26973EAD-E7F7-4056-A200-846103CE33A5}" type="presParOf" srcId="{D03BEE84-E2E9-4236-A33C-4786F85ED85D}" destId="{680D6BB1-2CD2-452A-8756-D52270687192}" srcOrd="0" destOrd="0" presId="urn:microsoft.com/office/officeart/2005/8/layout/default"/>
    <dgm:cxn modelId="{D793FAC8-760F-4B35-A540-5AE840211896}" type="presParOf" srcId="{D03BEE84-E2E9-4236-A33C-4786F85ED85D}" destId="{8460388D-0C3E-4C1C-A03D-CD51C1EF357B}" srcOrd="1" destOrd="0" presId="urn:microsoft.com/office/officeart/2005/8/layout/default"/>
    <dgm:cxn modelId="{AF00EC21-D7AA-45F6-BA7B-312603636B14}" type="presParOf" srcId="{D03BEE84-E2E9-4236-A33C-4786F85ED85D}" destId="{3F0E7150-058A-40E4-9B09-5D470F847058}" srcOrd="2" destOrd="0" presId="urn:microsoft.com/office/officeart/2005/8/layout/default"/>
    <dgm:cxn modelId="{482378AC-9DD9-438E-B4BB-0C65FBDE4AF9}" type="presParOf" srcId="{D03BEE84-E2E9-4236-A33C-4786F85ED85D}" destId="{77DDCCD3-9E01-4A69-8E21-541117731A0B}" srcOrd="3" destOrd="0" presId="urn:microsoft.com/office/officeart/2005/8/layout/default"/>
    <dgm:cxn modelId="{B3264763-6967-4020-97D4-0FDC552B3274}" type="presParOf" srcId="{D03BEE84-E2E9-4236-A33C-4786F85ED85D}" destId="{0F46A635-DA43-45E7-ABB3-EA1B7BD8971A}" srcOrd="4" destOrd="0" presId="urn:microsoft.com/office/officeart/2005/8/layout/default"/>
    <dgm:cxn modelId="{4F049C8A-1422-4745-AECF-F81E305BEA82}" type="presParOf" srcId="{D03BEE84-E2E9-4236-A33C-4786F85ED85D}" destId="{B73040F2-46F6-4724-B7E2-667722AFB437}" srcOrd="5" destOrd="0" presId="urn:microsoft.com/office/officeart/2005/8/layout/default"/>
    <dgm:cxn modelId="{B6A70FB7-669E-44BC-B429-08CDB7D09F5A}" type="presParOf" srcId="{D03BEE84-E2E9-4236-A33C-4786F85ED85D}" destId="{904CBA0A-BDEC-4EAB-AE7E-0DB20434DAB4}" srcOrd="6" destOrd="0" presId="urn:microsoft.com/office/officeart/2005/8/layout/default"/>
    <dgm:cxn modelId="{B1214CAE-0F57-4E58-95CF-5B539DCE9DB6}" type="presParOf" srcId="{D03BEE84-E2E9-4236-A33C-4786F85ED85D}" destId="{55B0998A-2492-4AEE-8283-A55BC5938435}" srcOrd="7" destOrd="0" presId="urn:microsoft.com/office/officeart/2005/8/layout/default"/>
    <dgm:cxn modelId="{85BB25B7-FE1D-4581-99AE-408D306439FD}" type="presParOf" srcId="{D03BEE84-E2E9-4236-A33C-4786F85ED85D}" destId="{B198E7F6-7B51-48EF-8458-9D9AF127DFA7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174EBBE-C905-4DEF-8E89-43ED40621C7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987142F-EE69-489F-8E99-82D5E9774257}">
      <dgm:prSet/>
      <dgm:spPr/>
      <dgm:t>
        <a:bodyPr/>
        <a:lstStyle/>
        <a:p>
          <a:r>
            <a:rPr lang="en-US"/>
            <a:t>Pertumbuhan ekonomi adalah peningkatan nilai barang dan jasa (PDB) dalam periode tertentu.</a:t>
          </a:r>
        </a:p>
      </dgm:t>
    </dgm:pt>
    <dgm:pt modelId="{B3AF1210-18AA-4855-AEAF-16B9A9C73379}" type="parTrans" cxnId="{1A957A5B-2140-4480-86F7-A09E5D4615F5}">
      <dgm:prSet/>
      <dgm:spPr/>
      <dgm:t>
        <a:bodyPr/>
        <a:lstStyle/>
        <a:p>
          <a:endParaRPr lang="en-US"/>
        </a:p>
      </dgm:t>
    </dgm:pt>
    <dgm:pt modelId="{2B1EA0D0-E4F2-413B-9C9C-499C6DD3698D}" type="sibTrans" cxnId="{1A957A5B-2140-4480-86F7-A09E5D4615F5}">
      <dgm:prSet/>
      <dgm:spPr/>
      <dgm:t>
        <a:bodyPr/>
        <a:lstStyle/>
        <a:p>
          <a:endParaRPr lang="en-US"/>
        </a:p>
      </dgm:t>
    </dgm:pt>
    <dgm:pt modelId="{551B56E4-6058-48FC-8325-073F8DA79489}">
      <dgm:prSet/>
      <dgm:spPr/>
      <dgm:t>
        <a:bodyPr/>
        <a:lstStyle/>
        <a:p>
          <a:r>
            <a:rPr lang="en-US"/>
            <a:t>Menunjukkan produktivitas dan kesejahteraan nasional.</a:t>
          </a:r>
        </a:p>
      </dgm:t>
    </dgm:pt>
    <dgm:pt modelId="{F837BDB6-BB1B-487C-A000-922B74EC57C0}" type="parTrans" cxnId="{8FF41580-5440-47F5-99A9-1C3B3A214293}">
      <dgm:prSet/>
      <dgm:spPr/>
      <dgm:t>
        <a:bodyPr/>
        <a:lstStyle/>
        <a:p>
          <a:endParaRPr lang="en-US"/>
        </a:p>
      </dgm:t>
    </dgm:pt>
    <dgm:pt modelId="{84F73068-8A24-4E23-BF81-CD8D153BD01B}" type="sibTrans" cxnId="{8FF41580-5440-47F5-99A9-1C3B3A214293}">
      <dgm:prSet/>
      <dgm:spPr/>
      <dgm:t>
        <a:bodyPr/>
        <a:lstStyle/>
        <a:p>
          <a:endParaRPr lang="en-US"/>
        </a:p>
      </dgm:t>
    </dgm:pt>
    <dgm:pt modelId="{798FB3C5-414B-4831-BA3B-CE8CE9BA7DAD}" type="pres">
      <dgm:prSet presAssocID="{B174EBBE-C905-4DEF-8E89-43ED40621C7C}" presName="linear" presStyleCnt="0">
        <dgm:presLayoutVars>
          <dgm:animLvl val="lvl"/>
          <dgm:resizeHandles val="exact"/>
        </dgm:presLayoutVars>
      </dgm:prSet>
      <dgm:spPr/>
    </dgm:pt>
    <dgm:pt modelId="{37770FFC-2E3B-4075-87D1-ADBD9DFD8BA0}" type="pres">
      <dgm:prSet presAssocID="{4987142F-EE69-489F-8E99-82D5E977425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A4FDC68-D2DF-4B6F-96E5-EC153FF0D05A}" type="pres">
      <dgm:prSet presAssocID="{2B1EA0D0-E4F2-413B-9C9C-499C6DD3698D}" presName="spacer" presStyleCnt="0"/>
      <dgm:spPr/>
    </dgm:pt>
    <dgm:pt modelId="{BB58C214-1D85-4DFC-856D-5512B115E092}" type="pres">
      <dgm:prSet presAssocID="{551B56E4-6058-48FC-8325-073F8DA79489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1A957A5B-2140-4480-86F7-A09E5D4615F5}" srcId="{B174EBBE-C905-4DEF-8E89-43ED40621C7C}" destId="{4987142F-EE69-489F-8E99-82D5E9774257}" srcOrd="0" destOrd="0" parTransId="{B3AF1210-18AA-4855-AEAF-16B9A9C73379}" sibTransId="{2B1EA0D0-E4F2-413B-9C9C-499C6DD3698D}"/>
    <dgm:cxn modelId="{8FF41580-5440-47F5-99A9-1C3B3A214293}" srcId="{B174EBBE-C905-4DEF-8E89-43ED40621C7C}" destId="{551B56E4-6058-48FC-8325-073F8DA79489}" srcOrd="1" destOrd="0" parTransId="{F837BDB6-BB1B-487C-A000-922B74EC57C0}" sibTransId="{84F73068-8A24-4E23-BF81-CD8D153BD01B}"/>
    <dgm:cxn modelId="{AF5DBB85-04ED-4943-BEB0-E723328E69D4}" type="presOf" srcId="{4987142F-EE69-489F-8E99-82D5E9774257}" destId="{37770FFC-2E3B-4075-87D1-ADBD9DFD8BA0}" srcOrd="0" destOrd="0" presId="urn:microsoft.com/office/officeart/2005/8/layout/vList2"/>
    <dgm:cxn modelId="{695D3FB9-7DBE-408F-AA56-C02F98463A31}" type="presOf" srcId="{B174EBBE-C905-4DEF-8E89-43ED40621C7C}" destId="{798FB3C5-414B-4831-BA3B-CE8CE9BA7DAD}" srcOrd="0" destOrd="0" presId="urn:microsoft.com/office/officeart/2005/8/layout/vList2"/>
    <dgm:cxn modelId="{AE4076EB-7865-41C8-88D0-06D150086523}" type="presOf" srcId="{551B56E4-6058-48FC-8325-073F8DA79489}" destId="{BB58C214-1D85-4DFC-856D-5512B115E092}" srcOrd="0" destOrd="0" presId="urn:microsoft.com/office/officeart/2005/8/layout/vList2"/>
    <dgm:cxn modelId="{AEC5D518-6AF1-4B24-8C10-CBC143C3F754}" type="presParOf" srcId="{798FB3C5-414B-4831-BA3B-CE8CE9BA7DAD}" destId="{37770FFC-2E3B-4075-87D1-ADBD9DFD8BA0}" srcOrd="0" destOrd="0" presId="urn:microsoft.com/office/officeart/2005/8/layout/vList2"/>
    <dgm:cxn modelId="{C8575508-609E-4CAC-AD00-A10CA0599DF4}" type="presParOf" srcId="{798FB3C5-414B-4831-BA3B-CE8CE9BA7DAD}" destId="{9A4FDC68-D2DF-4B6F-96E5-EC153FF0D05A}" srcOrd="1" destOrd="0" presId="urn:microsoft.com/office/officeart/2005/8/layout/vList2"/>
    <dgm:cxn modelId="{D3D8CC31-63EF-4DA6-BCC4-F8076925CC8A}" type="presParOf" srcId="{798FB3C5-414B-4831-BA3B-CE8CE9BA7DAD}" destId="{BB58C214-1D85-4DFC-856D-5512B115E092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B8FE551-1526-48B2-95C8-1F6AB8F14C03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43D6FEE-60D5-4CA2-9380-27BF05790AA6}">
      <dgm:prSet/>
      <dgm:spPr/>
      <dgm:t>
        <a:bodyPr/>
        <a:lstStyle/>
        <a:p>
          <a:r>
            <a:rPr lang="en-US"/>
            <a:t>1. Investasi dan tabungan</a:t>
          </a:r>
        </a:p>
      </dgm:t>
    </dgm:pt>
    <dgm:pt modelId="{EDF401C5-F06E-478E-A219-621C566C5237}" type="parTrans" cxnId="{71A4B0EF-1990-4666-817F-3AD019FEEA40}">
      <dgm:prSet/>
      <dgm:spPr/>
      <dgm:t>
        <a:bodyPr/>
        <a:lstStyle/>
        <a:p>
          <a:endParaRPr lang="en-US"/>
        </a:p>
      </dgm:t>
    </dgm:pt>
    <dgm:pt modelId="{BA94D0A6-C1F7-4AF8-B80F-6CB8676083AC}" type="sibTrans" cxnId="{71A4B0EF-1990-4666-817F-3AD019FEEA40}">
      <dgm:prSet/>
      <dgm:spPr/>
      <dgm:t>
        <a:bodyPr/>
        <a:lstStyle/>
        <a:p>
          <a:endParaRPr lang="en-US"/>
        </a:p>
      </dgm:t>
    </dgm:pt>
    <dgm:pt modelId="{CF755551-50FA-4DD5-9B43-50C127165DE2}">
      <dgm:prSet/>
      <dgm:spPr/>
      <dgm:t>
        <a:bodyPr/>
        <a:lstStyle/>
        <a:p>
          <a:r>
            <a:rPr lang="en-US"/>
            <a:t>2. Konsumsi masyarakat</a:t>
          </a:r>
        </a:p>
      </dgm:t>
    </dgm:pt>
    <dgm:pt modelId="{F577F273-D137-4C47-91D1-D9DBAC2C3C67}" type="parTrans" cxnId="{18A9F197-5A8F-42D3-8152-7328184E7FD6}">
      <dgm:prSet/>
      <dgm:spPr/>
      <dgm:t>
        <a:bodyPr/>
        <a:lstStyle/>
        <a:p>
          <a:endParaRPr lang="en-US"/>
        </a:p>
      </dgm:t>
    </dgm:pt>
    <dgm:pt modelId="{626554E5-3E02-4793-B005-C319839486EE}" type="sibTrans" cxnId="{18A9F197-5A8F-42D3-8152-7328184E7FD6}">
      <dgm:prSet/>
      <dgm:spPr/>
      <dgm:t>
        <a:bodyPr/>
        <a:lstStyle/>
        <a:p>
          <a:endParaRPr lang="en-US"/>
        </a:p>
      </dgm:t>
    </dgm:pt>
    <dgm:pt modelId="{0477D7E4-BCBF-4FF6-BAE7-658E34DD16FA}">
      <dgm:prSet/>
      <dgm:spPr/>
      <dgm:t>
        <a:bodyPr/>
        <a:lstStyle/>
        <a:p>
          <a:r>
            <a:rPr lang="en-US"/>
            <a:t>3. Perdagangan internasional</a:t>
          </a:r>
        </a:p>
      </dgm:t>
    </dgm:pt>
    <dgm:pt modelId="{3A86B1DB-C976-4245-B52D-9D8448BF6976}" type="parTrans" cxnId="{3F2D2A45-D9E6-484A-96B0-E2E8080F0367}">
      <dgm:prSet/>
      <dgm:spPr/>
      <dgm:t>
        <a:bodyPr/>
        <a:lstStyle/>
        <a:p>
          <a:endParaRPr lang="en-US"/>
        </a:p>
      </dgm:t>
    </dgm:pt>
    <dgm:pt modelId="{58024002-CF7D-4DEE-8289-92DB4AD5B094}" type="sibTrans" cxnId="{3F2D2A45-D9E6-484A-96B0-E2E8080F0367}">
      <dgm:prSet/>
      <dgm:spPr/>
      <dgm:t>
        <a:bodyPr/>
        <a:lstStyle/>
        <a:p>
          <a:endParaRPr lang="en-US"/>
        </a:p>
      </dgm:t>
    </dgm:pt>
    <dgm:pt modelId="{FAA1E815-5112-462E-B2C7-8B12E5F1D0C1}">
      <dgm:prSet/>
      <dgm:spPr/>
      <dgm:t>
        <a:bodyPr/>
        <a:lstStyle/>
        <a:p>
          <a:r>
            <a:rPr lang="en-US"/>
            <a:t>4. Teknologi dan produktivitas</a:t>
          </a:r>
        </a:p>
      </dgm:t>
    </dgm:pt>
    <dgm:pt modelId="{1ACF558A-CD72-45B0-B112-AFE1D9C11068}" type="parTrans" cxnId="{06399F32-A138-4E8C-A8AB-D5B3A6C89A46}">
      <dgm:prSet/>
      <dgm:spPr/>
      <dgm:t>
        <a:bodyPr/>
        <a:lstStyle/>
        <a:p>
          <a:endParaRPr lang="en-US"/>
        </a:p>
      </dgm:t>
    </dgm:pt>
    <dgm:pt modelId="{A89812BB-0776-4CF0-BC9E-2365A0A66A4E}" type="sibTrans" cxnId="{06399F32-A138-4E8C-A8AB-D5B3A6C89A46}">
      <dgm:prSet/>
      <dgm:spPr/>
      <dgm:t>
        <a:bodyPr/>
        <a:lstStyle/>
        <a:p>
          <a:endParaRPr lang="en-US"/>
        </a:p>
      </dgm:t>
    </dgm:pt>
    <dgm:pt modelId="{E8CD6EE4-87DC-4181-97FE-D8DA54311555}">
      <dgm:prSet/>
      <dgm:spPr/>
      <dgm:t>
        <a:bodyPr/>
        <a:lstStyle/>
        <a:p>
          <a:r>
            <a:rPr lang="en-US"/>
            <a:t>5. Kebijakan pemerintah</a:t>
          </a:r>
        </a:p>
      </dgm:t>
    </dgm:pt>
    <dgm:pt modelId="{B5AD3D19-67FC-490F-B7BE-C6681ACE4548}" type="parTrans" cxnId="{5F4C006E-57E6-4DC8-838C-C7BB7D58BB44}">
      <dgm:prSet/>
      <dgm:spPr/>
      <dgm:t>
        <a:bodyPr/>
        <a:lstStyle/>
        <a:p>
          <a:endParaRPr lang="en-US"/>
        </a:p>
      </dgm:t>
    </dgm:pt>
    <dgm:pt modelId="{4805B7E1-0EB1-4491-9297-7D85F1CA456B}" type="sibTrans" cxnId="{5F4C006E-57E6-4DC8-838C-C7BB7D58BB44}">
      <dgm:prSet/>
      <dgm:spPr/>
      <dgm:t>
        <a:bodyPr/>
        <a:lstStyle/>
        <a:p>
          <a:endParaRPr lang="en-US"/>
        </a:p>
      </dgm:t>
    </dgm:pt>
    <dgm:pt modelId="{13C230EE-2029-4C26-B05F-D6A9AFD565FE}" type="pres">
      <dgm:prSet presAssocID="{DB8FE551-1526-48B2-95C8-1F6AB8F14C03}" presName="diagram" presStyleCnt="0">
        <dgm:presLayoutVars>
          <dgm:dir/>
          <dgm:resizeHandles val="exact"/>
        </dgm:presLayoutVars>
      </dgm:prSet>
      <dgm:spPr/>
    </dgm:pt>
    <dgm:pt modelId="{8D4744E8-F4A4-4F49-B402-6626B6C0878E}" type="pres">
      <dgm:prSet presAssocID="{F43D6FEE-60D5-4CA2-9380-27BF05790AA6}" presName="node" presStyleLbl="node1" presStyleIdx="0" presStyleCnt="5">
        <dgm:presLayoutVars>
          <dgm:bulletEnabled val="1"/>
        </dgm:presLayoutVars>
      </dgm:prSet>
      <dgm:spPr/>
    </dgm:pt>
    <dgm:pt modelId="{23686D65-3E4C-4786-92E9-446F572455B1}" type="pres">
      <dgm:prSet presAssocID="{BA94D0A6-C1F7-4AF8-B80F-6CB8676083AC}" presName="sibTrans" presStyleCnt="0"/>
      <dgm:spPr/>
    </dgm:pt>
    <dgm:pt modelId="{927497DB-A251-4C38-A474-185410722F29}" type="pres">
      <dgm:prSet presAssocID="{CF755551-50FA-4DD5-9B43-50C127165DE2}" presName="node" presStyleLbl="node1" presStyleIdx="1" presStyleCnt="5">
        <dgm:presLayoutVars>
          <dgm:bulletEnabled val="1"/>
        </dgm:presLayoutVars>
      </dgm:prSet>
      <dgm:spPr/>
    </dgm:pt>
    <dgm:pt modelId="{D1FB042D-CCCC-4FBB-B3CF-D98EE6358AD5}" type="pres">
      <dgm:prSet presAssocID="{626554E5-3E02-4793-B005-C319839486EE}" presName="sibTrans" presStyleCnt="0"/>
      <dgm:spPr/>
    </dgm:pt>
    <dgm:pt modelId="{34413571-85D5-421A-B01B-D4A6AF4390D5}" type="pres">
      <dgm:prSet presAssocID="{0477D7E4-BCBF-4FF6-BAE7-658E34DD16FA}" presName="node" presStyleLbl="node1" presStyleIdx="2" presStyleCnt="5">
        <dgm:presLayoutVars>
          <dgm:bulletEnabled val="1"/>
        </dgm:presLayoutVars>
      </dgm:prSet>
      <dgm:spPr/>
    </dgm:pt>
    <dgm:pt modelId="{BBB3DE0C-5E86-4F8A-B4DA-220CFAC378AF}" type="pres">
      <dgm:prSet presAssocID="{58024002-CF7D-4DEE-8289-92DB4AD5B094}" presName="sibTrans" presStyleCnt="0"/>
      <dgm:spPr/>
    </dgm:pt>
    <dgm:pt modelId="{1648F2C9-F715-4EA5-B367-9AFED58BEFB4}" type="pres">
      <dgm:prSet presAssocID="{FAA1E815-5112-462E-B2C7-8B12E5F1D0C1}" presName="node" presStyleLbl="node1" presStyleIdx="3" presStyleCnt="5">
        <dgm:presLayoutVars>
          <dgm:bulletEnabled val="1"/>
        </dgm:presLayoutVars>
      </dgm:prSet>
      <dgm:spPr/>
    </dgm:pt>
    <dgm:pt modelId="{41B586B5-5EF4-4189-AAC8-573C8AC4C2C4}" type="pres">
      <dgm:prSet presAssocID="{A89812BB-0776-4CF0-BC9E-2365A0A66A4E}" presName="sibTrans" presStyleCnt="0"/>
      <dgm:spPr/>
    </dgm:pt>
    <dgm:pt modelId="{A48C7DB6-ECBC-4F10-8568-3FFD68A84DD6}" type="pres">
      <dgm:prSet presAssocID="{E8CD6EE4-87DC-4181-97FE-D8DA54311555}" presName="node" presStyleLbl="node1" presStyleIdx="4" presStyleCnt="5">
        <dgm:presLayoutVars>
          <dgm:bulletEnabled val="1"/>
        </dgm:presLayoutVars>
      </dgm:prSet>
      <dgm:spPr/>
    </dgm:pt>
  </dgm:ptLst>
  <dgm:cxnLst>
    <dgm:cxn modelId="{864D7815-E61F-40C5-8F31-151C027EEF5D}" type="presOf" srcId="{CF755551-50FA-4DD5-9B43-50C127165DE2}" destId="{927497DB-A251-4C38-A474-185410722F29}" srcOrd="0" destOrd="0" presId="urn:microsoft.com/office/officeart/2005/8/layout/default"/>
    <dgm:cxn modelId="{06399F32-A138-4E8C-A8AB-D5B3A6C89A46}" srcId="{DB8FE551-1526-48B2-95C8-1F6AB8F14C03}" destId="{FAA1E815-5112-462E-B2C7-8B12E5F1D0C1}" srcOrd="3" destOrd="0" parTransId="{1ACF558A-CD72-45B0-B112-AFE1D9C11068}" sibTransId="{A89812BB-0776-4CF0-BC9E-2365A0A66A4E}"/>
    <dgm:cxn modelId="{3F2D2A45-D9E6-484A-96B0-E2E8080F0367}" srcId="{DB8FE551-1526-48B2-95C8-1F6AB8F14C03}" destId="{0477D7E4-BCBF-4FF6-BAE7-658E34DD16FA}" srcOrd="2" destOrd="0" parTransId="{3A86B1DB-C976-4245-B52D-9D8448BF6976}" sibTransId="{58024002-CF7D-4DEE-8289-92DB4AD5B094}"/>
    <dgm:cxn modelId="{C5689D49-A335-46A7-8308-3CC3DB7C54C0}" type="presOf" srcId="{0477D7E4-BCBF-4FF6-BAE7-658E34DD16FA}" destId="{34413571-85D5-421A-B01B-D4A6AF4390D5}" srcOrd="0" destOrd="0" presId="urn:microsoft.com/office/officeart/2005/8/layout/default"/>
    <dgm:cxn modelId="{5F4C006E-57E6-4DC8-838C-C7BB7D58BB44}" srcId="{DB8FE551-1526-48B2-95C8-1F6AB8F14C03}" destId="{E8CD6EE4-87DC-4181-97FE-D8DA54311555}" srcOrd="4" destOrd="0" parTransId="{B5AD3D19-67FC-490F-B7BE-C6681ACE4548}" sibTransId="{4805B7E1-0EB1-4491-9297-7D85F1CA456B}"/>
    <dgm:cxn modelId="{18A9F197-5A8F-42D3-8152-7328184E7FD6}" srcId="{DB8FE551-1526-48B2-95C8-1F6AB8F14C03}" destId="{CF755551-50FA-4DD5-9B43-50C127165DE2}" srcOrd="1" destOrd="0" parTransId="{F577F273-D137-4C47-91D1-D9DBAC2C3C67}" sibTransId="{626554E5-3E02-4793-B005-C319839486EE}"/>
    <dgm:cxn modelId="{A3036399-C2E3-448D-9C57-11F8F1468440}" type="presOf" srcId="{DB8FE551-1526-48B2-95C8-1F6AB8F14C03}" destId="{13C230EE-2029-4C26-B05F-D6A9AFD565FE}" srcOrd="0" destOrd="0" presId="urn:microsoft.com/office/officeart/2005/8/layout/default"/>
    <dgm:cxn modelId="{ACD319B5-FA9B-4A1A-8707-07BF75B13A83}" type="presOf" srcId="{F43D6FEE-60D5-4CA2-9380-27BF05790AA6}" destId="{8D4744E8-F4A4-4F49-B402-6626B6C0878E}" srcOrd="0" destOrd="0" presId="urn:microsoft.com/office/officeart/2005/8/layout/default"/>
    <dgm:cxn modelId="{630DE3D4-4944-4A08-94A2-8A5534DA8038}" type="presOf" srcId="{FAA1E815-5112-462E-B2C7-8B12E5F1D0C1}" destId="{1648F2C9-F715-4EA5-B367-9AFED58BEFB4}" srcOrd="0" destOrd="0" presId="urn:microsoft.com/office/officeart/2005/8/layout/default"/>
    <dgm:cxn modelId="{69C3C5E6-FAE8-4092-94AB-91E8E610831A}" type="presOf" srcId="{E8CD6EE4-87DC-4181-97FE-D8DA54311555}" destId="{A48C7DB6-ECBC-4F10-8568-3FFD68A84DD6}" srcOrd="0" destOrd="0" presId="urn:microsoft.com/office/officeart/2005/8/layout/default"/>
    <dgm:cxn modelId="{71A4B0EF-1990-4666-817F-3AD019FEEA40}" srcId="{DB8FE551-1526-48B2-95C8-1F6AB8F14C03}" destId="{F43D6FEE-60D5-4CA2-9380-27BF05790AA6}" srcOrd="0" destOrd="0" parTransId="{EDF401C5-F06E-478E-A219-621C566C5237}" sibTransId="{BA94D0A6-C1F7-4AF8-B80F-6CB8676083AC}"/>
    <dgm:cxn modelId="{498498AA-F24F-4B12-B077-623AA9DCD161}" type="presParOf" srcId="{13C230EE-2029-4C26-B05F-D6A9AFD565FE}" destId="{8D4744E8-F4A4-4F49-B402-6626B6C0878E}" srcOrd="0" destOrd="0" presId="urn:microsoft.com/office/officeart/2005/8/layout/default"/>
    <dgm:cxn modelId="{2FED57AE-FFFD-408B-AD6F-F213D2E1EECD}" type="presParOf" srcId="{13C230EE-2029-4C26-B05F-D6A9AFD565FE}" destId="{23686D65-3E4C-4786-92E9-446F572455B1}" srcOrd="1" destOrd="0" presId="urn:microsoft.com/office/officeart/2005/8/layout/default"/>
    <dgm:cxn modelId="{6F15E016-4A73-4319-88C1-3523690EC0D8}" type="presParOf" srcId="{13C230EE-2029-4C26-B05F-D6A9AFD565FE}" destId="{927497DB-A251-4C38-A474-185410722F29}" srcOrd="2" destOrd="0" presId="urn:microsoft.com/office/officeart/2005/8/layout/default"/>
    <dgm:cxn modelId="{F66A64A1-DD99-4F93-B6EE-0E36B8BD3D8C}" type="presParOf" srcId="{13C230EE-2029-4C26-B05F-D6A9AFD565FE}" destId="{D1FB042D-CCCC-4FBB-B3CF-D98EE6358AD5}" srcOrd="3" destOrd="0" presId="urn:microsoft.com/office/officeart/2005/8/layout/default"/>
    <dgm:cxn modelId="{2DE8F185-7710-4C2D-8E3C-90683F14B332}" type="presParOf" srcId="{13C230EE-2029-4C26-B05F-D6A9AFD565FE}" destId="{34413571-85D5-421A-B01B-D4A6AF4390D5}" srcOrd="4" destOrd="0" presId="urn:microsoft.com/office/officeart/2005/8/layout/default"/>
    <dgm:cxn modelId="{42847A2E-E1B4-4D00-9694-B0CD2C505B71}" type="presParOf" srcId="{13C230EE-2029-4C26-B05F-D6A9AFD565FE}" destId="{BBB3DE0C-5E86-4F8A-B4DA-220CFAC378AF}" srcOrd="5" destOrd="0" presId="urn:microsoft.com/office/officeart/2005/8/layout/default"/>
    <dgm:cxn modelId="{6B636133-956E-4B98-BE78-DA2C4B1FDBB0}" type="presParOf" srcId="{13C230EE-2029-4C26-B05F-D6A9AFD565FE}" destId="{1648F2C9-F715-4EA5-B367-9AFED58BEFB4}" srcOrd="6" destOrd="0" presId="urn:microsoft.com/office/officeart/2005/8/layout/default"/>
    <dgm:cxn modelId="{37EC93D4-280E-49DA-95F1-FF932A9EE68B}" type="presParOf" srcId="{13C230EE-2029-4C26-B05F-D6A9AFD565FE}" destId="{41B586B5-5EF4-4189-AAC8-573C8AC4C2C4}" srcOrd="7" destOrd="0" presId="urn:microsoft.com/office/officeart/2005/8/layout/default"/>
    <dgm:cxn modelId="{ED0C6B1C-A9BE-485C-BE29-B4C74735F291}" type="presParOf" srcId="{13C230EE-2029-4C26-B05F-D6A9AFD565FE}" destId="{A48C7DB6-ECBC-4F10-8568-3FFD68A84DD6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E7F298F1-AC02-4F85-B1F7-40224E0CA033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1424740-3215-4C30-84D1-101AFBD8489D}">
      <dgm:prSet/>
      <dgm:spPr/>
      <dgm:t>
        <a:bodyPr/>
        <a:lstStyle/>
        <a:p>
          <a:r>
            <a:rPr lang="en-US"/>
            <a:t>Tahun | Pertumbuhan PDB (%)</a:t>
          </a:r>
        </a:p>
      </dgm:t>
    </dgm:pt>
    <dgm:pt modelId="{A3295191-4F9C-497C-8732-F604F1E72353}" type="parTrans" cxnId="{A5E2AA78-CDC5-4E76-8527-F8B1E7CF2102}">
      <dgm:prSet/>
      <dgm:spPr/>
      <dgm:t>
        <a:bodyPr/>
        <a:lstStyle/>
        <a:p>
          <a:endParaRPr lang="en-US"/>
        </a:p>
      </dgm:t>
    </dgm:pt>
    <dgm:pt modelId="{0E363929-4ABA-48BA-8125-AEEEEB96A598}" type="sibTrans" cxnId="{A5E2AA78-CDC5-4E76-8527-F8B1E7CF2102}">
      <dgm:prSet/>
      <dgm:spPr/>
      <dgm:t>
        <a:bodyPr/>
        <a:lstStyle/>
        <a:p>
          <a:endParaRPr lang="en-US"/>
        </a:p>
      </dgm:t>
    </dgm:pt>
    <dgm:pt modelId="{4F884CD0-F582-40B3-A448-04D804755018}">
      <dgm:prSet/>
      <dgm:spPr/>
      <dgm:t>
        <a:bodyPr/>
        <a:lstStyle/>
        <a:p>
          <a:r>
            <a:rPr lang="en-US"/>
            <a:t>2022 | 5.3</a:t>
          </a:r>
        </a:p>
      </dgm:t>
    </dgm:pt>
    <dgm:pt modelId="{6224A923-7958-4F39-9FF0-F6EB2424CC2C}" type="parTrans" cxnId="{26D60F0C-BA91-410F-A371-FF1EBC91A598}">
      <dgm:prSet/>
      <dgm:spPr/>
      <dgm:t>
        <a:bodyPr/>
        <a:lstStyle/>
        <a:p>
          <a:endParaRPr lang="en-US"/>
        </a:p>
      </dgm:t>
    </dgm:pt>
    <dgm:pt modelId="{F38CA47A-7793-44C2-9CC9-718DA4815620}" type="sibTrans" cxnId="{26D60F0C-BA91-410F-A371-FF1EBC91A598}">
      <dgm:prSet/>
      <dgm:spPr/>
      <dgm:t>
        <a:bodyPr/>
        <a:lstStyle/>
        <a:p>
          <a:endParaRPr lang="en-US"/>
        </a:p>
      </dgm:t>
    </dgm:pt>
    <dgm:pt modelId="{A5E500F9-C312-434A-AE96-FCF839835E46}">
      <dgm:prSet/>
      <dgm:spPr/>
      <dgm:t>
        <a:bodyPr/>
        <a:lstStyle/>
        <a:p>
          <a:r>
            <a:rPr lang="en-US"/>
            <a:t>2023 | 5.0</a:t>
          </a:r>
        </a:p>
      </dgm:t>
    </dgm:pt>
    <dgm:pt modelId="{B78C3652-3671-482B-81ED-A9471C7086AF}" type="parTrans" cxnId="{276D0BA4-5BDE-44EC-9493-9DF57A688CBB}">
      <dgm:prSet/>
      <dgm:spPr/>
      <dgm:t>
        <a:bodyPr/>
        <a:lstStyle/>
        <a:p>
          <a:endParaRPr lang="en-US"/>
        </a:p>
      </dgm:t>
    </dgm:pt>
    <dgm:pt modelId="{8EAAFCB2-E2E1-4E32-B12E-C5B573C5A332}" type="sibTrans" cxnId="{276D0BA4-5BDE-44EC-9493-9DF57A688CBB}">
      <dgm:prSet/>
      <dgm:spPr/>
      <dgm:t>
        <a:bodyPr/>
        <a:lstStyle/>
        <a:p>
          <a:endParaRPr lang="en-US"/>
        </a:p>
      </dgm:t>
    </dgm:pt>
    <dgm:pt modelId="{2E8B7DAB-F42C-426C-866E-C57D06C614A6}">
      <dgm:prSet/>
      <dgm:spPr/>
      <dgm:t>
        <a:bodyPr/>
        <a:lstStyle/>
        <a:p>
          <a:r>
            <a:rPr lang="en-US"/>
            <a:t>2024 | 5.2 (Proyeksi)</a:t>
          </a:r>
        </a:p>
      </dgm:t>
    </dgm:pt>
    <dgm:pt modelId="{A68EC409-9985-44C8-AE46-8F3DD8DD5EC0}" type="parTrans" cxnId="{6C89CD22-7388-409B-8EAF-3E49CDE135C4}">
      <dgm:prSet/>
      <dgm:spPr/>
      <dgm:t>
        <a:bodyPr/>
        <a:lstStyle/>
        <a:p>
          <a:endParaRPr lang="en-US"/>
        </a:p>
      </dgm:t>
    </dgm:pt>
    <dgm:pt modelId="{510B9A04-180A-4DE0-872D-6F0CC7011813}" type="sibTrans" cxnId="{6C89CD22-7388-409B-8EAF-3E49CDE135C4}">
      <dgm:prSet/>
      <dgm:spPr/>
      <dgm:t>
        <a:bodyPr/>
        <a:lstStyle/>
        <a:p>
          <a:endParaRPr lang="en-US"/>
        </a:p>
      </dgm:t>
    </dgm:pt>
    <dgm:pt modelId="{39871FB9-232E-4C6C-8547-FC4A41E7C717}">
      <dgm:prSet/>
      <dgm:spPr/>
      <dgm:t>
        <a:bodyPr/>
        <a:lstStyle/>
        <a:p>
          <a:r>
            <a:rPr lang="en-US"/>
            <a:t>Pertumbuhan stabil di atas 5% menunjukkan ketahanan ekonomi pasca-pandemi.</a:t>
          </a:r>
        </a:p>
      </dgm:t>
    </dgm:pt>
    <dgm:pt modelId="{433BDCCA-70A2-403B-B77D-E753C31B5318}" type="parTrans" cxnId="{E7F76299-3E09-48E9-B00F-23277E8D76A4}">
      <dgm:prSet/>
      <dgm:spPr/>
      <dgm:t>
        <a:bodyPr/>
        <a:lstStyle/>
        <a:p>
          <a:endParaRPr lang="en-US"/>
        </a:p>
      </dgm:t>
    </dgm:pt>
    <dgm:pt modelId="{21AD1BD9-4ABD-4FCB-83B4-C2905B86A96A}" type="sibTrans" cxnId="{E7F76299-3E09-48E9-B00F-23277E8D76A4}">
      <dgm:prSet/>
      <dgm:spPr/>
      <dgm:t>
        <a:bodyPr/>
        <a:lstStyle/>
        <a:p>
          <a:endParaRPr lang="en-US"/>
        </a:p>
      </dgm:t>
    </dgm:pt>
    <dgm:pt modelId="{55C9B002-6B52-4A41-AB2E-35EA3834B89A}" type="pres">
      <dgm:prSet presAssocID="{E7F298F1-AC02-4F85-B1F7-40224E0CA033}" presName="diagram" presStyleCnt="0">
        <dgm:presLayoutVars>
          <dgm:dir/>
          <dgm:resizeHandles val="exact"/>
        </dgm:presLayoutVars>
      </dgm:prSet>
      <dgm:spPr/>
    </dgm:pt>
    <dgm:pt modelId="{28966CE6-E95C-4C01-BD28-4D83810CD44A}" type="pres">
      <dgm:prSet presAssocID="{B1424740-3215-4C30-84D1-101AFBD8489D}" presName="node" presStyleLbl="node1" presStyleIdx="0" presStyleCnt="5">
        <dgm:presLayoutVars>
          <dgm:bulletEnabled val="1"/>
        </dgm:presLayoutVars>
      </dgm:prSet>
      <dgm:spPr/>
    </dgm:pt>
    <dgm:pt modelId="{E9EE2EEB-8007-4E16-AE16-4C29C71BE40A}" type="pres">
      <dgm:prSet presAssocID="{0E363929-4ABA-48BA-8125-AEEEEB96A598}" presName="sibTrans" presStyleCnt="0"/>
      <dgm:spPr/>
    </dgm:pt>
    <dgm:pt modelId="{6B7803C8-EE18-4131-B467-62D176CF16BE}" type="pres">
      <dgm:prSet presAssocID="{4F884CD0-F582-40B3-A448-04D804755018}" presName="node" presStyleLbl="node1" presStyleIdx="1" presStyleCnt="5">
        <dgm:presLayoutVars>
          <dgm:bulletEnabled val="1"/>
        </dgm:presLayoutVars>
      </dgm:prSet>
      <dgm:spPr/>
    </dgm:pt>
    <dgm:pt modelId="{F2D37CD5-33EB-401F-97D5-1CAE2C1CA90B}" type="pres">
      <dgm:prSet presAssocID="{F38CA47A-7793-44C2-9CC9-718DA4815620}" presName="sibTrans" presStyleCnt="0"/>
      <dgm:spPr/>
    </dgm:pt>
    <dgm:pt modelId="{17D07D92-0F73-4D6B-ACA0-B572ECE432EF}" type="pres">
      <dgm:prSet presAssocID="{A5E500F9-C312-434A-AE96-FCF839835E46}" presName="node" presStyleLbl="node1" presStyleIdx="2" presStyleCnt="5">
        <dgm:presLayoutVars>
          <dgm:bulletEnabled val="1"/>
        </dgm:presLayoutVars>
      </dgm:prSet>
      <dgm:spPr/>
    </dgm:pt>
    <dgm:pt modelId="{5D641036-6A9F-489B-9D2E-2A6D83BDC9A7}" type="pres">
      <dgm:prSet presAssocID="{8EAAFCB2-E2E1-4E32-B12E-C5B573C5A332}" presName="sibTrans" presStyleCnt="0"/>
      <dgm:spPr/>
    </dgm:pt>
    <dgm:pt modelId="{137E0F00-EE4B-46CC-8EEB-AE217A553E11}" type="pres">
      <dgm:prSet presAssocID="{2E8B7DAB-F42C-426C-866E-C57D06C614A6}" presName="node" presStyleLbl="node1" presStyleIdx="3" presStyleCnt="5">
        <dgm:presLayoutVars>
          <dgm:bulletEnabled val="1"/>
        </dgm:presLayoutVars>
      </dgm:prSet>
      <dgm:spPr/>
    </dgm:pt>
    <dgm:pt modelId="{93B2EFAB-D9BE-4B0F-A9F0-0386BCA8C147}" type="pres">
      <dgm:prSet presAssocID="{510B9A04-180A-4DE0-872D-6F0CC7011813}" presName="sibTrans" presStyleCnt="0"/>
      <dgm:spPr/>
    </dgm:pt>
    <dgm:pt modelId="{1148BEB0-2A5B-4B7D-AFE1-CE99F97A912C}" type="pres">
      <dgm:prSet presAssocID="{39871FB9-232E-4C6C-8547-FC4A41E7C717}" presName="node" presStyleLbl="node1" presStyleIdx="4" presStyleCnt="5">
        <dgm:presLayoutVars>
          <dgm:bulletEnabled val="1"/>
        </dgm:presLayoutVars>
      </dgm:prSet>
      <dgm:spPr/>
    </dgm:pt>
  </dgm:ptLst>
  <dgm:cxnLst>
    <dgm:cxn modelId="{26D60F0C-BA91-410F-A371-FF1EBC91A598}" srcId="{E7F298F1-AC02-4F85-B1F7-40224E0CA033}" destId="{4F884CD0-F582-40B3-A448-04D804755018}" srcOrd="1" destOrd="0" parTransId="{6224A923-7958-4F39-9FF0-F6EB2424CC2C}" sibTransId="{F38CA47A-7793-44C2-9CC9-718DA4815620}"/>
    <dgm:cxn modelId="{0271151B-297B-4046-85D3-05A8DB991938}" type="presOf" srcId="{39871FB9-232E-4C6C-8547-FC4A41E7C717}" destId="{1148BEB0-2A5B-4B7D-AFE1-CE99F97A912C}" srcOrd="0" destOrd="0" presId="urn:microsoft.com/office/officeart/2005/8/layout/default"/>
    <dgm:cxn modelId="{7EE5901E-D373-4E3E-AC3B-041833818CAD}" type="presOf" srcId="{E7F298F1-AC02-4F85-B1F7-40224E0CA033}" destId="{55C9B002-6B52-4A41-AB2E-35EA3834B89A}" srcOrd="0" destOrd="0" presId="urn:microsoft.com/office/officeart/2005/8/layout/default"/>
    <dgm:cxn modelId="{6C89CD22-7388-409B-8EAF-3E49CDE135C4}" srcId="{E7F298F1-AC02-4F85-B1F7-40224E0CA033}" destId="{2E8B7DAB-F42C-426C-866E-C57D06C614A6}" srcOrd="3" destOrd="0" parTransId="{A68EC409-9985-44C8-AE46-8F3DD8DD5EC0}" sibTransId="{510B9A04-180A-4DE0-872D-6F0CC7011813}"/>
    <dgm:cxn modelId="{F589A03C-CB32-425B-996F-EA4F87DA8F89}" type="presOf" srcId="{A5E500F9-C312-434A-AE96-FCF839835E46}" destId="{17D07D92-0F73-4D6B-ACA0-B572ECE432EF}" srcOrd="0" destOrd="0" presId="urn:microsoft.com/office/officeart/2005/8/layout/default"/>
    <dgm:cxn modelId="{A5E2AA78-CDC5-4E76-8527-F8B1E7CF2102}" srcId="{E7F298F1-AC02-4F85-B1F7-40224E0CA033}" destId="{B1424740-3215-4C30-84D1-101AFBD8489D}" srcOrd="0" destOrd="0" parTransId="{A3295191-4F9C-497C-8732-F604F1E72353}" sibTransId="{0E363929-4ABA-48BA-8125-AEEEEB96A598}"/>
    <dgm:cxn modelId="{A2C1E682-0D88-4BB2-9BE2-E5C2F8AF5E55}" type="presOf" srcId="{4F884CD0-F582-40B3-A448-04D804755018}" destId="{6B7803C8-EE18-4131-B467-62D176CF16BE}" srcOrd="0" destOrd="0" presId="urn:microsoft.com/office/officeart/2005/8/layout/default"/>
    <dgm:cxn modelId="{E7F76299-3E09-48E9-B00F-23277E8D76A4}" srcId="{E7F298F1-AC02-4F85-B1F7-40224E0CA033}" destId="{39871FB9-232E-4C6C-8547-FC4A41E7C717}" srcOrd="4" destOrd="0" parTransId="{433BDCCA-70A2-403B-B77D-E753C31B5318}" sibTransId="{21AD1BD9-4ABD-4FCB-83B4-C2905B86A96A}"/>
    <dgm:cxn modelId="{276D0BA4-5BDE-44EC-9493-9DF57A688CBB}" srcId="{E7F298F1-AC02-4F85-B1F7-40224E0CA033}" destId="{A5E500F9-C312-434A-AE96-FCF839835E46}" srcOrd="2" destOrd="0" parTransId="{B78C3652-3671-482B-81ED-A9471C7086AF}" sibTransId="{8EAAFCB2-E2E1-4E32-B12E-C5B573C5A332}"/>
    <dgm:cxn modelId="{BA9B74BE-217E-4502-AD23-E7648E5650E4}" type="presOf" srcId="{B1424740-3215-4C30-84D1-101AFBD8489D}" destId="{28966CE6-E95C-4C01-BD28-4D83810CD44A}" srcOrd="0" destOrd="0" presId="urn:microsoft.com/office/officeart/2005/8/layout/default"/>
    <dgm:cxn modelId="{B22375F4-6BA0-4A57-9D93-7161F2AC956D}" type="presOf" srcId="{2E8B7DAB-F42C-426C-866E-C57D06C614A6}" destId="{137E0F00-EE4B-46CC-8EEB-AE217A553E11}" srcOrd="0" destOrd="0" presId="urn:microsoft.com/office/officeart/2005/8/layout/default"/>
    <dgm:cxn modelId="{8AF235DC-562A-4071-9E8F-781BDC680637}" type="presParOf" srcId="{55C9B002-6B52-4A41-AB2E-35EA3834B89A}" destId="{28966CE6-E95C-4C01-BD28-4D83810CD44A}" srcOrd="0" destOrd="0" presId="urn:microsoft.com/office/officeart/2005/8/layout/default"/>
    <dgm:cxn modelId="{36821022-9472-4857-86F2-2B89991FE924}" type="presParOf" srcId="{55C9B002-6B52-4A41-AB2E-35EA3834B89A}" destId="{E9EE2EEB-8007-4E16-AE16-4C29C71BE40A}" srcOrd="1" destOrd="0" presId="urn:microsoft.com/office/officeart/2005/8/layout/default"/>
    <dgm:cxn modelId="{CE4FF760-4067-4886-967B-081D3E7449E6}" type="presParOf" srcId="{55C9B002-6B52-4A41-AB2E-35EA3834B89A}" destId="{6B7803C8-EE18-4131-B467-62D176CF16BE}" srcOrd="2" destOrd="0" presId="urn:microsoft.com/office/officeart/2005/8/layout/default"/>
    <dgm:cxn modelId="{38631EF1-EC05-4037-81C2-0ADA8C3A92A1}" type="presParOf" srcId="{55C9B002-6B52-4A41-AB2E-35EA3834B89A}" destId="{F2D37CD5-33EB-401F-97D5-1CAE2C1CA90B}" srcOrd="3" destOrd="0" presId="urn:microsoft.com/office/officeart/2005/8/layout/default"/>
    <dgm:cxn modelId="{3DB38444-5B1D-47CF-99F1-4FB4812619A2}" type="presParOf" srcId="{55C9B002-6B52-4A41-AB2E-35EA3834B89A}" destId="{17D07D92-0F73-4D6B-ACA0-B572ECE432EF}" srcOrd="4" destOrd="0" presId="urn:microsoft.com/office/officeart/2005/8/layout/default"/>
    <dgm:cxn modelId="{33747D4D-F01B-4513-A6DC-D6C51B0412FE}" type="presParOf" srcId="{55C9B002-6B52-4A41-AB2E-35EA3834B89A}" destId="{5D641036-6A9F-489B-9D2E-2A6D83BDC9A7}" srcOrd="5" destOrd="0" presId="urn:microsoft.com/office/officeart/2005/8/layout/default"/>
    <dgm:cxn modelId="{F1BD405B-8905-49C0-934A-A116B7F19AF9}" type="presParOf" srcId="{55C9B002-6B52-4A41-AB2E-35EA3834B89A}" destId="{137E0F00-EE4B-46CC-8EEB-AE217A553E11}" srcOrd="6" destOrd="0" presId="urn:microsoft.com/office/officeart/2005/8/layout/default"/>
    <dgm:cxn modelId="{23374F94-C5C6-4D8E-BADD-CE36FF3F48F1}" type="presParOf" srcId="{55C9B002-6B52-4A41-AB2E-35EA3834B89A}" destId="{93B2EFAB-D9BE-4B0F-A9F0-0386BCA8C147}" srcOrd="7" destOrd="0" presId="urn:microsoft.com/office/officeart/2005/8/layout/default"/>
    <dgm:cxn modelId="{B648A572-6BBF-4C8F-BA6A-1E83BC0180E6}" type="presParOf" srcId="{55C9B002-6B52-4A41-AB2E-35EA3834B89A}" destId="{1148BEB0-2A5B-4B7D-AFE1-CE99F97A912C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A4308C2B-5072-431A-9C53-BB5C721B5BA9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668B187-D697-47AF-AFAC-9EA0F962544E}">
      <dgm:prSet/>
      <dgm:spPr/>
      <dgm:t>
        <a:bodyPr/>
        <a:lstStyle/>
        <a:p>
          <a:r>
            <a:rPr lang="en-US"/>
            <a:t>• Inflasi tinggi → BI naikkan suku bunga → pertumbuhan bisa melambat</a:t>
          </a:r>
        </a:p>
      </dgm:t>
    </dgm:pt>
    <dgm:pt modelId="{35AC4D09-D9CE-4E58-AF37-12CB69A3EA20}" type="parTrans" cxnId="{033C379B-BFF8-4BA7-BE6C-6EFEB247E596}">
      <dgm:prSet/>
      <dgm:spPr/>
      <dgm:t>
        <a:bodyPr/>
        <a:lstStyle/>
        <a:p>
          <a:endParaRPr lang="en-US"/>
        </a:p>
      </dgm:t>
    </dgm:pt>
    <dgm:pt modelId="{D989F584-9B26-4CA4-903B-9A2DD9EC4AD3}" type="sibTrans" cxnId="{033C379B-BFF8-4BA7-BE6C-6EFEB247E596}">
      <dgm:prSet/>
      <dgm:spPr/>
      <dgm:t>
        <a:bodyPr/>
        <a:lstStyle/>
        <a:p>
          <a:endParaRPr lang="en-US"/>
        </a:p>
      </dgm:t>
    </dgm:pt>
    <dgm:pt modelId="{FBDFFD2F-8A73-4B89-B0D9-40285501B17A}">
      <dgm:prSet/>
      <dgm:spPr/>
      <dgm:t>
        <a:bodyPr/>
        <a:lstStyle/>
        <a:p>
          <a:r>
            <a:rPr lang="en-US"/>
            <a:t>• Suku bunga rendah → dorong konsumsi → pertumbuhan naik</a:t>
          </a:r>
        </a:p>
      </dgm:t>
    </dgm:pt>
    <dgm:pt modelId="{5B88308E-47CB-4686-89C4-5AD4AAAC8385}" type="parTrans" cxnId="{670BE8F3-E9A8-4C90-A498-37E4D97B28D4}">
      <dgm:prSet/>
      <dgm:spPr/>
      <dgm:t>
        <a:bodyPr/>
        <a:lstStyle/>
        <a:p>
          <a:endParaRPr lang="en-US"/>
        </a:p>
      </dgm:t>
    </dgm:pt>
    <dgm:pt modelId="{14058885-A502-49DA-ADBB-FD82D2C4A21F}" type="sibTrans" cxnId="{670BE8F3-E9A8-4C90-A498-37E4D97B28D4}">
      <dgm:prSet/>
      <dgm:spPr/>
      <dgm:t>
        <a:bodyPr/>
        <a:lstStyle/>
        <a:p>
          <a:endParaRPr lang="en-US"/>
        </a:p>
      </dgm:t>
    </dgm:pt>
    <dgm:pt modelId="{32BAA301-1D28-4E72-8279-7B4432F1F9FA}">
      <dgm:prSet/>
      <dgm:spPr/>
      <dgm:t>
        <a:bodyPr/>
        <a:lstStyle/>
        <a:p>
          <a:r>
            <a:rPr lang="en-US"/>
            <a:t>• Ketiga faktor saling terkait dan harus dijaga keseimbangannya.</a:t>
          </a:r>
        </a:p>
      </dgm:t>
    </dgm:pt>
    <dgm:pt modelId="{7368EBC1-CBC8-4311-A60C-4F4AA85C7A00}" type="parTrans" cxnId="{7C9D7FC3-CA63-4791-ADEF-013DAA3DCD76}">
      <dgm:prSet/>
      <dgm:spPr/>
      <dgm:t>
        <a:bodyPr/>
        <a:lstStyle/>
        <a:p>
          <a:endParaRPr lang="en-US"/>
        </a:p>
      </dgm:t>
    </dgm:pt>
    <dgm:pt modelId="{5B7E4154-30E8-40DD-8B5E-6021366C6352}" type="sibTrans" cxnId="{7C9D7FC3-CA63-4791-ADEF-013DAA3DCD76}">
      <dgm:prSet/>
      <dgm:spPr/>
      <dgm:t>
        <a:bodyPr/>
        <a:lstStyle/>
        <a:p>
          <a:endParaRPr lang="en-US"/>
        </a:p>
      </dgm:t>
    </dgm:pt>
    <dgm:pt modelId="{A42150AD-1A37-4085-9177-3CA737330167}" type="pres">
      <dgm:prSet presAssocID="{A4308C2B-5072-431A-9C53-BB5C721B5BA9}" presName="diagram" presStyleCnt="0">
        <dgm:presLayoutVars>
          <dgm:dir/>
          <dgm:resizeHandles val="exact"/>
        </dgm:presLayoutVars>
      </dgm:prSet>
      <dgm:spPr/>
    </dgm:pt>
    <dgm:pt modelId="{B1B3EEF5-2755-417B-9A6E-920C10B87501}" type="pres">
      <dgm:prSet presAssocID="{4668B187-D697-47AF-AFAC-9EA0F962544E}" presName="node" presStyleLbl="node1" presStyleIdx="0" presStyleCnt="3">
        <dgm:presLayoutVars>
          <dgm:bulletEnabled val="1"/>
        </dgm:presLayoutVars>
      </dgm:prSet>
      <dgm:spPr/>
    </dgm:pt>
    <dgm:pt modelId="{339AB224-9216-40B9-966B-A4B28EFC5CE8}" type="pres">
      <dgm:prSet presAssocID="{D989F584-9B26-4CA4-903B-9A2DD9EC4AD3}" presName="sibTrans" presStyleCnt="0"/>
      <dgm:spPr/>
    </dgm:pt>
    <dgm:pt modelId="{6349B96F-1FFE-47A1-9F15-C695007F0968}" type="pres">
      <dgm:prSet presAssocID="{FBDFFD2F-8A73-4B89-B0D9-40285501B17A}" presName="node" presStyleLbl="node1" presStyleIdx="1" presStyleCnt="3">
        <dgm:presLayoutVars>
          <dgm:bulletEnabled val="1"/>
        </dgm:presLayoutVars>
      </dgm:prSet>
      <dgm:spPr/>
    </dgm:pt>
    <dgm:pt modelId="{E72EE474-82F2-451A-8034-6DA427AD3B13}" type="pres">
      <dgm:prSet presAssocID="{14058885-A502-49DA-ADBB-FD82D2C4A21F}" presName="sibTrans" presStyleCnt="0"/>
      <dgm:spPr/>
    </dgm:pt>
    <dgm:pt modelId="{93A25CE8-247E-4E1B-A0C4-DD6D3941195E}" type="pres">
      <dgm:prSet presAssocID="{32BAA301-1D28-4E72-8279-7B4432F1F9FA}" presName="node" presStyleLbl="node1" presStyleIdx="2" presStyleCnt="3">
        <dgm:presLayoutVars>
          <dgm:bulletEnabled val="1"/>
        </dgm:presLayoutVars>
      </dgm:prSet>
      <dgm:spPr/>
    </dgm:pt>
  </dgm:ptLst>
  <dgm:cxnLst>
    <dgm:cxn modelId="{F49B1F0A-4658-4565-84AE-C2D4EFC3141E}" type="presOf" srcId="{FBDFFD2F-8A73-4B89-B0D9-40285501B17A}" destId="{6349B96F-1FFE-47A1-9F15-C695007F0968}" srcOrd="0" destOrd="0" presId="urn:microsoft.com/office/officeart/2005/8/layout/default"/>
    <dgm:cxn modelId="{6B976C2B-B2B7-466A-B4A3-3A70C79EBF91}" type="presOf" srcId="{32BAA301-1D28-4E72-8279-7B4432F1F9FA}" destId="{93A25CE8-247E-4E1B-A0C4-DD6D3941195E}" srcOrd="0" destOrd="0" presId="urn:microsoft.com/office/officeart/2005/8/layout/default"/>
    <dgm:cxn modelId="{F80F5C42-0AB7-482C-BB5D-67DA3282F822}" type="presOf" srcId="{A4308C2B-5072-431A-9C53-BB5C721B5BA9}" destId="{A42150AD-1A37-4085-9177-3CA737330167}" srcOrd="0" destOrd="0" presId="urn:microsoft.com/office/officeart/2005/8/layout/default"/>
    <dgm:cxn modelId="{033C379B-BFF8-4BA7-BE6C-6EFEB247E596}" srcId="{A4308C2B-5072-431A-9C53-BB5C721B5BA9}" destId="{4668B187-D697-47AF-AFAC-9EA0F962544E}" srcOrd="0" destOrd="0" parTransId="{35AC4D09-D9CE-4E58-AF37-12CB69A3EA20}" sibTransId="{D989F584-9B26-4CA4-903B-9A2DD9EC4AD3}"/>
    <dgm:cxn modelId="{7C9D7FC3-CA63-4791-ADEF-013DAA3DCD76}" srcId="{A4308C2B-5072-431A-9C53-BB5C721B5BA9}" destId="{32BAA301-1D28-4E72-8279-7B4432F1F9FA}" srcOrd="2" destOrd="0" parTransId="{7368EBC1-CBC8-4311-A60C-4F4AA85C7A00}" sibTransId="{5B7E4154-30E8-40DD-8B5E-6021366C6352}"/>
    <dgm:cxn modelId="{854943E4-443A-4982-BE73-7D2D5B8FD0DF}" type="presOf" srcId="{4668B187-D697-47AF-AFAC-9EA0F962544E}" destId="{B1B3EEF5-2755-417B-9A6E-920C10B87501}" srcOrd="0" destOrd="0" presId="urn:microsoft.com/office/officeart/2005/8/layout/default"/>
    <dgm:cxn modelId="{670BE8F3-E9A8-4C90-A498-37E4D97B28D4}" srcId="{A4308C2B-5072-431A-9C53-BB5C721B5BA9}" destId="{FBDFFD2F-8A73-4B89-B0D9-40285501B17A}" srcOrd="1" destOrd="0" parTransId="{5B88308E-47CB-4686-89C4-5AD4AAAC8385}" sibTransId="{14058885-A502-49DA-ADBB-FD82D2C4A21F}"/>
    <dgm:cxn modelId="{4FF37195-097E-4C95-9E17-4644D0B07CE0}" type="presParOf" srcId="{A42150AD-1A37-4085-9177-3CA737330167}" destId="{B1B3EEF5-2755-417B-9A6E-920C10B87501}" srcOrd="0" destOrd="0" presId="urn:microsoft.com/office/officeart/2005/8/layout/default"/>
    <dgm:cxn modelId="{C66F3A13-BF20-4919-A99C-950BB3021202}" type="presParOf" srcId="{A42150AD-1A37-4085-9177-3CA737330167}" destId="{339AB224-9216-40B9-966B-A4B28EFC5CE8}" srcOrd="1" destOrd="0" presId="urn:microsoft.com/office/officeart/2005/8/layout/default"/>
    <dgm:cxn modelId="{C3B1BEE3-46CA-4133-AD64-15C8A8447867}" type="presParOf" srcId="{A42150AD-1A37-4085-9177-3CA737330167}" destId="{6349B96F-1FFE-47A1-9F15-C695007F0968}" srcOrd="2" destOrd="0" presId="urn:microsoft.com/office/officeart/2005/8/layout/default"/>
    <dgm:cxn modelId="{66963DBF-CC91-4FC2-BA0B-AC2CD6EEB956}" type="presParOf" srcId="{A42150AD-1A37-4085-9177-3CA737330167}" destId="{E72EE474-82F2-451A-8034-6DA427AD3B13}" srcOrd="3" destOrd="0" presId="urn:microsoft.com/office/officeart/2005/8/layout/default"/>
    <dgm:cxn modelId="{87826818-56F1-4452-AF1C-CBAE1F22E1FB}" type="presParOf" srcId="{A42150AD-1A37-4085-9177-3CA737330167}" destId="{93A25CE8-247E-4E1B-A0C4-DD6D3941195E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253305C3-08B9-4CA8-9541-A3D600BDAA67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86752A2-B95F-4023-BEB4-D2BBC1148299}">
      <dgm:prSet/>
      <dgm:spPr/>
      <dgm:t>
        <a:bodyPr/>
        <a:lstStyle/>
        <a:p>
          <a:r>
            <a:rPr lang="en-US"/>
            <a:t>• Inflasi terkendali di bawah target 3%</a:t>
          </a:r>
        </a:p>
      </dgm:t>
    </dgm:pt>
    <dgm:pt modelId="{B237F601-0328-4E17-872B-E72DE7ECAD07}" type="parTrans" cxnId="{516D8EC0-E2BC-4030-BBB1-5431BD7606BE}">
      <dgm:prSet/>
      <dgm:spPr/>
      <dgm:t>
        <a:bodyPr/>
        <a:lstStyle/>
        <a:p>
          <a:endParaRPr lang="en-US"/>
        </a:p>
      </dgm:t>
    </dgm:pt>
    <dgm:pt modelId="{A245E9F7-7E20-43A8-B1FE-B9FDA2672251}" type="sibTrans" cxnId="{516D8EC0-E2BC-4030-BBB1-5431BD7606BE}">
      <dgm:prSet/>
      <dgm:spPr/>
      <dgm:t>
        <a:bodyPr/>
        <a:lstStyle/>
        <a:p>
          <a:endParaRPr lang="en-US"/>
        </a:p>
      </dgm:t>
    </dgm:pt>
    <dgm:pt modelId="{E44F6C48-AAF7-49AC-B90D-E27C54481446}">
      <dgm:prSet/>
      <dgm:spPr/>
      <dgm:t>
        <a:bodyPr/>
        <a:lstStyle/>
        <a:p>
          <a:r>
            <a:rPr lang="en-US"/>
            <a:t>• Suku bunga stabil di 5.75%</a:t>
          </a:r>
        </a:p>
      </dgm:t>
    </dgm:pt>
    <dgm:pt modelId="{6DC3A322-9AF5-41E8-9C5D-A0A39A4F87D7}" type="parTrans" cxnId="{DE6268E6-3E90-44A3-8091-6C93E0F292A2}">
      <dgm:prSet/>
      <dgm:spPr/>
      <dgm:t>
        <a:bodyPr/>
        <a:lstStyle/>
        <a:p>
          <a:endParaRPr lang="en-US"/>
        </a:p>
      </dgm:t>
    </dgm:pt>
    <dgm:pt modelId="{A9D01F0B-CEBA-4183-85FE-C358DD88DBEA}" type="sibTrans" cxnId="{DE6268E6-3E90-44A3-8091-6C93E0F292A2}">
      <dgm:prSet/>
      <dgm:spPr/>
      <dgm:t>
        <a:bodyPr/>
        <a:lstStyle/>
        <a:p>
          <a:endParaRPr lang="en-US"/>
        </a:p>
      </dgm:t>
    </dgm:pt>
    <dgm:pt modelId="{4E9F5B75-8D4E-4076-BE25-3695AF2C0B6D}">
      <dgm:prSet/>
      <dgm:spPr/>
      <dgm:t>
        <a:bodyPr/>
        <a:lstStyle/>
        <a:p>
          <a:r>
            <a:rPr lang="en-US"/>
            <a:t>• Pertumbuhan ekonomi 5.2%</a:t>
          </a:r>
        </a:p>
      </dgm:t>
    </dgm:pt>
    <dgm:pt modelId="{2D967A72-23F2-47EE-98EE-42FA267748F4}" type="parTrans" cxnId="{2F8C6C52-6D8F-4A15-BC08-16AD90B45CA0}">
      <dgm:prSet/>
      <dgm:spPr/>
      <dgm:t>
        <a:bodyPr/>
        <a:lstStyle/>
        <a:p>
          <a:endParaRPr lang="en-US"/>
        </a:p>
      </dgm:t>
    </dgm:pt>
    <dgm:pt modelId="{F5264004-36EE-41FB-BC12-7081D08C1415}" type="sibTrans" cxnId="{2F8C6C52-6D8F-4A15-BC08-16AD90B45CA0}">
      <dgm:prSet/>
      <dgm:spPr/>
      <dgm:t>
        <a:bodyPr/>
        <a:lstStyle/>
        <a:p>
          <a:endParaRPr lang="en-US"/>
        </a:p>
      </dgm:t>
    </dgm:pt>
    <dgm:pt modelId="{283D8463-5934-4CD2-85C4-F0B3FCFB87A4}">
      <dgm:prSet/>
      <dgm:spPr/>
      <dgm:t>
        <a:bodyPr/>
        <a:lstStyle/>
        <a:p>
          <a:r>
            <a:rPr lang="en-US"/>
            <a:t>Kesimpulan: Ekonomi Indonesia dalam fase stabil dengan peluang investasi meningkat.</a:t>
          </a:r>
        </a:p>
      </dgm:t>
    </dgm:pt>
    <dgm:pt modelId="{3910BF52-C3A0-4F07-B644-65642DA682BE}" type="parTrans" cxnId="{5F7D3475-4233-45D8-9E3D-A2594C37CC55}">
      <dgm:prSet/>
      <dgm:spPr/>
      <dgm:t>
        <a:bodyPr/>
        <a:lstStyle/>
        <a:p>
          <a:endParaRPr lang="en-US"/>
        </a:p>
      </dgm:t>
    </dgm:pt>
    <dgm:pt modelId="{1D6585A3-9DBB-4F45-8425-67A3F31DFF03}" type="sibTrans" cxnId="{5F7D3475-4233-45D8-9E3D-A2594C37CC55}">
      <dgm:prSet/>
      <dgm:spPr/>
      <dgm:t>
        <a:bodyPr/>
        <a:lstStyle/>
        <a:p>
          <a:endParaRPr lang="en-US"/>
        </a:p>
      </dgm:t>
    </dgm:pt>
    <dgm:pt modelId="{3E6769D2-0451-4D68-A4DA-2FBC035E9E73}" type="pres">
      <dgm:prSet presAssocID="{253305C3-08B9-4CA8-9541-A3D600BDAA67}" presName="diagram" presStyleCnt="0">
        <dgm:presLayoutVars>
          <dgm:dir/>
          <dgm:resizeHandles val="exact"/>
        </dgm:presLayoutVars>
      </dgm:prSet>
      <dgm:spPr/>
    </dgm:pt>
    <dgm:pt modelId="{F6DAF401-A41D-453A-96E6-4C4DA09CF66A}" type="pres">
      <dgm:prSet presAssocID="{386752A2-B95F-4023-BEB4-D2BBC1148299}" presName="node" presStyleLbl="node1" presStyleIdx="0" presStyleCnt="4">
        <dgm:presLayoutVars>
          <dgm:bulletEnabled val="1"/>
        </dgm:presLayoutVars>
      </dgm:prSet>
      <dgm:spPr/>
    </dgm:pt>
    <dgm:pt modelId="{034ECC65-4AC5-47CC-B6E9-882408258F4B}" type="pres">
      <dgm:prSet presAssocID="{A245E9F7-7E20-43A8-B1FE-B9FDA2672251}" presName="sibTrans" presStyleCnt="0"/>
      <dgm:spPr/>
    </dgm:pt>
    <dgm:pt modelId="{01EA62EA-2FDC-430A-B6B8-A3BB8EC0B061}" type="pres">
      <dgm:prSet presAssocID="{E44F6C48-AAF7-49AC-B90D-E27C54481446}" presName="node" presStyleLbl="node1" presStyleIdx="1" presStyleCnt="4">
        <dgm:presLayoutVars>
          <dgm:bulletEnabled val="1"/>
        </dgm:presLayoutVars>
      </dgm:prSet>
      <dgm:spPr/>
    </dgm:pt>
    <dgm:pt modelId="{E051AB82-B571-4AC2-BEA8-E9DF7FDE504D}" type="pres">
      <dgm:prSet presAssocID="{A9D01F0B-CEBA-4183-85FE-C358DD88DBEA}" presName="sibTrans" presStyleCnt="0"/>
      <dgm:spPr/>
    </dgm:pt>
    <dgm:pt modelId="{E6B1068C-B855-41F7-86BD-6B5A10D12232}" type="pres">
      <dgm:prSet presAssocID="{4E9F5B75-8D4E-4076-BE25-3695AF2C0B6D}" presName="node" presStyleLbl="node1" presStyleIdx="2" presStyleCnt="4">
        <dgm:presLayoutVars>
          <dgm:bulletEnabled val="1"/>
        </dgm:presLayoutVars>
      </dgm:prSet>
      <dgm:spPr/>
    </dgm:pt>
    <dgm:pt modelId="{86617F20-7354-4F07-AE69-4C1BA7F67320}" type="pres">
      <dgm:prSet presAssocID="{F5264004-36EE-41FB-BC12-7081D08C1415}" presName="sibTrans" presStyleCnt="0"/>
      <dgm:spPr/>
    </dgm:pt>
    <dgm:pt modelId="{4EE83E3A-07D3-4727-967C-3973CCA7E46C}" type="pres">
      <dgm:prSet presAssocID="{283D8463-5934-4CD2-85C4-F0B3FCFB87A4}" presName="node" presStyleLbl="node1" presStyleIdx="3" presStyleCnt="4">
        <dgm:presLayoutVars>
          <dgm:bulletEnabled val="1"/>
        </dgm:presLayoutVars>
      </dgm:prSet>
      <dgm:spPr/>
    </dgm:pt>
  </dgm:ptLst>
  <dgm:cxnLst>
    <dgm:cxn modelId="{67CBD55E-542E-4428-A237-2B0F13D1F27F}" type="presOf" srcId="{283D8463-5934-4CD2-85C4-F0B3FCFB87A4}" destId="{4EE83E3A-07D3-4727-967C-3973CCA7E46C}" srcOrd="0" destOrd="0" presId="urn:microsoft.com/office/officeart/2005/8/layout/default"/>
    <dgm:cxn modelId="{2F8C6C52-6D8F-4A15-BC08-16AD90B45CA0}" srcId="{253305C3-08B9-4CA8-9541-A3D600BDAA67}" destId="{4E9F5B75-8D4E-4076-BE25-3695AF2C0B6D}" srcOrd="2" destOrd="0" parTransId="{2D967A72-23F2-47EE-98EE-42FA267748F4}" sibTransId="{F5264004-36EE-41FB-BC12-7081D08C1415}"/>
    <dgm:cxn modelId="{90336253-0241-4478-930F-DE921620584F}" type="presOf" srcId="{253305C3-08B9-4CA8-9541-A3D600BDAA67}" destId="{3E6769D2-0451-4D68-A4DA-2FBC035E9E73}" srcOrd="0" destOrd="0" presId="urn:microsoft.com/office/officeart/2005/8/layout/default"/>
    <dgm:cxn modelId="{5F7D3475-4233-45D8-9E3D-A2594C37CC55}" srcId="{253305C3-08B9-4CA8-9541-A3D600BDAA67}" destId="{283D8463-5934-4CD2-85C4-F0B3FCFB87A4}" srcOrd="3" destOrd="0" parTransId="{3910BF52-C3A0-4F07-B644-65642DA682BE}" sibTransId="{1D6585A3-9DBB-4F45-8425-67A3F31DFF03}"/>
    <dgm:cxn modelId="{477EEA56-CBE9-44F9-A439-50DAEB42E838}" type="presOf" srcId="{386752A2-B95F-4023-BEB4-D2BBC1148299}" destId="{F6DAF401-A41D-453A-96E6-4C4DA09CF66A}" srcOrd="0" destOrd="0" presId="urn:microsoft.com/office/officeart/2005/8/layout/default"/>
    <dgm:cxn modelId="{6294CC87-21B5-4BC7-98C2-DEE09F597E33}" type="presOf" srcId="{E44F6C48-AAF7-49AC-B90D-E27C54481446}" destId="{01EA62EA-2FDC-430A-B6B8-A3BB8EC0B061}" srcOrd="0" destOrd="0" presId="urn:microsoft.com/office/officeart/2005/8/layout/default"/>
    <dgm:cxn modelId="{59771F91-5AD7-4225-9327-FDD037AEBC5A}" type="presOf" srcId="{4E9F5B75-8D4E-4076-BE25-3695AF2C0B6D}" destId="{E6B1068C-B855-41F7-86BD-6B5A10D12232}" srcOrd="0" destOrd="0" presId="urn:microsoft.com/office/officeart/2005/8/layout/default"/>
    <dgm:cxn modelId="{516D8EC0-E2BC-4030-BBB1-5431BD7606BE}" srcId="{253305C3-08B9-4CA8-9541-A3D600BDAA67}" destId="{386752A2-B95F-4023-BEB4-D2BBC1148299}" srcOrd="0" destOrd="0" parTransId="{B237F601-0328-4E17-872B-E72DE7ECAD07}" sibTransId="{A245E9F7-7E20-43A8-B1FE-B9FDA2672251}"/>
    <dgm:cxn modelId="{DE6268E6-3E90-44A3-8091-6C93E0F292A2}" srcId="{253305C3-08B9-4CA8-9541-A3D600BDAA67}" destId="{E44F6C48-AAF7-49AC-B90D-E27C54481446}" srcOrd="1" destOrd="0" parTransId="{6DC3A322-9AF5-41E8-9C5D-A0A39A4F87D7}" sibTransId="{A9D01F0B-CEBA-4183-85FE-C358DD88DBEA}"/>
    <dgm:cxn modelId="{BBB6478D-724A-474F-A93F-EC4775843181}" type="presParOf" srcId="{3E6769D2-0451-4D68-A4DA-2FBC035E9E73}" destId="{F6DAF401-A41D-453A-96E6-4C4DA09CF66A}" srcOrd="0" destOrd="0" presId="urn:microsoft.com/office/officeart/2005/8/layout/default"/>
    <dgm:cxn modelId="{078A5628-39B1-4477-8208-5CF494121D1F}" type="presParOf" srcId="{3E6769D2-0451-4D68-A4DA-2FBC035E9E73}" destId="{034ECC65-4AC5-47CC-B6E9-882408258F4B}" srcOrd="1" destOrd="0" presId="urn:microsoft.com/office/officeart/2005/8/layout/default"/>
    <dgm:cxn modelId="{EEEF4A0C-3817-4A72-8C44-F3669E536C29}" type="presParOf" srcId="{3E6769D2-0451-4D68-A4DA-2FBC035E9E73}" destId="{01EA62EA-2FDC-430A-B6B8-A3BB8EC0B061}" srcOrd="2" destOrd="0" presId="urn:microsoft.com/office/officeart/2005/8/layout/default"/>
    <dgm:cxn modelId="{1C9A8206-3542-48DE-A1B1-A0FCAAD4D02B}" type="presParOf" srcId="{3E6769D2-0451-4D68-A4DA-2FBC035E9E73}" destId="{E051AB82-B571-4AC2-BEA8-E9DF7FDE504D}" srcOrd="3" destOrd="0" presId="urn:microsoft.com/office/officeart/2005/8/layout/default"/>
    <dgm:cxn modelId="{99ACD66C-6A66-476E-A4C1-F55DA70F2625}" type="presParOf" srcId="{3E6769D2-0451-4D68-A4DA-2FBC035E9E73}" destId="{E6B1068C-B855-41F7-86BD-6B5A10D12232}" srcOrd="4" destOrd="0" presId="urn:microsoft.com/office/officeart/2005/8/layout/default"/>
    <dgm:cxn modelId="{782D6E9A-CED9-41D6-9AB9-0504D56F0594}" type="presParOf" srcId="{3E6769D2-0451-4D68-A4DA-2FBC035E9E73}" destId="{86617F20-7354-4F07-AE69-4C1BA7F67320}" srcOrd="5" destOrd="0" presId="urn:microsoft.com/office/officeart/2005/8/layout/default"/>
    <dgm:cxn modelId="{BACF7DEE-1123-4275-8564-6634130E761B}" type="presParOf" srcId="{3E6769D2-0451-4D68-A4DA-2FBC035E9E73}" destId="{4EE83E3A-07D3-4727-967C-3973CCA7E46C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F2A92685-9EF6-435F-8F7D-19C262D5B4D6}" type="doc">
      <dgm:prSet loTypeId="urn:microsoft.com/office/officeart/2005/8/layout/defaul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AFA3E4F4-921A-49D9-82FD-3A2C30390846}">
      <dgm:prSet/>
      <dgm:spPr/>
      <dgm:t>
        <a:bodyPr/>
        <a:lstStyle/>
        <a:p>
          <a:r>
            <a:rPr lang="en-US"/>
            <a:t>• Pendorong pertumbuhan: konsumsi domestik &amp; ekspor komoditas</a:t>
          </a:r>
        </a:p>
      </dgm:t>
    </dgm:pt>
    <dgm:pt modelId="{4C209C12-B011-4043-AA95-77B345B02F79}" type="parTrans" cxnId="{53074CD5-2573-4D92-A69B-EE51379E3053}">
      <dgm:prSet/>
      <dgm:spPr/>
      <dgm:t>
        <a:bodyPr/>
        <a:lstStyle/>
        <a:p>
          <a:endParaRPr lang="en-US"/>
        </a:p>
      </dgm:t>
    </dgm:pt>
    <dgm:pt modelId="{6801C651-0090-4810-80FE-D224A219DD6C}" type="sibTrans" cxnId="{53074CD5-2573-4D92-A69B-EE51379E3053}">
      <dgm:prSet/>
      <dgm:spPr/>
      <dgm:t>
        <a:bodyPr/>
        <a:lstStyle/>
        <a:p>
          <a:endParaRPr lang="en-US"/>
        </a:p>
      </dgm:t>
    </dgm:pt>
    <dgm:pt modelId="{570FACC6-6737-4E3D-89D0-96C0778DA90E}">
      <dgm:prSet/>
      <dgm:spPr/>
      <dgm:t>
        <a:bodyPr/>
        <a:lstStyle/>
        <a:p>
          <a:r>
            <a:rPr lang="en-US"/>
            <a:t>• Tantangan: ketimpangan produktivitas &amp; digitalisasi lambat</a:t>
          </a:r>
        </a:p>
      </dgm:t>
    </dgm:pt>
    <dgm:pt modelId="{A010124B-43E3-46D9-8BA9-1B807AFD5CF6}" type="parTrans" cxnId="{74E1C6A8-9046-4208-BCCC-E703ACA6FCA1}">
      <dgm:prSet/>
      <dgm:spPr/>
      <dgm:t>
        <a:bodyPr/>
        <a:lstStyle/>
        <a:p>
          <a:endParaRPr lang="en-US"/>
        </a:p>
      </dgm:t>
    </dgm:pt>
    <dgm:pt modelId="{F56F004B-3614-49EE-AAC9-AB2174E83A51}" type="sibTrans" cxnId="{74E1C6A8-9046-4208-BCCC-E703ACA6FCA1}">
      <dgm:prSet/>
      <dgm:spPr/>
      <dgm:t>
        <a:bodyPr/>
        <a:lstStyle/>
        <a:p>
          <a:endParaRPr lang="en-US"/>
        </a:p>
      </dgm:t>
    </dgm:pt>
    <dgm:pt modelId="{2C96FC5A-B7ED-4250-9D8A-41603EE0073C}">
      <dgm:prSet/>
      <dgm:spPr/>
      <dgm:t>
        <a:bodyPr/>
        <a:lstStyle/>
        <a:p>
          <a:r>
            <a:rPr lang="en-US"/>
            <a:t>• Rekomendasi: transformasi digital dan investasi manusia.</a:t>
          </a:r>
        </a:p>
      </dgm:t>
    </dgm:pt>
    <dgm:pt modelId="{AE80B3DD-045C-472B-A6FE-CB782CC4A903}" type="parTrans" cxnId="{30E3393B-9683-49EA-8E43-EF0FAC18DC68}">
      <dgm:prSet/>
      <dgm:spPr/>
      <dgm:t>
        <a:bodyPr/>
        <a:lstStyle/>
        <a:p>
          <a:endParaRPr lang="en-US"/>
        </a:p>
      </dgm:t>
    </dgm:pt>
    <dgm:pt modelId="{A1E1A88A-C905-4300-8624-779D402382DD}" type="sibTrans" cxnId="{30E3393B-9683-49EA-8E43-EF0FAC18DC68}">
      <dgm:prSet/>
      <dgm:spPr/>
      <dgm:t>
        <a:bodyPr/>
        <a:lstStyle/>
        <a:p>
          <a:endParaRPr lang="en-US"/>
        </a:p>
      </dgm:t>
    </dgm:pt>
    <dgm:pt modelId="{CB3D4F65-6C37-4F49-B49F-4AD00082794D}" type="pres">
      <dgm:prSet presAssocID="{F2A92685-9EF6-435F-8F7D-19C262D5B4D6}" presName="diagram" presStyleCnt="0">
        <dgm:presLayoutVars>
          <dgm:dir/>
          <dgm:resizeHandles val="exact"/>
        </dgm:presLayoutVars>
      </dgm:prSet>
      <dgm:spPr/>
    </dgm:pt>
    <dgm:pt modelId="{739C80F8-6D21-453E-8899-CB7EA15829FF}" type="pres">
      <dgm:prSet presAssocID="{AFA3E4F4-921A-49D9-82FD-3A2C30390846}" presName="node" presStyleLbl="node1" presStyleIdx="0" presStyleCnt="3">
        <dgm:presLayoutVars>
          <dgm:bulletEnabled val="1"/>
        </dgm:presLayoutVars>
      </dgm:prSet>
      <dgm:spPr/>
    </dgm:pt>
    <dgm:pt modelId="{DE6DFD68-F5C9-4F7C-9B04-A888A0D560A8}" type="pres">
      <dgm:prSet presAssocID="{6801C651-0090-4810-80FE-D224A219DD6C}" presName="sibTrans" presStyleCnt="0"/>
      <dgm:spPr/>
    </dgm:pt>
    <dgm:pt modelId="{1FFB97C8-B39F-4B22-9431-6A3CA679619F}" type="pres">
      <dgm:prSet presAssocID="{570FACC6-6737-4E3D-89D0-96C0778DA90E}" presName="node" presStyleLbl="node1" presStyleIdx="1" presStyleCnt="3">
        <dgm:presLayoutVars>
          <dgm:bulletEnabled val="1"/>
        </dgm:presLayoutVars>
      </dgm:prSet>
      <dgm:spPr/>
    </dgm:pt>
    <dgm:pt modelId="{B0D71B03-8426-46C4-89F4-72DD0F1FE083}" type="pres">
      <dgm:prSet presAssocID="{F56F004B-3614-49EE-AAC9-AB2174E83A51}" presName="sibTrans" presStyleCnt="0"/>
      <dgm:spPr/>
    </dgm:pt>
    <dgm:pt modelId="{AE3670FC-D811-4742-A8CE-ECC77442ABBE}" type="pres">
      <dgm:prSet presAssocID="{2C96FC5A-B7ED-4250-9D8A-41603EE0073C}" presName="node" presStyleLbl="node1" presStyleIdx="2" presStyleCnt="3">
        <dgm:presLayoutVars>
          <dgm:bulletEnabled val="1"/>
        </dgm:presLayoutVars>
      </dgm:prSet>
      <dgm:spPr/>
    </dgm:pt>
  </dgm:ptLst>
  <dgm:cxnLst>
    <dgm:cxn modelId="{4B2FA628-B10F-4884-A66E-F741C117007E}" type="presOf" srcId="{F2A92685-9EF6-435F-8F7D-19C262D5B4D6}" destId="{CB3D4F65-6C37-4F49-B49F-4AD00082794D}" srcOrd="0" destOrd="0" presId="urn:microsoft.com/office/officeart/2005/8/layout/default"/>
    <dgm:cxn modelId="{30E3393B-9683-49EA-8E43-EF0FAC18DC68}" srcId="{F2A92685-9EF6-435F-8F7D-19C262D5B4D6}" destId="{2C96FC5A-B7ED-4250-9D8A-41603EE0073C}" srcOrd="2" destOrd="0" parTransId="{AE80B3DD-045C-472B-A6FE-CB782CC4A903}" sibTransId="{A1E1A88A-C905-4300-8624-779D402382DD}"/>
    <dgm:cxn modelId="{709AF680-322F-4617-AFEC-DC227C0EAB4A}" type="presOf" srcId="{AFA3E4F4-921A-49D9-82FD-3A2C30390846}" destId="{739C80F8-6D21-453E-8899-CB7EA15829FF}" srcOrd="0" destOrd="0" presId="urn:microsoft.com/office/officeart/2005/8/layout/default"/>
    <dgm:cxn modelId="{D575F2A6-3357-428D-803D-6BB9E5AD6FA0}" type="presOf" srcId="{570FACC6-6737-4E3D-89D0-96C0778DA90E}" destId="{1FFB97C8-B39F-4B22-9431-6A3CA679619F}" srcOrd="0" destOrd="0" presId="urn:microsoft.com/office/officeart/2005/8/layout/default"/>
    <dgm:cxn modelId="{74E1C6A8-9046-4208-BCCC-E703ACA6FCA1}" srcId="{F2A92685-9EF6-435F-8F7D-19C262D5B4D6}" destId="{570FACC6-6737-4E3D-89D0-96C0778DA90E}" srcOrd="1" destOrd="0" parTransId="{A010124B-43E3-46D9-8BA9-1B807AFD5CF6}" sibTransId="{F56F004B-3614-49EE-AAC9-AB2174E83A51}"/>
    <dgm:cxn modelId="{53074CD5-2573-4D92-A69B-EE51379E3053}" srcId="{F2A92685-9EF6-435F-8F7D-19C262D5B4D6}" destId="{AFA3E4F4-921A-49D9-82FD-3A2C30390846}" srcOrd="0" destOrd="0" parTransId="{4C209C12-B011-4043-AA95-77B345B02F79}" sibTransId="{6801C651-0090-4810-80FE-D224A219DD6C}"/>
    <dgm:cxn modelId="{90CE69E2-9609-4FE7-B4C7-F4806EF792F0}" type="presOf" srcId="{2C96FC5A-B7ED-4250-9D8A-41603EE0073C}" destId="{AE3670FC-D811-4742-A8CE-ECC77442ABBE}" srcOrd="0" destOrd="0" presId="urn:microsoft.com/office/officeart/2005/8/layout/default"/>
    <dgm:cxn modelId="{1325384A-18F2-4F0F-B7FC-2150B4C58481}" type="presParOf" srcId="{CB3D4F65-6C37-4F49-B49F-4AD00082794D}" destId="{739C80F8-6D21-453E-8899-CB7EA15829FF}" srcOrd="0" destOrd="0" presId="urn:microsoft.com/office/officeart/2005/8/layout/default"/>
    <dgm:cxn modelId="{58198E3F-78E0-45A6-8C0F-12EC7E9C15F8}" type="presParOf" srcId="{CB3D4F65-6C37-4F49-B49F-4AD00082794D}" destId="{DE6DFD68-F5C9-4F7C-9B04-A888A0D560A8}" srcOrd="1" destOrd="0" presId="urn:microsoft.com/office/officeart/2005/8/layout/default"/>
    <dgm:cxn modelId="{7A80F529-147D-4D9C-B155-1B4F100C977C}" type="presParOf" srcId="{CB3D4F65-6C37-4F49-B49F-4AD00082794D}" destId="{1FFB97C8-B39F-4B22-9431-6A3CA679619F}" srcOrd="2" destOrd="0" presId="urn:microsoft.com/office/officeart/2005/8/layout/default"/>
    <dgm:cxn modelId="{40F12EB8-9DCD-49B5-938D-1E0EA5FA5251}" type="presParOf" srcId="{CB3D4F65-6C37-4F49-B49F-4AD00082794D}" destId="{B0D71B03-8426-46C4-89F4-72DD0F1FE083}" srcOrd="3" destOrd="0" presId="urn:microsoft.com/office/officeart/2005/8/layout/default"/>
    <dgm:cxn modelId="{71C7E8C3-69EF-491A-B64C-F6471FD3FC9E}" type="presParOf" srcId="{CB3D4F65-6C37-4F49-B49F-4AD00082794D}" destId="{AE3670FC-D811-4742-A8CE-ECC77442ABBE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AA796B19-E3CD-4E93-849F-66B2EE440FA0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24C975A-6238-406E-88D0-FF7F8780B850}">
      <dgm:prSet/>
      <dgm:spPr/>
      <dgm:t>
        <a:bodyPr/>
        <a:lstStyle/>
        <a:p>
          <a:r>
            <a:rPr lang="en-US"/>
            <a:t>1. Bagi kelas menjadi 4 kelompok.</a:t>
          </a:r>
        </a:p>
      </dgm:t>
    </dgm:pt>
    <dgm:pt modelId="{AEB8A9E5-705F-426E-B08F-B5140CB28456}" type="parTrans" cxnId="{CD19EF91-EEA4-40A8-9425-22457EFFBC8C}">
      <dgm:prSet/>
      <dgm:spPr/>
      <dgm:t>
        <a:bodyPr/>
        <a:lstStyle/>
        <a:p>
          <a:endParaRPr lang="en-US"/>
        </a:p>
      </dgm:t>
    </dgm:pt>
    <dgm:pt modelId="{45019D1D-9322-4F91-82C4-2254FC1042E7}" type="sibTrans" cxnId="{CD19EF91-EEA4-40A8-9425-22457EFFBC8C}">
      <dgm:prSet/>
      <dgm:spPr/>
      <dgm:t>
        <a:bodyPr/>
        <a:lstStyle/>
        <a:p>
          <a:endParaRPr lang="en-US"/>
        </a:p>
      </dgm:t>
    </dgm:pt>
    <dgm:pt modelId="{29893C1A-9FD6-4F85-BAF7-75A12DF44849}">
      <dgm:prSet/>
      <dgm:spPr/>
      <dgm:t>
        <a:bodyPr/>
        <a:lstStyle/>
        <a:p>
          <a:r>
            <a:rPr lang="en-US"/>
            <a:t>2. Analisis data inflasi, suku bunga, dan pertumbuhan dari BI/World Bank.</a:t>
          </a:r>
        </a:p>
      </dgm:t>
    </dgm:pt>
    <dgm:pt modelId="{710FA0F3-374F-4711-84FF-68AF21415472}" type="parTrans" cxnId="{00CD1F5F-C86F-4F06-AF20-F98F3745FD91}">
      <dgm:prSet/>
      <dgm:spPr/>
      <dgm:t>
        <a:bodyPr/>
        <a:lstStyle/>
        <a:p>
          <a:endParaRPr lang="en-US"/>
        </a:p>
      </dgm:t>
    </dgm:pt>
    <dgm:pt modelId="{19614CD4-613B-4BCC-8339-776DDA8BEEA3}" type="sibTrans" cxnId="{00CD1F5F-C86F-4F06-AF20-F98F3745FD91}">
      <dgm:prSet/>
      <dgm:spPr/>
      <dgm:t>
        <a:bodyPr/>
        <a:lstStyle/>
        <a:p>
          <a:endParaRPr lang="en-US"/>
        </a:p>
      </dgm:t>
    </dgm:pt>
    <dgm:pt modelId="{EE0BFABF-E3B0-4B28-8409-2025D498E07F}">
      <dgm:prSet/>
      <dgm:spPr/>
      <dgm:t>
        <a:bodyPr/>
        <a:lstStyle/>
        <a:p>
          <a:r>
            <a:rPr lang="en-US"/>
            <a:t>3. Sajikan grafik tren dan dampaknya pada dunia usaha.</a:t>
          </a:r>
        </a:p>
      </dgm:t>
    </dgm:pt>
    <dgm:pt modelId="{8B7EDF7C-C31A-4B81-B1A2-E317EEEECF76}" type="parTrans" cxnId="{5D3904B8-8A8D-467D-8824-C205FDA61333}">
      <dgm:prSet/>
      <dgm:spPr/>
      <dgm:t>
        <a:bodyPr/>
        <a:lstStyle/>
        <a:p>
          <a:endParaRPr lang="en-US"/>
        </a:p>
      </dgm:t>
    </dgm:pt>
    <dgm:pt modelId="{FABFBAB8-3ED4-4FA0-BB07-2304D601DCB8}" type="sibTrans" cxnId="{5D3904B8-8A8D-467D-8824-C205FDA61333}">
      <dgm:prSet/>
      <dgm:spPr/>
      <dgm:t>
        <a:bodyPr/>
        <a:lstStyle/>
        <a:p>
          <a:endParaRPr lang="en-US"/>
        </a:p>
      </dgm:t>
    </dgm:pt>
    <dgm:pt modelId="{87CF828E-73BD-43A9-83CC-DE8C04AFE221}">
      <dgm:prSet/>
      <dgm:spPr/>
      <dgm:t>
        <a:bodyPr/>
        <a:lstStyle/>
        <a:p>
          <a:r>
            <a:rPr lang="en-US"/>
            <a:t>4. Diskusikan hasil analisis.</a:t>
          </a:r>
        </a:p>
      </dgm:t>
    </dgm:pt>
    <dgm:pt modelId="{F8B76C46-FA70-4095-A07C-D588811F4D78}" type="parTrans" cxnId="{AD4A6472-17CF-46F1-B03E-BFE1CFD181CC}">
      <dgm:prSet/>
      <dgm:spPr/>
      <dgm:t>
        <a:bodyPr/>
        <a:lstStyle/>
        <a:p>
          <a:endParaRPr lang="en-US"/>
        </a:p>
      </dgm:t>
    </dgm:pt>
    <dgm:pt modelId="{5F225F75-F07A-478C-B673-CB9D74727AC4}" type="sibTrans" cxnId="{AD4A6472-17CF-46F1-B03E-BFE1CFD181CC}">
      <dgm:prSet/>
      <dgm:spPr/>
      <dgm:t>
        <a:bodyPr/>
        <a:lstStyle/>
        <a:p>
          <a:endParaRPr lang="en-US"/>
        </a:p>
      </dgm:t>
    </dgm:pt>
    <dgm:pt modelId="{6791061C-B614-4D71-9471-3428F0C9F3E4}" type="pres">
      <dgm:prSet presAssocID="{AA796B19-E3CD-4E93-849F-66B2EE440FA0}" presName="diagram" presStyleCnt="0">
        <dgm:presLayoutVars>
          <dgm:dir/>
          <dgm:resizeHandles val="exact"/>
        </dgm:presLayoutVars>
      </dgm:prSet>
      <dgm:spPr/>
    </dgm:pt>
    <dgm:pt modelId="{C3999DD9-9BB2-4390-B98C-F92E64788517}" type="pres">
      <dgm:prSet presAssocID="{B24C975A-6238-406E-88D0-FF7F8780B850}" presName="node" presStyleLbl="node1" presStyleIdx="0" presStyleCnt="4">
        <dgm:presLayoutVars>
          <dgm:bulletEnabled val="1"/>
        </dgm:presLayoutVars>
      </dgm:prSet>
      <dgm:spPr/>
    </dgm:pt>
    <dgm:pt modelId="{32AAB80A-0D31-44E0-9431-8D3C4C1D55D6}" type="pres">
      <dgm:prSet presAssocID="{45019D1D-9322-4F91-82C4-2254FC1042E7}" presName="sibTrans" presStyleCnt="0"/>
      <dgm:spPr/>
    </dgm:pt>
    <dgm:pt modelId="{EE2E40ED-12BB-45B3-B78A-B31A3113AB9B}" type="pres">
      <dgm:prSet presAssocID="{29893C1A-9FD6-4F85-BAF7-75A12DF44849}" presName="node" presStyleLbl="node1" presStyleIdx="1" presStyleCnt="4">
        <dgm:presLayoutVars>
          <dgm:bulletEnabled val="1"/>
        </dgm:presLayoutVars>
      </dgm:prSet>
      <dgm:spPr/>
    </dgm:pt>
    <dgm:pt modelId="{03E82793-D59B-4FBD-8B42-C6FDA00F6D65}" type="pres">
      <dgm:prSet presAssocID="{19614CD4-613B-4BCC-8339-776DDA8BEEA3}" presName="sibTrans" presStyleCnt="0"/>
      <dgm:spPr/>
    </dgm:pt>
    <dgm:pt modelId="{3C4FFC1C-13CF-4655-9D93-A55B36B419C6}" type="pres">
      <dgm:prSet presAssocID="{EE0BFABF-E3B0-4B28-8409-2025D498E07F}" presName="node" presStyleLbl="node1" presStyleIdx="2" presStyleCnt="4">
        <dgm:presLayoutVars>
          <dgm:bulletEnabled val="1"/>
        </dgm:presLayoutVars>
      </dgm:prSet>
      <dgm:spPr/>
    </dgm:pt>
    <dgm:pt modelId="{981FFD0A-AF76-4EFC-97E8-893E6C7FCF23}" type="pres">
      <dgm:prSet presAssocID="{FABFBAB8-3ED4-4FA0-BB07-2304D601DCB8}" presName="sibTrans" presStyleCnt="0"/>
      <dgm:spPr/>
    </dgm:pt>
    <dgm:pt modelId="{272184B1-2056-468F-BB66-F287D6FCDC84}" type="pres">
      <dgm:prSet presAssocID="{87CF828E-73BD-43A9-83CC-DE8C04AFE221}" presName="node" presStyleLbl="node1" presStyleIdx="3" presStyleCnt="4">
        <dgm:presLayoutVars>
          <dgm:bulletEnabled val="1"/>
        </dgm:presLayoutVars>
      </dgm:prSet>
      <dgm:spPr/>
    </dgm:pt>
  </dgm:ptLst>
  <dgm:cxnLst>
    <dgm:cxn modelId="{3B7B7506-0EB7-4A2D-A71A-656B84AF3E30}" type="presOf" srcId="{EE0BFABF-E3B0-4B28-8409-2025D498E07F}" destId="{3C4FFC1C-13CF-4655-9D93-A55B36B419C6}" srcOrd="0" destOrd="0" presId="urn:microsoft.com/office/officeart/2005/8/layout/default"/>
    <dgm:cxn modelId="{1DC3F45B-96FF-434B-ABA4-50D5581EC296}" type="presOf" srcId="{AA796B19-E3CD-4E93-849F-66B2EE440FA0}" destId="{6791061C-B614-4D71-9471-3428F0C9F3E4}" srcOrd="0" destOrd="0" presId="urn:microsoft.com/office/officeart/2005/8/layout/default"/>
    <dgm:cxn modelId="{00CD1F5F-C86F-4F06-AF20-F98F3745FD91}" srcId="{AA796B19-E3CD-4E93-849F-66B2EE440FA0}" destId="{29893C1A-9FD6-4F85-BAF7-75A12DF44849}" srcOrd="1" destOrd="0" parTransId="{710FA0F3-374F-4711-84FF-68AF21415472}" sibTransId="{19614CD4-613B-4BCC-8339-776DDA8BEEA3}"/>
    <dgm:cxn modelId="{AD4A6472-17CF-46F1-B03E-BFE1CFD181CC}" srcId="{AA796B19-E3CD-4E93-849F-66B2EE440FA0}" destId="{87CF828E-73BD-43A9-83CC-DE8C04AFE221}" srcOrd="3" destOrd="0" parTransId="{F8B76C46-FA70-4095-A07C-D588811F4D78}" sibTransId="{5F225F75-F07A-478C-B673-CB9D74727AC4}"/>
    <dgm:cxn modelId="{CD19EF91-EEA4-40A8-9425-22457EFFBC8C}" srcId="{AA796B19-E3CD-4E93-849F-66B2EE440FA0}" destId="{B24C975A-6238-406E-88D0-FF7F8780B850}" srcOrd="0" destOrd="0" parTransId="{AEB8A9E5-705F-426E-B08F-B5140CB28456}" sibTransId="{45019D1D-9322-4F91-82C4-2254FC1042E7}"/>
    <dgm:cxn modelId="{C3BAFF93-7076-44AA-A857-F0912949656F}" type="presOf" srcId="{87CF828E-73BD-43A9-83CC-DE8C04AFE221}" destId="{272184B1-2056-468F-BB66-F287D6FCDC84}" srcOrd="0" destOrd="0" presId="urn:microsoft.com/office/officeart/2005/8/layout/default"/>
    <dgm:cxn modelId="{8A7FDEB5-56CE-46DF-BEDB-BAA7D4D89525}" type="presOf" srcId="{29893C1A-9FD6-4F85-BAF7-75A12DF44849}" destId="{EE2E40ED-12BB-45B3-B78A-B31A3113AB9B}" srcOrd="0" destOrd="0" presId="urn:microsoft.com/office/officeart/2005/8/layout/default"/>
    <dgm:cxn modelId="{5D3904B8-8A8D-467D-8824-C205FDA61333}" srcId="{AA796B19-E3CD-4E93-849F-66B2EE440FA0}" destId="{EE0BFABF-E3B0-4B28-8409-2025D498E07F}" srcOrd="2" destOrd="0" parTransId="{8B7EDF7C-C31A-4B81-B1A2-E317EEEECF76}" sibTransId="{FABFBAB8-3ED4-4FA0-BB07-2304D601DCB8}"/>
    <dgm:cxn modelId="{E0585DE8-E80E-472D-AC9F-85580001542E}" type="presOf" srcId="{B24C975A-6238-406E-88D0-FF7F8780B850}" destId="{C3999DD9-9BB2-4390-B98C-F92E64788517}" srcOrd="0" destOrd="0" presId="urn:microsoft.com/office/officeart/2005/8/layout/default"/>
    <dgm:cxn modelId="{2C92AC84-01AE-4ECA-A470-6428C7D04CEF}" type="presParOf" srcId="{6791061C-B614-4D71-9471-3428F0C9F3E4}" destId="{C3999DD9-9BB2-4390-B98C-F92E64788517}" srcOrd="0" destOrd="0" presId="urn:microsoft.com/office/officeart/2005/8/layout/default"/>
    <dgm:cxn modelId="{E0EB6947-2ED4-4C69-950F-C771D013AFD7}" type="presParOf" srcId="{6791061C-B614-4D71-9471-3428F0C9F3E4}" destId="{32AAB80A-0D31-44E0-9431-8D3C4C1D55D6}" srcOrd="1" destOrd="0" presId="urn:microsoft.com/office/officeart/2005/8/layout/default"/>
    <dgm:cxn modelId="{35E43DB5-5F19-4311-89CC-F6AB81D29939}" type="presParOf" srcId="{6791061C-B614-4D71-9471-3428F0C9F3E4}" destId="{EE2E40ED-12BB-45B3-B78A-B31A3113AB9B}" srcOrd="2" destOrd="0" presId="urn:microsoft.com/office/officeart/2005/8/layout/default"/>
    <dgm:cxn modelId="{786AA8D5-31D6-4253-8E6F-A5B380630F69}" type="presParOf" srcId="{6791061C-B614-4D71-9471-3428F0C9F3E4}" destId="{03E82793-D59B-4FBD-8B42-C6FDA00F6D65}" srcOrd="3" destOrd="0" presId="urn:microsoft.com/office/officeart/2005/8/layout/default"/>
    <dgm:cxn modelId="{2A476857-4FF3-4135-8A0E-224636D88CA4}" type="presParOf" srcId="{6791061C-B614-4D71-9471-3428F0C9F3E4}" destId="{3C4FFC1C-13CF-4655-9D93-A55B36B419C6}" srcOrd="4" destOrd="0" presId="urn:microsoft.com/office/officeart/2005/8/layout/default"/>
    <dgm:cxn modelId="{B552A3E5-DD0F-4054-AF6D-B256A08F6D0E}" type="presParOf" srcId="{6791061C-B614-4D71-9471-3428F0C9F3E4}" destId="{981FFD0A-AF76-4EFC-97E8-893E6C7FCF23}" srcOrd="5" destOrd="0" presId="urn:microsoft.com/office/officeart/2005/8/layout/default"/>
    <dgm:cxn modelId="{DB22F049-B07C-4934-BDAB-D2143BE167C4}" type="presParOf" srcId="{6791061C-B614-4D71-9471-3428F0C9F3E4}" destId="{272184B1-2056-468F-BB66-F287D6FCDC84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E6434C9B-DEAF-496C-BC92-292C9B181793}" type="doc">
      <dgm:prSet loTypeId="urn:microsoft.com/office/officeart/2005/8/layout/default" loCatId="list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F6E7297D-F7D9-40AD-AE81-9283FAC74F64}">
      <dgm:prSet/>
      <dgm:spPr/>
      <dgm:t>
        <a:bodyPr/>
        <a:lstStyle/>
        <a:p>
          <a:r>
            <a:rPr lang="en-US"/>
            <a:t>Kelompok 1: Inflasi</a:t>
          </a:r>
        </a:p>
      </dgm:t>
    </dgm:pt>
    <dgm:pt modelId="{3175E594-5C2A-4883-8570-A4D0B45DF5EC}" type="parTrans" cxnId="{99DFE400-139E-4EAA-A823-28EB9B06F0A0}">
      <dgm:prSet/>
      <dgm:spPr/>
      <dgm:t>
        <a:bodyPr/>
        <a:lstStyle/>
        <a:p>
          <a:endParaRPr lang="en-US"/>
        </a:p>
      </dgm:t>
    </dgm:pt>
    <dgm:pt modelId="{56F5BF62-C98B-4BE3-BC70-87809468C3A3}" type="sibTrans" cxnId="{99DFE400-139E-4EAA-A823-28EB9B06F0A0}">
      <dgm:prSet/>
      <dgm:spPr/>
      <dgm:t>
        <a:bodyPr/>
        <a:lstStyle/>
        <a:p>
          <a:endParaRPr lang="en-US"/>
        </a:p>
      </dgm:t>
    </dgm:pt>
    <dgm:pt modelId="{90BBD5CB-FE01-401E-BDB4-02B5DA4D1E8C}">
      <dgm:prSet/>
      <dgm:spPr/>
      <dgm:t>
        <a:bodyPr/>
        <a:lstStyle/>
        <a:p>
          <a:r>
            <a:rPr lang="en-US"/>
            <a:t>Kelompok 2: Suku bunga</a:t>
          </a:r>
        </a:p>
      </dgm:t>
    </dgm:pt>
    <dgm:pt modelId="{C12809BF-2D7F-47F6-938F-6CEE8E99BF46}" type="parTrans" cxnId="{1F116B49-5050-4B2D-BE24-25B9FD3B2FCA}">
      <dgm:prSet/>
      <dgm:spPr/>
      <dgm:t>
        <a:bodyPr/>
        <a:lstStyle/>
        <a:p>
          <a:endParaRPr lang="en-US"/>
        </a:p>
      </dgm:t>
    </dgm:pt>
    <dgm:pt modelId="{0CC36159-4B48-4B90-87A2-404F32AF12A9}" type="sibTrans" cxnId="{1F116B49-5050-4B2D-BE24-25B9FD3B2FCA}">
      <dgm:prSet/>
      <dgm:spPr/>
      <dgm:t>
        <a:bodyPr/>
        <a:lstStyle/>
        <a:p>
          <a:endParaRPr lang="en-US"/>
        </a:p>
      </dgm:t>
    </dgm:pt>
    <dgm:pt modelId="{99F1B1E8-35EC-47F7-AD77-6A7C632E3B1F}">
      <dgm:prSet/>
      <dgm:spPr/>
      <dgm:t>
        <a:bodyPr/>
        <a:lstStyle/>
        <a:p>
          <a:r>
            <a:rPr lang="en-US"/>
            <a:t>Kelompok 3: Pertumbuhan ekonomi</a:t>
          </a:r>
        </a:p>
      </dgm:t>
    </dgm:pt>
    <dgm:pt modelId="{CCF31636-4CBA-4130-92BD-FDEB6F61B416}" type="parTrans" cxnId="{C7067C2C-EF50-488A-985F-C84E3228BDA3}">
      <dgm:prSet/>
      <dgm:spPr/>
      <dgm:t>
        <a:bodyPr/>
        <a:lstStyle/>
        <a:p>
          <a:endParaRPr lang="en-US"/>
        </a:p>
      </dgm:t>
    </dgm:pt>
    <dgm:pt modelId="{D7EFC49F-21C0-4D41-AB6A-76169482410B}" type="sibTrans" cxnId="{C7067C2C-EF50-488A-985F-C84E3228BDA3}">
      <dgm:prSet/>
      <dgm:spPr/>
      <dgm:t>
        <a:bodyPr/>
        <a:lstStyle/>
        <a:p>
          <a:endParaRPr lang="en-US"/>
        </a:p>
      </dgm:t>
    </dgm:pt>
    <dgm:pt modelId="{AA059D2C-7B9F-4454-A334-4EE642F5D0CD}">
      <dgm:prSet/>
      <dgm:spPr/>
      <dgm:t>
        <a:bodyPr/>
        <a:lstStyle/>
        <a:p>
          <a:r>
            <a:rPr lang="en-US"/>
            <a:t>Kelompok 4: Hubungan antar faktor</a:t>
          </a:r>
        </a:p>
      </dgm:t>
    </dgm:pt>
    <dgm:pt modelId="{C6315554-3C2E-46A8-A070-5F062380EE82}" type="parTrans" cxnId="{239A3C32-9106-4582-B4F6-E91A168A7EB5}">
      <dgm:prSet/>
      <dgm:spPr/>
      <dgm:t>
        <a:bodyPr/>
        <a:lstStyle/>
        <a:p>
          <a:endParaRPr lang="en-US"/>
        </a:p>
      </dgm:t>
    </dgm:pt>
    <dgm:pt modelId="{A6D9F95D-77A3-443F-B987-C0219536E9D9}" type="sibTrans" cxnId="{239A3C32-9106-4582-B4F6-E91A168A7EB5}">
      <dgm:prSet/>
      <dgm:spPr/>
      <dgm:t>
        <a:bodyPr/>
        <a:lstStyle/>
        <a:p>
          <a:endParaRPr lang="en-US"/>
        </a:p>
      </dgm:t>
    </dgm:pt>
    <dgm:pt modelId="{DB4869AA-0ACA-4B3B-9A2D-B129597F976E}" type="pres">
      <dgm:prSet presAssocID="{E6434C9B-DEAF-496C-BC92-292C9B181793}" presName="diagram" presStyleCnt="0">
        <dgm:presLayoutVars>
          <dgm:dir/>
          <dgm:resizeHandles val="exact"/>
        </dgm:presLayoutVars>
      </dgm:prSet>
      <dgm:spPr/>
    </dgm:pt>
    <dgm:pt modelId="{B0C4F42C-149E-4C19-9803-861BCE2C9074}" type="pres">
      <dgm:prSet presAssocID="{F6E7297D-F7D9-40AD-AE81-9283FAC74F64}" presName="node" presStyleLbl="node1" presStyleIdx="0" presStyleCnt="4">
        <dgm:presLayoutVars>
          <dgm:bulletEnabled val="1"/>
        </dgm:presLayoutVars>
      </dgm:prSet>
      <dgm:spPr/>
    </dgm:pt>
    <dgm:pt modelId="{F8E3F4C8-E1FA-40ED-81F5-53C7955F38CB}" type="pres">
      <dgm:prSet presAssocID="{56F5BF62-C98B-4BE3-BC70-87809468C3A3}" presName="sibTrans" presStyleCnt="0"/>
      <dgm:spPr/>
    </dgm:pt>
    <dgm:pt modelId="{6C4282A3-A194-4ABA-ACDD-E2E9F2F4214A}" type="pres">
      <dgm:prSet presAssocID="{90BBD5CB-FE01-401E-BDB4-02B5DA4D1E8C}" presName="node" presStyleLbl="node1" presStyleIdx="1" presStyleCnt="4">
        <dgm:presLayoutVars>
          <dgm:bulletEnabled val="1"/>
        </dgm:presLayoutVars>
      </dgm:prSet>
      <dgm:spPr/>
    </dgm:pt>
    <dgm:pt modelId="{11A7A6EA-BF1B-4E14-99BC-5AE31EA7F870}" type="pres">
      <dgm:prSet presAssocID="{0CC36159-4B48-4B90-87A2-404F32AF12A9}" presName="sibTrans" presStyleCnt="0"/>
      <dgm:spPr/>
    </dgm:pt>
    <dgm:pt modelId="{099B412A-02ED-4D29-A265-857942E05BC3}" type="pres">
      <dgm:prSet presAssocID="{99F1B1E8-35EC-47F7-AD77-6A7C632E3B1F}" presName="node" presStyleLbl="node1" presStyleIdx="2" presStyleCnt="4">
        <dgm:presLayoutVars>
          <dgm:bulletEnabled val="1"/>
        </dgm:presLayoutVars>
      </dgm:prSet>
      <dgm:spPr/>
    </dgm:pt>
    <dgm:pt modelId="{6B33C62C-4799-4BC5-B76A-2FFB03543E8A}" type="pres">
      <dgm:prSet presAssocID="{D7EFC49F-21C0-4D41-AB6A-76169482410B}" presName="sibTrans" presStyleCnt="0"/>
      <dgm:spPr/>
    </dgm:pt>
    <dgm:pt modelId="{EE043CC0-EA78-49F6-860D-636F60925D30}" type="pres">
      <dgm:prSet presAssocID="{AA059D2C-7B9F-4454-A334-4EE642F5D0CD}" presName="node" presStyleLbl="node1" presStyleIdx="3" presStyleCnt="4">
        <dgm:presLayoutVars>
          <dgm:bulletEnabled val="1"/>
        </dgm:presLayoutVars>
      </dgm:prSet>
      <dgm:spPr/>
    </dgm:pt>
  </dgm:ptLst>
  <dgm:cxnLst>
    <dgm:cxn modelId="{99DFE400-139E-4EAA-A823-28EB9B06F0A0}" srcId="{E6434C9B-DEAF-496C-BC92-292C9B181793}" destId="{F6E7297D-F7D9-40AD-AE81-9283FAC74F64}" srcOrd="0" destOrd="0" parTransId="{3175E594-5C2A-4883-8570-A4D0B45DF5EC}" sibTransId="{56F5BF62-C98B-4BE3-BC70-87809468C3A3}"/>
    <dgm:cxn modelId="{94F48328-E722-46F2-B27C-77753D9495C5}" type="presOf" srcId="{99F1B1E8-35EC-47F7-AD77-6A7C632E3B1F}" destId="{099B412A-02ED-4D29-A265-857942E05BC3}" srcOrd="0" destOrd="0" presId="urn:microsoft.com/office/officeart/2005/8/layout/default"/>
    <dgm:cxn modelId="{C7067C2C-EF50-488A-985F-C84E3228BDA3}" srcId="{E6434C9B-DEAF-496C-BC92-292C9B181793}" destId="{99F1B1E8-35EC-47F7-AD77-6A7C632E3B1F}" srcOrd="2" destOrd="0" parTransId="{CCF31636-4CBA-4130-92BD-FDEB6F61B416}" sibTransId="{D7EFC49F-21C0-4D41-AB6A-76169482410B}"/>
    <dgm:cxn modelId="{05C73730-050E-4232-A90F-CDF665419450}" type="presOf" srcId="{AA059D2C-7B9F-4454-A334-4EE642F5D0CD}" destId="{EE043CC0-EA78-49F6-860D-636F60925D30}" srcOrd="0" destOrd="0" presId="urn:microsoft.com/office/officeart/2005/8/layout/default"/>
    <dgm:cxn modelId="{239A3C32-9106-4582-B4F6-E91A168A7EB5}" srcId="{E6434C9B-DEAF-496C-BC92-292C9B181793}" destId="{AA059D2C-7B9F-4454-A334-4EE642F5D0CD}" srcOrd="3" destOrd="0" parTransId="{C6315554-3C2E-46A8-A070-5F062380EE82}" sibTransId="{A6D9F95D-77A3-443F-B987-C0219536E9D9}"/>
    <dgm:cxn modelId="{AC7ADB39-C080-4FB6-92DB-CBC27E607E4E}" type="presOf" srcId="{90BBD5CB-FE01-401E-BDB4-02B5DA4D1E8C}" destId="{6C4282A3-A194-4ABA-ACDD-E2E9F2F4214A}" srcOrd="0" destOrd="0" presId="urn:microsoft.com/office/officeart/2005/8/layout/default"/>
    <dgm:cxn modelId="{1F116B49-5050-4B2D-BE24-25B9FD3B2FCA}" srcId="{E6434C9B-DEAF-496C-BC92-292C9B181793}" destId="{90BBD5CB-FE01-401E-BDB4-02B5DA4D1E8C}" srcOrd="1" destOrd="0" parTransId="{C12809BF-2D7F-47F6-938F-6CEE8E99BF46}" sibTransId="{0CC36159-4B48-4B90-87A2-404F32AF12A9}"/>
    <dgm:cxn modelId="{910E36D0-D6F9-4333-AD39-691A371CAD44}" type="presOf" srcId="{F6E7297D-F7D9-40AD-AE81-9283FAC74F64}" destId="{B0C4F42C-149E-4C19-9803-861BCE2C9074}" srcOrd="0" destOrd="0" presId="urn:microsoft.com/office/officeart/2005/8/layout/default"/>
    <dgm:cxn modelId="{90B47DE7-BEE8-4155-BFCE-8AC07F36AA5F}" type="presOf" srcId="{E6434C9B-DEAF-496C-BC92-292C9B181793}" destId="{DB4869AA-0ACA-4B3B-9A2D-B129597F976E}" srcOrd="0" destOrd="0" presId="urn:microsoft.com/office/officeart/2005/8/layout/default"/>
    <dgm:cxn modelId="{92E40365-682C-4E10-B8CC-F30BBE4CE2F8}" type="presParOf" srcId="{DB4869AA-0ACA-4B3B-9A2D-B129597F976E}" destId="{B0C4F42C-149E-4C19-9803-861BCE2C9074}" srcOrd="0" destOrd="0" presId="urn:microsoft.com/office/officeart/2005/8/layout/default"/>
    <dgm:cxn modelId="{7DFB49DA-D9FA-4B60-96A2-F373594B9334}" type="presParOf" srcId="{DB4869AA-0ACA-4B3B-9A2D-B129597F976E}" destId="{F8E3F4C8-E1FA-40ED-81F5-53C7955F38CB}" srcOrd="1" destOrd="0" presId="urn:microsoft.com/office/officeart/2005/8/layout/default"/>
    <dgm:cxn modelId="{DA885779-338D-49F7-8917-6983E204528F}" type="presParOf" srcId="{DB4869AA-0ACA-4B3B-9A2D-B129597F976E}" destId="{6C4282A3-A194-4ABA-ACDD-E2E9F2F4214A}" srcOrd="2" destOrd="0" presId="urn:microsoft.com/office/officeart/2005/8/layout/default"/>
    <dgm:cxn modelId="{AC3B0BFF-4BB7-4B6C-B6B4-2A6E1357910A}" type="presParOf" srcId="{DB4869AA-0ACA-4B3B-9A2D-B129597F976E}" destId="{11A7A6EA-BF1B-4E14-99BC-5AE31EA7F870}" srcOrd="3" destOrd="0" presId="urn:microsoft.com/office/officeart/2005/8/layout/default"/>
    <dgm:cxn modelId="{90A9CE8F-CB83-4665-AB52-1FB3669EC203}" type="presParOf" srcId="{DB4869AA-0ACA-4B3B-9A2D-B129597F976E}" destId="{099B412A-02ED-4D29-A265-857942E05BC3}" srcOrd="4" destOrd="0" presId="urn:microsoft.com/office/officeart/2005/8/layout/default"/>
    <dgm:cxn modelId="{DB105ADB-BC5E-43FB-97EC-2C974C5AB0DD}" type="presParOf" srcId="{DB4869AA-0ACA-4B3B-9A2D-B129597F976E}" destId="{6B33C62C-4799-4BC5-B76A-2FFB03543E8A}" srcOrd="5" destOrd="0" presId="urn:microsoft.com/office/officeart/2005/8/layout/default"/>
    <dgm:cxn modelId="{794D981D-0F32-4642-B61A-B4FB067F9BC8}" type="presParOf" srcId="{DB4869AA-0ACA-4B3B-9A2D-B129597F976E}" destId="{EE043CC0-EA78-49F6-860D-636F60925D30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231E3000-8D9D-4270-9558-F6EA3F7CBE46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FC70F83-0D71-4A45-89C3-FC2527B13FEA}">
      <dgm:prSet/>
      <dgm:spPr/>
      <dgm:t>
        <a:bodyPr/>
        <a:lstStyle/>
        <a:p>
          <a:r>
            <a:rPr lang="en-US"/>
            <a:t>• Inflasi rendah → stabilitas harga</a:t>
          </a:r>
        </a:p>
      </dgm:t>
    </dgm:pt>
    <dgm:pt modelId="{6F756667-07E5-4888-A602-2111C78423F8}" type="parTrans" cxnId="{B5600B23-C094-4958-8D80-35C6C727E25D}">
      <dgm:prSet/>
      <dgm:spPr/>
      <dgm:t>
        <a:bodyPr/>
        <a:lstStyle/>
        <a:p>
          <a:endParaRPr lang="en-US"/>
        </a:p>
      </dgm:t>
    </dgm:pt>
    <dgm:pt modelId="{4006EBBB-BED4-457F-9BE5-59EE36A98C36}" type="sibTrans" cxnId="{B5600B23-C094-4958-8D80-35C6C727E25D}">
      <dgm:prSet/>
      <dgm:spPr/>
      <dgm:t>
        <a:bodyPr/>
        <a:lstStyle/>
        <a:p>
          <a:endParaRPr lang="en-US"/>
        </a:p>
      </dgm:t>
    </dgm:pt>
    <dgm:pt modelId="{F9974586-D9CC-4E66-AC05-CBDB7DF8E545}">
      <dgm:prSet/>
      <dgm:spPr/>
      <dgm:t>
        <a:bodyPr/>
        <a:lstStyle/>
        <a:p>
          <a:r>
            <a:rPr lang="en-US"/>
            <a:t>• Suku bunga stabil → dorong investasi</a:t>
          </a:r>
        </a:p>
      </dgm:t>
    </dgm:pt>
    <dgm:pt modelId="{470381B1-08EB-446C-9CD9-EFAD733E3D40}" type="parTrans" cxnId="{7080AE00-DDB7-44EE-BC8D-0132EAC50FC5}">
      <dgm:prSet/>
      <dgm:spPr/>
      <dgm:t>
        <a:bodyPr/>
        <a:lstStyle/>
        <a:p>
          <a:endParaRPr lang="en-US"/>
        </a:p>
      </dgm:t>
    </dgm:pt>
    <dgm:pt modelId="{D94ACF1E-4993-4B88-B905-7D5AA00AF101}" type="sibTrans" cxnId="{7080AE00-DDB7-44EE-BC8D-0132EAC50FC5}">
      <dgm:prSet/>
      <dgm:spPr/>
      <dgm:t>
        <a:bodyPr/>
        <a:lstStyle/>
        <a:p>
          <a:endParaRPr lang="en-US"/>
        </a:p>
      </dgm:t>
    </dgm:pt>
    <dgm:pt modelId="{EA773A2D-14BD-490F-9443-D6F156FB62A5}">
      <dgm:prSet/>
      <dgm:spPr/>
      <dgm:t>
        <a:bodyPr/>
        <a:lstStyle/>
        <a:p>
          <a:r>
            <a:rPr lang="en-US"/>
            <a:t>• Pertumbuhan positif → peluang bisnis</a:t>
          </a:r>
        </a:p>
      </dgm:t>
    </dgm:pt>
    <dgm:pt modelId="{F68C9183-2BF1-47FA-8DEE-D70389017621}" type="parTrans" cxnId="{54A0883F-B24A-44BA-85EC-3822F80D6C55}">
      <dgm:prSet/>
      <dgm:spPr/>
      <dgm:t>
        <a:bodyPr/>
        <a:lstStyle/>
        <a:p>
          <a:endParaRPr lang="en-US"/>
        </a:p>
      </dgm:t>
    </dgm:pt>
    <dgm:pt modelId="{B89B74B4-4DFB-405B-B264-BAB21C59919E}" type="sibTrans" cxnId="{54A0883F-B24A-44BA-85EC-3822F80D6C55}">
      <dgm:prSet/>
      <dgm:spPr/>
      <dgm:t>
        <a:bodyPr/>
        <a:lstStyle/>
        <a:p>
          <a:endParaRPr lang="en-US"/>
        </a:p>
      </dgm:t>
    </dgm:pt>
    <dgm:pt modelId="{28C1F268-2A33-49D4-B11F-815C425E21C0}">
      <dgm:prSet/>
      <dgm:spPr/>
      <dgm:t>
        <a:bodyPr/>
        <a:lstStyle/>
        <a:p>
          <a:r>
            <a:rPr lang="en-US"/>
            <a:t>Mahasiswa perlu memahami bagaimana indikator makro memengaruhi keputusan bisnis.</a:t>
          </a:r>
        </a:p>
      </dgm:t>
    </dgm:pt>
    <dgm:pt modelId="{D0F4B7D0-F963-4F8B-AE2E-FB5D06762DCC}" type="parTrans" cxnId="{15138B34-9E8A-4ECA-A4DC-218F15364F29}">
      <dgm:prSet/>
      <dgm:spPr/>
      <dgm:t>
        <a:bodyPr/>
        <a:lstStyle/>
        <a:p>
          <a:endParaRPr lang="en-US"/>
        </a:p>
      </dgm:t>
    </dgm:pt>
    <dgm:pt modelId="{195B4667-5C81-4AE2-B475-8412C91D8E43}" type="sibTrans" cxnId="{15138B34-9E8A-4ECA-A4DC-218F15364F29}">
      <dgm:prSet/>
      <dgm:spPr/>
      <dgm:t>
        <a:bodyPr/>
        <a:lstStyle/>
        <a:p>
          <a:endParaRPr lang="en-US"/>
        </a:p>
      </dgm:t>
    </dgm:pt>
    <dgm:pt modelId="{09804B0A-ABB2-4861-B003-528517DDBA82}" type="pres">
      <dgm:prSet presAssocID="{231E3000-8D9D-4270-9558-F6EA3F7CBE46}" presName="diagram" presStyleCnt="0">
        <dgm:presLayoutVars>
          <dgm:dir/>
          <dgm:resizeHandles val="exact"/>
        </dgm:presLayoutVars>
      </dgm:prSet>
      <dgm:spPr/>
    </dgm:pt>
    <dgm:pt modelId="{5B487F6D-D486-4366-9CF0-520E6652CE10}" type="pres">
      <dgm:prSet presAssocID="{BFC70F83-0D71-4A45-89C3-FC2527B13FEA}" presName="node" presStyleLbl="node1" presStyleIdx="0" presStyleCnt="4">
        <dgm:presLayoutVars>
          <dgm:bulletEnabled val="1"/>
        </dgm:presLayoutVars>
      </dgm:prSet>
      <dgm:spPr/>
    </dgm:pt>
    <dgm:pt modelId="{8C0CC2C1-1B84-41DE-A798-6F98764BFF2D}" type="pres">
      <dgm:prSet presAssocID="{4006EBBB-BED4-457F-9BE5-59EE36A98C36}" presName="sibTrans" presStyleCnt="0"/>
      <dgm:spPr/>
    </dgm:pt>
    <dgm:pt modelId="{04BB40D9-1C85-4B68-9A64-B6D5A4520BDE}" type="pres">
      <dgm:prSet presAssocID="{F9974586-D9CC-4E66-AC05-CBDB7DF8E545}" presName="node" presStyleLbl="node1" presStyleIdx="1" presStyleCnt="4">
        <dgm:presLayoutVars>
          <dgm:bulletEnabled val="1"/>
        </dgm:presLayoutVars>
      </dgm:prSet>
      <dgm:spPr/>
    </dgm:pt>
    <dgm:pt modelId="{777FDF03-41F6-4F68-9AB6-A4296CD4BAF1}" type="pres">
      <dgm:prSet presAssocID="{D94ACF1E-4993-4B88-B905-7D5AA00AF101}" presName="sibTrans" presStyleCnt="0"/>
      <dgm:spPr/>
    </dgm:pt>
    <dgm:pt modelId="{48929058-7A73-497E-BF33-CBEFAE881BE1}" type="pres">
      <dgm:prSet presAssocID="{EA773A2D-14BD-490F-9443-D6F156FB62A5}" presName="node" presStyleLbl="node1" presStyleIdx="2" presStyleCnt="4">
        <dgm:presLayoutVars>
          <dgm:bulletEnabled val="1"/>
        </dgm:presLayoutVars>
      </dgm:prSet>
      <dgm:spPr/>
    </dgm:pt>
    <dgm:pt modelId="{EC27FAF1-73BF-4542-AB68-6402ECFDD212}" type="pres">
      <dgm:prSet presAssocID="{B89B74B4-4DFB-405B-B264-BAB21C59919E}" presName="sibTrans" presStyleCnt="0"/>
      <dgm:spPr/>
    </dgm:pt>
    <dgm:pt modelId="{504EC1D8-D3BE-4B81-8D14-76B3AC0EBA18}" type="pres">
      <dgm:prSet presAssocID="{28C1F268-2A33-49D4-B11F-815C425E21C0}" presName="node" presStyleLbl="node1" presStyleIdx="3" presStyleCnt="4">
        <dgm:presLayoutVars>
          <dgm:bulletEnabled val="1"/>
        </dgm:presLayoutVars>
      </dgm:prSet>
      <dgm:spPr/>
    </dgm:pt>
  </dgm:ptLst>
  <dgm:cxnLst>
    <dgm:cxn modelId="{7080AE00-DDB7-44EE-BC8D-0132EAC50FC5}" srcId="{231E3000-8D9D-4270-9558-F6EA3F7CBE46}" destId="{F9974586-D9CC-4E66-AC05-CBDB7DF8E545}" srcOrd="1" destOrd="0" parTransId="{470381B1-08EB-446C-9CD9-EFAD733E3D40}" sibTransId="{D94ACF1E-4993-4B88-B905-7D5AA00AF101}"/>
    <dgm:cxn modelId="{6FF1A507-4EB8-45E2-B995-90FF993D9B55}" type="presOf" srcId="{EA773A2D-14BD-490F-9443-D6F156FB62A5}" destId="{48929058-7A73-497E-BF33-CBEFAE881BE1}" srcOrd="0" destOrd="0" presId="urn:microsoft.com/office/officeart/2005/8/layout/default"/>
    <dgm:cxn modelId="{B5600B23-C094-4958-8D80-35C6C727E25D}" srcId="{231E3000-8D9D-4270-9558-F6EA3F7CBE46}" destId="{BFC70F83-0D71-4A45-89C3-FC2527B13FEA}" srcOrd="0" destOrd="0" parTransId="{6F756667-07E5-4888-A602-2111C78423F8}" sibTransId="{4006EBBB-BED4-457F-9BE5-59EE36A98C36}"/>
    <dgm:cxn modelId="{9B918127-433F-4D6A-822E-4095619E7F9D}" type="presOf" srcId="{F9974586-D9CC-4E66-AC05-CBDB7DF8E545}" destId="{04BB40D9-1C85-4B68-9A64-B6D5A4520BDE}" srcOrd="0" destOrd="0" presId="urn:microsoft.com/office/officeart/2005/8/layout/default"/>
    <dgm:cxn modelId="{15138B34-9E8A-4ECA-A4DC-218F15364F29}" srcId="{231E3000-8D9D-4270-9558-F6EA3F7CBE46}" destId="{28C1F268-2A33-49D4-B11F-815C425E21C0}" srcOrd="3" destOrd="0" parTransId="{D0F4B7D0-F963-4F8B-AE2E-FB5D06762DCC}" sibTransId="{195B4667-5C81-4AE2-B475-8412C91D8E43}"/>
    <dgm:cxn modelId="{54A0883F-B24A-44BA-85EC-3822F80D6C55}" srcId="{231E3000-8D9D-4270-9558-F6EA3F7CBE46}" destId="{EA773A2D-14BD-490F-9443-D6F156FB62A5}" srcOrd="2" destOrd="0" parTransId="{F68C9183-2BF1-47FA-8DEE-D70389017621}" sibTransId="{B89B74B4-4DFB-405B-B264-BAB21C59919E}"/>
    <dgm:cxn modelId="{F552767F-6DCA-4102-9449-7749C2B0E919}" type="presOf" srcId="{28C1F268-2A33-49D4-B11F-815C425E21C0}" destId="{504EC1D8-D3BE-4B81-8D14-76B3AC0EBA18}" srcOrd="0" destOrd="0" presId="urn:microsoft.com/office/officeart/2005/8/layout/default"/>
    <dgm:cxn modelId="{F4ADFFF1-FA3B-43B3-9DC8-732001BA6C1E}" type="presOf" srcId="{BFC70F83-0D71-4A45-89C3-FC2527B13FEA}" destId="{5B487F6D-D486-4366-9CF0-520E6652CE10}" srcOrd="0" destOrd="0" presId="urn:microsoft.com/office/officeart/2005/8/layout/default"/>
    <dgm:cxn modelId="{750650FC-EFF2-4BEA-9A0C-68EC9B2FE99E}" type="presOf" srcId="{231E3000-8D9D-4270-9558-F6EA3F7CBE46}" destId="{09804B0A-ABB2-4861-B003-528517DDBA82}" srcOrd="0" destOrd="0" presId="urn:microsoft.com/office/officeart/2005/8/layout/default"/>
    <dgm:cxn modelId="{416F6AAE-0DAE-4303-B52D-5B2A7D83497B}" type="presParOf" srcId="{09804B0A-ABB2-4861-B003-528517DDBA82}" destId="{5B487F6D-D486-4366-9CF0-520E6652CE10}" srcOrd="0" destOrd="0" presId="urn:microsoft.com/office/officeart/2005/8/layout/default"/>
    <dgm:cxn modelId="{9EAD0D77-60F0-430E-AD82-97E67771BDEE}" type="presParOf" srcId="{09804B0A-ABB2-4861-B003-528517DDBA82}" destId="{8C0CC2C1-1B84-41DE-A798-6F98764BFF2D}" srcOrd="1" destOrd="0" presId="urn:microsoft.com/office/officeart/2005/8/layout/default"/>
    <dgm:cxn modelId="{661905B7-044D-4DB7-80E9-DAB67EC7B374}" type="presParOf" srcId="{09804B0A-ABB2-4861-B003-528517DDBA82}" destId="{04BB40D9-1C85-4B68-9A64-B6D5A4520BDE}" srcOrd="2" destOrd="0" presId="urn:microsoft.com/office/officeart/2005/8/layout/default"/>
    <dgm:cxn modelId="{86D3E1D3-8F90-4998-B111-08847C413529}" type="presParOf" srcId="{09804B0A-ABB2-4861-B003-528517DDBA82}" destId="{777FDF03-41F6-4F68-9AB6-A4296CD4BAF1}" srcOrd="3" destOrd="0" presId="urn:microsoft.com/office/officeart/2005/8/layout/default"/>
    <dgm:cxn modelId="{46A8DFC6-0637-44D4-924C-DEA201F577F4}" type="presParOf" srcId="{09804B0A-ABB2-4861-B003-528517DDBA82}" destId="{48929058-7A73-497E-BF33-CBEFAE881BE1}" srcOrd="4" destOrd="0" presId="urn:microsoft.com/office/officeart/2005/8/layout/default"/>
    <dgm:cxn modelId="{B8E362F3-799E-48DC-A5B8-E2AECEFA81AD}" type="presParOf" srcId="{09804B0A-ABB2-4861-B003-528517DDBA82}" destId="{EC27FAF1-73BF-4542-AB68-6402ECFDD212}" srcOrd="5" destOrd="0" presId="urn:microsoft.com/office/officeart/2005/8/layout/default"/>
    <dgm:cxn modelId="{FAEC8DD2-0A1D-46E2-A0F0-D52388E02A08}" type="presParOf" srcId="{09804B0A-ABB2-4861-B003-528517DDBA82}" destId="{504EC1D8-D3BE-4B81-8D14-76B3AC0EBA18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D39FE8-B418-4271-995C-68DAAAB63C60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AD72E41B-DE55-4159-AB68-8B84ED628463}">
      <dgm:prSet/>
      <dgm:spPr/>
      <dgm:t>
        <a:bodyPr/>
        <a:lstStyle/>
        <a:p>
          <a:r>
            <a:rPr lang="en-US"/>
            <a:t>Ekonomi makro mempelajari kondisi agregat perekonomian suatu negara seperti pendapatan nasional, inflasi, pengangguran, dan pertumbuhan ekonomi.</a:t>
          </a:r>
        </a:p>
      </dgm:t>
    </dgm:pt>
    <dgm:pt modelId="{B1079E11-801C-4B5C-810A-C9BF88E187F7}" type="parTrans" cxnId="{19FE287A-88EB-4410-B8FE-3E4ED4252071}">
      <dgm:prSet/>
      <dgm:spPr/>
      <dgm:t>
        <a:bodyPr/>
        <a:lstStyle/>
        <a:p>
          <a:endParaRPr lang="en-US"/>
        </a:p>
      </dgm:t>
    </dgm:pt>
    <dgm:pt modelId="{B3D26327-0CB7-48E5-83BA-D5A0A27479EA}" type="sibTrans" cxnId="{19FE287A-88EB-4410-B8FE-3E4ED4252071}">
      <dgm:prSet/>
      <dgm:spPr/>
      <dgm:t>
        <a:bodyPr/>
        <a:lstStyle/>
        <a:p>
          <a:endParaRPr lang="en-US"/>
        </a:p>
      </dgm:t>
    </dgm:pt>
    <dgm:pt modelId="{290E2DD5-270E-4E96-8625-9ED78EE34BFF}">
      <dgm:prSet/>
      <dgm:spPr/>
      <dgm:t>
        <a:bodyPr/>
        <a:lstStyle/>
        <a:p>
          <a:r>
            <a:rPr lang="en-US"/>
            <a:t>Faktor-faktor ini menjadi dasar kebijakan ekonomi dan strategi bisnis.</a:t>
          </a:r>
        </a:p>
      </dgm:t>
    </dgm:pt>
    <dgm:pt modelId="{E9101EA9-7237-4533-855C-FD64A33314F0}" type="parTrans" cxnId="{FA71E641-2ECB-4942-A219-9892C702B52D}">
      <dgm:prSet/>
      <dgm:spPr/>
      <dgm:t>
        <a:bodyPr/>
        <a:lstStyle/>
        <a:p>
          <a:endParaRPr lang="en-US"/>
        </a:p>
      </dgm:t>
    </dgm:pt>
    <dgm:pt modelId="{268026AF-F0D4-4B41-B943-D754755B9D5F}" type="sibTrans" cxnId="{FA71E641-2ECB-4942-A219-9892C702B52D}">
      <dgm:prSet/>
      <dgm:spPr/>
      <dgm:t>
        <a:bodyPr/>
        <a:lstStyle/>
        <a:p>
          <a:endParaRPr lang="en-US"/>
        </a:p>
      </dgm:t>
    </dgm:pt>
    <dgm:pt modelId="{78381B93-6042-4917-B247-D6EF20B42B34}" type="pres">
      <dgm:prSet presAssocID="{2CD39FE8-B418-4271-995C-68DAAAB63C60}" presName="linear" presStyleCnt="0">
        <dgm:presLayoutVars>
          <dgm:animLvl val="lvl"/>
          <dgm:resizeHandles val="exact"/>
        </dgm:presLayoutVars>
      </dgm:prSet>
      <dgm:spPr/>
    </dgm:pt>
    <dgm:pt modelId="{91154DE8-F415-4C16-AE38-CA17C69D1AD9}" type="pres">
      <dgm:prSet presAssocID="{AD72E41B-DE55-4159-AB68-8B84ED62846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FD2E7A8-E570-482C-9CED-1B690CA4E8EC}" type="pres">
      <dgm:prSet presAssocID="{B3D26327-0CB7-48E5-83BA-D5A0A27479EA}" presName="spacer" presStyleCnt="0"/>
      <dgm:spPr/>
    </dgm:pt>
    <dgm:pt modelId="{646054EB-5F92-4F2D-B1F1-843EE88C4871}" type="pres">
      <dgm:prSet presAssocID="{290E2DD5-270E-4E96-8625-9ED78EE34BFF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FA71E641-2ECB-4942-A219-9892C702B52D}" srcId="{2CD39FE8-B418-4271-995C-68DAAAB63C60}" destId="{290E2DD5-270E-4E96-8625-9ED78EE34BFF}" srcOrd="1" destOrd="0" parTransId="{E9101EA9-7237-4533-855C-FD64A33314F0}" sibTransId="{268026AF-F0D4-4B41-B943-D754755B9D5F}"/>
    <dgm:cxn modelId="{BC750664-02DF-4E73-B33B-5F4831971404}" type="presOf" srcId="{290E2DD5-270E-4E96-8625-9ED78EE34BFF}" destId="{646054EB-5F92-4F2D-B1F1-843EE88C4871}" srcOrd="0" destOrd="0" presId="urn:microsoft.com/office/officeart/2005/8/layout/vList2"/>
    <dgm:cxn modelId="{759BA276-749E-4B58-BB73-24FFDDD64DC9}" type="presOf" srcId="{AD72E41B-DE55-4159-AB68-8B84ED628463}" destId="{91154DE8-F415-4C16-AE38-CA17C69D1AD9}" srcOrd="0" destOrd="0" presId="urn:microsoft.com/office/officeart/2005/8/layout/vList2"/>
    <dgm:cxn modelId="{19FE287A-88EB-4410-B8FE-3E4ED4252071}" srcId="{2CD39FE8-B418-4271-995C-68DAAAB63C60}" destId="{AD72E41B-DE55-4159-AB68-8B84ED628463}" srcOrd="0" destOrd="0" parTransId="{B1079E11-801C-4B5C-810A-C9BF88E187F7}" sibTransId="{B3D26327-0CB7-48E5-83BA-D5A0A27479EA}"/>
    <dgm:cxn modelId="{1D58FDAB-3DB2-43B1-9576-B98AFA47C0DA}" type="presOf" srcId="{2CD39FE8-B418-4271-995C-68DAAAB63C60}" destId="{78381B93-6042-4917-B247-D6EF20B42B34}" srcOrd="0" destOrd="0" presId="urn:microsoft.com/office/officeart/2005/8/layout/vList2"/>
    <dgm:cxn modelId="{4C183769-1B23-427D-8A27-ACD7C63CA702}" type="presParOf" srcId="{78381B93-6042-4917-B247-D6EF20B42B34}" destId="{91154DE8-F415-4C16-AE38-CA17C69D1AD9}" srcOrd="0" destOrd="0" presId="urn:microsoft.com/office/officeart/2005/8/layout/vList2"/>
    <dgm:cxn modelId="{BCE05ADC-CF85-4335-8FBF-C4AC951E7A1A}" type="presParOf" srcId="{78381B93-6042-4917-B247-D6EF20B42B34}" destId="{8FD2E7A8-E570-482C-9CED-1B690CA4E8EC}" srcOrd="1" destOrd="0" presId="urn:microsoft.com/office/officeart/2005/8/layout/vList2"/>
    <dgm:cxn modelId="{90F42276-10FA-40C0-B6B1-D9EC7B577DBF}" type="presParOf" srcId="{78381B93-6042-4917-B247-D6EF20B42B34}" destId="{646054EB-5F92-4F2D-B1F1-843EE88C487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1B8E4D53-180E-404D-BE0F-9CC34B9D334B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DBE3DDA-981D-43EF-8DC3-2BCDA12E8D69}">
      <dgm:prSet/>
      <dgm:spPr/>
      <dgm:t>
        <a:bodyPr/>
        <a:lstStyle/>
        <a:p>
          <a:r>
            <a:rPr lang="en-US"/>
            <a:t>1. Bank Indonesia (2024). Laporan Perekonomian Indonesia.</a:t>
          </a:r>
        </a:p>
      </dgm:t>
    </dgm:pt>
    <dgm:pt modelId="{E1E4989B-0D0D-4004-B7E1-FD812B629CA9}" type="parTrans" cxnId="{06ABFFF2-011A-4443-9620-3B52E797E179}">
      <dgm:prSet/>
      <dgm:spPr/>
      <dgm:t>
        <a:bodyPr/>
        <a:lstStyle/>
        <a:p>
          <a:endParaRPr lang="en-US"/>
        </a:p>
      </dgm:t>
    </dgm:pt>
    <dgm:pt modelId="{BCED8E77-DBCD-41E8-AAA8-EB9D9BDC1AB1}" type="sibTrans" cxnId="{06ABFFF2-011A-4443-9620-3B52E797E179}">
      <dgm:prSet/>
      <dgm:spPr/>
      <dgm:t>
        <a:bodyPr/>
        <a:lstStyle/>
        <a:p>
          <a:endParaRPr lang="en-US"/>
        </a:p>
      </dgm:t>
    </dgm:pt>
    <dgm:pt modelId="{60AB3095-F049-4B00-950D-A859CDCD7E42}">
      <dgm:prSet/>
      <dgm:spPr/>
      <dgm:t>
        <a:bodyPr/>
        <a:lstStyle/>
        <a:p>
          <a:r>
            <a:rPr lang="en-US"/>
            <a:t>2. World Bank (2024). Indonesia Economic Prospects.</a:t>
          </a:r>
        </a:p>
      </dgm:t>
    </dgm:pt>
    <dgm:pt modelId="{0A3B0306-34FD-490C-BB8D-EE4CB6AA5C41}" type="parTrans" cxnId="{C2D84844-BC24-4CC2-9592-45F861927859}">
      <dgm:prSet/>
      <dgm:spPr/>
      <dgm:t>
        <a:bodyPr/>
        <a:lstStyle/>
        <a:p>
          <a:endParaRPr lang="en-US"/>
        </a:p>
      </dgm:t>
    </dgm:pt>
    <dgm:pt modelId="{6787F159-3EF4-404C-88AE-F73F52F66D5B}" type="sibTrans" cxnId="{C2D84844-BC24-4CC2-9592-45F861927859}">
      <dgm:prSet/>
      <dgm:spPr/>
      <dgm:t>
        <a:bodyPr/>
        <a:lstStyle/>
        <a:p>
          <a:endParaRPr lang="en-US"/>
        </a:p>
      </dgm:t>
    </dgm:pt>
    <dgm:pt modelId="{AC858198-1341-466A-B50D-C8F20FF17483}">
      <dgm:prSet/>
      <dgm:spPr/>
      <dgm:t>
        <a:bodyPr/>
        <a:lstStyle/>
        <a:p>
          <a:r>
            <a:rPr lang="en-US"/>
            <a:t>3. BPS (2024). Statistik Ekonomi dan Keuangan.</a:t>
          </a:r>
        </a:p>
      </dgm:t>
    </dgm:pt>
    <dgm:pt modelId="{F4EED1C4-F6D2-4058-9492-9BF1BCA9CC07}" type="parTrans" cxnId="{78C791FD-9D31-4BDE-86EF-4924FD5B6394}">
      <dgm:prSet/>
      <dgm:spPr/>
      <dgm:t>
        <a:bodyPr/>
        <a:lstStyle/>
        <a:p>
          <a:endParaRPr lang="en-US"/>
        </a:p>
      </dgm:t>
    </dgm:pt>
    <dgm:pt modelId="{F310BC77-65DB-4F74-83BA-127E7B4765B5}" type="sibTrans" cxnId="{78C791FD-9D31-4BDE-86EF-4924FD5B6394}">
      <dgm:prSet/>
      <dgm:spPr/>
      <dgm:t>
        <a:bodyPr/>
        <a:lstStyle/>
        <a:p>
          <a:endParaRPr lang="en-US"/>
        </a:p>
      </dgm:t>
    </dgm:pt>
    <dgm:pt modelId="{1B2AF062-1605-48C9-A645-F59F728A4EAF}">
      <dgm:prSet/>
      <dgm:spPr/>
      <dgm:t>
        <a:bodyPr/>
        <a:lstStyle/>
        <a:p>
          <a:r>
            <a:rPr lang="en-US"/>
            <a:t>4. Wheelen &amp; Hunger (2017). Strategic Management and Business Policy.</a:t>
          </a:r>
        </a:p>
      </dgm:t>
    </dgm:pt>
    <dgm:pt modelId="{E33CBF33-67AB-4797-91A5-9E981C9B77EC}" type="parTrans" cxnId="{5950D124-5329-4F9B-B26F-5F4C08CE823E}">
      <dgm:prSet/>
      <dgm:spPr/>
      <dgm:t>
        <a:bodyPr/>
        <a:lstStyle/>
        <a:p>
          <a:endParaRPr lang="en-US"/>
        </a:p>
      </dgm:t>
    </dgm:pt>
    <dgm:pt modelId="{1A7E92D6-6CDF-4DDB-A06F-0E641FA632B3}" type="sibTrans" cxnId="{5950D124-5329-4F9B-B26F-5F4C08CE823E}">
      <dgm:prSet/>
      <dgm:spPr/>
      <dgm:t>
        <a:bodyPr/>
        <a:lstStyle/>
        <a:p>
          <a:endParaRPr lang="en-US"/>
        </a:p>
      </dgm:t>
    </dgm:pt>
    <dgm:pt modelId="{C8362C34-D300-4421-AA90-AD95E5D4E220}" type="pres">
      <dgm:prSet presAssocID="{1B8E4D53-180E-404D-BE0F-9CC34B9D334B}" presName="Name0" presStyleCnt="0">
        <dgm:presLayoutVars>
          <dgm:dir/>
          <dgm:animLvl val="lvl"/>
          <dgm:resizeHandles val="exact"/>
        </dgm:presLayoutVars>
      </dgm:prSet>
      <dgm:spPr/>
    </dgm:pt>
    <dgm:pt modelId="{438C505F-635F-434D-BB89-A878B61B959A}" type="pres">
      <dgm:prSet presAssocID="{CDBE3DDA-981D-43EF-8DC3-2BCDA12E8D69}" presName="linNode" presStyleCnt="0"/>
      <dgm:spPr/>
    </dgm:pt>
    <dgm:pt modelId="{9B6A76DA-A0D3-4DEC-9D2C-A9D041D719BB}" type="pres">
      <dgm:prSet presAssocID="{CDBE3DDA-981D-43EF-8DC3-2BCDA12E8D69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0961E8B5-0E81-42C6-AAB0-399126ED2F7E}" type="pres">
      <dgm:prSet presAssocID="{BCED8E77-DBCD-41E8-AAA8-EB9D9BDC1AB1}" presName="sp" presStyleCnt="0"/>
      <dgm:spPr/>
    </dgm:pt>
    <dgm:pt modelId="{28881877-2468-422E-81E2-90684A5C54FB}" type="pres">
      <dgm:prSet presAssocID="{60AB3095-F049-4B00-950D-A859CDCD7E42}" presName="linNode" presStyleCnt="0"/>
      <dgm:spPr/>
    </dgm:pt>
    <dgm:pt modelId="{20E6BE93-C562-4F50-B435-8165094A9F06}" type="pres">
      <dgm:prSet presAssocID="{60AB3095-F049-4B00-950D-A859CDCD7E42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BBC9993D-A4EE-426A-AF73-E76A66BB7597}" type="pres">
      <dgm:prSet presAssocID="{6787F159-3EF4-404C-88AE-F73F52F66D5B}" presName="sp" presStyleCnt="0"/>
      <dgm:spPr/>
    </dgm:pt>
    <dgm:pt modelId="{CD9F5F2E-45F4-445E-BF64-75959ACAB3EA}" type="pres">
      <dgm:prSet presAssocID="{AC858198-1341-466A-B50D-C8F20FF17483}" presName="linNode" presStyleCnt="0"/>
      <dgm:spPr/>
    </dgm:pt>
    <dgm:pt modelId="{4A05D16F-7E31-441C-AE2A-3358B5F48A06}" type="pres">
      <dgm:prSet presAssocID="{AC858198-1341-466A-B50D-C8F20FF17483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A0830F2B-53EA-40C3-A2B3-4E2678B5DAEB}" type="pres">
      <dgm:prSet presAssocID="{F310BC77-65DB-4F74-83BA-127E7B4765B5}" presName="sp" presStyleCnt="0"/>
      <dgm:spPr/>
    </dgm:pt>
    <dgm:pt modelId="{1E2653B1-4553-43B2-8598-0FD9DFBAF312}" type="pres">
      <dgm:prSet presAssocID="{1B2AF062-1605-48C9-A645-F59F728A4EAF}" presName="linNode" presStyleCnt="0"/>
      <dgm:spPr/>
    </dgm:pt>
    <dgm:pt modelId="{A2D5253B-E9A1-445D-A3F6-A4BDD250FD34}" type="pres">
      <dgm:prSet presAssocID="{1B2AF062-1605-48C9-A645-F59F728A4EAF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BF8CEF09-C7A7-4138-98C6-40D0BDE446EB}" type="presOf" srcId="{1B2AF062-1605-48C9-A645-F59F728A4EAF}" destId="{A2D5253B-E9A1-445D-A3F6-A4BDD250FD34}" srcOrd="0" destOrd="0" presId="urn:microsoft.com/office/officeart/2005/8/layout/vList5"/>
    <dgm:cxn modelId="{929FCD0A-C992-4995-942D-05C432B29DAE}" type="presOf" srcId="{AC858198-1341-466A-B50D-C8F20FF17483}" destId="{4A05D16F-7E31-441C-AE2A-3358B5F48A06}" srcOrd="0" destOrd="0" presId="urn:microsoft.com/office/officeart/2005/8/layout/vList5"/>
    <dgm:cxn modelId="{5950D124-5329-4F9B-B26F-5F4C08CE823E}" srcId="{1B8E4D53-180E-404D-BE0F-9CC34B9D334B}" destId="{1B2AF062-1605-48C9-A645-F59F728A4EAF}" srcOrd="3" destOrd="0" parTransId="{E33CBF33-67AB-4797-91A5-9E981C9B77EC}" sibTransId="{1A7E92D6-6CDF-4DDB-A06F-0E641FA632B3}"/>
    <dgm:cxn modelId="{C2D84844-BC24-4CC2-9592-45F861927859}" srcId="{1B8E4D53-180E-404D-BE0F-9CC34B9D334B}" destId="{60AB3095-F049-4B00-950D-A859CDCD7E42}" srcOrd="1" destOrd="0" parTransId="{0A3B0306-34FD-490C-BB8D-EE4CB6AA5C41}" sibTransId="{6787F159-3EF4-404C-88AE-F73F52F66D5B}"/>
    <dgm:cxn modelId="{C747F891-E971-4636-9CAA-B5E3DF7BB835}" type="presOf" srcId="{60AB3095-F049-4B00-950D-A859CDCD7E42}" destId="{20E6BE93-C562-4F50-B435-8165094A9F06}" srcOrd="0" destOrd="0" presId="urn:microsoft.com/office/officeart/2005/8/layout/vList5"/>
    <dgm:cxn modelId="{9B4BC2D3-F833-46B7-B1FF-5DB764011893}" type="presOf" srcId="{CDBE3DDA-981D-43EF-8DC3-2BCDA12E8D69}" destId="{9B6A76DA-A0D3-4DEC-9D2C-A9D041D719BB}" srcOrd="0" destOrd="0" presId="urn:microsoft.com/office/officeart/2005/8/layout/vList5"/>
    <dgm:cxn modelId="{3CDD79EC-605E-4F2B-93F3-BF3B360B79F9}" type="presOf" srcId="{1B8E4D53-180E-404D-BE0F-9CC34B9D334B}" destId="{C8362C34-D300-4421-AA90-AD95E5D4E220}" srcOrd="0" destOrd="0" presId="urn:microsoft.com/office/officeart/2005/8/layout/vList5"/>
    <dgm:cxn modelId="{06ABFFF2-011A-4443-9620-3B52E797E179}" srcId="{1B8E4D53-180E-404D-BE0F-9CC34B9D334B}" destId="{CDBE3DDA-981D-43EF-8DC3-2BCDA12E8D69}" srcOrd="0" destOrd="0" parTransId="{E1E4989B-0D0D-4004-B7E1-FD812B629CA9}" sibTransId="{BCED8E77-DBCD-41E8-AAA8-EB9D9BDC1AB1}"/>
    <dgm:cxn modelId="{78C791FD-9D31-4BDE-86EF-4924FD5B6394}" srcId="{1B8E4D53-180E-404D-BE0F-9CC34B9D334B}" destId="{AC858198-1341-466A-B50D-C8F20FF17483}" srcOrd="2" destOrd="0" parTransId="{F4EED1C4-F6D2-4058-9492-9BF1BCA9CC07}" sibTransId="{F310BC77-65DB-4F74-83BA-127E7B4765B5}"/>
    <dgm:cxn modelId="{B7778FD5-E97B-4E02-A8A7-3D560045B711}" type="presParOf" srcId="{C8362C34-D300-4421-AA90-AD95E5D4E220}" destId="{438C505F-635F-434D-BB89-A878B61B959A}" srcOrd="0" destOrd="0" presId="urn:microsoft.com/office/officeart/2005/8/layout/vList5"/>
    <dgm:cxn modelId="{5671D799-05AC-4677-AE00-8436B3AD1BB7}" type="presParOf" srcId="{438C505F-635F-434D-BB89-A878B61B959A}" destId="{9B6A76DA-A0D3-4DEC-9D2C-A9D041D719BB}" srcOrd="0" destOrd="0" presId="urn:microsoft.com/office/officeart/2005/8/layout/vList5"/>
    <dgm:cxn modelId="{6DBC08ED-BD40-4B94-9259-CE66541268FA}" type="presParOf" srcId="{C8362C34-D300-4421-AA90-AD95E5D4E220}" destId="{0961E8B5-0E81-42C6-AAB0-399126ED2F7E}" srcOrd="1" destOrd="0" presId="urn:microsoft.com/office/officeart/2005/8/layout/vList5"/>
    <dgm:cxn modelId="{D0CD8DF0-DF0C-4567-AFF5-9AAB4332289A}" type="presParOf" srcId="{C8362C34-D300-4421-AA90-AD95E5D4E220}" destId="{28881877-2468-422E-81E2-90684A5C54FB}" srcOrd="2" destOrd="0" presId="urn:microsoft.com/office/officeart/2005/8/layout/vList5"/>
    <dgm:cxn modelId="{160114F1-C246-426E-AB77-29BF3E6D7B91}" type="presParOf" srcId="{28881877-2468-422E-81E2-90684A5C54FB}" destId="{20E6BE93-C562-4F50-B435-8165094A9F06}" srcOrd="0" destOrd="0" presId="urn:microsoft.com/office/officeart/2005/8/layout/vList5"/>
    <dgm:cxn modelId="{63404936-02A6-4BD9-BF96-B38AC7CC43C3}" type="presParOf" srcId="{C8362C34-D300-4421-AA90-AD95E5D4E220}" destId="{BBC9993D-A4EE-426A-AF73-E76A66BB7597}" srcOrd="3" destOrd="0" presId="urn:microsoft.com/office/officeart/2005/8/layout/vList5"/>
    <dgm:cxn modelId="{5F1B32A8-7B65-40C6-B0C8-0C2304CBC87C}" type="presParOf" srcId="{C8362C34-D300-4421-AA90-AD95E5D4E220}" destId="{CD9F5F2E-45F4-445E-BF64-75959ACAB3EA}" srcOrd="4" destOrd="0" presId="urn:microsoft.com/office/officeart/2005/8/layout/vList5"/>
    <dgm:cxn modelId="{B8D3FB32-1534-44CE-BA63-0033F50FE85E}" type="presParOf" srcId="{CD9F5F2E-45F4-445E-BF64-75959ACAB3EA}" destId="{4A05D16F-7E31-441C-AE2A-3358B5F48A06}" srcOrd="0" destOrd="0" presId="urn:microsoft.com/office/officeart/2005/8/layout/vList5"/>
    <dgm:cxn modelId="{CB670CF1-1D97-4F28-889A-9EBD68094668}" type="presParOf" srcId="{C8362C34-D300-4421-AA90-AD95E5D4E220}" destId="{A0830F2B-53EA-40C3-A2B3-4E2678B5DAEB}" srcOrd="5" destOrd="0" presId="urn:microsoft.com/office/officeart/2005/8/layout/vList5"/>
    <dgm:cxn modelId="{D35FAD2F-F3DB-4FA4-9A22-07FAA8CFB3F7}" type="presParOf" srcId="{C8362C34-D300-4421-AA90-AD95E5D4E220}" destId="{1E2653B1-4553-43B2-8598-0FD9DFBAF312}" srcOrd="6" destOrd="0" presId="urn:microsoft.com/office/officeart/2005/8/layout/vList5"/>
    <dgm:cxn modelId="{76A8145D-D3B8-4BAF-8DAB-918C7F2A6F8E}" type="presParOf" srcId="{1E2653B1-4553-43B2-8598-0FD9DFBAF312}" destId="{A2D5253B-E9A1-445D-A3F6-A4BDD250FD34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CA6E121-7B68-45E9-AB93-C7C5BA9F0ADB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6E384746-9420-451C-8115-C3C8200BD196}">
      <dgm:prSet/>
      <dgm:spPr/>
      <dgm:t>
        <a:bodyPr/>
        <a:lstStyle/>
        <a:p>
          <a:r>
            <a:rPr lang="en-US"/>
            <a:t>Faktor makro memengaruhi aktivitas bisnis:</a:t>
          </a:r>
        </a:p>
      </dgm:t>
    </dgm:pt>
    <dgm:pt modelId="{1CA2B891-9DE9-4FB7-83B1-F63E583A5313}" type="parTrans" cxnId="{07CA3D6F-F0A2-4910-99DB-52FCA1444A31}">
      <dgm:prSet/>
      <dgm:spPr/>
      <dgm:t>
        <a:bodyPr/>
        <a:lstStyle/>
        <a:p>
          <a:endParaRPr lang="en-US"/>
        </a:p>
      </dgm:t>
    </dgm:pt>
    <dgm:pt modelId="{36C5B681-1712-49D8-A21A-4689DCEA55DC}" type="sibTrans" cxnId="{07CA3D6F-F0A2-4910-99DB-52FCA1444A31}">
      <dgm:prSet/>
      <dgm:spPr/>
      <dgm:t>
        <a:bodyPr/>
        <a:lstStyle/>
        <a:p>
          <a:endParaRPr lang="en-US"/>
        </a:p>
      </dgm:t>
    </dgm:pt>
    <dgm:pt modelId="{7212F7C5-139D-4DA6-8B9C-68A50D62AB2E}">
      <dgm:prSet/>
      <dgm:spPr/>
      <dgm:t>
        <a:bodyPr/>
        <a:lstStyle/>
        <a:p>
          <a:r>
            <a:rPr lang="en-US"/>
            <a:t>- Inflasi → biaya produksi dan harga jual</a:t>
          </a:r>
        </a:p>
      </dgm:t>
    </dgm:pt>
    <dgm:pt modelId="{455C7EEB-4F74-4AE8-BA3E-30F5274E753A}" type="parTrans" cxnId="{224F33D4-66C3-4730-9F8A-B1D56BF5950B}">
      <dgm:prSet/>
      <dgm:spPr/>
      <dgm:t>
        <a:bodyPr/>
        <a:lstStyle/>
        <a:p>
          <a:endParaRPr lang="en-US"/>
        </a:p>
      </dgm:t>
    </dgm:pt>
    <dgm:pt modelId="{B2FD28FC-C25D-464E-A632-04007A5F03E5}" type="sibTrans" cxnId="{224F33D4-66C3-4730-9F8A-B1D56BF5950B}">
      <dgm:prSet/>
      <dgm:spPr/>
      <dgm:t>
        <a:bodyPr/>
        <a:lstStyle/>
        <a:p>
          <a:endParaRPr lang="en-US"/>
        </a:p>
      </dgm:t>
    </dgm:pt>
    <dgm:pt modelId="{C836A326-FCDE-412D-A043-C998404BA960}">
      <dgm:prSet/>
      <dgm:spPr/>
      <dgm:t>
        <a:bodyPr/>
        <a:lstStyle/>
        <a:p>
          <a:r>
            <a:rPr lang="en-US"/>
            <a:t>- Suku bunga → investasi dan konsumsi</a:t>
          </a:r>
        </a:p>
      </dgm:t>
    </dgm:pt>
    <dgm:pt modelId="{FAC86177-91F2-4D70-865D-DB9A5808F787}" type="parTrans" cxnId="{C7909656-CDD0-4DCD-9BB4-77A173FC531B}">
      <dgm:prSet/>
      <dgm:spPr/>
      <dgm:t>
        <a:bodyPr/>
        <a:lstStyle/>
        <a:p>
          <a:endParaRPr lang="en-US"/>
        </a:p>
      </dgm:t>
    </dgm:pt>
    <dgm:pt modelId="{B5847BF2-E19D-4B2C-941C-2F3C8234AB8F}" type="sibTrans" cxnId="{C7909656-CDD0-4DCD-9BB4-77A173FC531B}">
      <dgm:prSet/>
      <dgm:spPr/>
      <dgm:t>
        <a:bodyPr/>
        <a:lstStyle/>
        <a:p>
          <a:endParaRPr lang="en-US"/>
        </a:p>
      </dgm:t>
    </dgm:pt>
    <dgm:pt modelId="{29DB0776-6997-45A6-9DD1-66A4898EFE2F}">
      <dgm:prSet/>
      <dgm:spPr/>
      <dgm:t>
        <a:bodyPr/>
        <a:lstStyle/>
        <a:p>
          <a:r>
            <a:rPr lang="en-US"/>
            <a:t>- Pertumbuhan ekonomi → peluang pasar dan profit</a:t>
          </a:r>
        </a:p>
      </dgm:t>
    </dgm:pt>
    <dgm:pt modelId="{E1F2AD63-AFCF-4793-A003-B797E31EBFFA}" type="parTrans" cxnId="{DCD0645C-4EC5-40C5-9F0D-42771FDDCCF8}">
      <dgm:prSet/>
      <dgm:spPr/>
      <dgm:t>
        <a:bodyPr/>
        <a:lstStyle/>
        <a:p>
          <a:endParaRPr lang="en-US"/>
        </a:p>
      </dgm:t>
    </dgm:pt>
    <dgm:pt modelId="{D9A54854-DA33-48D6-9B33-A3805E2DA2CA}" type="sibTrans" cxnId="{DCD0645C-4EC5-40C5-9F0D-42771FDDCCF8}">
      <dgm:prSet/>
      <dgm:spPr/>
      <dgm:t>
        <a:bodyPr/>
        <a:lstStyle/>
        <a:p>
          <a:endParaRPr lang="en-US"/>
        </a:p>
      </dgm:t>
    </dgm:pt>
    <dgm:pt modelId="{8D0C3523-9F09-4460-BE28-1A931023384B}" type="pres">
      <dgm:prSet presAssocID="{ECA6E121-7B68-45E9-AB93-C7C5BA9F0ADB}" presName="linear" presStyleCnt="0">
        <dgm:presLayoutVars>
          <dgm:animLvl val="lvl"/>
          <dgm:resizeHandles val="exact"/>
        </dgm:presLayoutVars>
      </dgm:prSet>
      <dgm:spPr/>
    </dgm:pt>
    <dgm:pt modelId="{33493A81-A622-4628-AC50-28D60BD5C807}" type="pres">
      <dgm:prSet presAssocID="{6E384746-9420-451C-8115-C3C8200BD19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1D94F53-BB51-4497-AD42-DBA091CFFEEE}" type="pres">
      <dgm:prSet presAssocID="{36C5B681-1712-49D8-A21A-4689DCEA55DC}" presName="spacer" presStyleCnt="0"/>
      <dgm:spPr/>
    </dgm:pt>
    <dgm:pt modelId="{412F8AE7-FFD4-426E-A718-6EB40CE3A2CB}" type="pres">
      <dgm:prSet presAssocID="{7212F7C5-139D-4DA6-8B9C-68A50D62AB2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C0F87C2-952F-45A4-9E21-166DD0479C49}" type="pres">
      <dgm:prSet presAssocID="{B2FD28FC-C25D-464E-A632-04007A5F03E5}" presName="spacer" presStyleCnt="0"/>
      <dgm:spPr/>
    </dgm:pt>
    <dgm:pt modelId="{E2D6A3DB-C44B-422B-8CDA-E4E35D55EA08}" type="pres">
      <dgm:prSet presAssocID="{C836A326-FCDE-412D-A043-C998404BA96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69D8378-056E-4D61-859C-0EA0B81834E1}" type="pres">
      <dgm:prSet presAssocID="{B5847BF2-E19D-4B2C-941C-2F3C8234AB8F}" presName="spacer" presStyleCnt="0"/>
      <dgm:spPr/>
    </dgm:pt>
    <dgm:pt modelId="{8F9EE87F-34B6-4CF4-97F1-CE7A26584C6E}" type="pres">
      <dgm:prSet presAssocID="{29DB0776-6997-45A6-9DD1-66A4898EFE2F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CD0645C-4EC5-40C5-9F0D-42771FDDCCF8}" srcId="{ECA6E121-7B68-45E9-AB93-C7C5BA9F0ADB}" destId="{29DB0776-6997-45A6-9DD1-66A4898EFE2F}" srcOrd="3" destOrd="0" parTransId="{E1F2AD63-AFCF-4793-A003-B797E31EBFFA}" sibTransId="{D9A54854-DA33-48D6-9B33-A3805E2DA2CA}"/>
    <dgm:cxn modelId="{07CA3D6F-F0A2-4910-99DB-52FCA1444A31}" srcId="{ECA6E121-7B68-45E9-AB93-C7C5BA9F0ADB}" destId="{6E384746-9420-451C-8115-C3C8200BD196}" srcOrd="0" destOrd="0" parTransId="{1CA2B891-9DE9-4FB7-83B1-F63E583A5313}" sibTransId="{36C5B681-1712-49D8-A21A-4689DCEA55DC}"/>
    <dgm:cxn modelId="{1D21BE50-EFD0-4799-A7BF-726B0A4A7D63}" type="presOf" srcId="{ECA6E121-7B68-45E9-AB93-C7C5BA9F0ADB}" destId="{8D0C3523-9F09-4460-BE28-1A931023384B}" srcOrd="0" destOrd="0" presId="urn:microsoft.com/office/officeart/2005/8/layout/vList2"/>
    <dgm:cxn modelId="{C08B1F73-9E03-447A-B15E-05FBD7655E34}" type="presOf" srcId="{7212F7C5-139D-4DA6-8B9C-68A50D62AB2E}" destId="{412F8AE7-FFD4-426E-A718-6EB40CE3A2CB}" srcOrd="0" destOrd="0" presId="urn:microsoft.com/office/officeart/2005/8/layout/vList2"/>
    <dgm:cxn modelId="{C7909656-CDD0-4DCD-9BB4-77A173FC531B}" srcId="{ECA6E121-7B68-45E9-AB93-C7C5BA9F0ADB}" destId="{C836A326-FCDE-412D-A043-C998404BA960}" srcOrd="2" destOrd="0" parTransId="{FAC86177-91F2-4D70-865D-DB9A5808F787}" sibTransId="{B5847BF2-E19D-4B2C-941C-2F3C8234AB8F}"/>
    <dgm:cxn modelId="{181DFC5A-BCED-4172-A2A7-DF617941C75A}" type="presOf" srcId="{29DB0776-6997-45A6-9DD1-66A4898EFE2F}" destId="{8F9EE87F-34B6-4CF4-97F1-CE7A26584C6E}" srcOrd="0" destOrd="0" presId="urn:microsoft.com/office/officeart/2005/8/layout/vList2"/>
    <dgm:cxn modelId="{556549C8-0D53-4016-9E5F-7667015A193B}" type="presOf" srcId="{C836A326-FCDE-412D-A043-C998404BA960}" destId="{E2D6A3DB-C44B-422B-8CDA-E4E35D55EA08}" srcOrd="0" destOrd="0" presId="urn:microsoft.com/office/officeart/2005/8/layout/vList2"/>
    <dgm:cxn modelId="{224F33D4-66C3-4730-9F8A-B1D56BF5950B}" srcId="{ECA6E121-7B68-45E9-AB93-C7C5BA9F0ADB}" destId="{7212F7C5-139D-4DA6-8B9C-68A50D62AB2E}" srcOrd="1" destOrd="0" parTransId="{455C7EEB-4F74-4AE8-BA3E-30F5274E753A}" sibTransId="{B2FD28FC-C25D-464E-A632-04007A5F03E5}"/>
    <dgm:cxn modelId="{64CBA4F8-C77E-4662-9ABB-5F0E3B1FCE7F}" type="presOf" srcId="{6E384746-9420-451C-8115-C3C8200BD196}" destId="{33493A81-A622-4628-AC50-28D60BD5C807}" srcOrd="0" destOrd="0" presId="urn:microsoft.com/office/officeart/2005/8/layout/vList2"/>
    <dgm:cxn modelId="{FE1B80FC-0E40-4D7A-88F0-66CA6D1A1428}" type="presParOf" srcId="{8D0C3523-9F09-4460-BE28-1A931023384B}" destId="{33493A81-A622-4628-AC50-28D60BD5C807}" srcOrd="0" destOrd="0" presId="urn:microsoft.com/office/officeart/2005/8/layout/vList2"/>
    <dgm:cxn modelId="{22C2A151-736B-457F-90F7-DA0331D4E01F}" type="presParOf" srcId="{8D0C3523-9F09-4460-BE28-1A931023384B}" destId="{91D94F53-BB51-4497-AD42-DBA091CFFEEE}" srcOrd="1" destOrd="0" presId="urn:microsoft.com/office/officeart/2005/8/layout/vList2"/>
    <dgm:cxn modelId="{49023189-41E1-4773-9F97-C0EF49E8D7C5}" type="presParOf" srcId="{8D0C3523-9F09-4460-BE28-1A931023384B}" destId="{412F8AE7-FFD4-426E-A718-6EB40CE3A2CB}" srcOrd="2" destOrd="0" presId="urn:microsoft.com/office/officeart/2005/8/layout/vList2"/>
    <dgm:cxn modelId="{B248BE71-7D44-46CB-9202-47DD122701C4}" type="presParOf" srcId="{8D0C3523-9F09-4460-BE28-1A931023384B}" destId="{FC0F87C2-952F-45A4-9E21-166DD0479C49}" srcOrd="3" destOrd="0" presId="urn:microsoft.com/office/officeart/2005/8/layout/vList2"/>
    <dgm:cxn modelId="{F91B331C-AF59-4850-8DC7-A7D0C976D6C4}" type="presParOf" srcId="{8D0C3523-9F09-4460-BE28-1A931023384B}" destId="{E2D6A3DB-C44B-422B-8CDA-E4E35D55EA08}" srcOrd="4" destOrd="0" presId="urn:microsoft.com/office/officeart/2005/8/layout/vList2"/>
    <dgm:cxn modelId="{C41B2FF4-E9AB-4496-834E-341418317FD5}" type="presParOf" srcId="{8D0C3523-9F09-4460-BE28-1A931023384B}" destId="{569D8378-056E-4D61-859C-0EA0B81834E1}" srcOrd="5" destOrd="0" presId="urn:microsoft.com/office/officeart/2005/8/layout/vList2"/>
    <dgm:cxn modelId="{37EAD9E9-123A-4C55-B69B-C867DBAD979E}" type="presParOf" srcId="{8D0C3523-9F09-4460-BE28-1A931023384B}" destId="{8F9EE87F-34B6-4CF4-97F1-CE7A26584C6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F82B3A9-DAEA-455F-AFCF-DC96E2E75E85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E84040F-EADE-421A-BFB4-68E3D0E3D615}">
      <dgm:prSet/>
      <dgm:spPr/>
      <dgm:t>
        <a:bodyPr/>
        <a:lstStyle/>
        <a:p>
          <a:r>
            <a:rPr lang="en-US"/>
            <a:t>Inflasi adalah kenaikan harga barang dan jasa secara umum dan berkelanjutan.</a:t>
          </a:r>
        </a:p>
      </dgm:t>
    </dgm:pt>
    <dgm:pt modelId="{4AEEE074-E978-4613-9975-397CB92CBA88}" type="parTrans" cxnId="{FA95AE7D-5D1E-4F87-8628-882819A391C4}">
      <dgm:prSet/>
      <dgm:spPr/>
      <dgm:t>
        <a:bodyPr/>
        <a:lstStyle/>
        <a:p>
          <a:endParaRPr lang="en-US"/>
        </a:p>
      </dgm:t>
    </dgm:pt>
    <dgm:pt modelId="{1B68BD09-FA39-434B-BBDD-D4235C1279D2}" type="sibTrans" cxnId="{FA95AE7D-5D1E-4F87-8628-882819A391C4}">
      <dgm:prSet/>
      <dgm:spPr/>
      <dgm:t>
        <a:bodyPr/>
        <a:lstStyle/>
        <a:p>
          <a:endParaRPr lang="en-US"/>
        </a:p>
      </dgm:t>
    </dgm:pt>
    <dgm:pt modelId="{750B2998-99DC-46FA-9125-41090B5AECD4}">
      <dgm:prSet/>
      <dgm:spPr/>
      <dgm:t>
        <a:bodyPr/>
        <a:lstStyle/>
        <a:p>
          <a:r>
            <a:rPr lang="en-US"/>
            <a:t>Jenis inflasi:</a:t>
          </a:r>
        </a:p>
      </dgm:t>
    </dgm:pt>
    <dgm:pt modelId="{1D18EE98-AE2C-4B96-9CC7-12A2D0968514}" type="parTrans" cxnId="{B4CBA0B0-83BB-4B51-A115-A616D8B94A0C}">
      <dgm:prSet/>
      <dgm:spPr/>
      <dgm:t>
        <a:bodyPr/>
        <a:lstStyle/>
        <a:p>
          <a:endParaRPr lang="en-US"/>
        </a:p>
      </dgm:t>
    </dgm:pt>
    <dgm:pt modelId="{D05A17EC-943A-4128-A258-7E37C59A131D}" type="sibTrans" cxnId="{B4CBA0B0-83BB-4B51-A115-A616D8B94A0C}">
      <dgm:prSet/>
      <dgm:spPr/>
      <dgm:t>
        <a:bodyPr/>
        <a:lstStyle/>
        <a:p>
          <a:endParaRPr lang="en-US"/>
        </a:p>
      </dgm:t>
    </dgm:pt>
    <dgm:pt modelId="{A100020C-8694-4F49-8FD8-721003E38B72}">
      <dgm:prSet/>
      <dgm:spPr/>
      <dgm:t>
        <a:bodyPr/>
        <a:lstStyle/>
        <a:p>
          <a:r>
            <a:rPr lang="en-US"/>
            <a:t>1. Demand-pull (permintaan tinggi)</a:t>
          </a:r>
        </a:p>
      </dgm:t>
    </dgm:pt>
    <dgm:pt modelId="{DFAF1A8B-C757-4B0C-98CB-469B7B40D3F1}" type="parTrans" cxnId="{3EC4415B-F1C7-4B70-B5A4-1C6FFFB92CAA}">
      <dgm:prSet/>
      <dgm:spPr/>
      <dgm:t>
        <a:bodyPr/>
        <a:lstStyle/>
        <a:p>
          <a:endParaRPr lang="en-US"/>
        </a:p>
      </dgm:t>
    </dgm:pt>
    <dgm:pt modelId="{AD9AA2CF-E2E4-4F21-86EB-2D60EFBB4B31}" type="sibTrans" cxnId="{3EC4415B-F1C7-4B70-B5A4-1C6FFFB92CAA}">
      <dgm:prSet/>
      <dgm:spPr/>
      <dgm:t>
        <a:bodyPr/>
        <a:lstStyle/>
        <a:p>
          <a:endParaRPr lang="en-US"/>
        </a:p>
      </dgm:t>
    </dgm:pt>
    <dgm:pt modelId="{967272E2-05B9-416B-B5E4-9548C3C28FB5}">
      <dgm:prSet/>
      <dgm:spPr/>
      <dgm:t>
        <a:bodyPr/>
        <a:lstStyle/>
        <a:p>
          <a:r>
            <a:rPr lang="en-US"/>
            <a:t>2. Cost-push (biaya naik)</a:t>
          </a:r>
        </a:p>
      </dgm:t>
    </dgm:pt>
    <dgm:pt modelId="{D0543B31-4808-4DA8-8121-1EC702291411}" type="parTrans" cxnId="{3B8E6118-9C1B-4BB4-88E8-00EC92FB0899}">
      <dgm:prSet/>
      <dgm:spPr/>
      <dgm:t>
        <a:bodyPr/>
        <a:lstStyle/>
        <a:p>
          <a:endParaRPr lang="en-US"/>
        </a:p>
      </dgm:t>
    </dgm:pt>
    <dgm:pt modelId="{9E082B5B-4826-4313-88A1-8EDC18AF65B7}" type="sibTrans" cxnId="{3B8E6118-9C1B-4BB4-88E8-00EC92FB0899}">
      <dgm:prSet/>
      <dgm:spPr/>
      <dgm:t>
        <a:bodyPr/>
        <a:lstStyle/>
        <a:p>
          <a:endParaRPr lang="en-US"/>
        </a:p>
      </dgm:t>
    </dgm:pt>
    <dgm:pt modelId="{0B8ABAF5-624E-4A42-A9D3-D2CCBBAC8F89}">
      <dgm:prSet/>
      <dgm:spPr/>
      <dgm:t>
        <a:bodyPr/>
        <a:lstStyle/>
        <a:p>
          <a:r>
            <a:rPr lang="en-US"/>
            <a:t>3. Structural (ketidakseimbangan ekonomi)</a:t>
          </a:r>
        </a:p>
      </dgm:t>
    </dgm:pt>
    <dgm:pt modelId="{DD66CE2B-8B5E-4183-9008-85E5514CDE4C}" type="parTrans" cxnId="{AAA08F7A-C5F2-466A-8DDF-87F46FA596E8}">
      <dgm:prSet/>
      <dgm:spPr/>
      <dgm:t>
        <a:bodyPr/>
        <a:lstStyle/>
        <a:p>
          <a:endParaRPr lang="en-US"/>
        </a:p>
      </dgm:t>
    </dgm:pt>
    <dgm:pt modelId="{B8195CE8-12CB-4F29-8661-CC5242BD904F}" type="sibTrans" cxnId="{AAA08F7A-C5F2-466A-8DDF-87F46FA596E8}">
      <dgm:prSet/>
      <dgm:spPr/>
      <dgm:t>
        <a:bodyPr/>
        <a:lstStyle/>
        <a:p>
          <a:endParaRPr lang="en-US"/>
        </a:p>
      </dgm:t>
    </dgm:pt>
    <dgm:pt modelId="{8256997A-B13F-42FF-88F6-A8D4BF7DCA14}" type="pres">
      <dgm:prSet presAssocID="{CF82B3A9-DAEA-455F-AFCF-DC96E2E75E85}" presName="linear" presStyleCnt="0">
        <dgm:presLayoutVars>
          <dgm:animLvl val="lvl"/>
          <dgm:resizeHandles val="exact"/>
        </dgm:presLayoutVars>
      </dgm:prSet>
      <dgm:spPr/>
    </dgm:pt>
    <dgm:pt modelId="{22BB81D7-491C-493F-B9F0-037701228F77}" type="pres">
      <dgm:prSet presAssocID="{DE84040F-EADE-421A-BFB4-68E3D0E3D615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AF094A5D-AC62-4A11-AB40-C210D9744DB6}" type="pres">
      <dgm:prSet presAssocID="{1B68BD09-FA39-434B-BBDD-D4235C1279D2}" presName="spacer" presStyleCnt="0"/>
      <dgm:spPr/>
    </dgm:pt>
    <dgm:pt modelId="{A3333811-1C93-4672-80A2-162169AB8EF8}" type="pres">
      <dgm:prSet presAssocID="{750B2998-99DC-46FA-9125-41090B5AECD4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8BCD6C90-2E45-46DA-B369-A70FE8D89510}" type="pres">
      <dgm:prSet presAssocID="{D05A17EC-943A-4128-A258-7E37C59A131D}" presName="spacer" presStyleCnt="0"/>
      <dgm:spPr/>
    </dgm:pt>
    <dgm:pt modelId="{58CB6C99-F864-4AFC-AA3F-04FE96F51EC0}" type="pres">
      <dgm:prSet presAssocID="{A100020C-8694-4F49-8FD8-721003E38B7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321D44A8-BED5-46CC-97B3-3E1167CA4D4D}" type="pres">
      <dgm:prSet presAssocID="{AD9AA2CF-E2E4-4F21-86EB-2D60EFBB4B31}" presName="spacer" presStyleCnt="0"/>
      <dgm:spPr/>
    </dgm:pt>
    <dgm:pt modelId="{14DD097E-CDE7-4708-A6BB-CDCB0FB71428}" type="pres">
      <dgm:prSet presAssocID="{967272E2-05B9-416B-B5E4-9548C3C28FB5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709D15EF-44BC-4EED-AD8D-29ABC6A36694}" type="pres">
      <dgm:prSet presAssocID="{9E082B5B-4826-4313-88A1-8EDC18AF65B7}" presName="spacer" presStyleCnt="0"/>
      <dgm:spPr/>
    </dgm:pt>
    <dgm:pt modelId="{0AF90B2A-2E6B-4B59-9A59-8E46175E4BBB}" type="pres">
      <dgm:prSet presAssocID="{0B8ABAF5-624E-4A42-A9D3-D2CCBBAC8F89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3B8E6118-9C1B-4BB4-88E8-00EC92FB0899}" srcId="{CF82B3A9-DAEA-455F-AFCF-DC96E2E75E85}" destId="{967272E2-05B9-416B-B5E4-9548C3C28FB5}" srcOrd="3" destOrd="0" parTransId="{D0543B31-4808-4DA8-8121-1EC702291411}" sibTransId="{9E082B5B-4826-4313-88A1-8EDC18AF65B7}"/>
    <dgm:cxn modelId="{DA3C8E3C-5DE2-4896-9AB8-6FA237C74229}" type="presOf" srcId="{967272E2-05B9-416B-B5E4-9548C3C28FB5}" destId="{14DD097E-CDE7-4708-A6BB-CDCB0FB71428}" srcOrd="0" destOrd="0" presId="urn:microsoft.com/office/officeart/2005/8/layout/vList2"/>
    <dgm:cxn modelId="{3EC4415B-F1C7-4B70-B5A4-1C6FFFB92CAA}" srcId="{CF82B3A9-DAEA-455F-AFCF-DC96E2E75E85}" destId="{A100020C-8694-4F49-8FD8-721003E38B72}" srcOrd="2" destOrd="0" parTransId="{DFAF1A8B-C757-4B0C-98CB-469B7B40D3F1}" sibTransId="{AD9AA2CF-E2E4-4F21-86EB-2D60EFBB4B31}"/>
    <dgm:cxn modelId="{C982D043-0632-49F0-A0A4-9B203FE4DF17}" type="presOf" srcId="{750B2998-99DC-46FA-9125-41090B5AECD4}" destId="{A3333811-1C93-4672-80A2-162169AB8EF8}" srcOrd="0" destOrd="0" presId="urn:microsoft.com/office/officeart/2005/8/layout/vList2"/>
    <dgm:cxn modelId="{AAA08F7A-C5F2-466A-8DDF-87F46FA596E8}" srcId="{CF82B3A9-DAEA-455F-AFCF-DC96E2E75E85}" destId="{0B8ABAF5-624E-4A42-A9D3-D2CCBBAC8F89}" srcOrd="4" destOrd="0" parTransId="{DD66CE2B-8B5E-4183-9008-85E5514CDE4C}" sibTransId="{B8195CE8-12CB-4F29-8661-CC5242BD904F}"/>
    <dgm:cxn modelId="{FA95AE7D-5D1E-4F87-8628-882819A391C4}" srcId="{CF82B3A9-DAEA-455F-AFCF-DC96E2E75E85}" destId="{DE84040F-EADE-421A-BFB4-68E3D0E3D615}" srcOrd="0" destOrd="0" parTransId="{4AEEE074-E978-4613-9975-397CB92CBA88}" sibTransId="{1B68BD09-FA39-434B-BBDD-D4235C1279D2}"/>
    <dgm:cxn modelId="{CCE4139A-D585-438C-A6F1-F11F8B82226B}" type="presOf" srcId="{CF82B3A9-DAEA-455F-AFCF-DC96E2E75E85}" destId="{8256997A-B13F-42FF-88F6-A8D4BF7DCA14}" srcOrd="0" destOrd="0" presId="urn:microsoft.com/office/officeart/2005/8/layout/vList2"/>
    <dgm:cxn modelId="{D97891AF-2947-4709-A0FB-C8D94309E231}" type="presOf" srcId="{A100020C-8694-4F49-8FD8-721003E38B72}" destId="{58CB6C99-F864-4AFC-AA3F-04FE96F51EC0}" srcOrd="0" destOrd="0" presId="urn:microsoft.com/office/officeart/2005/8/layout/vList2"/>
    <dgm:cxn modelId="{B4CBA0B0-83BB-4B51-A115-A616D8B94A0C}" srcId="{CF82B3A9-DAEA-455F-AFCF-DC96E2E75E85}" destId="{750B2998-99DC-46FA-9125-41090B5AECD4}" srcOrd="1" destOrd="0" parTransId="{1D18EE98-AE2C-4B96-9CC7-12A2D0968514}" sibTransId="{D05A17EC-943A-4128-A258-7E37C59A131D}"/>
    <dgm:cxn modelId="{F07809C4-8FC1-404F-A0C4-C71F1E85E36B}" type="presOf" srcId="{DE84040F-EADE-421A-BFB4-68E3D0E3D615}" destId="{22BB81D7-491C-493F-B9F0-037701228F77}" srcOrd="0" destOrd="0" presId="urn:microsoft.com/office/officeart/2005/8/layout/vList2"/>
    <dgm:cxn modelId="{DC6F13F0-DD53-41D7-9312-59D7D669A77B}" type="presOf" srcId="{0B8ABAF5-624E-4A42-A9D3-D2CCBBAC8F89}" destId="{0AF90B2A-2E6B-4B59-9A59-8E46175E4BBB}" srcOrd="0" destOrd="0" presId="urn:microsoft.com/office/officeart/2005/8/layout/vList2"/>
    <dgm:cxn modelId="{BC5A6088-316F-40FE-8579-4F5DADEBD02A}" type="presParOf" srcId="{8256997A-B13F-42FF-88F6-A8D4BF7DCA14}" destId="{22BB81D7-491C-493F-B9F0-037701228F77}" srcOrd="0" destOrd="0" presId="urn:microsoft.com/office/officeart/2005/8/layout/vList2"/>
    <dgm:cxn modelId="{E07F5CA9-3889-4CDD-91C9-45526503DDDD}" type="presParOf" srcId="{8256997A-B13F-42FF-88F6-A8D4BF7DCA14}" destId="{AF094A5D-AC62-4A11-AB40-C210D9744DB6}" srcOrd="1" destOrd="0" presId="urn:microsoft.com/office/officeart/2005/8/layout/vList2"/>
    <dgm:cxn modelId="{EA0504FB-7C6F-436B-B0F6-C555999D2119}" type="presParOf" srcId="{8256997A-B13F-42FF-88F6-A8D4BF7DCA14}" destId="{A3333811-1C93-4672-80A2-162169AB8EF8}" srcOrd="2" destOrd="0" presId="urn:microsoft.com/office/officeart/2005/8/layout/vList2"/>
    <dgm:cxn modelId="{C9F25839-A435-414B-9624-83334D611FF4}" type="presParOf" srcId="{8256997A-B13F-42FF-88F6-A8D4BF7DCA14}" destId="{8BCD6C90-2E45-46DA-B369-A70FE8D89510}" srcOrd="3" destOrd="0" presId="urn:microsoft.com/office/officeart/2005/8/layout/vList2"/>
    <dgm:cxn modelId="{84482944-585E-42B5-87FF-112FC83AC532}" type="presParOf" srcId="{8256997A-B13F-42FF-88F6-A8D4BF7DCA14}" destId="{58CB6C99-F864-4AFC-AA3F-04FE96F51EC0}" srcOrd="4" destOrd="0" presId="urn:microsoft.com/office/officeart/2005/8/layout/vList2"/>
    <dgm:cxn modelId="{403244CD-531B-47BE-A846-661ADC4258A9}" type="presParOf" srcId="{8256997A-B13F-42FF-88F6-A8D4BF7DCA14}" destId="{321D44A8-BED5-46CC-97B3-3E1167CA4D4D}" srcOrd="5" destOrd="0" presId="urn:microsoft.com/office/officeart/2005/8/layout/vList2"/>
    <dgm:cxn modelId="{75125ECB-1559-46EB-BB5B-D9A5FD5C855F}" type="presParOf" srcId="{8256997A-B13F-42FF-88F6-A8D4BF7DCA14}" destId="{14DD097E-CDE7-4708-A6BB-CDCB0FB71428}" srcOrd="6" destOrd="0" presId="urn:microsoft.com/office/officeart/2005/8/layout/vList2"/>
    <dgm:cxn modelId="{FB77A71D-5721-4C95-9D32-738D5E5CB14A}" type="presParOf" srcId="{8256997A-B13F-42FF-88F6-A8D4BF7DCA14}" destId="{709D15EF-44BC-4EED-AD8D-29ABC6A36694}" srcOrd="7" destOrd="0" presId="urn:microsoft.com/office/officeart/2005/8/layout/vList2"/>
    <dgm:cxn modelId="{C36E5BED-F587-4F67-90CC-240167D977D6}" type="presParOf" srcId="{8256997A-B13F-42FF-88F6-A8D4BF7DCA14}" destId="{0AF90B2A-2E6B-4B59-9A59-8E46175E4BB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3C474DF-6C93-4687-87AE-BB7B1A3BAEB6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43B0177-C080-4266-9ABF-300EDC9E3C69}">
      <dgm:prSet/>
      <dgm:spPr/>
      <dgm:t>
        <a:bodyPr/>
        <a:lstStyle/>
        <a:p>
          <a:r>
            <a:rPr lang="en-US"/>
            <a:t>• Biaya produksi meningkat</a:t>
          </a:r>
        </a:p>
      </dgm:t>
    </dgm:pt>
    <dgm:pt modelId="{A4DB9768-C216-4AEC-9B71-33F7FC19B0BB}" type="parTrans" cxnId="{3BABB8B3-1089-44D3-95F1-7D1C3C4E3313}">
      <dgm:prSet/>
      <dgm:spPr/>
      <dgm:t>
        <a:bodyPr/>
        <a:lstStyle/>
        <a:p>
          <a:endParaRPr lang="en-US"/>
        </a:p>
      </dgm:t>
    </dgm:pt>
    <dgm:pt modelId="{663FE097-8189-439F-BBE7-C23D34FDBE31}" type="sibTrans" cxnId="{3BABB8B3-1089-44D3-95F1-7D1C3C4E3313}">
      <dgm:prSet/>
      <dgm:spPr/>
      <dgm:t>
        <a:bodyPr/>
        <a:lstStyle/>
        <a:p>
          <a:endParaRPr lang="en-US"/>
        </a:p>
      </dgm:t>
    </dgm:pt>
    <dgm:pt modelId="{2B0A9659-DEB5-42F2-A1A6-8A7FD15A3E26}">
      <dgm:prSet/>
      <dgm:spPr/>
      <dgm:t>
        <a:bodyPr/>
        <a:lstStyle/>
        <a:p>
          <a:r>
            <a:rPr lang="en-US"/>
            <a:t>• Daya beli menurun</a:t>
          </a:r>
        </a:p>
      </dgm:t>
    </dgm:pt>
    <dgm:pt modelId="{753B3D10-3B26-4432-9AD1-10769EB9E056}" type="parTrans" cxnId="{D12AE589-B1F6-4AD9-A8C5-3E3503A96EB7}">
      <dgm:prSet/>
      <dgm:spPr/>
      <dgm:t>
        <a:bodyPr/>
        <a:lstStyle/>
        <a:p>
          <a:endParaRPr lang="en-US"/>
        </a:p>
      </dgm:t>
    </dgm:pt>
    <dgm:pt modelId="{67F73EA3-3FCA-4D04-879D-F912C388012B}" type="sibTrans" cxnId="{D12AE589-B1F6-4AD9-A8C5-3E3503A96EB7}">
      <dgm:prSet/>
      <dgm:spPr/>
      <dgm:t>
        <a:bodyPr/>
        <a:lstStyle/>
        <a:p>
          <a:endParaRPr lang="en-US"/>
        </a:p>
      </dgm:t>
    </dgm:pt>
    <dgm:pt modelId="{CE2CD568-A0B8-4568-BF48-03E0CED73F3B}">
      <dgm:prSet/>
      <dgm:spPr/>
      <dgm:t>
        <a:bodyPr/>
        <a:lstStyle/>
        <a:p>
          <a:r>
            <a:rPr lang="en-US"/>
            <a:t>• Margin laba menurun</a:t>
          </a:r>
        </a:p>
      </dgm:t>
    </dgm:pt>
    <dgm:pt modelId="{B8F78538-74F1-4D54-BC0E-6995A7F2A47F}" type="parTrans" cxnId="{796F8CEB-DC3A-4518-A472-BE74E30FE1D1}">
      <dgm:prSet/>
      <dgm:spPr/>
      <dgm:t>
        <a:bodyPr/>
        <a:lstStyle/>
        <a:p>
          <a:endParaRPr lang="en-US"/>
        </a:p>
      </dgm:t>
    </dgm:pt>
    <dgm:pt modelId="{C53B5ACD-E3FA-4121-962E-10FC9EA9B06E}" type="sibTrans" cxnId="{796F8CEB-DC3A-4518-A472-BE74E30FE1D1}">
      <dgm:prSet/>
      <dgm:spPr/>
      <dgm:t>
        <a:bodyPr/>
        <a:lstStyle/>
        <a:p>
          <a:endParaRPr lang="en-US"/>
        </a:p>
      </dgm:t>
    </dgm:pt>
    <dgm:pt modelId="{1F7B05D8-D55B-46CD-AE46-2012552F64FF}">
      <dgm:prSet/>
      <dgm:spPr/>
      <dgm:t>
        <a:bodyPr/>
        <a:lstStyle/>
        <a:p>
          <a:r>
            <a:rPr lang="en-US"/>
            <a:t>• Harga jual naik</a:t>
          </a:r>
        </a:p>
      </dgm:t>
    </dgm:pt>
    <dgm:pt modelId="{029A2A88-2595-4C40-B5B6-53AE3F6808AB}" type="parTrans" cxnId="{6AD85CEC-8415-4CB9-8C5A-E4254B74E4D1}">
      <dgm:prSet/>
      <dgm:spPr/>
      <dgm:t>
        <a:bodyPr/>
        <a:lstStyle/>
        <a:p>
          <a:endParaRPr lang="en-US"/>
        </a:p>
      </dgm:t>
    </dgm:pt>
    <dgm:pt modelId="{8B5223B2-4A2D-4E4E-A139-AF4C0D3AE827}" type="sibTrans" cxnId="{6AD85CEC-8415-4CB9-8C5A-E4254B74E4D1}">
      <dgm:prSet/>
      <dgm:spPr/>
      <dgm:t>
        <a:bodyPr/>
        <a:lstStyle/>
        <a:p>
          <a:endParaRPr lang="en-US"/>
        </a:p>
      </dgm:t>
    </dgm:pt>
    <dgm:pt modelId="{212CC0C6-0078-4EBB-BD7E-BA8E9023933E}">
      <dgm:prSet/>
      <dgm:spPr/>
      <dgm:t>
        <a:bodyPr/>
        <a:lstStyle/>
        <a:p>
          <a:r>
            <a:rPr lang="en-US"/>
            <a:t>Perusahaan perlu melakukan efisiensi biaya dan inovasi produk.</a:t>
          </a:r>
        </a:p>
      </dgm:t>
    </dgm:pt>
    <dgm:pt modelId="{8EA8C608-38EA-4986-B4F1-AE7C8B342DA5}" type="parTrans" cxnId="{C37CDA67-AEA9-4701-AB02-99E1A536B90C}">
      <dgm:prSet/>
      <dgm:spPr/>
      <dgm:t>
        <a:bodyPr/>
        <a:lstStyle/>
        <a:p>
          <a:endParaRPr lang="en-US"/>
        </a:p>
      </dgm:t>
    </dgm:pt>
    <dgm:pt modelId="{709D0955-BDA0-4995-997C-E952E870EA49}" type="sibTrans" cxnId="{C37CDA67-AEA9-4701-AB02-99E1A536B90C}">
      <dgm:prSet/>
      <dgm:spPr/>
      <dgm:t>
        <a:bodyPr/>
        <a:lstStyle/>
        <a:p>
          <a:endParaRPr lang="en-US"/>
        </a:p>
      </dgm:t>
    </dgm:pt>
    <dgm:pt modelId="{E0DB3F28-93C5-4E75-8DA4-C670B2894BD4}" type="pres">
      <dgm:prSet presAssocID="{A3C474DF-6C93-4687-87AE-BB7B1A3BAEB6}" presName="diagram" presStyleCnt="0">
        <dgm:presLayoutVars>
          <dgm:dir/>
          <dgm:resizeHandles val="exact"/>
        </dgm:presLayoutVars>
      </dgm:prSet>
      <dgm:spPr/>
    </dgm:pt>
    <dgm:pt modelId="{B96244EF-8BC0-4CE9-BBFB-7D535738CB93}" type="pres">
      <dgm:prSet presAssocID="{E43B0177-C080-4266-9ABF-300EDC9E3C69}" presName="node" presStyleLbl="node1" presStyleIdx="0" presStyleCnt="5">
        <dgm:presLayoutVars>
          <dgm:bulletEnabled val="1"/>
        </dgm:presLayoutVars>
      </dgm:prSet>
      <dgm:spPr/>
    </dgm:pt>
    <dgm:pt modelId="{2A8B8196-DA50-433A-A61A-49906CD8DD32}" type="pres">
      <dgm:prSet presAssocID="{663FE097-8189-439F-BBE7-C23D34FDBE31}" presName="sibTrans" presStyleCnt="0"/>
      <dgm:spPr/>
    </dgm:pt>
    <dgm:pt modelId="{2812D857-2C2D-445C-A59B-110435A611A1}" type="pres">
      <dgm:prSet presAssocID="{2B0A9659-DEB5-42F2-A1A6-8A7FD15A3E26}" presName="node" presStyleLbl="node1" presStyleIdx="1" presStyleCnt="5">
        <dgm:presLayoutVars>
          <dgm:bulletEnabled val="1"/>
        </dgm:presLayoutVars>
      </dgm:prSet>
      <dgm:spPr/>
    </dgm:pt>
    <dgm:pt modelId="{06522587-5615-4B36-B9A9-8831183FEED7}" type="pres">
      <dgm:prSet presAssocID="{67F73EA3-3FCA-4D04-879D-F912C388012B}" presName="sibTrans" presStyleCnt="0"/>
      <dgm:spPr/>
    </dgm:pt>
    <dgm:pt modelId="{A56CECEA-84FA-40E8-B603-6212F2F568FE}" type="pres">
      <dgm:prSet presAssocID="{CE2CD568-A0B8-4568-BF48-03E0CED73F3B}" presName="node" presStyleLbl="node1" presStyleIdx="2" presStyleCnt="5">
        <dgm:presLayoutVars>
          <dgm:bulletEnabled val="1"/>
        </dgm:presLayoutVars>
      </dgm:prSet>
      <dgm:spPr/>
    </dgm:pt>
    <dgm:pt modelId="{0A5680EC-844C-412F-8543-7BB3C145D45B}" type="pres">
      <dgm:prSet presAssocID="{C53B5ACD-E3FA-4121-962E-10FC9EA9B06E}" presName="sibTrans" presStyleCnt="0"/>
      <dgm:spPr/>
    </dgm:pt>
    <dgm:pt modelId="{F60393CA-D5F4-46DC-B5A7-7A7442A96543}" type="pres">
      <dgm:prSet presAssocID="{1F7B05D8-D55B-46CD-AE46-2012552F64FF}" presName="node" presStyleLbl="node1" presStyleIdx="3" presStyleCnt="5">
        <dgm:presLayoutVars>
          <dgm:bulletEnabled val="1"/>
        </dgm:presLayoutVars>
      </dgm:prSet>
      <dgm:spPr/>
    </dgm:pt>
    <dgm:pt modelId="{3BF7718E-8A0F-48CB-9FC5-516130B9D99E}" type="pres">
      <dgm:prSet presAssocID="{8B5223B2-4A2D-4E4E-A139-AF4C0D3AE827}" presName="sibTrans" presStyleCnt="0"/>
      <dgm:spPr/>
    </dgm:pt>
    <dgm:pt modelId="{074AC1FE-ED29-4F40-9CEF-FEC5607E4BAA}" type="pres">
      <dgm:prSet presAssocID="{212CC0C6-0078-4EBB-BD7E-BA8E9023933E}" presName="node" presStyleLbl="node1" presStyleIdx="4" presStyleCnt="5">
        <dgm:presLayoutVars>
          <dgm:bulletEnabled val="1"/>
        </dgm:presLayoutVars>
      </dgm:prSet>
      <dgm:spPr/>
    </dgm:pt>
  </dgm:ptLst>
  <dgm:cxnLst>
    <dgm:cxn modelId="{7F314060-F250-4AFD-939A-1529EDAA02E3}" type="presOf" srcId="{212CC0C6-0078-4EBB-BD7E-BA8E9023933E}" destId="{074AC1FE-ED29-4F40-9CEF-FEC5607E4BAA}" srcOrd="0" destOrd="0" presId="urn:microsoft.com/office/officeart/2005/8/layout/default"/>
    <dgm:cxn modelId="{4ACA7E62-CB05-4C63-8698-0637CCC36BC2}" type="presOf" srcId="{CE2CD568-A0B8-4568-BF48-03E0CED73F3B}" destId="{A56CECEA-84FA-40E8-B603-6212F2F568FE}" srcOrd="0" destOrd="0" presId="urn:microsoft.com/office/officeart/2005/8/layout/default"/>
    <dgm:cxn modelId="{C37CDA67-AEA9-4701-AB02-99E1A536B90C}" srcId="{A3C474DF-6C93-4687-87AE-BB7B1A3BAEB6}" destId="{212CC0C6-0078-4EBB-BD7E-BA8E9023933E}" srcOrd="4" destOrd="0" parTransId="{8EA8C608-38EA-4986-B4F1-AE7C8B342DA5}" sibTransId="{709D0955-BDA0-4995-997C-E952E870EA49}"/>
    <dgm:cxn modelId="{16450B6E-4334-48BC-A4AA-9FF6AD8C18A3}" type="presOf" srcId="{A3C474DF-6C93-4687-87AE-BB7B1A3BAEB6}" destId="{E0DB3F28-93C5-4E75-8DA4-C670B2894BD4}" srcOrd="0" destOrd="0" presId="urn:microsoft.com/office/officeart/2005/8/layout/default"/>
    <dgm:cxn modelId="{B0665B7C-A821-48C5-9843-5D84058DF04B}" type="presOf" srcId="{2B0A9659-DEB5-42F2-A1A6-8A7FD15A3E26}" destId="{2812D857-2C2D-445C-A59B-110435A611A1}" srcOrd="0" destOrd="0" presId="urn:microsoft.com/office/officeart/2005/8/layout/default"/>
    <dgm:cxn modelId="{D12AE589-B1F6-4AD9-A8C5-3E3503A96EB7}" srcId="{A3C474DF-6C93-4687-87AE-BB7B1A3BAEB6}" destId="{2B0A9659-DEB5-42F2-A1A6-8A7FD15A3E26}" srcOrd="1" destOrd="0" parTransId="{753B3D10-3B26-4432-9AD1-10769EB9E056}" sibTransId="{67F73EA3-3FCA-4D04-879D-F912C388012B}"/>
    <dgm:cxn modelId="{3BABB8B3-1089-44D3-95F1-7D1C3C4E3313}" srcId="{A3C474DF-6C93-4687-87AE-BB7B1A3BAEB6}" destId="{E43B0177-C080-4266-9ABF-300EDC9E3C69}" srcOrd="0" destOrd="0" parTransId="{A4DB9768-C216-4AEC-9B71-33F7FC19B0BB}" sibTransId="{663FE097-8189-439F-BBE7-C23D34FDBE31}"/>
    <dgm:cxn modelId="{577841DD-6CD0-4BF5-A8F8-9F24B3F79DEB}" type="presOf" srcId="{E43B0177-C080-4266-9ABF-300EDC9E3C69}" destId="{B96244EF-8BC0-4CE9-BBFB-7D535738CB93}" srcOrd="0" destOrd="0" presId="urn:microsoft.com/office/officeart/2005/8/layout/default"/>
    <dgm:cxn modelId="{796F8CEB-DC3A-4518-A472-BE74E30FE1D1}" srcId="{A3C474DF-6C93-4687-87AE-BB7B1A3BAEB6}" destId="{CE2CD568-A0B8-4568-BF48-03E0CED73F3B}" srcOrd="2" destOrd="0" parTransId="{B8F78538-74F1-4D54-BC0E-6995A7F2A47F}" sibTransId="{C53B5ACD-E3FA-4121-962E-10FC9EA9B06E}"/>
    <dgm:cxn modelId="{6AD85CEC-8415-4CB9-8C5A-E4254B74E4D1}" srcId="{A3C474DF-6C93-4687-87AE-BB7B1A3BAEB6}" destId="{1F7B05D8-D55B-46CD-AE46-2012552F64FF}" srcOrd="3" destOrd="0" parTransId="{029A2A88-2595-4C40-B5B6-53AE3F6808AB}" sibTransId="{8B5223B2-4A2D-4E4E-A139-AF4C0D3AE827}"/>
    <dgm:cxn modelId="{28A5EAF1-6F59-410F-950C-39D2CEA6A705}" type="presOf" srcId="{1F7B05D8-D55B-46CD-AE46-2012552F64FF}" destId="{F60393CA-D5F4-46DC-B5A7-7A7442A96543}" srcOrd="0" destOrd="0" presId="urn:microsoft.com/office/officeart/2005/8/layout/default"/>
    <dgm:cxn modelId="{9957B165-C9D5-40BB-82B2-934398544DA0}" type="presParOf" srcId="{E0DB3F28-93C5-4E75-8DA4-C670B2894BD4}" destId="{B96244EF-8BC0-4CE9-BBFB-7D535738CB93}" srcOrd="0" destOrd="0" presId="urn:microsoft.com/office/officeart/2005/8/layout/default"/>
    <dgm:cxn modelId="{2C9FEC54-06A6-43F8-9815-45329D05B6D4}" type="presParOf" srcId="{E0DB3F28-93C5-4E75-8DA4-C670B2894BD4}" destId="{2A8B8196-DA50-433A-A61A-49906CD8DD32}" srcOrd="1" destOrd="0" presId="urn:microsoft.com/office/officeart/2005/8/layout/default"/>
    <dgm:cxn modelId="{0B3FBF04-C1A9-46BF-88AA-7423DDBA9506}" type="presParOf" srcId="{E0DB3F28-93C5-4E75-8DA4-C670B2894BD4}" destId="{2812D857-2C2D-445C-A59B-110435A611A1}" srcOrd="2" destOrd="0" presId="urn:microsoft.com/office/officeart/2005/8/layout/default"/>
    <dgm:cxn modelId="{C70F4FC5-29FE-4C9D-B189-A0EF2FF9D3BA}" type="presParOf" srcId="{E0DB3F28-93C5-4E75-8DA4-C670B2894BD4}" destId="{06522587-5615-4B36-B9A9-8831183FEED7}" srcOrd="3" destOrd="0" presId="urn:microsoft.com/office/officeart/2005/8/layout/default"/>
    <dgm:cxn modelId="{53DB4FB8-0171-4F73-B2B1-7CD9780AB572}" type="presParOf" srcId="{E0DB3F28-93C5-4E75-8DA4-C670B2894BD4}" destId="{A56CECEA-84FA-40E8-B603-6212F2F568FE}" srcOrd="4" destOrd="0" presId="urn:microsoft.com/office/officeart/2005/8/layout/default"/>
    <dgm:cxn modelId="{1B3488D1-49DD-4650-9CAF-4E4AABBC012E}" type="presParOf" srcId="{E0DB3F28-93C5-4E75-8DA4-C670B2894BD4}" destId="{0A5680EC-844C-412F-8543-7BB3C145D45B}" srcOrd="5" destOrd="0" presId="urn:microsoft.com/office/officeart/2005/8/layout/default"/>
    <dgm:cxn modelId="{E7E2FBC1-D170-4F8F-A026-F21E29C684E5}" type="presParOf" srcId="{E0DB3F28-93C5-4E75-8DA4-C670B2894BD4}" destId="{F60393CA-D5F4-46DC-B5A7-7A7442A96543}" srcOrd="6" destOrd="0" presId="urn:microsoft.com/office/officeart/2005/8/layout/default"/>
    <dgm:cxn modelId="{3C8FA817-1CB8-4BBC-A218-7988D19007F0}" type="presParOf" srcId="{E0DB3F28-93C5-4E75-8DA4-C670B2894BD4}" destId="{3BF7718E-8A0F-48CB-9FC5-516130B9D99E}" srcOrd="7" destOrd="0" presId="urn:microsoft.com/office/officeart/2005/8/layout/default"/>
    <dgm:cxn modelId="{60CBE3EB-40EC-46C7-B790-1898211E10CB}" type="presParOf" srcId="{E0DB3F28-93C5-4E75-8DA4-C670B2894BD4}" destId="{074AC1FE-ED29-4F40-9CEF-FEC5607E4BAA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EFD85E5-8B94-43B1-ADEA-7AAA6554214F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83AC69A-2B4B-4C37-AD11-2FDCD20743A2}">
      <dgm:prSet/>
      <dgm:spPr/>
      <dgm:t>
        <a:bodyPr/>
        <a:lstStyle/>
        <a:p>
          <a:r>
            <a:rPr lang="en-US"/>
            <a:t>Tahun | Inflasi (%)</a:t>
          </a:r>
        </a:p>
      </dgm:t>
    </dgm:pt>
    <dgm:pt modelId="{D3F6EF7E-AE28-446C-81B1-F4223A756325}" type="parTrans" cxnId="{5A4FF229-07A3-4535-937E-61A290744D51}">
      <dgm:prSet/>
      <dgm:spPr/>
      <dgm:t>
        <a:bodyPr/>
        <a:lstStyle/>
        <a:p>
          <a:endParaRPr lang="en-US"/>
        </a:p>
      </dgm:t>
    </dgm:pt>
    <dgm:pt modelId="{DD051271-4A2A-4231-855C-15058FE088F7}" type="sibTrans" cxnId="{5A4FF229-07A3-4535-937E-61A290744D51}">
      <dgm:prSet/>
      <dgm:spPr/>
      <dgm:t>
        <a:bodyPr/>
        <a:lstStyle/>
        <a:p>
          <a:endParaRPr lang="en-US"/>
        </a:p>
      </dgm:t>
    </dgm:pt>
    <dgm:pt modelId="{B55C0005-4F4E-4A87-A3C6-C9A5E56FA995}">
      <dgm:prSet/>
      <dgm:spPr/>
      <dgm:t>
        <a:bodyPr/>
        <a:lstStyle/>
        <a:p>
          <a:r>
            <a:rPr lang="en-US"/>
            <a:t>2022 | 5.5</a:t>
          </a:r>
        </a:p>
      </dgm:t>
    </dgm:pt>
    <dgm:pt modelId="{B3FF0E00-1686-482B-A6BB-46BB51F038F1}" type="parTrans" cxnId="{76546270-514F-4340-86E2-E7B62B1DDD72}">
      <dgm:prSet/>
      <dgm:spPr/>
      <dgm:t>
        <a:bodyPr/>
        <a:lstStyle/>
        <a:p>
          <a:endParaRPr lang="en-US"/>
        </a:p>
      </dgm:t>
    </dgm:pt>
    <dgm:pt modelId="{1E522BDA-ADBF-46C7-AE86-156362BEC354}" type="sibTrans" cxnId="{76546270-514F-4340-86E2-E7B62B1DDD72}">
      <dgm:prSet/>
      <dgm:spPr/>
      <dgm:t>
        <a:bodyPr/>
        <a:lstStyle/>
        <a:p>
          <a:endParaRPr lang="en-US"/>
        </a:p>
      </dgm:t>
    </dgm:pt>
    <dgm:pt modelId="{8F99D84A-D008-4C22-8371-61C2E53CD80F}">
      <dgm:prSet/>
      <dgm:spPr/>
      <dgm:t>
        <a:bodyPr/>
        <a:lstStyle/>
        <a:p>
          <a:r>
            <a:rPr lang="en-US"/>
            <a:t>2023 | 3.0</a:t>
          </a:r>
        </a:p>
      </dgm:t>
    </dgm:pt>
    <dgm:pt modelId="{5C417057-0144-4240-8F0B-A93D40BB01AE}" type="parTrans" cxnId="{46B897AF-DBCF-4412-BEBC-317C1DCB88D8}">
      <dgm:prSet/>
      <dgm:spPr/>
      <dgm:t>
        <a:bodyPr/>
        <a:lstStyle/>
        <a:p>
          <a:endParaRPr lang="en-US"/>
        </a:p>
      </dgm:t>
    </dgm:pt>
    <dgm:pt modelId="{06284466-DFD5-4492-9745-40AF2CF94126}" type="sibTrans" cxnId="{46B897AF-DBCF-4412-BEBC-317C1DCB88D8}">
      <dgm:prSet/>
      <dgm:spPr/>
      <dgm:t>
        <a:bodyPr/>
        <a:lstStyle/>
        <a:p>
          <a:endParaRPr lang="en-US"/>
        </a:p>
      </dgm:t>
    </dgm:pt>
    <dgm:pt modelId="{D64BB8F8-C61F-4FAA-BE0B-5F1D76715F0D}">
      <dgm:prSet/>
      <dgm:spPr/>
      <dgm:t>
        <a:bodyPr/>
        <a:lstStyle/>
        <a:p>
          <a:r>
            <a:rPr lang="en-US"/>
            <a:t>2024 | 2.8 (Proyeksi)</a:t>
          </a:r>
        </a:p>
      </dgm:t>
    </dgm:pt>
    <dgm:pt modelId="{742505D1-304C-4FE7-846B-A1B83B6A05D1}" type="parTrans" cxnId="{25D3E011-3009-4359-B02A-3D5E8338989D}">
      <dgm:prSet/>
      <dgm:spPr/>
      <dgm:t>
        <a:bodyPr/>
        <a:lstStyle/>
        <a:p>
          <a:endParaRPr lang="en-US"/>
        </a:p>
      </dgm:t>
    </dgm:pt>
    <dgm:pt modelId="{99270542-A255-4461-9956-85268B357378}" type="sibTrans" cxnId="{25D3E011-3009-4359-B02A-3D5E8338989D}">
      <dgm:prSet/>
      <dgm:spPr/>
      <dgm:t>
        <a:bodyPr/>
        <a:lstStyle/>
        <a:p>
          <a:endParaRPr lang="en-US"/>
        </a:p>
      </dgm:t>
    </dgm:pt>
    <dgm:pt modelId="{2B193F1C-243F-464F-A924-D36BA49373FF}">
      <dgm:prSet/>
      <dgm:spPr/>
      <dgm:t>
        <a:bodyPr/>
        <a:lstStyle/>
        <a:p>
          <a:r>
            <a:rPr lang="en-US"/>
            <a:t>Data menunjukkan inflasi menurun dan terkendali, menandakan keberhasilan kebijakan moneter BI.</a:t>
          </a:r>
        </a:p>
      </dgm:t>
    </dgm:pt>
    <dgm:pt modelId="{90A7F949-802C-4F92-9D96-9E61E780527B}" type="parTrans" cxnId="{0D257DB6-614D-45EE-96D9-20E15D89D5E4}">
      <dgm:prSet/>
      <dgm:spPr/>
      <dgm:t>
        <a:bodyPr/>
        <a:lstStyle/>
        <a:p>
          <a:endParaRPr lang="en-US"/>
        </a:p>
      </dgm:t>
    </dgm:pt>
    <dgm:pt modelId="{ABC4AFDD-5E87-4722-9EFA-F3FE40AF3C2B}" type="sibTrans" cxnId="{0D257DB6-614D-45EE-96D9-20E15D89D5E4}">
      <dgm:prSet/>
      <dgm:spPr/>
      <dgm:t>
        <a:bodyPr/>
        <a:lstStyle/>
        <a:p>
          <a:endParaRPr lang="en-US"/>
        </a:p>
      </dgm:t>
    </dgm:pt>
    <dgm:pt modelId="{355695EF-9908-4F28-B3BB-E2F214D1FEDA}" type="pres">
      <dgm:prSet presAssocID="{5EFD85E5-8B94-43B1-ADEA-7AAA6554214F}" presName="diagram" presStyleCnt="0">
        <dgm:presLayoutVars>
          <dgm:dir/>
          <dgm:resizeHandles val="exact"/>
        </dgm:presLayoutVars>
      </dgm:prSet>
      <dgm:spPr/>
    </dgm:pt>
    <dgm:pt modelId="{9E816AA8-4D55-4AE3-96A1-DAA899EDC2A0}" type="pres">
      <dgm:prSet presAssocID="{A83AC69A-2B4B-4C37-AD11-2FDCD20743A2}" presName="node" presStyleLbl="node1" presStyleIdx="0" presStyleCnt="5">
        <dgm:presLayoutVars>
          <dgm:bulletEnabled val="1"/>
        </dgm:presLayoutVars>
      </dgm:prSet>
      <dgm:spPr/>
    </dgm:pt>
    <dgm:pt modelId="{AB9E3A49-04CA-4CE2-9023-3812CFB3FFA5}" type="pres">
      <dgm:prSet presAssocID="{DD051271-4A2A-4231-855C-15058FE088F7}" presName="sibTrans" presStyleCnt="0"/>
      <dgm:spPr/>
    </dgm:pt>
    <dgm:pt modelId="{77479648-E7A3-44FA-AFAE-18C115D50F5E}" type="pres">
      <dgm:prSet presAssocID="{B55C0005-4F4E-4A87-A3C6-C9A5E56FA995}" presName="node" presStyleLbl="node1" presStyleIdx="1" presStyleCnt="5">
        <dgm:presLayoutVars>
          <dgm:bulletEnabled val="1"/>
        </dgm:presLayoutVars>
      </dgm:prSet>
      <dgm:spPr/>
    </dgm:pt>
    <dgm:pt modelId="{11DF5ED0-9A92-4286-A194-479F98EC9968}" type="pres">
      <dgm:prSet presAssocID="{1E522BDA-ADBF-46C7-AE86-156362BEC354}" presName="sibTrans" presStyleCnt="0"/>
      <dgm:spPr/>
    </dgm:pt>
    <dgm:pt modelId="{0ECBB412-42E3-44CF-B138-5362028049E4}" type="pres">
      <dgm:prSet presAssocID="{8F99D84A-D008-4C22-8371-61C2E53CD80F}" presName="node" presStyleLbl="node1" presStyleIdx="2" presStyleCnt="5">
        <dgm:presLayoutVars>
          <dgm:bulletEnabled val="1"/>
        </dgm:presLayoutVars>
      </dgm:prSet>
      <dgm:spPr/>
    </dgm:pt>
    <dgm:pt modelId="{AE9F234B-8FF6-4238-B72B-33CFE022FFC1}" type="pres">
      <dgm:prSet presAssocID="{06284466-DFD5-4492-9745-40AF2CF94126}" presName="sibTrans" presStyleCnt="0"/>
      <dgm:spPr/>
    </dgm:pt>
    <dgm:pt modelId="{0B936342-E3C6-42B1-9DA4-771508532D34}" type="pres">
      <dgm:prSet presAssocID="{D64BB8F8-C61F-4FAA-BE0B-5F1D76715F0D}" presName="node" presStyleLbl="node1" presStyleIdx="3" presStyleCnt="5">
        <dgm:presLayoutVars>
          <dgm:bulletEnabled val="1"/>
        </dgm:presLayoutVars>
      </dgm:prSet>
      <dgm:spPr/>
    </dgm:pt>
    <dgm:pt modelId="{E70953D7-86F5-4C90-A38B-F13FD78B672C}" type="pres">
      <dgm:prSet presAssocID="{99270542-A255-4461-9956-85268B357378}" presName="sibTrans" presStyleCnt="0"/>
      <dgm:spPr/>
    </dgm:pt>
    <dgm:pt modelId="{E676F530-0B1D-4331-BE73-14B11D6801BC}" type="pres">
      <dgm:prSet presAssocID="{2B193F1C-243F-464F-A924-D36BA49373FF}" presName="node" presStyleLbl="node1" presStyleIdx="4" presStyleCnt="5">
        <dgm:presLayoutVars>
          <dgm:bulletEnabled val="1"/>
        </dgm:presLayoutVars>
      </dgm:prSet>
      <dgm:spPr/>
    </dgm:pt>
  </dgm:ptLst>
  <dgm:cxnLst>
    <dgm:cxn modelId="{25D3E011-3009-4359-B02A-3D5E8338989D}" srcId="{5EFD85E5-8B94-43B1-ADEA-7AAA6554214F}" destId="{D64BB8F8-C61F-4FAA-BE0B-5F1D76715F0D}" srcOrd="3" destOrd="0" parTransId="{742505D1-304C-4FE7-846B-A1B83B6A05D1}" sibTransId="{99270542-A255-4461-9956-85268B357378}"/>
    <dgm:cxn modelId="{5A4FF229-07A3-4535-937E-61A290744D51}" srcId="{5EFD85E5-8B94-43B1-ADEA-7AAA6554214F}" destId="{A83AC69A-2B4B-4C37-AD11-2FDCD20743A2}" srcOrd="0" destOrd="0" parTransId="{D3F6EF7E-AE28-446C-81B1-F4223A756325}" sibTransId="{DD051271-4A2A-4231-855C-15058FE088F7}"/>
    <dgm:cxn modelId="{A728EF3E-DD37-4AAD-97C5-1ED4BE75BCC3}" type="presOf" srcId="{D64BB8F8-C61F-4FAA-BE0B-5F1D76715F0D}" destId="{0B936342-E3C6-42B1-9DA4-771508532D34}" srcOrd="0" destOrd="0" presId="urn:microsoft.com/office/officeart/2005/8/layout/default"/>
    <dgm:cxn modelId="{76546270-514F-4340-86E2-E7B62B1DDD72}" srcId="{5EFD85E5-8B94-43B1-ADEA-7AAA6554214F}" destId="{B55C0005-4F4E-4A87-A3C6-C9A5E56FA995}" srcOrd="1" destOrd="0" parTransId="{B3FF0E00-1686-482B-A6BB-46BB51F038F1}" sibTransId="{1E522BDA-ADBF-46C7-AE86-156362BEC354}"/>
    <dgm:cxn modelId="{1FD83D83-18E4-4BBA-86A2-792624C262E0}" type="presOf" srcId="{B55C0005-4F4E-4A87-A3C6-C9A5E56FA995}" destId="{77479648-E7A3-44FA-AFAE-18C115D50F5E}" srcOrd="0" destOrd="0" presId="urn:microsoft.com/office/officeart/2005/8/layout/default"/>
    <dgm:cxn modelId="{46B897AF-DBCF-4412-BEBC-317C1DCB88D8}" srcId="{5EFD85E5-8B94-43B1-ADEA-7AAA6554214F}" destId="{8F99D84A-D008-4C22-8371-61C2E53CD80F}" srcOrd="2" destOrd="0" parTransId="{5C417057-0144-4240-8F0B-A93D40BB01AE}" sibTransId="{06284466-DFD5-4492-9745-40AF2CF94126}"/>
    <dgm:cxn modelId="{0D257DB6-614D-45EE-96D9-20E15D89D5E4}" srcId="{5EFD85E5-8B94-43B1-ADEA-7AAA6554214F}" destId="{2B193F1C-243F-464F-A924-D36BA49373FF}" srcOrd="4" destOrd="0" parTransId="{90A7F949-802C-4F92-9D96-9E61E780527B}" sibTransId="{ABC4AFDD-5E87-4722-9EFA-F3FE40AF3C2B}"/>
    <dgm:cxn modelId="{70FF17C6-831F-4630-AB50-3E29D4F172D4}" type="presOf" srcId="{2B193F1C-243F-464F-A924-D36BA49373FF}" destId="{E676F530-0B1D-4331-BE73-14B11D6801BC}" srcOrd="0" destOrd="0" presId="urn:microsoft.com/office/officeart/2005/8/layout/default"/>
    <dgm:cxn modelId="{F9558BD7-59A0-40F7-87D6-68E9836DB603}" type="presOf" srcId="{A83AC69A-2B4B-4C37-AD11-2FDCD20743A2}" destId="{9E816AA8-4D55-4AE3-96A1-DAA899EDC2A0}" srcOrd="0" destOrd="0" presId="urn:microsoft.com/office/officeart/2005/8/layout/default"/>
    <dgm:cxn modelId="{4CD0E9D8-C3F8-4FC1-8610-0E9341A0DC1E}" type="presOf" srcId="{5EFD85E5-8B94-43B1-ADEA-7AAA6554214F}" destId="{355695EF-9908-4F28-B3BB-E2F214D1FEDA}" srcOrd="0" destOrd="0" presId="urn:microsoft.com/office/officeart/2005/8/layout/default"/>
    <dgm:cxn modelId="{EF8D2FF0-5FB4-4EA9-A0D9-777148AF1D67}" type="presOf" srcId="{8F99D84A-D008-4C22-8371-61C2E53CD80F}" destId="{0ECBB412-42E3-44CF-B138-5362028049E4}" srcOrd="0" destOrd="0" presId="urn:microsoft.com/office/officeart/2005/8/layout/default"/>
    <dgm:cxn modelId="{F5CDEF0E-3441-4B8D-A178-5C1E75DD9F94}" type="presParOf" srcId="{355695EF-9908-4F28-B3BB-E2F214D1FEDA}" destId="{9E816AA8-4D55-4AE3-96A1-DAA899EDC2A0}" srcOrd="0" destOrd="0" presId="urn:microsoft.com/office/officeart/2005/8/layout/default"/>
    <dgm:cxn modelId="{157582BA-B1D0-42A8-8DD2-C5F27C2E1D64}" type="presParOf" srcId="{355695EF-9908-4F28-B3BB-E2F214D1FEDA}" destId="{AB9E3A49-04CA-4CE2-9023-3812CFB3FFA5}" srcOrd="1" destOrd="0" presId="urn:microsoft.com/office/officeart/2005/8/layout/default"/>
    <dgm:cxn modelId="{C469C2E4-F1DE-496B-B940-EA231E8B7652}" type="presParOf" srcId="{355695EF-9908-4F28-B3BB-E2F214D1FEDA}" destId="{77479648-E7A3-44FA-AFAE-18C115D50F5E}" srcOrd="2" destOrd="0" presId="urn:microsoft.com/office/officeart/2005/8/layout/default"/>
    <dgm:cxn modelId="{F0D94D8D-A092-4A33-AF23-F1AA87EB3BFB}" type="presParOf" srcId="{355695EF-9908-4F28-B3BB-E2F214D1FEDA}" destId="{11DF5ED0-9A92-4286-A194-479F98EC9968}" srcOrd="3" destOrd="0" presId="urn:microsoft.com/office/officeart/2005/8/layout/default"/>
    <dgm:cxn modelId="{E9376A1C-7ED8-4D99-9431-F1F02C931CC2}" type="presParOf" srcId="{355695EF-9908-4F28-B3BB-E2F214D1FEDA}" destId="{0ECBB412-42E3-44CF-B138-5362028049E4}" srcOrd="4" destOrd="0" presId="urn:microsoft.com/office/officeart/2005/8/layout/default"/>
    <dgm:cxn modelId="{D3038A1C-C51A-4DAF-B4F5-34693B2ACE44}" type="presParOf" srcId="{355695EF-9908-4F28-B3BB-E2F214D1FEDA}" destId="{AE9F234B-8FF6-4238-B72B-33CFE022FFC1}" srcOrd="5" destOrd="0" presId="urn:microsoft.com/office/officeart/2005/8/layout/default"/>
    <dgm:cxn modelId="{9BE33833-A2FF-4F8B-86B7-3FD45435D86B}" type="presParOf" srcId="{355695EF-9908-4F28-B3BB-E2F214D1FEDA}" destId="{0B936342-E3C6-42B1-9DA4-771508532D34}" srcOrd="6" destOrd="0" presId="urn:microsoft.com/office/officeart/2005/8/layout/default"/>
    <dgm:cxn modelId="{6BED6BE3-F357-4C59-9FA0-77F963E4578A}" type="presParOf" srcId="{355695EF-9908-4F28-B3BB-E2F214D1FEDA}" destId="{E70953D7-86F5-4C90-A38B-F13FD78B672C}" srcOrd="7" destOrd="0" presId="urn:microsoft.com/office/officeart/2005/8/layout/default"/>
    <dgm:cxn modelId="{99CF50C6-B7C0-4CDD-815C-A404506A2641}" type="presParOf" srcId="{355695EF-9908-4F28-B3BB-E2F214D1FEDA}" destId="{E676F530-0B1D-4331-BE73-14B11D6801BC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58BE658-76AE-4CA5-9047-6CB2CD8B78D9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F651DD5-CA1F-4313-B3C6-C83BE52475F6}">
      <dgm:prSet/>
      <dgm:spPr/>
      <dgm:t>
        <a:bodyPr/>
        <a:lstStyle/>
        <a:p>
          <a:r>
            <a:rPr lang="en-US"/>
            <a:t>Suku bunga adalah imbal hasil atau biaya pinjaman uang.</a:t>
          </a:r>
        </a:p>
      </dgm:t>
    </dgm:pt>
    <dgm:pt modelId="{FD0EB986-327F-4192-8B6B-96FB7E4A454D}" type="parTrans" cxnId="{3A5CC802-347E-4589-A3D1-E846AD7AE030}">
      <dgm:prSet/>
      <dgm:spPr/>
      <dgm:t>
        <a:bodyPr/>
        <a:lstStyle/>
        <a:p>
          <a:endParaRPr lang="en-US"/>
        </a:p>
      </dgm:t>
    </dgm:pt>
    <dgm:pt modelId="{8C5E4F5B-9801-4EB8-9713-30397A94C60C}" type="sibTrans" cxnId="{3A5CC802-347E-4589-A3D1-E846AD7AE030}">
      <dgm:prSet/>
      <dgm:spPr/>
      <dgm:t>
        <a:bodyPr/>
        <a:lstStyle/>
        <a:p>
          <a:endParaRPr lang="en-US"/>
        </a:p>
      </dgm:t>
    </dgm:pt>
    <dgm:pt modelId="{D389460E-20C9-4D71-B41C-F84F43FF43AA}">
      <dgm:prSet/>
      <dgm:spPr/>
      <dgm:t>
        <a:bodyPr/>
        <a:lstStyle/>
        <a:p>
          <a:r>
            <a:rPr lang="en-US"/>
            <a:t>Jenis:</a:t>
          </a:r>
        </a:p>
      </dgm:t>
    </dgm:pt>
    <dgm:pt modelId="{751768A2-6FFB-41BE-A77F-6374F14ED45F}" type="parTrans" cxnId="{5C1F4354-B1BA-4660-A9E9-207D8444A221}">
      <dgm:prSet/>
      <dgm:spPr/>
      <dgm:t>
        <a:bodyPr/>
        <a:lstStyle/>
        <a:p>
          <a:endParaRPr lang="en-US"/>
        </a:p>
      </dgm:t>
    </dgm:pt>
    <dgm:pt modelId="{B07D15ED-770B-46FE-A3B6-BD602053D7AD}" type="sibTrans" cxnId="{5C1F4354-B1BA-4660-A9E9-207D8444A221}">
      <dgm:prSet/>
      <dgm:spPr/>
      <dgm:t>
        <a:bodyPr/>
        <a:lstStyle/>
        <a:p>
          <a:endParaRPr lang="en-US"/>
        </a:p>
      </dgm:t>
    </dgm:pt>
    <dgm:pt modelId="{968D290A-BC60-46A3-A964-8BF74E8FA9F7}">
      <dgm:prSet/>
      <dgm:spPr/>
      <dgm:t>
        <a:bodyPr/>
        <a:lstStyle/>
        <a:p>
          <a:r>
            <a:rPr lang="en-US"/>
            <a:t>- BI Rate (7-Day Repo Rate)</a:t>
          </a:r>
        </a:p>
      </dgm:t>
    </dgm:pt>
    <dgm:pt modelId="{68DCB399-FCDF-4C0F-BC7C-12FBF2BE598E}" type="parTrans" cxnId="{1F8218CB-C806-4A82-A927-884E825696CC}">
      <dgm:prSet/>
      <dgm:spPr/>
      <dgm:t>
        <a:bodyPr/>
        <a:lstStyle/>
        <a:p>
          <a:endParaRPr lang="en-US"/>
        </a:p>
      </dgm:t>
    </dgm:pt>
    <dgm:pt modelId="{FD958CAF-29A8-40E2-AE24-707EC65EA5B0}" type="sibTrans" cxnId="{1F8218CB-C806-4A82-A927-884E825696CC}">
      <dgm:prSet/>
      <dgm:spPr/>
      <dgm:t>
        <a:bodyPr/>
        <a:lstStyle/>
        <a:p>
          <a:endParaRPr lang="en-US"/>
        </a:p>
      </dgm:t>
    </dgm:pt>
    <dgm:pt modelId="{00F8AC67-39E8-4FEA-884A-DE5C87AA59CA}">
      <dgm:prSet/>
      <dgm:spPr/>
      <dgm:t>
        <a:bodyPr/>
        <a:lstStyle/>
        <a:p>
          <a:r>
            <a:rPr lang="en-US"/>
            <a:t>- Kredit dan deposito</a:t>
          </a:r>
        </a:p>
      </dgm:t>
    </dgm:pt>
    <dgm:pt modelId="{9B166AA2-30B1-4365-B258-4FF87A63D3F8}" type="parTrans" cxnId="{67692083-EABE-4FD1-BB33-49C135465709}">
      <dgm:prSet/>
      <dgm:spPr/>
      <dgm:t>
        <a:bodyPr/>
        <a:lstStyle/>
        <a:p>
          <a:endParaRPr lang="en-US"/>
        </a:p>
      </dgm:t>
    </dgm:pt>
    <dgm:pt modelId="{F1E388E2-C740-49BF-83D0-9B15B5C47755}" type="sibTrans" cxnId="{67692083-EABE-4FD1-BB33-49C135465709}">
      <dgm:prSet/>
      <dgm:spPr/>
      <dgm:t>
        <a:bodyPr/>
        <a:lstStyle/>
        <a:p>
          <a:endParaRPr lang="en-US"/>
        </a:p>
      </dgm:t>
    </dgm:pt>
    <dgm:pt modelId="{67EA8CF6-B5C8-422D-B26A-D703874C4FE5}">
      <dgm:prSet/>
      <dgm:spPr/>
      <dgm:t>
        <a:bodyPr/>
        <a:lstStyle/>
        <a:p>
          <a:r>
            <a:rPr lang="en-US"/>
            <a:t>Bank Indonesia menyesuaikan suku bunga untuk mengendalikan inflasi dan pertumbuhan ekonomi.</a:t>
          </a:r>
        </a:p>
      </dgm:t>
    </dgm:pt>
    <dgm:pt modelId="{3C8A8643-8BCA-4FA5-AECE-0AD7B18E6D04}" type="parTrans" cxnId="{32DB18EF-3579-4807-AEB1-CB0EA7AA9C4A}">
      <dgm:prSet/>
      <dgm:spPr/>
      <dgm:t>
        <a:bodyPr/>
        <a:lstStyle/>
        <a:p>
          <a:endParaRPr lang="en-US"/>
        </a:p>
      </dgm:t>
    </dgm:pt>
    <dgm:pt modelId="{CE23CAF9-51CD-4641-A440-82D01E3C8829}" type="sibTrans" cxnId="{32DB18EF-3579-4807-AEB1-CB0EA7AA9C4A}">
      <dgm:prSet/>
      <dgm:spPr/>
      <dgm:t>
        <a:bodyPr/>
        <a:lstStyle/>
        <a:p>
          <a:endParaRPr lang="en-US"/>
        </a:p>
      </dgm:t>
    </dgm:pt>
    <dgm:pt modelId="{3991B16A-148F-4718-9812-E206B47A7E6D}" type="pres">
      <dgm:prSet presAssocID="{C58BE658-76AE-4CA5-9047-6CB2CD8B78D9}" presName="diagram" presStyleCnt="0">
        <dgm:presLayoutVars>
          <dgm:dir/>
          <dgm:resizeHandles val="exact"/>
        </dgm:presLayoutVars>
      </dgm:prSet>
      <dgm:spPr/>
    </dgm:pt>
    <dgm:pt modelId="{D14BBB03-CF6E-4B6D-83DA-329E918FFA68}" type="pres">
      <dgm:prSet presAssocID="{EF651DD5-CA1F-4313-B3C6-C83BE52475F6}" presName="node" presStyleLbl="node1" presStyleIdx="0" presStyleCnt="5">
        <dgm:presLayoutVars>
          <dgm:bulletEnabled val="1"/>
        </dgm:presLayoutVars>
      </dgm:prSet>
      <dgm:spPr/>
    </dgm:pt>
    <dgm:pt modelId="{5984C64E-2C38-4748-9219-36280BC5D732}" type="pres">
      <dgm:prSet presAssocID="{8C5E4F5B-9801-4EB8-9713-30397A94C60C}" presName="sibTrans" presStyleCnt="0"/>
      <dgm:spPr/>
    </dgm:pt>
    <dgm:pt modelId="{9083369A-83E2-451F-9A83-1C0D86DDC455}" type="pres">
      <dgm:prSet presAssocID="{D389460E-20C9-4D71-B41C-F84F43FF43AA}" presName="node" presStyleLbl="node1" presStyleIdx="1" presStyleCnt="5">
        <dgm:presLayoutVars>
          <dgm:bulletEnabled val="1"/>
        </dgm:presLayoutVars>
      </dgm:prSet>
      <dgm:spPr/>
    </dgm:pt>
    <dgm:pt modelId="{F10F4B61-D3EC-4D63-B8A0-5B3535A9A69F}" type="pres">
      <dgm:prSet presAssocID="{B07D15ED-770B-46FE-A3B6-BD602053D7AD}" presName="sibTrans" presStyleCnt="0"/>
      <dgm:spPr/>
    </dgm:pt>
    <dgm:pt modelId="{EAFEAD90-C400-4A81-A256-6C1EB9FF62EC}" type="pres">
      <dgm:prSet presAssocID="{968D290A-BC60-46A3-A964-8BF74E8FA9F7}" presName="node" presStyleLbl="node1" presStyleIdx="2" presStyleCnt="5">
        <dgm:presLayoutVars>
          <dgm:bulletEnabled val="1"/>
        </dgm:presLayoutVars>
      </dgm:prSet>
      <dgm:spPr/>
    </dgm:pt>
    <dgm:pt modelId="{EE829607-99CC-47B0-AAB4-25881AD5CB3C}" type="pres">
      <dgm:prSet presAssocID="{FD958CAF-29A8-40E2-AE24-707EC65EA5B0}" presName="sibTrans" presStyleCnt="0"/>
      <dgm:spPr/>
    </dgm:pt>
    <dgm:pt modelId="{A9815595-39AE-453D-B782-F5CC1AFAE13C}" type="pres">
      <dgm:prSet presAssocID="{00F8AC67-39E8-4FEA-884A-DE5C87AA59CA}" presName="node" presStyleLbl="node1" presStyleIdx="3" presStyleCnt="5">
        <dgm:presLayoutVars>
          <dgm:bulletEnabled val="1"/>
        </dgm:presLayoutVars>
      </dgm:prSet>
      <dgm:spPr/>
    </dgm:pt>
    <dgm:pt modelId="{CDCF884E-EE3A-4A07-9644-A35E89BA8CBE}" type="pres">
      <dgm:prSet presAssocID="{F1E388E2-C740-49BF-83D0-9B15B5C47755}" presName="sibTrans" presStyleCnt="0"/>
      <dgm:spPr/>
    </dgm:pt>
    <dgm:pt modelId="{F857DD91-EE45-434F-9715-2062B423022C}" type="pres">
      <dgm:prSet presAssocID="{67EA8CF6-B5C8-422D-B26A-D703874C4FE5}" presName="node" presStyleLbl="node1" presStyleIdx="4" presStyleCnt="5">
        <dgm:presLayoutVars>
          <dgm:bulletEnabled val="1"/>
        </dgm:presLayoutVars>
      </dgm:prSet>
      <dgm:spPr/>
    </dgm:pt>
  </dgm:ptLst>
  <dgm:cxnLst>
    <dgm:cxn modelId="{3A5CC802-347E-4589-A3D1-E846AD7AE030}" srcId="{C58BE658-76AE-4CA5-9047-6CB2CD8B78D9}" destId="{EF651DD5-CA1F-4313-B3C6-C83BE52475F6}" srcOrd="0" destOrd="0" parTransId="{FD0EB986-327F-4192-8B6B-96FB7E4A454D}" sibTransId="{8C5E4F5B-9801-4EB8-9713-30397A94C60C}"/>
    <dgm:cxn modelId="{477B5431-BB8F-4D91-84E1-4594AE22EFBD}" type="presOf" srcId="{968D290A-BC60-46A3-A964-8BF74E8FA9F7}" destId="{EAFEAD90-C400-4A81-A256-6C1EB9FF62EC}" srcOrd="0" destOrd="0" presId="urn:microsoft.com/office/officeart/2005/8/layout/default"/>
    <dgm:cxn modelId="{B5EAC340-6C53-497B-B98F-00FF757AB9A1}" type="presOf" srcId="{C58BE658-76AE-4CA5-9047-6CB2CD8B78D9}" destId="{3991B16A-148F-4718-9812-E206B47A7E6D}" srcOrd="0" destOrd="0" presId="urn:microsoft.com/office/officeart/2005/8/layout/default"/>
    <dgm:cxn modelId="{34C45D5F-3658-447C-AE33-45F448D3AFD7}" type="presOf" srcId="{EF651DD5-CA1F-4313-B3C6-C83BE52475F6}" destId="{D14BBB03-CF6E-4B6D-83DA-329E918FFA68}" srcOrd="0" destOrd="0" presId="urn:microsoft.com/office/officeart/2005/8/layout/default"/>
    <dgm:cxn modelId="{5C1F4354-B1BA-4660-A9E9-207D8444A221}" srcId="{C58BE658-76AE-4CA5-9047-6CB2CD8B78D9}" destId="{D389460E-20C9-4D71-B41C-F84F43FF43AA}" srcOrd="1" destOrd="0" parTransId="{751768A2-6FFB-41BE-A77F-6374F14ED45F}" sibTransId="{B07D15ED-770B-46FE-A3B6-BD602053D7AD}"/>
    <dgm:cxn modelId="{67692083-EABE-4FD1-BB33-49C135465709}" srcId="{C58BE658-76AE-4CA5-9047-6CB2CD8B78D9}" destId="{00F8AC67-39E8-4FEA-884A-DE5C87AA59CA}" srcOrd="3" destOrd="0" parTransId="{9B166AA2-30B1-4365-B258-4FF87A63D3F8}" sibTransId="{F1E388E2-C740-49BF-83D0-9B15B5C47755}"/>
    <dgm:cxn modelId="{4F5121B1-81D6-4137-992C-61053A620966}" type="presOf" srcId="{67EA8CF6-B5C8-422D-B26A-D703874C4FE5}" destId="{F857DD91-EE45-434F-9715-2062B423022C}" srcOrd="0" destOrd="0" presId="urn:microsoft.com/office/officeart/2005/8/layout/default"/>
    <dgm:cxn modelId="{56E69BB5-1035-43B3-B63A-48D9102B1590}" type="presOf" srcId="{D389460E-20C9-4D71-B41C-F84F43FF43AA}" destId="{9083369A-83E2-451F-9A83-1C0D86DDC455}" srcOrd="0" destOrd="0" presId="urn:microsoft.com/office/officeart/2005/8/layout/default"/>
    <dgm:cxn modelId="{1F8218CB-C806-4A82-A927-884E825696CC}" srcId="{C58BE658-76AE-4CA5-9047-6CB2CD8B78D9}" destId="{968D290A-BC60-46A3-A964-8BF74E8FA9F7}" srcOrd="2" destOrd="0" parTransId="{68DCB399-FCDF-4C0F-BC7C-12FBF2BE598E}" sibTransId="{FD958CAF-29A8-40E2-AE24-707EC65EA5B0}"/>
    <dgm:cxn modelId="{05B69ED5-A38A-4AAA-B562-CA69AB71B0E4}" type="presOf" srcId="{00F8AC67-39E8-4FEA-884A-DE5C87AA59CA}" destId="{A9815595-39AE-453D-B782-F5CC1AFAE13C}" srcOrd="0" destOrd="0" presId="urn:microsoft.com/office/officeart/2005/8/layout/default"/>
    <dgm:cxn modelId="{32DB18EF-3579-4807-AEB1-CB0EA7AA9C4A}" srcId="{C58BE658-76AE-4CA5-9047-6CB2CD8B78D9}" destId="{67EA8CF6-B5C8-422D-B26A-D703874C4FE5}" srcOrd="4" destOrd="0" parTransId="{3C8A8643-8BCA-4FA5-AECE-0AD7B18E6D04}" sibTransId="{CE23CAF9-51CD-4641-A440-82D01E3C8829}"/>
    <dgm:cxn modelId="{0ECB40EA-29E4-44A4-9440-7714AEC8480C}" type="presParOf" srcId="{3991B16A-148F-4718-9812-E206B47A7E6D}" destId="{D14BBB03-CF6E-4B6D-83DA-329E918FFA68}" srcOrd="0" destOrd="0" presId="urn:microsoft.com/office/officeart/2005/8/layout/default"/>
    <dgm:cxn modelId="{3AF51983-AC62-4338-A7F3-39260FCA3ABC}" type="presParOf" srcId="{3991B16A-148F-4718-9812-E206B47A7E6D}" destId="{5984C64E-2C38-4748-9219-36280BC5D732}" srcOrd="1" destOrd="0" presId="urn:microsoft.com/office/officeart/2005/8/layout/default"/>
    <dgm:cxn modelId="{8C618595-655B-48B7-A852-7BCF31429984}" type="presParOf" srcId="{3991B16A-148F-4718-9812-E206B47A7E6D}" destId="{9083369A-83E2-451F-9A83-1C0D86DDC455}" srcOrd="2" destOrd="0" presId="urn:microsoft.com/office/officeart/2005/8/layout/default"/>
    <dgm:cxn modelId="{A9F6DF3B-C454-4225-A30E-AE804247812C}" type="presParOf" srcId="{3991B16A-148F-4718-9812-E206B47A7E6D}" destId="{F10F4B61-D3EC-4D63-B8A0-5B3535A9A69F}" srcOrd="3" destOrd="0" presId="urn:microsoft.com/office/officeart/2005/8/layout/default"/>
    <dgm:cxn modelId="{5A24C34D-682F-44C3-8F90-C43B6711A013}" type="presParOf" srcId="{3991B16A-148F-4718-9812-E206B47A7E6D}" destId="{EAFEAD90-C400-4A81-A256-6C1EB9FF62EC}" srcOrd="4" destOrd="0" presId="urn:microsoft.com/office/officeart/2005/8/layout/default"/>
    <dgm:cxn modelId="{49179A5C-A6AB-4A5A-9E9C-62FF4E62D3CA}" type="presParOf" srcId="{3991B16A-148F-4718-9812-E206B47A7E6D}" destId="{EE829607-99CC-47B0-AAB4-25881AD5CB3C}" srcOrd="5" destOrd="0" presId="urn:microsoft.com/office/officeart/2005/8/layout/default"/>
    <dgm:cxn modelId="{8DC0760F-7716-46BB-AE6A-BADAC71EAF6B}" type="presParOf" srcId="{3991B16A-148F-4718-9812-E206B47A7E6D}" destId="{A9815595-39AE-453D-B782-F5CC1AFAE13C}" srcOrd="6" destOrd="0" presId="urn:microsoft.com/office/officeart/2005/8/layout/default"/>
    <dgm:cxn modelId="{203658DE-D8D8-4BCA-B700-80C6F2B2C734}" type="presParOf" srcId="{3991B16A-148F-4718-9812-E206B47A7E6D}" destId="{CDCF884E-EE3A-4A07-9644-A35E89BA8CBE}" srcOrd="7" destOrd="0" presId="urn:microsoft.com/office/officeart/2005/8/layout/default"/>
    <dgm:cxn modelId="{A5593B91-4C2F-43A8-9C35-10102FCBE54A}" type="presParOf" srcId="{3991B16A-148F-4718-9812-E206B47A7E6D}" destId="{F857DD91-EE45-434F-9715-2062B423022C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41D5F79-4B15-4E5A-917F-C71B124D40B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68D4784-C205-463D-B35F-BE1215BB6C4B}">
      <dgm:prSet/>
      <dgm:spPr/>
      <dgm:t>
        <a:bodyPr/>
        <a:lstStyle/>
        <a:p>
          <a:r>
            <a:rPr lang="en-US"/>
            <a:t>1. Inflasi dan ekspektasi pasar</a:t>
          </a:r>
        </a:p>
      </dgm:t>
    </dgm:pt>
    <dgm:pt modelId="{62280BF1-1205-482C-AB64-18F32ADF115E}" type="parTrans" cxnId="{1B77D5C0-1C60-4F75-AA23-6385ECF7AD0D}">
      <dgm:prSet/>
      <dgm:spPr/>
      <dgm:t>
        <a:bodyPr/>
        <a:lstStyle/>
        <a:p>
          <a:endParaRPr lang="en-US"/>
        </a:p>
      </dgm:t>
    </dgm:pt>
    <dgm:pt modelId="{5AB04177-B779-4F0F-8E1B-EB6588F4010E}" type="sibTrans" cxnId="{1B77D5C0-1C60-4F75-AA23-6385ECF7AD0D}">
      <dgm:prSet/>
      <dgm:spPr/>
      <dgm:t>
        <a:bodyPr/>
        <a:lstStyle/>
        <a:p>
          <a:endParaRPr lang="en-US"/>
        </a:p>
      </dgm:t>
    </dgm:pt>
    <dgm:pt modelId="{0FBAA457-8ED5-4413-B081-7EAF7CE52324}">
      <dgm:prSet/>
      <dgm:spPr/>
      <dgm:t>
        <a:bodyPr/>
        <a:lstStyle/>
        <a:p>
          <a:r>
            <a:rPr lang="en-US"/>
            <a:t>2. Kebijakan moneter Bank Indonesia</a:t>
          </a:r>
        </a:p>
      </dgm:t>
    </dgm:pt>
    <dgm:pt modelId="{8A60DA8A-4836-4225-B3D8-A24C36C76F48}" type="parTrans" cxnId="{F35E52B0-30D7-4640-85E7-63D1418A62B2}">
      <dgm:prSet/>
      <dgm:spPr/>
      <dgm:t>
        <a:bodyPr/>
        <a:lstStyle/>
        <a:p>
          <a:endParaRPr lang="en-US"/>
        </a:p>
      </dgm:t>
    </dgm:pt>
    <dgm:pt modelId="{FB643521-CEF3-4F2D-A883-619231C4A059}" type="sibTrans" cxnId="{F35E52B0-30D7-4640-85E7-63D1418A62B2}">
      <dgm:prSet/>
      <dgm:spPr/>
      <dgm:t>
        <a:bodyPr/>
        <a:lstStyle/>
        <a:p>
          <a:endParaRPr lang="en-US"/>
        </a:p>
      </dgm:t>
    </dgm:pt>
    <dgm:pt modelId="{1FD25B4C-5BFD-4B02-BB63-03974C112D84}">
      <dgm:prSet/>
      <dgm:spPr/>
      <dgm:t>
        <a:bodyPr/>
        <a:lstStyle/>
        <a:p>
          <a:r>
            <a:rPr lang="en-US"/>
            <a:t>3. Stabilitas nilai tukar rupiah</a:t>
          </a:r>
        </a:p>
      </dgm:t>
    </dgm:pt>
    <dgm:pt modelId="{D438DBC4-417B-4697-88EB-E2CC713C17F3}" type="parTrans" cxnId="{E4CA03F9-F437-4F4F-991C-5434C7FCFCBE}">
      <dgm:prSet/>
      <dgm:spPr/>
      <dgm:t>
        <a:bodyPr/>
        <a:lstStyle/>
        <a:p>
          <a:endParaRPr lang="en-US"/>
        </a:p>
      </dgm:t>
    </dgm:pt>
    <dgm:pt modelId="{6CC25814-7C59-4D9D-847A-DA7E2FEB3885}" type="sibTrans" cxnId="{E4CA03F9-F437-4F4F-991C-5434C7FCFCBE}">
      <dgm:prSet/>
      <dgm:spPr/>
      <dgm:t>
        <a:bodyPr/>
        <a:lstStyle/>
        <a:p>
          <a:endParaRPr lang="en-US"/>
        </a:p>
      </dgm:t>
    </dgm:pt>
    <dgm:pt modelId="{811FAB30-DFEA-466A-97B0-97C5FEA13B2D}">
      <dgm:prSet/>
      <dgm:spPr/>
      <dgm:t>
        <a:bodyPr/>
        <a:lstStyle/>
        <a:p>
          <a:r>
            <a:rPr lang="en-US"/>
            <a:t>4. Kondisi ekonomi global</a:t>
          </a:r>
        </a:p>
      </dgm:t>
    </dgm:pt>
    <dgm:pt modelId="{CCEA5CC3-77E9-4F6E-9DA9-6A9A43F2821B}" type="parTrans" cxnId="{DA3851B8-92F5-4E89-918A-6580B5E93605}">
      <dgm:prSet/>
      <dgm:spPr/>
      <dgm:t>
        <a:bodyPr/>
        <a:lstStyle/>
        <a:p>
          <a:endParaRPr lang="en-US"/>
        </a:p>
      </dgm:t>
    </dgm:pt>
    <dgm:pt modelId="{55B07119-9B5D-48B2-8815-4F383D149A50}" type="sibTrans" cxnId="{DA3851B8-92F5-4E89-918A-6580B5E93605}">
      <dgm:prSet/>
      <dgm:spPr/>
      <dgm:t>
        <a:bodyPr/>
        <a:lstStyle/>
        <a:p>
          <a:endParaRPr lang="en-US"/>
        </a:p>
      </dgm:t>
    </dgm:pt>
    <dgm:pt modelId="{1E08AE1E-9F58-429C-8029-F4C4CE579138}" type="pres">
      <dgm:prSet presAssocID="{041D5F79-4B15-4E5A-917F-C71B124D40B4}" presName="linear" presStyleCnt="0">
        <dgm:presLayoutVars>
          <dgm:animLvl val="lvl"/>
          <dgm:resizeHandles val="exact"/>
        </dgm:presLayoutVars>
      </dgm:prSet>
      <dgm:spPr/>
    </dgm:pt>
    <dgm:pt modelId="{AB6F992F-95FF-4067-8853-BEF53C8078C2}" type="pres">
      <dgm:prSet presAssocID="{068D4784-C205-463D-B35F-BE1215BB6C4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9FADE11-07DD-43E6-AFF5-35E8F665CE75}" type="pres">
      <dgm:prSet presAssocID="{5AB04177-B779-4F0F-8E1B-EB6588F4010E}" presName="spacer" presStyleCnt="0"/>
      <dgm:spPr/>
    </dgm:pt>
    <dgm:pt modelId="{1E58713F-F2F1-45FD-9EFA-D2C217CDFF9B}" type="pres">
      <dgm:prSet presAssocID="{0FBAA457-8ED5-4413-B081-7EAF7CE5232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4334FBE-D169-4369-BD0E-0F863F211551}" type="pres">
      <dgm:prSet presAssocID="{FB643521-CEF3-4F2D-A883-619231C4A059}" presName="spacer" presStyleCnt="0"/>
      <dgm:spPr/>
    </dgm:pt>
    <dgm:pt modelId="{3BEB4FA1-02CE-4B9B-8BB1-1395F71CA8C1}" type="pres">
      <dgm:prSet presAssocID="{1FD25B4C-5BFD-4B02-BB63-03974C112D8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54E749E-0021-44C8-8ED3-5E8F6BB9C970}" type="pres">
      <dgm:prSet presAssocID="{6CC25814-7C59-4D9D-847A-DA7E2FEB3885}" presName="spacer" presStyleCnt="0"/>
      <dgm:spPr/>
    </dgm:pt>
    <dgm:pt modelId="{8C819082-F6A5-430E-86D5-400B4E9F5DF2}" type="pres">
      <dgm:prSet presAssocID="{811FAB30-DFEA-466A-97B0-97C5FEA13B2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9B65510-14C2-4EEA-BED8-2FA44014CC06}" type="presOf" srcId="{1FD25B4C-5BFD-4B02-BB63-03974C112D84}" destId="{3BEB4FA1-02CE-4B9B-8BB1-1395F71CA8C1}" srcOrd="0" destOrd="0" presId="urn:microsoft.com/office/officeart/2005/8/layout/vList2"/>
    <dgm:cxn modelId="{490B3C12-B5DF-44C1-923D-DB44BA295EBC}" type="presOf" srcId="{0FBAA457-8ED5-4413-B081-7EAF7CE52324}" destId="{1E58713F-F2F1-45FD-9EFA-D2C217CDFF9B}" srcOrd="0" destOrd="0" presId="urn:microsoft.com/office/officeart/2005/8/layout/vList2"/>
    <dgm:cxn modelId="{4A6E9981-057C-430E-B354-51E8BDE40E0D}" type="presOf" srcId="{041D5F79-4B15-4E5A-917F-C71B124D40B4}" destId="{1E08AE1E-9F58-429C-8029-F4C4CE579138}" srcOrd="0" destOrd="0" presId="urn:microsoft.com/office/officeart/2005/8/layout/vList2"/>
    <dgm:cxn modelId="{F35E52B0-30D7-4640-85E7-63D1418A62B2}" srcId="{041D5F79-4B15-4E5A-917F-C71B124D40B4}" destId="{0FBAA457-8ED5-4413-B081-7EAF7CE52324}" srcOrd="1" destOrd="0" parTransId="{8A60DA8A-4836-4225-B3D8-A24C36C76F48}" sibTransId="{FB643521-CEF3-4F2D-A883-619231C4A059}"/>
    <dgm:cxn modelId="{DA3851B8-92F5-4E89-918A-6580B5E93605}" srcId="{041D5F79-4B15-4E5A-917F-C71B124D40B4}" destId="{811FAB30-DFEA-466A-97B0-97C5FEA13B2D}" srcOrd="3" destOrd="0" parTransId="{CCEA5CC3-77E9-4F6E-9DA9-6A9A43F2821B}" sibTransId="{55B07119-9B5D-48B2-8815-4F383D149A50}"/>
    <dgm:cxn modelId="{1B77D5C0-1C60-4F75-AA23-6385ECF7AD0D}" srcId="{041D5F79-4B15-4E5A-917F-C71B124D40B4}" destId="{068D4784-C205-463D-B35F-BE1215BB6C4B}" srcOrd="0" destOrd="0" parTransId="{62280BF1-1205-482C-AB64-18F32ADF115E}" sibTransId="{5AB04177-B779-4F0F-8E1B-EB6588F4010E}"/>
    <dgm:cxn modelId="{60384FDB-23C4-417E-A167-37F9B1054332}" type="presOf" srcId="{068D4784-C205-463D-B35F-BE1215BB6C4B}" destId="{AB6F992F-95FF-4067-8853-BEF53C8078C2}" srcOrd="0" destOrd="0" presId="urn:microsoft.com/office/officeart/2005/8/layout/vList2"/>
    <dgm:cxn modelId="{A734A5E3-6216-4E0D-B48B-8A55D6646222}" type="presOf" srcId="{811FAB30-DFEA-466A-97B0-97C5FEA13B2D}" destId="{8C819082-F6A5-430E-86D5-400B4E9F5DF2}" srcOrd="0" destOrd="0" presId="urn:microsoft.com/office/officeart/2005/8/layout/vList2"/>
    <dgm:cxn modelId="{E4CA03F9-F437-4F4F-991C-5434C7FCFCBE}" srcId="{041D5F79-4B15-4E5A-917F-C71B124D40B4}" destId="{1FD25B4C-5BFD-4B02-BB63-03974C112D84}" srcOrd="2" destOrd="0" parTransId="{D438DBC4-417B-4697-88EB-E2CC713C17F3}" sibTransId="{6CC25814-7C59-4D9D-847A-DA7E2FEB3885}"/>
    <dgm:cxn modelId="{9346DF1B-AEBE-4B10-854B-050057F73745}" type="presParOf" srcId="{1E08AE1E-9F58-429C-8029-F4C4CE579138}" destId="{AB6F992F-95FF-4067-8853-BEF53C8078C2}" srcOrd="0" destOrd="0" presId="urn:microsoft.com/office/officeart/2005/8/layout/vList2"/>
    <dgm:cxn modelId="{2973395A-F21A-47E2-8640-F1785E23F08F}" type="presParOf" srcId="{1E08AE1E-9F58-429C-8029-F4C4CE579138}" destId="{59FADE11-07DD-43E6-AFF5-35E8F665CE75}" srcOrd="1" destOrd="0" presId="urn:microsoft.com/office/officeart/2005/8/layout/vList2"/>
    <dgm:cxn modelId="{D0F0313F-0A09-42D5-9841-888CB725AFE0}" type="presParOf" srcId="{1E08AE1E-9F58-429C-8029-F4C4CE579138}" destId="{1E58713F-F2F1-45FD-9EFA-D2C217CDFF9B}" srcOrd="2" destOrd="0" presId="urn:microsoft.com/office/officeart/2005/8/layout/vList2"/>
    <dgm:cxn modelId="{4426D72E-CE64-496C-800C-4A33B5237D2F}" type="presParOf" srcId="{1E08AE1E-9F58-429C-8029-F4C4CE579138}" destId="{C4334FBE-D169-4369-BD0E-0F863F211551}" srcOrd="3" destOrd="0" presId="urn:microsoft.com/office/officeart/2005/8/layout/vList2"/>
    <dgm:cxn modelId="{3CC6A2CA-664A-4251-AC4F-3ECF66940AE3}" type="presParOf" srcId="{1E08AE1E-9F58-429C-8029-F4C4CE579138}" destId="{3BEB4FA1-02CE-4B9B-8BB1-1395F71CA8C1}" srcOrd="4" destOrd="0" presId="urn:microsoft.com/office/officeart/2005/8/layout/vList2"/>
    <dgm:cxn modelId="{F14929BC-0A51-47C9-993E-7380E493FD21}" type="presParOf" srcId="{1E08AE1E-9F58-429C-8029-F4C4CE579138}" destId="{354E749E-0021-44C8-8ED3-5E8F6BB9C970}" srcOrd="5" destOrd="0" presId="urn:microsoft.com/office/officeart/2005/8/layout/vList2"/>
    <dgm:cxn modelId="{72213641-4324-451F-AE69-E2A5F832AB11}" type="presParOf" srcId="{1E08AE1E-9F58-429C-8029-F4C4CE579138}" destId="{8C819082-F6A5-430E-86D5-400B4E9F5DF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1AFCCB8-047D-4D08-8669-7489234EE074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23F85BB-7E87-4E27-AD05-56E8A9CF6EBD}">
      <dgm:prSet/>
      <dgm:spPr/>
      <dgm:t>
        <a:bodyPr/>
        <a:lstStyle/>
        <a:p>
          <a:r>
            <a:rPr lang="en-US"/>
            <a:t>• Suku bunga naik → pinjaman mahal → investasi turun</a:t>
          </a:r>
        </a:p>
      </dgm:t>
    </dgm:pt>
    <dgm:pt modelId="{4F941621-1631-4789-8F98-B3760EB66DC6}" type="parTrans" cxnId="{B53C8EB9-5D92-41D2-8BA7-164AD10C2DC3}">
      <dgm:prSet/>
      <dgm:spPr/>
      <dgm:t>
        <a:bodyPr/>
        <a:lstStyle/>
        <a:p>
          <a:endParaRPr lang="en-US"/>
        </a:p>
      </dgm:t>
    </dgm:pt>
    <dgm:pt modelId="{080C46F2-46CF-430A-A65B-0C4D578644B8}" type="sibTrans" cxnId="{B53C8EB9-5D92-41D2-8BA7-164AD10C2DC3}">
      <dgm:prSet/>
      <dgm:spPr/>
      <dgm:t>
        <a:bodyPr/>
        <a:lstStyle/>
        <a:p>
          <a:endParaRPr lang="en-US"/>
        </a:p>
      </dgm:t>
    </dgm:pt>
    <dgm:pt modelId="{8F0C6EF9-B276-4821-A5C0-395A0AFA02B2}">
      <dgm:prSet/>
      <dgm:spPr/>
      <dgm:t>
        <a:bodyPr/>
        <a:lstStyle/>
        <a:p>
          <a:r>
            <a:rPr lang="en-US"/>
            <a:t>• Suku bunga turun → konsumsi dan investasi naik</a:t>
          </a:r>
        </a:p>
      </dgm:t>
    </dgm:pt>
    <dgm:pt modelId="{7568E2A8-2ECC-45E4-A087-42820C765CA0}" type="parTrans" cxnId="{4C9FFA3E-1136-4285-B05B-34FCF1D8B84D}">
      <dgm:prSet/>
      <dgm:spPr/>
      <dgm:t>
        <a:bodyPr/>
        <a:lstStyle/>
        <a:p>
          <a:endParaRPr lang="en-US"/>
        </a:p>
      </dgm:t>
    </dgm:pt>
    <dgm:pt modelId="{D327AD9D-71F5-4A09-BF71-81470BF8AA87}" type="sibTrans" cxnId="{4C9FFA3E-1136-4285-B05B-34FCF1D8B84D}">
      <dgm:prSet/>
      <dgm:spPr/>
      <dgm:t>
        <a:bodyPr/>
        <a:lstStyle/>
        <a:p>
          <a:endParaRPr lang="en-US"/>
        </a:p>
      </dgm:t>
    </dgm:pt>
    <dgm:pt modelId="{FD51EBEE-155C-4846-899E-1BB24483DC4A}">
      <dgm:prSet/>
      <dgm:spPr/>
      <dgm:t>
        <a:bodyPr/>
        <a:lstStyle/>
        <a:p>
          <a:r>
            <a:rPr lang="en-US"/>
            <a:t>• Pengaruh besar pada sektor properti, otomotif, dan UMKM</a:t>
          </a:r>
        </a:p>
      </dgm:t>
    </dgm:pt>
    <dgm:pt modelId="{4C82EC10-5F44-445B-9D38-31BDDE3B7372}" type="parTrans" cxnId="{D852BD12-00E5-42D6-A0BB-53E2230B967D}">
      <dgm:prSet/>
      <dgm:spPr/>
      <dgm:t>
        <a:bodyPr/>
        <a:lstStyle/>
        <a:p>
          <a:endParaRPr lang="en-US"/>
        </a:p>
      </dgm:t>
    </dgm:pt>
    <dgm:pt modelId="{86FEAA53-640E-4C2A-98BB-9F1FEBAEDA61}" type="sibTrans" cxnId="{D852BD12-00E5-42D6-A0BB-53E2230B967D}">
      <dgm:prSet/>
      <dgm:spPr/>
      <dgm:t>
        <a:bodyPr/>
        <a:lstStyle/>
        <a:p>
          <a:endParaRPr lang="en-US"/>
        </a:p>
      </dgm:t>
    </dgm:pt>
    <dgm:pt modelId="{6A4C9978-A31D-4DFC-9658-669E659FDAB7}" type="pres">
      <dgm:prSet presAssocID="{31AFCCB8-047D-4D08-8669-7489234EE074}" presName="outerComposite" presStyleCnt="0">
        <dgm:presLayoutVars>
          <dgm:chMax val="5"/>
          <dgm:dir/>
          <dgm:resizeHandles val="exact"/>
        </dgm:presLayoutVars>
      </dgm:prSet>
      <dgm:spPr/>
    </dgm:pt>
    <dgm:pt modelId="{5B5995BA-3EA6-4C75-95D8-5EE7D98214E9}" type="pres">
      <dgm:prSet presAssocID="{31AFCCB8-047D-4D08-8669-7489234EE074}" presName="dummyMaxCanvas" presStyleCnt="0">
        <dgm:presLayoutVars/>
      </dgm:prSet>
      <dgm:spPr/>
    </dgm:pt>
    <dgm:pt modelId="{975D1A98-CA9B-4A45-A176-11162B8238F9}" type="pres">
      <dgm:prSet presAssocID="{31AFCCB8-047D-4D08-8669-7489234EE074}" presName="ThreeNodes_1" presStyleLbl="node1" presStyleIdx="0" presStyleCnt="3">
        <dgm:presLayoutVars>
          <dgm:bulletEnabled val="1"/>
        </dgm:presLayoutVars>
      </dgm:prSet>
      <dgm:spPr/>
    </dgm:pt>
    <dgm:pt modelId="{DD2FE0C4-FA6F-43E6-A801-4FAAC970B98F}" type="pres">
      <dgm:prSet presAssocID="{31AFCCB8-047D-4D08-8669-7489234EE074}" presName="ThreeNodes_2" presStyleLbl="node1" presStyleIdx="1" presStyleCnt="3">
        <dgm:presLayoutVars>
          <dgm:bulletEnabled val="1"/>
        </dgm:presLayoutVars>
      </dgm:prSet>
      <dgm:spPr/>
    </dgm:pt>
    <dgm:pt modelId="{2577D695-92D7-4DFA-B849-900C4BAF39ED}" type="pres">
      <dgm:prSet presAssocID="{31AFCCB8-047D-4D08-8669-7489234EE074}" presName="ThreeNodes_3" presStyleLbl="node1" presStyleIdx="2" presStyleCnt="3">
        <dgm:presLayoutVars>
          <dgm:bulletEnabled val="1"/>
        </dgm:presLayoutVars>
      </dgm:prSet>
      <dgm:spPr/>
    </dgm:pt>
    <dgm:pt modelId="{1C47210A-0338-44B7-ADCB-4E2C63D85D1A}" type="pres">
      <dgm:prSet presAssocID="{31AFCCB8-047D-4D08-8669-7489234EE074}" presName="ThreeConn_1-2" presStyleLbl="fgAccFollowNode1" presStyleIdx="0" presStyleCnt="2">
        <dgm:presLayoutVars>
          <dgm:bulletEnabled val="1"/>
        </dgm:presLayoutVars>
      </dgm:prSet>
      <dgm:spPr/>
    </dgm:pt>
    <dgm:pt modelId="{04E65850-0CAC-42C3-86FC-234C426A7FC9}" type="pres">
      <dgm:prSet presAssocID="{31AFCCB8-047D-4D08-8669-7489234EE074}" presName="ThreeConn_2-3" presStyleLbl="fgAccFollowNode1" presStyleIdx="1" presStyleCnt="2">
        <dgm:presLayoutVars>
          <dgm:bulletEnabled val="1"/>
        </dgm:presLayoutVars>
      </dgm:prSet>
      <dgm:spPr/>
    </dgm:pt>
    <dgm:pt modelId="{D4057F59-4B87-4CE2-9A63-05E1F2B0B7F3}" type="pres">
      <dgm:prSet presAssocID="{31AFCCB8-047D-4D08-8669-7489234EE074}" presName="ThreeNodes_1_text" presStyleLbl="node1" presStyleIdx="2" presStyleCnt="3">
        <dgm:presLayoutVars>
          <dgm:bulletEnabled val="1"/>
        </dgm:presLayoutVars>
      </dgm:prSet>
      <dgm:spPr/>
    </dgm:pt>
    <dgm:pt modelId="{CAAE7EEC-1E8F-4B3B-A686-773A33960271}" type="pres">
      <dgm:prSet presAssocID="{31AFCCB8-047D-4D08-8669-7489234EE074}" presName="ThreeNodes_2_text" presStyleLbl="node1" presStyleIdx="2" presStyleCnt="3">
        <dgm:presLayoutVars>
          <dgm:bulletEnabled val="1"/>
        </dgm:presLayoutVars>
      </dgm:prSet>
      <dgm:spPr/>
    </dgm:pt>
    <dgm:pt modelId="{D377CC21-97DD-4191-977F-F04A2E08C412}" type="pres">
      <dgm:prSet presAssocID="{31AFCCB8-047D-4D08-8669-7489234EE074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D852BD12-00E5-42D6-A0BB-53E2230B967D}" srcId="{31AFCCB8-047D-4D08-8669-7489234EE074}" destId="{FD51EBEE-155C-4846-899E-1BB24483DC4A}" srcOrd="2" destOrd="0" parTransId="{4C82EC10-5F44-445B-9D38-31BDDE3B7372}" sibTransId="{86FEAA53-640E-4C2A-98BB-9F1FEBAEDA61}"/>
    <dgm:cxn modelId="{0A4B2B25-28F3-4588-A068-C5B9C11D8C54}" type="presOf" srcId="{D327AD9D-71F5-4A09-BF71-81470BF8AA87}" destId="{04E65850-0CAC-42C3-86FC-234C426A7FC9}" srcOrd="0" destOrd="0" presId="urn:microsoft.com/office/officeart/2005/8/layout/vProcess5"/>
    <dgm:cxn modelId="{3056B43A-EB27-4D78-A303-256C5AAEEEA7}" type="presOf" srcId="{223F85BB-7E87-4E27-AD05-56E8A9CF6EBD}" destId="{D4057F59-4B87-4CE2-9A63-05E1F2B0B7F3}" srcOrd="1" destOrd="0" presId="urn:microsoft.com/office/officeart/2005/8/layout/vProcess5"/>
    <dgm:cxn modelId="{4C9FFA3E-1136-4285-B05B-34FCF1D8B84D}" srcId="{31AFCCB8-047D-4D08-8669-7489234EE074}" destId="{8F0C6EF9-B276-4821-A5C0-395A0AFA02B2}" srcOrd="1" destOrd="0" parTransId="{7568E2A8-2ECC-45E4-A087-42820C765CA0}" sibTransId="{D327AD9D-71F5-4A09-BF71-81470BF8AA87}"/>
    <dgm:cxn modelId="{30E7765C-C1D8-4C14-9C28-AF27B7712823}" type="presOf" srcId="{223F85BB-7E87-4E27-AD05-56E8A9CF6EBD}" destId="{975D1A98-CA9B-4A45-A176-11162B8238F9}" srcOrd="0" destOrd="0" presId="urn:microsoft.com/office/officeart/2005/8/layout/vProcess5"/>
    <dgm:cxn modelId="{24734A6E-27BF-4CB0-AC61-5BDDCFDC1FA2}" type="presOf" srcId="{FD51EBEE-155C-4846-899E-1BB24483DC4A}" destId="{2577D695-92D7-4DFA-B849-900C4BAF39ED}" srcOrd="0" destOrd="0" presId="urn:microsoft.com/office/officeart/2005/8/layout/vProcess5"/>
    <dgm:cxn modelId="{5E7A508C-13B8-43EB-A744-7E37C382C5D5}" type="presOf" srcId="{080C46F2-46CF-430A-A65B-0C4D578644B8}" destId="{1C47210A-0338-44B7-ADCB-4E2C63D85D1A}" srcOrd="0" destOrd="0" presId="urn:microsoft.com/office/officeart/2005/8/layout/vProcess5"/>
    <dgm:cxn modelId="{C7CF04A3-D897-4B0B-B6E0-869F51538D7B}" type="presOf" srcId="{8F0C6EF9-B276-4821-A5C0-395A0AFA02B2}" destId="{DD2FE0C4-FA6F-43E6-A801-4FAAC970B98F}" srcOrd="0" destOrd="0" presId="urn:microsoft.com/office/officeart/2005/8/layout/vProcess5"/>
    <dgm:cxn modelId="{714FE2AA-C4F0-4DB7-A595-AC54209EB302}" type="presOf" srcId="{8F0C6EF9-B276-4821-A5C0-395A0AFA02B2}" destId="{CAAE7EEC-1E8F-4B3B-A686-773A33960271}" srcOrd="1" destOrd="0" presId="urn:microsoft.com/office/officeart/2005/8/layout/vProcess5"/>
    <dgm:cxn modelId="{B53C8EB9-5D92-41D2-8BA7-164AD10C2DC3}" srcId="{31AFCCB8-047D-4D08-8669-7489234EE074}" destId="{223F85BB-7E87-4E27-AD05-56E8A9CF6EBD}" srcOrd="0" destOrd="0" parTransId="{4F941621-1631-4789-8F98-B3760EB66DC6}" sibTransId="{080C46F2-46CF-430A-A65B-0C4D578644B8}"/>
    <dgm:cxn modelId="{4AE33EE5-E2CD-4C40-A365-DFC9F29C8907}" type="presOf" srcId="{31AFCCB8-047D-4D08-8669-7489234EE074}" destId="{6A4C9978-A31D-4DFC-9658-669E659FDAB7}" srcOrd="0" destOrd="0" presId="urn:microsoft.com/office/officeart/2005/8/layout/vProcess5"/>
    <dgm:cxn modelId="{EB989EF2-66DB-402A-8A85-0667C94770AB}" type="presOf" srcId="{FD51EBEE-155C-4846-899E-1BB24483DC4A}" destId="{D377CC21-97DD-4191-977F-F04A2E08C412}" srcOrd="1" destOrd="0" presId="urn:microsoft.com/office/officeart/2005/8/layout/vProcess5"/>
    <dgm:cxn modelId="{6BA1BA88-25D0-4A47-B556-AAD51B9D20BE}" type="presParOf" srcId="{6A4C9978-A31D-4DFC-9658-669E659FDAB7}" destId="{5B5995BA-3EA6-4C75-95D8-5EE7D98214E9}" srcOrd="0" destOrd="0" presId="urn:microsoft.com/office/officeart/2005/8/layout/vProcess5"/>
    <dgm:cxn modelId="{A6C0A948-67AA-4231-9AB1-74BC81379E22}" type="presParOf" srcId="{6A4C9978-A31D-4DFC-9658-669E659FDAB7}" destId="{975D1A98-CA9B-4A45-A176-11162B8238F9}" srcOrd="1" destOrd="0" presId="urn:microsoft.com/office/officeart/2005/8/layout/vProcess5"/>
    <dgm:cxn modelId="{082D5D5E-EC5B-4DDF-9E11-0304A41EF5FA}" type="presParOf" srcId="{6A4C9978-A31D-4DFC-9658-669E659FDAB7}" destId="{DD2FE0C4-FA6F-43E6-A801-4FAAC970B98F}" srcOrd="2" destOrd="0" presId="urn:microsoft.com/office/officeart/2005/8/layout/vProcess5"/>
    <dgm:cxn modelId="{AF7A38A2-8966-48BD-B6F6-C14CDC867FA2}" type="presParOf" srcId="{6A4C9978-A31D-4DFC-9658-669E659FDAB7}" destId="{2577D695-92D7-4DFA-B849-900C4BAF39ED}" srcOrd="3" destOrd="0" presId="urn:microsoft.com/office/officeart/2005/8/layout/vProcess5"/>
    <dgm:cxn modelId="{89120B16-0DFD-4F0A-9A7E-F6317DD16036}" type="presParOf" srcId="{6A4C9978-A31D-4DFC-9658-669E659FDAB7}" destId="{1C47210A-0338-44B7-ADCB-4E2C63D85D1A}" srcOrd="4" destOrd="0" presId="urn:microsoft.com/office/officeart/2005/8/layout/vProcess5"/>
    <dgm:cxn modelId="{FC399DB0-9970-4E4E-B8F4-7222A1274B32}" type="presParOf" srcId="{6A4C9978-A31D-4DFC-9658-669E659FDAB7}" destId="{04E65850-0CAC-42C3-86FC-234C426A7FC9}" srcOrd="5" destOrd="0" presId="urn:microsoft.com/office/officeart/2005/8/layout/vProcess5"/>
    <dgm:cxn modelId="{9CA0575B-835D-4BA2-861F-55F0A451B150}" type="presParOf" srcId="{6A4C9978-A31D-4DFC-9658-669E659FDAB7}" destId="{D4057F59-4B87-4CE2-9A63-05E1F2B0B7F3}" srcOrd="6" destOrd="0" presId="urn:microsoft.com/office/officeart/2005/8/layout/vProcess5"/>
    <dgm:cxn modelId="{C89DB6E9-8C13-4729-B2EA-451BFC3CE156}" type="presParOf" srcId="{6A4C9978-A31D-4DFC-9658-669E659FDAB7}" destId="{CAAE7EEC-1E8F-4B3B-A686-773A33960271}" srcOrd="7" destOrd="0" presId="urn:microsoft.com/office/officeart/2005/8/layout/vProcess5"/>
    <dgm:cxn modelId="{425E7AF4-981B-4F3F-A75A-DE0482B10EE5}" type="presParOf" srcId="{6A4C9978-A31D-4DFC-9658-669E659FDAB7}" destId="{D377CC21-97DD-4191-977F-F04A2E08C412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9E7CFF-A443-488E-940F-A00DF867B9CA}">
      <dsp:nvSpPr>
        <dsp:cNvPr id="0" name=""/>
        <dsp:cNvSpPr/>
      </dsp:nvSpPr>
      <dsp:spPr>
        <a:xfrm>
          <a:off x="429570" y="472"/>
          <a:ext cx="3346456" cy="200787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1. Memahami konsep dasar inflasi, suku bunga, dan pertumbuhan ekonomi.</a:t>
          </a:r>
        </a:p>
      </dsp:txBody>
      <dsp:txXfrm>
        <a:off x="429570" y="472"/>
        <a:ext cx="3346456" cy="2007873"/>
      </dsp:txXfrm>
    </dsp:sp>
    <dsp:sp modelId="{194936FE-D8A7-4CE7-AE12-7461320C82E7}">
      <dsp:nvSpPr>
        <dsp:cNvPr id="0" name=""/>
        <dsp:cNvSpPr/>
      </dsp:nvSpPr>
      <dsp:spPr>
        <a:xfrm>
          <a:off x="4110672" y="472"/>
          <a:ext cx="3346456" cy="2007873"/>
        </a:xfrm>
        <a:prstGeom prst="rect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2. Menganalisis hubungan antar indikator makroekonomi.</a:t>
          </a:r>
        </a:p>
      </dsp:txBody>
      <dsp:txXfrm>
        <a:off x="4110672" y="472"/>
        <a:ext cx="3346456" cy="2007873"/>
      </dsp:txXfrm>
    </dsp:sp>
    <dsp:sp modelId="{94257CED-7885-482A-B136-814D7B75DB8F}">
      <dsp:nvSpPr>
        <dsp:cNvPr id="0" name=""/>
        <dsp:cNvSpPr/>
      </dsp:nvSpPr>
      <dsp:spPr>
        <a:xfrm>
          <a:off x="429570" y="2342991"/>
          <a:ext cx="3346456" cy="2007873"/>
        </a:xfrm>
        <a:prstGeom prst="rect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3. Menafsirkan data ekonomi Indonesia berdasarkan sumber resmi.</a:t>
          </a:r>
        </a:p>
      </dsp:txBody>
      <dsp:txXfrm>
        <a:off x="429570" y="2342991"/>
        <a:ext cx="3346456" cy="2007873"/>
      </dsp:txXfrm>
    </dsp:sp>
    <dsp:sp modelId="{F0517382-1D18-46D7-BB80-5488877A6499}">
      <dsp:nvSpPr>
        <dsp:cNvPr id="0" name=""/>
        <dsp:cNvSpPr/>
      </dsp:nvSpPr>
      <dsp:spPr>
        <a:xfrm>
          <a:off x="4110672" y="2342991"/>
          <a:ext cx="3346456" cy="2007873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4. Mengaitkan indikator ekonomi dengan strategi bisnis.</a:t>
          </a:r>
        </a:p>
      </dsp:txBody>
      <dsp:txXfrm>
        <a:off x="4110672" y="2342991"/>
        <a:ext cx="3346456" cy="200787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0D6BB1-2CD2-452A-8756-D52270687192}">
      <dsp:nvSpPr>
        <dsp:cNvPr id="0" name=""/>
        <dsp:cNvSpPr/>
      </dsp:nvSpPr>
      <dsp:spPr>
        <a:xfrm>
          <a:off x="0" y="431616"/>
          <a:ext cx="2561209" cy="153672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Tahun | BI Rate (%)</a:t>
          </a:r>
        </a:p>
      </dsp:txBody>
      <dsp:txXfrm>
        <a:off x="0" y="431616"/>
        <a:ext cx="2561209" cy="1536725"/>
      </dsp:txXfrm>
    </dsp:sp>
    <dsp:sp modelId="{3F0E7150-058A-40E4-9B09-5D470F847058}">
      <dsp:nvSpPr>
        <dsp:cNvPr id="0" name=""/>
        <dsp:cNvSpPr/>
      </dsp:nvSpPr>
      <dsp:spPr>
        <a:xfrm>
          <a:off x="2817330" y="431616"/>
          <a:ext cx="2561209" cy="1536725"/>
        </a:xfrm>
        <a:prstGeom prst="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2022 | 5.75</a:t>
          </a:r>
        </a:p>
      </dsp:txBody>
      <dsp:txXfrm>
        <a:off x="2817330" y="431616"/>
        <a:ext cx="2561209" cy="1536725"/>
      </dsp:txXfrm>
    </dsp:sp>
    <dsp:sp modelId="{0F46A635-DA43-45E7-ABB3-EA1B7BD8971A}">
      <dsp:nvSpPr>
        <dsp:cNvPr id="0" name=""/>
        <dsp:cNvSpPr/>
      </dsp:nvSpPr>
      <dsp:spPr>
        <a:xfrm>
          <a:off x="5634661" y="431616"/>
          <a:ext cx="2561209" cy="1536725"/>
        </a:xfrm>
        <a:prstGeom prst="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2023 | 6.00</a:t>
          </a:r>
        </a:p>
      </dsp:txBody>
      <dsp:txXfrm>
        <a:off x="5634661" y="431616"/>
        <a:ext cx="2561209" cy="1536725"/>
      </dsp:txXfrm>
    </dsp:sp>
    <dsp:sp modelId="{904CBA0A-BDEC-4EAB-AE7E-0DB20434DAB4}">
      <dsp:nvSpPr>
        <dsp:cNvPr id="0" name=""/>
        <dsp:cNvSpPr/>
      </dsp:nvSpPr>
      <dsp:spPr>
        <a:xfrm>
          <a:off x="1408665" y="2224462"/>
          <a:ext cx="2561209" cy="1536725"/>
        </a:xfrm>
        <a:prstGeom prst="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2024 | 5.75</a:t>
          </a:r>
        </a:p>
      </dsp:txBody>
      <dsp:txXfrm>
        <a:off x="1408665" y="2224462"/>
        <a:ext cx="2561209" cy="1536725"/>
      </dsp:txXfrm>
    </dsp:sp>
    <dsp:sp modelId="{B198E7F6-7B51-48EF-8458-9D9AF127DFA7}">
      <dsp:nvSpPr>
        <dsp:cNvPr id="0" name=""/>
        <dsp:cNvSpPr/>
      </dsp:nvSpPr>
      <dsp:spPr>
        <a:xfrm>
          <a:off x="4225995" y="2224462"/>
          <a:ext cx="2561209" cy="1536725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Kebijakan BI bersifat hati-hati menjaga keseimbangan antara inflasi dan pertumbuhan ekonomi.</a:t>
          </a:r>
        </a:p>
      </dsp:txBody>
      <dsp:txXfrm>
        <a:off x="4225995" y="2224462"/>
        <a:ext cx="2561209" cy="153672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770FFC-2E3B-4075-87D1-ADBD9DFD8BA0}">
      <dsp:nvSpPr>
        <dsp:cNvPr id="0" name=""/>
        <dsp:cNvSpPr/>
      </dsp:nvSpPr>
      <dsp:spPr>
        <a:xfrm>
          <a:off x="0" y="8492"/>
          <a:ext cx="8195871" cy="203463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Pertumbuhan ekonomi adalah peningkatan nilai barang dan jasa (PDB) dalam periode tertentu.</a:t>
          </a:r>
        </a:p>
      </dsp:txBody>
      <dsp:txXfrm>
        <a:off x="99322" y="107814"/>
        <a:ext cx="7997227" cy="1835986"/>
      </dsp:txXfrm>
    </dsp:sp>
    <dsp:sp modelId="{BB58C214-1D85-4DFC-856D-5512B115E092}">
      <dsp:nvSpPr>
        <dsp:cNvPr id="0" name=""/>
        <dsp:cNvSpPr/>
      </dsp:nvSpPr>
      <dsp:spPr>
        <a:xfrm>
          <a:off x="0" y="2149682"/>
          <a:ext cx="8195871" cy="203463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Menunjukkan produktivitas dan kesejahteraan nasional.</a:t>
          </a:r>
        </a:p>
      </dsp:txBody>
      <dsp:txXfrm>
        <a:off x="99322" y="2249004"/>
        <a:ext cx="7997227" cy="183598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4744E8-F4A4-4F49-B402-6626B6C0878E}">
      <dsp:nvSpPr>
        <dsp:cNvPr id="0" name=""/>
        <dsp:cNvSpPr/>
      </dsp:nvSpPr>
      <dsp:spPr>
        <a:xfrm>
          <a:off x="0" y="431616"/>
          <a:ext cx="2561209" cy="153672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1. Investasi dan tabungan</a:t>
          </a:r>
        </a:p>
      </dsp:txBody>
      <dsp:txXfrm>
        <a:off x="0" y="431616"/>
        <a:ext cx="2561209" cy="1536725"/>
      </dsp:txXfrm>
    </dsp:sp>
    <dsp:sp modelId="{927497DB-A251-4C38-A474-185410722F29}">
      <dsp:nvSpPr>
        <dsp:cNvPr id="0" name=""/>
        <dsp:cNvSpPr/>
      </dsp:nvSpPr>
      <dsp:spPr>
        <a:xfrm>
          <a:off x="2817330" y="431616"/>
          <a:ext cx="2561209" cy="1536725"/>
        </a:xfrm>
        <a:prstGeom prst="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2. Konsumsi masyarakat</a:t>
          </a:r>
        </a:p>
      </dsp:txBody>
      <dsp:txXfrm>
        <a:off x="2817330" y="431616"/>
        <a:ext cx="2561209" cy="1536725"/>
      </dsp:txXfrm>
    </dsp:sp>
    <dsp:sp modelId="{34413571-85D5-421A-B01B-D4A6AF4390D5}">
      <dsp:nvSpPr>
        <dsp:cNvPr id="0" name=""/>
        <dsp:cNvSpPr/>
      </dsp:nvSpPr>
      <dsp:spPr>
        <a:xfrm>
          <a:off x="5634661" y="431616"/>
          <a:ext cx="2561209" cy="1536725"/>
        </a:xfrm>
        <a:prstGeom prst="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3. Perdagangan internasional</a:t>
          </a:r>
        </a:p>
      </dsp:txBody>
      <dsp:txXfrm>
        <a:off x="5634661" y="431616"/>
        <a:ext cx="2561209" cy="1536725"/>
      </dsp:txXfrm>
    </dsp:sp>
    <dsp:sp modelId="{1648F2C9-F715-4EA5-B367-9AFED58BEFB4}">
      <dsp:nvSpPr>
        <dsp:cNvPr id="0" name=""/>
        <dsp:cNvSpPr/>
      </dsp:nvSpPr>
      <dsp:spPr>
        <a:xfrm>
          <a:off x="1408665" y="2224462"/>
          <a:ext cx="2561209" cy="1536725"/>
        </a:xfrm>
        <a:prstGeom prst="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4. Teknologi dan produktivitas</a:t>
          </a:r>
        </a:p>
      </dsp:txBody>
      <dsp:txXfrm>
        <a:off x="1408665" y="2224462"/>
        <a:ext cx="2561209" cy="1536725"/>
      </dsp:txXfrm>
    </dsp:sp>
    <dsp:sp modelId="{A48C7DB6-ECBC-4F10-8568-3FFD68A84DD6}">
      <dsp:nvSpPr>
        <dsp:cNvPr id="0" name=""/>
        <dsp:cNvSpPr/>
      </dsp:nvSpPr>
      <dsp:spPr>
        <a:xfrm>
          <a:off x="4225995" y="2224462"/>
          <a:ext cx="2561209" cy="1536725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5. Kebijakan pemerintah</a:t>
          </a:r>
        </a:p>
      </dsp:txBody>
      <dsp:txXfrm>
        <a:off x="4225995" y="2224462"/>
        <a:ext cx="2561209" cy="1536725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966CE6-E95C-4C01-BD28-4D83810CD44A}">
      <dsp:nvSpPr>
        <dsp:cNvPr id="0" name=""/>
        <dsp:cNvSpPr/>
      </dsp:nvSpPr>
      <dsp:spPr>
        <a:xfrm>
          <a:off x="0" y="431616"/>
          <a:ext cx="2561209" cy="153672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Tahun | Pertumbuhan PDB (%)</a:t>
          </a:r>
        </a:p>
      </dsp:txBody>
      <dsp:txXfrm>
        <a:off x="0" y="431616"/>
        <a:ext cx="2561209" cy="1536725"/>
      </dsp:txXfrm>
    </dsp:sp>
    <dsp:sp modelId="{6B7803C8-EE18-4131-B467-62D176CF16BE}">
      <dsp:nvSpPr>
        <dsp:cNvPr id="0" name=""/>
        <dsp:cNvSpPr/>
      </dsp:nvSpPr>
      <dsp:spPr>
        <a:xfrm>
          <a:off x="2817330" y="431616"/>
          <a:ext cx="2561209" cy="1536725"/>
        </a:xfrm>
        <a:prstGeom prst="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2022 | 5.3</a:t>
          </a:r>
        </a:p>
      </dsp:txBody>
      <dsp:txXfrm>
        <a:off x="2817330" y="431616"/>
        <a:ext cx="2561209" cy="1536725"/>
      </dsp:txXfrm>
    </dsp:sp>
    <dsp:sp modelId="{17D07D92-0F73-4D6B-ACA0-B572ECE432EF}">
      <dsp:nvSpPr>
        <dsp:cNvPr id="0" name=""/>
        <dsp:cNvSpPr/>
      </dsp:nvSpPr>
      <dsp:spPr>
        <a:xfrm>
          <a:off x="5634661" y="431616"/>
          <a:ext cx="2561209" cy="1536725"/>
        </a:xfrm>
        <a:prstGeom prst="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2023 | 5.0</a:t>
          </a:r>
        </a:p>
      </dsp:txBody>
      <dsp:txXfrm>
        <a:off x="5634661" y="431616"/>
        <a:ext cx="2561209" cy="1536725"/>
      </dsp:txXfrm>
    </dsp:sp>
    <dsp:sp modelId="{137E0F00-EE4B-46CC-8EEB-AE217A553E11}">
      <dsp:nvSpPr>
        <dsp:cNvPr id="0" name=""/>
        <dsp:cNvSpPr/>
      </dsp:nvSpPr>
      <dsp:spPr>
        <a:xfrm>
          <a:off x="1408665" y="2224462"/>
          <a:ext cx="2561209" cy="1536725"/>
        </a:xfrm>
        <a:prstGeom prst="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2024 | 5.2 (Proyeksi)</a:t>
          </a:r>
        </a:p>
      </dsp:txBody>
      <dsp:txXfrm>
        <a:off x="1408665" y="2224462"/>
        <a:ext cx="2561209" cy="1536725"/>
      </dsp:txXfrm>
    </dsp:sp>
    <dsp:sp modelId="{1148BEB0-2A5B-4B7D-AFE1-CE99F97A912C}">
      <dsp:nvSpPr>
        <dsp:cNvPr id="0" name=""/>
        <dsp:cNvSpPr/>
      </dsp:nvSpPr>
      <dsp:spPr>
        <a:xfrm>
          <a:off x="4225995" y="2224462"/>
          <a:ext cx="2561209" cy="1536725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Pertumbuhan stabil di atas 5% menunjukkan ketahanan ekonomi pasca-pandemi.</a:t>
          </a:r>
        </a:p>
      </dsp:txBody>
      <dsp:txXfrm>
        <a:off x="4225995" y="2224462"/>
        <a:ext cx="2561209" cy="1536725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B3EEF5-2755-417B-9A6E-920C10B87501}">
      <dsp:nvSpPr>
        <dsp:cNvPr id="0" name=""/>
        <dsp:cNvSpPr/>
      </dsp:nvSpPr>
      <dsp:spPr>
        <a:xfrm>
          <a:off x="715337" y="2413"/>
          <a:ext cx="3221521" cy="19329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Inflasi tinggi → BI naikkan suku bunga → pertumbuhan bisa melambat</a:t>
          </a:r>
        </a:p>
      </dsp:txBody>
      <dsp:txXfrm>
        <a:off x="715337" y="2413"/>
        <a:ext cx="3221521" cy="1932912"/>
      </dsp:txXfrm>
    </dsp:sp>
    <dsp:sp modelId="{6349B96F-1FFE-47A1-9F15-C695007F0968}">
      <dsp:nvSpPr>
        <dsp:cNvPr id="0" name=""/>
        <dsp:cNvSpPr/>
      </dsp:nvSpPr>
      <dsp:spPr>
        <a:xfrm>
          <a:off x="4259011" y="2413"/>
          <a:ext cx="3221521" cy="1932912"/>
        </a:xfrm>
        <a:prstGeom prst="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Suku bunga rendah → dorong konsumsi → pertumbuhan naik</a:t>
          </a:r>
        </a:p>
      </dsp:txBody>
      <dsp:txXfrm>
        <a:off x="4259011" y="2413"/>
        <a:ext cx="3221521" cy="1932912"/>
      </dsp:txXfrm>
    </dsp:sp>
    <dsp:sp modelId="{93A25CE8-247E-4E1B-A0C4-DD6D3941195E}">
      <dsp:nvSpPr>
        <dsp:cNvPr id="0" name=""/>
        <dsp:cNvSpPr/>
      </dsp:nvSpPr>
      <dsp:spPr>
        <a:xfrm>
          <a:off x="2487174" y="2257478"/>
          <a:ext cx="3221521" cy="1932912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Ketiga faktor saling terkait dan harus dijaga keseimbangannya.</a:t>
          </a:r>
        </a:p>
      </dsp:txBody>
      <dsp:txXfrm>
        <a:off x="2487174" y="2257478"/>
        <a:ext cx="3221521" cy="1932912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DAF401-A41D-453A-96E6-4C4DA09CF66A}">
      <dsp:nvSpPr>
        <dsp:cNvPr id="0" name=""/>
        <dsp:cNvSpPr/>
      </dsp:nvSpPr>
      <dsp:spPr>
        <a:xfrm>
          <a:off x="715337" y="2413"/>
          <a:ext cx="3221521" cy="19329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• Inflasi terkendali di bawah target 3%</a:t>
          </a:r>
        </a:p>
      </dsp:txBody>
      <dsp:txXfrm>
        <a:off x="715337" y="2413"/>
        <a:ext cx="3221521" cy="1932912"/>
      </dsp:txXfrm>
    </dsp:sp>
    <dsp:sp modelId="{01EA62EA-2FDC-430A-B6B8-A3BB8EC0B061}">
      <dsp:nvSpPr>
        <dsp:cNvPr id="0" name=""/>
        <dsp:cNvSpPr/>
      </dsp:nvSpPr>
      <dsp:spPr>
        <a:xfrm>
          <a:off x="4259011" y="2413"/>
          <a:ext cx="3221521" cy="1932912"/>
        </a:xfrm>
        <a:prstGeom prst="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• Suku bunga stabil di 5.75%</a:t>
          </a:r>
        </a:p>
      </dsp:txBody>
      <dsp:txXfrm>
        <a:off x="4259011" y="2413"/>
        <a:ext cx="3221521" cy="1932912"/>
      </dsp:txXfrm>
    </dsp:sp>
    <dsp:sp modelId="{E6B1068C-B855-41F7-86BD-6B5A10D12232}">
      <dsp:nvSpPr>
        <dsp:cNvPr id="0" name=""/>
        <dsp:cNvSpPr/>
      </dsp:nvSpPr>
      <dsp:spPr>
        <a:xfrm>
          <a:off x="715337" y="2257478"/>
          <a:ext cx="3221521" cy="1932912"/>
        </a:xfrm>
        <a:prstGeom prst="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• Pertumbuhan ekonomi 5.2%</a:t>
          </a:r>
        </a:p>
      </dsp:txBody>
      <dsp:txXfrm>
        <a:off x="715337" y="2257478"/>
        <a:ext cx="3221521" cy="1932912"/>
      </dsp:txXfrm>
    </dsp:sp>
    <dsp:sp modelId="{4EE83E3A-07D3-4727-967C-3973CCA7E46C}">
      <dsp:nvSpPr>
        <dsp:cNvPr id="0" name=""/>
        <dsp:cNvSpPr/>
      </dsp:nvSpPr>
      <dsp:spPr>
        <a:xfrm>
          <a:off x="4259011" y="2257478"/>
          <a:ext cx="3221521" cy="1932912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Kesimpulan: Ekonomi Indonesia dalam fase stabil dengan peluang investasi meningkat.</a:t>
          </a:r>
        </a:p>
      </dsp:txBody>
      <dsp:txXfrm>
        <a:off x="4259011" y="2257478"/>
        <a:ext cx="3221521" cy="193291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9C80F8-6D21-453E-8899-CB7EA15829FF}">
      <dsp:nvSpPr>
        <dsp:cNvPr id="0" name=""/>
        <dsp:cNvSpPr/>
      </dsp:nvSpPr>
      <dsp:spPr>
        <a:xfrm>
          <a:off x="715337" y="2413"/>
          <a:ext cx="3221521" cy="193291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Pendorong pertumbuhan: konsumsi domestik &amp; ekspor komoditas</a:t>
          </a:r>
        </a:p>
      </dsp:txBody>
      <dsp:txXfrm>
        <a:off x="715337" y="2413"/>
        <a:ext cx="3221521" cy="1932912"/>
      </dsp:txXfrm>
    </dsp:sp>
    <dsp:sp modelId="{1FFB97C8-B39F-4B22-9431-6A3CA679619F}">
      <dsp:nvSpPr>
        <dsp:cNvPr id="0" name=""/>
        <dsp:cNvSpPr/>
      </dsp:nvSpPr>
      <dsp:spPr>
        <a:xfrm>
          <a:off x="4259011" y="2413"/>
          <a:ext cx="3221521" cy="193291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Tantangan: ketimpangan produktivitas &amp; digitalisasi lambat</a:t>
          </a:r>
        </a:p>
      </dsp:txBody>
      <dsp:txXfrm>
        <a:off x="4259011" y="2413"/>
        <a:ext cx="3221521" cy="1932912"/>
      </dsp:txXfrm>
    </dsp:sp>
    <dsp:sp modelId="{AE3670FC-D811-4742-A8CE-ECC77442ABBE}">
      <dsp:nvSpPr>
        <dsp:cNvPr id="0" name=""/>
        <dsp:cNvSpPr/>
      </dsp:nvSpPr>
      <dsp:spPr>
        <a:xfrm>
          <a:off x="2487174" y="2257478"/>
          <a:ext cx="3221521" cy="193291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Rekomendasi: transformasi digital dan investasi manusia.</a:t>
          </a:r>
        </a:p>
      </dsp:txBody>
      <dsp:txXfrm>
        <a:off x="2487174" y="2257478"/>
        <a:ext cx="3221521" cy="1932912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999DD9-9BB2-4390-B98C-F92E64788517}">
      <dsp:nvSpPr>
        <dsp:cNvPr id="0" name=""/>
        <dsp:cNvSpPr/>
      </dsp:nvSpPr>
      <dsp:spPr>
        <a:xfrm>
          <a:off x="715337" y="2413"/>
          <a:ext cx="3221521" cy="19329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1. Bagi kelas menjadi 4 kelompok.</a:t>
          </a:r>
        </a:p>
      </dsp:txBody>
      <dsp:txXfrm>
        <a:off x="715337" y="2413"/>
        <a:ext cx="3221521" cy="1932912"/>
      </dsp:txXfrm>
    </dsp:sp>
    <dsp:sp modelId="{EE2E40ED-12BB-45B3-B78A-B31A3113AB9B}">
      <dsp:nvSpPr>
        <dsp:cNvPr id="0" name=""/>
        <dsp:cNvSpPr/>
      </dsp:nvSpPr>
      <dsp:spPr>
        <a:xfrm>
          <a:off x="4259011" y="2413"/>
          <a:ext cx="3221521" cy="1932912"/>
        </a:xfrm>
        <a:prstGeom prst="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2. Analisis data inflasi, suku bunga, dan pertumbuhan dari BI/World Bank.</a:t>
          </a:r>
        </a:p>
      </dsp:txBody>
      <dsp:txXfrm>
        <a:off x="4259011" y="2413"/>
        <a:ext cx="3221521" cy="1932912"/>
      </dsp:txXfrm>
    </dsp:sp>
    <dsp:sp modelId="{3C4FFC1C-13CF-4655-9D93-A55B36B419C6}">
      <dsp:nvSpPr>
        <dsp:cNvPr id="0" name=""/>
        <dsp:cNvSpPr/>
      </dsp:nvSpPr>
      <dsp:spPr>
        <a:xfrm>
          <a:off x="715337" y="2257478"/>
          <a:ext cx="3221521" cy="1932912"/>
        </a:xfrm>
        <a:prstGeom prst="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3. Sajikan grafik tren dan dampaknya pada dunia usaha.</a:t>
          </a:r>
        </a:p>
      </dsp:txBody>
      <dsp:txXfrm>
        <a:off x="715337" y="2257478"/>
        <a:ext cx="3221521" cy="1932912"/>
      </dsp:txXfrm>
    </dsp:sp>
    <dsp:sp modelId="{272184B1-2056-468F-BB66-F287D6FCDC84}">
      <dsp:nvSpPr>
        <dsp:cNvPr id="0" name=""/>
        <dsp:cNvSpPr/>
      </dsp:nvSpPr>
      <dsp:spPr>
        <a:xfrm>
          <a:off x="4259011" y="2257478"/>
          <a:ext cx="3221521" cy="1932912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4. Diskusikan hasil analisis.</a:t>
          </a:r>
        </a:p>
      </dsp:txBody>
      <dsp:txXfrm>
        <a:off x="4259011" y="2257478"/>
        <a:ext cx="3221521" cy="1932912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C4F42C-149E-4C19-9803-861BCE2C9074}">
      <dsp:nvSpPr>
        <dsp:cNvPr id="0" name=""/>
        <dsp:cNvSpPr/>
      </dsp:nvSpPr>
      <dsp:spPr>
        <a:xfrm>
          <a:off x="715337" y="2413"/>
          <a:ext cx="3221521" cy="19329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Kelompok 1: Inflasi</a:t>
          </a:r>
        </a:p>
      </dsp:txBody>
      <dsp:txXfrm>
        <a:off x="715337" y="2413"/>
        <a:ext cx="3221521" cy="1932912"/>
      </dsp:txXfrm>
    </dsp:sp>
    <dsp:sp modelId="{6C4282A3-A194-4ABA-ACDD-E2E9F2F4214A}">
      <dsp:nvSpPr>
        <dsp:cNvPr id="0" name=""/>
        <dsp:cNvSpPr/>
      </dsp:nvSpPr>
      <dsp:spPr>
        <a:xfrm>
          <a:off x="4259011" y="2413"/>
          <a:ext cx="3221521" cy="19329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Kelompok 2: Suku bunga</a:t>
          </a:r>
        </a:p>
      </dsp:txBody>
      <dsp:txXfrm>
        <a:off x="4259011" y="2413"/>
        <a:ext cx="3221521" cy="1932912"/>
      </dsp:txXfrm>
    </dsp:sp>
    <dsp:sp modelId="{099B412A-02ED-4D29-A265-857942E05BC3}">
      <dsp:nvSpPr>
        <dsp:cNvPr id="0" name=""/>
        <dsp:cNvSpPr/>
      </dsp:nvSpPr>
      <dsp:spPr>
        <a:xfrm>
          <a:off x="715337" y="2257478"/>
          <a:ext cx="3221521" cy="19329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Kelompok 3: Pertumbuhan ekonomi</a:t>
          </a:r>
        </a:p>
      </dsp:txBody>
      <dsp:txXfrm>
        <a:off x="715337" y="2257478"/>
        <a:ext cx="3221521" cy="1932912"/>
      </dsp:txXfrm>
    </dsp:sp>
    <dsp:sp modelId="{EE043CC0-EA78-49F6-860D-636F60925D30}">
      <dsp:nvSpPr>
        <dsp:cNvPr id="0" name=""/>
        <dsp:cNvSpPr/>
      </dsp:nvSpPr>
      <dsp:spPr>
        <a:xfrm>
          <a:off x="4259011" y="2257478"/>
          <a:ext cx="3221521" cy="19329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Kelompok 4: Hubungan antar faktor</a:t>
          </a:r>
        </a:p>
      </dsp:txBody>
      <dsp:txXfrm>
        <a:off x="4259011" y="2257478"/>
        <a:ext cx="3221521" cy="1932912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487F6D-D486-4366-9CF0-520E6652CE10}">
      <dsp:nvSpPr>
        <dsp:cNvPr id="0" name=""/>
        <dsp:cNvSpPr/>
      </dsp:nvSpPr>
      <dsp:spPr>
        <a:xfrm>
          <a:off x="715337" y="2413"/>
          <a:ext cx="3221521" cy="19329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• Inflasi rendah → stabilitas harga</a:t>
          </a:r>
        </a:p>
      </dsp:txBody>
      <dsp:txXfrm>
        <a:off x="715337" y="2413"/>
        <a:ext cx="3221521" cy="1932912"/>
      </dsp:txXfrm>
    </dsp:sp>
    <dsp:sp modelId="{04BB40D9-1C85-4B68-9A64-B6D5A4520BDE}">
      <dsp:nvSpPr>
        <dsp:cNvPr id="0" name=""/>
        <dsp:cNvSpPr/>
      </dsp:nvSpPr>
      <dsp:spPr>
        <a:xfrm>
          <a:off x="4259011" y="2413"/>
          <a:ext cx="3221521" cy="1932912"/>
        </a:xfrm>
        <a:prstGeom prst="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• Suku bunga stabil → dorong investasi</a:t>
          </a:r>
        </a:p>
      </dsp:txBody>
      <dsp:txXfrm>
        <a:off x="4259011" y="2413"/>
        <a:ext cx="3221521" cy="1932912"/>
      </dsp:txXfrm>
    </dsp:sp>
    <dsp:sp modelId="{48929058-7A73-497E-BF33-CBEFAE881BE1}">
      <dsp:nvSpPr>
        <dsp:cNvPr id="0" name=""/>
        <dsp:cNvSpPr/>
      </dsp:nvSpPr>
      <dsp:spPr>
        <a:xfrm>
          <a:off x="715337" y="2257478"/>
          <a:ext cx="3221521" cy="1932912"/>
        </a:xfrm>
        <a:prstGeom prst="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• Pertumbuhan positif → peluang bisnis</a:t>
          </a:r>
        </a:p>
      </dsp:txBody>
      <dsp:txXfrm>
        <a:off x="715337" y="2257478"/>
        <a:ext cx="3221521" cy="1932912"/>
      </dsp:txXfrm>
    </dsp:sp>
    <dsp:sp modelId="{504EC1D8-D3BE-4B81-8D14-76B3AC0EBA18}">
      <dsp:nvSpPr>
        <dsp:cNvPr id="0" name=""/>
        <dsp:cNvSpPr/>
      </dsp:nvSpPr>
      <dsp:spPr>
        <a:xfrm>
          <a:off x="4259011" y="2257478"/>
          <a:ext cx="3221521" cy="1932912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Mahasiswa perlu memahami bagaimana indikator makro memengaruhi keputusan bisnis.</a:t>
          </a:r>
        </a:p>
      </dsp:txBody>
      <dsp:txXfrm>
        <a:off x="4259011" y="2257478"/>
        <a:ext cx="3221521" cy="19329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154DE8-F415-4C16-AE38-CA17C69D1AD9}">
      <dsp:nvSpPr>
        <dsp:cNvPr id="0" name=""/>
        <dsp:cNvSpPr/>
      </dsp:nvSpPr>
      <dsp:spPr>
        <a:xfrm>
          <a:off x="0" y="64179"/>
          <a:ext cx="7886700" cy="206973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Ekonomi makro mempelajari kondisi agregat perekonomian suatu negara seperti pendapatan nasional, inflasi, pengangguran, dan pertumbuhan ekonomi.</a:t>
          </a:r>
        </a:p>
      </dsp:txBody>
      <dsp:txXfrm>
        <a:off x="101036" y="165215"/>
        <a:ext cx="7684628" cy="1867658"/>
      </dsp:txXfrm>
    </dsp:sp>
    <dsp:sp modelId="{646054EB-5F92-4F2D-B1F1-843EE88C4871}">
      <dsp:nvSpPr>
        <dsp:cNvPr id="0" name=""/>
        <dsp:cNvSpPr/>
      </dsp:nvSpPr>
      <dsp:spPr>
        <a:xfrm>
          <a:off x="0" y="2217429"/>
          <a:ext cx="7886700" cy="206973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Faktor-faktor ini menjadi dasar kebijakan ekonomi dan strategi bisnis.</a:t>
          </a:r>
        </a:p>
      </dsp:txBody>
      <dsp:txXfrm>
        <a:off x="101036" y="2318465"/>
        <a:ext cx="7684628" cy="1867658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6A76DA-A0D3-4DEC-9D2C-A9D041D719BB}">
      <dsp:nvSpPr>
        <dsp:cNvPr id="0" name=""/>
        <dsp:cNvSpPr/>
      </dsp:nvSpPr>
      <dsp:spPr>
        <a:xfrm>
          <a:off x="2596896" y="1868"/>
          <a:ext cx="2921508" cy="89881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1. Bank Indonesia (2024). Laporan Perekonomian Indonesia.</a:t>
          </a:r>
        </a:p>
      </dsp:txBody>
      <dsp:txXfrm>
        <a:off x="2640772" y="45744"/>
        <a:ext cx="2833756" cy="811058"/>
      </dsp:txXfrm>
    </dsp:sp>
    <dsp:sp modelId="{20E6BE93-C562-4F50-B435-8165094A9F06}">
      <dsp:nvSpPr>
        <dsp:cNvPr id="0" name=""/>
        <dsp:cNvSpPr/>
      </dsp:nvSpPr>
      <dsp:spPr>
        <a:xfrm>
          <a:off x="2596896" y="945619"/>
          <a:ext cx="2921508" cy="89881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2. World Bank (2024). Indonesia Economic Prospects.</a:t>
          </a:r>
        </a:p>
      </dsp:txBody>
      <dsp:txXfrm>
        <a:off x="2640772" y="989495"/>
        <a:ext cx="2833756" cy="811058"/>
      </dsp:txXfrm>
    </dsp:sp>
    <dsp:sp modelId="{4A05D16F-7E31-441C-AE2A-3358B5F48A06}">
      <dsp:nvSpPr>
        <dsp:cNvPr id="0" name=""/>
        <dsp:cNvSpPr/>
      </dsp:nvSpPr>
      <dsp:spPr>
        <a:xfrm>
          <a:off x="2596896" y="1889369"/>
          <a:ext cx="2921508" cy="89881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3. BPS (2024). Statistik Ekonomi dan Keuangan.</a:t>
          </a:r>
        </a:p>
      </dsp:txBody>
      <dsp:txXfrm>
        <a:off x="2640772" y="1933245"/>
        <a:ext cx="2833756" cy="811058"/>
      </dsp:txXfrm>
    </dsp:sp>
    <dsp:sp modelId="{A2D5253B-E9A1-445D-A3F6-A4BDD250FD34}">
      <dsp:nvSpPr>
        <dsp:cNvPr id="0" name=""/>
        <dsp:cNvSpPr/>
      </dsp:nvSpPr>
      <dsp:spPr>
        <a:xfrm>
          <a:off x="2596896" y="2833120"/>
          <a:ext cx="2921508" cy="89881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4. Wheelen &amp; Hunger (2017). Strategic Management and Business Policy.</a:t>
          </a:r>
        </a:p>
      </dsp:txBody>
      <dsp:txXfrm>
        <a:off x="2640772" y="2876996"/>
        <a:ext cx="2833756" cy="8110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493A81-A622-4628-AC50-28D60BD5C807}">
      <dsp:nvSpPr>
        <dsp:cNvPr id="0" name=""/>
        <dsp:cNvSpPr/>
      </dsp:nvSpPr>
      <dsp:spPr>
        <a:xfrm>
          <a:off x="0" y="42799"/>
          <a:ext cx="5000124" cy="12729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Faktor makro memengaruhi aktivitas bisnis:</a:t>
          </a:r>
        </a:p>
      </dsp:txBody>
      <dsp:txXfrm>
        <a:off x="62141" y="104940"/>
        <a:ext cx="4875842" cy="1148678"/>
      </dsp:txXfrm>
    </dsp:sp>
    <dsp:sp modelId="{412F8AE7-FFD4-426E-A718-6EB40CE3A2CB}">
      <dsp:nvSpPr>
        <dsp:cNvPr id="0" name=""/>
        <dsp:cNvSpPr/>
      </dsp:nvSpPr>
      <dsp:spPr>
        <a:xfrm>
          <a:off x="0" y="1407919"/>
          <a:ext cx="5000124" cy="1272960"/>
        </a:xfrm>
        <a:prstGeom prst="roundRect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- Inflasi → biaya produksi dan harga jual</a:t>
          </a:r>
        </a:p>
      </dsp:txBody>
      <dsp:txXfrm>
        <a:off x="62141" y="1470060"/>
        <a:ext cx="4875842" cy="1148678"/>
      </dsp:txXfrm>
    </dsp:sp>
    <dsp:sp modelId="{E2D6A3DB-C44B-422B-8CDA-E4E35D55EA08}">
      <dsp:nvSpPr>
        <dsp:cNvPr id="0" name=""/>
        <dsp:cNvSpPr/>
      </dsp:nvSpPr>
      <dsp:spPr>
        <a:xfrm>
          <a:off x="0" y="2773040"/>
          <a:ext cx="5000124" cy="1272960"/>
        </a:xfrm>
        <a:prstGeom prst="roundRect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- Suku bunga → investasi dan konsumsi</a:t>
          </a:r>
        </a:p>
      </dsp:txBody>
      <dsp:txXfrm>
        <a:off x="62141" y="2835181"/>
        <a:ext cx="4875842" cy="1148678"/>
      </dsp:txXfrm>
    </dsp:sp>
    <dsp:sp modelId="{8F9EE87F-34B6-4CF4-97F1-CE7A26584C6E}">
      <dsp:nvSpPr>
        <dsp:cNvPr id="0" name=""/>
        <dsp:cNvSpPr/>
      </dsp:nvSpPr>
      <dsp:spPr>
        <a:xfrm>
          <a:off x="0" y="4138160"/>
          <a:ext cx="5000124" cy="127296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- Pertumbuhan ekonomi → peluang pasar dan profit</a:t>
          </a:r>
        </a:p>
      </dsp:txBody>
      <dsp:txXfrm>
        <a:off x="62141" y="4200301"/>
        <a:ext cx="4875842" cy="114867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BB81D7-491C-493F-B9F0-037701228F77}">
      <dsp:nvSpPr>
        <dsp:cNvPr id="0" name=""/>
        <dsp:cNvSpPr/>
      </dsp:nvSpPr>
      <dsp:spPr>
        <a:xfrm>
          <a:off x="0" y="412339"/>
          <a:ext cx="5000124" cy="8751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Inflasi adalah kenaikan harga barang dan jasa secara umum dan berkelanjutan.</a:t>
          </a:r>
        </a:p>
      </dsp:txBody>
      <dsp:txXfrm>
        <a:off x="42722" y="455061"/>
        <a:ext cx="4914680" cy="789716"/>
      </dsp:txXfrm>
    </dsp:sp>
    <dsp:sp modelId="{A3333811-1C93-4672-80A2-162169AB8EF8}">
      <dsp:nvSpPr>
        <dsp:cNvPr id="0" name=""/>
        <dsp:cNvSpPr/>
      </dsp:nvSpPr>
      <dsp:spPr>
        <a:xfrm>
          <a:off x="0" y="1350859"/>
          <a:ext cx="5000124" cy="875160"/>
        </a:xfrm>
        <a:prstGeom prst="roundRect">
          <a:avLst/>
        </a:prstGeom>
        <a:gradFill rotWithShape="0">
          <a:gsLst>
            <a:gs pos="0">
              <a:schemeClr val="accent5">
                <a:hueOff val="-2483469"/>
                <a:satOff val="9953"/>
                <a:lumOff val="2157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2483469"/>
                <a:satOff val="9953"/>
                <a:lumOff val="2157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Jenis inflasi:</a:t>
          </a:r>
        </a:p>
      </dsp:txBody>
      <dsp:txXfrm>
        <a:off x="42722" y="1393581"/>
        <a:ext cx="4914680" cy="789716"/>
      </dsp:txXfrm>
    </dsp:sp>
    <dsp:sp modelId="{58CB6C99-F864-4AFC-AA3F-04FE96F51EC0}">
      <dsp:nvSpPr>
        <dsp:cNvPr id="0" name=""/>
        <dsp:cNvSpPr/>
      </dsp:nvSpPr>
      <dsp:spPr>
        <a:xfrm>
          <a:off x="0" y="2289379"/>
          <a:ext cx="5000124" cy="875160"/>
        </a:xfrm>
        <a:prstGeom prst="roundRec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1. Demand-pull (permintaan tinggi)</a:t>
          </a:r>
        </a:p>
      </dsp:txBody>
      <dsp:txXfrm>
        <a:off x="42722" y="2332101"/>
        <a:ext cx="4914680" cy="789716"/>
      </dsp:txXfrm>
    </dsp:sp>
    <dsp:sp modelId="{14DD097E-CDE7-4708-A6BB-CDCB0FB71428}">
      <dsp:nvSpPr>
        <dsp:cNvPr id="0" name=""/>
        <dsp:cNvSpPr/>
      </dsp:nvSpPr>
      <dsp:spPr>
        <a:xfrm>
          <a:off x="0" y="3227900"/>
          <a:ext cx="5000124" cy="875160"/>
        </a:xfrm>
        <a:prstGeom prst="roundRect">
          <a:avLst/>
        </a:prstGeom>
        <a:gradFill rotWithShape="0">
          <a:gsLst>
            <a:gs pos="0">
              <a:schemeClr val="accent5">
                <a:hueOff val="-7450407"/>
                <a:satOff val="29858"/>
                <a:lumOff val="6471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7450407"/>
                <a:satOff val="29858"/>
                <a:lumOff val="6471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2. Cost-push (biaya naik)</a:t>
          </a:r>
        </a:p>
      </dsp:txBody>
      <dsp:txXfrm>
        <a:off x="42722" y="3270622"/>
        <a:ext cx="4914680" cy="789716"/>
      </dsp:txXfrm>
    </dsp:sp>
    <dsp:sp modelId="{0AF90B2A-2E6B-4B59-9A59-8E46175E4BBB}">
      <dsp:nvSpPr>
        <dsp:cNvPr id="0" name=""/>
        <dsp:cNvSpPr/>
      </dsp:nvSpPr>
      <dsp:spPr>
        <a:xfrm>
          <a:off x="0" y="4166420"/>
          <a:ext cx="5000124" cy="87516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3. Structural (ketidakseimbangan ekonomi)</a:t>
          </a:r>
        </a:p>
      </dsp:txBody>
      <dsp:txXfrm>
        <a:off x="42722" y="4209142"/>
        <a:ext cx="4914680" cy="78971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6244EF-8BC0-4CE9-BBFB-7D535738CB93}">
      <dsp:nvSpPr>
        <dsp:cNvPr id="0" name=""/>
        <dsp:cNvSpPr/>
      </dsp:nvSpPr>
      <dsp:spPr>
        <a:xfrm>
          <a:off x="0" y="431616"/>
          <a:ext cx="2561209" cy="153672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• Biaya produksi meningkat</a:t>
          </a:r>
        </a:p>
      </dsp:txBody>
      <dsp:txXfrm>
        <a:off x="0" y="431616"/>
        <a:ext cx="2561209" cy="1536725"/>
      </dsp:txXfrm>
    </dsp:sp>
    <dsp:sp modelId="{2812D857-2C2D-445C-A59B-110435A611A1}">
      <dsp:nvSpPr>
        <dsp:cNvPr id="0" name=""/>
        <dsp:cNvSpPr/>
      </dsp:nvSpPr>
      <dsp:spPr>
        <a:xfrm>
          <a:off x="2817330" y="431616"/>
          <a:ext cx="2561209" cy="1536725"/>
        </a:xfrm>
        <a:prstGeom prst="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• Daya beli menurun</a:t>
          </a:r>
        </a:p>
      </dsp:txBody>
      <dsp:txXfrm>
        <a:off x="2817330" y="431616"/>
        <a:ext cx="2561209" cy="1536725"/>
      </dsp:txXfrm>
    </dsp:sp>
    <dsp:sp modelId="{A56CECEA-84FA-40E8-B603-6212F2F568FE}">
      <dsp:nvSpPr>
        <dsp:cNvPr id="0" name=""/>
        <dsp:cNvSpPr/>
      </dsp:nvSpPr>
      <dsp:spPr>
        <a:xfrm>
          <a:off x="5634661" y="431616"/>
          <a:ext cx="2561209" cy="1536725"/>
        </a:xfrm>
        <a:prstGeom prst="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• Margin laba menurun</a:t>
          </a:r>
        </a:p>
      </dsp:txBody>
      <dsp:txXfrm>
        <a:off x="5634661" y="431616"/>
        <a:ext cx="2561209" cy="1536725"/>
      </dsp:txXfrm>
    </dsp:sp>
    <dsp:sp modelId="{F60393CA-D5F4-46DC-B5A7-7A7442A96543}">
      <dsp:nvSpPr>
        <dsp:cNvPr id="0" name=""/>
        <dsp:cNvSpPr/>
      </dsp:nvSpPr>
      <dsp:spPr>
        <a:xfrm>
          <a:off x="1408665" y="2224462"/>
          <a:ext cx="2561209" cy="1536725"/>
        </a:xfrm>
        <a:prstGeom prst="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• Harga jual naik</a:t>
          </a:r>
        </a:p>
      </dsp:txBody>
      <dsp:txXfrm>
        <a:off x="1408665" y="2224462"/>
        <a:ext cx="2561209" cy="1536725"/>
      </dsp:txXfrm>
    </dsp:sp>
    <dsp:sp modelId="{074AC1FE-ED29-4F40-9CEF-FEC5607E4BAA}">
      <dsp:nvSpPr>
        <dsp:cNvPr id="0" name=""/>
        <dsp:cNvSpPr/>
      </dsp:nvSpPr>
      <dsp:spPr>
        <a:xfrm>
          <a:off x="4225995" y="2224462"/>
          <a:ext cx="2561209" cy="1536725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Perusahaan perlu melakukan efisiensi biaya dan inovasi produk.</a:t>
          </a:r>
        </a:p>
      </dsp:txBody>
      <dsp:txXfrm>
        <a:off x="4225995" y="2224462"/>
        <a:ext cx="2561209" cy="153672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816AA8-4D55-4AE3-96A1-DAA899EDC2A0}">
      <dsp:nvSpPr>
        <dsp:cNvPr id="0" name=""/>
        <dsp:cNvSpPr/>
      </dsp:nvSpPr>
      <dsp:spPr>
        <a:xfrm>
          <a:off x="0" y="431616"/>
          <a:ext cx="2561209" cy="153672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Tahun | Inflasi (%)</a:t>
          </a:r>
        </a:p>
      </dsp:txBody>
      <dsp:txXfrm>
        <a:off x="0" y="431616"/>
        <a:ext cx="2561209" cy="1536725"/>
      </dsp:txXfrm>
    </dsp:sp>
    <dsp:sp modelId="{77479648-E7A3-44FA-AFAE-18C115D50F5E}">
      <dsp:nvSpPr>
        <dsp:cNvPr id="0" name=""/>
        <dsp:cNvSpPr/>
      </dsp:nvSpPr>
      <dsp:spPr>
        <a:xfrm>
          <a:off x="2817330" y="431616"/>
          <a:ext cx="2561209" cy="1536725"/>
        </a:xfrm>
        <a:prstGeom prst="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2022 | 5.5</a:t>
          </a:r>
        </a:p>
      </dsp:txBody>
      <dsp:txXfrm>
        <a:off x="2817330" y="431616"/>
        <a:ext cx="2561209" cy="1536725"/>
      </dsp:txXfrm>
    </dsp:sp>
    <dsp:sp modelId="{0ECBB412-42E3-44CF-B138-5362028049E4}">
      <dsp:nvSpPr>
        <dsp:cNvPr id="0" name=""/>
        <dsp:cNvSpPr/>
      </dsp:nvSpPr>
      <dsp:spPr>
        <a:xfrm>
          <a:off x="5634661" y="431616"/>
          <a:ext cx="2561209" cy="1536725"/>
        </a:xfrm>
        <a:prstGeom prst="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2023 | 3.0</a:t>
          </a:r>
        </a:p>
      </dsp:txBody>
      <dsp:txXfrm>
        <a:off x="5634661" y="431616"/>
        <a:ext cx="2561209" cy="1536725"/>
      </dsp:txXfrm>
    </dsp:sp>
    <dsp:sp modelId="{0B936342-E3C6-42B1-9DA4-771508532D34}">
      <dsp:nvSpPr>
        <dsp:cNvPr id="0" name=""/>
        <dsp:cNvSpPr/>
      </dsp:nvSpPr>
      <dsp:spPr>
        <a:xfrm>
          <a:off x="1408665" y="2224462"/>
          <a:ext cx="2561209" cy="1536725"/>
        </a:xfrm>
        <a:prstGeom prst="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2024 | 2.8 (Proyeksi)</a:t>
          </a:r>
        </a:p>
      </dsp:txBody>
      <dsp:txXfrm>
        <a:off x="1408665" y="2224462"/>
        <a:ext cx="2561209" cy="1536725"/>
      </dsp:txXfrm>
    </dsp:sp>
    <dsp:sp modelId="{E676F530-0B1D-4331-BE73-14B11D6801BC}">
      <dsp:nvSpPr>
        <dsp:cNvPr id="0" name=""/>
        <dsp:cNvSpPr/>
      </dsp:nvSpPr>
      <dsp:spPr>
        <a:xfrm>
          <a:off x="4225995" y="2224462"/>
          <a:ext cx="2561209" cy="1536725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Data menunjukkan inflasi menurun dan terkendali, menandakan keberhasilan kebijakan moneter BI.</a:t>
          </a:r>
        </a:p>
      </dsp:txBody>
      <dsp:txXfrm>
        <a:off x="4225995" y="2224462"/>
        <a:ext cx="2561209" cy="153672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4BBB03-CF6E-4B6D-83DA-329E918FFA68}">
      <dsp:nvSpPr>
        <dsp:cNvPr id="0" name=""/>
        <dsp:cNvSpPr/>
      </dsp:nvSpPr>
      <dsp:spPr>
        <a:xfrm>
          <a:off x="0" y="431616"/>
          <a:ext cx="2561209" cy="153672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Suku bunga adalah imbal hasil atau biaya pinjaman uang.</a:t>
          </a:r>
        </a:p>
      </dsp:txBody>
      <dsp:txXfrm>
        <a:off x="0" y="431616"/>
        <a:ext cx="2561209" cy="1536725"/>
      </dsp:txXfrm>
    </dsp:sp>
    <dsp:sp modelId="{9083369A-83E2-451F-9A83-1C0D86DDC455}">
      <dsp:nvSpPr>
        <dsp:cNvPr id="0" name=""/>
        <dsp:cNvSpPr/>
      </dsp:nvSpPr>
      <dsp:spPr>
        <a:xfrm>
          <a:off x="2817330" y="431616"/>
          <a:ext cx="2561209" cy="1536725"/>
        </a:xfrm>
        <a:prstGeom prst="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Jenis:</a:t>
          </a:r>
        </a:p>
      </dsp:txBody>
      <dsp:txXfrm>
        <a:off x="2817330" y="431616"/>
        <a:ext cx="2561209" cy="1536725"/>
      </dsp:txXfrm>
    </dsp:sp>
    <dsp:sp modelId="{EAFEAD90-C400-4A81-A256-6C1EB9FF62EC}">
      <dsp:nvSpPr>
        <dsp:cNvPr id="0" name=""/>
        <dsp:cNvSpPr/>
      </dsp:nvSpPr>
      <dsp:spPr>
        <a:xfrm>
          <a:off x="5634661" y="431616"/>
          <a:ext cx="2561209" cy="1536725"/>
        </a:xfrm>
        <a:prstGeom prst="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- BI Rate (7-Day Repo Rate)</a:t>
          </a:r>
        </a:p>
      </dsp:txBody>
      <dsp:txXfrm>
        <a:off x="5634661" y="431616"/>
        <a:ext cx="2561209" cy="1536725"/>
      </dsp:txXfrm>
    </dsp:sp>
    <dsp:sp modelId="{A9815595-39AE-453D-B782-F5CC1AFAE13C}">
      <dsp:nvSpPr>
        <dsp:cNvPr id="0" name=""/>
        <dsp:cNvSpPr/>
      </dsp:nvSpPr>
      <dsp:spPr>
        <a:xfrm>
          <a:off x="1408665" y="2224462"/>
          <a:ext cx="2561209" cy="1536725"/>
        </a:xfrm>
        <a:prstGeom prst="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- Kredit dan deposito</a:t>
          </a:r>
        </a:p>
      </dsp:txBody>
      <dsp:txXfrm>
        <a:off x="1408665" y="2224462"/>
        <a:ext cx="2561209" cy="1536725"/>
      </dsp:txXfrm>
    </dsp:sp>
    <dsp:sp modelId="{F857DD91-EE45-434F-9715-2062B423022C}">
      <dsp:nvSpPr>
        <dsp:cNvPr id="0" name=""/>
        <dsp:cNvSpPr/>
      </dsp:nvSpPr>
      <dsp:spPr>
        <a:xfrm>
          <a:off x="4225995" y="2224462"/>
          <a:ext cx="2561209" cy="1536725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Bank Indonesia menyesuaikan suku bunga untuk mengendalikan inflasi dan pertumbuhan ekonomi.</a:t>
          </a:r>
        </a:p>
      </dsp:txBody>
      <dsp:txXfrm>
        <a:off x="4225995" y="2224462"/>
        <a:ext cx="2561209" cy="153672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6F992F-95FF-4067-8853-BEF53C8078C2}">
      <dsp:nvSpPr>
        <dsp:cNvPr id="0" name=""/>
        <dsp:cNvSpPr/>
      </dsp:nvSpPr>
      <dsp:spPr>
        <a:xfrm>
          <a:off x="0" y="4802"/>
          <a:ext cx="8195871" cy="959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1. Inflasi dan ekspektasi pasar</a:t>
          </a:r>
        </a:p>
      </dsp:txBody>
      <dsp:txXfrm>
        <a:off x="46834" y="51636"/>
        <a:ext cx="8102203" cy="865732"/>
      </dsp:txXfrm>
    </dsp:sp>
    <dsp:sp modelId="{1E58713F-F2F1-45FD-9EFA-D2C217CDFF9B}">
      <dsp:nvSpPr>
        <dsp:cNvPr id="0" name=""/>
        <dsp:cNvSpPr/>
      </dsp:nvSpPr>
      <dsp:spPr>
        <a:xfrm>
          <a:off x="0" y="1079402"/>
          <a:ext cx="8195871" cy="959400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2. Kebijakan moneter Bank Indonesia</a:t>
          </a:r>
        </a:p>
      </dsp:txBody>
      <dsp:txXfrm>
        <a:off x="46834" y="1126236"/>
        <a:ext cx="8102203" cy="865732"/>
      </dsp:txXfrm>
    </dsp:sp>
    <dsp:sp modelId="{3BEB4FA1-02CE-4B9B-8BB1-1395F71CA8C1}">
      <dsp:nvSpPr>
        <dsp:cNvPr id="0" name=""/>
        <dsp:cNvSpPr/>
      </dsp:nvSpPr>
      <dsp:spPr>
        <a:xfrm>
          <a:off x="0" y="2154002"/>
          <a:ext cx="8195871" cy="95940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3. Stabilitas nilai tukar rupiah</a:t>
          </a:r>
        </a:p>
      </dsp:txBody>
      <dsp:txXfrm>
        <a:off x="46834" y="2200836"/>
        <a:ext cx="8102203" cy="865732"/>
      </dsp:txXfrm>
    </dsp:sp>
    <dsp:sp modelId="{8C819082-F6A5-430E-86D5-400B4E9F5DF2}">
      <dsp:nvSpPr>
        <dsp:cNvPr id="0" name=""/>
        <dsp:cNvSpPr/>
      </dsp:nvSpPr>
      <dsp:spPr>
        <a:xfrm>
          <a:off x="0" y="3228602"/>
          <a:ext cx="8195871" cy="95940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4. Kondisi ekonomi global</a:t>
          </a:r>
        </a:p>
      </dsp:txBody>
      <dsp:txXfrm>
        <a:off x="46834" y="3275436"/>
        <a:ext cx="8102203" cy="86573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5D1A98-CA9B-4A45-A176-11162B8238F9}">
      <dsp:nvSpPr>
        <dsp:cNvPr id="0" name=""/>
        <dsp:cNvSpPr/>
      </dsp:nvSpPr>
      <dsp:spPr>
        <a:xfrm>
          <a:off x="0" y="0"/>
          <a:ext cx="6966490" cy="125784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• Suku bunga naik → pinjaman mahal → investasi turun</a:t>
          </a:r>
        </a:p>
      </dsp:txBody>
      <dsp:txXfrm>
        <a:off x="36841" y="36841"/>
        <a:ext cx="5609181" cy="1184159"/>
      </dsp:txXfrm>
    </dsp:sp>
    <dsp:sp modelId="{DD2FE0C4-FA6F-43E6-A801-4FAAC970B98F}">
      <dsp:nvSpPr>
        <dsp:cNvPr id="0" name=""/>
        <dsp:cNvSpPr/>
      </dsp:nvSpPr>
      <dsp:spPr>
        <a:xfrm>
          <a:off x="614690" y="1467481"/>
          <a:ext cx="6966490" cy="1257841"/>
        </a:xfrm>
        <a:prstGeom prst="roundRect">
          <a:avLst>
            <a:gd name="adj" fmla="val 1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• Suku bunga turun → konsumsi dan investasi naik</a:t>
          </a:r>
        </a:p>
      </dsp:txBody>
      <dsp:txXfrm>
        <a:off x="651531" y="1504322"/>
        <a:ext cx="5460521" cy="1184159"/>
      </dsp:txXfrm>
    </dsp:sp>
    <dsp:sp modelId="{2577D695-92D7-4DFA-B849-900C4BAF39ED}">
      <dsp:nvSpPr>
        <dsp:cNvPr id="0" name=""/>
        <dsp:cNvSpPr/>
      </dsp:nvSpPr>
      <dsp:spPr>
        <a:xfrm>
          <a:off x="1229380" y="2934963"/>
          <a:ext cx="6966490" cy="1257841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• Pengaruh besar pada sektor properti, otomotif, dan UMKM</a:t>
          </a:r>
        </a:p>
      </dsp:txBody>
      <dsp:txXfrm>
        <a:off x="1266221" y="2971804"/>
        <a:ext cx="5460521" cy="1184159"/>
      </dsp:txXfrm>
    </dsp:sp>
    <dsp:sp modelId="{1C47210A-0338-44B7-ADCB-4E2C63D85D1A}">
      <dsp:nvSpPr>
        <dsp:cNvPr id="0" name=""/>
        <dsp:cNvSpPr/>
      </dsp:nvSpPr>
      <dsp:spPr>
        <a:xfrm>
          <a:off x="6148893" y="953863"/>
          <a:ext cx="817596" cy="81759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332852" y="953863"/>
        <a:ext cx="449678" cy="615241"/>
      </dsp:txXfrm>
    </dsp:sp>
    <dsp:sp modelId="{04E65850-0CAC-42C3-86FC-234C426A7FC9}">
      <dsp:nvSpPr>
        <dsp:cNvPr id="0" name=""/>
        <dsp:cNvSpPr/>
      </dsp:nvSpPr>
      <dsp:spPr>
        <a:xfrm>
          <a:off x="6763583" y="2412959"/>
          <a:ext cx="817596" cy="81759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947542" y="2412959"/>
        <a:ext cx="449678" cy="6152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9144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7348" y="551962"/>
            <a:ext cx="8249304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293338"/>
            <a:ext cx="6858000" cy="3274592"/>
          </a:xfrm>
        </p:spPr>
        <p:txBody>
          <a:bodyPr anchor="ctr">
            <a:normAutofit/>
          </a:bodyPr>
          <a:lstStyle/>
          <a:p>
            <a:r>
              <a:rPr lang="id-ID" sz="6300"/>
              <a:t>Faktor Ekonomi Makro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514052"/>
            <a:ext cx="6858000" cy="65191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id-ID" sz="1000"/>
              <a:t>Inflasi, Suku Bunga, dan Pertumbuhan Ekonomi</a:t>
            </a:r>
          </a:p>
          <a:p>
            <a:pPr>
              <a:lnSpc>
                <a:spcPct val="90000"/>
              </a:lnSpc>
            </a:pPr>
            <a:r>
              <a:rPr lang="id-ID" sz="1000"/>
              <a:t>Pertemuan ke-2 – General Business Environment</a:t>
            </a:r>
          </a:p>
          <a:p>
            <a:pPr>
              <a:lnSpc>
                <a:spcPct val="90000"/>
              </a:lnSpc>
            </a:pPr>
            <a:r>
              <a:rPr lang="id-ID" sz="1000"/>
              <a:t>Sumber: BI Report &amp; World Bank (2024)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47348" y="6354708"/>
            <a:ext cx="8250174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1AFF7476-DAB4-C326-8154-EA54C6B262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455" y="2413144"/>
            <a:ext cx="896184" cy="89618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id-ID" sz="3200">
                <a:solidFill>
                  <a:srgbClr val="FFFFFF"/>
                </a:solidFill>
              </a:rPr>
              <a:t>Dampak Suku Bunga terhadap Dunia Usaha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B7DC974-B68F-CD15-4FEA-77CA2B4956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5996201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it-IT" sz="3500">
                <a:solidFill>
                  <a:srgbClr val="FFFFFF"/>
                </a:solidFill>
              </a:rPr>
              <a:t>Data Suku Bunga Indonesia (2022–2024)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F65269D4-CCAA-C404-5997-16984C8C42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3202258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id-ID" sz="3500">
                <a:solidFill>
                  <a:srgbClr val="FFFFFF"/>
                </a:solidFill>
              </a:rPr>
              <a:t>Konsep Pertumbuhan Ekonomi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9558907-C9C7-58AE-2E38-34309DD8CA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9227350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id-ID" sz="2700">
                <a:solidFill>
                  <a:srgbClr val="FFFFFF"/>
                </a:solidFill>
              </a:rPr>
              <a:t>Faktor yang Mempengaruhi Pertumbuhan Ekonomi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AF1FFA6-286F-CE2F-D813-D3BC7D7F45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3867698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id-ID" sz="3500">
                <a:solidFill>
                  <a:srgbClr val="FFFFFF"/>
                </a:solidFill>
              </a:rPr>
              <a:t>Data Pertumbuhan Ekonomi Indonesia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325AA43-B110-8DFA-8D6B-63A7422AF6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4750101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id-ID" sz="3500">
                <a:solidFill>
                  <a:srgbClr val="FFFFFF"/>
                </a:solidFill>
              </a:rPr>
              <a:t>Hubungan Antara Ketiga Indikator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7FA0DB4-130D-1A1B-054A-430E55D1A9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1832404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id-ID" sz="3500">
                <a:solidFill>
                  <a:srgbClr val="FFFFFF"/>
                </a:solidFill>
              </a:rPr>
              <a:t>Analisis Laporan BI 2024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651F5B3-2727-F0EB-39F9-297F315E31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6630813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id-ID" sz="3500">
                <a:solidFill>
                  <a:srgbClr val="FFFFFF"/>
                </a:solidFill>
              </a:rPr>
              <a:t>Analisis World Bank 2024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087B229-CEFB-C8F9-F0E8-23196D8190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5460712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id-ID" sz="3500">
                <a:solidFill>
                  <a:srgbClr val="FFFFFF"/>
                </a:solidFill>
              </a:rPr>
              <a:t>Aktivitas Diskusi Data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2E17B5C-19CD-E36F-4C76-A57AB20C84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3221378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id-ID" sz="3500">
                <a:solidFill>
                  <a:srgbClr val="FFFFFF"/>
                </a:solidFill>
              </a:rPr>
              <a:t>Analisis Data Kelompok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1841A00-D091-EDEF-5DEE-8BAF86A80B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1933811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EF611AB-4F72-8ED7-377B-3AB3B830F34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10999" b="-1"/>
          <a:stretch>
            <a:fillRect/>
          </a:stretch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t>Tujuan Pembelajaran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43705E5-B116-580E-27BE-2F8CD22CAA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5390689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236EE53C-07E8-7A25-8BC6-D05CC1FA4B1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22788" y="573678"/>
            <a:ext cx="971686" cy="971686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id-ID" sz="3500">
                <a:solidFill>
                  <a:srgbClr val="FFFFFF"/>
                </a:solidFill>
              </a:rPr>
              <a:t>Refleksi dan Kesimpulan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04F7156-3046-A513-3AA7-4F77F9F52F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4193583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C8908E2-EE49-44D2-9428-A28D2312A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5314994-6337-4875-8CF5-652CAFE83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"/>
            <a:ext cx="9143998" cy="4267200"/>
            <a:chOff x="7467600" y="0"/>
            <a:chExt cx="4724400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3A2D4D6-D501-439A-9FC6-397879C465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CD20BAA-1998-4EBB-AD61-13A92072E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449A6C7-D15F-4AA5-BFA5-71A404B47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4267200"/>
          </a:xfrm>
          <a:custGeom>
            <a:avLst/>
            <a:gdLst>
              <a:gd name="connsiteX0" fmla="*/ 2537169 w 12192000"/>
              <a:gd name="connsiteY0" fmla="*/ 4125568 h 4267200"/>
              <a:gd name="connsiteX1" fmla="*/ 3246267 w 12192000"/>
              <a:gd name="connsiteY1" fmla="*/ 4262961 h 4267200"/>
              <a:gd name="connsiteX2" fmla="*/ 3253970 w 12192000"/>
              <a:gd name="connsiteY2" fmla="*/ 4267200 h 4267200"/>
              <a:gd name="connsiteX3" fmla="*/ 3071791 w 12192000"/>
              <a:gd name="connsiteY3" fmla="*/ 4267200 h 4267200"/>
              <a:gd name="connsiteX4" fmla="*/ 2975095 w 12192000"/>
              <a:gd name="connsiteY4" fmla="*/ 4243356 h 4267200"/>
              <a:gd name="connsiteX5" fmla="*/ 2626982 w 12192000"/>
              <a:gd name="connsiteY5" fmla="*/ 4206450 h 4267200"/>
              <a:gd name="connsiteX6" fmla="*/ 2490617 w 12192000"/>
              <a:gd name="connsiteY6" fmla="*/ 4206951 h 4267200"/>
              <a:gd name="connsiteX7" fmla="*/ 2819869 w 12192000"/>
              <a:gd name="connsiteY7" fmla="*/ 4252936 h 4267200"/>
              <a:gd name="connsiteX8" fmla="*/ 2900997 w 12192000"/>
              <a:gd name="connsiteY8" fmla="*/ 4267200 h 4267200"/>
              <a:gd name="connsiteX9" fmla="*/ 2705858 w 12192000"/>
              <a:gd name="connsiteY9" fmla="*/ 4267200 h 4267200"/>
              <a:gd name="connsiteX10" fmla="*/ 2561467 w 12192000"/>
              <a:gd name="connsiteY10" fmla="*/ 4246270 h 4267200"/>
              <a:gd name="connsiteX11" fmla="*/ 2305292 w 12192000"/>
              <a:gd name="connsiteY11" fmla="*/ 4219492 h 4267200"/>
              <a:gd name="connsiteX12" fmla="*/ 2409349 w 12192000"/>
              <a:gd name="connsiteY12" fmla="*/ 4267200 h 4267200"/>
              <a:gd name="connsiteX13" fmla="*/ 2266705 w 12192000"/>
              <a:gd name="connsiteY13" fmla="*/ 4267200 h 4267200"/>
              <a:gd name="connsiteX14" fmla="*/ 2183576 w 12192000"/>
              <a:gd name="connsiteY14" fmla="*/ 4227150 h 4267200"/>
              <a:gd name="connsiteX15" fmla="*/ 2151029 w 12192000"/>
              <a:gd name="connsiteY15" fmla="*/ 4146947 h 4267200"/>
              <a:gd name="connsiteX16" fmla="*/ 2537169 w 12192000"/>
              <a:gd name="connsiteY16" fmla="*/ 4125568 h 4267200"/>
              <a:gd name="connsiteX17" fmla="*/ 9258094 w 12192000"/>
              <a:gd name="connsiteY17" fmla="*/ 3958602 h 4267200"/>
              <a:gd name="connsiteX18" fmla="*/ 8526712 w 12192000"/>
              <a:gd name="connsiteY18" fmla="*/ 4119804 h 4267200"/>
              <a:gd name="connsiteX19" fmla="*/ 9258094 w 12192000"/>
              <a:gd name="connsiteY19" fmla="*/ 3958602 h 4267200"/>
              <a:gd name="connsiteX20" fmla="*/ 9168987 w 12192000"/>
              <a:gd name="connsiteY20" fmla="*/ 3919232 h 4267200"/>
              <a:gd name="connsiteX21" fmla="*/ 8603910 w 12192000"/>
              <a:gd name="connsiteY21" fmla="*/ 4068895 h 4267200"/>
              <a:gd name="connsiteX22" fmla="*/ 9252382 w 12192000"/>
              <a:gd name="connsiteY22" fmla="*/ 3927759 h 4267200"/>
              <a:gd name="connsiteX23" fmla="*/ 9168987 w 12192000"/>
              <a:gd name="connsiteY23" fmla="*/ 3919232 h 4267200"/>
              <a:gd name="connsiteX24" fmla="*/ 1635889 w 12192000"/>
              <a:gd name="connsiteY24" fmla="*/ 3709494 h 4267200"/>
              <a:gd name="connsiteX25" fmla="*/ 1634800 w 12192000"/>
              <a:gd name="connsiteY25" fmla="*/ 3731111 h 4267200"/>
              <a:gd name="connsiteX26" fmla="*/ 1635889 w 12192000"/>
              <a:gd name="connsiteY26" fmla="*/ 3709494 h 4267200"/>
              <a:gd name="connsiteX27" fmla="*/ 3174829 w 12192000"/>
              <a:gd name="connsiteY27" fmla="*/ 3620110 h 4267200"/>
              <a:gd name="connsiteX28" fmla="*/ 3189263 w 12192000"/>
              <a:gd name="connsiteY28" fmla="*/ 3625726 h 4267200"/>
              <a:gd name="connsiteX29" fmla="*/ 3560912 w 12192000"/>
              <a:gd name="connsiteY29" fmla="*/ 4079863 h 4267200"/>
              <a:gd name="connsiteX30" fmla="*/ 3611854 w 12192000"/>
              <a:gd name="connsiteY30" fmla="*/ 4188366 h 4267200"/>
              <a:gd name="connsiteX31" fmla="*/ 3631583 w 12192000"/>
              <a:gd name="connsiteY31" fmla="*/ 4267200 h 4267200"/>
              <a:gd name="connsiteX32" fmla="*/ 3575699 w 12192000"/>
              <a:gd name="connsiteY32" fmla="*/ 4267200 h 4267200"/>
              <a:gd name="connsiteX33" fmla="*/ 3575567 w 12192000"/>
              <a:gd name="connsiteY33" fmla="*/ 4263588 h 4267200"/>
              <a:gd name="connsiteX34" fmla="*/ 3467355 w 12192000"/>
              <a:gd name="connsiteY34" fmla="*/ 3988130 h 4267200"/>
              <a:gd name="connsiteX35" fmla="*/ 3310753 w 12192000"/>
              <a:gd name="connsiteY35" fmla="*/ 3787140 h 4267200"/>
              <a:gd name="connsiteX36" fmla="*/ 3291335 w 12192000"/>
              <a:gd name="connsiteY36" fmla="*/ 3767420 h 4267200"/>
              <a:gd name="connsiteX37" fmla="*/ 3390805 w 12192000"/>
              <a:gd name="connsiteY37" fmla="*/ 3937163 h 4267200"/>
              <a:gd name="connsiteX38" fmla="*/ 3545740 w 12192000"/>
              <a:gd name="connsiteY38" fmla="*/ 4251102 h 4267200"/>
              <a:gd name="connsiteX39" fmla="*/ 3550709 w 12192000"/>
              <a:gd name="connsiteY39" fmla="*/ 4267200 h 4267200"/>
              <a:gd name="connsiteX40" fmla="*/ 3513586 w 12192000"/>
              <a:gd name="connsiteY40" fmla="*/ 4267200 h 4267200"/>
              <a:gd name="connsiteX41" fmla="*/ 3470728 w 12192000"/>
              <a:gd name="connsiteY41" fmla="*/ 4152456 h 4267200"/>
              <a:gd name="connsiteX42" fmla="*/ 3364433 w 12192000"/>
              <a:gd name="connsiteY42" fmla="*/ 3953121 h 4267200"/>
              <a:gd name="connsiteX43" fmla="*/ 3316479 w 12192000"/>
              <a:gd name="connsiteY43" fmla="*/ 3872136 h 4267200"/>
              <a:gd name="connsiteX44" fmla="*/ 3504482 w 12192000"/>
              <a:gd name="connsiteY44" fmla="*/ 4267200 h 4267200"/>
              <a:gd name="connsiteX45" fmla="*/ 3467547 w 12192000"/>
              <a:gd name="connsiteY45" fmla="*/ 4267200 h 4267200"/>
              <a:gd name="connsiteX46" fmla="*/ 3177952 w 12192000"/>
              <a:gd name="connsiteY46" fmla="*/ 3657386 h 4267200"/>
              <a:gd name="connsiteX47" fmla="*/ 3174829 w 12192000"/>
              <a:gd name="connsiteY47" fmla="*/ 3620110 h 4267200"/>
              <a:gd name="connsiteX48" fmla="*/ 11279315 w 12192000"/>
              <a:gd name="connsiteY48" fmla="*/ 3618448 h 4267200"/>
              <a:gd name="connsiteX49" fmla="*/ 11317765 w 12192000"/>
              <a:gd name="connsiteY49" fmla="*/ 3638405 h 4267200"/>
              <a:gd name="connsiteX50" fmla="*/ 11304886 w 12192000"/>
              <a:gd name="connsiteY50" fmla="*/ 4200582 h 4267200"/>
              <a:gd name="connsiteX51" fmla="*/ 11298904 w 12192000"/>
              <a:gd name="connsiteY51" fmla="*/ 4267200 h 4267200"/>
              <a:gd name="connsiteX52" fmla="*/ 11213088 w 12192000"/>
              <a:gd name="connsiteY52" fmla="*/ 4267200 h 4267200"/>
              <a:gd name="connsiteX53" fmla="*/ 11219157 w 12192000"/>
              <a:gd name="connsiteY53" fmla="*/ 4210725 h 4267200"/>
              <a:gd name="connsiteX54" fmla="*/ 11225213 w 12192000"/>
              <a:gd name="connsiteY54" fmla="*/ 3936722 h 4267200"/>
              <a:gd name="connsiteX55" fmla="*/ 11182914 w 12192000"/>
              <a:gd name="connsiteY55" fmla="*/ 4196771 h 4267200"/>
              <a:gd name="connsiteX56" fmla="*/ 11172266 w 12192000"/>
              <a:gd name="connsiteY56" fmla="*/ 4267200 h 4267200"/>
              <a:gd name="connsiteX57" fmla="*/ 11140975 w 12192000"/>
              <a:gd name="connsiteY57" fmla="*/ 4267200 h 4267200"/>
              <a:gd name="connsiteX58" fmla="*/ 11152239 w 12192000"/>
              <a:gd name="connsiteY58" fmla="*/ 4192628 h 4267200"/>
              <a:gd name="connsiteX59" fmla="*/ 11201005 w 12192000"/>
              <a:gd name="connsiteY59" fmla="*/ 3900089 h 4267200"/>
              <a:gd name="connsiteX60" fmla="*/ 11105754 w 12192000"/>
              <a:gd name="connsiteY60" fmla="*/ 4139192 h 4267200"/>
              <a:gd name="connsiteX61" fmla="*/ 11065821 w 12192000"/>
              <a:gd name="connsiteY61" fmla="*/ 4267200 h 4267200"/>
              <a:gd name="connsiteX62" fmla="*/ 10978133 w 12192000"/>
              <a:gd name="connsiteY62" fmla="*/ 4267200 h 4267200"/>
              <a:gd name="connsiteX63" fmla="*/ 11088889 w 12192000"/>
              <a:gd name="connsiteY63" fmla="*/ 3963916 h 4267200"/>
              <a:gd name="connsiteX64" fmla="*/ 11231212 w 12192000"/>
              <a:gd name="connsiteY64" fmla="*/ 3645474 h 4267200"/>
              <a:gd name="connsiteX65" fmla="*/ 11279315 w 12192000"/>
              <a:gd name="connsiteY65" fmla="*/ 3618448 h 4267200"/>
              <a:gd name="connsiteX66" fmla="*/ 10296877 w 12192000"/>
              <a:gd name="connsiteY66" fmla="*/ 3526602 h 4267200"/>
              <a:gd name="connsiteX67" fmla="*/ 10314210 w 12192000"/>
              <a:gd name="connsiteY67" fmla="*/ 3538353 h 4267200"/>
              <a:gd name="connsiteX68" fmla="*/ 10450858 w 12192000"/>
              <a:gd name="connsiteY68" fmla="*/ 3902477 h 4267200"/>
              <a:gd name="connsiteX69" fmla="*/ 10572255 w 12192000"/>
              <a:gd name="connsiteY69" fmla="*/ 4267200 h 4267200"/>
              <a:gd name="connsiteX70" fmla="*/ 10477642 w 12192000"/>
              <a:gd name="connsiteY70" fmla="*/ 4267200 h 4267200"/>
              <a:gd name="connsiteX71" fmla="*/ 10436479 w 12192000"/>
              <a:gd name="connsiteY71" fmla="*/ 4144570 h 4267200"/>
              <a:gd name="connsiteX72" fmla="*/ 10277529 w 12192000"/>
              <a:gd name="connsiteY72" fmla="*/ 3701307 h 4267200"/>
              <a:gd name="connsiteX73" fmla="*/ 10276797 w 12192000"/>
              <a:gd name="connsiteY73" fmla="*/ 3708672 h 4267200"/>
              <a:gd name="connsiteX74" fmla="*/ 10385906 w 12192000"/>
              <a:gd name="connsiteY74" fmla="*/ 4147031 h 4267200"/>
              <a:gd name="connsiteX75" fmla="*/ 10431445 w 12192000"/>
              <a:gd name="connsiteY75" fmla="*/ 4267200 h 4267200"/>
              <a:gd name="connsiteX76" fmla="*/ 10398237 w 12192000"/>
              <a:gd name="connsiteY76" fmla="*/ 4267200 h 4267200"/>
              <a:gd name="connsiteX77" fmla="*/ 10356661 w 12192000"/>
              <a:gd name="connsiteY77" fmla="*/ 4157302 h 4267200"/>
              <a:gd name="connsiteX78" fmla="*/ 10268559 w 12192000"/>
              <a:gd name="connsiteY78" fmla="*/ 3871054 h 4267200"/>
              <a:gd name="connsiteX79" fmla="*/ 10340065 w 12192000"/>
              <a:gd name="connsiteY79" fmla="*/ 4201637 h 4267200"/>
              <a:gd name="connsiteX80" fmla="*/ 10368861 w 12192000"/>
              <a:gd name="connsiteY80" fmla="*/ 4267200 h 4267200"/>
              <a:gd name="connsiteX81" fmla="*/ 10267862 w 12192000"/>
              <a:gd name="connsiteY81" fmla="*/ 4267200 h 4267200"/>
              <a:gd name="connsiteX82" fmla="*/ 10236210 w 12192000"/>
              <a:gd name="connsiteY82" fmla="*/ 4185635 h 4267200"/>
              <a:gd name="connsiteX83" fmla="*/ 10225980 w 12192000"/>
              <a:gd name="connsiteY83" fmla="*/ 3561061 h 4267200"/>
              <a:gd name="connsiteX84" fmla="*/ 10296877 w 12192000"/>
              <a:gd name="connsiteY84" fmla="*/ 3526602 h 4267200"/>
              <a:gd name="connsiteX85" fmla="*/ 3429186 w 12192000"/>
              <a:gd name="connsiteY85" fmla="*/ 3458784 h 4267200"/>
              <a:gd name="connsiteX86" fmla="*/ 3446761 w 12192000"/>
              <a:gd name="connsiteY86" fmla="*/ 3461278 h 4267200"/>
              <a:gd name="connsiteX87" fmla="*/ 4419733 w 12192000"/>
              <a:gd name="connsiteY87" fmla="*/ 3963555 h 4267200"/>
              <a:gd name="connsiteX88" fmla="*/ 4659448 w 12192000"/>
              <a:gd name="connsiteY88" fmla="*/ 4172746 h 4267200"/>
              <a:gd name="connsiteX89" fmla="*/ 4719140 w 12192000"/>
              <a:gd name="connsiteY89" fmla="*/ 4267200 h 4267200"/>
              <a:gd name="connsiteX90" fmla="*/ 4641222 w 12192000"/>
              <a:gd name="connsiteY90" fmla="*/ 4267200 h 4267200"/>
              <a:gd name="connsiteX91" fmla="*/ 4599968 w 12192000"/>
              <a:gd name="connsiteY91" fmla="*/ 4207074 h 4267200"/>
              <a:gd name="connsiteX92" fmla="*/ 4136093 w 12192000"/>
              <a:gd name="connsiteY92" fmla="*/ 3858466 h 4267200"/>
              <a:gd name="connsiteX93" fmla="*/ 3670252 w 12192000"/>
              <a:gd name="connsiteY93" fmla="*/ 3622798 h 4267200"/>
              <a:gd name="connsiteX94" fmla="*/ 3817258 w 12192000"/>
              <a:gd name="connsiteY94" fmla="*/ 3723577 h 4267200"/>
              <a:gd name="connsiteX95" fmla="*/ 4000461 w 12192000"/>
              <a:gd name="connsiteY95" fmla="*/ 3855966 h 4267200"/>
              <a:gd name="connsiteX96" fmla="*/ 4088180 w 12192000"/>
              <a:gd name="connsiteY96" fmla="*/ 3929774 h 4267200"/>
              <a:gd name="connsiteX97" fmla="*/ 4184555 w 12192000"/>
              <a:gd name="connsiteY97" fmla="*/ 4010683 h 4267200"/>
              <a:gd name="connsiteX98" fmla="*/ 4399563 w 12192000"/>
              <a:gd name="connsiteY98" fmla="*/ 4158106 h 4267200"/>
              <a:gd name="connsiteX99" fmla="*/ 4546299 w 12192000"/>
              <a:gd name="connsiteY99" fmla="*/ 4254934 h 4267200"/>
              <a:gd name="connsiteX100" fmla="*/ 4561743 w 12192000"/>
              <a:gd name="connsiteY100" fmla="*/ 4267200 h 4267200"/>
              <a:gd name="connsiteX101" fmla="*/ 4509274 w 12192000"/>
              <a:gd name="connsiteY101" fmla="*/ 4267200 h 4267200"/>
              <a:gd name="connsiteX102" fmla="*/ 4383389 w 12192000"/>
              <a:gd name="connsiteY102" fmla="*/ 4184369 h 4267200"/>
              <a:gd name="connsiteX103" fmla="*/ 4165508 w 12192000"/>
              <a:gd name="connsiteY103" fmla="*/ 4035196 h 4267200"/>
              <a:gd name="connsiteX104" fmla="*/ 4068162 w 12192000"/>
              <a:gd name="connsiteY104" fmla="*/ 3953394 h 4267200"/>
              <a:gd name="connsiteX105" fmla="*/ 3981416 w 12192000"/>
              <a:gd name="connsiteY105" fmla="*/ 3880482 h 4267200"/>
              <a:gd name="connsiteX106" fmla="*/ 3800147 w 12192000"/>
              <a:gd name="connsiteY106" fmla="*/ 3749872 h 4267200"/>
              <a:gd name="connsiteX107" fmla="*/ 3655073 w 12192000"/>
              <a:gd name="connsiteY107" fmla="*/ 3650884 h 4267200"/>
              <a:gd name="connsiteX108" fmla="*/ 3989938 w 12192000"/>
              <a:gd name="connsiteY108" fmla="*/ 3991685 h 4267200"/>
              <a:gd name="connsiteX109" fmla="*/ 4393907 w 12192000"/>
              <a:gd name="connsiteY109" fmla="*/ 4261258 h 4267200"/>
              <a:gd name="connsiteX110" fmla="*/ 4408201 w 12192000"/>
              <a:gd name="connsiteY110" fmla="*/ 4267200 h 4267200"/>
              <a:gd name="connsiteX111" fmla="*/ 4250346 w 12192000"/>
              <a:gd name="connsiteY111" fmla="*/ 4267200 h 4267200"/>
              <a:gd name="connsiteX112" fmla="*/ 4245269 w 12192000"/>
              <a:gd name="connsiteY112" fmla="*/ 4265040 h 4267200"/>
              <a:gd name="connsiteX113" fmla="*/ 4036318 w 12192000"/>
              <a:gd name="connsiteY113" fmla="*/ 4147013 h 4267200"/>
              <a:gd name="connsiteX114" fmla="*/ 3432098 w 12192000"/>
              <a:gd name="connsiteY114" fmla="*/ 3537312 h 4267200"/>
              <a:gd name="connsiteX115" fmla="*/ 3429186 w 12192000"/>
              <a:gd name="connsiteY115" fmla="*/ 3458784 h 4267200"/>
              <a:gd name="connsiteX116" fmla="*/ 9334796 w 12192000"/>
              <a:gd name="connsiteY116" fmla="*/ 3456584 h 4267200"/>
              <a:gd name="connsiteX117" fmla="*/ 9651570 w 12192000"/>
              <a:gd name="connsiteY117" fmla="*/ 3826505 h 4267200"/>
              <a:gd name="connsiteX118" fmla="*/ 9334796 w 12192000"/>
              <a:gd name="connsiteY118" fmla="*/ 3456584 h 4267200"/>
              <a:gd name="connsiteX119" fmla="*/ 4440129 w 12192000"/>
              <a:gd name="connsiteY119" fmla="*/ 3448571 h 4267200"/>
              <a:gd name="connsiteX120" fmla="*/ 4856525 w 12192000"/>
              <a:gd name="connsiteY120" fmla="*/ 3915351 h 4267200"/>
              <a:gd name="connsiteX121" fmla="*/ 5059055 w 12192000"/>
              <a:gd name="connsiteY121" fmla="*/ 4108918 h 4267200"/>
              <a:gd name="connsiteX122" fmla="*/ 5290070 w 12192000"/>
              <a:gd name="connsiteY122" fmla="*/ 4263619 h 4267200"/>
              <a:gd name="connsiteX123" fmla="*/ 4834991 w 12192000"/>
              <a:gd name="connsiteY123" fmla="*/ 3830985 h 4267200"/>
              <a:gd name="connsiteX124" fmla="*/ 4440129 w 12192000"/>
              <a:gd name="connsiteY124" fmla="*/ 3448571 h 4267200"/>
              <a:gd name="connsiteX125" fmla="*/ 5425834 w 12192000"/>
              <a:gd name="connsiteY125" fmla="*/ 3162785 h 4267200"/>
              <a:gd name="connsiteX126" fmla="*/ 5401644 w 12192000"/>
              <a:gd name="connsiteY126" fmla="*/ 3617847 h 4267200"/>
              <a:gd name="connsiteX127" fmla="*/ 5467256 w 12192000"/>
              <a:gd name="connsiteY127" fmla="*/ 4175494 h 4267200"/>
              <a:gd name="connsiteX128" fmla="*/ 5448069 w 12192000"/>
              <a:gd name="connsiteY128" fmla="*/ 3567554 h 4267200"/>
              <a:gd name="connsiteX129" fmla="*/ 1318687 w 12192000"/>
              <a:gd name="connsiteY129" fmla="*/ 3113840 h 4267200"/>
              <a:gd name="connsiteX130" fmla="*/ 1066793 w 12192000"/>
              <a:gd name="connsiteY130" fmla="*/ 3212171 h 4267200"/>
              <a:gd name="connsiteX131" fmla="*/ 993319 w 12192000"/>
              <a:gd name="connsiteY131" fmla="*/ 3247648 h 4267200"/>
              <a:gd name="connsiteX132" fmla="*/ 853081 w 12192000"/>
              <a:gd name="connsiteY132" fmla="*/ 3312410 h 4267200"/>
              <a:gd name="connsiteX133" fmla="*/ 805957 w 12192000"/>
              <a:gd name="connsiteY133" fmla="*/ 3330443 h 4267200"/>
              <a:gd name="connsiteX134" fmla="*/ 1318687 w 12192000"/>
              <a:gd name="connsiteY134" fmla="*/ 3113840 h 4267200"/>
              <a:gd name="connsiteX135" fmla="*/ 5453702 w 12192000"/>
              <a:gd name="connsiteY135" fmla="*/ 3090882 h 4267200"/>
              <a:gd name="connsiteX136" fmla="*/ 5480135 w 12192000"/>
              <a:gd name="connsiteY136" fmla="*/ 3565802 h 4267200"/>
              <a:gd name="connsiteX137" fmla="*/ 5499023 w 12192000"/>
              <a:gd name="connsiteY137" fmla="*/ 4166310 h 4267200"/>
              <a:gd name="connsiteX138" fmla="*/ 5547022 w 12192000"/>
              <a:gd name="connsiteY138" fmla="*/ 3607838 h 4267200"/>
              <a:gd name="connsiteX139" fmla="*/ 5515964 w 12192000"/>
              <a:gd name="connsiteY139" fmla="*/ 3378541 h 4267200"/>
              <a:gd name="connsiteX140" fmla="*/ 5453702 w 12192000"/>
              <a:gd name="connsiteY140" fmla="*/ 3090882 h 4267200"/>
              <a:gd name="connsiteX141" fmla="*/ 9790480 w 12192000"/>
              <a:gd name="connsiteY141" fmla="*/ 3078533 h 4267200"/>
              <a:gd name="connsiteX142" fmla="*/ 9763295 w 12192000"/>
              <a:gd name="connsiteY142" fmla="*/ 3245370 h 4267200"/>
              <a:gd name="connsiteX143" fmla="*/ 9736458 w 12192000"/>
              <a:gd name="connsiteY143" fmla="*/ 3758413 h 4267200"/>
              <a:gd name="connsiteX144" fmla="*/ 9763499 w 12192000"/>
              <a:gd name="connsiteY144" fmla="*/ 3528057 h 4267200"/>
              <a:gd name="connsiteX145" fmla="*/ 9793906 w 12192000"/>
              <a:gd name="connsiteY145" fmla="*/ 3231157 h 4267200"/>
              <a:gd name="connsiteX146" fmla="*/ 9791874 w 12192000"/>
              <a:gd name="connsiteY146" fmla="*/ 3142788 h 4267200"/>
              <a:gd name="connsiteX147" fmla="*/ 9790480 w 12192000"/>
              <a:gd name="connsiteY147" fmla="*/ 3078533 h 4267200"/>
              <a:gd name="connsiteX148" fmla="*/ 1238695 w 12192000"/>
              <a:gd name="connsiteY148" fmla="*/ 3076820 h 4267200"/>
              <a:gd name="connsiteX149" fmla="*/ 716371 w 12192000"/>
              <a:gd name="connsiteY149" fmla="*/ 3293249 h 4267200"/>
              <a:gd name="connsiteX150" fmla="*/ 579522 w 12192000"/>
              <a:gd name="connsiteY150" fmla="*/ 3371759 h 4267200"/>
              <a:gd name="connsiteX151" fmla="*/ 600288 w 12192000"/>
              <a:gd name="connsiteY151" fmla="*/ 3365555 h 4267200"/>
              <a:gd name="connsiteX152" fmla="*/ 840692 w 12192000"/>
              <a:gd name="connsiteY152" fmla="*/ 3284921 h 4267200"/>
              <a:gd name="connsiteX153" fmla="*/ 979248 w 12192000"/>
              <a:gd name="connsiteY153" fmla="*/ 3221003 h 4267200"/>
              <a:gd name="connsiteX154" fmla="*/ 1053282 w 12192000"/>
              <a:gd name="connsiteY154" fmla="*/ 3185247 h 4267200"/>
              <a:gd name="connsiteX155" fmla="*/ 1320603 w 12192000"/>
              <a:gd name="connsiteY155" fmla="*/ 3081281 h 4267200"/>
              <a:gd name="connsiteX156" fmla="*/ 1238695 w 12192000"/>
              <a:gd name="connsiteY156" fmla="*/ 3076820 h 4267200"/>
              <a:gd name="connsiteX157" fmla="*/ 5425627 w 12192000"/>
              <a:gd name="connsiteY157" fmla="*/ 2954192 h 4267200"/>
              <a:gd name="connsiteX158" fmla="*/ 5470770 w 12192000"/>
              <a:gd name="connsiteY158" fmla="*/ 3005435 h 4267200"/>
              <a:gd name="connsiteX159" fmla="*/ 5567647 w 12192000"/>
              <a:gd name="connsiteY159" fmla="*/ 4190286 h 4267200"/>
              <a:gd name="connsiteX160" fmla="*/ 5545854 w 12192000"/>
              <a:gd name="connsiteY160" fmla="*/ 4267200 h 4267200"/>
              <a:gd name="connsiteX161" fmla="*/ 5391871 w 12192000"/>
              <a:gd name="connsiteY161" fmla="*/ 4267200 h 4267200"/>
              <a:gd name="connsiteX162" fmla="*/ 5318171 w 12192000"/>
              <a:gd name="connsiteY162" fmla="*/ 4175818 h 4267200"/>
              <a:gd name="connsiteX163" fmla="*/ 4943646 w 12192000"/>
              <a:gd name="connsiteY163" fmla="*/ 3822916 h 4267200"/>
              <a:gd name="connsiteX164" fmla="*/ 4594837 w 12192000"/>
              <a:gd name="connsiteY164" fmla="*/ 3532274 h 4267200"/>
              <a:gd name="connsiteX165" fmla="*/ 4441737 w 12192000"/>
              <a:gd name="connsiteY165" fmla="*/ 3399734 h 4267200"/>
              <a:gd name="connsiteX166" fmla="*/ 4431236 w 12192000"/>
              <a:gd name="connsiteY166" fmla="*/ 3400954 h 4267200"/>
              <a:gd name="connsiteX167" fmla="*/ 4557150 w 12192000"/>
              <a:gd name="connsiteY167" fmla="*/ 3510023 h 4267200"/>
              <a:gd name="connsiteX168" fmla="*/ 4856936 w 12192000"/>
              <a:gd name="connsiteY168" fmla="*/ 3809146 h 4267200"/>
              <a:gd name="connsiteX169" fmla="*/ 5111996 w 12192000"/>
              <a:gd name="connsiteY169" fmla="*/ 4065759 h 4267200"/>
              <a:gd name="connsiteX170" fmla="*/ 5246890 w 12192000"/>
              <a:gd name="connsiteY170" fmla="*/ 4187633 h 4267200"/>
              <a:gd name="connsiteX171" fmla="*/ 5347266 w 12192000"/>
              <a:gd name="connsiteY171" fmla="*/ 4267200 h 4267200"/>
              <a:gd name="connsiteX172" fmla="*/ 5164092 w 12192000"/>
              <a:gd name="connsiteY172" fmla="*/ 4267200 h 4267200"/>
              <a:gd name="connsiteX173" fmla="*/ 5108945 w 12192000"/>
              <a:gd name="connsiteY173" fmla="*/ 4232176 h 4267200"/>
              <a:gd name="connsiteX174" fmla="*/ 4294126 w 12192000"/>
              <a:gd name="connsiteY174" fmla="*/ 3303048 h 4267200"/>
              <a:gd name="connsiteX175" fmla="*/ 4305321 w 12192000"/>
              <a:gd name="connsiteY175" fmla="*/ 3256953 h 4267200"/>
              <a:gd name="connsiteX176" fmla="*/ 4949299 w 12192000"/>
              <a:gd name="connsiteY176" fmla="*/ 3766336 h 4267200"/>
              <a:gd name="connsiteX177" fmla="*/ 5291452 w 12192000"/>
              <a:gd name="connsiteY177" fmla="*/ 4076801 h 4267200"/>
              <a:gd name="connsiteX178" fmla="*/ 5434998 w 12192000"/>
              <a:gd name="connsiteY178" fmla="*/ 4254100 h 4267200"/>
              <a:gd name="connsiteX179" fmla="*/ 5351015 w 12192000"/>
              <a:gd name="connsiteY179" fmla="*/ 3760989 h 4267200"/>
              <a:gd name="connsiteX180" fmla="*/ 5413780 w 12192000"/>
              <a:gd name="connsiteY180" fmla="*/ 2966265 h 4267200"/>
              <a:gd name="connsiteX181" fmla="*/ 5425627 w 12192000"/>
              <a:gd name="connsiteY181" fmla="*/ 2954192 h 4267200"/>
              <a:gd name="connsiteX182" fmla="*/ 8380397 w 12192000"/>
              <a:gd name="connsiteY182" fmla="*/ 2896659 h 4267200"/>
              <a:gd name="connsiteX183" fmla="*/ 8634801 w 12192000"/>
              <a:gd name="connsiteY183" fmla="*/ 3304169 h 4267200"/>
              <a:gd name="connsiteX184" fmla="*/ 8971448 w 12192000"/>
              <a:gd name="connsiteY184" fmla="*/ 3675946 h 4267200"/>
              <a:gd name="connsiteX185" fmla="*/ 8820691 w 12192000"/>
              <a:gd name="connsiteY185" fmla="*/ 3486482 h 4267200"/>
              <a:gd name="connsiteX186" fmla="*/ 8807612 w 12192000"/>
              <a:gd name="connsiteY186" fmla="*/ 3467256 h 4267200"/>
              <a:gd name="connsiteX187" fmla="*/ 8556796 w 12192000"/>
              <a:gd name="connsiteY187" fmla="*/ 3116474 h 4267200"/>
              <a:gd name="connsiteX188" fmla="*/ 8427018 w 12192000"/>
              <a:gd name="connsiteY188" fmla="*/ 2948853 h 4267200"/>
              <a:gd name="connsiteX189" fmla="*/ 8380397 w 12192000"/>
              <a:gd name="connsiteY189" fmla="*/ 2896659 h 4267200"/>
              <a:gd name="connsiteX190" fmla="*/ 9831020 w 12192000"/>
              <a:gd name="connsiteY190" fmla="*/ 2871730 h 4267200"/>
              <a:gd name="connsiteX191" fmla="*/ 9827707 w 12192000"/>
              <a:gd name="connsiteY191" fmla="*/ 2915231 h 4267200"/>
              <a:gd name="connsiteX192" fmla="*/ 9820699 w 12192000"/>
              <a:gd name="connsiteY192" fmla="*/ 3051540 h 4267200"/>
              <a:gd name="connsiteX193" fmla="*/ 9822525 w 12192000"/>
              <a:gd name="connsiteY193" fmla="*/ 3140814 h 4267200"/>
              <a:gd name="connsiteX194" fmla="*/ 9824704 w 12192000"/>
              <a:gd name="connsiteY194" fmla="*/ 3230628 h 4267200"/>
              <a:gd name="connsiteX195" fmla="*/ 9793821 w 12192000"/>
              <a:gd name="connsiteY195" fmla="*/ 3531652 h 4267200"/>
              <a:gd name="connsiteX196" fmla="*/ 9767436 w 12192000"/>
              <a:gd name="connsiteY196" fmla="*/ 3750864 h 4267200"/>
              <a:gd name="connsiteX197" fmla="*/ 9814477 w 12192000"/>
              <a:gd name="connsiteY197" fmla="*/ 3662531 h 4267200"/>
              <a:gd name="connsiteX198" fmla="*/ 9831020 w 12192000"/>
              <a:gd name="connsiteY198" fmla="*/ 2871730 h 4267200"/>
              <a:gd name="connsiteX199" fmla="*/ 8380521 w 12192000"/>
              <a:gd name="connsiteY199" fmla="*/ 2850596 h 4267200"/>
              <a:gd name="connsiteX200" fmla="*/ 8451446 w 12192000"/>
              <a:gd name="connsiteY200" fmla="*/ 2928627 h 4267200"/>
              <a:gd name="connsiteX201" fmla="*/ 8582269 w 12192000"/>
              <a:gd name="connsiteY201" fmla="*/ 3097880 h 4267200"/>
              <a:gd name="connsiteX202" fmla="*/ 8833783 w 12192000"/>
              <a:gd name="connsiteY202" fmla="*/ 3449753 h 4267200"/>
              <a:gd name="connsiteX203" fmla="*/ 8846863 w 12192000"/>
              <a:gd name="connsiteY203" fmla="*/ 3468981 h 4267200"/>
              <a:gd name="connsiteX204" fmla="*/ 8960046 w 12192000"/>
              <a:gd name="connsiteY204" fmla="*/ 3620389 h 4267200"/>
              <a:gd name="connsiteX205" fmla="*/ 8380521 w 12192000"/>
              <a:gd name="connsiteY205" fmla="*/ 2850596 h 4267200"/>
              <a:gd name="connsiteX206" fmla="*/ 9854151 w 12192000"/>
              <a:gd name="connsiteY206" fmla="*/ 2642862 h 4267200"/>
              <a:gd name="connsiteX207" fmla="*/ 9871341 w 12192000"/>
              <a:gd name="connsiteY207" fmla="*/ 2659697 h 4267200"/>
              <a:gd name="connsiteX208" fmla="*/ 9966678 w 12192000"/>
              <a:gd name="connsiteY208" fmla="*/ 3423399 h 4267200"/>
              <a:gd name="connsiteX209" fmla="*/ 9880832 w 12192000"/>
              <a:gd name="connsiteY209" fmla="*/ 3700562 h 4267200"/>
              <a:gd name="connsiteX210" fmla="*/ 9896024 w 12192000"/>
              <a:gd name="connsiteY210" fmla="*/ 4178295 h 4267200"/>
              <a:gd name="connsiteX211" fmla="*/ 10028060 w 12192000"/>
              <a:gd name="connsiteY211" fmla="*/ 4267200 h 4267200"/>
              <a:gd name="connsiteX212" fmla="*/ 9651813 w 12192000"/>
              <a:gd name="connsiteY212" fmla="*/ 4267200 h 4267200"/>
              <a:gd name="connsiteX213" fmla="*/ 9814527 w 12192000"/>
              <a:gd name="connsiteY213" fmla="*/ 4248048 h 4267200"/>
              <a:gd name="connsiteX214" fmla="*/ 9615182 w 12192000"/>
              <a:gd name="connsiteY214" fmla="*/ 4220499 h 4267200"/>
              <a:gd name="connsiteX215" fmla="*/ 9465210 w 12192000"/>
              <a:gd name="connsiteY215" fmla="*/ 4242240 h 4267200"/>
              <a:gd name="connsiteX216" fmla="*/ 9387108 w 12192000"/>
              <a:gd name="connsiteY216" fmla="*/ 4267200 h 4267200"/>
              <a:gd name="connsiteX217" fmla="*/ 9268441 w 12192000"/>
              <a:gd name="connsiteY217" fmla="*/ 4267200 h 4267200"/>
              <a:gd name="connsiteX218" fmla="*/ 9307676 w 12192000"/>
              <a:gd name="connsiteY218" fmla="*/ 4251276 h 4267200"/>
              <a:gd name="connsiteX219" fmla="*/ 9761570 w 12192000"/>
              <a:gd name="connsiteY219" fmla="*/ 4182283 h 4267200"/>
              <a:gd name="connsiteX220" fmla="*/ 9368237 w 12192000"/>
              <a:gd name="connsiteY220" fmla="*/ 3949470 h 4267200"/>
              <a:gd name="connsiteX221" fmla="*/ 9354614 w 12192000"/>
              <a:gd name="connsiteY221" fmla="*/ 3951288 h 4267200"/>
              <a:gd name="connsiteX222" fmla="*/ 8364351 w 12192000"/>
              <a:gd name="connsiteY222" fmla="*/ 4159267 h 4267200"/>
              <a:gd name="connsiteX223" fmla="*/ 8386567 w 12192000"/>
              <a:gd name="connsiteY223" fmla="*/ 4119760 h 4267200"/>
              <a:gd name="connsiteX224" fmla="*/ 9231713 w 12192000"/>
              <a:gd name="connsiteY224" fmla="*/ 3873539 h 4267200"/>
              <a:gd name="connsiteX225" fmla="*/ 9023301 w 12192000"/>
              <a:gd name="connsiteY225" fmla="*/ 3763109 h 4267200"/>
              <a:gd name="connsiteX226" fmla="*/ 9010556 w 12192000"/>
              <a:gd name="connsiteY226" fmla="*/ 3758998 h 4267200"/>
              <a:gd name="connsiteX227" fmla="*/ 8604324 w 12192000"/>
              <a:gd name="connsiteY227" fmla="*/ 3417171 h 4267200"/>
              <a:gd name="connsiteX228" fmla="*/ 8218577 w 12192000"/>
              <a:gd name="connsiteY228" fmla="*/ 2770227 h 4267200"/>
              <a:gd name="connsiteX229" fmla="*/ 8222774 w 12192000"/>
              <a:gd name="connsiteY229" fmla="*/ 2749954 h 4267200"/>
              <a:gd name="connsiteX230" fmla="*/ 8297623 w 12192000"/>
              <a:gd name="connsiteY230" fmla="*/ 2731935 h 4267200"/>
              <a:gd name="connsiteX231" fmla="*/ 9090618 w 12192000"/>
              <a:gd name="connsiteY231" fmla="*/ 3716225 h 4267200"/>
              <a:gd name="connsiteX232" fmla="*/ 9762441 w 12192000"/>
              <a:gd name="connsiteY232" fmla="*/ 4093587 h 4267200"/>
              <a:gd name="connsiteX233" fmla="*/ 9717826 w 12192000"/>
              <a:gd name="connsiteY233" fmla="*/ 3916719 h 4267200"/>
              <a:gd name="connsiteX234" fmla="*/ 9713123 w 12192000"/>
              <a:gd name="connsiteY234" fmla="*/ 3916663 h 4267200"/>
              <a:gd name="connsiteX235" fmla="*/ 9175594 w 12192000"/>
              <a:gd name="connsiteY235" fmla="*/ 3326950 h 4267200"/>
              <a:gd name="connsiteX236" fmla="*/ 9253941 w 12192000"/>
              <a:gd name="connsiteY236" fmla="*/ 3287566 h 4267200"/>
              <a:gd name="connsiteX237" fmla="*/ 9625671 w 12192000"/>
              <a:gd name="connsiteY237" fmla="*/ 3639960 h 4267200"/>
              <a:gd name="connsiteX238" fmla="*/ 9656881 w 12192000"/>
              <a:gd name="connsiteY238" fmla="*/ 3333361 h 4267200"/>
              <a:gd name="connsiteX239" fmla="*/ 9782066 w 12192000"/>
              <a:gd name="connsiteY239" fmla="*/ 2680771 h 4267200"/>
              <a:gd name="connsiteX240" fmla="*/ 9854151 w 12192000"/>
              <a:gd name="connsiteY240" fmla="*/ 2642862 h 4267200"/>
              <a:gd name="connsiteX241" fmla="*/ 11114299 w 12192000"/>
              <a:gd name="connsiteY241" fmla="*/ 2390555 h 4267200"/>
              <a:gd name="connsiteX242" fmla="*/ 11113373 w 12192000"/>
              <a:gd name="connsiteY242" fmla="*/ 2392739 h 4267200"/>
              <a:gd name="connsiteX243" fmla="*/ 11117197 w 12192000"/>
              <a:gd name="connsiteY243" fmla="*/ 2394358 h 4267200"/>
              <a:gd name="connsiteX244" fmla="*/ 11114299 w 12192000"/>
              <a:gd name="connsiteY244" fmla="*/ 2390555 h 4267200"/>
              <a:gd name="connsiteX245" fmla="*/ 10506276 w 12192000"/>
              <a:gd name="connsiteY245" fmla="*/ 2118977 h 4267200"/>
              <a:gd name="connsiteX246" fmla="*/ 10431542 w 12192000"/>
              <a:gd name="connsiteY246" fmla="*/ 2525128 h 4267200"/>
              <a:gd name="connsiteX247" fmla="*/ 10391375 w 12192000"/>
              <a:gd name="connsiteY247" fmla="*/ 2667145 h 4267200"/>
              <a:gd name="connsiteX248" fmla="*/ 10355047 w 12192000"/>
              <a:gd name="connsiteY248" fmla="*/ 2832031 h 4267200"/>
              <a:gd name="connsiteX249" fmla="*/ 10336080 w 12192000"/>
              <a:gd name="connsiteY249" fmla="*/ 2927011 h 4267200"/>
              <a:gd name="connsiteX250" fmla="*/ 10389394 w 12192000"/>
              <a:gd name="connsiteY250" fmla="*/ 2782834 h 4267200"/>
              <a:gd name="connsiteX251" fmla="*/ 10506276 w 12192000"/>
              <a:gd name="connsiteY251" fmla="*/ 2118977 h 4267200"/>
              <a:gd name="connsiteX252" fmla="*/ 11538179 w 12192000"/>
              <a:gd name="connsiteY252" fmla="*/ 2090376 h 4267200"/>
              <a:gd name="connsiteX253" fmla="*/ 11577479 w 12192000"/>
              <a:gd name="connsiteY253" fmla="*/ 2228695 h 4267200"/>
              <a:gd name="connsiteX254" fmla="*/ 11586754 w 12192000"/>
              <a:gd name="connsiteY254" fmla="*/ 2266098 h 4267200"/>
              <a:gd name="connsiteX255" fmla="*/ 11609011 w 12192000"/>
              <a:gd name="connsiteY255" fmla="*/ 2353427 h 4267200"/>
              <a:gd name="connsiteX256" fmla="*/ 11761579 w 12192000"/>
              <a:gd name="connsiteY256" fmla="*/ 2703223 h 4267200"/>
              <a:gd name="connsiteX257" fmla="*/ 11877711 w 12192000"/>
              <a:gd name="connsiteY257" fmla="*/ 2947465 h 4267200"/>
              <a:gd name="connsiteX258" fmla="*/ 11538179 w 12192000"/>
              <a:gd name="connsiteY258" fmla="*/ 2090376 h 4267200"/>
              <a:gd name="connsiteX259" fmla="*/ 6604735 w 12192000"/>
              <a:gd name="connsiteY259" fmla="*/ 2041381 h 4267200"/>
              <a:gd name="connsiteX260" fmla="*/ 7204487 w 12192000"/>
              <a:gd name="connsiteY260" fmla="*/ 2742112 h 4267200"/>
              <a:gd name="connsiteX261" fmla="*/ 7131592 w 12192000"/>
              <a:gd name="connsiteY261" fmla="*/ 2672096 h 4267200"/>
              <a:gd name="connsiteX262" fmla="*/ 6996344 w 12192000"/>
              <a:gd name="connsiteY262" fmla="*/ 2518310 h 4267200"/>
              <a:gd name="connsiteX263" fmla="*/ 6735495 w 12192000"/>
              <a:gd name="connsiteY263" fmla="*/ 2196890 h 4267200"/>
              <a:gd name="connsiteX264" fmla="*/ 6721901 w 12192000"/>
              <a:gd name="connsiteY264" fmla="*/ 2179274 h 4267200"/>
              <a:gd name="connsiteX265" fmla="*/ 6604735 w 12192000"/>
              <a:gd name="connsiteY265" fmla="*/ 2041381 h 4267200"/>
              <a:gd name="connsiteX266" fmla="*/ 11488421 w 12192000"/>
              <a:gd name="connsiteY266" fmla="*/ 2034549 h 4267200"/>
              <a:gd name="connsiteX267" fmla="*/ 11840356 w 12192000"/>
              <a:gd name="connsiteY267" fmla="*/ 2932293 h 4267200"/>
              <a:gd name="connsiteX268" fmla="*/ 11736331 w 12192000"/>
              <a:gd name="connsiteY268" fmla="*/ 2715710 h 4267200"/>
              <a:gd name="connsiteX269" fmla="*/ 11581560 w 12192000"/>
              <a:gd name="connsiteY269" fmla="*/ 2360474 h 4267200"/>
              <a:gd name="connsiteX270" fmla="*/ 11558442 w 12192000"/>
              <a:gd name="connsiteY270" fmla="*/ 2272139 h 4267200"/>
              <a:gd name="connsiteX271" fmla="*/ 11549169 w 12192000"/>
              <a:gd name="connsiteY271" fmla="*/ 2234734 h 4267200"/>
              <a:gd name="connsiteX272" fmla="*/ 11488421 w 12192000"/>
              <a:gd name="connsiteY272" fmla="*/ 2034549 h 4267200"/>
              <a:gd name="connsiteX273" fmla="*/ 10468916 w 12192000"/>
              <a:gd name="connsiteY273" fmla="*/ 2032338 h 4267200"/>
              <a:gd name="connsiteX274" fmla="*/ 10421480 w 12192000"/>
              <a:gd name="connsiteY274" fmla="*/ 2185446 h 4267200"/>
              <a:gd name="connsiteX275" fmla="*/ 10351264 w 12192000"/>
              <a:gd name="connsiteY275" fmla="*/ 2591574 h 4267200"/>
              <a:gd name="connsiteX276" fmla="*/ 10294485 w 12192000"/>
              <a:gd name="connsiteY276" fmla="*/ 2991809 h 4267200"/>
              <a:gd name="connsiteX277" fmla="*/ 10327850 w 12192000"/>
              <a:gd name="connsiteY277" fmla="*/ 2826310 h 4267200"/>
              <a:gd name="connsiteX278" fmla="*/ 10364099 w 12192000"/>
              <a:gd name="connsiteY278" fmla="*/ 2660098 h 4267200"/>
              <a:gd name="connsiteX279" fmla="*/ 10404725 w 12192000"/>
              <a:gd name="connsiteY279" fmla="*/ 2516991 h 4267200"/>
              <a:gd name="connsiteX280" fmla="*/ 10478071 w 12192000"/>
              <a:gd name="connsiteY280" fmla="*/ 2114122 h 4267200"/>
              <a:gd name="connsiteX281" fmla="*/ 10468916 w 12192000"/>
              <a:gd name="connsiteY281" fmla="*/ 2032338 h 4267200"/>
              <a:gd name="connsiteX282" fmla="*/ 10573132 w 12192000"/>
              <a:gd name="connsiteY282" fmla="*/ 1991479 h 4267200"/>
              <a:gd name="connsiteX283" fmla="*/ 11066880 w 12192000"/>
              <a:gd name="connsiteY283" fmla="*/ 2371770 h 4267200"/>
              <a:gd name="connsiteX284" fmla="*/ 10573132 w 12192000"/>
              <a:gd name="connsiteY284" fmla="*/ 1991479 h 4267200"/>
              <a:gd name="connsiteX285" fmla="*/ 6591670 w 12192000"/>
              <a:gd name="connsiteY285" fmla="*/ 1988277 h 4267200"/>
              <a:gd name="connsiteX286" fmla="*/ 6747349 w 12192000"/>
              <a:gd name="connsiteY286" fmla="*/ 2160069 h 4267200"/>
              <a:gd name="connsiteX287" fmla="*/ 6760943 w 12192000"/>
              <a:gd name="connsiteY287" fmla="*/ 2177686 h 4267200"/>
              <a:gd name="connsiteX288" fmla="*/ 7021065 w 12192000"/>
              <a:gd name="connsiteY288" fmla="*/ 2498102 h 4267200"/>
              <a:gd name="connsiteX289" fmla="*/ 7155223 w 12192000"/>
              <a:gd name="connsiteY289" fmla="*/ 2650386 h 4267200"/>
              <a:gd name="connsiteX290" fmla="*/ 7203167 w 12192000"/>
              <a:gd name="connsiteY290" fmla="*/ 2697288 h 4267200"/>
              <a:gd name="connsiteX291" fmla="*/ 6937703 w 12192000"/>
              <a:gd name="connsiteY291" fmla="*/ 2321981 h 4267200"/>
              <a:gd name="connsiteX292" fmla="*/ 6591670 w 12192000"/>
              <a:gd name="connsiteY292" fmla="*/ 1988277 h 4267200"/>
              <a:gd name="connsiteX293" fmla="*/ 5798671 w 12192000"/>
              <a:gd name="connsiteY293" fmla="*/ 1981601 h 4267200"/>
              <a:gd name="connsiteX294" fmla="*/ 5754709 w 12192000"/>
              <a:gd name="connsiteY294" fmla="*/ 2071454 h 4267200"/>
              <a:gd name="connsiteX295" fmla="*/ 5763044 w 12192000"/>
              <a:gd name="connsiteY295" fmla="*/ 2842206 h 4267200"/>
              <a:gd name="connsiteX296" fmla="*/ 5764974 w 12192000"/>
              <a:gd name="connsiteY296" fmla="*/ 2799609 h 4267200"/>
              <a:gd name="connsiteX297" fmla="*/ 5767665 w 12192000"/>
              <a:gd name="connsiteY297" fmla="*/ 2666409 h 4267200"/>
              <a:gd name="connsiteX298" fmla="*/ 5763055 w 12192000"/>
              <a:gd name="connsiteY298" fmla="*/ 2579705 h 4267200"/>
              <a:gd name="connsiteX299" fmla="*/ 5758079 w 12192000"/>
              <a:gd name="connsiteY299" fmla="*/ 2492508 h 4267200"/>
              <a:gd name="connsiteX300" fmla="*/ 5779325 w 12192000"/>
              <a:gd name="connsiteY300" fmla="*/ 2197069 h 4267200"/>
              <a:gd name="connsiteX301" fmla="*/ 5798671 w 12192000"/>
              <a:gd name="connsiteY301" fmla="*/ 1981601 h 4267200"/>
              <a:gd name="connsiteX302" fmla="*/ 5829202 w 12192000"/>
              <a:gd name="connsiteY302" fmla="*/ 1971679 h 4267200"/>
              <a:gd name="connsiteX303" fmla="*/ 5809558 w 12192000"/>
              <a:gd name="connsiteY303" fmla="*/ 2198043 h 4267200"/>
              <a:gd name="connsiteX304" fmla="*/ 5788653 w 12192000"/>
              <a:gd name="connsiteY304" fmla="*/ 2489430 h 4267200"/>
              <a:gd name="connsiteX305" fmla="*/ 5793439 w 12192000"/>
              <a:gd name="connsiteY305" fmla="*/ 2575235 h 4267200"/>
              <a:gd name="connsiteX306" fmla="*/ 5796837 w 12192000"/>
              <a:gd name="connsiteY306" fmla="*/ 2637633 h 4267200"/>
              <a:gd name="connsiteX307" fmla="*/ 5818614 w 12192000"/>
              <a:gd name="connsiteY307" fmla="*/ 2473055 h 4267200"/>
              <a:gd name="connsiteX308" fmla="*/ 5829202 w 12192000"/>
              <a:gd name="connsiteY308" fmla="*/ 1971679 h 4267200"/>
              <a:gd name="connsiteX309" fmla="*/ 10578769 w 12192000"/>
              <a:gd name="connsiteY309" fmla="*/ 1962963 h 4267200"/>
              <a:gd name="connsiteX310" fmla="*/ 11073823 w 12192000"/>
              <a:gd name="connsiteY310" fmla="*/ 2338658 h 4267200"/>
              <a:gd name="connsiteX311" fmla="*/ 10578769 w 12192000"/>
              <a:gd name="connsiteY311" fmla="*/ 1962963 h 4267200"/>
              <a:gd name="connsiteX312" fmla="*/ 5911389 w 12192000"/>
              <a:gd name="connsiteY312" fmla="*/ 1898371 h 4267200"/>
              <a:gd name="connsiteX313" fmla="*/ 6237627 w 12192000"/>
              <a:gd name="connsiteY313" fmla="*/ 2231921 h 4267200"/>
              <a:gd name="connsiteX314" fmla="*/ 5911389 w 12192000"/>
              <a:gd name="connsiteY314" fmla="*/ 1898371 h 4267200"/>
              <a:gd name="connsiteX315" fmla="*/ 6944437 w 12192000"/>
              <a:gd name="connsiteY315" fmla="*/ 1575402 h 4267200"/>
              <a:gd name="connsiteX316" fmla="*/ 6304730 w 12192000"/>
              <a:gd name="connsiteY316" fmla="*/ 1766654 h 4267200"/>
              <a:gd name="connsiteX317" fmla="*/ 6944437 w 12192000"/>
              <a:gd name="connsiteY317" fmla="*/ 1575402 h 4267200"/>
              <a:gd name="connsiteX318" fmla="*/ 7019523 w 12192000"/>
              <a:gd name="connsiteY318" fmla="*/ 1519450 h 4267200"/>
              <a:gd name="connsiteX319" fmla="*/ 6298091 w 12192000"/>
              <a:gd name="connsiteY319" fmla="*/ 1737122 h 4267200"/>
              <a:gd name="connsiteX320" fmla="*/ 7019523 w 12192000"/>
              <a:gd name="connsiteY320" fmla="*/ 1519450 h 4267200"/>
              <a:gd name="connsiteX321" fmla="*/ 2399523 w 12192000"/>
              <a:gd name="connsiteY321" fmla="*/ 1428234 h 4267200"/>
              <a:gd name="connsiteX322" fmla="*/ 2224982 w 12192000"/>
              <a:gd name="connsiteY322" fmla="*/ 1826201 h 4267200"/>
              <a:gd name="connsiteX323" fmla="*/ 2096099 w 12192000"/>
              <a:gd name="connsiteY323" fmla="*/ 2345900 h 4267200"/>
              <a:gd name="connsiteX324" fmla="*/ 2283317 w 12192000"/>
              <a:gd name="connsiteY324" fmla="*/ 1796925 h 4267200"/>
              <a:gd name="connsiteX325" fmla="*/ 2448558 w 12192000"/>
              <a:gd name="connsiteY325" fmla="*/ 1373435 h 4267200"/>
              <a:gd name="connsiteX326" fmla="*/ 2312521 w 12192000"/>
              <a:gd name="connsiteY326" fmla="*/ 1806140 h 4267200"/>
              <a:gd name="connsiteX327" fmla="*/ 2127533 w 12192000"/>
              <a:gd name="connsiteY327" fmla="*/ 2348380 h 4267200"/>
              <a:gd name="connsiteX328" fmla="*/ 2358080 w 12192000"/>
              <a:gd name="connsiteY328" fmla="*/ 1866134 h 4267200"/>
              <a:gd name="connsiteX329" fmla="*/ 2407436 w 12192000"/>
              <a:gd name="connsiteY329" fmla="*/ 1651070 h 4267200"/>
              <a:gd name="connsiteX330" fmla="*/ 2448558 w 12192000"/>
              <a:gd name="connsiteY330" fmla="*/ 1373435 h 4267200"/>
              <a:gd name="connsiteX331" fmla="*/ 278707 w 12192000"/>
              <a:gd name="connsiteY331" fmla="*/ 1352270 h 4267200"/>
              <a:gd name="connsiteX332" fmla="*/ 321570 w 12192000"/>
              <a:gd name="connsiteY332" fmla="*/ 1861610 h 4267200"/>
              <a:gd name="connsiteX333" fmla="*/ 294281 w 12192000"/>
              <a:gd name="connsiteY333" fmla="*/ 1440658 h 4267200"/>
              <a:gd name="connsiteX334" fmla="*/ 1423821 w 12192000"/>
              <a:gd name="connsiteY334" fmla="*/ 1351958 h 4267200"/>
              <a:gd name="connsiteX335" fmla="*/ 1638521 w 12192000"/>
              <a:gd name="connsiteY335" fmla="*/ 1908470 h 4267200"/>
              <a:gd name="connsiteX336" fmla="*/ 1754199 w 12192000"/>
              <a:gd name="connsiteY336" fmla="*/ 2149284 h 4267200"/>
              <a:gd name="connsiteX337" fmla="*/ 1908359 w 12192000"/>
              <a:gd name="connsiteY337" fmla="*/ 2364988 h 4267200"/>
              <a:gd name="connsiteX338" fmla="*/ 1647661 w 12192000"/>
              <a:gd name="connsiteY338" fmla="*/ 1825945 h 4267200"/>
              <a:gd name="connsiteX339" fmla="*/ 1423821 w 12192000"/>
              <a:gd name="connsiteY339" fmla="*/ 1351958 h 4267200"/>
              <a:gd name="connsiteX340" fmla="*/ 9518298 w 12192000"/>
              <a:gd name="connsiteY340" fmla="*/ 1338235 h 4267200"/>
              <a:gd name="connsiteX341" fmla="*/ 9838009 w 12192000"/>
              <a:gd name="connsiteY341" fmla="*/ 2272553 h 4267200"/>
              <a:gd name="connsiteX342" fmla="*/ 9805906 w 12192000"/>
              <a:gd name="connsiteY342" fmla="*/ 2159819 h 4267200"/>
              <a:gd name="connsiteX343" fmla="*/ 9801623 w 12192000"/>
              <a:gd name="connsiteY343" fmla="*/ 2142555 h 4267200"/>
              <a:gd name="connsiteX344" fmla="*/ 9628671 w 12192000"/>
              <a:gd name="connsiteY344" fmla="*/ 1617375 h 4267200"/>
              <a:gd name="connsiteX345" fmla="*/ 9598299 w 12192000"/>
              <a:gd name="connsiteY345" fmla="*/ 1544643 h 4267200"/>
              <a:gd name="connsiteX346" fmla="*/ 9518298 w 12192000"/>
              <a:gd name="connsiteY346" fmla="*/ 1338235 h 4267200"/>
              <a:gd name="connsiteX347" fmla="*/ 1431890 w 12192000"/>
              <a:gd name="connsiteY347" fmla="*/ 1306475 h 4267200"/>
              <a:gd name="connsiteX348" fmla="*/ 1507597 w 12192000"/>
              <a:gd name="connsiteY348" fmla="*/ 1446132 h 4267200"/>
              <a:gd name="connsiteX349" fmla="*/ 1674586 w 12192000"/>
              <a:gd name="connsiteY349" fmla="*/ 1813832 h 4267200"/>
              <a:gd name="connsiteX350" fmla="*/ 1815950 w 12192000"/>
              <a:gd name="connsiteY350" fmla="*/ 2128564 h 4267200"/>
              <a:gd name="connsiteX351" fmla="*/ 1984242 w 12192000"/>
              <a:gd name="connsiteY351" fmla="*/ 2430829 h 4267200"/>
              <a:gd name="connsiteX352" fmla="*/ 2014023 w 12192000"/>
              <a:gd name="connsiteY352" fmla="*/ 2450995 h 4267200"/>
              <a:gd name="connsiteX353" fmla="*/ 1747337 w 12192000"/>
              <a:gd name="connsiteY353" fmla="*/ 1855264 h 4267200"/>
              <a:gd name="connsiteX354" fmla="*/ 1533749 w 12192000"/>
              <a:gd name="connsiteY354" fmla="*/ 1478656 h 4267200"/>
              <a:gd name="connsiteX355" fmla="*/ 1431890 w 12192000"/>
              <a:gd name="connsiteY355" fmla="*/ 1306475 h 4267200"/>
              <a:gd name="connsiteX356" fmla="*/ 5052692 w 12192000"/>
              <a:gd name="connsiteY356" fmla="*/ 1292994 h 4267200"/>
              <a:gd name="connsiteX357" fmla="*/ 5200661 w 12192000"/>
              <a:gd name="connsiteY357" fmla="*/ 1635186 h 4267200"/>
              <a:gd name="connsiteX358" fmla="*/ 5297138 w 12192000"/>
              <a:gd name="connsiteY358" fmla="*/ 1906351 h 4267200"/>
              <a:gd name="connsiteX359" fmla="*/ 5052692 w 12192000"/>
              <a:gd name="connsiteY359" fmla="*/ 1292994 h 4267200"/>
              <a:gd name="connsiteX360" fmla="*/ 9528078 w 12192000"/>
              <a:gd name="connsiteY360" fmla="*/ 1278636 h 4267200"/>
              <a:gd name="connsiteX361" fmla="*/ 9623946 w 12192000"/>
              <a:gd name="connsiteY361" fmla="*/ 1534260 h 4267200"/>
              <a:gd name="connsiteX362" fmla="*/ 9654858 w 12192000"/>
              <a:gd name="connsiteY362" fmla="*/ 1607218 h 4267200"/>
              <a:gd name="connsiteX363" fmla="*/ 9826304 w 12192000"/>
              <a:gd name="connsiteY363" fmla="*/ 2125320 h 4267200"/>
              <a:gd name="connsiteX364" fmla="*/ 9701198 w 12192000"/>
              <a:gd name="connsiteY364" fmla="*/ 1646797 h 4267200"/>
              <a:gd name="connsiteX365" fmla="*/ 9528078 w 12192000"/>
              <a:gd name="connsiteY365" fmla="*/ 1278636 h 4267200"/>
              <a:gd name="connsiteX366" fmla="*/ 5009948 w 12192000"/>
              <a:gd name="connsiteY366" fmla="*/ 1273619 h 4267200"/>
              <a:gd name="connsiteX367" fmla="*/ 5121777 w 12192000"/>
              <a:gd name="connsiteY367" fmla="*/ 1654213 h 4267200"/>
              <a:gd name="connsiteX368" fmla="*/ 5293545 w 12192000"/>
              <a:gd name="connsiteY368" fmla="*/ 2072247 h 4267200"/>
              <a:gd name="connsiteX369" fmla="*/ 5294042 w 12192000"/>
              <a:gd name="connsiteY369" fmla="*/ 2065019 h 4267200"/>
              <a:gd name="connsiteX370" fmla="*/ 5171936 w 12192000"/>
              <a:gd name="connsiteY370" fmla="*/ 1647613 h 4267200"/>
              <a:gd name="connsiteX371" fmla="*/ 5009948 w 12192000"/>
              <a:gd name="connsiteY371" fmla="*/ 1273619 h 4267200"/>
              <a:gd name="connsiteX372" fmla="*/ 655236 w 12192000"/>
              <a:gd name="connsiteY372" fmla="*/ 1268632 h 4267200"/>
              <a:gd name="connsiteX373" fmla="*/ 839521 w 12192000"/>
              <a:gd name="connsiteY373" fmla="*/ 1685315 h 4267200"/>
              <a:gd name="connsiteX374" fmla="*/ 1109416 w 12192000"/>
              <a:gd name="connsiteY374" fmla="*/ 2061663 h 4267200"/>
              <a:gd name="connsiteX375" fmla="*/ 1298300 w 12192000"/>
              <a:gd name="connsiteY375" fmla="*/ 2247742 h 4267200"/>
              <a:gd name="connsiteX376" fmla="*/ 1125871 w 12192000"/>
              <a:gd name="connsiteY376" fmla="*/ 1989513 h 4267200"/>
              <a:gd name="connsiteX377" fmla="*/ 981574 w 12192000"/>
              <a:gd name="connsiteY377" fmla="*/ 1783157 h 4267200"/>
              <a:gd name="connsiteX378" fmla="*/ 922198 w 12192000"/>
              <a:gd name="connsiteY378" fmla="*/ 1677437 h 4267200"/>
              <a:gd name="connsiteX379" fmla="*/ 869293 w 12192000"/>
              <a:gd name="connsiteY379" fmla="*/ 1583214 h 4267200"/>
              <a:gd name="connsiteX380" fmla="*/ 751431 w 12192000"/>
              <a:gd name="connsiteY380" fmla="*/ 1405731 h 4267200"/>
              <a:gd name="connsiteX381" fmla="*/ 6516292 w 12192000"/>
              <a:gd name="connsiteY381" fmla="*/ 1263064 h 4267200"/>
              <a:gd name="connsiteX382" fmla="*/ 5736320 w 12192000"/>
              <a:gd name="connsiteY382" fmla="*/ 1501803 h 4267200"/>
              <a:gd name="connsiteX383" fmla="*/ 6516292 w 12192000"/>
              <a:gd name="connsiteY383" fmla="*/ 1263064 h 4267200"/>
              <a:gd name="connsiteX384" fmla="*/ 291466 w 12192000"/>
              <a:gd name="connsiteY384" fmla="*/ 1250369 h 4267200"/>
              <a:gd name="connsiteX385" fmla="*/ 323180 w 12192000"/>
              <a:gd name="connsiteY385" fmla="*/ 1435283 h 4267200"/>
              <a:gd name="connsiteX386" fmla="*/ 349381 w 12192000"/>
              <a:gd name="connsiteY386" fmla="*/ 1875041 h 4267200"/>
              <a:gd name="connsiteX387" fmla="*/ 374363 w 12192000"/>
              <a:gd name="connsiteY387" fmla="*/ 1506494 h 4267200"/>
              <a:gd name="connsiteX388" fmla="*/ 302168 w 12192000"/>
              <a:gd name="connsiteY388" fmla="*/ 1274495 h 4267200"/>
              <a:gd name="connsiteX389" fmla="*/ 291466 w 12192000"/>
              <a:gd name="connsiteY389" fmla="*/ 1250369 h 4267200"/>
              <a:gd name="connsiteX390" fmla="*/ 678222 w 12192000"/>
              <a:gd name="connsiteY390" fmla="*/ 1248670 h 4267200"/>
              <a:gd name="connsiteX391" fmla="*/ 775536 w 12192000"/>
              <a:gd name="connsiteY391" fmla="*/ 1388015 h 4267200"/>
              <a:gd name="connsiteX392" fmla="*/ 894529 w 12192000"/>
              <a:gd name="connsiteY392" fmla="*/ 1567739 h 4267200"/>
              <a:gd name="connsiteX393" fmla="*/ 948000 w 12192000"/>
              <a:gd name="connsiteY393" fmla="*/ 1663088 h 4267200"/>
              <a:gd name="connsiteX394" fmla="*/ 1006812 w 12192000"/>
              <a:gd name="connsiteY394" fmla="*/ 1767683 h 4267200"/>
              <a:gd name="connsiteX395" fmla="*/ 1149133 w 12192000"/>
              <a:gd name="connsiteY395" fmla="*/ 1971513 h 4267200"/>
              <a:gd name="connsiteX396" fmla="*/ 1333952 w 12192000"/>
              <a:gd name="connsiteY396" fmla="*/ 2251620 h 4267200"/>
              <a:gd name="connsiteX397" fmla="*/ 1337329 w 12192000"/>
              <a:gd name="connsiteY397" fmla="*/ 2258350 h 4267200"/>
              <a:gd name="connsiteX398" fmla="*/ 1014726 w 12192000"/>
              <a:gd name="connsiteY398" fmla="*/ 1615556 h 4267200"/>
              <a:gd name="connsiteX399" fmla="*/ 678222 w 12192000"/>
              <a:gd name="connsiteY399" fmla="*/ 1248670 h 4267200"/>
              <a:gd name="connsiteX400" fmla="*/ 9441752 w 12192000"/>
              <a:gd name="connsiteY400" fmla="*/ 1245311 h 4267200"/>
              <a:gd name="connsiteX401" fmla="*/ 9278979 w 12192000"/>
              <a:gd name="connsiteY401" fmla="*/ 1406236 h 4267200"/>
              <a:gd name="connsiteX402" fmla="*/ 9235540 w 12192000"/>
              <a:gd name="connsiteY402" fmla="*/ 1546869 h 4267200"/>
              <a:gd name="connsiteX403" fmla="*/ 9264074 w 12192000"/>
              <a:gd name="connsiteY403" fmla="*/ 1557016 h 4267200"/>
              <a:gd name="connsiteX404" fmla="*/ 9441752 w 12192000"/>
              <a:gd name="connsiteY404" fmla="*/ 1245311 h 4267200"/>
              <a:gd name="connsiteX405" fmla="*/ 6691602 w 12192000"/>
              <a:gd name="connsiteY405" fmla="*/ 1140573 h 4267200"/>
              <a:gd name="connsiteX406" fmla="*/ 6571100 w 12192000"/>
              <a:gd name="connsiteY406" fmla="*/ 1183662 h 4267200"/>
              <a:gd name="connsiteX407" fmla="*/ 6241687 w 12192000"/>
              <a:gd name="connsiteY407" fmla="*/ 1257600 h 4267200"/>
              <a:gd name="connsiteX408" fmla="*/ 5693009 w 12192000"/>
              <a:gd name="connsiteY408" fmla="*/ 1478256 h 4267200"/>
              <a:gd name="connsiteX409" fmla="*/ 6548420 w 12192000"/>
              <a:gd name="connsiteY409" fmla="*/ 1214599 h 4267200"/>
              <a:gd name="connsiteX410" fmla="*/ 6605473 w 12192000"/>
              <a:gd name="connsiteY410" fmla="*/ 1184686 h 4267200"/>
              <a:gd name="connsiteX411" fmla="*/ 6691602 w 12192000"/>
              <a:gd name="connsiteY411" fmla="*/ 1140573 h 4267200"/>
              <a:gd name="connsiteX412" fmla="*/ 4002475 w 12192000"/>
              <a:gd name="connsiteY412" fmla="*/ 1037802 h 4267200"/>
              <a:gd name="connsiteX413" fmla="*/ 4000324 w 12192000"/>
              <a:gd name="connsiteY413" fmla="*/ 1039362 h 4267200"/>
              <a:gd name="connsiteX414" fmla="*/ 4002862 w 12192000"/>
              <a:gd name="connsiteY414" fmla="*/ 1042866 h 4267200"/>
              <a:gd name="connsiteX415" fmla="*/ 4002475 w 12192000"/>
              <a:gd name="connsiteY415" fmla="*/ 1037802 h 4267200"/>
              <a:gd name="connsiteX416" fmla="*/ 506322 w 12192000"/>
              <a:gd name="connsiteY416" fmla="*/ 1020997 h 4267200"/>
              <a:gd name="connsiteX417" fmla="*/ 533068 w 12192000"/>
              <a:gd name="connsiteY417" fmla="*/ 1029409 h 4267200"/>
              <a:gd name="connsiteX418" fmla="*/ 1232525 w 12192000"/>
              <a:gd name="connsiteY418" fmla="*/ 1804675 h 4267200"/>
              <a:gd name="connsiteX419" fmla="*/ 1388858 w 12192000"/>
              <a:gd name="connsiteY419" fmla="*/ 2368011 h 4267200"/>
              <a:gd name="connsiteX420" fmla="*/ 1384098 w 12192000"/>
              <a:gd name="connsiteY420" fmla="*/ 2378125 h 4267200"/>
              <a:gd name="connsiteX421" fmla="*/ 1425393 w 12192000"/>
              <a:gd name="connsiteY421" fmla="*/ 2589124 h 4267200"/>
              <a:gd name="connsiteX422" fmla="*/ 1424001 w 12192000"/>
              <a:gd name="connsiteY422" fmla="*/ 2597541 h 4267200"/>
              <a:gd name="connsiteX423" fmla="*/ 2152729 w 12192000"/>
              <a:gd name="connsiteY423" fmla="*/ 2864487 h 4267200"/>
              <a:gd name="connsiteX424" fmla="*/ 2020609 w 12192000"/>
              <a:gd name="connsiteY424" fmla="*/ 2539671 h 4267200"/>
              <a:gd name="connsiteX425" fmla="*/ 2018920 w 12192000"/>
              <a:gd name="connsiteY425" fmla="*/ 2536309 h 4267200"/>
              <a:gd name="connsiteX426" fmla="*/ 1342441 w 12192000"/>
              <a:gd name="connsiteY426" fmla="*/ 1173017 h 4267200"/>
              <a:gd name="connsiteX427" fmla="*/ 1367925 w 12192000"/>
              <a:gd name="connsiteY427" fmla="*/ 1135648 h 4267200"/>
              <a:gd name="connsiteX428" fmla="*/ 1771401 w 12192000"/>
              <a:gd name="connsiteY428" fmla="*/ 1806673 h 4267200"/>
              <a:gd name="connsiteX429" fmla="*/ 1972385 w 12192000"/>
              <a:gd name="connsiteY429" fmla="*/ 2198735 h 4267200"/>
              <a:gd name="connsiteX430" fmla="*/ 2040892 w 12192000"/>
              <a:gd name="connsiteY430" fmla="*/ 2405205 h 4267200"/>
              <a:gd name="connsiteX431" fmla="*/ 2131689 w 12192000"/>
              <a:gd name="connsiteY431" fmla="*/ 1936926 h 4267200"/>
              <a:gd name="connsiteX432" fmla="*/ 2454820 w 12192000"/>
              <a:gd name="connsiteY432" fmla="*/ 1248808 h 4267200"/>
              <a:gd name="connsiteX433" fmla="*/ 2492512 w 12192000"/>
              <a:gd name="connsiteY433" fmla="*/ 1302920 h 4267200"/>
              <a:gd name="connsiteX434" fmla="*/ 2081216 w 12192000"/>
              <a:gd name="connsiteY434" fmla="*/ 2527513 h 4267200"/>
              <a:gd name="connsiteX435" fmla="*/ 2081211 w 12192000"/>
              <a:gd name="connsiteY435" fmla="*/ 2528916 h 4267200"/>
              <a:gd name="connsiteX436" fmla="*/ 2199067 w 12192000"/>
              <a:gd name="connsiteY436" fmla="*/ 2884061 h 4267200"/>
              <a:gd name="connsiteX437" fmla="*/ 3192586 w 12192000"/>
              <a:gd name="connsiteY437" fmla="*/ 3411496 h 4267200"/>
              <a:gd name="connsiteX438" fmla="*/ 3182620 w 12192000"/>
              <a:gd name="connsiteY438" fmla="*/ 3483279 h 4267200"/>
              <a:gd name="connsiteX439" fmla="*/ 2435119 w 12192000"/>
              <a:gd name="connsiteY439" fmla="*/ 3080173 h 4267200"/>
              <a:gd name="connsiteX440" fmla="*/ 2410152 w 12192000"/>
              <a:gd name="connsiteY440" fmla="*/ 3063751 h 4267200"/>
              <a:gd name="connsiteX441" fmla="*/ 2408099 w 12192000"/>
              <a:gd name="connsiteY441" fmla="*/ 3064403 h 4267200"/>
              <a:gd name="connsiteX442" fmla="*/ 2407218 w 12192000"/>
              <a:gd name="connsiteY442" fmla="*/ 3070324 h 4267200"/>
              <a:gd name="connsiteX443" fmla="*/ 2380138 w 12192000"/>
              <a:gd name="connsiteY443" fmla="*/ 3099341 h 4267200"/>
              <a:gd name="connsiteX444" fmla="*/ 1765923 w 12192000"/>
              <a:gd name="connsiteY444" fmla="*/ 3581043 h 4267200"/>
              <a:gd name="connsiteX445" fmla="*/ 1702258 w 12192000"/>
              <a:gd name="connsiteY445" fmla="*/ 3612286 h 4267200"/>
              <a:gd name="connsiteX446" fmla="*/ 1538370 w 12192000"/>
              <a:gd name="connsiteY446" fmla="*/ 3811804 h 4267200"/>
              <a:gd name="connsiteX447" fmla="*/ 1325720 w 12192000"/>
              <a:gd name="connsiteY447" fmla="*/ 4125411 h 4267200"/>
              <a:gd name="connsiteX448" fmla="*/ 1206279 w 12192000"/>
              <a:gd name="connsiteY448" fmla="*/ 4267200 h 4267200"/>
              <a:gd name="connsiteX449" fmla="*/ 1115040 w 12192000"/>
              <a:gd name="connsiteY449" fmla="*/ 4267200 h 4267200"/>
              <a:gd name="connsiteX450" fmla="*/ 1258195 w 12192000"/>
              <a:gd name="connsiteY450" fmla="*/ 4099624 h 4267200"/>
              <a:gd name="connsiteX451" fmla="*/ 1423113 w 12192000"/>
              <a:gd name="connsiteY451" fmla="*/ 3874565 h 4267200"/>
              <a:gd name="connsiteX452" fmla="*/ 1260565 w 12192000"/>
              <a:gd name="connsiteY452" fmla="*/ 4031982 h 4267200"/>
              <a:gd name="connsiteX453" fmla="*/ 1073327 w 12192000"/>
              <a:gd name="connsiteY453" fmla="*/ 4218727 h 4267200"/>
              <a:gd name="connsiteX454" fmla="*/ 1032294 w 12192000"/>
              <a:gd name="connsiteY454" fmla="*/ 4267200 h 4267200"/>
              <a:gd name="connsiteX455" fmla="*/ 993830 w 12192000"/>
              <a:gd name="connsiteY455" fmla="*/ 4267200 h 4267200"/>
              <a:gd name="connsiteX456" fmla="*/ 1051860 w 12192000"/>
              <a:gd name="connsiteY456" fmla="*/ 4198693 h 4267200"/>
              <a:gd name="connsiteX457" fmla="*/ 1240607 w 12192000"/>
              <a:gd name="connsiteY457" fmla="*/ 4010401 h 4267200"/>
              <a:gd name="connsiteX458" fmla="*/ 1310106 w 12192000"/>
              <a:gd name="connsiteY458" fmla="*/ 3943217 h 4267200"/>
              <a:gd name="connsiteX459" fmla="*/ 952103 w 12192000"/>
              <a:gd name="connsiteY459" fmla="*/ 4265972 h 4267200"/>
              <a:gd name="connsiteX460" fmla="*/ 951207 w 12192000"/>
              <a:gd name="connsiteY460" fmla="*/ 4267200 h 4267200"/>
              <a:gd name="connsiteX461" fmla="*/ 862760 w 12192000"/>
              <a:gd name="connsiteY461" fmla="*/ 4267200 h 4267200"/>
              <a:gd name="connsiteX462" fmla="*/ 909145 w 12192000"/>
              <a:gd name="connsiteY462" fmla="*/ 4199225 h 4267200"/>
              <a:gd name="connsiteX463" fmla="*/ 1214067 w 12192000"/>
              <a:gd name="connsiteY463" fmla="*/ 3908561 h 4267200"/>
              <a:gd name="connsiteX464" fmla="*/ 640967 w 12192000"/>
              <a:gd name="connsiteY464" fmla="*/ 4105601 h 4267200"/>
              <a:gd name="connsiteX465" fmla="*/ 372807 w 12192000"/>
              <a:gd name="connsiteY465" fmla="*/ 4243651 h 4267200"/>
              <a:gd name="connsiteX466" fmla="*/ 332830 w 12192000"/>
              <a:gd name="connsiteY466" fmla="*/ 4267200 h 4267200"/>
              <a:gd name="connsiteX467" fmla="*/ 168301 w 12192000"/>
              <a:gd name="connsiteY467" fmla="*/ 4267200 h 4267200"/>
              <a:gd name="connsiteX468" fmla="*/ 278002 w 12192000"/>
              <a:gd name="connsiteY468" fmla="*/ 4201399 h 4267200"/>
              <a:gd name="connsiteX469" fmla="*/ 527241 w 12192000"/>
              <a:gd name="connsiteY469" fmla="*/ 4065078 h 4267200"/>
              <a:gd name="connsiteX470" fmla="*/ 1510397 w 12192000"/>
              <a:gd name="connsiteY470" fmla="*/ 3684705 h 4267200"/>
              <a:gd name="connsiteX471" fmla="*/ 1146550 w 12192000"/>
              <a:gd name="connsiteY471" fmla="*/ 3802012 h 4267200"/>
              <a:gd name="connsiteX472" fmla="*/ 698834 w 12192000"/>
              <a:gd name="connsiteY472" fmla="*/ 3952272 h 4267200"/>
              <a:gd name="connsiteX473" fmla="*/ 192528 w 12192000"/>
              <a:gd name="connsiteY473" fmla="*/ 4236299 h 4267200"/>
              <a:gd name="connsiteX474" fmla="*/ 148586 w 12192000"/>
              <a:gd name="connsiteY474" fmla="*/ 4267200 h 4267200"/>
              <a:gd name="connsiteX475" fmla="*/ 98116 w 12192000"/>
              <a:gd name="connsiteY475" fmla="*/ 4267200 h 4267200"/>
              <a:gd name="connsiteX476" fmla="*/ 169669 w 12192000"/>
              <a:gd name="connsiteY476" fmla="*/ 4216852 h 4267200"/>
              <a:gd name="connsiteX477" fmla="*/ 687572 w 12192000"/>
              <a:gd name="connsiteY477" fmla="*/ 3925629 h 4267200"/>
              <a:gd name="connsiteX478" fmla="*/ 1138365 w 12192000"/>
              <a:gd name="connsiteY478" fmla="*/ 3774515 h 4267200"/>
              <a:gd name="connsiteX479" fmla="*/ 1505579 w 12192000"/>
              <a:gd name="connsiteY479" fmla="*/ 3655526 h 4267200"/>
              <a:gd name="connsiteX480" fmla="*/ 1313114 w 12192000"/>
              <a:gd name="connsiteY480" fmla="*/ 3655216 h 4267200"/>
              <a:gd name="connsiteX481" fmla="*/ 1109304 w 12192000"/>
              <a:gd name="connsiteY481" fmla="*/ 3669030 h 4267200"/>
              <a:gd name="connsiteX482" fmla="*/ 258951 w 12192000"/>
              <a:gd name="connsiteY482" fmla="*/ 4111994 h 4267200"/>
              <a:gd name="connsiteX483" fmla="*/ 80807 w 12192000"/>
              <a:gd name="connsiteY483" fmla="*/ 4267200 h 4267200"/>
              <a:gd name="connsiteX484" fmla="*/ 0 w 12192000"/>
              <a:gd name="connsiteY484" fmla="*/ 4267200 h 4267200"/>
              <a:gd name="connsiteX485" fmla="*/ 0 w 12192000"/>
              <a:gd name="connsiteY485" fmla="*/ 4233763 h 4267200"/>
              <a:gd name="connsiteX486" fmla="*/ 36881 w 12192000"/>
              <a:gd name="connsiteY486" fmla="*/ 4200118 h 4267200"/>
              <a:gd name="connsiteX487" fmla="*/ 910534 w 12192000"/>
              <a:gd name="connsiteY487" fmla="*/ 3629753 h 4267200"/>
              <a:gd name="connsiteX488" fmla="*/ 1578717 w 12192000"/>
              <a:gd name="connsiteY488" fmla="*/ 3575982 h 4267200"/>
              <a:gd name="connsiteX489" fmla="*/ 2338780 w 12192000"/>
              <a:gd name="connsiteY489" fmla="*/ 3033725 h 4267200"/>
              <a:gd name="connsiteX490" fmla="*/ 1807991 w 12192000"/>
              <a:gd name="connsiteY490" fmla="*/ 2807184 h 4267200"/>
              <a:gd name="connsiteX491" fmla="*/ 1416358 w 12192000"/>
              <a:gd name="connsiteY491" fmla="*/ 3112571 h 4267200"/>
              <a:gd name="connsiteX492" fmla="*/ 939066 w 12192000"/>
              <a:gd name="connsiteY492" fmla="*/ 3378798 h 4267200"/>
              <a:gd name="connsiteX493" fmla="*/ 115099 w 12192000"/>
              <a:gd name="connsiteY493" fmla="*/ 3607650 h 4267200"/>
              <a:gd name="connsiteX494" fmla="*/ 97284 w 12192000"/>
              <a:gd name="connsiteY494" fmla="*/ 3520393 h 4267200"/>
              <a:gd name="connsiteX495" fmla="*/ 922050 w 12192000"/>
              <a:gd name="connsiteY495" fmla="*/ 3074867 h 4267200"/>
              <a:gd name="connsiteX496" fmla="*/ 1405265 w 12192000"/>
              <a:gd name="connsiteY496" fmla="*/ 3016319 h 4267200"/>
              <a:gd name="connsiteX497" fmla="*/ 1407512 w 12192000"/>
              <a:gd name="connsiteY497" fmla="*/ 3018001 h 4267200"/>
              <a:gd name="connsiteX498" fmla="*/ 1726266 w 12192000"/>
              <a:gd name="connsiteY498" fmla="*/ 2777274 h 4267200"/>
              <a:gd name="connsiteX499" fmla="*/ 625390 w 12192000"/>
              <a:gd name="connsiteY499" fmla="*/ 2514541 h 4267200"/>
              <a:gd name="connsiteX500" fmla="*/ 619799 w 12192000"/>
              <a:gd name="connsiteY500" fmla="*/ 2527180 h 4267200"/>
              <a:gd name="connsiteX501" fmla="*/ 310030 w 12192000"/>
              <a:gd name="connsiteY501" fmla="*/ 2771818 h 4267200"/>
              <a:gd name="connsiteX502" fmla="*/ 173877 w 12192000"/>
              <a:gd name="connsiteY502" fmla="*/ 2937056 h 4267200"/>
              <a:gd name="connsiteX503" fmla="*/ 77889 w 12192000"/>
              <a:gd name="connsiteY503" fmla="*/ 3138440 h 4267200"/>
              <a:gd name="connsiteX504" fmla="*/ 0 w 12192000"/>
              <a:gd name="connsiteY504" fmla="*/ 3271395 h 4267200"/>
              <a:gd name="connsiteX505" fmla="*/ 0 w 12192000"/>
              <a:gd name="connsiteY505" fmla="*/ 3153002 h 4267200"/>
              <a:gd name="connsiteX506" fmla="*/ 2386 w 12192000"/>
              <a:gd name="connsiteY506" fmla="*/ 3149203 h 4267200"/>
              <a:gd name="connsiteX507" fmla="*/ 89753 w 12192000"/>
              <a:gd name="connsiteY507" fmla="*/ 2987702 h 4267200"/>
              <a:gd name="connsiteX508" fmla="*/ 76869 w 12192000"/>
              <a:gd name="connsiteY508" fmla="*/ 3005404 h 4267200"/>
              <a:gd name="connsiteX509" fmla="*/ 32049 w 12192000"/>
              <a:gd name="connsiteY509" fmla="*/ 3065814 h 4267200"/>
              <a:gd name="connsiteX510" fmla="*/ 0 w 12192000"/>
              <a:gd name="connsiteY510" fmla="*/ 3108744 h 4267200"/>
              <a:gd name="connsiteX511" fmla="*/ 0 w 12192000"/>
              <a:gd name="connsiteY511" fmla="*/ 3058059 h 4267200"/>
              <a:gd name="connsiteX512" fmla="*/ 7610 w 12192000"/>
              <a:gd name="connsiteY512" fmla="*/ 3047889 h 4267200"/>
              <a:gd name="connsiteX513" fmla="*/ 52419 w 12192000"/>
              <a:gd name="connsiteY513" fmla="*/ 2987479 h 4267200"/>
              <a:gd name="connsiteX514" fmla="*/ 59142 w 12192000"/>
              <a:gd name="connsiteY514" fmla="*/ 2978488 h 4267200"/>
              <a:gd name="connsiteX515" fmla="*/ 0 w 12192000"/>
              <a:gd name="connsiteY515" fmla="*/ 3015334 h 4267200"/>
              <a:gd name="connsiteX516" fmla="*/ 0 w 12192000"/>
              <a:gd name="connsiteY516" fmla="*/ 2914286 h 4267200"/>
              <a:gd name="connsiteX517" fmla="*/ 36383 w 12192000"/>
              <a:gd name="connsiteY517" fmla="*/ 2901128 h 4267200"/>
              <a:gd name="connsiteX518" fmla="*/ 156329 w 12192000"/>
              <a:gd name="connsiteY518" fmla="*/ 2840533 h 4267200"/>
              <a:gd name="connsiteX519" fmla="*/ 358355 w 12192000"/>
              <a:gd name="connsiteY519" fmla="*/ 2620471 h 4267200"/>
              <a:gd name="connsiteX520" fmla="*/ 510577 w 12192000"/>
              <a:gd name="connsiteY520" fmla="*/ 2501244 h 4267200"/>
              <a:gd name="connsiteX521" fmla="*/ 211967 w 12192000"/>
              <a:gd name="connsiteY521" fmla="*/ 2479171 h 4267200"/>
              <a:gd name="connsiteX522" fmla="*/ 0 w 12192000"/>
              <a:gd name="connsiteY522" fmla="*/ 2476398 h 4267200"/>
              <a:gd name="connsiteX523" fmla="*/ 0 w 12192000"/>
              <a:gd name="connsiteY523" fmla="*/ 2389189 h 4267200"/>
              <a:gd name="connsiteX524" fmla="*/ 103062 w 12192000"/>
              <a:gd name="connsiteY524" fmla="*/ 2389518 h 4267200"/>
              <a:gd name="connsiteX525" fmla="*/ 510734 w 12192000"/>
              <a:gd name="connsiteY525" fmla="*/ 2416201 h 4267200"/>
              <a:gd name="connsiteX526" fmla="*/ 279257 w 12192000"/>
              <a:gd name="connsiteY526" fmla="*/ 2092102 h 4267200"/>
              <a:gd name="connsiteX527" fmla="*/ 65265 w 12192000"/>
              <a:gd name="connsiteY527" fmla="*/ 2006049 h 4267200"/>
              <a:gd name="connsiteX528" fmla="*/ 0 w 12192000"/>
              <a:gd name="connsiteY528" fmla="*/ 1982532 h 4267200"/>
              <a:gd name="connsiteX529" fmla="*/ 0 w 12192000"/>
              <a:gd name="connsiteY529" fmla="*/ 1912789 h 4267200"/>
              <a:gd name="connsiteX530" fmla="*/ 97460 w 12192000"/>
              <a:gd name="connsiteY530" fmla="*/ 1953725 h 4267200"/>
              <a:gd name="connsiteX531" fmla="*/ 221272 w 12192000"/>
              <a:gd name="connsiteY531" fmla="*/ 1980766 h 4267200"/>
              <a:gd name="connsiteX532" fmla="*/ 116765 w 12192000"/>
              <a:gd name="connsiteY532" fmla="*/ 1911033 h 4267200"/>
              <a:gd name="connsiteX533" fmla="*/ 16405 w 12192000"/>
              <a:gd name="connsiteY533" fmla="*/ 1803412 h 4267200"/>
              <a:gd name="connsiteX534" fmla="*/ 0 w 12192000"/>
              <a:gd name="connsiteY534" fmla="*/ 1784777 h 4267200"/>
              <a:gd name="connsiteX535" fmla="*/ 0 w 12192000"/>
              <a:gd name="connsiteY535" fmla="*/ 1740082 h 4267200"/>
              <a:gd name="connsiteX536" fmla="*/ 39394 w 12192000"/>
              <a:gd name="connsiteY536" fmla="*/ 1784856 h 4267200"/>
              <a:gd name="connsiteX537" fmla="*/ 135813 w 12192000"/>
              <a:gd name="connsiteY537" fmla="*/ 1888838 h 4267200"/>
              <a:gd name="connsiteX538" fmla="*/ 242575 w 12192000"/>
              <a:gd name="connsiteY538" fmla="*/ 1958841 h 4267200"/>
              <a:gd name="connsiteX539" fmla="*/ 82197 w 12192000"/>
              <a:gd name="connsiteY539" fmla="*/ 1754826 h 4267200"/>
              <a:gd name="connsiteX540" fmla="*/ 0 w 12192000"/>
              <a:gd name="connsiteY540" fmla="*/ 1679650 h 4267200"/>
              <a:gd name="connsiteX541" fmla="*/ 0 w 12192000"/>
              <a:gd name="connsiteY541" fmla="*/ 1602463 h 4267200"/>
              <a:gd name="connsiteX542" fmla="*/ 84689 w 12192000"/>
              <a:gd name="connsiteY542" fmla="*/ 1677442 h 4267200"/>
              <a:gd name="connsiteX543" fmla="*/ 298437 w 12192000"/>
              <a:gd name="connsiteY543" fmla="*/ 1968019 h 4267200"/>
              <a:gd name="connsiteX544" fmla="*/ 227269 w 12192000"/>
              <a:gd name="connsiteY544" fmla="*/ 1114064 h 4267200"/>
              <a:gd name="connsiteX545" fmla="*/ 248003 w 12192000"/>
              <a:gd name="connsiteY545" fmla="*/ 1089613 h 4267200"/>
              <a:gd name="connsiteX546" fmla="*/ 427020 w 12192000"/>
              <a:gd name="connsiteY546" fmla="*/ 1619803 h 4267200"/>
              <a:gd name="connsiteX547" fmla="*/ 340345 w 12192000"/>
              <a:gd name="connsiteY547" fmla="*/ 2027739 h 4267200"/>
              <a:gd name="connsiteX548" fmla="*/ 360865 w 12192000"/>
              <a:gd name="connsiteY548" fmla="*/ 2044827 h 4267200"/>
              <a:gd name="connsiteX549" fmla="*/ 560414 w 12192000"/>
              <a:gd name="connsiteY549" fmla="*/ 2421457 h 4267200"/>
              <a:gd name="connsiteX550" fmla="*/ 1359703 w 12192000"/>
              <a:gd name="connsiteY550" fmla="*/ 2578554 h 4267200"/>
              <a:gd name="connsiteX551" fmla="*/ 1359422 w 12192000"/>
              <a:gd name="connsiteY551" fmla="*/ 2577994 h 4267200"/>
              <a:gd name="connsiteX552" fmla="*/ 828701 w 12192000"/>
              <a:gd name="connsiteY552" fmla="*/ 1839520 h 4267200"/>
              <a:gd name="connsiteX553" fmla="*/ 494427 w 12192000"/>
              <a:gd name="connsiteY553" fmla="*/ 1092333 h 4267200"/>
              <a:gd name="connsiteX554" fmla="*/ 506322 w 12192000"/>
              <a:gd name="connsiteY554" fmla="*/ 1020997 h 4267200"/>
              <a:gd name="connsiteX555" fmla="*/ 4570198 w 12192000"/>
              <a:gd name="connsiteY555" fmla="*/ 978081 h 4267200"/>
              <a:gd name="connsiteX556" fmla="*/ 4523691 w 12192000"/>
              <a:gd name="connsiteY556" fmla="*/ 1127776 h 4267200"/>
              <a:gd name="connsiteX557" fmla="*/ 4509875 w 12192000"/>
              <a:gd name="connsiteY557" fmla="*/ 1167552 h 4267200"/>
              <a:gd name="connsiteX558" fmla="*/ 4478168 w 12192000"/>
              <a:gd name="connsiteY558" fmla="*/ 1260735 h 4267200"/>
              <a:gd name="connsiteX559" fmla="*/ 4409309 w 12192000"/>
              <a:gd name="connsiteY559" fmla="*/ 1666996 h 4267200"/>
              <a:gd name="connsiteX560" fmla="*/ 4370031 w 12192000"/>
              <a:gd name="connsiteY560" fmla="*/ 1955666 h 4267200"/>
              <a:gd name="connsiteX561" fmla="*/ 4570198 w 12192000"/>
              <a:gd name="connsiteY561" fmla="*/ 978081 h 4267200"/>
              <a:gd name="connsiteX562" fmla="*/ 12149131 w 12192000"/>
              <a:gd name="connsiteY562" fmla="*/ 959050 h 4267200"/>
              <a:gd name="connsiteX563" fmla="*/ 12105664 w 12192000"/>
              <a:gd name="connsiteY563" fmla="*/ 1006960 h 4267200"/>
              <a:gd name="connsiteX564" fmla="*/ 11883102 w 12192000"/>
              <a:gd name="connsiteY564" fmla="*/ 1184424 h 4267200"/>
              <a:gd name="connsiteX565" fmla="*/ 11665174 w 12192000"/>
              <a:gd name="connsiteY565" fmla="*/ 1317493 h 4267200"/>
              <a:gd name="connsiteX566" fmla="*/ 11590337 w 12192000"/>
              <a:gd name="connsiteY566" fmla="*/ 1348256 h 4267200"/>
              <a:gd name="connsiteX567" fmla="*/ 11492588 w 12192000"/>
              <a:gd name="connsiteY567" fmla="*/ 1390573 h 4267200"/>
              <a:gd name="connsiteX568" fmla="*/ 11888865 w 12192000"/>
              <a:gd name="connsiteY568" fmla="*/ 1220988 h 4267200"/>
              <a:gd name="connsiteX569" fmla="*/ 12149131 w 12192000"/>
              <a:gd name="connsiteY569" fmla="*/ 959050 h 4267200"/>
              <a:gd name="connsiteX570" fmla="*/ 4557898 w 12192000"/>
              <a:gd name="connsiteY570" fmla="*/ 900011 h 4267200"/>
              <a:gd name="connsiteX571" fmla="*/ 4344840 w 12192000"/>
              <a:gd name="connsiteY571" fmla="*/ 1922038 h 4267200"/>
              <a:gd name="connsiteX572" fmla="*/ 4378710 w 12192000"/>
              <a:gd name="connsiteY572" fmla="*/ 1665516 h 4267200"/>
              <a:gd name="connsiteX573" fmla="*/ 4448798 w 12192000"/>
              <a:gd name="connsiteY573" fmla="*/ 1253024 h 4267200"/>
              <a:gd name="connsiteX574" fmla="*/ 4480315 w 12192000"/>
              <a:gd name="connsiteY574" fmla="*/ 1158454 h 4267200"/>
              <a:gd name="connsiteX575" fmla="*/ 4494133 w 12192000"/>
              <a:gd name="connsiteY575" fmla="*/ 1118676 h 4267200"/>
              <a:gd name="connsiteX576" fmla="*/ 4557898 w 12192000"/>
              <a:gd name="connsiteY576" fmla="*/ 900011 h 4267200"/>
              <a:gd name="connsiteX577" fmla="*/ 5870151 w 12192000"/>
              <a:gd name="connsiteY577" fmla="*/ 898890 h 4267200"/>
              <a:gd name="connsiteX578" fmla="*/ 5861335 w 12192000"/>
              <a:gd name="connsiteY578" fmla="*/ 899177 h 4267200"/>
              <a:gd name="connsiteX579" fmla="*/ 5843702 w 12192000"/>
              <a:gd name="connsiteY579" fmla="*/ 899748 h 4267200"/>
              <a:gd name="connsiteX580" fmla="*/ 5651107 w 12192000"/>
              <a:gd name="connsiteY580" fmla="*/ 920306 h 4267200"/>
              <a:gd name="connsiteX581" fmla="*/ 5459407 w 12192000"/>
              <a:gd name="connsiteY581" fmla="*/ 940975 h 4267200"/>
              <a:gd name="connsiteX582" fmla="*/ 5374846 w 12192000"/>
              <a:gd name="connsiteY582" fmla="*/ 941988 h 4267200"/>
              <a:gd name="connsiteX583" fmla="*/ 5256105 w 12192000"/>
              <a:gd name="connsiteY583" fmla="*/ 945632 h 4267200"/>
              <a:gd name="connsiteX584" fmla="*/ 5107071 w 12192000"/>
              <a:gd name="connsiteY584" fmla="*/ 969720 h 4267200"/>
              <a:gd name="connsiteX585" fmla="*/ 4998681 w 12192000"/>
              <a:gd name="connsiteY585" fmla="*/ 988771 h 4267200"/>
              <a:gd name="connsiteX586" fmla="*/ 5870151 w 12192000"/>
              <a:gd name="connsiteY586" fmla="*/ 898890 h 4267200"/>
              <a:gd name="connsiteX587" fmla="*/ 12190084 w 12192000"/>
              <a:gd name="connsiteY587" fmla="*/ 854709 h 4267200"/>
              <a:gd name="connsiteX588" fmla="*/ 12162947 w 12192000"/>
              <a:gd name="connsiteY588" fmla="*/ 879275 h 4267200"/>
              <a:gd name="connsiteX589" fmla="*/ 11721478 w 12192000"/>
              <a:gd name="connsiteY589" fmla="*/ 1216434 h 4267200"/>
              <a:gd name="connsiteX590" fmla="*/ 11680712 w 12192000"/>
              <a:gd name="connsiteY590" fmla="*/ 1239730 h 4267200"/>
              <a:gd name="connsiteX591" fmla="*/ 11505347 w 12192000"/>
              <a:gd name="connsiteY591" fmla="*/ 1352837 h 4267200"/>
              <a:gd name="connsiteX592" fmla="*/ 11580962 w 12192000"/>
              <a:gd name="connsiteY592" fmla="*/ 1321759 h 4267200"/>
              <a:gd name="connsiteX593" fmla="*/ 11654234 w 12192000"/>
              <a:gd name="connsiteY593" fmla="*/ 1291618 h 4267200"/>
              <a:gd name="connsiteX594" fmla="*/ 11867274 w 12192000"/>
              <a:gd name="connsiteY594" fmla="*/ 1160983 h 4267200"/>
              <a:gd name="connsiteX595" fmla="*/ 12086035 w 12192000"/>
              <a:gd name="connsiteY595" fmla="*/ 986418 h 4267200"/>
              <a:gd name="connsiteX596" fmla="*/ 12190084 w 12192000"/>
              <a:gd name="connsiteY596" fmla="*/ 854709 h 4267200"/>
              <a:gd name="connsiteX597" fmla="*/ 5504425 w 12192000"/>
              <a:gd name="connsiteY597" fmla="*/ 848067 h 4267200"/>
              <a:gd name="connsiteX598" fmla="*/ 4968849 w 12192000"/>
              <a:gd name="connsiteY598" fmla="*/ 962318 h 4267200"/>
              <a:gd name="connsiteX599" fmla="*/ 5104039 w 12192000"/>
              <a:gd name="connsiteY599" fmla="*/ 940634 h 4267200"/>
              <a:gd name="connsiteX600" fmla="*/ 5256311 w 12192000"/>
              <a:gd name="connsiteY600" fmla="*/ 916490 h 4267200"/>
              <a:gd name="connsiteX601" fmla="*/ 5377381 w 12192000"/>
              <a:gd name="connsiteY601" fmla="*/ 912671 h 4267200"/>
              <a:gd name="connsiteX602" fmla="*/ 5460148 w 12192000"/>
              <a:gd name="connsiteY602" fmla="*/ 911442 h 4267200"/>
              <a:gd name="connsiteX603" fmla="*/ 5648971 w 12192000"/>
              <a:gd name="connsiteY603" fmla="*/ 891331 h 4267200"/>
              <a:gd name="connsiteX604" fmla="*/ 5844807 w 12192000"/>
              <a:gd name="connsiteY604" fmla="*/ 870718 h 4267200"/>
              <a:gd name="connsiteX605" fmla="*/ 5862975 w 12192000"/>
              <a:gd name="connsiteY605" fmla="*/ 869756 h 4267200"/>
              <a:gd name="connsiteX606" fmla="*/ 5920887 w 12192000"/>
              <a:gd name="connsiteY606" fmla="*/ 865929 h 4267200"/>
              <a:gd name="connsiteX607" fmla="*/ 5504425 w 12192000"/>
              <a:gd name="connsiteY607" fmla="*/ 848067 h 4267200"/>
              <a:gd name="connsiteX608" fmla="*/ 8924104 w 12192000"/>
              <a:gd name="connsiteY608" fmla="*/ 777000 h 4267200"/>
              <a:gd name="connsiteX609" fmla="*/ 8921999 w 12192000"/>
              <a:gd name="connsiteY609" fmla="*/ 794136 h 4267200"/>
              <a:gd name="connsiteX610" fmla="*/ 8916066 w 12192000"/>
              <a:gd name="connsiteY610" fmla="*/ 843129 h 4267200"/>
              <a:gd name="connsiteX611" fmla="*/ 8909852 w 12192000"/>
              <a:gd name="connsiteY611" fmla="*/ 1005313 h 4267200"/>
              <a:gd name="connsiteX612" fmla="*/ 8936982 w 12192000"/>
              <a:gd name="connsiteY612" fmla="*/ 1614896 h 4267200"/>
              <a:gd name="connsiteX613" fmla="*/ 8939706 w 12192000"/>
              <a:gd name="connsiteY613" fmla="*/ 1632791 h 4267200"/>
              <a:gd name="connsiteX614" fmla="*/ 8946691 w 12192000"/>
              <a:gd name="connsiteY614" fmla="*/ 1680170 h 4267200"/>
              <a:gd name="connsiteX615" fmla="*/ 8947643 w 12192000"/>
              <a:gd name="connsiteY615" fmla="*/ 1649028 h 4267200"/>
              <a:gd name="connsiteX616" fmla="*/ 8931687 w 12192000"/>
              <a:gd name="connsiteY616" fmla="*/ 871628 h 4267200"/>
              <a:gd name="connsiteX617" fmla="*/ 8929804 w 12192000"/>
              <a:gd name="connsiteY617" fmla="*/ 850229 h 4267200"/>
              <a:gd name="connsiteX618" fmla="*/ 8924104 w 12192000"/>
              <a:gd name="connsiteY618" fmla="*/ 777000 h 4267200"/>
              <a:gd name="connsiteX619" fmla="*/ 8951219 w 12192000"/>
              <a:gd name="connsiteY619" fmla="*/ 764662 h 4267200"/>
              <a:gd name="connsiteX620" fmla="*/ 8957270 w 12192000"/>
              <a:gd name="connsiteY620" fmla="*/ 847698 h 4267200"/>
              <a:gd name="connsiteX621" fmla="*/ 8959153 w 12192000"/>
              <a:gd name="connsiteY621" fmla="*/ 869097 h 4267200"/>
              <a:gd name="connsiteX622" fmla="*/ 8976081 w 12192000"/>
              <a:gd name="connsiteY622" fmla="*/ 1619865 h 4267200"/>
              <a:gd name="connsiteX623" fmla="*/ 8951219 w 12192000"/>
              <a:gd name="connsiteY623" fmla="*/ 764662 h 4267200"/>
              <a:gd name="connsiteX624" fmla="*/ 8898081 w 12192000"/>
              <a:gd name="connsiteY624" fmla="*/ 630137 h 4267200"/>
              <a:gd name="connsiteX625" fmla="*/ 8910095 w 12192000"/>
              <a:gd name="connsiteY625" fmla="*/ 1626691 h 4267200"/>
              <a:gd name="connsiteX626" fmla="*/ 8908822 w 12192000"/>
              <a:gd name="connsiteY626" fmla="*/ 1619067 h 4267200"/>
              <a:gd name="connsiteX627" fmla="*/ 8881669 w 12192000"/>
              <a:gd name="connsiteY627" fmla="*/ 1004967 h 4267200"/>
              <a:gd name="connsiteX628" fmla="*/ 8888265 w 12192000"/>
              <a:gd name="connsiteY628" fmla="*/ 840369 h 4267200"/>
              <a:gd name="connsiteX629" fmla="*/ 8894429 w 12192000"/>
              <a:gd name="connsiteY629" fmla="*/ 790831 h 4267200"/>
              <a:gd name="connsiteX630" fmla="*/ 8898081 w 12192000"/>
              <a:gd name="connsiteY630" fmla="*/ 630137 h 4267200"/>
              <a:gd name="connsiteX631" fmla="*/ 11491396 w 12192000"/>
              <a:gd name="connsiteY631" fmla="*/ 623931 h 4267200"/>
              <a:gd name="connsiteX632" fmla="*/ 11413329 w 12192000"/>
              <a:gd name="connsiteY632" fmla="*/ 662344 h 4267200"/>
              <a:gd name="connsiteX633" fmla="*/ 10966547 w 12192000"/>
              <a:gd name="connsiteY633" fmla="*/ 818916 h 4267200"/>
              <a:gd name="connsiteX634" fmla="*/ 10498883 w 12192000"/>
              <a:gd name="connsiteY634" fmla="*/ 1111507 h 4267200"/>
              <a:gd name="connsiteX635" fmla="*/ 10671292 w 12192000"/>
              <a:gd name="connsiteY635" fmla="*/ 1035777 h 4267200"/>
              <a:gd name="connsiteX636" fmla="*/ 10685894 w 12192000"/>
              <a:gd name="connsiteY636" fmla="*/ 1027151 h 4267200"/>
              <a:gd name="connsiteX637" fmla="*/ 11104337 w 12192000"/>
              <a:gd name="connsiteY637" fmla="*/ 817377 h 4267200"/>
              <a:gd name="connsiteX638" fmla="*/ 11491396 w 12192000"/>
              <a:gd name="connsiteY638" fmla="*/ 623931 h 4267200"/>
              <a:gd name="connsiteX639" fmla="*/ 10779304 w 12192000"/>
              <a:gd name="connsiteY639" fmla="*/ 584486 h 4267200"/>
              <a:gd name="connsiteX640" fmla="*/ 10658378 w 12192000"/>
              <a:gd name="connsiteY640" fmla="*/ 772788 h 4267200"/>
              <a:gd name="connsiteX641" fmla="*/ 10475581 w 12192000"/>
              <a:gd name="connsiteY641" fmla="*/ 1070739 h 4267200"/>
              <a:gd name="connsiteX642" fmla="*/ 10735178 w 12192000"/>
              <a:gd name="connsiteY642" fmla="*/ 693281 h 4267200"/>
              <a:gd name="connsiteX643" fmla="*/ 10132488 w 12192000"/>
              <a:gd name="connsiteY643" fmla="*/ 518596 h 4267200"/>
              <a:gd name="connsiteX644" fmla="*/ 9879465 w 12192000"/>
              <a:gd name="connsiteY644" fmla="*/ 567273 h 4267200"/>
              <a:gd name="connsiteX645" fmla="*/ 9364243 w 12192000"/>
              <a:gd name="connsiteY645" fmla="*/ 809468 h 4267200"/>
              <a:gd name="connsiteX646" fmla="*/ 9366655 w 12192000"/>
              <a:gd name="connsiteY646" fmla="*/ 809848 h 4267200"/>
              <a:gd name="connsiteX647" fmla="*/ 9914233 w 12192000"/>
              <a:gd name="connsiteY647" fmla="*/ 596159 h 4267200"/>
              <a:gd name="connsiteX648" fmla="*/ 10264524 w 12192000"/>
              <a:gd name="connsiteY648" fmla="*/ 501747 h 4267200"/>
              <a:gd name="connsiteX649" fmla="*/ 9922837 w 12192000"/>
              <a:gd name="connsiteY649" fmla="*/ 622979 h 4267200"/>
              <a:gd name="connsiteX650" fmla="*/ 9416908 w 12192000"/>
              <a:gd name="connsiteY650" fmla="*/ 818889 h 4267200"/>
              <a:gd name="connsiteX651" fmla="*/ 9418234 w 12192000"/>
              <a:gd name="connsiteY651" fmla="*/ 818810 h 4267200"/>
              <a:gd name="connsiteX652" fmla="*/ 10264524 w 12192000"/>
              <a:gd name="connsiteY652" fmla="*/ 501747 h 4267200"/>
              <a:gd name="connsiteX653" fmla="*/ 10802699 w 12192000"/>
              <a:gd name="connsiteY653" fmla="*/ 488163 h 4267200"/>
              <a:gd name="connsiteX654" fmla="*/ 10618739 w 12192000"/>
              <a:gd name="connsiteY654" fmla="*/ 734118 h 4267200"/>
              <a:gd name="connsiteX655" fmla="*/ 10604580 w 12192000"/>
              <a:gd name="connsiteY655" fmla="*/ 753877 h 4267200"/>
              <a:gd name="connsiteX656" fmla="*/ 10529643 w 12192000"/>
              <a:gd name="connsiteY656" fmla="*/ 867004 h 4267200"/>
              <a:gd name="connsiteX657" fmla="*/ 10462194 w 12192000"/>
              <a:gd name="connsiteY657" fmla="*/ 1035452 h 4267200"/>
              <a:gd name="connsiteX658" fmla="*/ 10635117 w 12192000"/>
              <a:gd name="connsiteY658" fmla="*/ 757788 h 4267200"/>
              <a:gd name="connsiteX659" fmla="*/ 10802699 w 12192000"/>
              <a:gd name="connsiteY659" fmla="*/ 488163 h 4267200"/>
              <a:gd name="connsiteX660" fmla="*/ 10359107 w 12192000"/>
              <a:gd name="connsiteY660" fmla="*/ 485136 h 4267200"/>
              <a:gd name="connsiteX661" fmla="*/ 9515108 w 12192000"/>
              <a:gd name="connsiteY661" fmla="*/ 825701 h 4267200"/>
              <a:gd name="connsiteX662" fmla="*/ 10359107 w 12192000"/>
              <a:gd name="connsiteY662" fmla="*/ 485136 h 4267200"/>
              <a:gd name="connsiteX663" fmla="*/ 11886089 w 12192000"/>
              <a:gd name="connsiteY663" fmla="*/ 483936 h 4267200"/>
              <a:gd name="connsiteX664" fmla="*/ 11622890 w 12192000"/>
              <a:gd name="connsiteY664" fmla="*/ 661575 h 4267200"/>
              <a:gd name="connsiteX665" fmla="*/ 11038640 w 12192000"/>
              <a:gd name="connsiteY665" fmla="*/ 996875 h 4267200"/>
              <a:gd name="connsiteX666" fmla="*/ 10561310 w 12192000"/>
              <a:gd name="connsiteY666" fmla="*/ 1145020 h 4267200"/>
              <a:gd name="connsiteX667" fmla="*/ 10675127 w 12192000"/>
              <a:gd name="connsiteY667" fmla="*/ 1163586 h 4267200"/>
              <a:gd name="connsiteX668" fmla="*/ 11120351 w 12192000"/>
              <a:gd name="connsiteY668" fmla="*/ 990907 h 4267200"/>
              <a:gd name="connsiteX669" fmla="*/ 11648506 w 12192000"/>
              <a:gd name="connsiteY669" fmla="*/ 680145 h 4267200"/>
              <a:gd name="connsiteX670" fmla="*/ 11886089 w 12192000"/>
              <a:gd name="connsiteY670" fmla="*/ 483936 h 4267200"/>
              <a:gd name="connsiteX671" fmla="*/ 3607114 w 12192000"/>
              <a:gd name="connsiteY671" fmla="*/ 467441 h 4267200"/>
              <a:gd name="connsiteX672" fmla="*/ 3296242 w 12192000"/>
              <a:gd name="connsiteY672" fmla="*/ 807991 h 4267200"/>
              <a:gd name="connsiteX673" fmla="*/ 3174674 w 12192000"/>
              <a:gd name="connsiteY673" fmla="*/ 919759 h 4267200"/>
              <a:gd name="connsiteX674" fmla="*/ 3042978 w 12192000"/>
              <a:gd name="connsiteY674" fmla="*/ 1054894 h 4267200"/>
              <a:gd name="connsiteX675" fmla="*/ 2968914 w 12192000"/>
              <a:gd name="connsiteY675" fmla="*/ 1133756 h 4267200"/>
              <a:gd name="connsiteX676" fmla="*/ 3103823 w 12192000"/>
              <a:gd name="connsiteY676" fmla="*/ 1026814 h 4267200"/>
              <a:gd name="connsiteX677" fmla="*/ 3607114 w 12192000"/>
              <a:gd name="connsiteY677" fmla="*/ 467441 h 4267200"/>
              <a:gd name="connsiteX678" fmla="*/ 10784544 w 12192000"/>
              <a:gd name="connsiteY678" fmla="*/ 465669 h 4267200"/>
              <a:gd name="connsiteX679" fmla="*/ 10426419 w 12192000"/>
              <a:gd name="connsiteY679" fmla="*/ 1062158 h 4267200"/>
              <a:gd name="connsiteX680" fmla="*/ 10471732 w 12192000"/>
              <a:gd name="connsiteY680" fmla="*/ 921679 h 4267200"/>
              <a:gd name="connsiteX681" fmla="*/ 10504824 w 12192000"/>
              <a:gd name="connsiteY681" fmla="*/ 852631 h 4267200"/>
              <a:gd name="connsiteX682" fmla="*/ 10582237 w 12192000"/>
              <a:gd name="connsiteY682" fmla="*/ 736692 h 4267200"/>
              <a:gd name="connsiteX683" fmla="*/ 10596401 w 12192000"/>
              <a:gd name="connsiteY683" fmla="*/ 716935 h 4267200"/>
              <a:gd name="connsiteX684" fmla="*/ 10784544 w 12192000"/>
              <a:gd name="connsiteY684" fmla="*/ 465669 h 4267200"/>
              <a:gd name="connsiteX685" fmla="*/ 11916494 w 12192000"/>
              <a:gd name="connsiteY685" fmla="*/ 422768 h 4267200"/>
              <a:gd name="connsiteX686" fmla="*/ 11703185 w 12192000"/>
              <a:gd name="connsiteY686" fmla="*/ 528178 h 4267200"/>
              <a:gd name="connsiteX687" fmla="*/ 11680755 w 12192000"/>
              <a:gd name="connsiteY687" fmla="*/ 543149 h 4267200"/>
              <a:gd name="connsiteX688" fmla="*/ 11116818 w 12192000"/>
              <a:gd name="connsiteY688" fmla="*/ 842623 h 4267200"/>
              <a:gd name="connsiteX689" fmla="*/ 10700164 w 12192000"/>
              <a:gd name="connsiteY689" fmla="*/ 1051220 h 4267200"/>
              <a:gd name="connsiteX690" fmla="*/ 10685570 w 12192000"/>
              <a:gd name="connsiteY690" fmla="*/ 1059849 h 4267200"/>
              <a:gd name="connsiteX691" fmla="*/ 10584288 w 12192000"/>
              <a:gd name="connsiteY691" fmla="*/ 1113543 h 4267200"/>
              <a:gd name="connsiteX692" fmla="*/ 11026698 w 12192000"/>
              <a:gd name="connsiteY692" fmla="*/ 971858 h 4267200"/>
              <a:gd name="connsiteX693" fmla="*/ 11607604 w 12192000"/>
              <a:gd name="connsiteY693" fmla="*/ 638368 h 4267200"/>
              <a:gd name="connsiteX694" fmla="*/ 11919452 w 12192000"/>
              <a:gd name="connsiteY694" fmla="*/ 423380 h 4267200"/>
              <a:gd name="connsiteX695" fmla="*/ 11916494 w 12192000"/>
              <a:gd name="connsiteY695" fmla="*/ 422768 h 4267200"/>
              <a:gd name="connsiteX696" fmla="*/ 8148168 w 12192000"/>
              <a:gd name="connsiteY696" fmla="*/ 416949 h 4267200"/>
              <a:gd name="connsiteX697" fmla="*/ 7862052 w 12192000"/>
              <a:gd name="connsiteY697" fmla="*/ 694330 h 4267200"/>
              <a:gd name="connsiteX698" fmla="*/ 7808002 w 12192000"/>
              <a:gd name="connsiteY698" fmla="*/ 759654 h 4267200"/>
              <a:gd name="connsiteX699" fmla="*/ 8295299 w 12192000"/>
              <a:gd name="connsiteY699" fmla="*/ 416143 h 4267200"/>
              <a:gd name="connsiteX700" fmla="*/ 8309124 w 12192000"/>
              <a:gd name="connsiteY700" fmla="*/ 534021 h 4267200"/>
              <a:gd name="connsiteX701" fmla="*/ 8293154 w 12192000"/>
              <a:gd name="connsiteY701" fmla="*/ 672115 h 4267200"/>
              <a:gd name="connsiteX702" fmla="*/ 8279099 w 12192000"/>
              <a:gd name="connsiteY702" fmla="*/ 769176 h 4267200"/>
              <a:gd name="connsiteX703" fmla="*/ 8309186 w 12192000"/>
              <a:gd name="connsiteY703" fmla="*/ 1060039 h 4267200"/>
              <a:gd name="connsiteX704" fmla="*/ 8410512 w 12192000"/>
              <a:gd name="connsiteY704" fmla="*/ 1511108 h 4267200"/>
              <a:gd name="connsiteX705" fmla="*/ 8351657 w 12192000"/>
              <a:gd name="connsiteY705" fmla="*/ 521768 h 4267200"/>
              <a:gd name="connsiteX706" fmla="*/ 8295299 w 12192000"/>
              <a:gd name="connsiteY706" fmla="*/ 416143 h 4267200"/>
              <a:gd name="connsiteX707" fmla="*/ 8266483 w 12192000"/>
              <a:gd name="connsiteY707" fmla="*/ 414244 h 4267200"/>
              <a:gd name="connsiteX708" fmla="*/ 8343425 w 12192000"/>
              <a:gd name="connsiteY708" fmla="*/ 1357811 h 4267200"/>
              <a:gd name="connsiteX709" fmla="*/ 8282114 w 12192000"/>
              <a:gd name="connsiteY709" fmla="*/ 1064671 h 4267200"/>
              <a:gd name="connsiteX710" fmla="*/ 8251298 w 12192000"/>
              <a:gd name="connsiteY710" fmla="*/ 766414 h 4267200"/>
              <a:gd name="connsiteX711" fmla="*/ 8265729 w 12192000"/>
              <a:gd name="connsiteY711" fmla="*/ 666939 h 4267200"/>
              <a:gd name="connsiteX712" fmla="*/ 8281494 w 12192000"/>
              <a:gd name="connsiteY712" fmla="*/ 533909 h 4267200"/>
              <a:gd name="connsiteX713" fmla="*/ 8266483 w 12192000"/>
              <a:gd name="connsiteY713" fmla="*/ 414244 h 4267200"/>
              <a:gd name="connsiteX714" fmla="*/ 8140802 w 12192000"/>
              <a:gd name="connsiteY714" fmla="*/ 388720 h 4267200"/>
              <a:gd name="connsiteX715" fmla="*/ 7860379 w 12192000"/>
              <a:gd name="connsiteY715" fmla="*/ 596411 h 4267200"/>
              <a:gd name="connsiteX716" fmla="*/ 7737688 w 12192000"/>
              <a:gd name="connsiteY716" fmla="*/ 790400 h 4267200"/>
              <a:gd name="connsiteX717" fmla="*/ 7726885 w 12192000"/>
              <a:gd name="connsiteY717" fmla="*/ 812869 h 4267200"/>
              <a:gd name="connsiteX718" fmla="*/ 7840490 w 12192000"/>
              <a:gd name="connsiteY718" fmla="*/ 676832 h 4267200"/>
              <a:gd name="connsiteX719" fmla="*/ 8140802 w 12192000"/>
              <a:gd name="connsiteY719" fmla="*/ 388720 h 4267200"/>
              <a:gd name="connsiteX720" fmla="*/ 3744487 w 12192000"/>
              <a:gd name="connsiteY720" fmla="*/ 383136 h 4267200"/>
              <a:gd name="connsiteX721" fmla="*/ 3970213 w 12192000"/>
              <a:gd name="connsiteY721" fmla="*/ 995559 h 4267200"/>
              <a:gd name="connsiteX722" fmla="*/ 3744487 w 12192000"/>
              <a:gd name="connsiteY722" fmla="*/ 383136 h 4267200"/>
              <a:gd name="connsiteX723" fmla="*/ 3624562 w 12192000"/>
              <a:gd name="connsiteY723" fmla="*/ 367041 h 4267200"/>
              <a:gd name="connsiteX724" fmla="*/ 3489712 w 12192000"/>
              <a:gd name="connsiteY724" fmla="*/ 485386 h 4267200"/>
              <a:gd name="connsiteX725" fmla="*/ 3182994 w 12192000"/>
              <a:gd name="connsiteY725" fmla="*/ 828265 h 4267200"/>
              <a:gd name="connsiteX726" fmla="*/ 2892114 w 12192000"/>
              <a:gd name="connsiteY726" fmla="*/ 1172635 h 4267200"/>
              <a:gd name="connsiteX727" fmla="*/ 3021459 w 12192000"/>
              <a:gd name="connsiteY727" fmla="*/ 1035385 h 4267200"/>
              <a:gd name="connsiteX728" fmla="*/ 3153873 w 12192000"/>
              <a:gd name="connsiteY728" fmla="*/ 898971 h 4267200"/>
              <a:gd name="connsiteX729" fmla="*/ 3276511 w 12192000"/>
              <a:gd name="connsiteY729" fmla="*/ 786423 h 4267200"/>
              <a:gd name="connsiteX730" fmla="*/ 3584154 w 12192000"/>
              <a:gd name="connsiteY730" fmla="*/ 448218 h 4267200"/>
              <a:gd name="connsiteX731" fmla="*/ 3624562 w 12192000"/>
              <a:gd name="connsiteY731" fmla="*/ 367041 h 4267200"/>
              <a:gd name="connsiteX732" fmla="*/ 3766672 w 12192000"/>
              <a:gd name="connsiteY732" fmla="*/ 359429 h 4267200"/>
              <a:gd name="connsiteX733" fmla="*/ 3996338 w 12192000"/>
              <a:gd name="connsiteY733" fmla="*/ 968237 h 4267200"/>
              <a:gd name="connsiteX734" fmla="*/ 3766672 w 12192000"/>
              <a:gd name="connsiteY734" fmla="*/ 359429 h 4267200"/>
              <a:gd name="connsiteX735" fmla="*/ 5805386 w 12192000"/>
              <a:gd name="connsiteY735" fmla="*/ 239240 h 4267200"/>
              <a:gd name="connsiteX736" fmla="*/ 5736947 w 12192000"/>
              <a:gd name="connsiteY736" fmla="*/ 261367 h 4267200"/>
              <a:gd name="connsiteX737" fmla="*/ 5427012 w 12192000"/>
              <a:gd name="connsiteY737" fmla="*/ 311272 h 4267200"/>
              <a:gd name="connsiteX738" fmla="*/ 5147818 w 12192000"/>
              <a:gd name="connsiteY738" fmla="*/ 322112 h 4267200"/>
              <a:gd name="connsiteX739" fmla="*/ 5060854 w 12192000"/>
              <a:gd name="connsiteY739" fmla="*/ 311882 h 4267200"/>
              <a:gd name="connsiteX740" fmla="*/ 4945989 w 12192000"/>
              <a:gd name="connsiteY740" fmla="*/ 300516 h 4267200"/>
              <a:gd name="connsiteX741" fmla="*/ 5410479 w 12192000"/>
              <a:gd name="connsiteY741" fmla="*/ 348434 h 4267200"/>
              <a:gd name="connsiteX742" fmla="*/ 5805386 w 12192000"/>
              <a:gd name="connsiteY742" fmla="*/ 239240 h 4267200"/>
              <a:gd name="connsiteX743" fmla="*/ 5905192 w 12192000"/>
              <a:gd name="connsiteY743" fmla="*/ 163079 h 4267200"/>
              <a:gd name="connsiteX744" fmla="*/ 5865655 w 12192000"/>
              <a:gd name="connsiteY744" fmla="*/ 171901 h 4267200"/>
              <a:gd name="connsiteX745" fmla="*/ 5259740 w 12192000"/>
              <a:gd name="connsiteY745" fmla="*/ 257013 h 4267200"/>
              <a:gd name="connsiteX746" fmla="*/ 5208466 w 12192000"/>
              <a:gd name="connsiteY746" fmla="*/ 257550 h 4267200"/>
              <a:gd name="connsiteX747" fmla="*/ 4980204 w 12192000"/>
              <a:gd name="connsiteY747" fmla="*/ 271903 h 4267200"/>
              <a:gd name="connsiteX748" fmla="*/ 5068068 w 12192000"/>
              <a:gd name="connsiteY748" fmla="*/ 282244 h 4267200"/>
              <a:gd name="connsiteX749" fmla="*/ 5153231 w 12192000"/>
              <a:gd name="connsiteY749" fmla="*/ 292240 h 4267200"/>
              <a:gd name="connsiteX750" fmla="*/ 5426491 w 12192000"/>
              <a:gd name="connsiteY750" fmla="*/ 281128 h 4267200"/>
              <a:gd name="connsiteX751" fmla="*/ 5731212 w 12192000"/>
              <a:gd name="connsiteY751" fmla="*/ 231951 h 4267200"/>
              <a:gd name="connsiteX752" fmla="*/ 5905192 w 12192000"/>
              <a:gd name="connsiteY752" fmla="*/ 163079 h 4267200"/>
              <a:gd name="connsiteX753" fmla="*/ 5944437 w 12192000"/>
              <a:gd name="connsiteY753" fmla="*/ 113829 h 4267200"/>
              <a:gd name="connsiteX754" fmla="*/ 5825032 w 12192000"/>
              <a:gd name="connsiteY754" fmla="*/ 146405 h 4267200"/>
              <a:gd name="connsiteX755" fmla="*/ 4955599 w 12192000"/>
              <a:gd name="connsiteY755" fmla="*/ 247008 h 4267200"/>
              <a:gd name="connsiteX756" fmla="*/ 5210104 w 12192000"/>
              <a:gd name="connsiteY756" fmla="*/ 228123 h 4267200"/>
              <a:gd name="connsiteX757" fmla="*/ 5261015 w 12192000"/>
              <a:gd name="connsiteY757" fmla="*/ 227087 h 4267200"/>
              <a:gd name="connsiteX758" fmla="*/ 5861181 w 12192000"/>
              <a:gd name="connsiteY758" fmla="*/ 143093 h 4267200"/>
              <a:gd name="connsiteX759" fmla="*/ 5961252 w 12192000"/>
              <a:gd name="connsiteY759" fmla="*/ 114820 h 4267200"/>
              <a:gd name="connsiteX760" fmla="*/ 5944437 w 12192000"/>
              <a:gd name="connsiteY760" fmla="*/ 113829 h 4267200"/>
              <a:gd name="connsiteX761" fmla="*/ 9095810 w 12192000"/>
              <a:gd name="connsiteY761" fmla="*/ 0 h 4267200"/>
              <a:gd name="connsiteX762" fmla="*/ 9215999 w 12192000"/>
              <a:gd name="connsiteY762" fmla="*/ 0 h 4267200"/>
              <a:gd name="connsiteX763" fmla="*/ 9250991 w 12192000"/>
              <a:gd name="connsiteY763" fmla="*/ 17650 h 4267200"/>
              <a:gd name="connsiteX764" fmla="*/ 9551793 w 12192000"/>
              <a:gd name="connsiteY764" fmla="*/ 69947 h 4267200"/>
              <a:gd name="connsiteX765" fmla="*/ 10211701 w 12192000"/>
              <a:gd name="connsiteY765" fmla="*/ 15192 h 4267200"/>
              <a:gd name="connsiteX766" fmla="*/ 9665014 w 12192000"/>
              <a:gd name="connsiteY766" fmla="*/ 41266 h 4267200"/>
              <a:gd name="connsiteX767" fmla="*/ 9382567 w 12192000"/>
              <a:gd name="connsiteY767" fmla="*/ 18583 h 4267200"/>
              <a:gd name="connsiteX768" fmla="*/ 9283159 w 12192000"/>
              <a:gd name="connsiteY768" fmla="*/ 0 h 4267200"/>
              <a:gd name="connsiteX769" fmla="*/ 9469266 w 12192000"/>
              <a:gd name="connsiteY769" fmla="*/ 0 h 4267200"/>
              <a:gd name="connsiteX770" fmla="*/ 9504117 w 12192000"/>
              <a:gd name="connsiteY770" fmla="*/ 4274 h 4267200"/>
              <a:gd name="connsiteX771" fmla="*/ 9667223 w 12192000"/>
              <a:gd name="connsiteY771" fmla="*/ 13232 h 4267200"/>
              <a:gd name="connsiteX772" fmla="*/ 9887703 w 12192000"/>
              <a:gd name="connsiteY772" fmla="*/ 12601 h 4267200"/>
              <a:gd name="connsiteX773" fmla="*/ 10088930 w 12192000"/>
              <a:gd name="connsiteY773" fmla="*/ 0 h 4267200"/>
              <a:gd name="connsiteX774" fmla="*/ 10544171 w 12192000"/>
              <a:gd name="connsiteY774" fmla="*/ 0 h 4267200"/>
              <a:gd name="connsiteX775" fmla="*/ 10392396 w 12192000"/>
              <a:gd name="connsiteY775" fmla="*/ 36772 h 4267200"/>
              <a:gd name="connsiteX776" fmla="*/ 9413803 w 12192000"/>
              <a:gd name="connsiteY776" fmla="*/ 131277 h 4267200"/>
              <a:gd name="connsiteX777" fmla="*/ 9174626 w 12192000"/>
              <a:gd name="connsiteY777" fmla="*/ 44983 h 4267200"/>
              <a:gd name="connsiteX778" fmla="*/ 8474998 w 12192000"/>
              <a:gd name="connsiteY778" fmla="*/ 0 h 4267200"/>
              <a:gd name="connsiteX779" fmla="*/ 8573502 w 12192000"/>
              <a:gd name="connsiteY779" fmla="*/ 0 h 4267200"/>
              <a:gd name="connsiteX780" fmla="*/ 8659539 w 12192000"/>
              <a:gd name="connsiteY780" fmla="*/ 117664 h 4267200"/>
              <a:gd name="connsiteX781" fmla="*/ 9248507 w 12192000"/>
              <a:gd name="connsiteY781" fmla="*/ 743734 h 4267200"/>
              <a:gd name="connsiteX782" fmla="*/ 9309457 w 12192000"/>
              <a:gd name="connsiteY782" fmla="*/ 795932 h 4267200"/>
              <a:gd name="connsiteX783" fmla="*/ 9785496 w 12192000"/>
              <a:gd name="connsiteY783" fmla="*/ 530713 h 4267200"/>
              <a:gd name="connsiteX784" fmla="*/ 10482828 w 12192000"/>
              <a:gd name="connsiteY784" fmla="*/ 399738 h 4267200"/>
              <a:gd name="connsiteX785" fmla="*/ 10468382 w 12192000"/>
              <a:gd name="connsiteY785" fmla="*/ 461219 h 4267200"/>
              <a:gd name="connsiteX786" fmla="*/ 9430790 w 12192000"/>
              <a:gd name="connsiteY786" fmla="*/ 895589 h 4267200"/>
              <a:gd name="connsiteX787" fmla="*/ 10019780 w 12192000"/>
              <a:gd name="connsiteY787" fmla="*/ 1298815 h 4267200"/>
              <a:gd name="connsiteX788" fmla="*/ 10372218 w 12192000"/>
              <a:gd name="connsiteY788" fmla="*/ 1146081 h 4267200"/>
              <a:gd name="connsiteX789" fmla="*/ 10896429 w 12192000"/>
              <a:gd name="connsiteY789" fmla="*/ 310883 h 4267200"/>
              <a:gd name="connsiteX790" fmla="*/ 10919735 w 12192000"/>
              <a:gd name="connsiteY790" fmla="*/ 318176 h 4267200"/>
              <a:gd name="connsiteX791" fmla="*/ 10637064 w 12192000"/>
              <a:gd name="connsiteY791" fmla="*/ 935661 h 4267200"/>
              <a:gd name="connsiteX792" fmla="*/ 10516995 w 12192000"/>
              <a:gd name="connsiteY792" fmla="*/ 1070245 h 4267200"/>
              <a:gd name="connsiteX793" fmla="*/ 10868835 w 12192000"/>
              <a:gd name="connsiteY793" fmla="*/ 815534 h 4267200"/>
              <a:gd name="connsiteX794" fmla="*/ 11704547 w 12192000"/>
              <a:gd name="connsiteY794" fmla="*/ 465665 h 4267200"/>
              <a:gd name="connsiteX795" fmla="*/ 12033562 w 12192000"/>
              <a:gd name="connsiteY795" fmla="*/ 350012 h 4267200"/>
              <a:gd name="connsiteX796" fmla="*/ 12025537 w 12192000"/>
              <a:gd name="connsiteY796" fmla="*/ 382666 h 4267200"/>
              <a:gd name="connsiteX797" fmla="*/ 11088649 w 12192000"/>
              <a:gd name="connsiteY797" fmla="*/ 1056676 h 4267200"/>
              <a:gd name="connsiteX798" fmla="*/ 10561600 w 12192000"/>
              <a:gd name="connsiteY798" fmla="*/ 1229477 h 4267200"/>
              <a:gd name="connsiteX799" fmla="*/ 10280797 w 12192000"/>
              <a:gd name="connsiteY799" fmla="*/ 1263181 h 4267200"/>
              <a:gd name="connsiteX800" fmla="*/ 10083376 w 12192000"/>
              <a:gd name="connsiteY800" fmla="*/ 1334114 h 4267200"/>
              <a:gd name="connsiteX801" fmla="*/ 10832582 w 12192000"/>
              <a:gd name="connsiteY801" fmla="*/ 1687356 h 4267200"/>
              <a:gd name="connsiteX802" fmla="*/ 10839263 w 12192000"/>
              <a:gd name="connsiteY802" fmla="*/ 1683743 h 4267200"/>
              <a:gd name="connsiteX803" fmla="*/ 11350910 w 12192000"/>
              <a:gd name="connsiteY803" fmla="*/ 1443899 h 4267200"/>
              <a:gd name="connsiteX804" fmla="*/ 11360346 w 12192000"/>
              <a:gd name="connsiteY804" fmla="*/ 1429225 h 4267200"/>
              <a:gd name="connsiteX805" fmla="*/ 12167580 w 12192000"/>
              <a:gd name="connsiteY805" fmla="*/ 789523 h 4267200"/>
              <a:gd name="connsiteX806" fmla="*/ 12192000 w 12192000"/>
              <a:gd name="connsiteY806" fmla="*/ 769876 h 4267200"/>
              <a:gd name="connsiteX807" fmla="*/ 12192000 w 12192000"/>
              <a:gd name="connsiteY807" fmla="*/ 802845 h 4267200"/>
              <a:gd name="connsiteX808" fmla="*/ 12173558 w 12192000"/>
              <a:gd name="connsiteY808" fmla="*/ 821317 h 4267200"/>
              <a:gd name="connsiteX809" fmla="*/ 12117398 w 12192000"/>
              <a:gd name="connsiteY809" fmla="*/ 877374 h 4267200"/>
              <a:gd name="connsiteX810" fmla="*/ 11472926 w 12192000"/>
              <a:gd name="connsiteY810" fmla="*/ 1344259 h 4267200"/>
              <a:gd name="connsiteX811" fmla="*/ 11666978 w 12192000"/>
              <a:gd name="connsiteY811" fmla="*/ 1215889 h 4267200"/>
              <a:gd name="connsiteX812" fmla="*/ 11707200 w 12192000"/>
              <a:gd name="connsiteY812" fmla="*/ 1192361 h 4267200"/>
              <a:gd name="connsiteX813" fmla="*/ 12144637 w 12192000"/>
              <a:gd name="connsiteY813" fmla="*/ 858646 h 4267200"/>
              <a:gd name="connsiteX814" fmla="*/ 12192000 w 12192000"/>
              <a:gd name="connsiteY814" fmla="*/ 810414 h 4267200"/>
              <a:gd name="connsiteX815" fmla="*/ 12192000 w 12192000"/>
              <a:gd name="connsiteY815" fmla="*/ 916439 h 4267200"/>
              <a:gd name="connsiteX816" fmla="*/ 12150630 w 12192000"/>
              <a:gd name="connsiteY816" fmla="*/ 982925 h 4267200"/>
              <a:gd name="connsiteX817" fmla="*/ 11389484 w 12192000"/>
              <a:gd name="connsiteY817" fmla="*/ 1469889 h 4267200"/>
              <a:gd name="connsiteX818" fmla="*/ 10923736 w 12192000"/>
              <a:gd name="connsiteY818" fmla="*/ 1721439 h 4267200"/>
              <a:gd name="connsiteX819" fmla="*/ 11091913 w 12192000"/>
              <a:gd name="connsiteY819" fmla="*/ 1780406 h 4267200"/>
              <a:gd name="connsiteX820" fmla="*/ 11771238 w 12192000"/>
              <a:gd name="connsiteY820" fmla="*/ 1944400 h 4267200"/>
              <a:gd name="connsiteX821" fmla="*/ 11783166 w 12192000"/>
              <a:gd name="connsiteY821" fmla="*/ 1931422 h 4267200"/>
              <a:gd name="connsiteX822" fmla="*/ 12131988 w 12192000"/>
              <a:gd name="connsiteY822" fmla="*/ 1574357 h 4267200"/>
              <a:gd name="connsiteX823" fmla="*/ 12192000 w 12192000"/>
              <a:gd name="connsiteY823" fmla="*/ 1537429 h 4267200"/>
              <a:gd name="connsiteX824" fmla="*/ 12192000 w 12192000"/>
              <a:gd name="connsiteY824" fmla="*/ 1589108 h 4267200"/>
              <a:gd name="connsiteX825" fmla="*/ 12112105 w 12192000"/>
              <a:gd name="connsiteY825" fmla="*/ 1640352 h 4267200"/>
              <a:gd name="connsiteX826" fmla="*/ 11849203 w 12192000"/>
              <a:gd name="connsiteY826" fmla="*/ 1900149 h 4267200"/>
              <a:gd name="connsiteX827" fmla="*/ 11946326 w 12192000"/>
              <a:gd name="connsiteY827" fmla="*/ 1822808 h 4267200"/>
              <a:gd name="connsiteX828" fmla="*/ 12055863 w 12192000"/>
              <a:gd name="connsiteY828" fmla="*/ 1735914 h 4267200"/>
              <a:gd name="connsiteX829" fmla="*/ 12150816 w 12192000"/>
              <a:gd name="connsiteY829" fmla="*/ 1678902 h 4267200"/>
              <a:gd name="connsiteX830" fmla="*/ 12192000 w 12192000"/>
              <a:gd name="connsiteY830" fmla="*/ 1655121 h 4267200"/>
              <a:gd name="connsiteX831" fmla="*/ 12192000 w 12192000"/>
              <a:gd name="connsiteY831" fmla="*/ 1686869 h 4267200"/>
              <a:gd name="connsiteX832" fmla="*/ 12163772 w 12192000"/>
              <a:gd name="connsiteY832" fmla="*/ 1703058 h 4267200"/>
              <a:gd name="connsiteX833" fmla="*/ 12070597 w 12192000"/>
              <a:gd name="connsiteY833" fmla="*/ 1758893 h 4267200"/>
              <a:gd name="connsiteX834" fmla="*/ 11963621 w 12192000"/>
              <a:gd name="connsiteY834" fmla="*/ 1844299 h 4267200"/>
              <a:gd name="connsiteX835" fmla="*/ 11886604 w 12192000"/>
              <a:gd name="connsiteY835" fmla="*/ 1907617 h 4267200"/>
              <a:gd name="connsiteX836" fmla="*/ 12153575 w 12192000"/>
              <a:gd name="connsiteY836" fmla="*/ 1786372 h 4267200"/>
              <a:gd name="connsiteX837" fmla="*/ 12192000 w 12192000"/>
              <a:gd name="connsiteY837" fmla="*/ 1759693 h 4267200"/>
              <a:gd name="connsiteX838" fmla="*/ 12192000 w 12192000"/>
              <a:gd name="connsiteY838" fmla="*/ 1809459 h 4267200"/>
              <a:gd name="connsiteX839" fmla="*/ 12121362 w 12192000"/>
              <a:gd name="connsiteY839" fmla="*/ 1857561 h 4267200"/>
              <a:gd name="connsiteX840" fmla="*/ 11895949 w 12192000"/>
              <a:gd name="connsiteY840" fmla="*/ 1963079 h 4267200"/>
              <a:gd name="connsiteX841" fmla="*/ 12192000 w 12192000"/>
              <a:gd name="connsiteY841" fmla="*/ 1990579 h 4267200"/>
              <a:gd name="connsiteX842" fmla="*/ 12192000 w 12192000"/>
              <a:gd name="connsiteY842" fmla="*/ 2065582 h 4267200"/>
              <a:gd name="connsiteX843" fmla="*/ 12153918 w 12192000"/>
              <a:gd name="connsiteY843" fmla="*/ 2063926 h 4267200"/>
              <a:gd name="connsiteX844" fmla="*/ 12192000 w 12192000"/>
              <a:gd name="connsiteY844" fmla="*/ 2085104 h 4267200"/>
              <a:gd name="connsiteX845" fmla="*/ 12192000 w 12192000"/>
              <a:gd name="connsiteY845" fmla="*/ 2178471 h 4267200"/>
              <a:gd name="connsiteX846" fmla="*/ 12085355 w 12192000"/>
              <a:gd name="connsiteY846" fmla="*/ 2122457 h 4267200"/>
              <a:gd name="connsiteX847" fmla="*/ 12192000 w 12192000"/>
              <a:gd name="connsiteY847" fmla="*/ 2196158 h 4267200"/>
              <a:gd name="connsiteX848" fmla="*/ 12192000 w 12192000"/>
              <a:gd name="connsiteY848" fmla="*/ 2230374 h 4267200"/>
              <a:gd name="connsiteX849" fmla="*/ 12041237 w 12192000"/>
              <a:gd name="connsiteY849" fmla="*/ 2126309 h 4267200"/>
              <a:gd name="connsiteX850" fmla="*/ 12174450 w 12192000"/>
              <a:gd name="connsiteY850" fmla="*/ 2262541 h 4267200"/>
              <a:gd name="connsiteX851" fmla="*/ 12192000 w 12192000"/>
              <a:gd name="connsiteY851" fmla="*/ 2275857 h 4267200"/>
              <a:gd name="connsiteX852" fmla="*/ 12192000 w 12192000"/>
              <a:gd name="connsiteY852" fmla="*/ 2377131 h 4267200"/>
              <a:gd name="connsiteX853" fmla="*/ 12155801 w 12192000"/>
              <a:gd name="connsiteY853" fmla="*/ 2349925 h 4267200"/>
              <a:gd name="connsiteX854" fmla="*/ 11930164 w 12192000"/>
              <a:gd name="connsiteY854" fmla="*/ 2041945 h 4267200"/>
              <a:gd name="connsiteX855" fmla="*/ 11561767 w 12192000"/>
              <a:gd name="connsiteY855" fmla="*/ 1984479 h 4267200"/>
              <a:gd name="connsiteX856" fmla="*/ 11987997 w 12192000"/>
              <a:gd name="connsiteY856" fmla="*/ 3153822 h 4267200"/>
              <a:gd name="connsiteX857" fmla="*/ 11926558 w 12192000"/>
              <a:gd name="connsiteY857" fmla="*/ 3203134 h 4267200"/>
              <a:gd name="connsiteX858" fmla="*/ 11440430 w 12192000"/>
              <a:gd name="connsiteY858" fmla="*/ 1973028 h 4267200"/>
              <a:gd name="connsiteX859" fmla="*/ 11446754 w 12192000"/>
              <a:gd name="connsiteY859" fmla="*/ 1959605 h 4267200"/>
              <a:gd name="connsiteX860" fmla="*/ 11050651 w 12192000"/>
              <a:gd name="connsiteY860" fmla="*/ 1850495 h 4267200"/>
              <a:gd name="connsiteX861" fmla="*/ 10389960 w 12192000"/>
              <a:gd name="connsiteY861" fmla="*/ 1586232 h 4267200"/>
              <a:gd name="connsiteX862" fmla="*/ 10500699 w 12192000"/>
              <a:gd name="connsiteY862" fmla="*/ 1913175 h 4267200"/>
              <a:gd name="connsiteX863" fmla="*/ 10507814 w 12192000"/>
              <a:gd name="connsiteY863" fmla="*/ 1920694 h 4267200"/>
              <a:gd name="connsiteX864" fmla="*/ 10518908 w 12192000"/>
              <a:gd name="connsiteY864" fmla="*/ 1911226 h 4267200"/>
              <a:gd name="connsiteX865" fmla="*/ 11258935 w 12192000"/>
              <a:gd name="connsiteY865" fmla="*/ 2442781 h 4267200"/>
              <a:gd name="connsiteX866" fmla="*/ 11211663 w 12192000"/>
              <a:gd name="connsiteY866" fmla="*/ 2510325 h 4267200"/>
              <a:gd name="connsiteX867" fmla="*/ 10571295 w 12192000"/>
              <a:gd name="connsiteY867" fmla="*/ 2105302 h 4267200"/>
              <a:gd name="connsiteX868" fmla="*/ 10435737 w 12192000"/>
              <a:gd name="connsiteY868" fmla="*/ 2805672 h 4267200"/>
              <a:gd name="connsiteX869" fmla="*/ 10206831 w 12192000"/>
              <a:gd name="connsiteY869" fmla="*/ 3151701 h 4267200"/>
              <a:gd name="connsiteX870" fmla="*/ 10196482 w 12192000"/>
              <a:gd name="connsiteY870" fmla="*/ 3135084 h 4267200"/>
              <a:gd name="connsiteX871" fmla="*/ 10381882 w 12192000"/>
              <a:gd name="connsiteY871" fmla="*/ 2155807 h 4267200"/>
              <a:gd name="connsiteX872" fmla="*/ 10439260 w 12192000"/>
              <a:gd name="connsiteY872" fmla="*/ 1962486 h 4267200"/>
              <a:gd name="connsiteX873" fmla="*/ 10439409 w 12192000"/>
              <a:gd name="connsiteY873" fmla="*/ 1960615 h 4267200"/>
              <a:gd name="connsiteX874" fmla="*/ 10439915 w 12192000"/>
              <a:gd name="connsiteY874" fmla="*/ 1951821 h 4267200"/>
              <a:gd name="connsiteX875" fmla="*/ 10314241 w 12192000"/>
              <a:gd name="connsiteY875" fmla="*/ 1556749 h 4267200"/>
              <a:gd name="connsiteX876" fmla="*/ 10315061 w 12192000"/>
              <a:gd name="connsiteY876" fmla="*/ 1548729 h 4267200"/>
              <a:gd name="connsiteX877" fmla="*/ 9526158 w 12192000"/>
              <a:gd name="connsiteY877" fmla="*/ 1071804 h 4267200"/>
              <a:gd name="connsiteX878" fmla="*/ 9758689 w 12192000"/>
              <a:gd name="connsiteY878" fmla="*/ 1585512 h 4267200"/>
              <a:gd name="connsiteX879" fmla="*/ 9941392 w 12192000"/>
              <a:gd name="connsiteY879" fmla="*/ 2432858 h 4267200"/>
              <a:gd name="connsiteX880" fmla="*/ 9887724 w 12192000"/>
              <a:gd name="connsiteY880" fmla="*/ 2495762 h 4267200"/>
              <a:gd name="connsiteX881" fmla="*/ 9587446 w 12192000"/>
              <a:gd name="connsiteY881" fmla="*/ 1872898 h 4267200"/>
              <a:gd name="connsiteX882" fmla="*/ 9462810 w 12192000"/>
              <a:gd name="connsiteY882" fmla="*/ 1288346 h 4267200"/>
              <a:gd name="connsiteX883" fmla="*/ 9318575 w 12192000"/>
              <a:gd name="connsiteY883" fmla="*/ 1540820 h 4267200"/>
              <a:gd name="connsiteX884" fmla="*/ 9191090 w 12192000"/>
              <a:gd name="connsiteY884" fmla="*/ 1688355 h 4267200"/>
              <a:gd name="connsiteX885" fmla="*/ 9177757 w 12192000"/>
              <a:gd name="connsiteY885" fmla="*/ 1683354 h 4267200"/>
              <a:gd name="connsiteX886" fmla="*/ 9274865 w 12192000"/>
              <a:gd name="connsiteY886" fmla="*/ 1336896 h 4267200"/>
              <a:gd name="connsiteX887" fmla="*/ 9478649 w 12192000"/>
              <a:gd name="connsiteY887" fmla="*/ 1173376 h 4267200"/>
              <a:gd name="connsiteX888" fmla="*/ 9482281 w 12192000"/>
              <a:gd name="connsiteY888" fmla="*/ 1167830 h 4267200"/>
              <a:gd name="connsiteX889" fmla="*/ 9438637 w 12192000"/>
              <a:gd name="connsiteY889" fmla="*/ 1015438 h 4267200"/>
              <a:gd name="connsiteX890" fmla="*/ 9439458 w 12192000"/>
              <a:gd name="connsiteY890" fmla="*/ 1007420 h 4267200"/>
              <a:gd name="connsiteX891" fmla="*/ 9197105 w 12192000"/>
              <a:gd name="connsiteY891" fmla="*/ 808882 h 4267200"/>
              <a:gd name="connsiteX892" fmla="*/ 8973607 w 12192000"/>
              <a:gd name="connsiteY892" fmla="*/ 597733 h 4267200"/>
              <a:gd name="connsiteX893" fmla="*/ 8967512 w 12192000"/>
              <a:gd name="connsiteY893" fmla="*/ 1795211 h 4267200"/>
              <a:gd name="connsiteX894" fmla="*/ 8912526 w 12192000"/>
              <a:gd name="connsiteY894" fmla="*/ 1841464 h 4267200"/>
              <a:gd name="connsiteX895" fmla="*/ 8893391 w 12192000"/>
              <a:gd name="connsiteY895" fmla="*/ 572788 h 4267200"/>
              <a:gd name="connsiteX896" fmla="*/ 8902990 w 12192000"/>
              <a:gd name="connsiteY896" fmla="*/ 560750 h 4267200"/>
              <a:gd name="connsiteX897" fmla="*/ 8919102 w 12192000"/>
              <a:gd name="connsiteY897" fmla="*/ 542471 h 4267200"/>
              <a:gd name="connsiteX898" fmla="*/ 8661728 w 12192000"/>
              <a:gd name="connsiteY898" fmla="*/ 250903 h 4267200"/>
              <a:gd name="connsiteX899" fmla="*/ 8357758 w 12192000"/>
              <a:gd name="connsiteY899" fmla="*/ 0 h 4267200"/>
              <a:gd name="connsiteX900" fmla="*/ 8405492 w 12192000"/>
              <a:gd name="connsiteY900" fmla="*/ 0 h 4267200"/>
              <a:gd name="connsiteX901" fmla="*/ 8392083 w 12192000"/>
              <a:gd name="connsiteY901" fmla="*/ 30495 h 4267200"/>
              <a:gd name="connsiteX902" fmla="*/ 8339888 w 12192000"/>
              <a:gd name="connsiteY902" fmla="*/ 306259 h 4267200"/>
              <a:gd name="connsiteX903" fmla="*/ 8473847 w 12192000"/>
              <a:gd name="connsiteY903" fmla="*/ 727373 h 4267200"/>
              <a:gd name="connsiteX904" fmla="*/ 8454081 w 12192000"/>
              <a:gd name="connsiteY904" fmla="*/ 1611960 h 4267200"/>
              <a:gd name="connsiteX905" fmla="*/ 8396000 w 12192000"/>
              <a:gd name="connsiteY905" fmla="*/ 1663986 h 4267200"/>
              <a:gd name="connsiteX906" fmla="*/ 8238881 w 12192000"/>
              <a:gd name="connsiteY906" fmla="*/ 368438 h 4267200"/>
              <a:gd name="connsiteX907" fmla="*/ 7668140 w 12192000"/>
              <a:gd name="connsiteY907" fmla="*/ 942511 h 4267200"/>
              <a:gd name="connsiteX908" fmla="*/ 7637853 w 12192000"/>
              <a:gd name="connsiteY908" fmla="*/ 942567 h 4267200"/>
              <a:gd name="connsiteX909" fmla="*/ 7909649 w 12192000"/>
              <a:gd name="connsiteY909" fmla="*/ 489150 h 4267200"/>
              <a:gd name="connsiteX910" fmla="*/ 8256182 w 12192000"/>
              <a:gd name="connsiteY910" fmla="*/ 301724 h 4267200"/>
              <a:gd name="connsiteX911" fmla="*/ 8255912 w 12192000"/>
              <a:gd name="connsiteY911" fmla="*/ 276498 h 4267200"/>
              <a:gd name="connsiteX912" fmla="*/ 8315225 w 12192000"/>
              <a:gd name="connsiteY912" fmla="*/ 89075 h 4267200"/>
              <a:gd name="connsiteX913" fmla="*/ 7497388 w 12192000"/>
              <a:gd name="connsiteY913" fmla="*/ 0 h 4267200"/>
              <a:gd name="connsiteX914" fmla="*/ 7560921 w 12192000"/>
              <a:gd name="connsiteY914" fmla="*/ 0 h 4267200"/>
              <a:gd name="connsiteX915" fmla="*/ 7546742 w 12192000"/>
              <a:gd name="connsiteY915" fmla="*/ 68966 h 4267200"/>
              <a:gd name="connsiteX916" fmla="*/ 7488853 w 12192000"/>
              <a:gd name="connsiteY916" fmla="*/ 535687 h 4267200"/>
              <a:gd name="connsiteX917" fmla="*/ 7529509 w 12192000"/>
              <a:gd name="connsiteY917" fmla="*/ 380358 h 4267200"/>
              <a:gd name="connsiteX918" fmla="*/ 7585939 w 12192000"/>
              <a:gd name="connsiteY918" fmla="*/ 184712 h 4267200"/>
              <a:gd name="connsiteX919" fmla="*/ 7621792 w 12192000"/>
              <a:gd name="connsiteY919" fmla="*/ 87864 h 4267200"/>
              <a:gd name="connsiteX920" fmla="*/ 7654204 w 12192000"/>
              <a:gd name="connsiteY920" fmla="*/ 0 h 4267200"/>
              <a:gd name="connsiteX921" fmla="*/ 7683986 w 12192000"/>
              <a:gd name="connsiteY921" fmla="*/ 0 h 4267200"/>
              <a:gd name="connsiteX922" fmla="*/ 7647914 w 12192000"/>
              <a:gd name="connsiteY922" fmla="*/ 97640 h 4267200"/>
              <a:gd name="connsiteX923" fmla="*/ 7612524 w 12192000"/>
              <a:gd name="connsiteY923" fmla="*/ 193392 h 4267200"/>
              <a:gd name="connsiteX924" fmla="*/ 7557013 w 12192000"/>
              <a:gd name="connsiteY924" fmla="*/ 386853 h 4267200"/>
              <a:gd name="connsiteX925" fmla="*/ 7517286 w 12192000"/>
              <a:gd name="connsiteY925" fmla="*/ 539999 h 4267200"/>
              <a:gd name="connsiteX926" fmla="*/ 7704204 w 12192000"/>
              <a:gd name="connsiteY926" fmla="*/ 152292 h 4267200"/>
              <a:gd name="connsiteX927" fmla="*/ 7756975 w 12192000"/>
              <a:gd name="connsiteY927" fmla="*/ 0 h 4267200"/>
              <a:gd name="connsiteX928" fmla="*/ 7837329 w 12192000"/>
              <a:gd name="connsiteY928" fmla="*/ 0 h 4267200"/>
              <a:gd name="connsiteX929" fmla="*/ 7821760 w 12192000"/>
              <a:gd name="connsiteY929" fmla="*/ 65656 h 4267200"/>
              <a:gd name="connsiteX930" fmla="*/ 7488925 w 12192000"/>
              <a:gd name="connsiteY930" fmla="*/ 763628 h 4267200"/>
              <a:gd name="connsiteX931" fmla="*/ 7419999 w 12192000"/>
              <a:gd name="connsiteY931" fmla="*/ 774360 h 4267200"/>
              <a:gd name="connsiteX932" fmla="*/ 7487820 w 12192000"/>
              <a:gd name="connsiteY932" fmla="*/ 37416 h 4267200"/>
              <a:gd name="connsiteX933" fmla="*/ 3882765 w 12192000"/>
              <a:gd name="connsiteY933" fmla="*/ 0 h 4267200"/>
              <a:gd name="connsiteX934" fmla="*/ 3995099 w 12192000"/>
              <a:gd name="connsiteY934" fmla="*/ 0 h 4267200"/>
              <a:gd name="connsiteX935" fmla="*/ 4163818 w 12192000"/>
              <a:gd name="connsiteY935" fmla="*/ 234104 h 4267200"/>
              <a:gd name="connsiteX936" fmla="*/ 4172099 w 12192000"/>
              <a:gd name="connsiteY936" fmla="*/ 234207 h 4267200"/>
              <a:gd name="connsiteX937" fmla="*/ 4784282 w 12192000"/>
              <a:gd name="connsiteY937" fmla="*/ 276561 h 4267200"/>
              <a:gd name="connsiteX938" fmla="*/ 4801687 w 12192000"/>
              <a:gd name="connsiteY938" fmla="*/ 267764 h 4267200"/>
              <a:gd name="connsiteX939" fmla="*/ 6082788 w 12192000"/>
              <a:gd name="connsiteY939" fmla="*/ 64119 h 4267200"/>
              <a:gd name="connsiteX940" fmla="*/ 6099442 w 12192000"/>
              <a:gd name="connsiteY940" fmla="*/ 82568 h 4267200"/>
              <a:gd name="connsiteX941" fmla="*/ 4804137 w 12192000"/>
              <a:gd name="connsiteY941" fmla="*/ 320931 h 4267200"/>
              <a:gd name="connsiteX942" fmla="*/ 4227047 w 12192000"/>
              <a:gd name="connsiteY942" fmla="*/ 313415 h 4267200"/>
              <a:gd name="connsiteX943" fmla="*/ 4346041 w 12192000"/>
              <a:gd name="connsiteY943" fmla="*/ 456086 h 4267200"/>
              <a:gd name="connsiteX944" fmla="*/ 4870967 w 12192000"/>
              <a:gd name="connsiteY944" fmla="*/ 963061 h 4267200"/>
              <a:gd name="connsiteX945" fmla="*/ 4889647 w 12192000"/>
              <a:gd name="connsiteY945" fmla="*/ 957147 h 4267200"/>
              <a:gd name="connsiteX946" fmla="*/ 5422504 w 12192000"/>
              <a:gd name="connsiteY946" fmla="*/ 805191 h 4267200"/>
              <a:gd name="connsiteX947" fmla="*/ 6087656 w 12192000"/>
              <a:gd name="connsiteY947" fmla="*/ 826703 h 4267200"/>
              <a:gd name="connsiteX948" fmla="*/ 6058717 w 12192000"/>
              <a:gd name="connsiteY948" fmla="*/ 865992 h 4267200"/>
              <a:gd name="connsiteX949" fmla="*/ 4974153 w 12192000"/>
              <a:gd name="connsiteY949" fmla="*/ 1045456 h 4267200"/>
              <a:gd name="connsiteX950" fmla="*/ 5627835 w 12192000"/>
              <a:gd name="connsiteY950" fmla="*/ 1472077 h 4267200"/>
              <a:gd name="connsiteX951" fmla="*/ 5629817 w 12192000"/>
              <a:gd name="connsiteY951" fmla="*/ 1471412 h 4267200"/>
              <a:gd name="connsiteX952" fmla="*/ 5634124 w 12192000"/>
              <a:gd name="connsiteY952" fmla="*/ 1470572 h 4267200"/>
              <a:gd name="connsiteX953" fmla="*/ 5755832 w 12192000"/>
              <a:gd name="connsiteY953" fmla="*/ 1383886 h 4267200"/>
              <a:gd name="connsiteX954" fmla="*/ 6014186 w 12192000"/>
              <a:gd name="connsiteY954" fmla="*/ 1279799 h 4267200"/>
              <a:gd name="connsiteX955" fmla="*/ 6901619 w 12192000"/>
              <a:gd name="connsiteY955" fmla="*/ 1047874 h 4267200"/>
              <a:gd name="connsiteX956" fmla="*/ 6931566 w 12192000"/>
              <a:gd name="connsiteY956" fmla="*/ 1062034 h 4267200"/>
              <a:gd name="connsiteX957" fmla="*/ 5790982 w 12192000"/>
              <a:gd name="connsiteY957" fmla="*/ 1561380 h 4267200"/>
              <a:gd name="connsiteX958" fmla="*/ 6188971 w 12192000"/>
              <a:gd name="connsiteY958" fmla="*/ 1755168 h 4267200"/>
              <a:gd name="connsiteX959" fmla="*/ 6202446 w 12192000"/>
              <a:gd name="connsiteY959" fmla="*/ 1752268 h 4267200"/>
              <a:gd name="connsiteX960" fmla="*/ 7179560 w 12192000"/>
              <a:gd name="connsiteY960" fmla="*/ 1467551 h 4267200"/>
              <a:gd name="connsiteX961" fmla="*/ 7158730 w 12192000"/>
              <a:gd name="connsiteY961" fmla="*/ 1507835 h 4267200"/>
              <a:gd name="connsiteX962" fmla="*/ 6326959 w 12192000"/>
              <a:gd name="connsiteY962" fmla="*/ 1817686 h 4267200"/>
              <a:gd name="connsiteX963" fmla="*/ 6537433 w 12192000"/>
              <a:gd name="connsiteY963" fmla="*/ 1907790 h 4267200"/>
              <a:gd name="connsiteX964" fmla="*/ 6550221 w 12192000"/>
              <a:gd name="connsiteY964" fmla="*/ 1910729 h 4267200"/>
              <a:gd name="connsiteX965" fmla="*/ 6964438 w 12192000"/>
              <a:gd name="connsiteY965" fmla="*/ 2209505 h 4267200"/>
              <a:gd name="connsiteX966" fmla="*/ 7367862 w 12192000"/>
              <a:gd name="connsiteY966" fmla="*/ 2806833 h 4267200"/>
              <a:gd name="connsiteX967" fmla="*/ 7364329 w 12192000"/>
              <a:gd name="connsiteY967" fmla="*/ 2826907 h 4267200"/>
              <a:gd name="connsiteX968" fmla="*/ 7290545 w 12192000"/>
              <a:gd name="connsiteY968" fmla="*/ 2850663 h 4267200"/>
              <a:gd name="connsiteX969" fmla="*/ 6472036 w 12192000"/>
              <a:gd name="connsiteY969" fmla="*/ 1959003 h 4267200"/>
              <a:gd name="connsiteX970" fmla="*/ 5792897 w 12192000"/>
              <a:gd name="connsiteY970" fmla="*/ 1647747 h 4267200"/>
              <a:gd name="connsiteX971" fmla="*/ 5842751 w 12192000"/>
              <a:gd name="connsiteY971" fmla="*/ 1816112 h 4267200"/>
              <a:gd name="connsiteX972" fmla="*/ 5847424 w 12192000"/>
              <a:gd name="connsiteY972" fmla="*/ 1815776 h 4267200"/>
              <a:gd name="connsiteX973" fmla="*/ 6399821 w 12192000"/>
              <a:gd name="connsiteY973" fmla="*/ 2344799 h 4267200"/>
              <a:gd name="connsiteX974" fmla="*/ 6323232 w 12192000"/>
              <a:gd name="connsiteY974" fmla="*/ 2389634 h 4267200"/>
              <a:gd name="connsiteX975" fmla="*/ 5942958 w 12192000"/>
              <a:gd name="connsiteY975" fmla="*/ 2077708 h 4267200"/>
              <a:gd name="connsiteX976" fmla="*/ 5921559 w 12192000"/>
              <a:gd name="connsiteY976" fmla="*/ 2378596 h 4267200"/>
              <a:gd name="connsiteX977" fmla="*/ 5817651 w 12192000"/>
              <a:gd name="connsiteY977" fmla="*/ 3023919 h 4267200"/>
              <a:gd name="connsiteX978" fmla="*/ 5729634 w 12192000"/>
              <a:gd name="connsiteY978" fmla="*/ 3051849 h 4267200"/>
              <a:gd name="connsiteX979" fmla="*/ 5611018 w 12192000"/>
              <a:gd name="connsiteY979" fmla="*/ 2316769 h 4267200"/>
              <a:gd name="connsiteX980" fmla="*/ 5687608 w 12192000"/>
              <a:gd name="connsiteY980" fmla="*/ 2039972 h 4267200"/>
              <a:gd name="connsiteX981" fmla="*/ 5657554 w 12192000"/>
              <a:gd name="connsiteY981" fmla="*/ 1576445 h 4267200"/>
              <a:gd name="connsiteX982" fmla="*/ 5150475 w 12192000"/>
              <a:gd name="connsiteY982" fmla="*/ 1274012 h 4267200"/>
              <a:gd name="connsiteX983" fmla="*/ 5349142 w 12192000"/>
              <a:gd name="connsiteY983" fmla="*/ 2204405 h 4267200"/>
              <a:gd name="connsiteX984" fmla="*/ 5262214 w 12192000"/>
              <a:gd name="connsiteY984" fmla="*/ 2233836 h 4267200"/>
              <a:gd name="connsiteX985" fmla="*/ 4981539 w 12192000"/>
              <a:gd name="connsiteY985" fmla="*/ 1542201 h 4267200"/>
              <a:gd name="connsiteX986" fmla="*/ 4958461 w 12192000"/>
              <a:gd name="connsiteY986" fmla="*/ 1136957 h 4267200"/>
              <a:gd name="connsiteX987" fmla="*/ 4655015 w 12192000"/>
              <a:gd name="connsiteY987" fmla="*/ 891426 h 4267200"/>
              <a:gd name="connsiteX988" fmla="*/ 4348002 w 12192000"/>
              <a:gd name="connsiteY988" fmla="*/ 2205895 h 4267200"/>
              <a:gd name="connsiteX989" fmla="*/ 4262250 w 12192000"/>
              <a:gd name="connsiteY989" fmla="*/ 2219972 h 4267200"/>
              <a:gd name="connsiteX990" fmla="*/ 4550611 w 12192000"/>
              <a:gd name="connsiteY990" fmla="*/ 817540 h 4267200"/>
              <a:gd name="connsiteX991" fmla="*/ 4564418 w 12192000"/>
              <a:gd name="connsiteY991" fmla="*/ 808293 h 4267200"/>
              <a:gd name="connsiteX992" fmla="*/ 4266388 w 12192000"/>
              <a:gd name="connsiteY992" fmla="*/ 500083 h 4267200"/>
              <a:gd name="connsiteX993" fmla="*/ 4032842 w 12192000"/>
              <a:gd name="connsiteY993" fmla="*/ 211809 h 4267200"/>
              <a:gd name="connsiteX994" fmla="*/ 3721337 w 12192000"/>
              <a:gd name="connsiteY994" fmla="*/ 0 h 4267200"/>
              <a:gd name="connsiteX995" fmla="*/ 3797544 w 12192000"/>
              <a:gd name="connsiteY995" fmla="*/ 0 h 4267200"/>
              <a:gd name="connsiteX996" fmla="*/ 3775734 w 12192000"/>
              <a:gd name="connsiteY996" fmla="*/ 95131 h 4267200"/>
              <a:gd name="connsiteX997" fmla="*/ 3724807 w 12192000"/>
              <a:gd name="connsiteY997" fmla="*/ 272257 h 4267200"/>
              <a:gd name="connsiteX998" fmla="*/ 3726844 w 12192000"/>
              <a:gd name="connsiteY998" fmla="*/ 282988 h 4267200"/>
              <a:gd name="connsiteX999" fmla="*/ 3742664 w 12192000"/>
              <a:gd name="connsiteY999" fmla="*/ 279918 h 4267200"/>
              <a:gd name="connsiteX1000" fmla="*/ 4103910 w 12192000"/>
              <a:gd name="connsiteY1000" fmla="*/ 1161917 h 4267200"/>
              <a:gd name="connsiteX1001" fmla="*/ 4020269 w 12192000"/>
              <a:gd name="connsiteY1001" fmla="*/ 1200406 h 4267200"/>
              <a:gd name="connsiteX1002" fmla="*/ 3674882 w 12192000"/>
              <a:gd name="connsiteY1002" fmla="*/ 488524 h 4267200"/>
              <a:gd name="connsiteX1003" fmla="*/ 3132682 w 12192000"/>
              <a:gd name="connsiteY1003" fmla="*/ 1072284 h 4267200"/>
              <a:gd name="connsiteX1004" fmla="*/ 2716346 w 12192000"/>
              <a:gd name="connsiteY1004" fmla="*/ 1276376 h 4267200"/>
              <a:gd name="connsiteX1005" fmla="*/ 2716772 w 12192000"/>
              <a:gd name="connsiteY1005" fmla="*/ 1255462 h 4267200"/>
              <a:gd name="connsiteX1006" fmla="*/ 3471096 w 12192000"/>
              <a:gd name="connsiteY1006" fmla="*/ 437072 h 4267200"/>
              <a:gd name="connsiteX1007" fmla="*/ 3639057 w 12192000"/>
              <a:gd name="connsiteY1007" fmla="*/ 286334 h 4267200"/>
              <a:gd name="connsiteX1008" fmla="*/ 3640309 w 12192000"/>
              <a:gd name="connsiteY1008" fmla="*/ 284664 h 4267200"/>
              <a:gd name="connsiteX1009" fmla="*/ 3646022 w 12192000"/>
              <a:gd name="connsiteY1009" fmla="*/ 276711 h 4267200"/>
              <a:gd name="connsiteX1010" fmla="*/ 3707943 w 12192000"/>
              <a:gd name="connsiteY1010" fmla="*/ 65958 h 4267200"/>
              <a:gd name="connsiteX1011" fmla="*/ 2867960 w 12192000"/>
              <a:gd name="connsiteY1011" fmla="*/ 0 h 4267200"/>
              <a:gd name="connsiteX1012" fmla="*/ 2926351 w 12192000"/>
              <a:gd name="connsiteY1012" fmla="*/ 0 h 4267200"/>
              <a:gd name="connsiteX1013" fmla="*/ 2902823 w 12192000"/>
              <a:gd name="connsiteY1013" fmla="*/ 262929 h 4267200"/>
              <a:gd name="connsiteX1014" fmla="*/ 2940663 w 12192000"/>
              <a:gd name="connsiteY1014" fmla="*/ 140884 h 4267200"/>
              <a:gd name="connsiteX1015" fmla="*/ 2947039 w 12192000"/>
              <a:gd name="connsiteY1015" fmla="*/ 122524 h 4267200"/>
              <a:gd name="connsiteX1016" fmla="*/ 2984316 w 12192000"/>
              <a:gd name="connsiteY1016" fmla="*/ 0 h 4267200"/>
              <a:gd name="connsiteX1017" fmla="*/ 3016114 w 12192000"/>
              <a:gd name="connsiteY1017" fmla="*/ 0 h 4267200"/>
              <a:gd name="connsiteX1018" fmla="*/ 2979949 w 12192000"/>
              <a:gd name="connsiteY1018" fmla="*/ 119274 h 4267200"/>
              <a:gd name="connsiteX1019" fmla="*/ 3023879 w 12192000"/>
              <a:gd name="connsiteY1019" fmla="*/ 0 h 4267200"/>
              <a:gd name="connsiteX1020" fmla="*/ 3105400 w 12192000"/>
              <a:gd name="connsiteY1020" fmla="*/ 0 h 4267200"/>
              <a:gd name="connsiteX1021" fmla="*/ 3094669 w 12192000"/>
              <a:gd name="connsiteY1021" fmla="*/ 30308 h 4267200"/>
              <a:gd name="connsiteX1022" fmla="*/ 2901945 w 12192000"/>
              <a:gd name="connsiteY1022" fmla="*/ 466538 h 4267200"/>
              <a:gd name="connsiteX1023" fmla="*/ 2815209 w 12192000"/>
              <a:gd name="connsiteY1023" fmla="*/ 497361 h 4267200"/>
              <a:gd name="connsiteX1024" fmla="*/ 2844845 w 12192000"/>
              <a:gd name="connsiteY1024" fmla="*/ 127638 h 4267200"/>
              <a:gd name="connsiteX1025" fmla="*/ 1057230 w 12192000"/>
              <a:gd name="connsiteY1025" fmla="*/ 0 h 4267200"/>
              <a:gd name="connsiteX1026" fmla="*/ 1111003 w 12192000"/>
              <a:gd name="connsiteY1026" fmla="*/ 0 h 4267200"/>
              <a:gd name="connsiteX1027" fmla="*/ 1125553 w 12192000"/>
              <a:gd name="connsiteY1027" fmla="*/ 52588 h 4267200"/>
              <a:gd name="connsiteX1028" fmla="*/ 1304276 w 12192000"/>
              <a:gd name="connsiteY1028" fmla="*/ 476275 h 4267200"/>
              <a:gd name="connsiteX1029" fmla="*/ 1492066 w 12192000"/>
              <a:gd name="connsiteY1029" fmla="*/ 886333 h 4267200"/>
              <a:gd name="connsiteX1030" fmla="*/ 1423698 w 12192000"/>
              <a:gd name="connsiteY1030" fmla="*/ 710817 h 4267200"/>
              <a:gd name="connsiteX1031" fmla="*/ 1357609 w 12192000"/>
              <a:gd name="connsiteY1031" fmla="*/ 532892 h 4267200"/>
              <a:gd name="connsiteX1032" fmla="*/ 1309550 w 12192000"/>
              <a:gd name="connsiteY1032" fmla="*/ 374031 h 4267200"/>
              <a:gd name="connsiteX1033" fmla="*/ 1193673 w 12192000"/>
              <a:gd name="connsiteY1033" fmla="*/ 49533 h 4267200"/>
              <a:gd name="connsiteX1034" fmla="*/ 1164391 w 12192000"/>
              <a:gd name="connsiteY1034" fmla="*/ 0 h 4267200"/>
              <a:gd name="connsiteX1035" fmla="*/ 1200666 w 12192000"/>
              <a:gd name="connsiteY1035" fmla="*/ 0 h 4267200"/>
              <a:gd name="connsiteX1036" fmla="*/ 1223408 w 12192000"/>
              <a:gd name="connsiteY1036" fmla="*/ 38996 h 4267200"/>
              <a:gd name="connsiteX1037" fmla="*/ 1339635 w 12192000"/>
              <a:gd name="connsiteY1037" fmla="*/ 365517 h 4267200"/>
              <a:gd name="connsiteX1038" fmla="*/ 1387469 w 12192000"/>
              <a:gd name="connsiteY1038" fmla="*/ 523079 h 4267200"/>
              <a:gd name="connsiteX1039" fmla="*/ 1452685 w 12192000"/>
              <a:gd name="connsiteY1039" fmla="*/ 699806 h 4267200"/>
              <a:gd name="connsiteX1040" fmla="*/ 1492092 w 12192000"/>
              <a:gd name="connsiteY1040" fmla="*/ 800424 h 4267200"/>
              <a:gd name="connsiteX1041" fmla="*/ 1455302 w 12192000"/>
              <a:gd name="connsiteY1041" fmla="*/ 632913 h 4267200"/>
              <a:gd name="connsiteX1042" fmla="*/ 1222336 w 12192000"/>
              <a:gd name="connsiteY1042" fmla="*/ 9480 h 4267200"/>
              <a:gd name="connsiteX1043" fmla="*/ 1214634 w 12192000"/>
              <a:gd name="connsiteY1043" fmla="*/ 0 h 4267200"/>
              <a:gd name="connsiteX1044" fmla="*/ 1289827 w 12192000"/>
              <a:gd name="connsiteY1044" fmla="*/ 0 h 4267200"/>
              <a:gd name="connsiteX1045" fmla="*/ 1321076 w 12192000"/>
              <a:gd name="connsiteY1045" fmla="*/ 59722 h 4267200"/>
              <a:gd name="connsiteX1046" fmla="*/ 1512579 w 12192000"/>
              <a:gd name="connsiteY1046" fmla="*/ 626441 h 4267200"/>
              <a:gd name="connsiteX1047" fmla="*/ 1506076 w 12192000"/>
              <a:gd name="connsiteY1047" fmla="*/ 1089289 h 4267200"/>
              <a:gd name="connsiteX1048" fmla="*/ 1486346 w 12192000"/>
              <a:gd name="connsiteY1048" fmla="*/ 1079919 h 4267200"/>
              <a:gd name="connsiteX1049" fmla="*/ 1070511 w 12192000"/>
              <a:gd name="connsiteY1049" fmla="*/ 48609 h 4267200"/>
              <a:gd name="connsiteX1050" fmla="*/ 43151 w 12192000"/>
              <a:gd name="connsiteY1050" fmla="*/ 0 h 4267200"/>
              <a:gd name="connsiteX1051" fmla="*/ 95283 w 12192000"/>
              <a:gd name="connsiteY1051" fmla="*/ 0 h 4267200"/>
              <a:gd name="connsiteX1052" fmla="*/ 300708 w 12192000"/>
              <a:gd name="connsiteY1052" fmla="*/ 154571 h 4267200"/>
              <a:gd name="connsiteX1053" fmla="*/ 530414 w 12192000"/>
              <a:gd name="connsiteY1053" fmla="*/ 354673 h 4267200"/>
              <a:gd name="connsiteX1054" fmla="*/ 333785 w 12192000"/>
              <a:gd name="connsiteY1054" fmla="*/ 161564 h 4267200"/>
              <a:gd name="connsiteX1055" fmla="*/ 147005 w 12192000"/>
              <a:gd name="connsiteY1055" fmla="*/ 0 h 4267200"/>
              <a:gd name="connsiteX1056" fmla="*/ 272509 w 12192000"/>
              <a:gd name="connsiteY1056" fmla="*/ 0 h 4267200"/>
              <a:gd name="connsiteX1057" fmla="*/ 326276 w 12192000"/>
              <a:gd name="connsiteY1057" fmla="*/ 45847 h 4267200"/>
              <a:gd name="connsiteX1058" fmla="*/ 823759 w 12192000"/>
              <a:gd name="connsiteY1058" fmla="*/ 574145 h 4267200"/>
              <a:gd name="connsiteX1059" fmla="*/ 811254 w 12192000"/>
              <a:gd name="connsiteY1059" fmla="*/ 665546 h 4267200"/>
              <a:gd name="connsiteX1060" fmla="*/ 154042 w 12192000"/>
              <a:gd name="connsiteY1060" fmla="*/ 261522 h 4267200"/>
              <a:gd name="connsiteX1061" fmla="*/ 13550 w 12192000"/>
              <a:gd name="connsiteY1061" fmla="*/ 158423 h 4267200"/>
              <a:gd name="connsiteX1062" fmla="*/ 0 w 12192000"/>
              <a:gd name="connsiteY1062" fmla="*/ 146618 h 4267200"/>
              <a:gd name="connsiteX1063" fmla="*/ 0 w 12192000"/>
              <a:gd name="connsiteY1063" fmla="*/ 59161 h 4267200"/>
              <a:gd name="connsiteX1064" fmla="*/ 45427 w 12192000"/>
              <a:gd name="connsiteY1064" fmla="*/ 101078 h 4267200"/>
              <a:gd name="connsiteX1065" fmla="*/ 630103 w 12192000"/>
              <a:gd name="connsiteY1065" fmla="*/ 485885 h 4267200"/>
              <a:gd name="connsiteX1066" fmla="*/ 532040 w 12192000"/>
              <a:gd name="connsiteY1066" fmla="*/ 399359 h 4267200"/>
              <a:gd name="connsiteX1067" fmla="*/ 517618 w 12192000"/>
              <a:gd name="connsiteY1067" fmla="*/ 385726 h 4267200"/>
              <a:gd name="connsiteX1068" fmla="*/ 285074 w 12192000"/>
              <a:gd name="connsiteY1068" fmla="*/ 182755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</a:cxnLst>
            <a:rect l="l" t="t" r="r" b="b"/>
            <a:pathLst>
              <a:path w="12192000" h="4267200">
                <a:moveTo>
                  <a:pt x="2537169" y="4125568"/>
                </a:moveTo>
                <a:cubicBezTo>
                  <a:pt x="2788218" y="4126068"/>
                  <a:pt x="3025872" y="4161336"/>
                  <a:pt x="3246267" y="4262961"/>
                </a:cubicBezTo>
                <a:lnTo>
                  <a:pt x="3253970" y="4267200"/>
                </a:lnTo>
                <a:lnTo>
                  <a:pt x="3071791" y="4267200"/>
                </a:lnTo>
                <a:lnTo>
                  <a:pt x="2975095" y="4243356"/>
                </a:lnTo>
                <a:cubicBezTo>
                  <a:pt x="2862058" y="4220032"/>
                  <a:pt x="2745568" y="4209031"/>
                  <a:pt x="2626982" y="4206450"/>
                </a:cubicBez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lnTo>
                  <a:pt x="2900997" y="4267200"/>
                </a:lnTo>
                <a:lnTo>
                  <a:pt x="2705858" y="4267200"/>
                </a:lnTo>
                <a:lnTo>
                  <a:pt x="2561467" y="4246270"/>
                </a:lnTo>
                <a:cubicBezTo>
                  <a:pt x="2476258" y="4235123"/>
                  <a:pt x="2390533" y="4225627"/>
                  <a:pt x="2305292" y="4219492"/>
                </a:cubicBezTo>
                <a:lnTo>
                  <a:pt x="2409349" y="4267200"/>
                </a:lnTo>
                <a:lnTo>
                  <a:pt x="2266705" y="4267200"/>
                </a:lnTo>
                <a:lnTo>
                  <a:pt x="2183576" y="4227150"/>
                </a:lnTo>
                <a:cubicBezTo>
                  <a:pt x="2170260" y="4220226"/>
                  <a:pt x="2115765" y="4150220"/>
                  <a:pt x="2151029" y="4146947"/>
                </a:cubicBezTo>
                <a:cubicBezTo>
                  <a:pt x="2282770" y="4133761"/>
                  <a:pt x="2411644" y="4125319"/>
                  <a:pt x="2537169" y="4125568"/>
                </a:cubicBezTo>
                <a:close/>
                <a:moveTo>
                  <a:pt x="9258094" y="3958602"/>
                </a:moveTo>
                <a:cubicBezTo>
                  <a:pt x="9013678" y="4006086"/>
                  <a:pt x="8768731" y="4060051"/>
                  <a:pt x="8526712" y="4119804"/>
                </a:cubicBezTo>
                <a:cubicBezTo>
                  <a:pt x="8781748" y="4123003"/>
                  <a:pt x="9026494" y="4069940"/>
                  <a:pt x="9258094" y="3958602"/>
                </a:cubicBezTo>
                <a:close/>
                <a:moveTo>
                  <a:pt x="9168987" y="3919232"/>
                </a:moveTo>
                <a:cubicBezTo>
                  <a:pt x="8975366" y="3912045"/>
                  <a:pt x="8788341" y="3989836"/>
                  <a:pt x="8603910" y="4068895"/>
                </a:cubicBezTo>
                <a:cubicBezTo>
                  <a:pt x="8818554" y="4017452"/>
                  <a:pt x="9035976" y="3970366"/>
                  <a:pt x="9252382" y="3927759"/>
                </a:cubicBezTo>
                <a:cubicBezTo>
                  <a:pt x="9224441" y="3923020"/>
                  <a:pt x="9196646" y="3920259"/>
                  <a:pt x="9168987" y="3919232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3174829" y="3620110"/>
                </a:moveTo>
                <a:cubicBezTo>
                  <a:pt x="3177710" y="3619202"/>
                  <a:pt x="3182308" y="3620648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582321" y="4117314"/>
                  <a:pt x="3599153" y="4153173"/>
                  <a:pt x="3611854" y="4188366"/>
                </a:cubicBezTo>
                <a:lnTo>
                  <a:pt x="3631583" y="4267200"/>
                </a:lnTo>
                <a:lnTo>
                  <a:pt x="3575699" y="4267200"/>
                </a:lnTo>
                <a:lnTo>
                  <a:pt x="3575567" y="4263588"/>
                </a:lnTo>
                <a:cubicBezTo>
                  <a:pt x="3563792" y="4170010"/>
                  <a:pt x="3527316" y="4081090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ubicBezTo>
                  <a:pt x="3324815" y="3824296"/>
                  <a:pt x="3358740" y="3880691"/>
                  <a:pt x="3390805" y="3937163"/>
                </a:cubicBezTo>
                <a:cubicBezTo>
                  <a:pt x="3450145" y="4040978"/>
                  <a:pt x="3506325" y="4144397"/>
                  <a:pt x="3545740" y="4251102"/>
                </a:cubicBezTo>
                <a:lnTo>
                  <a:pt x="3550709" y="4267200"/>
                </a:lnTo>
                <a:lnTo>
                  <a:pt x="3513586" y="4267200"/>
                </a:lnTo>
                <a:lnTo>
                  <a:pt x="3470728" y="4152456"/>
                </a:lnTo>
                <a:cubicBezTo>
                  <a:pt x="3439124" y="4085665"/>
                  <a:pt x="3402484" y="4019598"/>
                  <a:pt x="3364433" y="3953121"/>
                </a:cubicBezTo>
                <a:lnTo>
                  <a:pt x="3316479" y="3872136"/>
                </a:lnTo>
                <a:lnTo>
                  <a:pt x="3504482" y="4267200"/>
                </a:lnTo>
                <a:lnTo>
                  <a:pt x="3467547" y="4267200"/>
                </a:lnTo>
                <a:lnTo>
                  <a:pt x="3177952" y="3657386"/>
                </a:lnTo>
                <a:cubicBezTo>
                  <a:pt x="3172991" y="3646754"/>
                  <a:pt x="3166185" y="3622836"/>
                  <a:pt x="3174829" y="3620110"/>
                </a:cubicBezTo>
                <a:close/>
                <a:moveTo>
                  <a:pt x="11279315" y="3618448"/>
                </a:moveTo>
                <a:cubicBezTo>
                  <a:pt x="11299830" y="3614620"/>
                  <a:pt x="11318737" y="3618623"/>
                  <a:pt x="11317765" y="3638405"/>
                </a:cubicBezTo>
                <a:cubicBezTo>
                  <a:pt x="11309587" y="3820966"/>
                  <a:pt x="11315203" y="4012597"/>
                  <a:pt x="11304886" y="4200582"/>
                </a:cubicBezTo>
                <a:lnTo>
                  <a:pt x="11298904" y="4267200"/>
                </a:lnTo>
                <a:lnTo>
                  <a:pt x="11213088" y="4267200"/>
                </a:lnTo>
                <a:lnTo>
                  <a:pt x="11219157" y="4210725"/>
                </a:lnTo>
                <a:cubicBezTo>
                  <a:pt x="11223807" y="4119600"/>
                  <a:pt x="11224640" y="4027718"/>
                  <a:pt x="11225213" y="3936722"/>
                </a:cubicBezTo>
                <a:cubicBezTo>
                  <a:pt x="11207028" y="4022695"/>
                  <a:pt x="11194593" y="4110355"/>
                  <a:pt x="11182914" y="4196771"/>
                </a:cubicBezTo>
                <a:lnTo>
                  <a:pt x="11172266" y="4267200"/>
                </a:lnTo>
                <a:lnTo>
                  <a:pt x="11140975" y="4267200"/>
                </a:lnTo>
                <a:lnTo>
                  <a:pt x="11152239" y="4192628"/>
                </a:lnTo>
                <a:cubicBezTo>
                  <a:pt x="11165272" y="4096160"/>
                  <a:pt x="11178361" y="3997344"/>
                  <a:pt x="11201005" y="3900089"/>
                </a:cubicBezTo>
                <a:cubicBezTo>
                  <a:pt x="11166930" y="3979173"/>
                  <a:pt x="11134730" y="4058831"/>
                  <a:pt x="11105754" y="4139192"/>
                </a:cubicBezTo>
                <a:lnTo>
                  <a:pt x="11065821" y="4267200"/>
                </a:lnTo>
                <a:lnTo>
                  <a:pt x="10978133" y="4267200"/>
                </a:lnTo>
                <a:lnTo>
                  <a:pt x="11088889" y="3963916"/>
                </a:lnTo>
                <a:cubicBezTo>
                  <a:pt x="11133459" y="3856779"/>
                  <a:pt x="11181967" y="3750740"/>
                  <a:pt x="11231212" y="3645474"/>
                </a:cubicBezTo>
                <a:cubicBezTo>
                  <a:pt x="11236675" y="3633934"/>
                  <a:pt x="11258799" y="3622276"/>
                  <a:pt x="11279315" y="3618448"/>
                </a:cubicBezTo>
                <a:close/>
                <a:moveTo>
                  <a:pt x="10296877" y="3526602"/>
                </a:moveTo>
                <a:cubicBezTo>
                  <a:pt x="10305089" y="3527517"/>
                  <a:pt x="10311503" y="3531079"/>
                  <a:pt x="10314210" y="3538353"/>
                </a:cubicBezTo>
                <a:cubicBezTo>
                  <a:pt x="10361472" y="3659113"/>
                  <a:pt x="10407318" y="3780392"/>
                  <a:pt x="10450858" y="3902477"/>
                </a:cubicBezTo>
                <a:lnTo>
                  <a:pt x="10572255" y="4267200"/>
                </a:lnTo>
                <a:lnTo>
                  <a:pt x="10477642" y="4267200"/>
                </a:lnTo>
                <a:lnTo>
                  <a:pt x="10436479" y="4144570"/>
                </a:lnTo>
                <a:cubicBezTo>
                  <a:pt x="10386976" y="3995354"/>
                  <a:pt x="10333255" y="3848072"/>
                  <a:pt x="10277529" y="3701307"/>
                </a:cubicBezTo>
                <a:cubicBezTo>
                  <a:pt x="10277467" y="3703640"/>
                  <a:pt x="10276853" y="3706334"/>
                  <a:pt x="10276797" y="3708672"/>
                </a:cubicBezTo>
                <a:cubicBezTo>
                  <a:pt x="10284209" y="3854149"/>
                  <a:pt x="10331835" y="3999199"/>
                  <a:pt x="10385906" y="4147031"/>
                </a:cubicBezTo>
                <a:lnTo>
                  <a:pt x="10431445" y="4267200"/>
                </a:lnTo>
                <a:lnTo>
                  <a:pt x="10398237" y="4267200"/>
                </a:lnTo>
                <a:lnTo>
                  <a:pt x="10356661" y="4157302"/>
                </a:lnTo>
                <a:cubicBezTo>
                  <a:pt x="10321871" y="4061517"/>
                  <a:pt x="10289232" y="3966669"/>
                  <a:pt x="10268559" y="3871054"/>
                </a:cubicBezTo>
                <a:cubicBezTo>
                  <a:pt x="10272790" y="3985997"/>
                  <a:pt x="10299544" y="4094770"/>
                  <a:pt x="10340065" y="4201637"/>
                </a:cubicBezTo>
                <a:lnTo>
                  <a:pt x="10368861" y="4267200"/>
                </a:lnTo>
                <a:lnTo>
                  <a:pt x="10267862" y="4267200"/>
                </a:lnTo>
                <a:lnTo>
                  <a:pt x="10236210" y="4185635"/>
                </a:lnTo>
                <a:cubicBezTo>
                  <a:pt x="10169925" y="3991261"/>
                  <a:pt x="10150284" y="3789583"/>
                  <a:pt x="10225980" y="3561061"/>
                </a:cubicBezTo>
                <a:cubicBezTo>
                  <a:pt x="10231424" y="3544935"/>
                  <a:pt x="10272241" y="3523857"/>
                  <a:pt x="10296877" y="3526602"/>
                </a:cubicBezTo>
                <a:close/>
                <a:moveTo>
                  <a:pt x="3429186" y="3458784"/>
                </a:moveTo>
                <a:cubicBezTo>
                  <a:pt x="3434043" y="3458424"/>
                  <a:pt x="3439865" y="3459167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08451" y="4027538"/>
                  <a:pt x="4593765" y="4093753"/>
                  <a:pt x="4659448" y="4172746"/>
                </a:cubicBezTo>
                <a:lnTo>
                  <a:pt x="4719140" y="4267200"/>
                </a:lnTo>
                <a:lnTo>
                  <a:pt x="4641222" y="4267200"/>
                </a:lnTo>
                <a:lnTo>
                  <a:pt x="4599968" y="4207074"/>
                </a:lnTo>
                <a:cubicBezTo>
                  <a:pt x="4478590" y="4057581"/>
                  <a:pt x="4278987" y="3946713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48555" y="4189447"/>
                  <a:pt x="4498141" y="4221114"/>
                  <a:pt x="4546299" y="4254934"/>
                </a:cubicBezTo>
                <a:lnTo>
                  <a:pt x="4561743" y="4267200"/>
                </a:lnTo>
                <a:lnTo>
                  <a:pt x="4509274" y="4267200"/>
                </a:lnTo>
                <a:lnTo>
                  <a:pt x="4383389" y="4184369"/>
                </a:ln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lnTo>
                  <a:pt x="3655073" y="3650884"/>
                </a:ln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lnTo>
                  <a:pt x="4408201" y="4267200"/>
                </a:lnTo>
                <a:lnTo>
                  <a:pt x="4250346" y="4267200"/>
                </a:lnTo>
                <a:lnTo>
                  <a:pt x="4245269" y="4265040"/>
                </a:lnTo>
                <a:cubicBezTo>
                  <a:pt x="4167858" y="4230709"/>
                  <a:pt x="4095232" y="4193560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8505" y="3517876"/>
                  <a:pt x="3395188" y="3461306"/>
                  <a:pt x="3429186" y="3458784"/>
                </a:cubicBezTo>
                <a:close/>
                <a:moveTo>
                  <a:pt x="9334796" y="3456584"/>
                </a:moveTo>
                <a:cubicBezTo>
                  <a:pt x="9406875" y="3608228"/>
                  <a:pt x="9503788" y="3758542"/>
                  <a:pt x="9651570" y="3826505"/>
                </a:cubicBezTo>
                <a:cubicBezTo>
                  <a:pt x="9559808" y="3686686"/>
                  <a:pt x="9456900" y="3564734"/>
                  <a:pt x="9334796" y="3456584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cubicBezTo>
                  <a:pt x="1042399" y="3223712"/>
                  <a:pt x="1017440" y="3235542"/>
                  <a:pt x="993319" y="3247648"/>
                </a:cubicBez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2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3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2" y="3090882"/>
                </a:cubicBezTo>
                <a:close/>
                <a:moveTo>
                  <a:pt x="9790480" y="3078533"/>
                </a:moveTo>
                <a:cubicBezTo>
                  <a:pt x="9782502" y="3134217"/>
                  <a:pt x="9773626" y="3189710"/>
                  <a:pt x="9763295" y="3245370"/>
                </a:cubicBezTo>
                <a:cubicBezTo>
                  <a:pt x="9730259" y="3421320"/>
                  <a:pt x="9693170" y="3586065"/>
                  <a:pt x="9736458" y="3758413"/>
                </a:cubicBezTo>
                <a:cubicBezTo>
                  <a:pt x="9741385" y="3680922"/>
                  <a:pt x="9752472" y="3603320"/>
                  <a:pt x="9763499" y="3528057"/>
                </a:cubicBezTo>
                <a:cubicBezTo>
                  <a:pt x="9778184" y="3430521"/>
                  <a:pt x="9793478" y="3330298"/>
                  <a:pt x="9793906" y="3231157"/>
                </a:cubicBezTo>
                <a:cubicBezTo>
                  <a:pt x="9793949" y="3202011"/>
                  <a:pt x="9792735" y="3172131"/>
                  <a:pt x="9791874" y="3142788"/>
                </a:cubicBezTo>
                <a:cubicBezTo>
                  <a:pt x="9791175" y="3121009"/>
                  <a:pt x="9790832" y="3099770"/>
                  <a:pt x="9790480" y="3078533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cubicBezTo>
                  <a:pt x="586257" y="3369787"/>
                  <a:pt x="592991" y="3367806"/>
                  <a:pt x="600288" y="3365555"/>
                </a:cubicBez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cubicBezTo>
                  <a:pt x="1004208" y="3209175"/>
                  <a:pt x="1028322" y="3197074"/>
                  <a:pt x="1053282" y="3185247"/>
                </a:cubicBez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70" y="3005435"/>
                </a:cubicBezTo>
                <a:cubicBezTo>
                  <a:pt x="5591522" y="3395900"/>
                  <a:pt x="5656650" y="3795361"/>
                  <a:pt x="5567647" y="4190286"/>
                </a:cubicBezTo>
                <a:lnTo>
                  <a:pt x="5545854" y="4267200"/>
                </a:lnTo>
                <a:lnTo>
                  <a:pt x="5391871" y="4267200"/>
                </a:lnTo>
                <a:lnTo>
                  <a:pt x="5318171" y="4175818"/>
                </a:lnTo>
                <a:cubicBezTo>
                  <a:pt x="5204859" y="4048423"/>
                  <a:pt x="5075331" y="3936412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1" y="3982240"/>
                  <a:pt x="5111996" y="4065759"/>
                </a:cubicBezTo>
                <a:cubicBezTo>
                  <a:pt x="5155961" y="4107518"/>
                  <a:pt x="5200834" y="4148352"/>
                  <a:pt x="5246890" y="4187633"/>
                </a:cubicBezTo>
                <a:lnTo>
                  <a:pt x="5347266" y="4267200"/>
                </a:lnTo>
                <a:lnTo>
                  <a:pt x="5164092" y="4267200"/>
                </a:lnTo>
                <a:lnTo>
                  <a:pt x="5108945" y="4232176"/>
                </a:lnTo>
                <a:cubicBezTo>
                  <a:pt x="4772838" y="3999708"/>
                  <a:pt x="4490756" y="358196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2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8380397" y="2896659"/>
                </a:moveTo>
                <a:cubicBezTo>
                  <a:pt x="8455275" y="3038078"/>
                  <a:pt x="8545153" y="3173735"/>
                  <a:pt x="8634801" y="3304169"/>
                </a:cubicBezTo>
                <a:cubicBezTo>
                  <a:pt x="8726195" y="3437326"/>
                  <a:pt x="8821496" y="3600936"/>
                  <a:pt x="8971448" y="3675946"/>
                </a:cubicBezTo>
                <a:cubicBezTo>
                  <a:pt x="8910775" y="3621244"/>
                  <a:pt x="8864937" y="3553231"/>
                  <a:pt x="8820691" y="3486482"/>
                </a:cubicBezTo>
                <a:cubicBezTo>
                  <a:pt x="8816331" y="3480073"/>
                  <a:pt x="8811972" y="3473665"/>
                  <a:pt x="8807612" y="3467256"/>
                </a:cubicBezTo>
                <a:cubicBezTo>
                  <a:pt x="8727274" y="3347730"/>
                  <a:pt x="8640362" y="3230102"/>
                  <a:pt x="8556796" y="3116474"/>
                </a:cubicBezTo>
                <a:cubicBezTo>
                  <a:pt x="8515702" y="3060746"/>
                  <a:pt x="8472667" y="3003195"/>
                  <a:pt x="8427018" y="2948853"/>
                </a:cubicBezTo>
                <a:cubicBezTo>
                  <a:pt x="8411728" y="2931040"/>
                  <a:pt x="8396239" y="2914119"/>
                  <a:pt x="8380397" y="2896659"/>
                </a:cubicBezTo>
                <a:close/>
                <a:moveTo>
                  <a:pt x="9831020" y="2871730"/>
                </a:moveTo>
                <a:lnTo>
                  <a:pt x="9827707" y="2915231"/>
                </a:lnTo>
                <a:cubicBezTo>
                  <a:pt x="9824540" y="2960178"/>
                  <a:pt x="9821168" y="3006017"/>
                  <a:pt x="9820699" y="3051540"/>
                </a:cubicBezTo>
                <a:cubicBezTo>
                  <a:pt x="9820458" y="3081589"/>
                  <a:pt x="9821664" y="3111470"/>
                  <a:pt x="9822525" y="3140814"/>
                </a:cubicBezTo>
                <a:cubicBezTo>
                  <a:pt x="9823738" y="3170696"/>
                  <a:pt x="9824947" y="3200579"/>
                  <a:pt x="9824704" y="3230628"/>
                </a:cubicBezTo>
                <a:cubicBezTo>
                  <a:pt x="9823869" y="3331557"/>
                  <a:pt x="9808712" y="3433224"/>
                  <a:pt x="9793821" y="3531652"/>
                </a:cubicBezTo>
                <a:cubicBezTo>
                  <a:pt x="9783066" y="3603683"/>
                  <a:pt x="9772446" y="3677150"/>
                  <a:pt x="9767436" y="3750864"/>
                </a:cubicBezTo>
                <a:cubicBezTo>
                  <a:pt x="9782786" y="3724954"/>
                  <a:pt x="9799440" y="3697443"/>
                  <a:pt x="9814477" y="3662531"/>
                </a:cubicBezTo>
                <a:cubicBezTo>
                  <a:pt x="9926754" y="3406015"/>
                  <a:pt x="9892054" y="3133900"/>
                  <a:pt x="9831020" y="2871730"/>
                </a:cubicBezTo>
                <a:close/>
                <a:moveTo>
                  <a:pt x="8380521" y="2850596"/>
                </a:moveTo>
                <a:cubicBezTo>
                  <a:pt x="8404481" y="2875897"/>
                  <a:pt x="8428794" y="2901731"/>
                  <a:pt x="8451446" y="2928627"/>
                </a:cubicBezTo>
                <a:cubicBezTo>
                  <a:pt x="8497446" y="2983517"/>
                  <a:pt x="8540828" y="3041610"/>
                  <a:pt x="8582269" y="3097880"/>
                </a:cubicBezTo>
                <a:cubicBezTo>
                  <a:pt x="8666744" y="3211700"/>
                  <a:pt x="8753998" y="3329876"/>
                  <a:pt x="8833783" y="3449753"/>
                </a:cubicBezTo>
                <a:cubicBezTo>
                  <a:pt x="8838143" y="3456162"/>
                  <a:pt x="8842503" y="3462572"/>
                  <a:pt x="8846863" y="3468981"/>
                </a:cubicBezTo>
                <a:cubicBezTo>
                  <a:pt x="8881714" y="3521040"/>
                  <a:pt x="8917610" y="3574725"/>
                  <a:pt x="8960046" y="3620389"/>
                </a:cubicBezTo>
                <a:cubicBezTo>
                  <a:pt x="8847240" y="3316219"/>
                  <a:pt x="8665033" y="3014288"/>
                  <a:pt x="8380521" y="2850596"/>
                </a:cubicBezTo>
                <a:close/>
                <a:moveTo>
                  <a:pt x="9854151" y="2642862"/>
                </a:moveTo>
                <a:cubicBezTo>
                  <a:pt x="9862376" y="2644690"/>
                  <a:pt x="9868748" y="2649859"/>
                  <a:pt x="9871341" y="2659697"/>
                </a:cubicBezTo>
                <a:cubicBezTo>
                  <a:pt x="9936549" y="2907705"/>
                  <a:pt x="10004418" y="3164740"/>
                  <a:pt x="9966678" y="3423399"/>
                </a:cubicBezTo>
                <a:cubicBezTo>
                  <a:pt x="9951724" y="3524170"/>
                  <a:pt x="9914841" y="3605244"/>
                  <a:pt x="9880832" y="3700562"/>
                </a:cubicBezTo>
                <a:cubicBezTo>
                  <a:pt x="9817639" y="3880472"/>
                  <a:pt x="9825316" y="4002022"/>
                  <a:pt x="9896024" y="4178295"/>
                </a:cubicBezTo>
                <a:lnTo>
                  <a:pt x="10028060" y="4267200"/>
                </a:lnTo>
                <a:lnTo>
                  <a:pt x="9651813" y="4267200"/>
                </a:lnTo>
                <a:lnTo>
                  <a:pt x="9814527" y="4248048"/>
                </a:lnTo>
                <a:cubicBezTo>
                  <a:pt x="9748431" y="4225943"/>
                  <a:pt x="9681848" y="4217991"/>
                  <a:pt x="9615182" y="4220499"/>
                </a:cubicBezTo>
                <a:cubicBezTo>
                  <a:pt x="9565183" y="4222381"/>
                  <a:pt x="9515136" y="4230147"/>
                  <a:pt x="9465210" y="4242240"/>
                </a:cubicBezTo>
                <a:lnTo>
                  <a:pt x="9387108" y="4267200"/>
                </a:lnTo>
                <a:lnTo>
                  <a:pt x="9268441" y="4267200"/>
                </a:lnTo>
                <a:lnTo>
                  <a:pt x="9307676" y="4251276"/>
                </a:lnTo>
                <a:cubicBezTo>
                  <a:pt x="9459842" y="4196603"/>
                  <a:pt x="9613869" y="4164948"/>
                  <a:pt x="9761570" y="4182283"/>
                </a:cubicBezTo>
                <a:cubicBezTo>
                  <a:pt x="9633677" y="4101602"/>
                  <a:pt x="9502269" y="4023929"/>
                  <a:pt x="9368237" y="3949470"/>
                </a:cubicBezTo>
                <a:cubicBezTo>
                  <a:pt x="9363677" y="3950852"/>
                  <a:pt x="9358768" y="3951697"/>
                  <a:pt x="9354614" y="3951288"/>
                </a:cubicBezTo>
                <a:cubicBezTo>
                  <a:pt x="9045666" y="4112095"/>
                  <a:pt x="8711508" y="4184792"/>
                  <a:pt x="8364351" y="4159267"/>
                </a:cubicBezTo>
                <a:cubicBezTo>
                  <a:pt x="8322605" y="4156073"/>
                  <a:pt x="8373028" y="4125362"/>
                  <a:pt x="8386567" y="4119760"/>
                </a:cubicBezTo>
                <a:cubicBezTo>
                  <a:pt x="8661942" y="4017222"/>
                  <a:pt x="8938634" y="3857115"/>
                  <a:pt x="9231713" y="3873539"/>
                </a:cubicBezTo>
                <a:cubicBezTo>
                  <a:pt x="9162796" y="3836374"/>
                  <a:pt x="9093324" y="3799562"/>
                  <a:pt x="9023301" y="3763109"/>
                </a:cubicBezTo>
                <a:cubicBezTo>
                  <a:pt x="9018245" y="3762512"/>
                  <a:pt x="9014299" y="3761207"/>
                  <a:pt x="9010556" y="3758998"/>
                </a:cubicBezTo>
                <a:cubicBezTo>
                  <a:pt x="8818026" y="3719652"/>
                  <a:pt x="8714888" y="3571783"/>
                  <a:pt x="8604324" y="3417171"/>
                </a:cubicBezTo>
                <a:cubicBezTo>
                  <a:pt x="8460937" y="3216099"/>
                  <a:pt x="8313620" y="2999153"/>
                  <a:pt x="8218577" y="2770227"/>
                </a:cubicBezTo>
                <a:cubicBezTo>
                  <a:pt x="8215211" y="2762227"/>
                  <a:pt x="8217371" y="2755481"/>
                  <a:pt x="8222774" y="2749954"/>
                </a:cubicBezTo>
                <a:cubicBezTo>
                  <a:pt x="8238990" y="2733370"/>
                  <a:pt x="8284424" y="2727735"/>
                  <a:pt x="8297623" y="2731935"/>
                </a:cubicBezTo>
                <a:cubicBezTo>
                  <a:pt x="8726387" y="2883841"/>
                  <a:pt x="8964880" y="3311498"/>
                  <a:pt x="9090618" y="3716225"/>
                </a:cubicBezTo>
                <a:cubicBezTo>
                  <a:pt x="9321070" y="3835548"/>
                  <a:pt x="9546131" y="3959850"/>
                  <a:pt x="9762441" y="4093587"/>
                </a:cubicBezTo>
                <a:cubicBezTo>
                  <a:pt x="9739891" y="4035197"/>
                  <a:pt x="9720655" y="3974696"/>
                  <a:pt x="9717826" y="3916719"/>
                </a:cubicBezTo>
                <a:cubicBezTo>
                  <a:pt x="9716379" y="3916883"/>
                  <a:pt x="9714371" y="3917401"/>
                  <a:pt x="9713123" y="3916663"/>
                </a:cubicBezTo>
                <a:cubicBezTo>
                  <a:pt x="9419408" y="3876118"/>
                  <a:pt x="9276568" y="3571232"/>
                  <a:pt x="9175594" y="3326950"/>
                </a:cubicBezTo>
                <a:cubicBezTo>
                  <a:pt x="9162477" y="3295477"/>
                  <a:pt x="9234580" y="3273123"/>
                  <a:pt x="9253941" y="3287566"/>
                </a:cubicBezTo>
                <a:cubicBezTo>
                  <a:pt x="9396995" y="3390749"/>
                  <a:pt x="9519263" y="3506453"/>
                  <a:pt x="9625671" y="3639960"/>
                </a:cubicBezTo>
                <a:cubicBezTo>
                  <a:pt x="9622492" y="3540061"/>
                  <a:pt x="9637797" y="3439839"/>
                  <a:pt x="9656881" y="3333361"/>
                </a:cubicBezTo>
                <a:cubicBezTo>
                  <a:pt x="9696972" y="3116116"/>
                  <a:pt x="9713720" y="2891570"/>
                  <a:pt x="9782066" y="2680771"/>
                </a:cubicBezTo>
                <a:cubicBezTo>
                  <a:pt x="9788129" y="2661952"/>
                  <a:pt x="9829478" y="2637374"/>
                  <a:pt x="9854151" y="2642862"/>
                </a:cubicBezTo>
                <a:close/>
                <a:moveTo>
                  <a:pt x="11114299" y="2390555"/>
                </a:moveTo>
                <a:lnTo>
                  <a:pt x="11113373" y="2392739"/>
                </a:lnTo>
                <a:lnTo>
                  <a:pt x="11117197" y="2394358"/>
                </a:lnTo>
                <a:cubicBezTo>
                  <a:pt x="11116333" y="2393349"/>
                  <a:pt x="11115474" y="2392343"/>
                  <a:pt x="11114299" y="2390555"/>
                </a:cubicBezTo>
                <a:close/>
                <a:moveTo>
                  <a:pt x="10506276" y="2118977"/>
                </a:moveTo>
                <a:cubicBezTo>
                  <a:pt x="10510550" y="2257918"/>
                  <a:pt x="10470507" y="2393544"/>
                  <a:pt x="10431542" y="2525128"/>
                </a:cubicBezTo>
                <a:cubicBezTo>
                  <a:pt x="10417502" y="2571972"/>
                  <a:pt x="10403548" y="2620144"/>
                  <a:pt x="10391375" y="2667145"/>
                </a:cubicBezTo>
                <a:cubicBezTo>
                  <a:pt x="10377290" y="2721696"/>
                  <a:pt x="10366481" y="2777642"/>
                  <a:pt x="10355047" y="2832031"/>
                </a:cubicBezTo>
                <a:lnTo>
                  <a:pt x="10336080" y="2927011"/>
                </a:lnTo>
                <a:cubicBezTo>
                  <a:pt x="10349636" y="2893472"/>
                  <a:pt x="10367643" y="2846374"/>
                  <a:pt x="10389394" y="2782834"/>
                </a:cubicBezTo>
                <a:cubicBezTo>
                  <a:pt x="10448427" y="2611467"/>
                  <a:pt x="10546967" y="2325483"/>
                  <a:pt x="10506276" y="2118977"/>
                </a:cubicBezTo>
                <a:close/>
                <a:moveTo>
                  <a:pt x="11538179" y="2090376"/>
                </a:moveTo>
                <a:cubicBezTo>
                  <a:pt x="11552237" y="2136248"/>
                  <a:pt x="11565750" y="2181883"/>
                  <a:pt x="11577479" y="2228695"/>
                </a:cubicBezTo>
                <a:lnTo>
                  <a:pt x="11586754" y="2266098"/>
                </a:lnTo>
                <a:cubicBezTo>
                  <a:pt x="11593656" y="2295423"/>
                  <a:pt x="11600787" y="2324193"/>
                  <a:pt x="11609011" y="2353427"/>
                </a:cubicBezTo>
                <a:cubicBezTo>
                  <a:pt x="11644349" y="2475257"/>
                  <a:pt x="11704023" y="2591295"/>
                  <a:pt x="11761579" y="2703223"/>
                </a:cubicBezTo>
                <a:cubicBezTo>
                  <a:pt x="11802170" y="2782214"/>
                  <a:pt x="11843944" y="2862994"/>
                  <a:pt x="11877711" y="2947465"/>
                </a:cubicBezTo>
                <a:cubicBezTo>
                  <a:pt x="11815017" y="2640863"/>
                  <a:pt x="11724956" y="2342636"/>
                  <a:pt x="11538179" y="2090376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11488421" y="2034549"/>
                </a:moveTo>
                <a:cubicBezTo>
                  <a:pt x="11459234" y="2371132"/>
                  <a:pt x="11651925" y="2658088"/>
                  <a:pt x="11840356" y="2932293"/>
                </a:cubicBezTo>
                <a:cubicBezTo>
                  <a:pt x="11809128" y="2858555"/>
                  <a:pt x="11772688" y="2786473"/>
                  <a:pt x="11736331" y="2715710"/>
                </a:cubicBezTo>
                <a:cubicBezTo>
                  <a:pt x="11678147" y="2602235"/>
                  <a:pt x="11617611" y="2485181"/>
                  <a:pt x="11581560" y="2360474"/>
                </a:cubicBezTo>
                <a:cubicBezTo>
                  <a:pt x="11573334" y="2331239"/>
                  <a:pt x="11565889" y="2301693"/>
                  <a:pt x="11558442" y="2272139"/>
                </a:cubicBezTo>
                <a:lnTo>
                  <a:pt x="11549169" y="2234734"/>
                </a:lnTo>
                <a:cubicBezTo>
                  <a:pt x="11532130" y="2167007"/>
                  <a:pt x="11511443" y="2100302"/>
                  <a:pt x="11488421" y="2034549"/>
                </a:cubicBezTo>
                <a:close/>
                <a:moveTo>
                  <a:pt x="10468916" y="2032338"/>
                </a:moveTo>
                <a:cubicBezTo>
                  <a:pt x="10450533" y="2081859"/>
                  <a:pt x="10434093" y="2132840"/>
                  <a:pt x="10421480" y="2185446"/>
                </a:cubicBezTo>
                <a:cubicBezTo>
                  <a:pt x="10388668" y="2317695"/>
                  <a:pt x="10374105" y="2457032"/>
                  <a:pt x="10351264" y="2591574"/>
                </a:cubicBezTo>
                <a:cubicBezTo>
                  <a:pt x="10332355" y="2700098"/>
                  <a:pt x="10281261" y="2959166"/>
                  <a:pt x="10294485" y="2991809"/>
                </a:cubicBezTo>
                <a:lnTo>
                  <a:pt x="10327850" y="2826310"/>
                </a:lnTo>
                <a:cubicBezTo>
                  <a:pt x="10338741" y="2771690"/>
                  <a:pt x="10350331" y="2715434"/>
                  <a:pt x="10364099" y="2660098"/>
                </a:cubicBezTo>
                <a:cubicBezTo>
                  <a:pt x="10376185" y="2611783"/>
                  <a:pt x="10390682" y="2563843"/>
                  <a:pt x="10404725" y="2516991"/>
                </a:cubicBezTo>
                <a:cubicBezTo>
                  <a:pt x="10443463" y="2385961"/>
                  <a:pt x="10483500" y="2250332"/>
                  <a:pt x="10478071" y="2114122"/>
                </a:cubicBezTo>
                <a:cubicBezTo>
                  <a:pt x="10476867" y="2086568"/>
                  <a:pt x="10473555" y="2059413"/>
                  <a:pt x="10468916" y="2032338"/>
                </a:cubicBezTo>
                <a:close/>
                <a:moveTo>
                  <a:pt x="10573132" y="1991479"/>
                </a:moveTo>
                <a:cubicBezTo>
                  <a:pt x="10722027" y="2144650"/>
                  <a:pt x="10877543" y="2280670"/>
                  <a:pt x="11066880" y="2371770"/>
                </a:cubicBezTo>
                <a:cubicBezTo>
                  <a:pt x="10930664" y="2234271"/>
                  <a:pt x="10767866" y="2088089"/>
                  <a:pt x="10573132" y="1991479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1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lnTo>
                  <a:pt x="5764974" y="2799609"/>
                </a:ln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1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7" y="2637633"/>
                </a:cubicBezTo>
                <a:cubicBezTo>
                  <a:pt x="5803017" y="2582794"/>
                  <a:pt x="5810098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10578769" y="1962963"/>
                </a:moveTo>
                <a:cubicBezTo>
                  <a:pt x="10773649" y="2057701"/>
                  <a:pt x="10936285" y="2201237"/>
                  <a:pt x="11073823" y="2338658"/>
                </a:cubicBezTo>
                <a:cubicBezTo>
                  <a:pt x="10938241" y="2169232"/>
                  <a:pt x="10752627" y="1968969"/>
                  <a:pt x="10578769" y="1962963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9518298" y="1338235"/>
                </a:moveTo>
                <a:cubicBezTo>
                  <a:pt x="9531977" y="1651120"/>
                  <a:pt x="9677527" y="1999242"/>
                  <a:pt x="9838009" y="2272553"/>
                </a:cubicBezTo>
                <a:cubicBezTo>
                  <a:pt x="9825312" y="2235634"/>
                  <a:pt x="9815180" y="2197225"/>
                  <a:pt x="9805906" y="2159819"/>
                </a:cubicBezTo>
                <a:lnTo>
                  <a:pt x="9801623" y="2142555"/>
                </a:lnTo>
                <a:cubicBezTo>
                  <a:pt x="9756626" y="1964482"/>
                  <a:pt x="9698390" y="1787247"/>
                  <a:pt x="9628671" y="1617375"/>
                </a:cubicBezTo>
                <a:cubicBezTo>
                  <a:pt x="9618364" y="1593060"/>
                  <a:pt x="9608603" y="1568967"/>
                  <a:pt x="9598299" y="1544643"/>
                </a:cubicBezTo>
                <a:cubicBezTo>
                  <a:pt x="9570133" y="1477354"/>
                  <a:pt x="9541339" y="1408510"/>
                  <a:pt x="9518298" y="1338235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9528078" y="1278636"/>
                </a:moveTo>
                <a:cubicBezTo>
                  <a:pt x="9552982" y="1365794"/>
                  <a:pt x="9588937" y="1451189"/>
                  <a:pt x="9623946" y="1534260"/>
                </a:cubicBezTo>
                <a:lnTo>
                  <a:pt x="9654858" y="1607218"/>
                </a:lnTo>
                <a:cubicBezTo>
                  <a:pt x="9724183" y="1774989"/>
                  <a:pt x="9781702" y="1949347"/>
                  <a:pt x="9826304" y="2125320"/>
                </a:cubicBezTo>
                <a:cubicBezTo>
                  <a:pt x="9794296" y="1963695"/>
                  <a:pt x="9753660" y="1804203"/>
                  <a:pt x="9701198" y="1646797"/>
                </a:cubicBezTo>
                <a:cubicBezTo>
                  <a:pt x="9655682" y="1511000"/>
                  <a:pt x="9586050" y="1397178"/>
                  <a:pt x="9528078" y="1278636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5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9441752" y="1245311"/>
                </a:moveTo>
                <a:cubicBezTo>
                  <a:pt x="9367449" y="1271794"/>
                  <a:pt x="9313207" y="1329954"/>
                  <a:pt x="9278979" y="1406236"/>
                </a:cubicBezTo>
                <a:cubicBezTo>
                  <a:pt x="9261017" y="1445630"/>
                  <a:pt x="9242585" y="1502850"/>
                  <a:pt x="9235540" y="1546869"/>
                </a:cubicBezTo>
                <a:cubicBezTo>
                  <a:pt x="9223867" y="1618535"/>
                  <a:pt x="9230001" y="1614698"/>
                  <a:pt x="9264074" y="1557016"/>
                </a:cubicBezTo>
                <a:cubicBezTo>
                  <a:pt x="9325587" y="1454296"/>
                  <a:pt x="9384605" y="1349880"/>
                  <a:pt x="9441752" y="1245311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5" y="1426507"/>
                  <a:pt x="6301876" y="1340642"/>
                  <a:pt x="6548420" y="1214599"/>
                </a:cubicBezTo>
                <a:cubicBezTo>
                  <a:pt x="6567440" y="1204628"/>
                  <a:pt x="6586456" y="1194658"/>
                  <a:pt x="6605473" y="1184686"/>
                </a:cubicBez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cubicBezTo>
                  <a:pt x="4001933" y="1038196"/>
                  <a:pt x="4000861" y="1038973"/>
                  <a:pt x="4000324" y="1039362"/>
                </a:cubicBezTo>
                <a:cubicBezTo>
                  <a:pt x="4001046" y="1040360"/>
                  <a:pt x="4002134" y="1041861"/>
                  <a:pt x="4002862" y="1042866"/>
                </a:cubicBez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473491" y="3921431"/>
                  <a:pt x="1402113" y="4025542"/>
                  <a:pt x="1325720" y="4125411"/>
                </a:cubicBezTo>
                <a:lnTo>
                  <a:pt x="1206279" y="4267200"/>
                </a:lnTo>
                <a:lnTo>
                  <a:pt x="1115040" y="4267200"/>
                </a:lnTo>
                <a:lnTo>
                  <a:pt x="1258195" y="4099624"/>
                </a:lnTo>
                <a:cubicBezTo>
                  <a:pt x="1315987" y="4027073"/>
                  <a:pt x="1371166" y="3952247"/>
                  <a:pt x="1423113" y="3874565"/>
                </a:cubicBezTo>
                <a:lnTo>
                  <a:pt x="1260565" y="4031982"/>
                </a:lnTo>
                <a:cubicBezTo>
                  <a:pt x="1197929" y="4092559"/>
                  <a:pt x="1134310" y="4154329"/>
                  <a:pt x="1073327" y="4218727"/>
                </a:cubicBezTo>
                <a:lnTo>
                  <a:pt x="1032294" y="4267200"/>
                </a:lnTo>
                <a:lnTo>
                  <a:pt x="993830" y="4267200"/>
                </a:lnTo>
                <a:lnTo>
                  <a:pt x="1051860" y="4198693"/>
                </a:lnTo>
                <a:cubicBezTo>
                  <a:pt x="1113440" y="4133732"/>
                  <a:pt x="1177549" y="4071540"/>
                  <a:pt x="1240607" y="4010401"/>
                </a:cubicBezTo>
                <a:lnTo>
                  <a:pt x="1310106" y="3943217"/>
                </a:lnTo>
                <a:cubicBezTo>
                  <a:pt x="1174685" y="4033303"/>
                  <a:pt x="1054913" y="4139624"/>
                  <a:pt x="952103" y="4265972"/>
                </a:cubicBezTo>
                <a:lnTo>
                  <a:pt x="951207" y="4267200"/>
                </a:lnTo>
                <a:lnTo>
                  <a:pt x="862760" y="4267200"/>
                </a:lnTo>
                <a:lnTo>
                  <a:pt x="909145" y="4199225"/>
                </a:ln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549674" y="4147907"/>
                  <a:pt x="460581" y="4194508"/>
                  <a:pt x="372807" y="4243651"/>
                </a:cubicBezTo>
                <a:lnTo>
                  <a:pt x="332830" y="4267200"/>
                </a:lnTo>
                <a:lnTo>
                  <a:pt x="168301" y="4267200"/>
                </a:lnTo>
                <a:lnTo>
                  <a:pt x="278002" y="4201399"/>
                </a:lnTo>
                <a:cubicBezTo>
                  <a:pt x="359885" y="4153808"/>
                  <a:pt x="442683" y="4107866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519814" y="4027898"/>
                  <a:pt x="352828" y="4127506"/>
                  <a:pt x="192528" y="4236299"/>
                </a:cubicBezTo>
                <a:lnTo>
                  <a:pt x="148586" y="4267200"/>
                </a:lnTo>
                <a:lnTo>
                  <a:pt x="98116" y="4267200"/>
                </a:lnTo>
                <a:lnTo>
                  <a:pt x="169669" y="4216852"/>
                </a:lnTo>
                <a:cubicBezTo>
                  <a:pt x="333361" y="4105506"/>
                  <a:pt x="504130" y="4002947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ubicBezTo>
                  <a:pt x="1247578" y="3654578"/>
                  <a:pt x="1180153" y="3656293"/>
                  <a:pt x="1109304" y="3669030"/>
                </a:cubicBezTo>
                <a:cubicBezTo>
                  <a:pt x="794692" y="3725281"/>
                  <a:pt x="516258" y="3901624"/>
                  <a:pt x="258951" y="4111994"/>
                </a:cubicBezTo>
                <a:lnTo>
                  <a:pt x="80807" y="4267200"/>
                </a:lnTo>
                <a:lnTo>
                  <a:pt x="0" y="4267200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12149131" y="959050"/>
                </a:moveTo>
                <a:cubicBezTo>
                  <a:pt x="12135265" y="975072"/>
                  <a:pt x="12121401" y="991089"/>
                  <a:pt x="12105664" y="1006960"/>
                </a:cubicBezTo>
                <a:cubicBezTo>
                  <a:pt x="12040174" y="1071943"/>
                  <a:pt x="11966532" y="1125748"/>
                  <a:pt x="11883102" y="1184424"/>
                </a:cubicBezTo>
                <a:cubicBezTo>
                  <a:pt x="11822339" y="1227583"/>
                  <a:pt x="11746281" y="1281016"/>
                  <a:pt x="11665174" y="1317493"/>
                </a:cubicBezTo>
                <a:cubicBezTo>
                  <a:pt x="11640620" y="1328342"/>
                  <a:pt x="11615753" y="1338416"/>
                  <a:pt x="11590337" y="1348256"/>
                </a:cubicBezTo>
                <a:cubicBezTo>
                  <a:pt x="11556383" y="1361567"/>
                  <a:pt x="11523739" y="1374791"/>
                  <a:pt x="11492588" y="1390573"/>
                </a:cubicBezTo>
                <a:cubicBezTo>
                  <a:pt x="11632969" y="1358579"/>
                  <a:pt x="11770492" y="1298342"/>
                  <a:pt x="11888865" y="1220988"/>
                </a:cubicBezTo>
                <a:cubicBezTo>
                  <a:pt x="11984266" y="1158366"/>
                  <a:pt x="12085135" y="1064584"/>
                  <a:pt x="12149131" y="959050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12190084" y="854709"/>
                </a:moveTo>
                <a:cubicBezTo>
                  <a:pt x="12181324" y="863235"/>
                  <a:pt x="12172252" y="870980"/>
                  <a:pt x="12162947" y="879275"/>
                </a:cubicBezTo>
                <a:cubicBezTo>
                  <a:pt x="12028326" y="998039"/>
                  <a:pt x="11883371" y="1121443"/>
                  <a:pt x="11721478" y="1216434"/>
                </a:cubicBezTo>
                <a:lnTo>
                  <a:pt x="11680712" y="1239730"/>
                </a:lnTo>
                <a:cubicBezTo>
                  <a:pt x="11620220" y="1274640"/>
                  <a:pt x="11558177" y="1310180"/>
                  <a:pt x="11505347" y="1352837"/>
                </a:cubicBezTo>
                <a:cubicBezTo>
                  <a:pt x="11530133" y="1341442"/>
                  <a:pt x="11555544" y="1331600"/>
                  <a:pt x="11580962" y="1321759"/>
                </a:cubicBezTo>
                <a:cubicBezTo>
                  <a:pt x="11605590" y="1312227"/>
                  <a:pt x="11630227" y="1302697"/>
                  <a:pt x="11654234" y="1291618"/>
                </a:cubicBezTo>
                <a:cubicBezTo>
                  <a:pt x="11733018" y="1256083"/>
                  <a:pt x="11807521" y="1203284"/>
                  <a:pt x="11867274" y="1160983"/>
                </a:cubicBezTo>
                <a:cubicBezTo>
                  <a:pt x="11949151" y="1102940"/>
                  <a:pt x="12022324" y="1050225"/>
                  <a:pt x="12086035" y="986418"/>
                </a:cubicBezTo>
                <a:cubicBezTo>
                  <a:pt x="12128278" y="944429"/>
                  <a:pt x="12163191" y="899980"/>
                  <a:pt x="12190084" y="854709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cubicBezTo>
                  <a:pt x="5405093" y="912428"/>
                  <a:pt x="5432627" y="913077"/>
                  <a:pt x="5460148" y="911442"/>
                </a:cubicBezTo>
                <a:cubicBezTo>
                  <a:pt x="5522934" y="908669"/>
                  <a:pt x="5586937" y="899666"/>
                  <a:pt x="5648971" y="891331"/>
                </a:cubicBezTo>
                <a:cubicBezTo>
                  <a:pt x="5712974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8924104" y="777000"/>
                </a:moveTo>
                <a:cubicBezTo>
                  <a:pt x="8923664" y="782606"/>
                  <a:pt x="8922673" y="787979"/>
                  <a:pt x="8921999" y="794136"/>
                </a:cubicBezTo>
                <a:cubicBezTo>
                  <a:pt x="8919582" y="810498"/>
                  <a:pt x="8917940" y="826538"/>
                  <a:pt x="8916066" y="843129"/>
                </a:cubicBezTo>
                <a:cubicBezTo>
                  <a:pt x="8910698" y="896870"/>
                  <a:pt x="8909926" y="951907"/>
                  <a:pt x="8909852" y="1005313"/>
                </a:cubicBezTo>
                <a:cubicBezTo>
                  <a:pt x="8907936" y="1206014"/>
                  <a:pt x="8906433" y="1413328"/>
                  <a:pt x="8936982" y="1614896"/>
                </a:cubicBezTo>
                <a:lnTo>
                  <a:pt x="8939706" y="1632791"/>
                </a:lnTo>
                <a:lnTo>
                  <a:pt x="8946691" y="1680170"/>
                </a:lnTo>
                <a:cubicBezTo>
                  <a:pt x="8947341" y="1669501"/>
                  <a:pt x="8947217" y="1659149"/>
                  <a:pt x="8947643" y="1649028"/>
                </a:cubicBezTo>
                <a:cubicBezTo>
                  <a:pt x="8950646" y="1394060"/>
                  <a:pt x="8954155" y="1130296"/>
                  <a:pt x="8931687" y="871628"/>
                </a:cubicBezTo>
                <a:lnTo>
                  <a:pt x="8929804" y="850229"/>
                </a:lnTo>
                <a:cubicBezTo>
                  <a:pt x="8927750" y="826182"/>
                  <a:pt x="8925696" y="802134"/>
                  <a:pt x="8924104" y="777000"/>
                </a:cubicBezTo>
                <a:close/>
                <a:moveTo>
                  <a:pt x="8951219" y="764662"/>
                </a:moveTo>
                <a:cubicBezTo>
                  <a:pt x="8952434" y="792211"/>
                  <a:pt x="8955277" y="820458"/>
                  <a:pt x="8957270" y="847698"/>
                </a:cubicBezTo>
                <a:lnTo>
                  <a:pt x="8959153" y="869097"/>
                </a:lnTo>
                <a:cubicBezTo>
                  <a:pt x="8981354" y="1119277"/>
                  <a:pt x="8978808" y="1373147"/>
                  <a:pt x="8976081" y="1619865"/>
                </a:cubicBezTo>
                <a:cubicBezTo>
                  <a:pt x="9043646" y="1335574"/>
                  <a:pt x="9035127" y="1045475"/>
                  <a:pt x="8951219" y="764662"/>
                </a:cubicBezTo>
                <a:close/>
                <a:moveTo>
                  <a:pt x="8898081" y="630137"/>
                </a:moveTo>
                <a:cubicBezTo>
                  <a:pt x="8735190" y="940376"/>
                  <a:pt x="8800852" y="1302315"/>
                  <a:pt x="8910095" y="1626691"/>
                </a:cubicBezTo>
                <a:lnTo>
                  <a:pt x="8908822" y="1619067"/>
                </a:lnTo>
                <a:cubicBezTo>
                  <a:pt x="8877873" y="1415398"/>
                  <a:pt x="8879292" y="1206762"/>
                  <a:pt x="8881669" y="1004967"/>
                </a:cubicBezTo>
                <a:cubicBezTo>
                  <a:pt x="8881975" y="951016"/>
                  <a:pt x="8882434" y="895204"/>
                  <a:pt x="8888265" y="840369"/>
                </a:cubicBezTo>
                <a:cubicBezTo>
                  <a:pt x="8890137" y="823783"/>
                  <a:pt x="8892011" y="807192"/>
                  <a:pt x="8894429" y="790831"/>
                </a:cubicBezTo>
                <a:cubicBezTo>
                  <a:pt x="8901122" y="737010"/>
                  <a:pt x="8907725" y="681866"/>
                  <a:pt x="8898081" y="630137"/>
                </a:cubicBezTo>
                <a:close/>
                <a:moveTo>
                  <a:pt x="11491396" y="623931"/>
                </a:moveTo>
                <a:cubicBezTo>
                  <a:pt x="11465686" y="637515"/>
                  <a:pt x="11440209" y="650546"/>
                  <a:pt x="11413329" y="662344"/>
                </a:cubicBezTo>
                <a:cubicBezTo>
                  <a:pt x="11268660" y="727282"/>
                  <a:pt x="11113102" y="758642"/>
                  <a:pt x="10966547" y="818916"/>
                </a:cubicBezTo>
                <a:cubicBezTo>
                  <a:pt x="10793574" y="889896"/>
                  <a:pt x="10652020" y="1008307"/>
                  <a:pt x="10498883" y="1111507"/>
                </a:cubicBezTo>
                <a:cubicBezTo>
                  <a:pt x="10559155" y="1098395"/>
                  <a:pt x="10616158" y="1067158"/>
                  <a:pt x="10671292" y="1035777"/>
                </a:cubicBezTo>
                <a:lnTo>
                  <a:pt x="10685894" y="1027151"/>
                </a:lnTo>
                <a:cubicBezTo>
                  <a:pt x="10821548" y="950027"/>
                  <a:pt x="10965272" y="882756"/>
                  <a:pt x="11104337" y="817377"/>
                </a:cubicBezTo>
                <a:cubicBezTo>
                  <a:pt x="11233375" y="757414"/>
                  <a:pt x="11364889" y="694633"/>
                  <a:pt x="11491396" y="623931"/>
                </a:cubicBezTo>
                <a:close/>
                <a:moveTo>
                  <a:pt x="10779304" y="584486"/>
                </a:moveTo>
                <a:cubicBezTo>
                  <a:pt x="10740583" y="648568"/>
                  <a:pt x="10699136" y="711502"/>
                  <a:pt x="10658378" y="772788"/>
                </a:cubicBezTo>
                <a:cubicBezTo>
                  <a:pt x="10594579" y="868744"/>
                  <a:pt x="10529620" y="967431"/>
                  <a:pt x="10475581" y="1070739"/>
                </a:cubicBezTo>
                <a:cubicBezTo>
                  <a:pt x="10578194" y="966751"/>
                  <a:pt x="10672522" y="819977"/>
                  <a:pt x="10735178" y="693281"/>
                </a:cubicBezTo>
                <a:close/>
                <a:moveTo>
                  <a:pt x="10132488" y="518596"/>
                </a:moveTo>
                <a:cubicBezTo>
                  <a:pt x="10047856" y="532980"/>
                  <a:pt x="9963302" y="548687"/>
                  <a:pt x="9879465" y="567273"/>
                </a:cubicBezTo>
                <a:cubicBezTo>
                  <a:pt x="9683016" y="611580"/>
                  <a:pt x="9523495" y="697916"/>
                  <a:pt x="9364243" y="809468"/>
                </a:cubicBezTo>
                <a:cubicBezTo>
                  <a:pt x="9364793" y="809701"/>
                  <a:pt x="9365336" y="809931"/>
                  <a:pt x="9366655" y="809848"/>
                </a:cubicBezTo>
                <a:cubicBezTo>
                  <a:pt x="9558665" y="728900"/>
                  <a:pt x="9742999" y="656935"/>
                  <a:pt x="9914233" y="596159"/>
                </a:cubicBezTo>
                <a:close/>
                <a:moveTo>
                  <a:pt x="10264524" y="501747"/>
                </a:moveTo>
                <a:lnTo>
                  <a:pt x="9922837" y="622979"/>
                </a:lnTo>
                <a:cubicBezTo>
                  <a:pt x="9763806" y="679263"/>
                  <a:pt x="9594234" y="745243"/>
                  <a:pt x="9416908" y="818889"/>
                </a:cubicBezTo>
                <a:cubicBezTo>
                  <a:pt x="9417689" y="818579"/>
                  <a:pt x="9417689" y="818579"/>
                  <a:pt x="9418234" y="818810"/>
                </a:cubicBezTo>
                <a:cubicBezTo>
                  <a:pt x="9717394" y="764555"/>
                  <a:pt x="10002904" y="633058"/>
                  <a:pt x="10264524" y="501747"/>
                </a:cubicBezTo>
                <a:close/>
                <a:moveTo>
                  <a:pt x="10802699" y="488163"/>
                </a:moveTo>
                <a:lnTo>
                  <a:pt x="10618739" y="734118"/>
                </a:lnTo>
                <a:lnTo>
                  <a:pt x="10604580" y="753877"/>
                </a:lnTo>
                <a:cubicBezTo>
                  <a:pt x="10575714" y="793161"/>
                  <a:pt x="10550336" y="828772"/>
                  <a:pt x="10529643" y="867004"/>
                </a:cubicBezTo>
                <a:cubicBezTo>
                  <a:pt x="10501301" y="918746"/>
                  <a:pt x="10479284" y="973805"/>
                  <a:pt x="10462194" y="1035452"/>
                </a:cubicBezTo>
                <a:cubicBezTo>
                  <a:pt x="10514547" y="939156"/>
                  <a:pt x="10575176" y="847655"/>
                  <a:pt x="10635117" y="757788"/>
                </a:cubicBezTo>
                <a:cubicBezTo>
                  <a:pt x="10692800" y="670189"/>
                  <a:pt x="10751735" y="581180"/>
                  <a:pt x="10802699" y="488163"/>
                </a:cubicBezTo>
                <a:close/>
                <a:moveTo>
                  <a:pt x="10359107" y="485136"/>
                </a:moveTo>
                <a:cubicBezTo>
                  <a:pt x="10100692" y="616512"/>
                  <a:pt x="9815681" y="755947"/>
                  <a:pt x="9515108" y="825701"/>
                </a:cubicBezTo>
                <a:cubicBezTo>
                  <a:pt x="9825509" y="831572"/>
                  <a:pt x="10104184" y="667562"/>
                  <a:pt x="10359107" y="485136"/>
                </a:cubicBezTo>
                <a:close/>
                <a:moveTo>
                  <a:pt x="11886089" y="483936"/>
                </a:moveTo>
                <a:cubicBezTo>
                  <a:pt x="11800033" y="547295"/>
                  <a:pt x="11710455" y="605296"/>
                  <a:pt x="11622890" y="661575"/>
                </a:cubicBezTo>
                <a:cubicBezTo>
                  <a:pt x="11437051" y="781189"/>
                  <a:pt x="11244843" y="905190"/>
                  <a:pt x="11038640" y="996875"/>
                </a:cubicBezTo>
                <a:cubicBezTo>
                  <a:pt x="10885656" y="1064725"/>
                  <a:pt x="10725662" y="1114166"/>
                  <a:pt x="10561310" y="1145020"/>
                </a:cubicBezTo>
                <a:cubicBezTo>
                  <a:pt x="10596460" y="1154752"/>
                  <a:pt x="10632933" y="1164394"/>
                  <a:pt x="10675127" y="1163586"/>
                </a:cubicBezTo>
                <a:cubicBezTo>
                  <a:pt x="10827145" y="1160350"/>
                  <a:pt x="10989398" y="1058435"/>
                  <a:pt x="11120351" y="990907"/>
                </a:cubicBezTo>
                <a:cubicBezTo>
                  <a:pt x="11302032" y="897860"/>
                  <a:pt x="11481110" y="797268"/>
                  <a:pt x="11648506" y="680145"/>
                </a:cubicBezTo>
                <a:cubicBezTo>
                  <a:pt x="11691733" y="649515"/>
                  <a:pt x="11821224" y="550475"/>
                  <a:pt x="11886089" y="483936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10784544" y="465669"/>
                </a:moveTo>
                <a:cubicBezTo>
                  <a:pt x="10662409" y="521478"/>
                  <a:pt x="10422179" y="894258"/>
                  <a:pt x="10426419" y="1062158"/>
                </a:cubicBezTo>
                <a:cubicBezTo>
                  <a:pt x="10438657" y="1011968"/>
                  <a:pt x="10453241" y="965354"/>
                  <a:pt x="10471732" y="921679"/>
                </a:cubicBezTo>
                <a:cubicBezTo>
                  <a:pt x="10481672" y="898200"/>
                  <a:pt x="10492705" y="875187"/>
                  <a:pt x="10504824" y="852631"/>
                </a:cubicBezTo>
                <a:cubicBezTo>
                  <a:pt x="10526215" y="812759"/>
                  <a:pt x="10552604" y="776291"/>
                  <a:pt x="10582237" y="736692"/>
                </a:cubicBezTo>
                <a:lnTo>
                  <a:pt x="10596401" y="716935"/>
                </a:lnTo>
                <a:cubicBezTo>
                  <a:pt x="10661482" y="628604"/>
                  <a:pt x="10720448" y="548625"/>
                  <a:pt x="10784544" y="465669"/>
                </a:cubicBezTo>
                <a:close/>
                <a:moveTo>
                  <a:pt x="11916494" y="422768"/>
                </a:moveTo>
                <a:cubicBezTo>
                  <a:pt x="11840345" y="436884"/>
                  <a:pt x="11770712" y="482734"/>
                  <a:pt x="11703185" y="528178"/>
                </a:cubicBezTo>
                <a:lnTo>
                  <a:pt x="11680755" y="543149"/>
                </a:lnTo>
                <a:cubicBezTo>
                  <a:pt x="11503085" y="661715"/>
                  <a:pt x="11307002" y="753816"/>
                  <a:pt x="11116818" y="842623"/>
                </a:cubicBezTo>
                <a:cubicBezTo>
                  <a:pt x="10977992" y="907459"/>
                  <a:pt x="10835051" y="974411"/>
                  <a:pt x="10700164" y="1051220"/>
                </a:cubicBezTo>
                <a:lnTo>
                  <a:pt x="10685570" y="1059849"/>
                </a:lnTo>
                <a:cubicBezTo>
                  <a:pt x="10652486" y="1078679"/>
                  <a:pt x="10619176" y="1098052"/>
                  <a:pt x="10584288" y="1113543"/>
                </a:cubicBezTo>
                <a:cubicBezTo>
                  <a:pt x="10736655" y="1082118"/>
                  <a:pt x="10884823" y="1034762"/>
                  <a:pt x="11026698" y="971858"/>
                </a:cubicBezTo>
                <a:cubicBezTo>
                  <a:pt x="11231114" y="881353"/>
                  <a:pt x="11422542" y="757667"/>
                  <a:pt x="11607604" y="638368"/>
                </a:cubicBezTo>
                <a:cubicBezTo>
                  <a:pt x="11712249" y="570645"/>
                  <a:pt x="11819449" y="501435"/>
                  <a:pt x="11919452" y="423380"/>
                </a:cubicBezTo>
                <a:cubicBezTo>
                  <a:pt x="11918363" y="422918"/>
                  <a:pt x="11917811" y="422686"/>
                  <a:pt x="11916494" y="422768"/>
                </a:cubicBezTo>
                <a:close/>
                <a:moveTo>
                  <a:pt x="8148168" y="416949"/>
                </a:moveTo>
                <a:cubicBezTo>
                  <a:pt x="8041447" y="489578"/>
                  <a:pt x="7951585" y="589312"/>
                  <a:pt x="7862052" y="694330"/>
                </a:cubicBezTo>
                <a:lnTo>
                  <a:pt x="7808002" y="759654"/>
                </a:lnTo>
                <a:close/>
                <a:moveTo>
                  <a:pt x="8295299" y="416143"/>
                </a:moveTo>
                <a:cubicBezTo>
                  <a:pt x="8303328" y="454953"/>
                  <a:pt x="8309263" y="494162"/>
                  <a:pt x="8309124" y="534021"/>
                </a:cubicBezTo>
                <a:cubicBezTo>
                  <a:pt x="8309177" y="581042"/>
                  <a:pt x="8301211" y="627240"/>
                  <a:pt x="8293154" y="672115"/>
                </a:cubicBezTo>
                <a:cubicBezTo>
                  <a:pt x="8287455" y="703824"/>
                  <a:pt x="8281839" y="736857"/>
                  <a:pt x="8279099" y="769176"/>
                </a:cubicBezTo>
                <a:cubicBezTo>
                  <a:pt x="8271208" y="866910"/>
                  <a:pt x="8290164" y="965070"/>
                  <a:pt x="8309186" y="1060039"/>
                </a:cubicBezTo>
                <a:cubicBezTo>
                  <a:pt x="8338258" y="1208834"/>
                  <a:pt x="8368983" y="1362838"/>
                  <a:pt x="8410512" y="1511108"/>
                </a:cubicBezTo>
                <a:cubicBezTo>
                  <a:pt x="8445511" y="1186645"/>
                  <a:pt x="8463496" y="815698"/>
                  <a:pt x="8351657" y="521768"/>
                </a:cubicBezTo>
                <a:cubicBezTo>
                  <a:pt x="8336376" y="481820"/>
                  <a:pt x="8314355" y="448679"/>
                  <a:pt x="8295299" y="416143"/>
                </a:cubicBezTo>
                <a:close/>
                <a:moveTo>
                  <a:pt x="8266483" y="414244"/>
                </a:moveTo>
                <a:cubicBezTo>
                  <a:pt x="8162811" y="736679"/>
                  <a:pt x="8223592" y="1050836"/>
                  <a:pt x="8343425" y="1357811"/>
                </a:cubicBezTo>
                <a:cubicBezTo>
                  <a:pt x="8320496" y="1259904"/>
                  <a:pt x="8300994" y="1161513"/>
                  <a:pt x="8282114" y="1064671"/>
                </a:cubicBezTo>
                <a:cubicBezTo>
                  <a:pt x="8263238" y="967838"/>
                  <a:pt x="8243336" y="867346"/>
                  <a:pt x="8251298" y="766414"/>
                </a:cubicBezTo>
                <a:cubicBezTo>
                  <a:pt x="8253954" y="732777"/>
                  <a:pt x="8259797" y="699198"/>
                  <a:pt x="8265729" y="666939"/>
                </a:cubicBezTo>
                <a:cubicBezTo>
                  <a:pt x="8273319" y="623158"/>
                  <a:pt x="8281376" y="578281"/>
                  <a:pt x="8281494" y="533909"/>
                </a:cubicBezTo>
                <a:cubicBezTo>
                  <a:pt x="8281080" y="493822"/>
                  <a:pt x="8274834" y="453832"/>
                  <a:pt x="8266483" y="414244"/>
                </a:cubicBezTo>
                <a:close/>
                <a:moveTo>
                  <a:pt x="8140802" y="388720"/>
                </a:moveTo>
                <a:cubicBezTo>
                  <a:pt x="8028462" y="422924"/>
                  <a:pt x="7941106" y="490876"/>
                  <a:pt x="7860379" y="596411"/>
                </a:cubicBezTo>
                <a:cubicBezTo>
                  <a:pt x="7812773" y="658663"/>
                  <a:pt x="7772566" y="720182"/>
                  <a:pt x="7737688" y="790400"/>
                </a:cubicBezTo>
                <a:cubicBezTo>
                  <a:pt x="7733439" y="798902"/>
                  <a:pt x="7729892" y="805767"/>
                  <a:pt x="7726885" y="812869"/>
                </a:cubicBezTo>
                <a:cubicBezTo>
                  <a:pt x="7764906" y="767160"/>
                  <a:pt x="7802380" y="721219"/>
                  <a:pt x="7840490" y="676832"/>
                </a:cubicBezTo>
                <a:cubicBezTo>
                  <a:pt x="7933738" y="567590"/>
                  <a:pt x="8028101" y="463327"/>
                  <a:pt x="8140802" y="388720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6" y="246988"/>
                  <a:pt x="5760847" y="254734"/>
                  <a:pt x="5736947" y="261367"/>
                </a:cubicBezTo>
                <a:cubicBezTo>
                  <a:pt x="5638133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cubicBezTo>
                  <a:pt x="5242649" y="257191"/>
                  <a:pt x="5225558" y="257369"/>
                  <a:pt x="5208466" y="257550"/>
                </a:cubicBez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2" y="231951"/>
                </a:cubicBezTo>
                <a:cubicBezTo>
                  <a:pt x="5794995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4" y="228123"/>
                </a:cubicBezTo>
                <a:cubicBezTo>
                  <a:pt x="5227195" y="227945"/>
                  <a:pt x="5244285" y="227765"/>
                  <a:pt x="5261015" y="227087"/>
                </a:cubicBezTo>
                <a:cubicBezTo>
                  <a:pt x="5463242" y="223204"/>
                  <a:pt x="5667966" y="183171"/>
                  <a:pt x="5861181" y="143093"/>
                </a:cubicBezTo>
                <a:cubicBezTo>
                  <a:pt x="5895331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9095810" y="0"/>
                </a:moveTo>
                <a:lnTo>
                  <a:pt x="9215999" y="0"/>
                </a:lnTo>
                <a:lnTo>
                  <a:pt x="9250991" y="17650"/>
                </a:lnTo>
                <a:cubicBezTo>
                  <a:pt x="9345825" y="54329"/>
                  <a:pt x="9448424" y="64330"/>
                  <a:pt x="9551793" y="69947"/>
                </a:cubicBezTo>
                <a:cubicBezTo>
                  <a:pt x="9773323" y="81971"/>
                  <a:pt x="9993517" y="56091"/>
                  <a:pt x="10211701" y="15192"/>
                </a:cubicBezTo>
                <a:cubicBezTo>
                  <a:pt x="10030564" y="37013"/>
                  <a:pt x="9847820" y="45912"/>
                  <a:pt x="9665014" y="41266"/>
                </a:cubicBezTo>
                <a:cubicBezTo>
                  <a:pt x="9560295" y="38460"/>
                  <a:pt x="9467175" y="31066"/>
                  <a:pt x="9382567" y="18583"/>
                </a:cubicBezTo>
                <a:lnTo>
                  <a:pt x="9283159" y="0"/>
                </a:lnTo>
                <a:lnTo>
                  <a:pt x="9469266" y="0"/>
                </a:lnTo>
                <a:lnTo>
                  <a:pt x="9504117" y="4274"/>
                </a:lnTo>
                <a:cubicBezTo>
                  <a:pt x="9555272" y="8689"/>
                  <a:pt x="9609472" y="11637"/>
                  <a:pt x="9667223" y="13232"/>
                </a:cubicBezTo>
                <a:cubicBezTo>
                  <a:pt x="9740740" y="15225"/>
                  <a:pt x="9814266" y="15008"/>
                  <a:pt x="9887703" y="12601"/>
                </a:cubicBezTo>
                <a:lnTo>
                  <a:pt x="10088930" y="0"/>
                </a:lnTo>
                <a:lnTo>
                  <a:pt x="10544171" y="0"/>
                </a:lnTo>
                <a:lnTo>
                  <a:pt x="10392396" y="36772"/>
                </a:lnTo>
                <a:cubicBezTo>
                  <a:pt x="10070832" y="110795"/>
                  <a:pt x="9739873" y="167441"/>
                  <a:pt x="9413803" y="131277"/>
                </a:cubicBezTo>
                <a:cubicBezTo>
                  <a:pt x="9315472" y="120226"/>
                  <a:pt x="9243539" y="84460"/>
                  <a:pt x="9174626" y="44983"/>
                </a:cubicBezTo>
                <a:close/>
                <a:moveTo>
                  <a:pt x="8474998" y="0"/>
                </a:moveTo>
                <a:lnTo>
                  <a:pt x="8573502" y="0"/>
                </a:lnTo>
                <a:lnTo>
                  <a:pt x="8659539" y="117664"/>
                </a:lnTo>
                <a:cubicBezTo>
                  <a:pt x="8833725" y="341427"/>
                  <a:pt x="9029703" y="551148"/>
                  <a:pt x="9248507" y="743734"/>
                </a:cubicBezTo>
                <a:cubicBezTo>
                  <a:pt x="9268744" y="761313"/>
                  <a:pt x="9289217" y="778348"/>
                  <a:pt x="9309457" y="795932"/>
                </a:cubicBezTo>
                <a:cubicBezTo>
                  <a:pt x="9458210" y="686371"/>
                  <a:pt x="9607233" y="585288"/>
                  <a:pt x="9785496" y="530713"/>
                </a:cubicBezTo>
                <a:cubicBezTo>
                  <a:pt x="10009630" y="462073"/>
                  <a:pt x="10250992" y="434854"/>
                  <a:pt x="10482828" y="399738"/>
                </a:cubicBezTo>
                <a:cubicBezTo>
                  <a:pt x="10519933" y="394202"/>
                  <a:pt x="10478550" y="453937"/>
                  <a:pt x="10468382" y="461219"/>
                </a:cubicBezTo>
                <a:cubicBezTo>
                  <a:pt x="10161572" y="688641"/>
                  <a:pt x="9818370" y="924476"/>
                  <a:pt x="9430790" y="895589"/>
                </a:cubicBezTo>
                <a:cubicBezTo>
                  <a:pt x="9617112" y="1044003"/>
                  <a:pt x="9813963" y="1178199"/>
                  <a:pt x="10019780" y="1298815"/>
                </a:cubicBezTo>
                <a:cubicBezTo>
                  <a:pt x="10142151" y="1263712"/>
                  <a:pt x="10256792" y="1186061"/>
                  <a:pt x="10372218" y="1146081"/>
                </a:cubicBezTo>
                <a:cubicBezTo>
                  <a:pt x="10279439" y="901425"/>
                  <a:pt x="10751513" y="443317"/>
                  <a:pt x="10896429" y="310883"/>
                </a:cubicBezTo>
                <a:cubicBezTo>
                  <a:pt x="10907980" y="300321"/>
                  <a:pt x="10927341" y="295643"/>
                  <a:pt x="10919735" y="318176"/>
                </a:cubicBezTo>
                <a:cubicBezTo>
                  <a:pt x="10845552" y="531416"/>
                  <a:pt x="10769057" y="750112"/>
                  <a:pt x="10637064" y="935661"/>
                </a:cubicBezTo>
                <a:cubicBezTo>
                  <a:pt x="10618262" y="961821"/>
                  <a:pt x="10471373" y="1105010"/>
                  <a:pt x="10516995" y="1070245"/>
                </a:cubicBezTo>
                <a:cubicBezTo>
                  <a:pt x="10630585" y="984423"/>
                  <a:pt x="10740230" y="886628"/>
                  <a:pt x="10868835" y="815534"/>
                </a:cubicBezTo>
                <a:cubicBezTo>
                  <a:pt x="11133493" y="669415"/>
                  <a:pt x="11435682" y="612577"/>
                  <a:pt x="11704547" y="465665"/>
                </a:cubicBezTo>
                <a:cubicBezTo>
                  <a:pt x="11748194" y="441649"/>
                  <a:pt x="11962368" y="287033"/>
                  <a:pt x="12033562" y="350012"/>
                </a:cubicBezTo>
                <a:cubicBezTo>
                  <a:pt x="12042008" y="357446"/>
                  <a:pt x="12029170" y="377121"/>
                  <a:pt x="12025537" y="382666"/>
                </a:cubicBezTo>
                <a:cubicBezTo>
                  <a:pt x="11835636" y="694348"/>
                  <a:pt x="11402055" y="895784"/>
                  <a:pt x="11088649" y="1056676"/>
                </a:cubicBezTo>
                <a:cubicBezTo>
                  <a:pt x="10916755" y="1144851"/>
                  <a:pt x="10757473" y="1230645"/>
                  <a:pt x="10561600" y="1229477"/>
                </a:cubicBezTo>
                <a:cubicBezTo>
                  <a:pt x="10456897" y="1228927"/>
                  <a:pt x="10388434" y="1221837"/>
                  <a:pt x="10280797" y="1263181"/>
                </a:cubicBezTo>
                <a:cubicBezTo>
                  <a:pt x="10214114" y="1288380"/>
                  <a:pt x="10149765" y="1312641"/>
                  <a:pt x="10083376" y="1334114"/>
                </a:cubicBezTo>
                <a:cubicBezTo>
                  <a:pt x="10323674" y="1470609"/>
                  <a:pt x="10574467" y="1588379"/>
                  <a:pt x="10832582" y="1687356"/>
                </a:cubicBezTo>
                <a:cubicBezTo>
                  <a:pt x="10835145" y="1685866"/>
                  <a:pt x="10837160" y="1684144"/>
                  <a:pt x="10839263" y="1683743"/>
                </a:cubicBezTo>
                <a:cubicBezTo>
                  <a:pt x="11026680" y="1639479"/>
                  <a:pt x="11198523" y="1559010"/>
                  <a:pt x="11350910" y="1443899"/>
                </a:cubicBezTo>
                <a:cubicBezTo>
                  <a:pt x="11353302" y="1439761"/>
                  <a:pt x="11356166" y="1434532"/>
                  <a:pt x="11360346" y="1429225"/>
                </a:cubicBezTo>
                <a:cubicBezTo>
                  <a:pt x="11568454" y="1154547"/>
                  <a:pt x="11893126" y="995756"/>
                  <a:pt x="12167580" y="789523"/>
                </a:cubicBezTo>
                <a:lnTo>
                  <a:pt x="12192000" y="769876"/>
                </a:lnTo>
                <a:lnTo>
                  <a:pt x="12192000" y="802845"/>
                </a:lnTo>
                <a:lnTo>
                  <a:pt x="12173558" y="821317"/>
                </a:lnTo>
                <a:cubicBezTo>
                  <a:pt x="12156328" y="839775"/>
                  <a:pt x="12135859" y="862655"/>
                  <a:pt x="12117398" y="877374"/>
                </a:cubicBezTo>
                <a:cubicBezTo>
                  <a:pt x="11911342" y="1038644"/>
                  <a:pt x="11659100" y="1158472"/>
                  <a:pt x="11472926" y="1344259"/>
                </a:cubicBezTo>
                <a:cubicBezTo>
                  <a:pt x="11530856" y="1294104"/>
                  <a:pt x="11599815" y="1254410"/>
                  <a:pt x="11666978" y="1215889"/>
                </a:cubicBezTo>
                <a:cubicBezTo>
                  <a:pt x="11680568" y="1208123"/>
                  <a:pt x="11694155" y="1200357"/>
                  <a:pt x="11707200" y="1192361"/>
                </a:cubicBezTo>
                <a:cubicBezTo>
                  <a:pt x="11867081" y="1099094"/>
                  <a:pt x="12010478" y="976320"/>
                  <a:pt x="12144637" y="858646"/>
                </a:cubicBezTo>
                <a:lnTo>
                  <a:pt x="12192000" y="810414"/>
                </a:lnTo>
                <a:lnTo>
                  <a:pt x="12192000" y="916439"/>
                </a:lnTo>
                <a:lnTo>
                  <a:pt x="12150630" y="982925"/>
                </a:lnTo>
                <a:cubicBezTo>
                  <a:pt x="11972246" y="1237618"/>
                  <a:pt x="11719654" y="1416530"/>
                  <a:pt x="11389484" y="1469889"/>
                </a:cubicBezTo>
                <a:cubicBezTo>
                  <a:pt x="11249700" y="1582602"/>
                  <a:pt x="11093517" y="1667134"/>
                  <a:pt x="10923736" y="1721439"/>
                </a:cubicBezTo>
                <a:cubicBezTo>
                  <a:pt x="10979487" y="1741826"/>
                  <a:pt x="11035469" y="1761662"/>
                  <a:pt x="11091913" y="1780406"/>
                </a:cubicBezTo>
                <a:cubicBezTo>
                  <a:pt x="11318237" y="1855623"/>
                  <a:pt x="11544464" y="1908264"/>
                  <a:pt x="11771238" y="1944400"/>
                </a:cubicBezTo>
                <a:cubicBezTo>
                  <a:pt x="11775181" y="1939634"/>
                  <a:pt x="11778904" y="1935410"/>
                  <a:pt x="11783166" y="1931422"/>
                </a:cubicBezTo>
                <a:cubicBezTo>
                  <a:pt x="11885723" y="1797152"/>
                  <a:pt x="11990570" y="1669642"/>
                  <a:pt x="12131988" y="1574357"/>
                </a:cubicBezTo>
                <a:lnTo>
                  <a:pt x="12192000" y="1537429"/>
                </a:lnTo>
                <a:lnTo>
                  <a:pt x="12192000" y="1589108"/>
                </a:lnTo>
                <a:lnTo>
                  <a:pt x="12112105" y="1640352"/>
                </a:lnTo>
                <a:cubicBezTo>
                  <a:pt x="12011319" y="1713959"/>
                  <a:pt x="11928638" y="1801479"/>
                  <a:pt x="11849203" y="1900149"/>
                </a:cubicBezTo>
                <a:cubicBezTo>
                  <a:pt x="11883038" y="1876488"/>
                  <a:pt x="11915071" y="1849494"/>
                  <a:pt x="11946326" y="1822808"/>
                </a:cubicBezTo>
                <a:cubicBezTo>
                  <a:pt x="11980834" y="1792997"/>
                  <a:pt x="12017130" y="1762011"/>
                  <a:pt x="12055863" y="1735914"/>
                </a:cubicBezTo>
                <a:cubicBezTo>
                  <a:pt x="12086678" y="1714840"/>
                  <a:pt x="12119524" y="1696556"/>
                  <a:pt x="12150816" y="1678902"/>
                </a:cubicBezTo>
                <a:lnTo>
                  <a:pt x="12192000" y="1655121"/>
                </a:lnTo>
                <a:lnTo>
                  <a:pt x="12192000" y="1686869"/>
                </a:lnTo>
                <a:lnTo>
                  <a:pt x="12163772" y="1703058"/>
                </a:lnTo>
                <a:cubicBezTo>
                  <a:pt x="12132704" y="1720165"/>
                  <a:pt x="12100405" y="1738677"/>
                  <a:pt x="12070597" y="1758893"/>
                </a:cubicBezTo>
                <a:cubicBezTo>
                  <a:pt x="12033422" y="1784357"/>
                  <a:pt x="11997904" y="1815035"/>
                  <a:pt x="11963621" y="1844299"/>
                </a:cubicBezTo>
                <a:cubicBezTo>
                  <a:pt x="11938421" y="1865816"/>
                  <a:pt x="11913214" y="1887338"/>
                  <a:pt x="11886604" y="1907617"/>
                </a:cubicBezTo>
                <a:cubicBezTo>
                  <a:pt x="11977116" y="1884856"/>
                  <a:pt x="12067233" y="1841647"/>
                  <a:pt x="12153575" y="1786372"/>
                </a:cubicBezTo>
                <a:lnTo>
                  <a:pt x="12192000" y="1759693"/>
                </a:lnTo>
                <a:lnTo>
                  <a:pt x="12192000" y="1809459"/>
                </a:lnTo>
                <a:lnTo>
                  <a:pt x="12121362" y="1857561"/>
                </a:lnTo>
                <a:cubicBezTo>
                  <a:pt x="12048187" y="1902591"/>
                  <a:pt x="11972544" y="1939172"/>
                  <a:pt x="11895949" y="1963079"/>
                </a:cubicBezTo>
                <a:lnTo>
                  <a:pt x="12192000" y="1990579"/>
                </a:lnTo>
                <a:lnTo>
                  <a:pt x="12192000" y="2065582"/>
                </a:lnTo>
                <a:lnTo>
                  <a:pt x="12153918" y="2063926"/>
                </a:lnTo>
                <a:lnTo>
                  <a:pt x="12192000" y="2085104"/>
                </a:lnTo>
                <a:lnTo>
                  <a:pt x="12192000" y="2178471"/>
                </a:lnTo>
                <a:lnTo>
                  <a:pt x="12085355" y="2122457"/>
                </a:lnTo>
                <a:lnTo>
                  <a:pt x="12192000" y="2196158"/>
                </a:lnTo>
                <a:lnTo>
                  <a:pt x="12192000" y="2230374"/>
                </a:lnTo>
                <a:lnTo>
                  <a:pt x="12041237" y="2126309"/>
                </a:lnTo>
                <a:cubicBezTo>
                  <a:pt x="12076493" y="2177612"/>
                  <a:pt x="12124001" y="2222030"/>
                  <a:pt x="12174450" y="2262541"/>
                </a:cubicBezTo>
                <a:lnTo>
                  <a:pt x="12192000" y="2275857"/>
                </a:lnTo>
                <a:lnTo>
                  <a:pt x="12192000" y="2377131"/>
                </a:lnTo>
                <a:lnTo>
                  <a:pt x="12155801" y="2349925"/>
                </a:lnTo>
                <a:cubicBezTo>
                  <a:pt x="12047062" y="2264619"/>
                  <a:pt x="11950704" y="2181979"/>
                  <a:pt x="11930164" y="2041945"/>
                </a:cubicBezTo>
                <a:cubicBezTo>
                  <a:pt x="11807338" y="2027929"/>
                  <a:pt x="11684723" y="2008847"/>
                  <a:pt x="11561767" y="1984479"/>
                </a:cubicBezTo>
                <a:cubicBezTo>
                  <a:pt x="11829168" y="2318516"/>
                  <a:pt x="11916257" y="2737804"/>
                  <a:pt x="11987997" y="3153822"/>
                </a:cubicBezTo>
                <a:cubicBezTo>
                  <a:pt x="11991834" y="3176690"/>
                  <a:pt x="11945766" y="3233800"/>
                  <a:pt x="11926558" y="3203134"/>
                </a:cubicBezTo>
                <a:cubicBezTo>
                  <a:pt x="11688637" y="2826855"/>
                  <a:pt x="11343207" y="2452063"/>
                  <a:pt x="11440430" y="1973028"/>
                </a:cubicBezTo>
                <a:cubicBezTo>
                  <a:pt x="11441503" y="1968973"/>
                  <a:pt x="11443583" y="1964061"/>
                  <a:pt x="11446754" y="1959605"/>
                </a:cubicBezTo>
                <a:cubicBezTo>
                  <a:pt x="11314670" y="1929437"/>
                  <a:pt x="11182797" y="1894208"/>
                  <a:pt x="11050651" y="1850495"/>
                </a:cubicBezTo>
                <a:cubicBezTo>
                  <a:pt x="10825423" y="1775743"/>
                  <a:pt x="10604642" y="1687421"/>
                  <a:pt x="10389960" y="1586232"/>
                </a:cubicBezTo>
                <a:cubicBezTo>
                  <a:pt x="10423849" y="1697796"/>
                  <a:pt x="10481699" y="1805979"/>
                  <a:pt x="10500699" y="1913175"/>
                </a:cubicBezTo>
                <a:cubicBezTo>
                  <a:pt x="10502971" y="1915419"/>
                  <a:pt x="10505550" y="1918445"/>
                  <a:pt x="10507814" y="1920694"/>
                </a:cubicBezTo>
                <a:cubicBezTo>
                  <a:pt x="10511536" y="1916469"/>
                  <a:pt x="10515800" y="1912482"/>
                  <a:pt x="10518908" y="1911226"/>
                </a:cubicBezTo>
                <a:cubicBezTo>
                  <a:pt x="10803133" y="1788841"/>
                  <a:pt x="11118572" y="2264893"/>
                  <a:pt x="11258935" y="2442781"/>
                </a:cubicBezTo>
                <a:cubicBezTo>
                  <a:pt x="11271929" y="2459223"/>
                  <a:pt x="11230610" y="2515770"/>
                  <a:pt x="11211663" y="2510325"/>
                </a:cubicBezTo>
                <a:cubicBezTo>
                  <a:pt x="10952813" y="2437432"/>
                  <a:pt x="10754880" y="2286035"/>
                  <a:pt x="10571295" y="2105302"/>
                </a:cubicBezTo>
                <a:cubicBezTo>
                  <a:pt x="10593939" y="2333141"/>
                  <a:pt x="10477445" y="2625036"/>
                  <a:pt x="10435737" y="2805672"/>
                </a:cubicBezTo>
                <a:cubicBezTo>
                  <a:pt x="10398299" y="2965580"/>
                  <a:pt x="10359478" y="3078554"/>
                  <a:pt x="10206831" y="3151701"/>
                </a:cubicBezTo>
                <a:cubicBezTo>
                  <a:pt x="10193935" y="3157832"/>
                  <a:pt x="10194572" y="3142650"/>
                  <a:pt x="10196482" y="3135084"/>
                </a:cubicBezTo>
                <a:cubicBezTo>
                  <a:pt x="10274073" y="2811909"/>
                  <a:pt x="10304290" y="2478979"/>
                  <a:pt x="10381882" y="2155807"/>
                </a:cubicBezTo>
                <a:cubicBezTo>
                  <a:pt x="10395105" y="2100241"/>
                  <a:pt x="10437104" y="2020803"/>
                  <a:pt x="10439260" y="1962486"/>
                </a:cubicBezTo>
                <a:cubicBezTo>
                  <a:pt x="10439491" y="1961942"/>
                  <a:pt x="10439175" y="1961166"/>
                  <a:pt x="10439409" y="1960615"/>
                </a:cubicBezTo>
                <a:cubicBezTo>
                  <a:pt x="10439475" y="1957427"/>
                  <a:pt x="10440085" y="1954468"/>
                  <a:pt x="10439915" y="1951821"/>
                </a:cubicBezTo>
                <a:cubicBezTo>
                  <a:pt x="10433959" y="1836632"/>
                  <a:pt x="10332627" y="1683636"/>
                  <a:pt x="10314241" y="1556749"/>
                </a:cubicBezTo>
                <a:cubicBezTo>
                  <a:pt x="10313847" y="1554649"/>
                  <a:pt x="10314451" y="1551688"/>
                  <a:pt x="10315061" y="1548729"/>
                </a:cubicBezTo>
                <a:cubicBezTo>
                  <a:pt x="10038413" y="1412938"/>
                  <a:pt x="9774128" y="1254043"/>
                  <a:pt x="9526158" y="1071804"/>
                </a:cubicBezTo>
                <a:cubicBezTo>
                  <a:pt x="9586547" y="1245450"/>
                  <a:pt x="9699054" y="1407035"/>
                  <a:pt x="9758689" y="1585512"/>
                </a:cubicBezTo>
                <a:cubicBezTo>
                  <a:pt x="9851296" y="1860991"/>
                  <a:pt x="9909066" y="2144264"/>
                  <a:pt x="9941392" y="2432858"/>
                </a:cubicBezTo>
                <a:cubicBezTo>
                  <a:pt x="9942776" y="2446319"/>
                  <a:pt x="9898852" y="2512059"/>
                  <a:pt x="9887724" y="2495762"/>
                </a:cubicBezTo>
                <a:cubicBezTo>
                  <a:pt x="9758830" y="2305989"/>
                  <a:pt x="9675953" y="2083557"/>
                  <a:pt x="9587446" y="1872898"/>
                </a:cubicBezTo>
                <a:cubicBezTo>
                  <a:pt x="9504836" y="1675682"/>
                  <a:pt x="9450239" y="1492905"/>
                  <a:pt x="9462810" y="1288346"/>
                </a:cubicBezTo>
                <a:cubicBezTo>
                  <a:pt x="9416080" y="1372857"/>
                  <a:pt x="9368030" y="1457457"/>
                  <a:pt x="9318575" y="1540820"/>
                </a:cubicBezTo>
                <a:cubicBezTo>
                  <a:pt x="9284037" y="1599587"/>
                  <a:pt x="9257140" y="1661598"/>
                  <a:pt x="9191090" y="1688355"/>
                </a:cubicBezTo>
                <a:cubicBezTo>
                  <a:pt x="9186426" y="1690241"/>
                  <a:pt x="9179411" y="1688563"/>
                  <a:pt x="9177757" y="1683354"/>
                </a:cubicBezTo>
                <a:cubicBezTo>
                  <a:pt x="9143528" y="1583238"/>
                  <a:pt x="9220115" y="1420588"/>
                  <a:pt x="9274865" y="1336896"/>
                </a:cubicBezTo>
                <a:cubicBezTo>
                  <a:pt x="9324504" y="1260695"/>
                  <a:pt x="9393212" y="1200294"/>
                  <a:pt x="9478649" y="1173376"/>
                </a:cubicBezTo>
                <a:cubicBezTo>
                  <a:pt x="9479343" y="1171736"/>
                  <a:pt x="9480811" y="1169782"/>
                  <a:pt x="9482281" y="1167830"/>
                </a:cubicBezTo>
                <a:cubicBezTo>
                  <a:pt x="9463542" y="1119335"/>
                  <a:pt x="9448141" y="1069035"/>
                  <a:pt x="9438637" y="1015438"/>
                </a:cubicBezTo>
                <a:cubicBezTo>
                  <a:pt x="9438473" y="1012795"/>
                  <a:pt x="9438847" y="1010377"/>
                  <a:pt x="9439458" y="1007420"/>
                </a:cubicBezTo>
                <a:cubicBezTo>
                  <a:pt x="9356819" y="944106"/>
                  <a:pt x="9275563" y="877509"/>
                  <a:pt x="9197105" y="808882"/>
                </a:cubicBezTo>
                <a:cubicBezTo>
                  <a:pt x="9119732" y="740719"/>
                  <a:pt x="9045390" y="669969"/>
                  <a:pt x="8973607" y="597733"/>
                </a:cubicBezTo>
                <a:cubicBezTo>
                  <a:pt x="9117865" y="988437"/>
                  <a:pt x="9115639" y="1402749"/>
                  <a:pt x="8967512" y="1795211"/>
                </a:cubicBezTo>
                <a:cubicBezTo>
                  <a:pt x="8964595" y="1803635"/>
                  <a:pt x="8922055" y="1866099"/>
                  <a:pt x="8912526" y="1841464"/>
                </a:cubicBezTo>
                <a:cubicBezTo>
                  <a:pt x="8756044" y="1433999"/>
                  <a:pt x="8647107" y="967467"/>
                  <a:pt x="8893391" y="572788"/>
                </a:cubicBezTo>
                <a:cubicBezTo>
                  <a:pt x="8896018" y="568101"/>
                  <a:pt x="8899507" y="564428"/>
                  <a:pt x="8902990" y="560750"/>
                </a:cubicBezTo>
                <a:cubicBezTo>
                  <a:pt x="8907633" y="554349"/>
                  <a:pt x="8913596" y="547863"/>
                  <a:pt x="8919102" y="542471"/>
                </a:cubicBezTo>
                <a:cubicBezTo>
                  <a:pt x="8828814" y="448553"/>
                  <a:pt x="8743025" y="351231"/>
                  <a:pt x="8661728" y="250903"/>
                </a:cubicBezTo>
                <a:close/>
                <a:moveTo>
                  <a:pt x="8357758" y="0"/>
                </a:moveTo>
                <a:lnTo>
                  <a:pt x="8405492" y="0"/>
                </a:lnTo>
                <a:lnTo>
                  <a:pt x="8392083" y="30495"/>
                </a:lnTo>
                <a:cubicBezTo>
                  <a:pt x="8354166" y="121698"/>
                  <a:pt x="8324318" y="217584"/>
                  <a:pt x="8339888" y="306259"/>
                </a:cubicBezTo>
                <a:cubicBezTo>
                  <a:pt x="8364400" y="446040"/>
                  <a:pt x="8455049" y="577127"/>
                  <a:pt x="8473847" y="727373"/>
                </a:cubicBezTo>
                <a:cubicBezTo>
                  <a:pt x="8510300" y="1013846"/>
                  <a:pt x="8488635" y="1326579"/>
                  <a:pt x="8454081" y="1611960"/>
                </a:cubicBezTo>
                <a:cubicBezTo>
                  <a:pt x="8452268" y="1625361"/>
                  <a:pt x="8409518" y="1692886"/>
                  <a:pt x="8396000" y="1663986"/>
                </a:cubicBezTo>
                <a:cubicBezTo>
                  <a:pt x="8190763" y="1233305"/>
                  <a:pt x="8063839" y="818387"/>
                  <a:pt x="8238881" y="368438"/>
                </a:cubicBezTo>
                <a:lnTo>
                  <a:pt x="7668140" y="942511"/>
                </a:lnTo>
                <a:cubicBezTo>
                  <a:pt x="7658137" y="952438"/>
                  <a:pt x="7629107" y="972341"/>
                  <a:pt x="7637853" y="942567"/>
                </a:cubicBezTo>
                <a:cubicBezTo>
                  <a:pt x="7690270" y="771614"/>
                  <a:pt x="7793861" y="624255"/>
                  <a:pt x="7909649" y="489150"/>
                </a:cubicBezTo>
                <a:cubicBezTo>
                  <a:pt x="8010566" y="370919"/>
                  <a:pt x="8112174" y="322520"/>
                  <a:pt x="8256182" y="301724"/>
                </a:cubicBezTo>
                <a:cubicBezTo>
                  <a:pt x="8255907" y="293239"/>
                  <a:pt x="8255408" y="285302"/>
                  <a:pt x="8255912" y="276498"/>
                </a:cubicBezTo>
                <a:cubicBezTo>
                  <a:pt x="8260651" y="221208"/>
                  <a:pt x="8285427" y="155085"/>
                  <a:pt x="8315225" y="89075"/>
                </a:cubicBezTo>
                <a:close/>
                <a:moveTo>
                  <a:pt x="7497388" y="0"/>
                </a:moveTo>
                <a:lnTo>
                  <a:pt x="7560921" y="0"/>
                </a:lnTo>
                <a:lnTo>
                  <a:pt x="7546742" y="68966"/>
                </a:lnTo>
                <a:cubicBezTo>
                  <a:pt x="7513334" y="225436"/>
                  <a:pt x="7494394" y="379659"/>
                  <a:pt x="7488853" y="535687"/>
                </a:cubicBezTo>
                <a:lnTo>
                  <a:pt x="7529509" y="380358"/>
                </a:lnTo>
                <a:cubicBezTo>
                  <a:pt x="7546426" y="316055"/>
                  <a:pt x="7563725" y="249346"/>
                  <a:pt x="7585939" y="184712"/>
                </a:cubicBezTo>
                <a:cubicBezTo>
                  <a:pt x="7597162" y="152119"/>
                  <a:pt x="7609478" y="119997"/>
                  <a:pt x="7621792" y="87864"/>
                </a:cubicBezTo>
                <a:lnTo>
                  <a:pt x="7654204" y="0"/>
                </a:lnTo>
                <a:lnTo>
                  <a:pt x="7683986" y="0"/>
                </a:lnTo>
                <a:lnTo>
                  <a:pt x="7647914" y="97640"/>
                </a:lnTo>
                <a:cubicBezTo>
                  <a:pt x="7635833" y="129221"/>
                  <a:pt x="7623516" y="161350"/>
                  <a:pt x="7612524" y="193392"/>
                </a:cubicBezTo>
                <a:cubicBezTo>
                  <a:pt x="7590775" y="256933"/>
                  <a:pt x="7573702" y="323103"/>
                  <a:pt x="7557013" y="386853"/>
                </a:cubicBezTo>
                <a:lnTo>
                  <a:pt x="7517286" y="539999"/>
                </a:lnTo>
                <a:cubicBezTo>
                  <a:pt x="7579804" y="409054"/>
                  <a:pt x="7648790" y="283748"/>
                  <a:pt x="7704204" y="152292"/>
                </a:cubicBezTo>
                <a:lnTo>
                  <a:pt x="7756975" y="0"/>
                </a:lnTo>
                <a:lnTo>
                  <a:pt x="7837329" y="0"/>
                </a:lnTo>
                <a:lnTo>
                  <a:pt x="7821760" y="65656"/>
                </a:lnTo>
                <a:cubicBezTo>
                  <a:pt x="7739780" y="311007"/>
                  <a:pt x="7576279" y="519263"/>
                  <a:pt x="7488925" y="763628"/>
                </a:cubicBezTo>
                <a:cubicBezTo>
                  <a:pt x="7478308" y="793254"/>
                  <a:pt x="7422482" y="826275"/>
                  <a:pt x="7419999" y="774360"/>
                </a:cubicBezTo>
                <a:cubicBezTo>
                  <a:pt x="7407159" y="524115"/>
                  <a:pt x="7434412" y="279259"/>
                  <a:pt x="7487820" y="37416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7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cubicBezTo>
                  <a:pt x="6396578" y="1848113"/>
                  <a:pt x="6466739" y="1878148"/>
                  <a:pt x="6537433" y="1907790"/>
                </a:cubicBez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7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8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3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2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D888B23-07FA-482A-96DF-47E31AF1A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2900" y="457201"/>
            <a:ext cx="8458200" cy="5943598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990599"/>
            <a:ext cx="7429500" cy="685800"/>
          </a:xfrm>
        </p:spPr>
        <p:txBody>
          <a:bodyPr anchor="t">
            <a:normAutofit/>
          </a:bodyPr>
          <a:lstStyle/>
          <a:p>
            <a:r>
              <a:rPr lang="id-ID" sz="3500"/>
              <a:t>Referensi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B3CCF02-9CE6-A993-1BC2-179BB2A3F4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4239440"/>
              </p:ext>
            </p:extLst>
          </p:nvPr>
        </p:nvGraphicFramePr>
        <p:xfrm>
          <a:off x="514350" y="2137228"/>
          <a:ext cx="8115300" cy="3733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DBA03C8-84AB-EB86-B13A-D2C98119A19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20000"/>
          <a:stretch>
            <a:fillRect/>
          </a:stretch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t>Konsep Ekonomi Makro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673CFD7-F86C-F718-08C3-C57824A256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5763422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F3062C2A-401C-1F10-CED0-8514DE257C1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8232" y="569429"/>
            <a:ext cx="837461" cy="83746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sv-SE" sz="3500">
                <a:solidFill>
                  <a:srgbClr val="FFFFFF"/>
                </a:solidFill>
              </a:rPr>
              <a:t>Hubungan Ekonomi Makro dan Bisnis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19B5A9C-8E82-4ACB-126C-1806F1AADD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6399378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id-ID" sz="3500">
                <a:solidFill>
                  <a:srgbClr val="FFFFFF"/>
                </a:solidFill>
              </a:rPr>
              <a:t>Definisi Inflasi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9B129EB-702C-13E7-1692-0A5E0C1D17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9341711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id-ID" sz="3500">
                <a:solidFill>
                  <a:srgbClr val="FFFFFF"/>
                </a:solidFill>
              </a:rPr>
              <a:t>Dampak Inflasi terhadap Bisnis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EE1CD14-C616-2981-4343-1936A918D5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2041818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id-ID" sz="3500">
                <a:solidFill>
                  <a:srgbClr val="FFFFFF"/>
                </a:solidFill>
              </a:rPr>
              <a:t>Data Inflasi Indonesia (2022–2024)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F499815-A464-770B-2E78-03B5DBD58B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4579145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id-ID" sz="3500">
                <a:solidFill>
                  <a:srgbClr val="FFFFFF"/>
                </a:solidFill>
              </a:rPr>
              <a:t>Definisi Suku Bunga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7A14317-7504-5B19-F7CA-3913CD458D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5502333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id-ID" sz="3500">
                <a:solidFill>
                  <a:srgbClr val="FFFFFF"/>
                </a:solidFill>
              </a:rPr>
              <a:t>Faktor yang Mempengaruhi Suku Bunga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8A5DB3E-6E6A-A01F-DE55-F79ACC51F8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8538181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708</Words>
  <Application>Microsoft Office PowerPoint</Application>
  <PresentationFormat>On-screen Show (4:3)</PresentationFormat>
  <Paragraphs>104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Faktor Ekonomi Makro</vt:lpstr>
      <vt:lpstr>Tujuan Pembelajaran</vt:lpstr>
      <vt:lpstr>Konsep Ekonomi Makro</vt:lpstr>
      <vt:lpstr>Hubungan Ekonomi Makro dan Bisnis</vt:lpstr>
      <vt:lpstr>Definisi Inflasi</vt:lpstr>
      <vt:lpstr>Dampak Inflasi terhadap Bisnis</vt:lpstr>
      <vt:lpstr>Data Inflasi Indonesia (2022–2024)</vt:lpstr>
      <vt:lpstr>Definisi Suku Bunga</vt:lpstr>
      <vt:lpstr>Faktor yang Mempengaruhi Suku Bunga</vt:lpstr>
      <vt:lpstr>Dampak Suku Bunga terhadap Dunia Usaha</vt:lpstr>
      <vt:lpstr>Data Suku Bunga Indonesia (2022–2024)</vt:lpstr>
      <vt:lpstr>Konsep Pertumbuhan Ekonomi</vt:lpstr>
      <vt:lpstr>Faktor yang Mempengaruhi Pertumbuhan Ekonomi</vt:lpstr>
      <vt:lpstr>Data Pertumbuhan Ekonomi Indonesia</vt:lpstr>
      <vt:lpstr>Hubungan Antara Ketiga Indikator</vt:lpstr>
      <vt:lpstr>Analisis Laporan BI 2024</vt:lpstr>
      <vt:lpstr>Analisis World Bank 2024</vt:lpstr>
      <vt:lpstr>Aktivitas Diskusi Data</vt:lpstr>
      <vt:lpstr>Analisis Data Kelompok</vt:lpstr>
      <vt:lpstr>Refleksi dan Kesimpulan</vt:lpstr>
      <vt:lpstr>Referensi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Lenovo</dc:creator>
  <cp:keywords/>
  <dc:description>generated using python-pptx</dc:description>
  <cp:lastModifiedBy>Lukmanul Hakim</cp:lastModifiedBy>
  <cp:revision>3</cp:revision>
  <dcterms:created xsi:type="dcterms:W3CDTF">2013-01-27T09:14:16Z</dcterms:created>
  <dcterms:modified xsi:type="dcterms:W3CDTF">2025-10-17T11:17:47Z</dcterms:modified>
  <cp:category/>
</cp:coreProperties>
</file>