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76" r:id="rId3"/>
    <p:sldId id="311" r:id="rId4"/>
    <p:sldId id="369" r:id="rId5"/>
    <p:sldId id="367" r:id="rId6"/>
    <p:sldId id="368" r:id="rId7"/>
    <p:sldId id="370" r:id="rId8"/>
    <p:sldId id="371" r:id="rId9"/>
    <p:sldId id="372" r:id="rId10"/>
    <p:sldId id="373" r:id="rId11"/>
    <p:sldId id="366" r:id="rId12"/>
    <p:sldId id="339" r:id="rId13"/>
  </p:sldIdLst>
  <p:sldSz cx="9144000" cy="6858000" type="screen4x3"/>
  <p:notesSz cx="6761163" cy="9942513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4656" autoAdjust="0"/>
  </p:normalViewPr>
  <p:slideViewPr>
    <p:cSldViewPr>
      <p:cViewPr varScale="1">
        <p:scale>
          <a:sx n="71" d="100"/>
          <a:sy n="71" d="100"/>
        </p:scale>
        <p:origin x="145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3DAB3BF-3DA2-4F92-9FA0-05A852DBD8E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2394085-F658-4DC4-9F98-A5D64401B1EC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653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54495B-2588-408D-ACD4-7C88D7B38377}" type="slidenum">
              <a:rPr lang="en-US" altLang="en-US">
                <a:latin typeface="Calibri" panose="020F0502020204030204" pitchFamily="34" charset="0"/>
              </a:r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Revisi: 00</a:t>
            </a:r>
            <a:endParaRPr lang="id-ID" sz="16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1CD3D9-0D73-4C37-B6E0-0C6CA758314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B91F7-C6FB-467F-9B2D-35738816F4B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485EA-5060-4271-82D5-41E56E720B1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30773ED-2CDC-4563-BB4F-0A1108099725}" type="datetimeFigureOut">
              <a:rPr lang="id-ID"/>
              <a:t>04/04/2026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2AB21-652A-487B-88EE-F572C43985FD}" type="slidenum">
              <a:rPr lang="id-ID"/>
              <a:t>‹#›</a:t>
            </a:fld>
            <a:endParaRPr lang="id-ID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Revisi: 00</a:t>
            </a:r>
            <a:endParaRPr lang="id-ID" sz="1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84708B-1C5C-4E8B-A59A-EF7BD7568CB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33893-4BF5-41AB-ABCB-E918E3C4D2E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0C001-61E9-47E4-8A01-16B225C871A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04949-E405-42E7-A129-D8214CA5AFB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C7816-4E27-41CB-AC6D-DB03568B510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30E96-117D-481C-A3A6-1DD9DE47533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93546-0763-439A-BDCC-C019D843E50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FDECD-7D27-4BB1-B4D4-DFBBCA2BE60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34152CB-9717-422A-A799-4EFCB6107B23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323850" y="404813"/>
            <a:ext cx="165576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 b="1"/>
              <a:t>I.</a:t>
            </a:r>
            <a:fld id="{9D748186-EBDA-4499-AAE3-C3C8C66B38D7}" type="slidenum">
              <a:rPr lang="id-ID" altLang="en-US" sz="1200" b="1"/>
              <a:t>‹#›</a:t>
            </a:fld>
            <a:endParaRPr lang="id-ID" altLang="en-US" sz="1200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 thruBlk="1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060848"/>
            <a:ext cx="9144000" cy="4831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DIKSI (PILIHAN KATA) 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Zulkarnaini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Pertemuan</a:t>
            </a:r>
            <a:r>
              <a:rPr lang="en-US" sz="36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n-US" sz="3600" b="1" u="sng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Minggu</a:t>
            </a:r>
            <a:r>
              <a:rPr lang="en-US" sz="36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n-US" sz="3600" b="1" u="sng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ke</a:t>
            </a:r>
            <a:r>
              <a:rPr lang="en-US" sz="36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-</a:t>
            </a:r>
            <a:r>
              <a:rPr lang="id-ID" altLang="en-US" sz="36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u="sng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u="sng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</p:txBody>
      </p:sp>
      <p:pic>
        <p:nvPicPr>
          <p:cNvPr id="14339" name="Picture 2" descr="D:\Picture\logo ibi smal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Footer Placeholder 1"/>
          <p:cNvSpPr txBox="1"/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4341" name="Date Placeholder 2"/>
          <p:cNvSpPr txBox="1"/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1"/>
          <p:cNvSpPr txBox="1"/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</a:p>
          <a:p>
            <a:pPr algn="ctr" eaLnBrk="1" hangingPunct="1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3555" name="Date Placeholder 2"/>
          <p:cNvSpPr txBox="1"/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23-03-2020</a:t>
            </a: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8856662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"/>
          <p:cNvSpPr/>
          <p:nvPr/>
        </p:nvSpPr>
        <p:spPr>
          <a:xfrm>
            <a:off x="107505" y="1"/>
            <a:ext cx="6767958" cy="764704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-1" fmla="*/ 0 w 8294568"/>
              <a:gd name="connsiteY0-2" fmla="*/ 0 h 792088"/>
              <a:gd name="connsiteX1-3" fmla="*/ 8280920 w 8294568"/>
              <a:gd name="connsiteY1-4" fmla="*/ 0 h 792088"/>
              <a:gd name="connsiteX2-5" fmla="*/ 8294568 w 8294568"/>
              <a:gd name="connsiteY2-6" fmla="*/ 792088 h 792088"/>
              <a:gd name="connsiteX3-7" fmla="*/ 0 w 8294568"/>
              <a:gd name="connsiteY3-8" fmla="*/ 792088 h 792088"/>
              <a:gd name="connsiteX4-9" fmla="*/ 0 w 8294568"/>
              <a:gd name="connsiteY4-10" fmla="*/ 0 h 792088"/>
              <a:gd name="connsiteX0-11" fmla="*/ 0 w 8294568"/>
              <a:gd name="connsiteY0-12" fmla="*/ 0 h 792088"/>
              <a:gd name="connsiteX1-13" fmla="*/ 8280920 w 8294568"/>
              <a:gd name="connsiteY1-14" fmla="*/ 0 h 792088"/>
              <a:gd name="connsiteX2-15" fmla="*/ 8294568 w 8294568"/>
              <a:gd name="connsiteY2-16" fmla="*/ 409950 h 792088"/>
              <a:gd name="connsiteX3-17" fmla="*/ 0 w 8294568"/>
              <a:gd name="connsiteY3-18" fmla="*/ 792088 h 792088"/>
              <a:gd name="connsiteX4-19" fmla="*/ 0 w 8294568"/>
              <a:gd name="connsiteY4-20" fmla="*/ 0 h 792088"/>
              <a:gd name="connsiteX0-21" fmla="*/ 0 w 8294568"/>
              <a:gd name="connsiteY0-22" fmla="*/ 0 h 792088"/>
              <a:gd name="connsiteX1-23" fmla="*/ 8280920 w 8294568"/>
              <a:gd name="connsiteY1-24" fmla="*/ 0 h 792088"/>
              <a:gd name="connsiteX2-25" fmla="*/ 8294568 w 8294568"/>
              <a:gd name="connsiteY2-26" fmla="*/ 409950 h 792088"/>
              <a:gd name="connsiteX3-27" fmla="*/ 5595706 w 8294568"/>
              <a:gd name="connsiteY3-28" fmla="*/ 712112 h 792088"/>
              <a:gd name="connsiteX4-29" fmla="*/ 0 w 8294568"/>
              <a:gd name="connsiteY4-30" fmla="*/ 792088 h 792088"/>
              <a:gd name="connsiteX5" fmla="*/ 0 w 8294568"/>
              <a:gd name="connsiteY5" fmla="*/ 0 h 792088"/>
              <a:gd name="connsiteX0-31" fmla="*/ 0 w 8349159"/>
              <a:gd name="connsiteY0-32" fmla="*/ 13131 h 805219"/>
              <a:gd name="connsiteX1-33" fmla="*/ 8280920 w 8349159"/>
              <a:gd name="connsiteY1-34" fmla="*/ 13131 h 805219"/>
              <a:gd name="connsiteX2-35" fmla="*/ 8349159 w 8349159"/>
              <a:gd name="connsiteY2-36" fmla="*/ 0 h 805219"/>
              <a:gd name="connsiteX3-37" fmla="*/ 5595706 w 8349159"/>
              <a:gd name="connsiteY3-38" fmla="*/ 725243 h 805219"/>
              <a:gd name="connsiteX4-39" fmla="*/ 0 w 8349159"/>
              <a:gd name="connsiteY4-40" fmla="*/ 805219 h 805219"/>
              <a:gd name="connsiteX5-41" fmla="*/ 0 w 8349159"/>
              <a:gd name="connsiteY5-42" fmla="*/ 13131 h 805219"/>
              <a:gd name="connsiteX0-43" fmla="*/ 0 w 8349159"/>
              <a:gd name="connsiteY0-44" fmla="*/ 13131 h 805219"/>
              <a:gd name="connsiteX1-45" fmla="*/ 8280920 w 8349159"/>
              <a:gd name="connsiteY1-46" fmla="*/ 13131 h 805219"/>
              <a:gd name="connsiteX2-47" fmla="*/ 8349159 w 8349159"/>
              <a:gd name="connsiteY2-48" fmla="*/ 0 h 805219"/>
              <a:gd name="connsiteX3-49" fmla="*/ 6864948 w 8349159"/>
              <a:gd name="connsiteY3-50" fmla="*/ 534176 h 805219"/>
              <a:gd name="connsiteX4-51" fmla="*/ 5595706 w 8349159"/>
              <a:gd name="connsiteY4-52" fmla="*/ 725243 h 805219"/>
              <a:gd name="connsiteX5-53" fmla="*/ 0 w 8349159"/>
              <a:gd name="connsiteY5-54" fmla="*/ 805219 h 805219"/>
              <a:gd name="connsiteX6" fmla="*/ 0 w 8349159"/>
              <a:gd name="connsiteY6" fmla="*/ 13131 h 805219"/>
              <a:gd name="connsiteX0-55" fmla="*/ 0 w 8349159"/>
              <a:gd name="connsiteY0-56" fmla="*/ 13131 h 805219"/>
              <a:gd name="connsiteX1-57" fmla="*/ 8280920 w 8349159"/>
              <a:gd name="connsiteY1-58" fmla="*/ 13131 h 805219"/>
              <a:gd name="connsiteX2-59" fmla="*/ 8349159 w 8349159"/>
              <a:gd name="connsiteY2-60" fmla="*/ 0 h 805219"/>
              <a:gd name="connsiteX3-61" fmla="*/ 8099594 w 8349159"/>
              <a:gd name="connsiteY3-62" fmla="*/ 679319 h 805219"/>
              <a:gd name="connsiteX4-63" fmla="*/ 5595706 w 8349159"/>
              <a:gd name="connsiteY4-64" fmla="*/ 725243 h 805219"/>
              <a:gd name="connsiteX5-65" fmla="*/ 0 w 8349159"/>
              <a:gd name="connsiteY5-66" fmla="*/ 805219 h 805219"/>
              <a:gd name="connsiteX6-67" fmla="*/ 0 w 8349159"/>
              <a:gd name="connsiteY6-68" fmla="*/ 13131 h 8052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67" y="connsiteY6-68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Perbedaannya</a:t>
            </a:r>
            <a:endParaRPr lang="id-ID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1"/>
          <p:cNvSpPr txBox="1"/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4579" name="Date Placeholder 2"/>
          <p:cNvSpPr txBox="1"/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4580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1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2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endParaRPr lang="id-ID" dirty="0"/>
          </a:p>
        </p:txBody>
      </p:sp>
      <p:sp>
        <p:nvSpPr>
          <p:cNvPr id="24584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4585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24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"/>
          <p:cNvSpPr/>
          <p:nvPr/>
        </p:nvSpPr>
        <p:spPr>
          <a:xfrm>
            <a:off x="107505" y="175508"/>
            <a:ext cx="8424935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-1" fmla="*/ 0 w 8294568"/>
              <a:gd name="connsiteY0-2" fmla="*/ 0 h 792088"/>
              <a:gd name="connsiteX1-3" fmla="*/ 8280920 w 8294568"/>
              <a:gd name="connsiteY1-4" fmla="*/ 0 h 792088"/>
              <a:gd name="connsiteX2-5" fmla="*/ 8294568 w 8294568"/>
              <a:gd name="connsiteY2-6" fmla="*/ 792088 h 792088"/>
              <a:gd name="connsiteX3-7" fmla="*/ 0 w 8294568"/>
              <a:gd name="connsiteY3-8" fmla="*/ 792088 h 792088"/>
              <a:gd name="connsiteX4-9" fmla="*/ 0 w 8294568"/>
              <a:gd name="connsiteY4-10" fmla="*/ 0 h 792088"/>
              <a:gd name="connsiteX0-11" fmla="*/ 0 w 8294568"/>
              <a:gd name="connsiteY0-12" fmla="*/ 0 h 792088"/>
              <a:gd name="connsiteX1-13" fmla="*/ 8280920 w 8294568"/>
              <a:gd name="connsiteY1-14" fmla="*/ 0 h 792088"/>
              <a:gd name="connsiteX2-15" fmla="*/ 8294568 w 8294568"/>
              <a:gd name="connsiteY2-16" fmla="*/ 409950 h 792088"/>
              <a:gd name="connsiteX3-17" fmla="*/ 0 w 8294568"/>
              <a:gd name="connsiteY3-18" fmla="*/ 792088 h 792088"/>
              <a:gd name="connsiteX4-19" fmla="*/ 0 w 8294568"/>
              <a:gd name="connsiteY4-20" fmla="*/ 0 h 792088"/>
              <a:gd name="connsiteX0-21" fmla="*/ 0 w 8294568"/>
              <a:gd name="connsiteY0-22" fmla="*/ 0 h 792088"/>
              <a:gd name="connsiteX1-23" fmla="*/ 8280920 w 8294568"/>
              <a:gd name="connsiteY1-24" fmla="*/ 0 h 792088"/>
              <a:gd name="connsiteX2-25" fmla="*/ 8294568 w 8294568"/>
              <a:gd name="connsiteY2-26" fmla="*/ 409950 h 792088"/>
              <a:gd name="connsiteX3-27" fmla="*/ 5595706 w 8294568"/>
              <a:gd name="connsiteY3-28" fmla="*/ 712112 h 792088"/>
              <a:gd name="connsiteX4-29" fmla="*/ 0 w 8294568"/>
              <a:gd name="connsiteY4-30" fmla="*/ 792088 h 792088"/>
              <a:gd name="connsiteX5" fmla="*/ 0 w 8294568"/>
              <a:gd name="connsiteY5" fmla="*/ 0 h 792088"/>
              <a:gd name="connsiteX0-31" fmla="*/ 0 w 8349159"/>
              <a:gd name="connsiteY0-32" fmla="*/ 13131 h 805219"/>
              <a:gd name="connsiteX1-33" fmla="*/ 8280920 w 8349159"/>
              <a:gd name="connsiteY1-34" fmla="*/ 13131 h 805219"/>
              <a:gd name="connsiteX2-35" fmla="*/ 8349159 w 8349159"/>
              <a:gd name="connsiteY2-36" fmla="*/ 0 h 805219"/>
              <a:gd name="connsiteX3-37" fmla="*/ 5595706 w 8349159"/>
              <a:gd name="connsiteY3-38" fmla="*/ 725243 h 805219"/>
              <a:gd name="connsiteX4-39" fmla="*/ 0 w 8349159"/>
              <a:gd name="connsiteY4-40" fmla="*/ 805219 h 805219"/>
              <a:gd name="connsiteX5-41" fmla="*/ 0 w 8349159"/>
              <a:gd name="connsiteY5-42" fmla="*/ 13131 h 805219"/>
              <a:gd name="connsiteX0-43" fmla="*/ 0 w 8349159"/>
              <a:gd name="connsiteY0-44" fmla="*/ 13131 h 805219"/>
              <a:gd name="connsiteX1-45" fmla="*/ 8280920 w 8349159"/>
              <a:gd name="connsiteY1-46" fmla="*/ 13131 h 805219"/>
              <a:gd name="connsiteX2-47" fmla="*/ 8349159 w 8349159"/>
              <a:gd name="connsiteY2-48" fmla="*/ 0 h 805219"/>
              <a:gd name="connsiteX3-49" fmla="*/ 6864948 w 8349159"/>
              <a:gd name="connsiteY3-50" fmla="*/ 534176 h 805219"/>
              <a:gd name="connsiteX4-51" fmla="*/ 5595706 w 8349159"/>
              <a:gd name="connsiteY4-52" fmla="*/ 725243 h 805219"/>
              <a:gd name="connsiteX5-53" fmla="*/ 0 w 8349159"/>
              <a:gd name="connsiteY5-54" fmla="*/ 805219 h 805219"/>
              <a:gd name="connsiteX6" fmla="*/ 0 w 8349159"/>
              <a:gd name="connsiteY6" fmla="*/ 13131 h 805219"/>
              <a:gd name="connsiteX0-55" fmla="*/ 0 w 8349159"/>
              <a:gd name="connsiteY0-56" fmla="*/ 13131 h 805219"/>
              <a:gd name="connsiteX1-57" fmla="*/ 8280920 w 8349159"/>
              <a:gd name="connsiteY1-58" fmla="*/ 13131 h 805219"/>
              <a:gd name="connsiteX2-59" fmla="*/ 8349159 w 8349159"/>
              <a:gd name="connsiteY2-60" fmla="*/ 0 h 805219"/>
              <a:gd name="connsiteX3-61" fmla="*/ 8099594 w 8349159"/>
              <a:gd name="connsiteY3-62" fmla="*/ 679319 h 805219"/>
              <a:gd name="connsiteX4-63" fmla="*/ 5595706 w 8349159"/>
              <a:gd name="connsiteY4-64" fmla="*/ 725243 h 805219"/>
              <a:gd name="connsiteX5-65" fmla="*/ 0 w 8349159"/>
              <a:gd name="connsiteY5-66" fmla="*/ 805219 h 805219"/>
              <a:gd name="connsiteX6-67" fmla="*/ 0 w 8349159"/>
              <a:gd name="connsiteY6-68" fmla="*/ 13131 h 8052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67" y="connsiteY6-68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Masih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pertalian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makna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 lang="id-ID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 bwMode="auto">
          <a:xfrm>
            <a:off x="457200" y="260350"/>
            <a:ext cx="8229600" cy="1368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5604" name="Date Placeholder 2"/>
          <p:cNvSpPr txBox="1"/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91276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-1" fmla="*/ 0 w 8294568"/>
              <a:gd name="connsiteY0-2" fmla="*/ 0 h 792088"/>
              <a:gd name="connsiteX1-3" fmla="*/ 8280920 w 8294568"/>
              <a:gd name="connsiteY1-4" fmla="*/ 0 h 792088"/>
              <a:gd name="connsiteX2-5" fmla="*/ 8294568 w 8294568"/>
              <a:gd name="connsiteY2-6" fmla="*/ 792088 h 792088"/>
              <a:gd name="connsiteX3-7" fmla="*/ 0 w 8294568"/>
              <a:gd name="connsiteY3-8" fmla="*/ 792088 h 792088"/>
              <a:gd name="connsiteX4-9" fmla="*/ 0 w 8294568"/>
              <a:gd name="connsiteY4-10" fmla="*/ 0 h 792088"/>
              <a:gd name="connsiteX0-11" fmla="*/ 0 w 8294568"/>
              <a:gd name="connsiteY0-12" fmla="*/ 0 h 792088"/>
              <a:gd name="connsiteX1-13" fmla="*/ 8280920 w 8294568"/>
              <a:gd name="connsiteY1-14" fmla="*/ 0 h 792088"/>
              <a:gd name="connsiteX2-15" fmla="*/ 8294568 w 8294568"/>
              <a:gd name="connsiteY2-16" fmla="*/ 409950 h 792088"/>
              <a:gd name="connsiteX3-17" fmla="*/ 0 w 8294568"/>
              <a:gd name="connsiteY3-18" fmla="*/ 792088 h 792088"/>
              <a:gd name="connsiteX4-19" fmla="*/ 0 w 8294568"/>
              <a:gd name="connsiteY4-20" fmla="*/ 0 h 792088"/>
              <a:gd name="connsiteX0-21" fmla="*/ 0 w 8294568"/>
              <a:gd name="connsiteY0-22" fmla="*/ 0 h 792088"/>
              <a:gd name="connsiteX1-23" fmla="*/ 8280920 w 8294568"/>
              <a:gd name="connsiteY1-24" fmla="*/ 0 h 792088"/>
              <a:gd name="connsiteX2-25" fmla="*/ 8294568 w 8294568"/>
              <a:gd name="connsiteY2-26" fmla="*/ 409950 h 792088"/>
              <a:gd name="connsiteX3-27" fmla="*/ 5595706 w 8294568"/>
              <a:gd name="connsiteY3-28" fmla="*/ 712112 h 792088"/>
              <a:gd name="connsiteX4-29" fmla="*/ 0 w 8294568"/>
              <a:gd name="connsiteY4-30" fmla="*/ 792088 h 792088"/>
              <a:gd name="connsiteX5" fmla="*/ 0 w 8294568"/>
              <a:gd name="connsiteY5" fmla="*/ 0 h 792088"/>
              <a:gd name="connsiteX0-31" fmla="*/ 0 w 8349159"/>
              <a:gd name="connsiteY0-32" fmla="*/ 13131 h 805219"/>
              <a:gd name="connsiteX1-33" fmla="*/ 8280920 w 8349159"/>
              <a:gd name="connsiteY1-34" fmla="*/ 13131 h 805219"/>
              <a:gd name="connsiteX2-35" fmla="*/ 8349159 w 8349159"/>
              <a:gd name="connsiteY2-36" fmla="*/ 0 h 805219"/>
              <a:gd name="connsiteX3-37" fmla="*/ 5595706 w 8349159"/>
              <a:gd name="connsiteY3-38" fmla="*/ 725243 h 805219"/>
              <a:gd name="connsiteX4-39" fmla="*/ 0 w 8349159"/>
              <a:gd name="connsiteY4-40" fmla="*/ 805219 h 805219"/>
              <a:gd name="connsiteX5-41" fmla="*/ 0 w 8349159"/>
              <a:gd name="connsiteY5-42" fmla="*/ 13131 h 805219"/>
              <a:gd name="connsiteX0-43" fmla="*/ 0 w 8349159"/>
              <a:gd name="connsiteY0-44" fmla="*/ 13131 h 805219"/>
              <a:gd name="connsiteX1-45" fmla="*/ 8280920 w 8349159"/>
              <a:gd name="connsiteY1-46" fmla="*/ 13131 h 805219"/>
              <a:gd name="connsiteX2-47" fmla="*/ 8349159 w 8349159"/>
              <a:gd name="connsiteY2-48" fmla="*/ 0 h 805219"/>
              <a:gd name="connsiteX3-49" fmla="*/ 6864948 w 8349159"/>
              <a:gd name="connsiteY3-50" fmla="*/ 534176 h 805219"/>
              <a:gd name="connsiteX4-51" fmla="*/ 5595706 w 8349159"/>
              <a:gd name="connsiteY4-52" fmla="*/ 725243 h 805219"/>
              <a:gd name="connsiteX5-53" fmla="*/ 0 w 8349159"/>
              <a:gd name="connsiteY5-54" fmla="*/ 805219 h 805219"/>
              <a:gd name="connsiteX6" fmla="*/ 0 w 8349159"/>
              <a:gd name="connsiteY6" fmla="*/ 13131 h 805219"/>
              <a:gd name="connsiteX0-55" fmla="*/ 0 w 8349159"/>
              <a:gd name="connsiteY0-56" fmla="*/ 13131 h 805219"/>
              <a:gd name="connsiteX1-57" fmla="*/ 8280920 w 8349159"/>
              <a:gd name="connsiteY1-58" fmla="*/ 13131 h 805219"/>
              <a:gd name="connsiteX2-59" fmla="*/ 8349159 w 8349159"/>
              <a:gd name="connsiteY2-60" fmla="*/ 0 h 805219"/>
              <a:gd name="connsiteX3-61" fmla="*/ 8099594 w 8349159"/>
              <a:gd name="connsiteY3-62" fmla="*/ 679319 h 805219"/>
              <a:gd name="connsiteX4-63" fmla="*/ 5595706 w 8349159"/>
              <a:gd name="connsiteY4-64" fmla="*/ 725243 h 805219"/>
              <a:gd name="connsiteX5-65" fmla="*/ 0 w 8349159"/>
              <a:gd name="connsiteY5-66" fmla="*/ 805219 h 805219"/>
              <a:gd name="connsiteX6-67" fmla="*/ 0 w 8349159"/>
              <a:gd name="connsiteY6-68" fmla="*/ 13131 h 8052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67" y="connsiteY6-68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FAKTOR </a:t>
            </a:r>
            <a:endParaRPr lang="id-ID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8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9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endParaRPr lang="id-ID" dirty="0"/>
          </a:p>
        </p:txBody>
      </p:sp>
      <p:pic>
        <p:nvPicPr>
          <p:cNvPr id="25611" name="Picture 2" descr="C:\Users\ASUS\Pictures\download (9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14288"/>
            <a:ext cx="210661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1"/>
          <p:cNvSpPr txBox="1"/>
          <p:nvPr/>
        </p:nvSpPr>
        <p:spPr bwMode="auto">
          <a:xfrm>
            <a:off x="452438" y="1773238"/>
            <a:ext cx="7745412" cy="41608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kedisiplinan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umur karyawan 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organisasi 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kepemimpinan </a:t>
            </a:r>
          </a:p>
          <a:p>
            <a:pPr algn="l" eaLnBrk="1" hangingPunct="1">
              <a:buFont typeface="Wingdings" panose="05000000000000000000" pitchFamily="2" charset="2"/>
              <a:buChar char="Ø"/>
              <a:defRPr/>
            </a:pPr>
            <a:endParaRPr lang="id-ID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8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nip Single Corner Rectangle 12"/>
          <p:cNvSpPr/>
          <p:nvPr/>
        </p:nvSpPr>
        <p:spPr>
          <a:xfrm>
            <a:off x="0" y="0"/>
            <a:ext cx="8244408" cy="1268760"/>
          </a:xfrm>
          <a:prstGeom prst="snip1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d-ID" sz="2800" b="1" dirty="0">
                <a:solidFill>
                  <a:schemeClr val="tx1"/>
                </a:solidFill>
                <a:latin typeface="Arial Black" panose="020B0A04020102020204" pitchFamily="34" charset="0"/>
              </a:rPr>
              <a:t>Faktor yang menyebabkan terjadinya perubahan makna adalah: </a:t>
            </a:r>
          </a:p>
        </p:txBody>
      </p:sp>
      <p:sp>
        <p:nvSpPr>
          <p:cNvPr id="46" name="Pentagon 45"/>
          <p:cNvSpPr/>
          <p:nvPr/>
        </p:nvSpPr>
        <p:spPr>
          <a:xfrm>
            <a:off x="251520" y="2060848"/>
            <a:ext cx="7128792" cy="72008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0680" indent="-93980">
              <a:defRPr/>
            </a:pPr>
            <a:r>
              <a:rPr lang="en-US" sz="2400" b="1" dirty="0">
                <a:solidFill>
                  <a:schemeClr val="tx1"/>
                </a:solidFill>
              </a:rPr>
              <a:t>1. </a:t>
            </a:r>
            <a:r>
              <a:rPr lang="en-US" sz="2400" b="1" dirty="0" err="1">
                <a:solidFill>
                  <a:schemeClr val="tx1"/>
                </a:solidFill>
              </a:rPr>
              <a:t>Perkembangan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bidang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ilmu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teknologi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49" name="Pentagon 48"/>
          <p:cNvSpPr/>
          <p:nvPr/>
        </p:nvSpPr>
        <p:spPr>
          <a:xfrm>
            <a:off x="251520" y="2924944"/>
            <a:ext cx="7128792" cy="648072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9875">
              <a:defRPr/>
            </a:pPr>
            <a:r>
              <a:rPr lang="en-US" sz="2400" b="1" dirty="0">
                <a:solidFill>
                  <a:schemeClr val="tx1"/>
                </a:solidFill>
              </a:rPr>
              <a:t>2. </a:t>
            </a:r>
            <a:r>
              <a:rPr lang="en-US" sz="2400" b="1" dirty="0" err="1">
                <a:solidFill>
                  <a:schemeClr val="tx1"/>
                </a:solidFill>
              </a:rPr>
              <a:t>Perkembangan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sosial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budaya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50" name="Pentagon 49"/>
          <p:cNvSpPr/>
          <p:nvPr/>
        </p:nvSpPr>
        <p:spPr>
          <a:xfrm>
            <a:off x="251520" y="3789040"/>
            <a:ext cx="7128792" cy="648072"/>
          </a:xfrm>
          <a:prstGeom prst="homePlate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9875" indent="-3175">
              <a:defRPr/>
            </a:pPr>
            <a:r>
              <a:rPr lang="en-US" sz="2400" b="1" dirty="0">
                <a:solidFill>
                  <a:schemeClr val="tx1"/>
                </a:solidFill>
              </a:rPr>
              <a:t>3. </a:t>
            </a:r>
            <a:r>
              <a:rPr lang="en-US" sz="2400" b="1" dirty="0" err="1">
                <a:solidFill>
                  <a:schemeClr val="tx1"/>
                </a:solidFill>
              </a:rPr>
              <a:t>Perkembangan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bidang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pemakaian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251520" y="5589240"/>
            <a:ext cx="7128792" cy="648072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6700">
              <a:defRPr/>
            </a:pPr>
            <a:r>
              <a:rPr lang="en-US" sz="2400" b="1" dirty="0">
                <a:solidFill>
                  <a:schemeClr val="tx1"/>
                </a:solidFill>
              </a:rPr>
              <a:t>5. </a:t>
            </a:r>
            <a:r>
              <a:rPr lang="en-US" sz="2400" b="1" dirty="0" err="1">
                <a:solidFill>
                  <a:schemeClr val="tx1"/>
                </a:solidFill>
              </a:rPr>
              <a:t>Adanya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penyingkatan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pengembangan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istilah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251520" y="4653136"/>
            <a:ext cx="7128792" cy="72008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0680" indent="-93980">
              <a:defRPr/>
            </a:pPr>
            <a:r>
              <a:rPr lang="en-US" sz="2400" b="1" dirty="0">
                <a:solidFill>
                  <a:schemeClr val="tx1"/>
                </a:solidFill>
              </a:rPr>
              <a:t>4. </a:t>
            </a:r>
            <a:r>
              <a:rPr lang="en-US" sz="2400" b="1" dirty="0" err="1">
                <a:solidFill>
                  <a:schemeClr val="tx1"/>
                </a:solidFill>
              </a:rPr>
              <a:t>Pertukaran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tanggapan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indra</a:t>
            </a:r>
            <a:endParaRPr lang="id-ID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16387" name="Footer Placeholder 1"/>
          <p:cNvSpPr txBox="1"/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16388" name="Date Placeholder 2"/>
          <p:cNvSpPr txBox="1"/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16389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0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1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endParaRPr lang="id-ID" dirty="0"/>
          </a:p>
        </p:txBody>
      </p:sp>
      <p:sp>
        <p:nvSpPr>
          <p:cNvPr id="16393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6394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1639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036050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 bwMode="auto">
          <a:xfrm>
            <a:off x="457200" y="260350"/>
            <a:ext cx="8229600" cy="72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17411" name="Footer Placeholder 1"/>
          <p:cNvSpPr txBox="1"/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17412" name="Date Placeholder 2"/>
          <p:cNvSpPr txBox="1"/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4859783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-1" fmla="*/ 0 w 8294568"/>
              <a:gd name="connsiteY0-2" fmla="*/ 0 h 792088"/>
              <a:gd name="connsiteX1-3" fmla="*/ 8280920 w 8294568"/>
              <a:gd name="connsiteY1-4" fmla="*/ 0 h 792088"/>
              <a:gd name="connsiteX2-5" fmla="*/ 8294568 w 8294568"/>
              <a:gd name="connsiteY2-6" fmla="*/ 792088 h 792088"/>
              <a:gd name="connsiteX3-7" fmla="*/ 0 w 8294568"/>
              <a:gd name="connsiteY3-8" fmla="*/ 792088 h 792088"/>
              <a:gd name="connsiteX4-9" fmla="*/ 0 w 8294568"/>
              <a:gd name="connsiteY4-10" fmla="*/ 0 h 792088"/>
              <a:gd name="connsiteX0-11" fmla="*/ 0 w 8294568"/>
              <a:gd name="connsiteY0-12" fmla="*/ 0 h 792088"/>
              <a:gd name="connsiteX1-13" fmla="*/ 8280920 w 8294568"/>
              <a:gd name="connsiteY1-14" fmla="*/ 0 h 792088"/>
              <a:gd name="connsiteX2-15" fmla="*/ 8294568 w 8294568"/>
              <a:gd name="connsiteY2-16" fmla="*/ 409950 h 792088"/>
              <a:gd name="connsiteX3-17" fmla="*/ 0 w 8294568"/>
              <a:gd name="connsiteY3-18" fmla="*/ 792088 h 792088"/>
              <a:gd name="connsiteX4-19" fmla="*/ 0 w 8294568"/>
              <a:gd name="connsiteY4-20" fmla="*/ 0 h 792088"/>
              <a:gd name="connsiteX0-21" fmla="*/ 0 w 8294568"/>
              <a:gd name="connsiteY0-22" fmla="*/ 0 h 792088"/>
              <a:gd name="connsiteX1-23" fmla="*/ 8280920 w 8294568"/>
              <a:gd name="connsiteY1-24" fmla="*/ 0 h 792088"/>
              <a:gd name="connsiteX2-25" fmla="*/ 8294568 w 8294568"/>
              <a:gd name="connsiteY2-26" fmla="*/ 409950 h 792088"/>
              <a:gd name="connsiteX3-27" fmla="*/ 5595706 w 8294568"/>
              <a:gd name="connsiteY3-28" fmla="*/ 712112 h 792088"/>
              <a:gd name="connsiteX4-29" fmla="*/ 0 w 8294568"/>
              <a:gd name="connsiteY4-30" fmla="*/ 792088 h 792088"/>
              <a:gd name="connsiteX5" fmla="*/ 0 w 8294568"/>
              <a:gd name="connsiteY5" fmla="*/ 0 h 792088"/>
              <a:gd name="connsiteX0-31" fmla="*/ 0 w 8349159"/>
              <a:gd name="connsiteY0-32" fmla="*/ 13131 h 805219"/>
              <a:gd name="connsiteX1-33" fmla="*/ 8280920 w 8349159"/>
              <a:gd name="connsiteY1-34" fmla="*/ 13131 h 805219"/>
              <a:gd name="connsiteX2-35" fmla="*/ 8349159 w 8349159"/>
              <a:gd name="connsiteY2-36" fmla="*/ 0 h 805219"/>
              <a:gd name="connsiteX3-37" fmla="*/ 5595706 w 8349159"/>
              <a:gd name="connsiteY3-38" fmla="*/ 725243 h 805219"/>
              <a:gd name="connsiteX4-39" fmla="*/ 0 w 8349159"/>
              <a:gd name="connsiteY4-40" fmla="*/ 805219 h 805219"/>
              <a:gd name="connsiteX5-41" fmla="*/ 0 w 8349159"/>
              <a:gd name="connsiteY5-42" fmla="*/ 13131 h 805219"/>
              <a:gd name="connsiteX0-43" fmla="*/ 0 w 8349159"/>
              <a:gd name="connsiteY0-44" fmla="*/ 13131 h 805219"/>
              <a:gd name="connsiteX1-45" fmla="*/ 8280920 w 8349159"/>
              <a:gd name="connsiteY1-46" fmla="*/ 13131 h 805219"/>
              <a:gd name="connsiteX2-47" fmla="*/ 8349159 w 8349159"/>
              <a:gd name="connsiteY2-48" fmla="*/ 0 h 805219"/>
              <a:gd name="connsiteX3-49" fmla="*/ 6864948 w 8349159"/>
              <a:gd name="connsiteY3-50" fmla="*/ 534176 h 805219"/>
              <a:gd name="connsiteX4-51" fmla="*/ 5595706 w 8349159"/>
              <a:gd name="connsiteY4-52" fmla="*/ 725243 h 805219"/>
              <a:gd name="connsiteX5-53" fmla="*/ 0 w 8349159"/>
              <a:gd name="connsiteY5-54" fmla="*/ 805219 h 805219"/>
              <a:gd name="connsiteX6" fmla="*/ 0 w 8349159"/>
              <a:gd name="connsiteY6" fmla="*/ 13131 h 805219"/>
              <a:gd name="connsiteX0-55" fmla="*/ 0 w 8349159"/>
              <a:gd name="connsiteY0-56" fmla="*/ 13131 h 805219"/>
              <a:gd name="connsiteX1-57" fmla="*/ 8280920 w 8349159"/>
              <a:gd name="connsiteY1-58" fmla="*/ 13131 h 805219"/>
              <a:gd name="connsiteX2-59" fmla="*/ 8349159 w 8349159"/>
              <a:gd name="connsiteY2-60" fmla="*/ 0 h 805219"/>
              <a:gd name="connsiteX3-61" fmla="*/ 8099594 w 8349159"/>
              <a:gd name="connsiteY3-62" fmla="*/ 679319 h 805219"/>
              <a:gd name="connsiteX4-63" fmla="*/ 5595706 w 8349159"/>
              <a:gd name="connsiteY4-64" fmla="*/ 725243 h 805219"/>
              <a:gd name="connsiteX5-65" fmla="*/ 0 w 8349159"/>
              <a:gd name="connsiteY5-66" fmla="*/ 805219 h 805219"/>
              <a:gd name="connsiteX6-67" fmla="*/ 0 w 8349159"/>
              <a:gd name="connsiteY6-68" fmla="*/ 13131 h 8052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67" y="connsiteY6-68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Sinonim</a:t>
            </a:r>
            <a:endParaRPr lang="id-ID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6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7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8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endParaRPr lang="id-ID" dirty="0"/>
          </a:p>
        </p:txBody>
      </p:sp>
      <p:sp>
        <p:nvSpPr>
          <p:cNvPr id="17420" name="Rectangle 7"/>
          <p:cNvSpPr>
            <a:spLocks noChangeArrowheads="1"/>
          </p:cNvSpPr>
          <p:nvPr/>
        </p:nvSpPr>
        <p:spPr bwMode="auto">
          <a:xfrm>
            <a:off x="2268538" y="2060575"/>
            <a:ext cx="6446837" cy="2246313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Adobe Caslon Pro Bold" panose="0205070206050A020403" pitchFamily="18" charset="0"/>
              </a:rPr>
              <a:t>Sinonim adalah persamaan kata atau kata yang mempunyai makna yang sama/mirip dengan kata yang lain.</a:t>
            </a:r>
          </a:p>
          <a:p>
            <a:pPr eaLnBrk="1" hangingPunct="1"/>
            <a:r>
              <a:rPr lang="en-US" altLang="en-US" sz="2800">
                <a:latin typeface="Adobe Caslon Pro Bold" panose="0205070206050A020403" pitchFamily="18" charset="0"/>
              </a:rPr>
              <a:t>Contoh: 	cantik=indah</a:t>
            </a:r>
          </a:p>
          <a:p>
            <a:pPr eaLnBrk="1" hangingPunct="1"/>
            <a:r>
              <a:rPr lang="en-US" altLang="en-US" sz="2800">
                <a:latin typeface="Adobe Caslon Pro Bold" panose="0205070206050A020403" pitchFamily="18" charset="0"/>
              </a:rPr>
              <a:t>		faedah=manfaat</a:t>
            </a:r>
            <a:endParaRPr lang="id-ID" altLang="en-US" sz="2800">
              <a:latin typeface="Adobe Caslon Pro Bold" panose="0205070206050A020403" pitchFamily="18" charset="0"/>
            </a:endParaRPr>
          </a:p>
        </p:txBody>
      </p:sp>
      <p:pic>
        <p:nvPicPr>
          <p:cNvPr id="174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60575"/>
            <a:ext cx="1608138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7" y="4368800"/>
            <a:ext cx="6675438" cy="15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 bwMode="auto">
          <a:xfrm>
            <a:off x="457200" y="260350"/>
            <a:ext cx="8229600" cy="72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18435" name="Footer Placeholder 1"/>
          <p:cNvSpPr txBox="1"/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18436" name="Date Placeholder 2"/>
          <p:cNvSpPr txBox="1"/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4859783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-1" fmla="*/ 0 w 8294568"/>
              <a:gd name="connsiteY0-2" fmla="*/ 0 h 792088"/>
              <a:gd name="connsiteX1-3" fmla="*/ 8280920 w 8294568"/>
              <a:gd name="connsiteY1-4" fmla="*/ 0 h 792088"/>
              <a:gd name="connsiteX2-5" fmla="*/ 8294568 w 8294568"/>
              <a:gd name="connsiteY2-6" fmla="*/ 792088 h 792088"/>
              <a:gd name="connsiteX3-7" fmla="*/ 0 w 8294568"/>
              <a:gd name="connsiteY3-8" fmla="*/ 792088 h 792088"/>
              <a:gd name="connsiteX4-9" fmla="*/ 0 w 8294568"/>
              <a:gd name="connsiteY4-10" fmla="*/ 0 h 792088"/>
              <a:gd name="connsiteX0-11" fmla="*/ 0 w 8294568"/>
              <a:gd name="connsiteY0-12" fmla="*/ 0 h 792088"/>
              <a:gd name="connsiteX1-13" fmla="*/ 8280920 w 8294568"/>
              <a:gd name="connsiteY1-14" fmla="*/ 0 h 792088"/>
              <a:gd name="connsiteX2-15" fmla="*/ 8294568 w 8294568"/>
              <a:gd name="connsiteY2-16" fmla="*/ 409950 h 792088"/>
              <a:gd name="connsiteX3-17" fmla="*/ 0 w 8294568"/>
              <a:gd name="connsiteY3-18" fmla="*/ 792088 h 792088"/>
              <a:gd name="connsiteX4-19" fmla="*/ 0 w 8294568"/>
              <a:gd name="connsiteY4-20" fmla="*/ 0 h 792088"/>
              <a:gd name="connsiteX0-21" fmla="*/ 0 w 8294568"/>
              <a:gd name="connsiteY0-22" fmla="*/ 0 h 792088"/>
              <a:gd name="connsiteX1-23" fmla="*/ 8280920 w 8294568"/>
              <a:gd name="connsiteY1-24" fmla="*/ 0 h 792088"/>
              <a:gd name="connsiteX2-25" fmla="*/ 8294568 w 8294568"/>
              <a:gd name="connsiteY2-26" fmla="*/ 409950 h 792088"/>
              <a:gd name="connsiteX3-27" fmla="*/ 5595706 w 8294568"/>
              <a:gd name="connsiteY3-28" fmla="*/ 712112 h 792088"/>
              <a:gd name="connsiteX4-29" fmla="*/ 0 w 8294568"/>
              <a:gd name="connsiteY4-30" fmla="*/ 792088 h 792088"/>
              <a:gd name="connsiteX5" fmla="*/ 0 w 8294568"/>
              <a:gd name="connsiteY5" fmla="*/ 0 h 792088"/>
              <a:gd name="connsiteX0-31" fmla="*/ 0 w 8349159"/>
              <a:gd name="connsiteY0-32" fmla="*/ 13131 h 805219"/>
              <a:gd name="connsiteX1-33" fmla="*/ 8280920 w 8349159"/>
              <a:gd name="connsiteY1-34" fmla="*/ 13131 h 805219"/>
              <a:gd name="connsiteX2-35" fmla="*/ 8349159 w 8349159"/>
              <a:gd name="connsiteY2-36" fmla="*/ 0 h 805219"/>
              <a:gd name="connsiteX3-37" fmla="*/ 5595706 w 8349159"/>
              <a:gd name="connsiteY3-38" fmla="*/ 725243 h 805219"/>
              <a:gd name="connsiteX4-39" fmla="*/ 0 w 8349159"/>
              <a:gd name="connsiteY4-40" fmla="*/ 805219 h 805219"/>
              <a:gd name="connsiteX5-41" fmla="*/ 0 w 8349159"/>
              <a:gd name="connsiteY5-42" fmla="*/ 13131 h 805219"/>
              <a:gd name="connsiteX0-43" fmla="*/ 0 w 8349159"/>
              <a:gd name="connsiteY0-44" fmla="*/ 13131 h 805219"/>
              <a:gd name="connsiteX1-45" fmla="*/ 8280920 w 8349159"/>
              <a:gd name="connsiteY1-46" fmla="*/ 13131 h 805219"/>
              <a:gd name="connsiteX2-47" fmla="*/ 8349159 w 8349159"/>
              <a:gd name="connsiteY2-48" fmla="*/ 0 h 805219"/>
              <a:gd name="connsiteX3-49" fmla="*/ 6864948 w 8349159"/>
              <a:gd name="connsiteY3-50" fmla="*/ 534176 h 805219"/>
              <a:gd name="connsiteX4-51" fmla="*/ 5595706 w 8349159"/>
              <a:gd name="connsiteY4-52" fmla="*/ 725243 h 805219"/>
              <a:gd name="connsiteX5-53" fmla="*/ 0 w 8349159"/>
              <a:gd name="connsiteY5-54" fmla="*/ 805219 h 805219"/>
              <a:gd name="connsiteX6" fmla="*/ 0 w 8349159"/>
              <a:gd name="connsiteY6" fmla="*/ 13131 h 805219"/>
              <a:gd name="connsiteX0-55" fmla="*/ 0 w 8349159"/>
              <a:gd name="connsiteY0-56" fmla="*/ 13131 h 805219"/>
              <a:gd name="connsiteX1-57" fmla="*/ 8280920 w 8349159"/>
              <a:gd name="connsiteY1-58" fmla="*/ 13131 h 805219"/>
              <a:gd name="connsiteX2-59" fmla="*/ 8349159 w 8349159"/>
              <a:gd name="connsiteY2-60" fmla="*/ 0 h 805219"/>
              <a:gd name="connsiteX3-61" fmla="*/ 8099594 w 8349159"/>
              <a:gd name="connsiteY3-62" fmla="*/ 679319 h 805219"/>
              <a:gd name="connsiteX4-63" fmla="*/ 5595706 w 8349159"/>
              <a:gd name="connsiteY4-64" fmla="*/ 725243 h 805219"/>
              <a:gd name="connsiteX5-65" fmla="*/ 0 w 8349159"/>
              <a:gd name="connsiteY5-66" fmla="*/ 805219 h 805219"/>
              <a:gd name="connsiteX6-67" fmla="*/ 0 w 8349159"/>
              <a:gd name="connsiteY6-68" fmla="*/ 13131 h 8052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67" y="connsiteY6-68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Antonim</a:t>
            </a:r>
            <a:endParaRPr lang="id-ID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0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1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2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endParaRPr lang="id-ID" dirty="0"/>
          </a:p>
        </p:txBody>
      </p:sp>
      <p:sp>
        <p:nvSpPr>
          <p:cNvPr id="18444" name="Rectangle 7"/>
          <p:cNvSpPr>
            <a:spLocks noChangeArrowheads="1"/>
          </p:cNvSpPr>
          <p:nvPr/>
        </p:nvSpPr>
        <p:spPr bwMode="auto">
          <a:xfrm>
            <a:off x="2268538" y="2060575"/>
            <a:ext cx="6446837" cy="1569660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latin typeface="Adobe Caslon Pro Bold" panose="0205070206050A020403" pitchFamily="18" charset="0"/>
              </a:rPr>
              <a:t>Antonim</a:t>
            </a:r>
            <a:r>
              <a:rPr lang="en-US" altLang="en-US" sz="2400" dirty="0">
                <a:latin typeface="Adobe Caslon Pro Bold" panose="0205070206050A020403" pitchFamily="18" charset="0"/>
              </a:rPr>
              <a:t> </a:t>
            </a:r>
            <a:r>
              <a:rPr lang="en-US" altLang="en-US" sz="2400" dirty="0" err="1">
                <a:latin typeface="Adobe Caslon Pro Bold" panose="0205070206050A020403" pitchFamily="18" charset="0"/>
              </a:rPr>
              <a:t>adalah</a:t>
            </a:r>
            <a:r>
              <a:rPr lang="en-US" altLang="en-US" sz="2400" dirty="0">
                <a:latin typeface="Adobe Caslon Pro Bold" panose="0205070206050A020403" pitchFamily="18" charset="0"/>
              </a:rPr>
              <a:t> </a:t>
            </a:r>
            <a:r>
              <a:rPr lang="en-US" altLang="en-US" sz="2400" dirty="0" err="1">
                <a:latin typeface="Adobe Caslon Pro Bold" panose="0205070206050A020403" pitchFamily="18" charset="0"/>
              </a:rPr>
              <a:t>lawan</a:t>
            </a:r>
            <a:r>
              <a:rPr lang="en-US" altLang="en-US" sz="2400" dirty="0">
                <a:latin typeface="Adobe Caslon Pro Bold" panose="0205070206050A020403" pitchFamily="18" charset="0"/>
              </a:rPr>
              <a:t> kata </a:t>
            </a:r>
            <a:r>
              <a:rPr lang="en-US" altLang="en-US" sz="2400" dirty="0" err="1">
                <a:latin typeface="Adobe Caslon Pro Bold" panose="0205070206050A020403" pitchFamily="18" charset="0"/>
              </a:rPr>
              <a:t>atau</a:t>
            </a:r>
            <a:r>
              <a:rPr lang="en-US" altLang="en-US" sz="2400" dirty="0">
                <a:latin typeface="Adobe Caslon Pro Bold" panose="0205070206050A020403" pitchFamily="18" charset="0"/>
              </a:rPr>
              <a:t> kata yang </a:t>
            </a:r>
            <a:r>
              <a:rPr lang="en-US" altLang="en-US" sz="2400" dirty="0" err="1">
                <a:latin typeface="Adobe Caslon Pro Bold" panose="0205070206050A020403" pitchFamily="18" charset="0"/>
              </a:rPr>
              <a:t>berlawanan</a:t>
            </a:r>
            <a:r>
              <a:rPr lang="en-US" altLang="en-US" sz="2400" dirty="0">
                <a:latin typeface="Adobe Caslon Pro Bold" panose="0205070206050A020403" pitchFamily="18" charset="0"/>
              </a:rPr>
              <a:t> </a:t>
            </a:r>
            <a:r>
              <a:rPr lang="en-US" altLang="en-US" sz="2400" dirty="0" err="1">
                <a:latin typeface="Adobe Caslon Pro Bold" panose="0205070206050A020403" pitchFamily="18" charset="0"/>
              </a:rPr>
              <a:t>makna</a:t>
            </a:r>
            <a:r>
              <a:rPr lang="en-US" altLang="en-US" sz="2400" dirty="0">
                <a:latin typeface="Adobe Caslon Pro Bold" panose="0205070206050A020403" pitchFamily="18" charset="0"/>
              </a:rPr>
              <a:t> </a:t>
            </a:r>
            <a:r>
              <a:rPr lang="en-US" altLang="en-US" sz="2400" dirty="0" err="1">
                <a:latin typeface="Adobe Caslon Pro Bold" panose="0205070206050A020403" pitchFamily="18" charset="0"/>
              </a:rPr>
              <a:t>dengan</a:t>
            </a:r>
            <a:r>
              <a:rPr lang="en-US" altLang="en-US" sz="2400" dirty="0">
                <a:latin typeface="Adobe Caslon Pro Bold" panose="0205070206050A020403" pitchFamily="18" charset="0"/>
              </a:rPr>
              <a:t> kata yang lain.</a:t>
            </a:r>
          </a:p>
          <a:p>
            <a:pPr eaLnBrk="1" hangingPunct="1"/>
            <a:r>
              <a:rPr lang="en-US" altLang="en-US" sz="2400" dirty="0" err="1">
                <a:latin typeface="Adobe Caslon Pro Bold" panose="0205070206050A020403" pitchFamily="18" charset="0"/>
              </a:rPr>
              <a:t>Contoh</a:t>
            </a:r>
            <a:r>
              <a:rPr lang="en-US" altLang="en-US" sz="2400" dirty="0">
                <a:latin typeface="Adobe Caslon Pro Bold" panose="0205070206050A020403" pitchFamily="18" charset="0"/>
              </a:rPr>
              <a:t>: 	</a:t>
            </a:r>
            <a:r>
              <a:rPr lang="en-US" altLang="en-US" sz="2400" dirty="0" err="1">
                <a:latin typeface="Adobe Caslon Pro Bold" panose="0205070206050A020403" pitchFamily="18" charset="0"/>
              </a:rPr>
              <a:t>makan</a:t>
            </a:r>
            <a:r>
              <a:rPr lang="en-US" altLang="en-US" sz="2400" dirty="0">
                <a:latin typeface="Adobe Caslon Pro Bold" panose="0205070206050A020403" pitchFamily="18" charset="0"/>
              </a:rPr>
              <a:t>&gt;&lt;</a:t>
            </a:r>
            <a:r>
              <a:rPr lang="en-US" altLang="en-US" sz="2400" dirty="0" err="1">
                <a:latin typeface="Adobe Caslon Pro Bold" panose="0205070206050A020403" pitchFamily="18" charset="0"/>
              </a:rPr>
              <a:t>minum</a:t>
            </a:r>
            <a:endParaRPr lang="en-US" altLang="en-US" sz="2400" dirty="0">
              <a:latin typeface="Adobe Caslon Pro Bold" panose="0205070206050A020403" pitchFamily="18" charset="0"/>
            </a:endParaRPr>
          </a:p>
          <a:p>
            <a:pPr eaLnBrk="1" hangingPunct="1"/>
            <a:r>
              <a:rPr lang="en-US" altLang="en-US" sz="2400" dirty="0">
                <a:latin typeface="Adobe Caslon Pro Bold" panose="0205070206050A020403" pitchFamily="18" charset="0"/>
              </a:rPr>
              <a:t>		</a:t>
            </a:r>
            <a:r>
              <a:rPr lang="en-US" altLang="en-US" sz="2400" dirty="0" err="1">
                <a:latin typeface="Adobe Caslon Pro Bold" panose="0205070206050A020403" pitchFamily="18" charset="0"/>
              </a:rPr>
              <a:t>datang</a:t>
            </a:r>
            <a:r>
              <a:rPr lang="en-US" altLang="en-US" sz="2400" dirty="0">
                <a:latin typeface="Adobe Caslon Pro Bold" panose="0205070206050A020403" pitchFamily="18" charset="0"/>
              </a:rPr>
              <a:t>&gt;&lt;</a:t>
            </a:r>
            <a:r>
              <a:rPr lang="en-US" altLang="en-US" sz="2400" dirty="0" err="1">
                <a:latin typeface="Adobe Caslon Pro Bold" panose="0205070206050A020403" pitchFamily="18" charset="0"/>
              </a:rPr>
              <a:t>pergi</a:t>
            </a:r>
            <a:endParaRPr lang="id-ID" altLang="en-US" sz="2400" dirty="0">
              <a:latin typeface="Adobe Caslon Pro Bold" panose="0205070206050A020403" pitchFamily="18" charset="0"/>
            </a:endParaRPr>
          </a:p>
        </p:txBody>
      </p:sp>
      <p:pic>
        <p:nvPicPr>
          <p:cNvPr id="1844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205105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076700"/>
            <a:ext cx="66643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 bwMode="auto">
          <a:xfrm>
            <a:off x="457200" y="4354513"/>
            <a:ext cx="8362950" cy="152241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</a:ln>
        </p:spPr>
        <p:txBody>
          <a:bodyPr anchor="ctr"/>
          <a:lstStyle/>
          <a:p>
            <a:pPr marL="514350" indent="-514350" eaLnBrk="1" hangingPunct="1">
              <a:buFontTx/>
              <a:buAutoNum type="arabicPeriod"/>
              <a:defRPr/>
            </a:pPr>
            <a:endParaRPr lang="en-US" sz="2800" dirty="0">
              <a:ea typeface="+mj-ea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dirty="0" err="1">
                <a:ea typeface="+mj-ea"/>
              </a:rPr>
              <a:t>Kebun</a:t>
            </a:r>
            <a:r>
              <a:rPr lang="en-US" sz="2800" dirty="0">
                <a:ea typeface="+mj-ea"/>
              </a:rPr>
              <a:t> Raya </a:t>
            </a:r>
            <a:r>
              <a:rPr lang="en-US" sz="2800" dirty="0" err="1">
                <a:ea typeface="+mj-ea"/>
              </a:rPr>
              <a:t>Liwa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banyak</a:t>
            </a:r>
            <a:r>
              <a:rPr lang="en-US" sz="2800" dirty="0">
                <a:ea typeface="+mj-ea"/>
              </a:rPr>
              <a:t> </a:t>
            </a:r>
            <a:r>
              <a:rPr lang="en-US" sz="2800" u="sng" dirty="0" err="1">
                <a:ea typeface="+mj-ea"/>
              </a:rPr>
              <a:t>bunga</a:t>
            </a:r>
            <a:r>
              <a:rPr lang="en-US" sz="2800" dirty="0">
                <a:ea typeface="+mj-ea"/>
              </a:rPr>
              <a:t> yang </a:t>
            </a:r>
            <a:r>
              <a:rPr lang="en-US" sz="2800" dirty="0" err="1">
                <a:ea typeface="+mj-ea"/>
              </a:rPr>
              <a:t>indah</a:t>
            </a:r>
            <a:r>
              <a:rPr lang="en-US" sz="2800" dirty="0">
                <a:ea typeface="+mj-ea"/>
              </a:rPr>
              <a:t>.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dirty="0" err="1">
                <a:ea typeface="+mj-ea"/>
              </a:rPr>
              <a:t>Masa</a:t>
            </a:r>
            <a:r>
              <a:rPr lang="en-US" sz="2800" dirty="0">
                <a:ea typeface="+mj-ea"/>
              </a:rPr>
              <a:t> yang </a:t>
            </a:r>
            <a:r>
              <a:rPr lang="en-US" sz="2800" dirty="0" err="1">
                <a:ea typeface="+mj-ea"/>
              </a:rPr>
              <a:t>sulit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seperti</a:t>
            </a:r>
            <a:r>
              <a:rPr lang="en-US" sz="2800" dirty="0">
                <a:ea typeface="+mj-ea"/>
              </a:rPr>
              <a:t>, bank </a:t>
            </a:r>
            <a:r>
              <a:rPr lang="en-US" sz="2800" dirty="0" err="1">
                <a:ea typeface="+mj-ea"/>
              </a:rPr>
              <a:t>menurunkan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suku</a:t>
            </a:r>
            <a:r>
              <a:rPr lang="en-US" sz="2800" dirty="0">
                <a:ea typeface="+mj-ea"/>
              </a:rPr>
              <a:t> </a:t>
            </a:r>
            <a:r>
              <a:rPr lang="en-US" sz="2800" u="sng" dirty="0" err="1">
                <a:ea typeface="+mj-ea"/>
              </a:rPr>
              <a:t>bunga</a:t>
            </a:r>
            <a:r>
              <a:rPr lang="en-US" sz="2800" dirty="0">
                <a:ea typeface="+mj-ea"/>
              </a:rPr>
              <a:t>.</a:t>
            </a:r>
          </a:p>
          <a:p>
            <a:pPr eaLnBrk="1" hangingPunct="1">
              <a:defRPr/>
            </a:pPr>
            <a:endParaRPr lang="id-ID" sz="2800" dirty="0">
              <a:ea typeface="+mj-ea"/>
            </a:endParaRPr>
          </a:p>
        </p:txBody>
      </p:sp>
      <p:sp>
        <p:nvSpPr>
          <p:cNvPr id="19459" name="Footer Placeholder 1"/>
          <p:cNvSpPr txBox="1"/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19460" name="Date Placeholder 2"/>
          <p:cNvSpPr txBox="1"/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475252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-1" fmla="*/ 0 w 8294568"/>
              <a:gd name="connsiteY0-2" fmla="*/ 0 h 792088"/>
              <a:gd name="connsiteX1-3" fmla="*/ 8280920 w 8294568"/>
              <a:gd name="connsiteY1-4" fmla="*/ 0 h 792088"/>
              <a:gd name="connsiteX2-5" fmla="*/ 8294568 w 8294568"/>
              <a:gd name="connsiteY2-6" fmla="*/ 792088 h 792088"/>
              <a:gd name="connsiteX3-7" fmla="*/ 0 w 8294568"/>
              <a:gd name="connsiteY3-8" fmla="*/ 792088 h 792088"/>
              <a:gd name="connsiteX4-9" fmla="*/ 0 w 8294568"/>
              <a:gd name="connsiteY4-10" fmla="*/ 0 h 792088"/>
              <a:gd name="connsiteX0-11" fmla="*/ 0 w 8294568"/>
              <a:gd name="connsiteY0-12" fmla="*/ 0 h 792088"/>
              <a:gd name="connsiteX1-13" fmla="*/ 8280920 w 8294568"/>
              <a:gd name="connsiteY1-14" fmla="*/ 0 h 792088"/>
              <a:gd name="connsiteX2-15" fmla="*/ 8294568 w 8294568"/>
              <a:gd name="connsiteY2-16" fmla="*/ 409950 h 792088"/>
              <a:gd name="connsiteX3-17" fmla="*/ 0 w 8294568"/>
              <a:gd name="connsiteY3-18" fmla="*/ 792088 h 792088"/>
              <a:gd name="connsiteX4-19" fmla="*/ 0 w 8294568"/>
              <a:gd name="connsiteY4-20" fmla="*/ 0 h 792088"/>
              <a:gd name="connsiteX0-21" fmla="*/ 0 w 8294568"/>
              <a:gd name="connsiteY0-22" fmla="*/ 0 h 792088"/>
              <a:gd name="connsiteX1-23" fmla="*/ 8280920 w 8294568"/>
              <a:gd name="connsiteY1-24" fmla="*/ 0 h 792088"/>
              <a:gd name="connsiteX2-25" fmla="*/ 8294568 w 8294568"/>
              <a:gd name="connsiteY2-26" fmla="*/ 409950 h 792088"/>
              <a:gd name="connsiteX3-27" fmla="*/ 5595706 w 8294568"/>
              <a:gd name="connsiteY3-28" fmla="*/ 712112 h 792088"/>
              <a:gd name="connsiteX4-29" fmla="*/ 0 w 8294568"/>
              <a:gd name="connsiteY4-30" fmla="*/ 792088 h 792088"/>
              <a:gd name="connsiteX5" fmla="*/ 0 w 8294568"/>
              <a:gd name="connsiteY5" fmla="*/ 0 h 792088"/>
              <a:gd name="connsiteX0-31" fmla="*/ 0 w 8349159"/>
              <a:gd name="connsiteY0-32" fmla="*/ 13131 h 805219"/>
              <a:gd name="connsiteX1-33" fmla="*/ 8280920 w 8349159"/>
              <a:gd name="connsiteY1-34" fmla="*/ 13131 h 805219"/>
              <a:gd name="connsiteX2-35" fmla="*/ 8349159 w 8349159"/>
              <a:gd name="connsiteY2-36" fmla="*/ 0 h 805219"/>
              <a:gd name="connsiteX3-37" fmla="*/ 5595706 w 8349159"/>
              <a:gd name="connsiteY3-38" fmla="*/ 725243 h 805219"/>
              <a:gd name="connsiteX4-39" fmla="*/ 0 w 8349159"/>
              <a:gd name="connsiteY4-40" fmla="*/ 805219 h 805219"/>
              <a:gd name="connsiteX5-41" fmla="*/ 0 w 8349159"/>
              <a:gd name="connsiteY5-42" fmla="*/ 13131 h 805219"/>
              <a:gd name="connsiteX0-43" fmla="*/ 0 w 8349159"/>
              <a:gd name="connsiteY0-44" fmla="*/ 13131 h 805219"/>
              <a:gd name="connsiteX1-45" fmla="*/ 8280920 w 8349159"/>
              <a:gd name="connsiteY1-46" fmla="*/ 13131 h 805219"/>
              <a:gd name="connsiteX2-47" fmla="*/ 8349159 w 8349159"/>
              <a:gd name="connsiteY2-48" fmla="*/ 0 h 805219"/>
              <a:gd name="connsiteX3-49" fmla="*/ 6864948 w 8349159"/>
              <a:gd name="connsiteY3-50" fmla="*/ 534176 h 805219"/>
              <a:gd name="connsiteX4-51" fmla="*/ 5595706 w 8349159"/>
              <a:gd name="connsiteY4-52" fmla="*/ 725243 h 805219"/>
              <a:gd name="connsiteX5-53" fmla="*/ 0 w 8349159"/>
              <a:gd name="connsiteY5-54" fmla="*/ 805219 h 805219"/>
              <a:gd name="connsiteX6" fmla="*/ 0 w 8349159"/>
              <a:gd name="connsiteY6" fmla="*/ 13131 h 805219"/>
              <a:gd name="connsiteX0-55" fmla="*/ 0 w 8349159"/>
              <a:gd name="connsiteY0-56" fmla="*/ 13131 h 805219"/>
              <a:gd name="connsiteX1-57" fmla="*/ 8280920 w 8349159"/>
              <a:gd name="connsiteY1-58" fmla="*/ 13131 h 805219"/>
              <a:gd name="connsiteX2-59" fmla="*/ 8349159 w 8349159"/>
              <a:gd name="connsiteY2-60" fmla="*/ 0 h 805219"/>
              <a:gd name="connsiteX3-61" fmla="*/ 8099594 w 8349159"/>
              <a:gd name="connsiteY3-62" fmla="*/ 679319 h 805219"/>
              <a:gd name="connsiteX4-63" fmla="*/ 5595706 w 8349159"/>
              <a:gd name="connsiteY4-64" fmla="*/ 725243 h 805219"/>
              <a:gd name="connsiteX5-65" fmla="*/ 0 w 8349159"/>
              <a:gd name="connsiteY5-66" fmla="*/ 805219 h 805219"/>
              <a:gd name="connsiteX6-67" fmla="*/ 0 w 8349159"/>
              <a:gd name="connsiteY6-68" fmla="*/ 13131 h 8052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67" y="connsiteY6-68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Homonim</a:t>
            </a:r>
            <a:endParaRPr lang="id-ID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4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5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6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endParaRPr lang="id-ID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2060575"/>
            <a:ext cx="8362950" cy="156966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Homonim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adalah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kata yang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mempunyai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tulisan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dan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bunyi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yang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sama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tetapi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maknanya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berbeda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.</a:t>
            </a:r>
          </a:p>
          <a:p>
            <a:pPr marL="535305" indent="-535305" eaLnBrk="1" hangingPunct="1">
              <a:defRPr/>
            </a:pP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Contoh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: 	1.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bunga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(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tumbuhan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)	2.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malang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(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kota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)</a:t>
            </a:r>
          </a:p>
          <a:p>
            <a:pPr marL="535305" indent="-535305" eaLnBrk="1" hangingPunct="1">
              <a:defRPr/>
            </a:pP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			    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bunga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(bank)		    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malang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(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nasib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)</a:t>
            </a:r>
            <a:endParaRPr lang="id-ID" altLang="en-US" sz="2400" dirty="0">
              <a:latin typeface="Adobe Caslon Pro Bold" panose="0205070206050A020403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 bwMode="auto">
          <a:xfrm>
            <a:off x="457200" y="4354513"/>
            <a:ext cx="8362950" cy="152241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</a:ln>
        </p:spPr>
        <p:txBody>
          <a:bodyPr anchor="ctr"/>
          <a:lstStyle/>
          <a:p>
            <a:pPr marL="514350" indent="-514350" eaLnBrk="1" hangingPunct="1">
              <a:buFontTx/>
              <a:buAutoNum type="arabicPeriod"/>
              <a:defRPr/>
            </a:pPr>
            <a:endParaRPr lang="en-US" sz="2800" dirty="0">
              <a:ea typeface="+mj-ea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dirty="0" err="1">
                <a:ea typeface="+mj-ea"/>
              </a:rPr>
              <a:t>Sungguh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anggun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kalau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Anda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memakai</a:t>
            </a:r>
            <a:r>
              <a:rPr lang="en-US" sz="2800" dirty="0">
                <a:ea typeface="+mj-ea"/>
              </a:rPr>
              <a:t> </a:t>
            </a:r>
            <a:r>
              <a:rPr lang="en-US" sz="2800" u="sng" dirty="0" err="1">
                <a:ea typeface="+mj-ea"/>
              </a:rPr>
              <a:t>rok</a:t>
            </a:r>
            <a:r>
              <a:rPr lang="en-US" sz="2800" dirty="0">
                <a:ea typeface="+mj-ea"/>
              </a:rPr>
              <a:t>.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dirty="0">
                <a:ea typeface="+mj-ea"/>
              </a:rPr>
              <a:t>Muhammad </a:t>
            </a:r>
            <a:r>
              <a:rPr lang="en-US" sz="2800" dirty="0" err="1">
                <a:ea typeface="+mj-ea"/>
              </a:rPr>
              <a:t>Solekhuddin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beraliran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musik</a:t>
            </a:r>
            <a:r>
              <a:rPr lang="en-US" sz="2800" dirty="0">
                <a:ea typeface="+mj-ea"/>
              </a:rPr>
              <a:t> </a:t>
            </a:r>
            <a:r>
              <a:rPr lang="en-US" sz="2800" u="sng" dirty="0">
                <a:ea typeface="+mj-ea"/>
              </a:rPr>
              <a:t>rock</a:t>
            </a:r>
            <a:r>
              <a:rPr lang="en-US" sz="2800" dirty="0">
                <a:ea typeface="+mj-ea"/>
              </a:rPr>
              <a:t>.</a:t>
            </a:r>
          </a:p>
          <a:p>
            <a:pPr eaLnBrk="1" hangingPunct="1">
              <a:defRPr/>
            </a:pPr>
            <a:endParaRPr lang="id-ID" sz="2800" dirty="0">
              <a:ea typeface="+mj-ea"/>
            </a:endParaRPr>
          </a:p>
        </p:txBody>
      </p:sp>
      <p:sp>
        <p:nvSpPr>
          <p:cNvPr id="20483" name="Footer Placeholder 1"/>
          <p:cNvSpPr txBox="1"/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0484" name="Date Placeholder 2"/>
          <p:cNvSpPr txBox="1"/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475252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-1" fmla="*/ 0 w 8294568"/>
              <a:gd name="connsiteY0-2" fmla="*/ 0 h 792088"/>
              <a:gd name="connsiteX1-3" fmla="*/ 8280920 w 8294568"/>
              <a:gd name="connsiteY1-4" fmla="*/ 0 h 792088"/>
              <a:gd name="connsiteX2-5" fmla="*/ 8294568 w 8294568"/>
              <a:gd name="connsiteY2-6" fmla="*/ 792088 h 792088"/>
              <a:gd name="connsiteX3-7" fmla="*/ 0 w 8294568"/>
              <a:gd name="connsiteY3-8" fmla="*/ 792088 h 792088"/>
              <a:gd name="connsiteX4-9" fmla="*/ 0 w 8294568"/>
              <a:gd name="connsiteY4-10" fmla="*/ 0 h 792088"/>
              <a:gd name="connsiteX0-11" fmla="*/ 0 w 8294568"/>
              <a:gd name="connsiteY0-12" fmla="*/ 0 h 792088"/>
              <a:gd name="connsiteX1-13" fmla="*/ 8280920 w 8294568"/>
              <a:gd name="connsiteY1-14" fmla="*/ 0 h 792088"/>
              <a:gd name="connsiteX2-15" fmla="*/ 8294568 w 8294568"/>
              <a:gd name="connsiteY2-16" fmla="*/ 409950 h 792088"/>
              <a:gd name="connsiteX3-17" fmla="*/ 0 w 8294568"/>
              <a:gd name="connsiteY3-18" fmla="*/ 792088 h 792088"/>
              <a:gd name="connsiteX4-19" fmla="*/ 0 w 8294568"/>
              <a:gd name="connsiteY4-20" fmla="*/ 0 h 792088"/>
              <a:gd name="connsiteX0-21" fmla="*/ 0 w 8294568"/>
              <a:gd name="connsiteY0-22" fmla="*/ 0 h 792088"/>
              <a:gd name="connsiteX1-23" fmla="*/ 8280920 w 8294568"/>
              <a:gd name="connsiteY1-24" fmla="*/ 0 h 792088"/>
              <a:gd name="connsiteX2-25" fmla="*/ 8294568 w 8294568"/>
              <a:gd name="connsiteY2-26" fmla="*/ 409950 h 792088"/>
              <a:gd name="connsiteX3-27" fmla="*/ 5595706 w 8294568"/>
              <a:gd name="connsiteY3-28" fmla="*/ 712112 h 792088"/>
              <a:gd name="connsiteX4-29" fmla="*/ 0 w 8294568"/>
              <a:gd name="connsiteY4-30" fmla="*/ 792088 h 792088"/>
              <a:gd name="connsiteX5" fmla="*/ 0 w 8294568"/>
              <a:gd name="connsiteY5" fmla="*/ 0 h 792088"/>
              <a:gd name="connsiteX0-31" fmla="*/ 0 w 8349159"/>
              <a:gd name="connsiteY0-32" fmla="*/ 13131 h 805219"/>
              <a:gd name="connsiteX1-33" fmla="*/ 8280920 w 8349159"/>
              <a:gd name="connsiteY1-34" fmla="*/ 13131 h 805219"/>
              <a:gd name="connsiteX2-35" fmla="*/ 8349159 w 8349159"/>
              <a:gd name="connsiteY2-36" fmla="*/ 0 h 805219"/>
              <a:gd name="connsiteX3-37" fmla="*/ 5595706 w 8349159"/>
              <a:gd name="connsiteY3-38" fmla="*/ 725243 h 805219"/>
              <a:gd name="connsiteX4-39" fmla="*/ 0 w 8349159"/>
              <a:gd name="connsiteY4-40" fmla="*/ 805219 h 805219"/>
              <a:gd name="connsiteX5-41" fmla="*/ 0 w 8349159"/>
              <a:gd name="connsiteY5-42" fmla="*/ 13131 h 805219"/>
              <a:gd name="connsiteX0-43" fmla="*/ 0 w 8349159"/>
              <a:gd name="connsiteY0-44" fmla="*/ 13131 h 805219"/>
              <a:gd name="connsiteX1-45" fmla="*/ 8280920 w 8349159"/>
              <a:gd name="connsiteY1-46" fmla="*/ 13131 h 805219"/>
              <a:gd name="connsiteX2-47" fmla="*/ 8349159 w 8349159"/>
              <a:gd name="connsiteY2-48" fmla="*/ 0 h 805219"/>
              <a:gd name="connsiteX3-49" fmla="*/ 6864948 w 8349159"/>
              <a:gd name="connsiteY3-50" fmla="*/ 534176 h 805219"/>
              <a:gd name="connsiteX4-51" fmla="*/ 5595706 w 8349159"/>
              <a:gd name="connsiteY4-52" fmla="*/ 725243 h 805219"/>
              <a:gd name="connsiteX5-53" fmla="*/ 0 w 8349159"/>
              <a:gd name="connsiteY5-54" fmla="*/ 805219 h 805219"/>
              <a:gd name="connsiteX6" fmla="*/ 0 w 8349159"/>
              <a:gd name="connsiteY6" fmla="*/ 13131 h 805219"/>
              <a:gd name="connsiteX0-55" fmla="*/ 0 w 8349159"/>
              <a:gd name="connsiteY0-56" fmla="*/ 13131 h 805219"/>
              <a:gd name="connsiteX1-57" fmla="*/ 8280920 w 8349159"/>
              <a:gd name="connsiteY1-58" fmla="*/ 13131 h 805219"/>
              <a:gd name="connsiteX2-59" fmla="*/ 8349159 w 8349159"/>
              <a:gd name="connsiteY2-60" fmla="*/ 0 h 805219"/>
              <a:gd name="connsiteX3-61" fmla="*/ 8099594 w 8349159"/>
              <a:gd name="connsiteY3-62" fmla="*/ 679319 h 805219"/>
              <a:gd name="connsiteX4-63" fmla="*/ 5595706 w 8349159"/>
              <a:gd name="connsiteY4-64" fmla="*/ 725243 h 805219"/>
              <a:gd name="connsiteX5-65" fmla="*/ 0 w 8349159"/>
              <a:gd name="connsiteY5-66" fmla="*/ 805219 h 805219"/>
              <a:gd name="connsiteX6-67" fmla="*/ 0 w 8349159"/>
              <a:gd name="connsiteY6-68" fmla="*/ 13131 h 8052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67" y="connsiteY6-68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Homofon</a:t>
            </a:r>
            <a:endParaRPr lang="id-ID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8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9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0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endParaRPr lang="id-ID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2060575"/>
            <a:ext cx="8362950" cy="156966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Homofon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adalah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suatu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kata yang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mempunyai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bunyi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yang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sama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tetapi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tulisan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dan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maknanya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berbeda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.</a:t>
            </a:r>
          </a:p>
          <a:p>
            <a:pPr marL="535305" indent="-535305" eaLnBrk="1" hangingPunct="1">
              <a:defRPr/>
            </a:pP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Contoh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: 	1.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masa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(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waktu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)	2.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rok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(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pakaian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)</a:t>
            </a:r>
          </a:p>
          <a:p>
            <a:pPr marL="535305" indent="-535305" eaLnBrk="1" hangingPunct="1">
              <a:defRPr/>
            </a:pP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			    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massa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(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berat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)	     rock (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aliran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musik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)</a:t>
            </a:r>
            <a:endParaRPr lang="id-ID" altLang="en-US" sz="2400" dirty="0">
              <a:latin typeface="Adobe Caslon Pro Bold" panose="0205070206050A020403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 bwMode="auto">
          <a:xfrm>
            <a:off x="457200" y="4354513"/>
            <a:ext cx="8362950" cy="152241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</a:ln>
        </p:spPr>
        <p:txBody>
          <a:bodyPr anchor="ctr"/>
          <a:lstStyle/>
          <a:p>
            <a:pPr marL="514350" indent="-514350" eaLnBrk="1" hangingPunct="1">
              <a:buFontTx/>
              <a:buAutoNum type="arabicPeriod"/>
              <a:defRPr/>
            </a:pPr>
            <a:endParaRPr lang="en-US" sz="2800" dirty="0">
              <a:ea typeface="+mj-ea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dirty="0" err="1">
                <a:ea typeface="+mj-ea"/>
              </a:rPr>
              <a:t>Warna</a:t>
            </a:r>
            <a:r>
              <a:rPr lang="en-US" sz="2800" dirty="0">
                <a:ea typeface="+mj-ea"/>
              </a:rPr>
              <a:t> </a:t>
            </a:r>
            <a:r>
              <a:rPr lang="en-US" sz="2800" u="sng" dirty="0" err="1">
                <a:ea typeface="+mj-ea"/>
              </a:rPr>
              <a:t>apel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sangat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kontras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dengan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pisang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muli</a:t>
            </a:r>
            <a:r>
              <a:rPr lang="en-US" sz="2800" dirty="0">
                <a:ea typeface="+mj-ea"/>
              </a:rPr>
              <a:t>.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dirty="0" err="1">
                <a:ea typeface="+mj-ea"/>
              </a:rPr>
              <a:t>Setiap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pagi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kantorku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selalu</a:t>
            </a:r>
            <a:r>
              <a:rPr lang="en-US" sz="2800" dirty="0">
                <a:ea typeface="+mj-ea"/>
              </a:rPr>
              <a:t> </a:t>
            </a:r>
            <a:r>
              <a:rPr lang="en-US" sz="2800" u="sng" dirty="0" err="1">
                <a:ea typeface="+mj-ea"/>
              </a:rPr>
              <a:t>apel</a:t>
            </a:r>
            <a:r>
              <a:rPr lang="en-US" sz="2800" dirty="0">
                <a:ea typeface="+mj-ea"/>
              </a:rPr>
              <a:t>.</a:t>
            </a:r>
          </a:p>
          <a:p>
            <a:pPr eaLnBrk="1" hangingPunct="1">
              <a:defRPr/>
            </a:pPr>
            <a:endParaRPr lang="id-ID" sz="2800" dirty="0">
              <a:ea typeface="+mj-ea"/>
            </a:endParaRPr>
          </a:p>
        </p:txBody>
      </p:sp>
      <p:sp>
        <p:nvSpPr>
          <p:cNvPr id="21507" name="Footer Placeholder 1"/>
          <p:cNvSpPr txBox="1"/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1508" name="Date Placeholder 2"/>
          <p:cNvSpPr txBox="1"/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475252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-1" fmla="*/ 0 w 8294568"/>
              <a:gd name="connsiteY0-2" fmla="*/ 0 h 792088"/>
              <a:gd name="connsiteX1-3" fmla="*/ 8280920 w 8294568"/>
              <a:gd name="connsiteY1-4" fmla="*/ 0 h 792088"/>
              <a:gd name="connsiteX2-5" fmla="*/ 8294568 w 8294568"/>
              <a:gd name="connsiteY2-6" fmla="*/ 792088 h 792088"/>
              <a:gd name="connsiteX3-7" fmla="*/ 0 w 8294568"/>
              <a:gd name="connsiteY3-8" fmla="*/ 792088 h 792088"/>
              <a:gd name="connsiteX4-9" fmla="*/ 0 w 8294568"/>
              <a:gd name="connsiteY4-10" fmla="*/ 0 h 792088"/>
              <a:gd name="connsiteX0-11" fmla="*/ 0 w 8294568"/>
              <a:gd name="connsiteY0-12" fmla="*/ 0 h 792088"/>
              <a:gd name="connsiteX1-13" fmla="*/ 8280920 w 8294568"/>
              <a:gd name="connsiteY1-14" fmla="*/ 0 h 792088"/>
              <a:gd name="connsiteX2-15" fmla="*/ 8294568 w 8294568"/>
              <a:gd name="connsiteY2-16" fmla="*/ 409950 h 792088"/>
              <a:gd name="connsiteX3-17" fmla="*/ 0 w 8294568"/>
              <a:gd name="connsiteY3-18" fmla="*/ 792088 h 792088"/>
              <a:gd name="connsiteX4-19" fmla="*/ 0 w 8294568"/>
              <a:gd name="connsiteY4-20" fmla="*/ 0 h 792088"/>
              <a:gd name="connsiteX0-21" fmla="*/ 0 w 8294568"/>
              <a:gd name="connsiteY0-22" fmla="*/ 0 h 792088"/>
              <a:gd name="connsiteX1-23" fmla="*/ 8280920 w 8294568"/>
              <a:gd name="connsiteY1-24" fmla="*/ 0 h 792088"/>
              <a:gd name="connsiteX2-25" fmla="*/ 8294568 w 8294568"/>
              <a:gd name="connsiteY2-26" fmla="*/ 409950 h 792088"/>
              <a:gd name="connsiteX3-27" fmla="*/ 5595706 w 8294568"/>
              <a:gd name="connsiteY3-28" fmla="*/ 712112 h 792088"/>
              <a:gd name="connsiteX4-29" fmla="*/ 0 w 8294568"/>
              <a:gd name="connsiteY4-30" fmla="*/ 792088 h 792088"/>
              <a:gd name="connsiteX5" fmla="*/ 0 w 8294568"/>
              <a:gd name="connsiteY5" fmla="*/ 0 h 792088"/>
              <a:gd name="connsiteX0-31" fmla="*/ 0 w 8349159"/>
              <a:gd name="connsiteY0-32" fmla="*/ 13131 h 805219"/>
              <a:gd name="connsiteX1-33" fmla="*/ 8280920 w 8349159"/>
              <a:gd name="connsiteY1-34" fmla="*/ 13131 h 805219"/>
              <a:gd name="connsiteX2-35" fmla="*/ 8349159 w 8349159"/>
              <a:gd name="connsiteY2-36" fmla="*/ 0 h 805219"/>
              <a:gd name="connsiteX3-37" fmla="*/ 5595706 w 8349159"/>
              <a:gd name="connsiteY3-38" fmla="*/ 725243 h 805219"/>
              <a:gd name="connsiteX4-39" fmla="*/ 0 w 8349159"/>
              <a:gd name="connsiteY4-40" fmla="*/ 805219 h 805219"/>
              <a:gd name="connsiteX5-41" fmla="*/ 0 w 8349159"/>
              <a:gd name="connsiteY5-42" fmla="*/ 13131 h 805219"/>
              <a:gd name="connsiteX0-43" fmla="*/ 0 w 8349159"/>
              <a:gd name="connsiteY0-44" fmla="*/ 13131 h 805219"/>
              <a:gd name="connsiteX1-45" fmla="*/ 8280920 w 8349159"/>
              <a:gd name="connsiteY1-46" fmla="*/ 13131 h 805219"/>
              <a:gd name="connsiteX2-47" fmla="*/ 8349159 w 8349159"/>
              <a:gd name="connsiteY2-48" fmla="*/ 0 h 805219"/>
              <a:gd name="connsiteX3-49" fmla="*/ 6864948 w 8349159"/>
              <a:gd name="connsiteY3-50" fmla="*/ 534176 h 805219"/>
              <a:gd name="connsiteX4-51" fmla="*/ 5595706 w 8349159"/>
              <a:gd name="connsiteY4-52" fmla="*/ 725243 h 805219"/>
              <a:gd name="connsiteX5-53" fmla="*/ 0 w 8349159"/>
              <a:gd name="connsiteY5-54" fmla="*/ 805219 h 805219"/>
              <a:gd name="connsiteX6" fmla="*/ 0 w 8349159"/>
              <a:gd name="connsiteY6" fmla="*/ 13131 h 805219"/>
              <a:gd name="connsiteX0-55" fmla="*/ 0 w 8349159"/>
              <a:gd name="connsiteY0-56" fmla="*/ 13131 h 805219"/>
              <a:gd name="connsiteX1-57" fmla="*/ 8280920 w 8349159"/>
              <a:gd name="connsiteY1-58" fmla="*/ 13131 h 805219"/>
              <a:gd name="connsiteX2-59" fmla="*/ 8349159 w 8349159"/>
              <a:gd name="connsiteY2-60" fmla="*/ 0 h 805219"/>
              <a:gd name="connsiteX3-61" fmla="*/ 8099594 w 8349159"/>
              <a:gd name="connsiteY3-62" fmla="*/ 679319 h 805219"/>
              <a:gd name="connsiteX4-63" fmla="*/ 5595706 w 8349159"/>
              <a:gd name="connsiteY4-64" fmla="*/ 725243 h 805219"/>
              <a:gd name="connsiteX5-65" fmla="*/ 0 w 8349159"/>
              <a:gd name="connsiteY5-66" fmla="*/ 805219 h 805219"/>
              <a:gd name="connsiteX6-67" fmla="*/ 0 w 8349159"/>
              <a:gd name="connsiteY6-68" fmla="*/ 13131 h 8052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67" y="connsiteY6-68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Homograf</a:t>
            </a:r>
            <a:endParaRPr lang="id-ID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2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3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4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endParaRPr lang="id-ID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2060575"/>
            <a:ext cx="8362950" cy="156966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Homograf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adalah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suatu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kata yang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mempunyai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tulisan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yang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sama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tetapi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bunyi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dan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maknanya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berbeda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.</a:t>
            </a:r>
          </a:p>
          <a:p>
            <a:pPr marL="535305" indent="-535305" eaLnBrk="1" hangingPunct="1">
              <a:defRPr/>
            </a:pP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Contoh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: 	1.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apel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(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buah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)	2.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seri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(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imbang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)</a:t>
            </a:r>
          </a:p>
          <a:p>
            <a:pPr marL="535305" indent="-535305" eaLnBrk="1" hangingPunct="1">
              <a:defRPr/>
            </a:pP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			    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apel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(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upacara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)	    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seri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(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gigi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)</a:t>
            </a:r>
            <a:endParaRPr lang="id-ID" altLang="en-US" sz="2400" dirty="0">
              <a:latin typeface="Adobe Caslon Pro Bold" panose="0205070206050A020403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 bwMode="auto">
          <a:xfrm>
            <a:off x="457200" y="4437063"/>
            <a:ext cx="8362950" cy="17526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</a:ln>
        </p:spPr>
        <p:txBody>
          <a:bodyPr anchor="ctr"/>
          <a:lstStyle/>
          <a:p>
            <a:pPr marL="514350" indent="-514350" eaLnBrk="1" hangingPunct="1">
              <a:buFontTx/>
              <a:buAutoNum type="arabicPeriod"/>
              <a:defRPr/>
            </a:pPr>
            <a:endParaRPr lang="en-US" sz="2800" dirty="0">
              <a:ea typeface="+mj-ea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dirty="0" err="1">
                <a:ea typeface="+mj-ea"/>
              </a:rPr>
              <a:t>Dengan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kepala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menunduk</a:t>
            </a:r>
            <a:r>
              <a:rPr lang="en-US" sz="2800" dirty="0">
                <a:ea typeface="+mj-ea"/>
              </a:rPr>
              <a:t>, </a:t>
            </a:r>
            <a:r>
              <a:rPr lang="en-US" sz="2800" dirty="0" err="1">
                <a:ea typeface="+mj-ea"/>
              </a:rPr>
              <a:t>ia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mendengar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orasi</a:t>
            </a:r>
            <a:r>
              <a:rPr lang="en-US" sz="2800" dirty="0">
                <a:ea typeface="+mj-ea"/>
              </a:rPr>
              <a:t>.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dirty="0" err="1">
                <a:ea typeface="+mj-ea"/>
              </a:rPr>
              <a:t>Kepala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sekolah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menyetujui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keinginan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para</a:t>
            </a:r>
            <a:r>
              <a:rPr lang="en-US" sz="2800" dirty="0">
                <a:ea typeface="+mj-ea"/>
              </a:rPr>
              <a:t> guru.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dirty="0" err="1">
                <a:ea typeface="+mj-ea"/>
              </a:rPr>
              <a:t>Kepala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suratnya</a:t>
            </a:r>
            <a:r>
              <a:rPr lang="en-US" sz="2800" dirty="0">
                <a:ea typeface="+mj-ea"/>
              </a:rPr>
              <a:t>, SMPN 13 Bandar Lampung.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dirty="0">
                <a:ea typeface="+mj-ea"/>
              </a:rPr>
              <a:t>Ayah </a:t>
            </a:r>
            <a:r>
              <a:rPr lang="en-US" sz="2800" dirty="0" err="1">
                <a:ea typeface="+mj-ea"/>
              </a:rPr>
              <a:t>merupakan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kepala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rumah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tangga</a:t>
            </a:r>
            <a:r>
              <a:rPr lang="en-US" sz="2800" dirty="0">
                <a:ea typeface="+mj-ea"/>
              </a:rPr>
              <a:t>.</a:t>
            </a:r>
          </a:p>
          <a:p>
            <a:pPr eaLnBrk="1" hangingPunct="1">
              <a:defRPr/>
            </a:pPr>
            <a:endParaRPr lang="id-ID" sz="2800" dirty="0">
              <a:ea typeface="+mj-ea"/>
            </a:endParaRPr>
          </a:p>
        </p:txBody>
      </p:sp>
      <p:sp>
        <p:nvSpPr>
          <p:cNvPr id="22531" name="Footer Placeholder 1"/>
          <p:cNvSpPr txBox="1"/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2532" name="Date Placeholder 2"/>
          <p:cNvSpPr txBox="1"/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475252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-1" fmla="*/ 0 w 8294568"/>
              <a:gd name="connsiteY0-2" fmla="*/ 0 h 792088"/>
              <a:gd name="connsiteX1-3" fmla="*/ 8280920 w 8294568"/>
              <a:gd name="connsiteY1-4" fmla="*/ 0 h 792088"/>
              <a:gd name="connsiteX2-5" fmla="*/ 8294568 w 8294568"/>
              <a:gd name="connsiteY2-6" fmla="*/ 792088 h 792088"/>
              <a:gd name="connsiteX3-7" fmla="*/ 0 w 8294568"/>
              <a:gd name="connsiteY3-8" fmla="*/ 792088 h 792088"/>
              <a:gd name="connsiteX4-9" fmla="*/ 0 w 8294568"/>
              <a:gd name="connsiteY4-10" fmla="*/ 0 h 792088"/>
              <a:gd name="connsiteX0-11" fmla="*/ 0 w 8294568"/>
              <a:gd name="connsiteY0-12" fmla="*/ 0 h 792088"/>
              <a:gd name="connsiteX1-13" fmla="*/ 8280920 w 8294568"/>
              <a:gd name="connsiteY1-14" fmla="*/ 0 h 792088"/>
              <a:gd name="connsiteX2-15" fmla="*/ 8294568 w 8294568"/>
              <a:gd name="connsiteY2-16" fmla="*/ 409950 h 792088"/>
              <a:gd name="connsiteX3-17" fmla="*/ 0 w 8294568"/>
              <a:gd name="connsiteY3-18" fmla="*/ 792088 h 792088"/>
              <a:gd name="connsiteX4-19" fmla="*/ 0 w 8294568"/>
              <a:gd name="connsiteY4-20" fmla="*/ 0 h 792088"/>
              <a:gd name="connsiteX0-21" fmla="*/ 0 w 8294568"/>
              <a:gd name="connsiteY0-22" fmla="*/ 0 h 792088"/>
              <a:gd name="connsiteX1-23" fmla="*/ 8280920 w 8294568"/>
              <a:gd name="connsiteY1-24" fmla="*/ 0 h 792088"/>
              <a:gd name="connsiteX2-25" fmla="*/ 8294568 w 8294568"/>
              <a:gd name="connsiteY2-26" fmla="*/ 409950 h 792088"/>
              <a:gd name="connsiteX3-27" fmla="*/ 5595706 w 8294568"/>
              <a:gd name="connsiteY3-28" fmla="*/ 712112 h 792088"/>
              <a:gd name="connsiteX4-29" fmla="*/ 0 w 8294568"/>
              <a:gd name="connsiteY4-30" fmla="*/ 792088 h 792088"/>
              <a:gd name="connsiteX5" fmla="*/ 0 w 8294568"/>
              <a:gd name="connsiteY5" fmla="*/ 0 h 792088"/>
              <a:gd name="connsiteX0-31" fmla="*/ 0 w 8349159"/>
              <a:gd name="connsiteY0-32" fmla="*/ 13131 h 805219"/>
              <a:gd name="connsiteX1-33" fmla="*/ 8280920 w 8349159"/>
              <a:gd name="connsiteY1-34" fmla="*/ 13131 h 805219"/>
              <a:gd name="connsiteX2-35" fmla="*/ 8349159 w 8349159"/>
              <a:gd name="connsiteY2-36" fmla="*/ 0 h 805219"/>
              <a:gd name="connsiteX3-37" fmla="*/ 5595706 w 8349159"/>
              <a:gd name="connsiteY3-38" fmla="*/ 725243 h 805219"/>
              <a:gd name="connsiteX4-39" fmla="*/ 0 w 8349159"/>
              <a:gd name="connsiteY4-40" fmla="*/ 805219 h 805219"/>
              <a:gd name="connsiteX5-41" fmla="*/ 0 w 8349159"/>
              <a:gd name="connsiteY5-42" fmla="*/ 13131 h 805219"/>
              <a:gd name="connsiteX0-43" fmla="*/ 0 w 8349159"/>
              <a:gd name="connsiteY0-44" fmla="*/ 13131 h 805219"/>
              <a:gd name="connsiteX1-45" fmla="*/ 8280920 w 8349159"/>
              <a:gd name="connsiteY1-46" fmla="*/ 13131 h 805219"/>
              <a:gd name="connsiteX2-47" fmla="*/ 8349159 w 8349159"/>
              <a:gd name="connsiteY2-48" fmla="*/ 0 h 805219"/>
              <a:gd name="connsiteX3-49" fmla="*/ 6864948 w 8349159"/>
              <a:gd name="connsiteY3-50" fmla="*/ 534176 h 805219"/>
              <a:gd name="connsiteX4-51" fmla="*/ 5595706 w 8349159"/>
              <a:gd name="connsiteY4-52" fmla="*/ 725243 h 805219"/>
              <a:gd name="connsiteX5-53" fmla="*/ 0 w 8349159"/>
              <a:gd name="connsiteY5-54" fmla="*/ 805219 h 805219"/>
              <a:gd name="connsiteX6" fmla="*/ 0 w 8349159"/>
              <a:gd name="connsiteY6" fmla="*/ 13131 h 805219"/>
              <a:gd name="connsiteX0-55" fmla="*/ 0 w 8349159"/>
              <a:gd name="connsiteY0-56" fmla="*/ 13131 h 805219"/>
              <a:gd name="connsiteX1-57" fmla="*/ 8280920 w 8349159"/>
              <a:gd name="connsiteY1-58" fmla="*/ 13131 h 805219"/>
              <a:gd name="connsiteX2-59" fmla="*/ 8349159 w 8349159"/>
              <a:gd name="connsiteY2-60" fmla="*/ 0 h 805219"/>
              <a:gd name="connsiteX3-61" fmla="*/ 8099594 w 8349159"/>
              <a:gd name="connsiteY3-62" fmla="*/ 679319 h 805219"/>
              <a:gd name="connsiteX4-63" fmla="*/ 5595706 w 8349159"/>
              <a:gd name="connsiteY4-64" fmla="*/ 725243 h 805219"/>
              <a:gd name="connsiteX5-65" fmla="*/ 0 w 8349159"/>
              <a:gd name="connsiteY5-66" fmla="*/ 805219 h 805219"/>
              <a:gd name="connsiteX6-67" fmla="*/ 0 w 8349159"/>
              <a:gd name="connsiteY6-68" fmla="*/ 13131 h 8052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67" y="connsiteY6-68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Polisemi</a:t>
            </a:r>
            <a:endParaRPr lang="id-ID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6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7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8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endParaRPr lang="id-ID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2060575"/>
            <a:ext cx="8362950" cy="2246313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Polisemi</a:t>
            </a:r>
            <a:r>
              <a:rPr lang="en-US" altLang="en-US" sz="28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adalah</a:t>
            </a:r>
            <a:r>
              <a:rPr lang="en-US" altLang="en-US" sz="28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suatu</a:t>
            </a:r>
            <a:r>
              <a:rPr lang="en-US" altLang="en-US" sz="2800" dirty="0">
                <a:latin typeface="Adobe Caslon Pro Bold" panose="0205070206050A020403" pitchFamily="18" charset="0"/>
                <a:cs typeface="Arial" panose="020B0604020202020204" pitchFamily="34" charset="0"/>
              </a:rPr>
              <a:t> kata yang </a:t>
            </a:r>
            <a:r>
              <a:rPr lang="en-US" altLang="en-US" sz="28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mempunyai</a:t>
            </a:r>
            <a:r>
              <a:rPr lang="en-US" altLang="en-US" sz="28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banyak</a:t>
            </a:r>
            <a:r>
              <a:rPr lang="en-US" altLang="en-US" sz="28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makna</a:t>
            </a:r>
            <a:r>
              <a:rPr lang="en-US" altLang="en-US" sz="2800" dirty="0">
                <a:latin typeface="Adobe Caslon Pro Bold" panose="0205070206050A020403" pitchFamily="18" charset="0"/>
                <a:cs typeface="Arial" panose="020B0604020202020204" pitchFamily="34" charset="0"/>
              </a:rPr>
              <a:t> (</a:t>
            </a:r>
            <a:r>
              <a:rPr lang="en-US" altLang="en-US" sz="28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satu</a:t>
            </a:r>
            <a:r>
              <a:rPr lang="en-US" altLang="en-US" sz="2800" dirty="0">
                <a:latin typeface="Adobe Caslon Pro Bold" panose="0205070206050A020403" pitchFamily="18" charset="0"/>
                <a:cs typeface="Arial" panose="020B0604020202020204" pitchFamily="34" charset="0"/>
              </a:rPr>
              <a:t> kata </a:t>
            </a:r>
            <a:r>
              <a:rPr lang="en-US" altLang="en-US" sz="28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banyak</a:t>
            </a:r>
            <a:r>
              <a:rPr lang="en-US" altLang="en-US" sz="28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makna</a:t>
            </a:r>
            <a:r>
              <a:rPr lang="en-US" altLang="en-US" sz="2800" dirty="0">
                <a:latin typeface="Adobe Caslon Pro Bold" panose="0205070206050A020403" pitchFamily="18" charset="0"/>
                <a:cs typeface="Arial" panose="020B0604020202020204" pitchFamily="34" charset="0"/>
              </a:rPr>
              <a:t>)</a:t>
            </a:r>
          </a:p>
          <a:p>
            <a:pPr marL="535305" indent="-535305" eaLnBrk="1" hangingPunct="1">
              <a:defRPr/>
            </a:pPr>
            <a:r>
              <a:rPr lang="en-US" altLang="en-US" sz="28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Contoh</a:t>
            </a:r>
            <a:r>
              <a:rPr lang="en-US" altLang="en-US" sz="2800" dirty="0">
                <a:latin typeface="Adobe Caslon Pro Bold" panose="0205070206050A020403" pitchFamily="18" charset="0"/>
                <a:cs typeface="Arial" panose="020B0604020202020204" pitchFamily="34" charset="0"/>
              </a:rPr>
              <a:t>: 	</a:t>
            </a:r>
            <a:r>
              <a:rPr lang="en-US" altLang="en-US" sz="28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kepala</a:t>
            </a:r>
            <a:r>
              <a:rPr lang="en-US" altLang="en-US" sz="2800" dirty="0">
                <a:latin typeface="Adobe Caslon Pro Bold" panose="0205070206050A020403" pitchFamily="18" charset="0"/>
                <a:cs typeface="Arial" panose="020B0604020202020204" pitchFamily="34" charset="0"/>
              </a:rPr>
              <a:t>=organ </a:t>
            </a:r>
            <a:r>
              <a:rPr lang="en-US" altLang="en-US" sz="28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tubuh</a:t>
            </a:r>
            <a:r>
              <a:rPr lang="en-US" altLang="en-US" sz="2800" dirty="0">
                <a:latin typeface="Adobe Caslon Pro Bold" panose="0205070206050A020403" pitchFamily="18" charset="0"/>
                <a:cs typeface="Arial" panose="020B0604020202020204" pitchFamily="34" charset="0"/>
              </a:rPr>
              <a:t> paling </a:t>
            </a:r>
            <a:r>
              <a:rPr lang="en-US" altLang="en-US" sz="28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atas</a:t>
            </a:r>
            <a:endParaRPr lang="en-US" altLang="en-US" sz="2800" dirty="0">
              <a:latin typeface="Adobe Caslon Pro Bold" panose="0205070206050A020403" pitchFamily="18" charset="0"/>
              <a:cs typeface="Arial" panose="020B0604020202020204" pitchFamily="34" charset="0"/>
            </a:endParaRPr>
          </a:p>
          <a:p>
            <a:pPr marL="535305" indent="-535305" eaLnBrk="1" hangingPunct="1">
              <a:defRPr/>
            </a:pPr>
            <a:r>
              <a:rPr lang="en-US" altLang="en-US" sz="2800" dirty="0">
                <a:latin typeface="Adobe Caslon Pro Bold" panose="0205070206050A020403" pitchFamily="18" charset="0"/>
                <a:cs typeface="Arial" panose="020B0604020202020204" pitchFamily="34" charset="0"/>
              </a:rPr>
              <a:t>				   </a:t>
            </a:r>
            <a:r>
              <a:rPr lang="en-US" altLang="en-US" sz="28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kepala</a:t>
            </a:r>
            <a:r>
              <a:rPr lang="en-US" altLang="en-US" sz="28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sekolah</a:t>
            </a:r>
            <a:r>
              <a:rPr lang="en-US" altLang="en-US" sz="2800" dirty="0">
                <a:latin typeface="Adobe Caslon Pro Bold" panose="0205070206050A020403" pitchFamily="18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kepala</a:t>
            </a:r>
            <a:r>
              <a:rPr lang="en-US" altLang="en-US" sz="28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surat</a:t>
            </a:r>
            <a:r>
              <a:rPr lang="en-US" altLang="en-US" sz="2800" dirty="0">
                <a:latin typeface="Adobe Caslon Pro Bold" panose="0205070206050A020403" pitchFamily="18" charset="0"/>
                <a:cs typeface="Arial" panose="020B0604020202020204" pitchFamily="34" charset="0"/>
              </a:rPr>
              <a:t>,</a:t>
            </a:r>
          </a:p>
          <a:p>
            <a:pPr marL="535305" indent="-535305" eaLnBrk="1" hangingPunct="1">
              <a:defRPr/>
            </a:pPr>
            <a:r>
              <a:rPr lang="en-US" altLang="en-US" sz="2800" dirty="0">
                <a:latin typeface="Adobe Caslon Pro Bold" panose="0205070206050A020403" pitchFamily="18" charset="0"/>
                <a:cs typeface="Arial" panose="020B0604020202020204" pitchFamily="34" charset="0"/>
              </a:rPr>
              <a:t>				   </a:t>
            </a:r>
            <a:r>
              <a:rPr lang="en-US" altLang="en-US" sz="28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kepala</a:t>
            </a:r>
            <a:r>
              <a:rPr lang="en-US" altLang="en-US" sz="28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rumah</a:t>
            </a:r>
            <a:r>
              <a:rPr lang="en-US" altLang="en-US" sz="28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tangga</a:t>
            </a:r>
            <a:endParaRPr lang="id-ID" altLang="en-US" sz="2800" dirty="0">
              <a:latin typeface="Adobe Caslon Pro Bold" panose="0205070206050A020403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470</Words>
  <Application>Microsoft Office PowerPoint</Application>
  <PresentationFormat>On-screen Show (4:3)</PresentationFormat>
  <Paragraphs>93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Adobe Caslon Pro Bold</vt:lpstr>
      <vt:lpstr>Arial</vt:lpstr>
      <vt:lpstr>Arial Black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HP</cp:lastModifiedBy>
  <cp:revision>548</cp:revision>
  <cp:lastPrinted>2015-09-17T08:41:00Z</cp:lastPrinted>
  <dcterms:created xsi:type="dcterms:W3CDTF">2010-04-18T12:06:00Z</dcterms:created>
  <dcterms:modified xsi:type="dcterms:W3CDTF">2026-04-04T08:11:01Z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5B3BAA7057814EB1AF4EA9AD55F887D6</vt:lpwstr>
  </property>
  <property fmtid="{D5CDD505-2E9C-101B-9397-08002B2CF9AE}" pid="3" name="KSOProductBuildVer">
    <vt:lpwstr>1057-11.2.0.11516</vt:lpwstr>
  </property>
</Properties>
</file>