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61" r:id="rId2"/>
    <p:sldId id="290" r:id="rId3"/>
    <p:sldId id="292" r:id="rId4"/>
    <p:sldId id="307" r:id="rId5"/>
    <p:sldId id="308" r:id="rId6"/>
    <p:sldId id="309" r:id="rId7"/>
    <p:sldId id="325" r:id="rId8"/>
    <p:sldId id="328" r:id="rId9"/>
    <p:sldId id="310" r:id="rId10"/>
    <p:sldId id="326" r:id="rId11"/>
    <p:sldId id="327" r:id="rId12"/>
    <p:sldId id="329" r:id="rId13"/>
    <p:sldId id="312" r:id="rId14"/>
    <p:sldId id="330" r:id="rId15"/>
    <p:sldId id="318" r:id="rId16"/>
    <p:sldId id="331" r:id="rId17"/>
    <p:sldId id="314" r:id="rId18"/>
    <p:sldId id="28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855"/>
  </p:normalViewPr>
  <p:slideViewPr>
    <p:cSldViewPr snapToGrid="0">
      <p:cViewPr varScale="1">
        <p:scale>
          <a:sx n="46" d="100"/>
          <a:sy n="46" d="100"/>
        </p:scale>
        <p:origin x="30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0881F-581F-48D3-B673-A17BD6B6BCA2}" type="doc">
      <dgm:prSet loTypeId="urn:microsoft.com/office/officeart/2005/8/layout/cycle5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27C0A77-329D-44D0-BECD-F42F16D99C72}">
      <dgm:prSet phldrT="[Text]"/>
      <dgm:spPr/>
      <dgm:t>
        <a:bodyPr/>
        <a:lstStyle/>
        <a:p>
          <a:r>
            <a:rPr lang="id-ID" dirty="0" smtClean="0"/>
            <a:t>Collection</a:t>
          </a:r>
          <a:endParaRPr lang="en-US" dirty="0"/>
        </a:p>
      </dgm:t>
    </dgm:pt>
    <dgm:pt modelId="{9518D667-C12D-4DB8-BEAF-A2E355FD7C54}" type="parTrans" cxnId="{B16A13B6-661D-4D8F-8F2A-074F6347CF1C}">
      <dgm:prSet/>
      <dgm:spPr/>
      <dgm:t>
        <a:bodyPr/>
        <a:lstStyle/>
        <a:p>
          <a:endParaRPr lang="en-US"/>
        </a:p>
      </dgm:t>
    </dgm:pt>
    <dgm:pt modelId="{059790F8-9628-49C6-94F6-D44D2124456E}" type="sibTrans" cxnId="{B16A13B6-661D-4D8F-8F2A-074F6347CF1C}">
      <dgm:prSet/>
      <dgm:spPr/>
      <dgm:t>
        <a:bodyPr/>
        <a:lstStyle/>
        <a:p>
          <a:endParaRPr lang="en-US"/>
        </a:p>
      </dgm:t>
    </dgm:pt>
    <dgm:pt modelId="{25A11A14-9555-4887-A55E-7BC28CA928F7}">
      <dgm:prSet phldrT="[Text]"/>
      <dgm:spPr/>
      <dgm:t>
        <a:bodyPr/>
        <a:lstStyle/>
        <a:p>
          <a:r>
            <a:rPr lang="id-ID" dirty="0" smtClean="0"/>
            <a:t>Storage</a:t>
          </a:r>
          <a:endParaRPr lang="en-US" dirty="0"/>
        </a:p>
      </dgm:t>
    </dgm:pt>
    <dgm:pt modelId="{CD70D0D5-BCA8-4A92-9787-3AE0F9CF0D06}" type="parTrans" cxnId="{17E86362-D6B3-4646-9496-EE4EF72E9BED}">
      <dgm:prSet/>
      <dgm:spPr/>
      <dgm:t>
        <a:bodyPr/>
        <a:lstStyle/>
        <a:p>
          <a:endParaRPr lang="en-US"/>
        </a:p>
      </dgm:t>
    </dgm:pt>
    <dgm:pt modelId="{78CF98B4-67D5-42E8-89E7-6AD1FA8F49EF}" type="sibTrans" cxnId="{17E86362-D6B3-4646-9496-EE4EF72E9BED}">
      <dgm:prSet/>
      <dgm:spPr/>
      <dgm:t>
        <a:bodyPr/>
        <a:lstStyle/>
        <a:p>
          <a:endParaRPr lang="en-US"/>
        </a:p>
      </dgm:t>
    </dgm:pt>
    <dgm:pt modelId="{C4213C37-A170-4C85-A9AF-EF0FE9D751D1}">
      <dgm:prSet phldrT="[Text]"/>
      <dgm:spPr/>
      <dgm:t>
        <a:bodyPr/>
        <a:lstStyle/>
        <a:p>
          <a:r>
            <a:rPr lang="id-ID" dirty="0" smtClean="0"/>
            <a:t>Processing</a:t>
          </a:r>
          <a:endParaRPr lang="en-US" dirty="0"/>
        </a:p>
      </dgm:t>
    </dgm:pt>
    <dgm:pt modelId="{A4E2FE71-53B4-494A-B13A-14196F977129}" type="parTrans" cxnId="{6488FFD6-762F-4703-92E8-6F7F0259679B}">
      <dgm:prSet/>
      <dgm:spPr/>
      <dgm:t>
        <a:bodyPr/>
        <a:lstStyle/>
        <a:p>
          <a:endParaRPr lang="en-US"/>
        </a:p>
      </dgm:t>
    </dgm:pt>
    <dgm:pt modelId="{44CD1DCF-2B9D-4EF9-B279-0C5B7F6D6E0C}" type="sibTrans" cxnId="{6488FFD6-762F-4703-92E8-6F7F0259679B}">
      <dgm:prSet/>
      <dgm:spPr/>
      <dgm:t>
        <a:bodyPr/>
        <a:lstStyle/>
        <a:p>
          <a:endParaRPr lang="en-US"/>
        </a:p>
      </dgm:t>
    </dgm:pt>
    <dgm:pt modelId="{17A39AD4-2A32-4444-AA65-37202CF52220}">
      <dgm:prSet phldrT="[Text]"/>
      <dgm:spPr/>
      <dgm:t>
        <a:bodyPr/>
        <a:lstStyle/>
        <a:p>
          <a:r>
            <a:rPr lang="id-ID" b="0" dirty="0" smtClean="0"/>
            <a:t>Analysis (EDA)</a:t>
          </a:r>
          <a:endParaRPr lang="en-US" b="0" dirty="0"/>
        </a:p>
      </dgm:t>
    </dgm:pt>
    <dgm:pt modelId="{5B712967-2CC7-4FF8-A61C-835044A40A56}" type="parTrans" cxnId="{636D45DD-2A83-4A72-B624-33AB2C011562}">
      <dgm:prSet/>
      <dgm:spPr/>
      <dgm:t>
        <a:bodyPr/>
        <a:lstStyle/>
        <a:p>
          <a:endParaRPr lang="en-US"/>
        </a:p>
      </dgm:t>
    </dgm:pt>
    <dgm:pt modelId="{92F7691A-CE8A-4B6C-A1B2-AFC9F872FA4D}" type="sibTrans" cxnId="{636D45DD-2A83-4A72-B624-33AB2C011562}">
      <dgm:prSet/>
      <dgm:spPr/>
      <dgm:t>
        <a:bodyPr/>
        <a:lstStyle/>
        <a:p>
          <a:endParaRPr lang="en-US"/>
        </a:p>
      </dgm:t>
    </dgm:pt>
    <dgm:pt modelId="{E3F8F724-4EA0-4703-8D3A-4A8AE56126AF}">
      <dgm:prSet phldrT="[Text]"/>
      <dgm:spPr/>
      <dgm:t>
        <a:bodyPr/>
        <a:lstStyle/>
        <a:p>
          <a:r>
            <a:rPr lang="id-ID" dirty="0" smtClean="0"/>
            <a:t>Visual</a:t>
          </a:r>
          <a:endParaRPr lang="en-US" dirty="0"/>
        </a:p>
      </dgm:t>
    </dgm:pt>
    <dgm:pt modelId="{A549E9CF-BF2A-42B5-AAD7-DA155009A237}" type="parTrans" cxnId="{0BAB3CCF-2FAB-4AB0-A9F7-E58439C2BC72}">
      <dgm:prSet/>
      <dgm:spPr/>
      <dgm:t>
        <a:bodyPr/>
        <a:lstStyle/>
        <a:p>
          <a:endParaRPr lang="en-US"/>
        </a:p>
      </dgm:t>
    </dgm:pt>
    <dgm:pt modelId="{EA2A6E9B-0968-4706-9024-75272228F488}" type="sibTrans" cxnId="{0BAB3CCF-2FAB-4AB0-A9F7-E58439C2BC72}">
      <dgm:prSet/>
      <dgm:spPr/>
      <dgm:t>
        <a:bodyPr/>
        <a:lstStyle/>
        <a:p>
          <a:endParaRPr lang="en-US"/>
        </a:p>
      </dgm:t>
    </dgm:pt>
    <dgm:pt modelId="{95AFF617-BC6E-45FC-9ABD-68CF4F7CFD0A}" type="pres">
      <dgm:prSet presAssocID="{D4B0881F-581F-48D3-B673-A17BD6B6BCA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B540383-E49A-4AEF-AE54-DAA500C9641C}" type="pres">
      <dgm:prSet presAssocID="{027C0A77-329D-44D0-BECD-F42F16D99C7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27A1A0-8FC9-47E6-BC73-0C4D5771C7E1}" type="pres">
      <dgm:prSet presAssocID="{027C0A77-329D-44D0-BECD-F42F16D99C72}" presName="spNode" presStyleCnt="0"/>
      <dgm:spPr/>
    </dgm:pt>
    <dgm:pt modelId="{98CA4A92-2879-4C08-A5EC-AC8439B80304}" type="pres">
      <dgm:prSet presAssocID="{059790F8-9628-49C6-94F6-D44D2124456E}" presName="sibTrans" presStyleLbl="sibTrans1D1" presStyleIdx="0" presStyleCnt="5"/>
      <dgm:spPr/>
      <dgm:t>
        <a:bodyPr/>
        <a:lstStyle/>
        <a:p>
          <a:endParaRPr lang="en-US"/>
        </a:p>
      </dgm:t>
    </dgm:pt>
    <dgm:pt modelId="{EB8A830C-E121-4CCC-A01E-2B36406AAE4B}" type="pres">
      <dgm:prSet presAssocID="{25A11A14-9555-4887-A55E-7BC28CA928F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76AD6C-535F-471D-BAAE-E97660EB41F1}" type="pres">
      <dgm:prSet presAssocID="{25A11A14-9555-4887-A55E-7BC28CA928F7}" presName="spNode" presStyleCnt="0"/>
      <dgm:spPr/>
    </dgm:pt>
    <dgm:pt modelId="{EF41DBE8-D424-452B-9CA0-F7A711D39B9B}" type="pres">
      <dgm:prSet presAssocID="{78CF98B4-67D5-42E8-89E7-6AD1FA8F49EF}" presName="sibTrans" presStyleLbl="sibTrans1D1" presStyleIdx="1" presStyleCnt="5"/>
      <dgm:spPr/>
      <dgm:t>
        <a:bodyPr/>
        <a:lstStyle/>
        <a:p>
          <a:endParaRPr lang="en-US"/>
        </a:p>
      </dgm:t>
    </dgm:pt>
    <dgm:pt modelId="{1CD0F002-BC5B-4861-9290-556581E32287}" type="pres">
      <dgm:prSet presAssocID="{C4213C37-A170-4C85-A9AF-EF0FE9D751D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AE891D-585E-4DB7-BE8D-4CC49D1DD7CC}" type="pres">
      <dgm:prSet presAssocID="{C4213C37-A170-4C85-A9AF-EF0FE9D751D1}" presName="spNode" presStyleCnt="0"/>
      <dgm:spPr/>
    </dgm:pt>
    <dgm:pt modelId="{DEE43D0E-774B-4CAD-AE19-B691FD4E0C87}" type="pres">
      <dgm:prSet presAssocID="{44CD1DCF-2B9D-4EF9-B279-0C5B7F6D6E0C}" presName="sibTrans" presStyleLbl="sibTrans1D1" presStyleIdx="2" presStyleCnt="5"/>
      <dgm:spPr/>
      <dgm:t>
        <a:bodyPr/>
        <a:lstStyle/>
        <a:p>
          <a:endParaRPr lang="en-US"/>
        </a:p>
      </dgm:t>
    </dgm:pt>
    <dgm:pt modelId="{BBCC68E7-F110-475C-9190-5AFB1CFD434F}" type="pres">
      <dgm:prSet presAssocID="{17A39AD4-2A32-4444-AA65-37202CF5222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1C5630-6AFF-46FD-8C36-4F78B2897A0B}" type="pres">
      <dgm:prSet presAssocID="{17A39AD4-2A32-4444-AA65-37202CF52220}" presName="spNode" presStyleCnt="0"/>
      <dgm:spPr/>
    </dgm:pt>
    <dgm:pt modelId="{657DE1D8-8649-4963-8759-2053E7E32B08}" type="pres">
      <dgm:prSet presAssocID="{92F7691A-CE8A-4B6C-A1B2-AFC9F872FA4D}" presName="sibTrans" presStyleLbl="sibTrans1D1" presStyleIdx="3" presStyleCnt="5"/>
      <dgm:spPr/>
      <dgm:t>
        <a:bodyPr/>
        <a:lstStyle/>
        <a:p>
          <a:endParaRPr lang="en-US"/>
        </a:p>
      </dgm:t>
    </dgm:pt>
    <dgm:pt modelId="{E811CFD2-834B-4DD6-B4C3-31AB0821CAD3}" type="pres">
      <dgm:prSet presAssocID="{E3F8F724-4EA0-4703-8D3A-4A8AE56126A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1A6002-7AA2-4887-9171-D70C22EA02C3}" type="pres">
      <dgm:prSet presAssocID="{E3F8F724-4EA0-4703-8D3A-4A8AE56126AF}" presName="spNode" presStyleCnt="0"/>
      <dgm:spPr/>
    </dgm:pt>
    <dgm:pt modelId="{E24F1835-D695-4F88-8727-67233E0C4E8E}" type="pres">
      <dgm:prSet presAssocID="{EA2A6E9B-0968-4706-9024-75272228F488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1BE1EA5B-0148-482C-9898-3F8A0A4E118D}" type="presOf" srcId="{059790F8-9628-49C6-94F6-D44D2124456E}" destId="{98CA4A92-2879-4C08-A5EC-AC8439B80304}" srcOrd="0" destOrd="0" presId="urn:microsoft.com/office/officeart/2005/8/layout/cycle5"/>
    <dgm:cxn modelId="{E66F76B1-9ADD-4610-8CC1-6BD71665D5BB}" type="presOf" srcId="{D4B0881F-581F-48D3-B673-A17BD6B6BCA2}" destId="{95AFF617-BC6E-45FC-9ABD-68CF4F7CFD0A}" srcOrd="0" destOrd="0" presId="urn:microsoft.com/office/officeart/2005/8/layout/cycle5"/>
    <dgm:cxn modelId="{6488FFD6-762F-4703-92E8-6F7F0259679B}" srcId="{D4B0881F-581F-48D3-B673-A17BD6B6BCA2}" destId="{C4213C37-A170-4C85-A9AF-EF0FE9D751D1}" srcOrd="2" destOrd="0" parTransId="{A4E2FE71-53B4-494A-B13A-14196F977129}" sibTransId="{44CD1DCF-2B9D-4EF9-B279-0C5B7F6D6E0C}"/>
    <dgm:cxn modelId="{7973D908-90E9-463C-9BC0-CC839C5FB411}" type="presOf" srcId="{EA2A6E9B-0968-4706-9024-75272228F488}" destId="{E24F1835-D695-4F88-8727-67233E0C4E8E}" srcOrd="0" destOrd="0" presId="urn:microsoft.com/office/officeart/2005/8/layout/cycle5"/>
    <dgm:cxn modelId="{B16A13B6-661D-4D8F-8F2A-074F6347CF1C}" srcId="{D4B0881F-581F-48D3-B673-A17BD6B6BCA2}" destId="{027C0A77-329D-44D0-BECD-F42F16D99C72}" srcOrd="0" destOrd="0" parTransId="{9518D667-C12D-4DB8-BEAF-A2E355FD7C54}" sibTransId="{059790F8-9628-49C6-94F6-D44D2124456E}"/>
    <dgm:cxn modelId="{15090446-1C28-42E3-AEC5-AB2F2FF90A11}" type="presOf" srcId="{027C0A77-329D-44D0-BECD-F42F16D99C72}" destId="{AB540383-E49A-4AEF-AE54-DAA500C9641C}" srcOrd="0" destOrd="0" presId="urn:microsoft.com/office/officeart/2005/8/layout/cycle5"/>
    <dgm:cxn modelId="{056CAC8D-3156-486A-A90E-806C69583904}" type="presOf" srcId="{E3F8F724-4EA0-4703-8D3A-4A8AE56126AF}" destId="{E811CFD2-834B-4DD6-B4C3-31AB0821CAD3}" srcOrd="0" destOrd="0" presId="urn:microsoft.com/office/officeart/2005/8/layout/cycle5"/>
    <dgm:cxn modelId="{DCAFFA52-C66D-4C8C-909A-62EC8EF786CE}" type="presOf" srcId="{78CF98B4-67D5-42E8-89E7-6AD1FA8F49EF}" destId="{EF41DBE8-D424-452B-9CA0-F7A711D39B9B}" srcOrd="0" destOrd="0" presId="urn:microsoft.com/office/officeart/2005/8/layout/cycle5"/>
    <dgm:cxn modelId="{636D45DD-2A83-4A72-B624-33AB2C011562}" srcId="{D4B0881F-581F-48D3-B673-A17BD6B6BCA2}" destId="{17A39AD4-2A32-4444-AA65-37202CF52220}" srcOrd="3" destOrd="0" parTransId="{5B712967-2CC7-4FF8-A61C-835044A40A56}" sibTransId="{92F7691A-CE8A-4B6C-A1B2-AFC9F872FA4D}"/>
    <dgm:cxn modelId="{2E680321-560E-4002-8622-11FBDD59242F}" type="presOf" srcId="{25A11A14-9555-4887-A55E-7BC28CA928F7}" destId="{EB8A830C-E121-4CCC-A01E-2B36406AAE4B}" srcOrd="0" destOrd="0" presId="urn:microsoft.com/office/officeart/2005/8/layout/cycle5"/>
    <dgm:cxn modelId="{878A5E3C-C4DD-4CF5-A545-440C34ABDC46}" type="presOf" srcId="{C4213C37-A170-4C85-A9AF-EF0FE9D751D1}" destId="{1CD0F002-BC5B-4861-9290-556581E32287}" srcOrd="0" destOrd="0" presId="urn:microsoft.com/office/officeart/2005/8/layout/cycle5"/>
    <dgm:cxn modelId="{E7C0F815-FCCE-4D6D-938B-BA98293389CD}" type="presOf" srcId="{17A39AD4-2A32-4444-AA65-37202CF52220}" destId="{BBCC68E7-F110-475C-9190-5AFB1CFD434F}" srcOrd="0" destOrd="0" presId="urn:microsoft.com/office/officeart/2005/8/layout/cycle5"/>
    <dgm:cxn modelId="{DC146194-9CF0-40B1-8642-3A19C205837E}" type="presOf" srcId="{92F7691A-CE8A-4B6C-A1B2-AFC9F872FA4D}" destId="{657DE1D8-8649-4963-8759-2053E7E32B08}" srcOrd="0" destOrd="0" presId="urn:microsoft.com/office/officeart/2005/8/layout/cycle5"/>
    <dgm:cxn modelId="{0BAB3CCF-2FAB-4AB0-A9F7-E58439C2BC72}" srcId="{D4B0881F-581F-48D3-B673-A17BD6B6BCA2}" destId="{E3F8F724-4EA0-4703-8D3A-4A8AE56126AF}" srcOrd="4" destOrd="0" parTransId="{A549E9CF-BF2A-42B5-AAD7-DA155009A237}" sibTransId="{EA2A6E9B-0968-4706-9024-75272228F488}"/>
    <dgm:cxn modelId="{DFEF6FE7-6F00-47FD-AB98-FC7919CDC0D3}" type="presOf" srcId="{44CD1DCF-2B9D-4EF9-B279-0C5B7F6D6E0C}" destId="{DEE43D0E-774B-4CAD-AE19-B691FD4E0C87}" srcOrd="0" destOrd="0" presId="urn:microsoft.com/office/officeart/2005/8/layout/cycle5"/>
    <dgm:cxn modelId="{17E86362-D6B3-4646-9496-EE4EF72E9BED}" srcId="{D4B0881F-581F-48D3-B673-A17BD6B6BCA2}" destId="{25A11A14-9555-4887-A55E-7BC28CA928F7}" srcOrd="1" destOrd="0" parTransId="{CD70D0D5-BCA8-4A92-9787-3AE0F9CF0D06}" sibTransId="{78CF98B4-67D5-42E8-89E7-6AD1FA8F49EF}"/>
    <dgm:cxn modelId="{AE2B0C60-FCF5-48C2-ACE7-56586DB56A2F}" type="presParOf" srcId="{95AFF617-BC6E-45FC-9ABD-68CF4F7CFD0A}" destId="{AB540383-E49A-4AEF-AE54-DAA500C9641C}" srcOrd="0" destOrd="0" presId="urn:microsoft.com/office/officeart/2005/8/layout/cycle5"/>
    <dgm:cxn modelId="{5ED4A331-C893-4E34-8E85-7CDDBAD5E802}" type="presParOf" srcId="{95AFF617-BC6E-45FC-9ABD-68CF4F7CFD0A}" destId="{AA27A1A0-8FC9-47E6-BC73-0C4D5771C7E1}" srcOrd="1" destOrd="0" presId="urn:microsoft.com/office/officeart/2005/8/layout/cycle5"/>
    <dgm:cxn modelId="{426068D1-947E-47F1-A356-3E6C1C7B9923}" type="presParOf" srcId="{95AFF617-BC6E-45FC-9ABD-68CF4F7CFD0A}" destId="{98CA4A92-2879-4C08-A5EC-AC8439B80304}" srcOrd="2" destOrd="0" presId="urn:microsoft.com/office/officeart/2005/8/layout/cycle5"/>
    <dgm:cxn modelId="{0AAC975A-9F74-4748-B3D5-6184610D92E8}" type="presParOf" srcId="{95AFF617-BC6E-45FC-9ABD-68CF4F7CFD0A}" destId="{EB8A830C-E121-4CCC-A01E-2B36406AAE4B}" srcOrd="3" destOrd="0" presId="urn:microsoft.com/office/officeart/2005/8/layout/cycle5"/>
    <dgm:cxn modelId="{C44D4D46-9D18-4F2E-BF9A-34DBA3F4C378}" type="presParOf" srcId="{95AFF617-BC6E-45FC-9ABD-68CF4F7CFD0A}" destId="{D676AD6C-535F-471D-BAAE-E97660EB41F1}" srcOrd="4" destOrd="0" presId="urn:microsoft.com/office/officeart/2005/8/layout/cycle5"/>
    <dgm:cxn modelId="{465277D2-F825-4E28-9B9D-91C7D2057B49}" type="presParOf" srcId="{95AFF617-BC6E-45FC-9ABD-68CF4F7CFD0A}" destId="{EF41DBE8-D424-452B-9CA0-F7A711D39B9B}" srcOrd="5" destOrd="0" presId="urn:microsoft.com/office/officeart/2005/8/layout/cycle5"/>
    <dgm:cxn modelId="{E5F3BDA7-1399-4DCA-8A2A-4A1FAF836A2D}" type="presParOf" srcId="{95AFF617-BC6E-45FC-9ABD-68CF4F7CFD0A}" destId="{1CD0F002-BC5B-4861-9290-556581E32287}" srcOrd="6" destOrd="0" presId="urn:microsoft.com/office/officeart/2005/8/layout/cycle5"/>
    <dgm:cxn modelId="{8618C72B-AA7D-4634-B9C7-7BF3CFFA4698}" type="presParOf" srcId="{95AFF617-BC6E-45FC-9ABD-68CF4F7CFD0A}" destId="{1CAE891D-585E-4DB7-BE8D-4CC49D1DD7CC}" srcOrd="7" destOrd="0" presId="urn:microsoft.com/office/officeart/2005/8/layout/cycle5"/>
    <dgm:cxn modelId="{7D7CB70B-EBA9-400C-9632-7EF0E36154F8}" type="presParOf" srcId="{95AFF617-BC6E-45FC-9ABD-68CF4F7CFD0A}" destId="{DEE43D0E-774B-4CAD-AE19-B691FD4E0C87}" srcOrd="8" destOrd="0" presId="urn:microsoft.com/office/officeart/2005/8/layout/cycle5"/>
    <dgm:cxn modelId="{D95BA0BE-3FB5-48A1-9452-C18D86E92DA4}" type="presParOf" srcId="{95AFF617-BC6E-45FC-9ABD-68CF4F7CFD0A}" destId="{BBCC68E7-F110-475C-9190-5AFB1CFD434F}" srcOrd="9" destOrd="0" presId="urn:microsoft.com/office/officeart/2005/8/layout/cycle5"/>
    <dgm:cxn modelId="{AA547359-CB4A-4F0B-ABD7-E9353A5367A4}" type="presParOf" srcId="{95AFF617-BC6E-45FC-9ABD-68CF4F7CFD0A}" destId="{FF1C5630-6AFF-46FD-8C36-4F78B2897A0B}" srcOrd="10" destOrd="0" presId="urn:microsoft.com/office/officeart/2005/8/layout/cycle5"/>
    <dgm:cxn modelId="{6F0956DF-EA24-4C79-B665-B252B5E731FB}" type="presParOf" srcId="{95AFF617-BC6E-45FC-9ABD-68CF4F7CFD0A}" destId="{657DE1D8-8649-4963-8759-2053E7E32B08}" srcOrd="11" destOrd="0" presId="urn:microsoft.com/office/officeart/2005/8/layout/cycle5"/>
    <dgm:cxn modelId="{E791C72C-F81B-453D-8DB7-F4543131CC04}" type="presParOf" srcId="{95AFF617-BC6E-45FC-9ABD-68CF4F7CFD0A}" destId="{E811CFD2-834B-4DD6-B4C3-31AB0821CAD3}" srcOrd="12" destOrd="0" presId="urn:microsoft.com/office/officeart/2005/8/layout/cycle5"/>
    <dgm:cxn modelId="{B3C8F314-33FE-49D1-9872-CA17CB73FC71}" type="presParOf" srcId="{95AFF617-BC6E-45FC-9ABD-68CF4F7CFD0A}" destId="{C01A6002-7AA2-4887-9171-D70C22EA02C3}" srcOrd="13" destOrd="0" presId="urn:microsoft.com/office/officeart/2005/8/layout/cycle5"/>
    <dgm:cxn modelId="{4EF4E5F7-12A7-4084-9CDC-8809570EC0B2}" type="presParOf" srcId="{95AFF617-BC6E-45FC-9ABD-68CF4F7CFD0A}" destId="{E24F1835-D695-4F88-8727-67233E0C4E8E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936D28-EF76-49A5-A02B-D18914195E79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832EBE9-28A5-4167-9553-CCACD6778FAB}">
      <dgm:prSet phldrT="[Text]"/>
      <dgm:spPr/>
      <dgm:t>
        <a:bodyPr/>
        <a:lstStyle/>
        <a:p>
          <a:r>
            <a:rPr lang="id-ID" dirty="0" smtClean="0"/>
            <a:t>Pertanyaan</a:t>
          </a:r>
          <a:endParaRPr lang="en-US" dirty="0"/>
        </a:p>
      </dgm:t>
    </dgm:pt>
    <dgm:pt modelId="{127CC009-1031-4794-BD2F-7C9BA1DCDD8B}" type="parTrans" cxnId="{C696D031-8283-4086-B35F-9224B65342FC}">
      <dgm:prSet/>
      <dgm:spPr/>
      <dgm:t>
        <a:bodyPr/>
        <a:lstStyle/>
        <a:p>
          <a:endParaRPr lang="en-US"/>
        </a:p>
      </dgm:t>
    </dgm:pt>
    <dgm:pt modelId="{16773265-01C2-4744-B3FB-50D5F4D36C4A}" type="sibTrans" cxnId="{C696D031-8283-4086-B35F-9224B65342FC}">
      <dgm:prSet/>
      <dgm:spPr/>
      <dgm:t>
        <a:bodyPr/>
        <a:lstStyle/>
        <a:p>
          <a:endParaRPr lang="en-US"/>
        </a:p>
      </dgm:t>
    </dgm:pt>
    <dgm:pt modelId="{BA76D154-2D8A-4B3D-BDA6-E987D378917F}">
      <dgm:prSet phldrT="[Text]"/>
      <dgm:spPr/>
      <dgm:t>
        <a:bodyPr/>
        <a:lstStyle/>
        <a:p>
          <a:r>
            <a:rPr lang="id-ID" dirty="0" smtClean="0"/>
            <a:t>Visualisasi</a:t>
          </a:r>
          <a:endParaRPr lang="en-US" dirty="0"/>
        </a:p>
      </dgm:t>
    </dgm:pt>
    <dgm:pt modelId="{59BEDC14-5B83-4BCD-9197-B30A209CC753}" type="parTrans" cxnId="{32534220-BB61-4102-938A-2BF619E7CC9A}">
      <dgm:prSet/>
      <dgm:spPr/>
      <dgm:t>
        <a:bodyPr/>
        <a:lstStyle/>
        <a:p>
          <a:endParaRPr lang="en-US"/>
        </a:p>
      </dgm:t>
    </dgm:pt>
    <dgm:pt modelId="{6E0DE904-9354-47A9-A3B2-2F4A35B385B4}" type="sibTrans" cxnId="{32534220-BB61-4102-938A-2BF619E7CC9A}">
      <dgm:prSet/>
      <dgm:spPr/>
      <dgm:t>
        <a:bodyPr/>
        <a:lstStyle/>
        <a:p>
          <a:endParaRPr lang="en-US"/>
        </a:p>
      </dgm:t>
    </dgm:pt>
    <dgm:pt modelId="{25760479-FEB9-4027-B2ED-2D10C701FA72}">
      <dgm:prSet phldrT="[Text]"/>
      <dgm:spPr/>
      <dgm:t>
        <a:bodyPr/>
        <a:lstStyle/>
        <a:p>
          <a:r>
            <a:rPr lang="id-ID" dirty="0" smtClean="0"/>
            <a:t>Interpretasi </a:t>
          </a:r>
          <a:endParaRPr lang="en-US" dirty="0"/>
        </a:p>
      </dgm:t>
    </dgm:pt>
    <dgm:pt modelId="{BBD411EA-C589-4F63-BD91-D6CBB20EA1FC}" type="parTrans" cxnId="{6F818A47-DCD5-484B-8E64-1A13B24233A8}">
      <dgm:prSet/>
      <dgm:spPr/>
      <dgm:t>
        <a:bodyPr/>
        <a:lstStyle/>
        <a:p>
          <a:endParaRPr lang="en-US"/>
        </a:p>
      </dgm:t>
    </dgm:pt>
    <dgm:pt modelId="{3FA9FC07-BEB7-4624-8D94-B518D743780E}" type="sibTrans" cxnId="{6F818A47-DCD5-484B-8E64-1A13B24233A8}">
      <dgm:prSet/>
      <dgm:spPr/>
      <dgm:t>
        <a:bodyPr/>
        <a:lstStyle/>
        <a:p>
          <a:endParaRPr lang="en-US"/>
        </a:p>
      </dgm:t>
    </dgm:pt>
    <dgm:pt modelId="{5C526C49-AFDD-4024-A529-A1DB62194D0D}">
      <dgm:prSet phldrT="[Text]"/>
      <dgm:spPr/>
      <dgm:t>
        <a:bodyPr/>
        <a:lstStyle/>
        <a:p>
          <a:r>
            <a:rPr lang="id-ID" dirty="0" smtClean="0"/>
            <a:t>Jenis Analisis</a:t>
          </a:r>
          <a:endParaRPr lang="en-US" dirty="0"/>
        </a:p>
      </dgm:t>
    </dgm:pt>
    <dgm:pt modelId="{6C644135-AD7E-4731-AE1D-D73F48C21041}" type="parTrans" cxnId="{247B3A9F-AD80-4FFA-9E4B-01711C6C4A66}">
      <dgm:prSet/>
      <dgm:spPr/>
      <dgm:t>
        <a:bodyPr/>
        <a:lstStyle/>
        <a:p>
          <a:endParaRPr lang="en-US"/>
        </a:p>
      </dgm:t>
    </dgm:pt>
    <dgm:pt modelId="{5707A19E-0FB6-4637-84A5-56EE49BEF06D}" type="sibTrans" cxnId="{247B3A9F-AD80-4FFA-9E4B-01711C6C4A66}">
      <dgm:prSet/>
      <dgm:spPr/>
      <dgm:t>
        <a:bodyPr/>
        <a:lstStyle/>
        <a:p>
          <a:endParaRPr lang="en-US"/>
        </a:p>
      </dgm:t>
    </dgm:pt>
    <dgm:pt modelId="{8B50E91E-63E1-42D9-BB4B-00742ACA56F6}" type="pres">
      <dgm:prSet presAssocID="{92936D28-EF76-49A5-A02B-D18914195E79}" presName="outerComposite" presStyleCnt="0">
        <dgm:presLayoutVars>
          <dgm:chMax val="5"/>
          <dgm:dir/>
          <dgm:resizeHandles val="exact"/>
        </dgm:presLayoutVars>
      </dgm:prSet>
      <dgm:spPr/>
    </dgm:pt>
    <dgm:pt modelId="{156EA27E-5981-4C76-AD89-14E10A083630}" type="pres">
      <dgm:prSet presAssocID="{92936D28-EF76-49A5-A02B-D18914195E79}" presName="dummyMaxCanvas" presStyleCnt="0">
        <dgm:presLayoutVars/>
      </dgm:prSet>
      <dgm:spPr/>
    </dgm:pt>
    <dgm:pt modelId="{4CB6DDAF-2524-4E61-8396-795AEA34744D}" type="pres">
      <dgm:prSet presAssocID="{92936D28-EF76-49A5-A02B-D18914195E79}" presName="FourNodes_1" presStyleLbl="node1" presStyleIdx="0" presStyleCnt="4">
        <dgm:presLayoutVars>
          <dgm:bulletEnabled val="1"/>
        </dgm:presLayoutVars>
      </dgm:prSet>
      <dgm:spPr/>
    </dgm:pt>
    <dgm:pt modelId="{330E0AA2-94B3-4984-950D-E91DEB1C2F57}" type="pres">
      <dgm:prSet presAssocID="{92936D28-EF76-49A5-A02B-D18914195E79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DB4B8-E986-4585-B525-4E6A918EA28E}" type="pres">
      <dgm:prSet presAssocID="{92936D28-EF76-49A5-A02B-D18914195E79}" presName="FourNodes_3" presStyleLbl="node1" presStyleIdx="2" presStyleCnt="4">
        <dgm:presLayoutVars>
          <dgm:bulletEnabled val="1"/>
        </dgm:presLayoutVars>
      </dgm:prSet>
      <dgm:spPr/>
    </dgm:pt>
    <dgm:pt modelId="{7FC79A13-C6EE-4A9F-9EF6-427B86F91114}" type="pres">
      <dgm:prSet presAssocID="{92936D28-EF76-49A5-A02B-D18914195E79}" presName="FourNodes_4" presStyleLbl="node1" presStyleIdx="3" presStyleCnt="4">
        <dgm:presLayoutVars>
          <dgm:bulletEnabled val="1"/>
        </dgm:presLayoutVars>
      </dgm:prSet>
      <dgm:spPr/>
    </dgm:pt>
    <dgm:pt modelId="{81701EED-2F0B-42FE-AF71-8B44537CE63E}" type="pres">
      <dgm:prSet presAssocID="{92936D28-EF76-49A5-A02B-D18914195E79}" presName="FourConn_1-2" presStyleLbl="fgAccFollowNode1" presStyleIdx="0" presStyleCnt="3">
        <dgm:presLayoutVars>
          <dgm:bulletEnabled val="1"/>
        </dgm:presLayoutVars>
      </dgm:prSet>
      <dgm:spPr/>
    </dgm:pt>
    <dgm:pt modelId="{DDEDDC1A-9C04-4FA5-B9CD-DEAF149606CF}" type="pres">
      <dgm:prSet presAssocID="{92936D28-EF76-49A5-A02B-D18914195E79}" presName="FourConn_2-3" presStyleLbl="fgAccFollowNode1" presStyleIdx="1" presStyleCnt="3">
        <dgm:presLayoutVars>
          <dgm:bulletEnabled val="1"/>
        </dgm:presLayoutVars>
      </dgm:prSet>
      <dgm:spPr/>
    </dgm:pt>
    <dgm:pt modelId="{17BCE3CC-4EEB-4CC8-A692-33A07434F114}" type="pres">
      <dgm:prSet presAssocID="{92936D28-EF76-49A5-A02B-D18914195E79}" presName="FourConn_3-4" presStyleLbl="fgAccFollowNode1" presStyleIdx="2" presStyleCnt="3">
        <dgm:presLayoutVars>
          <dgm:bulletEnabled val="1"/>
        </dgm:presLayoutVars>
      </dgm:prSet>
      <dgm:spPr/>
    </dgm:pt>
    <dgm:pt modelId="{8CCBCA0F-B82F-41F6-889A-0D7C385DF984}" type="pres">
      <dgm:prSet presAssocID="{92936D28-EF76-49A5-A02B-D18914195E79}" presName="FourNodes_1_text" presStyleLbl="node1" presStyleIdx="3" presStyleCnt="4">
        <dgm:presLayoutVars>
          <dgm:bulletEnabled val="1"/>
        </dgm:presLayoutVars>
      </dgm:prSet>
      <dgm:spPr/>
    </dgm:pt>
    <dgm:pt modelId="{953E4972-DC6B-4030-8A3A-898F178DE6FB}" type="pres">
      <dgm:prSet presAssocID="{92936D28-EF76-49A5-A02B-D18914195E79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F1C45-663F-4482-893E-462A80A2D761}" type="pres">
      <dgm:prSet presAssocID="{92936D28-EF76-49A5-A02B-D18914195E79}" presName="FourNodes_3_text" presStyleLbl="node1" presStyleIdx="3" presStyleCnt="4">
        <dgm:presLayoutVars>
          <dgm:bulletEnabled val="1"/>
        </dgm:presLayoutVars>
      </dgm:prSet>
      <dgm:spPr/>
    </dgm:pt>
    <dgm:pt modelId="{E5096AE5-341E-4CA7-AF62-C8FA4DF49884}" type="pres">
      <dgm:prSet presAssocID="{92936D28-EF76-49A5-A02B-D18914195E79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840A1EA-5DD6-4A30-BEBF-BE905EF92C15}" type="presOf" srcId="{25760479-FEB9-4027-B2ED-2D10C701FA72}" destId="{E5096AE5-341E-4CA7-AF62-C8FA4DF49884}" srcOrd="1" destOrd="0" presId="urn:microsoft.com/office/officeart/2005/8/layout/vProcess5"/>
    <dgm:cxn modelId="{6F818A47-DCD5-484B-8E64-1A13B24233A8}" srcId="{92936D28-EF76-49A5-A02B-D18914195E79}" destId="{25760479-FEB9-4027-B2ED-2D10C701FA72}" srcOrd="3" destOrd="0" parTransId="{BBD411EA-C589-4F63-BD91-D6CBB20EA1FC}" sibTransId="{3FA9FC07-BEB7-4624-8D94-B518D743780E}"/>
    <dgm:cxn modelId="{81069B0F-F7CF-4B23-B7EB-04E95FAF8DBF}" type="presOf" srcId="{7832EBE9-28A5-4167-9553-CCACD6778FAB}" destId="{8CCBCA0F-B82F-41F6-889A-0D7C385DF984}" srcOrd="1" destOrd="0" presId="urn:microsoft.com/office/officeart/2005/8/layout/vProcess5"/>
    <dgm:cxn modelId="{0C41208A-7A92-445E-9B2C-ED9C46361E59}" type="presOf" srcId="{92936D28-EF76-49A5-A02B-D18914195E79}" destId="{8B50E91E-63E1-42D9-BB4B-00742ACA56F6}" srcOrd="0" destOrd="0" presId="urn:microsoft.com/office/officeart/2005/8/layout/vProcess5"/>
    <dgm:cxn modelId="{32534220-BB61-4102-938A-2BF619E7CC9A}" srcId="{92936D28-EF76-49A5-A02B-D18914195E79}" destId="{BA76D154-2D8A-4B3D-BDA6-E987D378917F}" srcOrd="2" destOrd="0" parTransId="{59BEDC14-5B83-4BCD-9197-B30A209CC753}" sibTransId="{6E0DE904-9354-47A9-A3B2-2F4A35B385B4}"/>
    <dgm:cxn modelId="{247B3A9F-AD80-4FFA-9E4B-01711C6C4A66}" srcId="{92936D28-EF76-49A5-A02B-D18914195E79}" destId="{5C526C49-AFDD-4024-A529-A1DB62194D0D}" srcOrd="1" destOrd="0" parTransId="{6C644135-AD7E-4731-AE1D-D73F48C21041}" sibTransId="{5707A19E-0FB6-4637-84A5-56EE49BEF06D}"/>
    <dgm:cxn modelId="{B2B3772F-63EE-4AD0-8244-53FC31B90D36}" type="presOf" srcId="{16773265-01C2-4744-B3FB-50D5F4D36C4A}" destId="{81701EED-2F0B-42FE-AF71-8B44537CE63E}" srcOrd="0" destOrd="0" presId="urn:microsoft.com/office/officeart/2005/8/layout/vProcess5"/>
    <dgm:cxn modelId="{43E01433-B965-47DC-A36F-0BB60910ACD1}" type="presOf" srcId="{5C526C49-AFDD-4024-A529-A1DB62194D0D}" destId="{953E4972-DC6B-4030-8A3A-898F178DE6FB}" srcOrd="1" destOrd="0" presId="urn:microsoft.com/office/officeart/2005/8/layout/vProcess5"/>
    <dgm:cxn modelId="{C696D031-8283-4086-B35F-9224B65342FC}" srcId="{92936D28-EF76-49A5-A02B-D18914195E79}" destId="{7832EBE9-28A5-4167-9553-CCACD6778FAB}" srcOrd="0" destOrd="0" parTransId="{127CC009-1031-4794-BD2F-7C9BA1DCDD8B}" sibTransId="{16773265-01C2-4744-B3FB-50D5F4D36C4A}"/>
    <dgm:cxn modelId="{DC8B544C-30D4-47D0-8798-3098E4F7E887}" type="presOf" srcId="{5707A19E-0FB6-4637-84A5-56EE49BEF06D}" destId="{DDEDDC1A-9C04-4FA5-B9CD-DEAF149606CF}" srcOrd="0" destOrd="0" presId="urn:microsoft.com/office/officeart/2005/8/layout/vProcess5"/>
    <dgm:cxn modelId="{86748442-2ECB-4E0F-99E8-CEF0CBF9E8EA}" type="presOf" srcId="{25760479-FEB9-4027-B2ED-2D10C701FA72}" destId="{7FC79A13-C6EE-4A9F-9EF6-427B86F91114}" srcOrd="0" destOrd="0" presId="urn:microsoft.com/office/officeart/2005/8/layout/vProcess5"/>
    <dgm:cxn modelId="{542B7DAC-1024-49AC-B43D-D77608E05120}" type="presOf" srcId="{7832EBE9-28A5-4167-9553-CCACD6778FAB}" destId="{4CB6DDAF-2524-4E61-8396-795AEA34744D}" srcOrd="0" destOrd="0" presId="urn:microsoft.com/office/officeart/2005/8/layout/vProcess5"/>
    <dgm:cxn modelId="{0233F3F0-946C-43F1-B1CF-8E76743995C1}" type="presOf" srcId="{5C526C49-AFDD-4024-A529-A1DB62194D0D}" destId="{330E0AA2-94B3-4984-950D-E91DEB1C2F57}" srcOrd="0" destOrd="0" presId="urn:microsoft.com/office/officeart/2005/8/layout/vProcess5"/>
    <dgm:cxn modelId="{BB1A08A9-3942-4B3B-BE32-75F61D88B5BD}" type="presOf" srcId="{BA76D154-2D8A-4B3D-BDA6-E987D378917F}" destId="{634F1C45-663F-4482-893E-462A80A2D761}" srcOrd="1" destOrd="0" presId="urn:microsoft.com/office/officeart/2005/8/layout/vProcess5"/>
    <dgm:cxn modelId="{E91AD3D0-011A-4CA9-BACC-4F6156D005A4}" type="presOf" srcId="{BA76D154-2D8A-4B3D-BDA6-E987D378917F}" destId="{F26DB4B8-E986-4585-B525-4E6A918EA28E}" srcOrd="0" destOrd="0" presId="urn:microsoft.com/office/officeart/2005/8/layout/vProcess5"/>
    <dgm:cxn modelId="{7310A816-E3F3-4039-9A9C-694ED8D8B8C3}" type="presOf" srcId="{6E0DE904-9354-47A9-A3B2-2F4A35B385B4}" destId="{17BCE3CC-4EEB-4CC8-A692-33A07434F114}" srcOrd="0" destOrd="0" presId="urn:microsoft.com/office/officeart/2005/8/layout/vProcess5"/>
    <dgm:cxn modelId="{8644D49A-057B-4F81-A525-6AC1480D7B78}" type="presParOf" srcId="{8B50E91E-63E1-42D9-BB4B-00742ACA56F6}" destId="{156EA27E-5981-4C76-AD89-14E10A083630}" srcOrd="0" destOrd="0" presId="urn:microsoft.com/office/officeart/2005/8/layout/vProcess5"/>
    <dgm:cxn modelId="{902695FE-493E-49A3-9B76-4BF432172C7B}" type="presParOf" srcId="{8B50E91E-63E1-42D9-BB4B-00742ACA56F6}" destId="{4CB6DDAF-2524-4E61-8396-795AEA34744D}" srcOrd="1" destOrd="0" presId="urn:microsoft.com/office/officeart/2005/8/layout/vProcess5"/>
    <dgm:cxn modelId="{C849D71A-A660-4610-93EB-1D8654078187}" type="presParOf" srcId="{8B50E91E-63E1-42D9-BB4B-00742ACA56F6}" destId="{330E0AA2-94B3-4984-950D-E91DEB1C2F57}" srcOrd="2" destOrd="0" presId="urn:microsoft.com/office/officeart/2005/8/layout/vProcess5"/>
    <dgm:cxn modelId="{03325A63-84CF-4671-B25B-D2D01C9D565E}" type="presParOf" srcId="{8B50E91E-63E1-42D9-BB4B-00742ACA56F6}" destId="{F26DB4B8-E986-4585-B525-4E6A918EA28E}" srcOrd="3" destOrd="0" presId="urn:microsoft.com/office/officeart/2005/8/layout/vProcess5"/>
    <dgm:cxn modelId="{BDB1BD69-6B29-473E-B769-B9FC767FDF59}" type="presParOf" srcId="{8B50E91E-63E1-42D9-BB4B-00742ACA56F6}" destId="{7FC79A13-C6EE-4A9F-9EF6-427B86F91114}" srcOrd="4" destOrd="0" presId="urn:microsoft.com/office/officeart/2005/8/layout/vProcess5"/>
    <dgm:cxn modelId="{9E381988-6CCB-43AB-8808-C95DDEB60512}" type="presParOf" srcId="{8B50E91E-63E1-42D9-BB4B-00742ACA56F6}" destId="{81701EED-2F0B-42FE-AF71-8B44537CE63E}" srcOrd="5" destOrd="0" presId="urn:microsoft.com/office/officeart/2005/8/layout/vProcess5"/>
    <dgm:cxn modelId="{7B1A0707-95E4-4718-A387-E1F96ED0D15E}" type="presParOf" srcId="{8B50E91E-63E1-42D9-BB4B-00742ACA56F6}" destId="{DDEDDC1A-9C04-4FA5-B9CD-DEAF149606CF}" srcOrd="6" destOrd="0" presId="urn:microsoft.com/office/officeart/2005/8/layout/vProcess5"/>
    <dgm:cxn modelId="{D055BF90-87A8-490C-A981-3CCE64BC36B1}" type="presParOf" srcId="{8B50E91E-63E1-42D9-BB4B-00742ACA56F6}" destId="{17BCE3CC-4EEB-4CC8-A692-33A07434F114}" srcOrd="7" destOrd="0" presId="urn:microsoft.com/office/officeart/2005/8/layout/vProcess5"/>
    <dgm:cxn modelId="{A44995EC-A184-4183-B6ED-471088F7EDB2}" type="presParOf" srcId="{8B50E91E-63E1-42D9-BB4B-00742ACA56F6}" destId="{8CCBCA0F-B82F-41F6-889A-0D7C385DF984}" srcOrd="8" destOrd="0" presId="urn:microsoft.com/office/officeart/2005/8/layout/vProcess5"/>
    <dgm:cxn modelId="{6A018C28-1C77-4145-83B7-F5DDF539FC02}" type="presParOf" srcId="{8B50E91E-63E1-42D9-BB4B-00742ACA56F6}" destId="{953E4972-DC6B-4030-8A3A-898F178DE6FB}" srcOrd="9" destOrd="0" presId="urn:microsoft.com/office/officeart/2005/8/layout/vProcess5"/>
    <dgm:cxn modelId="{248D33BC-91BD-46AB-85F6-17274C5FF20D}" type="presParOf" srcId="{8B50E91E-63E1-42D9-BB4B-00742ACA56F6}" destId="{634F1C45-663F-4482-893E-462A80A2D761}" srcOrd="10" destOrd="0" presId="urn:microsoft.com/office/officeart/2005/8/layout/vProcess5"/>
    <dgm:cxn modelId="{D4CA7DC7-C2B0-40ED-AA0A-499CFE45F379}" type="presParOf" srcId="{8B50E91E-63E1-42D9-BB4B-00742ACA56F6}" destId="{E5096AE5-341E-4CA7-AF62-C8FA4DF49884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540383-E49A-4AEF-AE54-DAA500C9641C}">
      <dsp:nvSpPr>
        <dsp:cNvPr id="0" name=""/>
        <dsp:cNvSpPr/>
      </dsp:nvSpPr>
      <dsp:spPr>
        <a:xfrm>
          <a:off x="2723627" y="1225"/>
          <a:ext cx="1155869" cy="75131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200" kern="1200" dirty="0" smtClean="0"/>
            <a:t>Collection</a:t>
          </a:r>
          <a:endParaRPr lang="en-US" sz="1200" kern="1200" dirty="0"/>
        </a:p>
      </dsp:txBody>
      <dsp:txXfrm>
        <a:off x="2760303" y="37901"/>
        <a:ext cx="1082517" cy="677962"/>
      </dsp:txXfrm>
    </dsp:sp>
    <dsp:sp modelId="{98CA4A92-2879-4C08-A5EC-AC8439B80304}">
      <dsp:nvSpPr>
        <dsp:cNvPr id="0" name=""/>
        <dsp:cNvSpPr/>
      </dsp:nvSpPr>
      <dsp:spPr>
        <a:xfrm>
          <a:off x="1799745" y="376882"/>
          <a:ext cx="3003632" cy="3003632"/>
        </a:xfrm>
        <a:custGeom>
          <a:avLst/>
          <a:gdLst/>
          <a:ahLst/>
          <a:cxnLst/>
          <a:rect l="0" t="0" r="0" b="0"/>
          <a:pathLst>
            <a:path>
              <a:moveTo>
                <a:pt x="2234786" y="191012"/>
              </a:moveTo>
              <a:arcTo wR="1501816" hR="1501816" stAng="17952772" swAng="1212591"/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8A830C-E121-4CCC-A01E-2B36406AAE4B}">
      <dsp:nvSpPr>
        <dsp:cNvPr id="0" name=""/>
        <dsp:cNvSpPr/>
      </dsp:nvSpPr>
      <dsp:spPr>
        <a:xfrm>
          <a:off x="4151939" y="1038954"/>
          <a:ext cx="1155869" cy="751314"/>
        </a:xfrm>
        <a:prstGeom prst="roundRect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200" kern="1200" dirty="0" smtClean="0"/>
            <a:t>Storage</a:t>
          </a:r>
          <a:endParaRPr lang="en-US" sz="1200" kern="1200" dirty="0"/>
        </a:p>
      </dsp:txBody>
      <dsp:txXfrm>
        <a:off x="4188615" y="1075630"/>
        <a:ext cx="1082517" cy="677962"/>
      </dsp:txXfrm>
    </dsp:sp>
    <dsp:sp modelId="{EF41DBE8-D424-452B-9CA0-F7A711D39B9B}">
      <dsp:nvSpPr>
        <dsp:cNvPr id="0" name=""/>
        <dsp:cNvSpPr/>
      </dsp:nvSpPr>
      <dsp:spPr>
        <a:xfrm>
          <a:off x="1799745" y="376882"/>
          <a:ext cx="3003632" cy="3003632"/>
        </a:xfrm>
        <a:custGeom>
          <a:avLst/>
          <a:gdLst/>
          <a:ahLst/>
          <a:cxnLst/>
          <a:rect l="0" t="0" r="0" b="0"/>
          <a:pathLst>
            <a:path>
              <a:moveTo>
                <a:pt x="3000040" y="1605625"/>
              </a:moveTo>
              <a:arcTo wR="1501816" hR="1501816" stAng="21837816" swAng="1360540"/>
            </a:path>
          </a:pathLst>
        </a:custGeom>
        <a:noFill/>
        <a:ln w="12700" cap="flat" cmpd="sng" algn="ctr">
          <a:solidFill>
            <a:schemeClr val="accent2">
              <a:hueOff val="1610903"/>
              <a:satOff val="-4623"/>
              <a:lumOff val="-740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D0F002-BC5B-4861-9290-556581E32287}">
      <dsp:nvSpPr>
        <dsp:cNvPr id="0" name=""/>
        <dsp:cNvSpPr/>
      </dsp:nvSpPr>
      <dsp:spPr>
        <a:xfrm>
          <a:off x="3606372" y="2718035"/>
          <a:ext cx="1155869" cy="751314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200" kern="1200" dirty="0" smtClean="0"/>
            <a:t>Processing</a:t>
          </a:r>
          <a:endParaRPr lang="en-US" sz="1200" kern="1200" dirty="0"/>
        </a:p>
      </dsp:txBody>
      <dsp:txXfrm>
        <a:off x="3643048" y="2754711"/>
        <a:ext cx="1082517" cy="677962"/>
      </dsp:txXfrm>
    </dsp:sp>
    <dsp:sp modelId="{DEE43D0E-774B-4CAD-AE19-B691FD4E0C87}">
      <dsp:nvSpPr>
        <dsp:cNvPr id="0" name=""/>
        <dsp:cNvSpPr/>
      </dsp:nvSpPr>
      <dsp:spPr>
        <a:xfrm>
          <a:off x="1799745" y="376882"/>
          <a:ext cx="3003632" cy="3003632"/>
        </a:xfrm>
        <a:custGeom>
          <a:avLst/>
          <a:gdLst/>
          <a:ahLst/>
          <a:cxnLst/>
          <a:rect l="0" t="0" r="0" b="0"/>
          <a:pathLst>
            <a:path>
              <a:moveTo>
                <a:pt x="1686367" y="2992249"/>
              </a:moveTo>
              <a:arcTo wR="1501816" hR="1501816" stAng="4976481" swAng="847039"/>
            </a:path>
          </a:pathLst>
        </a:custGeom>
        <a:noFill/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CC68E7-F110-475C-9190-5AFB1CFD434F}">
      <dsp:nvSpPr>
        <dsp:cNvPr id="0" name=""/>
        <dsp:cNvSpPr/>
      </dsp:nvSpPr>
      <dsp:spPr>
        <a:xfrm>
          <a:off x="1840882" y="2718035"/>
          <a:ext cx="1155869" cy="751314"/>
        </a:xfrm>
        <a:prstGeom prst="roundRect">
          <a:avLst/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200" b="0" kern="1200" dirty="0" smtClean="0"/>
            <a:t>Analysis (EDA)</a:t>
          </a:r>
          <a:endParaRPr lang="en-US" sz="1200" b="0" kern="1200" dirty="0"/>
        </a:p>
      </dsp:txBody>
      <dsp:txXfrm>
        <a:off x="1877558" y="2754711"/>
        <a:ext cx="1082517" cy="677962"/>
      </dsp:txXfrm>
    </dsp:sp>
    <dsp:sp modelId="{657DE1D8-8649-4963-8759-2053E7E32B08}">
      <dsp:nvSpPr>
        <dsp:cNvPr id="0" name=""/>
        <dsp:cNvSpPr/>
      </dsp:nvSpPr>
      <dsp:spPr>
        <a:xfrm>
          <a:off x="1799745" y="376882"/>
          <a:ext cx="3003632" cy="3003632"/>
        </a:xfrm>
        <a:custGeom>
          <a:avLst/>
          <a:gdLst/>
          <a:ahLst/>
          <a:cxnLst/>
          <a:rect l="0" t="0" r="0" b="0"/>
          <a:pathLst>
            <a:path>
              <a:moveTo>
                <a:pt x="159422" y="2175188"/>
              </a:moveTo>
              <a:arcTo wR="1501816" hR="1501816" stAng="9201644" swAng="1360540"/>
            </a:path>
          </a:pathLst>
        </a:custGeom>
        <a:noFill/>
        <a:ln w="12700" cap="flat" cmpd="sng" algn="ctr">
          <a:solidFill>
            <a:schemeClr val="accent2">
              <a:hueOff val="4832710"/>
              <a:satOff val="-13870"/>
              <a:lumOff val="-2220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11CFD2-834B-4DD6-B4C3-31AB0821CAD3}">
      <dsp:nvSpPr>
        <dsp:cNvPr id="0" name=""/>
        <dsp:cNvSpPr/>
      </dsp:nvSpPr>
      <dsp:spPr>
        <a:xfrm>
          <a:off x="1295315" y="1038954"/>
          <a:ext cx="1155869" cy="751314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200" kern="1200" dirty="0" smtClean="0"/>
            <a:t>Visual</a:t>
          </a:r>
          <a:endParaRPr lang="en-US" sz="1200" kern="1200" dirty="0"/>
        </a:p>
      </dsp:txBody>
      <dsp:txXfrm>
        <a:off x="1331991" y="1075630"/>
        <a:ext cx="1082517" cy="677962"/>
      </dsp:txXfrm>
    </dsp:sp>
    <dsp:sp modelId="{E24F1835-D695-4F88-8727-67233E0C4E8E}">
      <dsp:nvSpPr>
        <dsp:cNvPr id="0" name=""/>
        <dsp:cNvSpPr/>
      </dsp:nvSpPr>
      <dsp:spPr>
        <a:xfrm>
          <a:off x="1799745" y="376882"/>
          <a:ext cx="3003632" cy="3003632"/>
        </a:xfrm>
        <a:custGeom>
          <a:avLst/>
          <a:gdLst/>
          <a:ahLst/>
          <a:cxnLst/>
          <a:rect l="0" t="0" r="0" b="0"/>
          <a:pathLst>
            <a:path>
              <a:moveTo>
                <a:pt x="361142" y="524925"/>
              </a:moveTo>
              <a:arcTo wR="1501816" hR="1501816" stAng="13234636" swAng="1212591"/>
            </a:path>
          </a:pathLst>
        </a:custGeom>
        <a:noFill/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B6DDAF-2524-4E61-8396-795AEA34744D}">
      <dsp:nvSpPr>
        <dsp:cNvPr id="0" name=""/>
        <dsp:cNvSpPr/>
      </dsp:nvSpPr>
      <dsp:spPr>
        <a:xfrm>
          <a:off x="0" y="0"/>
          <a:ext cx="4982094" cy="7311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200" kern="1200" dirty="0" smtClean="0"/>
            <a:t>Pertanyaan</a:t>
          </a:r>
          <a:endParaRPr lang="en-US" sz="3200" kern="1200" dirty="0"/>
        </a:p>
      </dsp:txBody>
      <dsp:txXfrm>
        <a:off x="21416" y="21416"/>
        <a:ext cx="4131291" cy="688363"/>
      </dsp:txXfrm>
    </dsp:sp>
    <dsp:sp modelId="{330E0AA2-94B3-4984-950D-E91DEB1C2F57}">
      <dsp:nvSpPr>
        <dsp:cNvPr id="0" name=""/>
        <dsp:cNvSpPr/>
      </dsp:nvSpPr>
      <dsp:spPr>
        <a:xfrm>
          <a:off x="417250" y="864140"/>
          <a:ext cx="4982094" cy="731195"/>
        </a:xfrm>
        <a:prstGeom prst="roundRect">
          <a:avLst>
            <a:gd name="adj" fmla="val 10000"/>
          </a:avLst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200" kern="1200" dirty="0" smtClean="0"/>
            <a:t>Jenis Analisis</a:t>
          </a:r>
          <a:endParaRPr lang="en-US" sz="3200" kern="1200" dirty="0"/>
        </a:p>
      </dsp:txBody>
      <dsp:txXfrm>
        <a:off x="438666" y="885556"/>
        <a:ext cx="4046734" cy="688363"/>
      </dsp:txXfrm>
    </dsp:sp>
    <dsp:sp modelId="{F26DB4B8-E986-4585-B525-4E6A918EA28E}">
      <dsp:nvSpPr>
        <dsp:cNvPr id="0" name=""/>
        <dsp:cNvSpPr/>
      </dsp:nvSpPr>
      <dsp:spPr>
        <a:xfrm>
          <a:off x="828273" y="1728280"/>
          <a:ext cx="4982094" cy="731195"/>
        </a:xfrm>
        <a:prstGeom prst="roundRect">
          <a:avLst>
            <a:gd name="adj" fmla="val 10000"/>
          </a:avLst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200" kern="1200" dirty="0" smtClean="0"/>
            <a:t>Visualisasi</a:t>
          </a:r>
          <a:endParaRPr lang="en-US" sz="3200" kern="1200" dirty="0"/>
        </a:p>
      </dsp:txBody>
      <dsp:txXfrm>
        <a:off x="849689" y="1749696"/>
        <a:ext cx="4052962" cy="688363"/>
      </dsp:txXfrm>
    </dsp:sp>
    <dsp:sp modelId="{7FC79A13-C6EE-4A9F-9EF6-427B86F91114}">
      <dsp:nvSpPr>
        <dsp:cNvPr id="0" name=""/>
        <dsp:cNvSpPr/>
      </dsp:nvSpPr>
      <dsp:spPr>
        <a:xfrm>
          <a:off x="1245523" y="2592420"/>
          <a:ext cx="4982094" cy="731195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200" kern="1200" dirty="0" smtClean="0"/>
            <a:t>Interpretasi </a:t>
          </a:r>
          <a:endParaRPr lang="en-US" sz="3200" kern="1200" dirty="0"/>
        </a:p>
      </dsp:txBody>
      <dsp:txXfrm>
        <a:off x="1266939" y="2613836"/>
        <a:ext cx="4046734" cy="688363"/>
      </dsp:txXfrm>
    </dsp:sp>
    <dsp:sp modelId="{81701EED-2F0B-42FE-AF71-8B44537CE63E}">
      <dsp:nvSpPr>
        <dsp:cNvPr id="0" name=""/>
        <dsp:cNvSpPr/>
      </dsp:nvSpPr>
      <dsp:spPr>
        <a:xfrm>
          <a:off x="4506817" y="560029"/>
          <a:ext cx="475277" cy="47527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4613754" y="560029"/>
        <a:ext cx="261403" cy="357646"/>
      </dsp:txXfrm>
    </dsp:sp>
    <dsp:sp modelId="{DDEDDC1A-9C04-4FA5-B9CD-DEAF149606CF}">
      <dsp:nvSpPr>
        <dsp:cNvPr id="0" name=""/>
        <dsp:cNvSpPr/>
      </dsp:nvSpPr>
      <dsp:spPr>
        <a:xfrm>
          <a:off x="4924067" y="1424169"/>
          <a:ext cx="475277" cy="47527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5031004" y="1424169"/>
        <a:ext cx="261403" cy="357646"/>
      </dsp:txXfrm>
    </dsp:sp>
    <dsp:sp modelId="{17BCE3CC-4EEB-4CC8-A692-33A07434F114}">
      <dsp:nvSpPr>
        <dsp:cNvPr id="0" name=""/>
        <dsp:cNvSpPr/>
      </dsp:nvSpPr>
      <dsp:spPr>
        <a:xfrm>
          <a:off x="5335090" y="2288309"/>
          <a:ext cx="475277" cy="47527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5442027" y="2288309"/>
        <a:ext cx="261403" cy="3576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478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30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659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831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860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4247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130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406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3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14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98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71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881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86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7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377440"/>
            <a:ext cx="11519209" cy="2854588"/>
          </a:xfrm>
        </p:spPr>
        <p:txBody>
          <a:bodyPr>
            <a:normAutofit/>
          </a:bodyPr>
          <a:lstStyle/>
          <a:p>
            <a:r>
              <a:rPr lang="id-ID" sz="3200" i="1" dirty="0"/>
              <a:t>Visualisasi Data dan Informasi</a:t>
            </a:r>
            <a:r>
              <a:rPr lang="en-US" sz="3100" b="1" i="1" dirty="0"/>
              <a:t/>
            </a:r>
            <a:br>
              <a:rPr lang="en-US" sz="3100" b="1" i="1" dirty="0"/>
            </a:br>
            <a:r>
              <a:rPr lang="id-ID" sz="3100" b="1" i="1" dirty="0" smtClean="0"/>
              <a:t/>
            </a:r>
            <a:br>
              <a:rPr lang="id-ID" sz="3100" b="1" i="1" dirty="0" smtClean="0"/>
            </a:b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b="1" dirty="0"/>
              <a:t>PERTEMUAN </a:t>
            </a:r>
            <a:r>
              <a:rPr lang="id-ID" sz="3100" b="1" dirty="0"/>
              <a:t>4</a:t>
            </a:r>
            <a:r>
              <a:rPr lang="en-US" sz="3100" b="1" dirty="0"/>
              <a:t/>
            </a:r>
            <a:br>
              <a:rPr lang="en-US" sz="3100" b="1" dirty="0"/>
            </a:br>
            <a:r>
              <a:rPr lang="id-ID" sz="3200" dirty="0"/>
              <a:t>Exploratory Data Analysis (EDA) &amp; Statistik Deskriptif</a:t>
            </a:r>
            <a:endParaRPr lang="en-US" dirty="0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1852" y="5699786"/>
            <a:ext cx="9144000" cy="1655762"/>
          </a:xfrm>
        </p:spPr>
        <p:txBody>
          <a:bodyPr/>
          <a:lstStyle/>
          <a:p>
            <a:r>
              <a:rPr lang="en-US" dirty="0" err="1"/>
              <a:t>Yuni</a:t>
            </a:r>
            <a:r>
              <a:rPr lang="en-US" dirty="0"/>
              <a:t> </a:t>
            </a:r>
            <a:r>
              <a:rPr lang="en-US" dirty="0" err="1"/>
              <a:t>Puspita</a:t>
            </a:r>
            <a:r>
              <a:rPr lang="en-US" dirty="0"/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t-IT" sz="4000" dirty="0"/>
              <a:t>DISTRIBUSI DATA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t-IT" sz="2400" dirty="0" smtClean="0"/>
              <a:t>Distribusi </a:t>
            </a:r>
            <a:r>
              <a:rPr lang="it-IT" sz="2400" dirty="0"/>
              <a:t>data menggambarkan pola penyebaran nilai</a:t>
            </a:r>
            <a:r>
              <a:rPr lang="it-IT" sz="2400" dirty="0" smtClean="0"/>
              <a:t>: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 - Distribusi normal (simetris</a:t>
            </a:r>
            <a:r>
              <a:rPr lang="id-ID" sz="2400" dirty="0" smtClean="0"/>
              <a:t>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 - Distribusi miring (skewed</a:t>
            </a:r>
            <a:r>
              <a:rPr lang="id-ID" sz="2400" dirty="0" smtClean="0"/>
              <a:t>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📌 Penting untuk memahami karakteristik data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887911858"/>
      </p:ext>
    </p:extLst>
  </p:cSld>
  <p:clrMapOvr>
    <a:masterClrMapping/>
  </p:clrMapOvr>
  <p:transition spd="slow">
    <p:push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t-IT" sz="4000" dirty="0"/>
              <a:t>VISUALISASI DATA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t-IT" sz="2400" dirty="0"/>
              <a:t>Visualisasi digunakan </a:t>
            </a:r>
            <a:r>
              <a:rPr lang="it-IT" sz="2400" dirty="0" smtClean="0"/>
              <a:t>untuk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t-IT" sz="2400" dirty="0" smtClean="0"/>
              <a:t>Memahami distribusi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Menjelaskan </a:t>
            </a:r>
            <a:r>
              <a:rPr lang="id-ID" sz="2400" dirty="0" smtClean="0"/>
              <a:t>hubungan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Mengidentifikasi </a:t>
            </a:r>
            <a:r>
              <a:rPr lang="id-ID" sz="2400" dirty="0" smtClean="0"/>
              <a:t>anomali</a:t>
            </a:r>
          </a:p>
        </p:txBody>
      </p:sp>
    </p:spTree>
    <p:extLst>
      <p:ext uri="{BB962C8B-B14F-4D97-AF65-F5344CB8AC3E}">
        <p14:creationId xmlns:p14="http://schemas.microsoft.com/office/powerpoint/2010/main" val="2009864758"/>
      </p:ext>
    </p:extLst>
  </p:cSld>
  <p:clrMapOvr>
    <a:masterClrMapping/>
  </p:clrMapOvr>
  <p:transition spd="slow">
    <p:push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4000" dirty="0"/>
              <a:t>PEMILIHAN VISUALISASI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890075"/>
              </p:ext>
            </p:extLst>
          </p:nvPr>
        </p:nvGraphicFramePr>
        <p:xfrm>
          <a:off x="838200" y="2457450"/>
          <a:ext cx="10515600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1588015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1650614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7107934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Tujuan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Jenis Analisis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Visualisasi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812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Distribusi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Univariat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Histogram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134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Outlier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Univariat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Boxplot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107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Hubungan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Bivariat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Scatter plot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227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6412356"/>
      </p:ext>
    </p:extLst>
  </p:cSld>
  <p:clrMapOvr>
    <a:masterClrMapping/>
  </p:clrMapOvr>
  <p:transition spd="slow"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Analisis terhadap satu </a:t>
            </a:r>
            <a:r>
              <a:rPr lang="id-ID" sz="2400" dirty="0" smtClean="0"/>
              <a:t>variabel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Tujuan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/>
              <a:t>Analisis </a:t>
            </a:r>
            <a:r>
              <a:rPr lang="id-ID" sz="2400" dirty="0"/>
              <a:t>terhadap satu </a:t>
            </a:r>
            <a:r>
              <a:rPr lang="id-ID" sz="2400" dirty="0" smtClean="0"/>
              <a:t>variabel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Mengetahui </a:t>
            </a:r>
            <a:r>
              <a:rPr lang="id-ID" sz="2400" dirty="0" smtClean="0"/>
              <a:t>distribusi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Contoh : Distribusi umur</a:t>
            </a: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ANALISIS UNIVARIAT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3618012779"/>
      </p:ext>
    </p:extLst>
  </p:cSld>
  <p:clrMapOvr>
    <a:masterClrMapping/>
  </p:clrMapOvr>
  <p:transition spd="slow">
    <p:push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Analisis terhadap </a:t>
            </a:r>
            <a:r>
              <a:rPr lang="id-ID" sz="2400" dirty="0" smtClean="0"/>
              <a:t>dua variabel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Tujuan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Mengetahui </a:t>
            </a:r>
            <a:r>
              <a:rPr lang="id-ID" sz="2400" dirty="0" smtClean="0"/>
              <a:t>hubungan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Mengidentifikasi </a:t>
            </a:r>
            <a:r>
              <a:rPr lang="id-ID" sz="2400" dirty="0" smtClean="0"/>
              <a:t>pola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Contoh : Transaksi vs Belanja</a:t>
            </a: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ANALISIS BIVARIAT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027619633"/>
      </p:ext>
    </p:extLst>
  </p:cSld>
  <p:clrMapOvr>
    <a:masterClrMapping/>
  </p:clrMapOvr>
  <p:transition spd="slow">
    <p:push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000" dirty="0" smtClean="0"/>
              <a:t>Histogram :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/>
              <a:t>	</a:t>
            </a:r>
            <a:r>
              <a:rPr lang="id-ID" sz="2000" dirty="0" smtClean="0"/>
              <a:t>Menampilkan distribusi data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id-ID" sz="20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000" dirty="0" smtClean="0"/>
              <a:t> Boxplot</a:t>
            </a:r>
          </a:p>
          <a:p>
            <a:pPr marL="457200" lvl="1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/>
              <a:t>	</a:t>
            </a:r>
            <a:r>
              <a:rPr lang="id-ID" sz="2000" dirty="0" smtClean="0"/>
              <a:t>Menampilkan median dan outlier</a:t>
            </a:r>
          </a:p>
          <a:p>
            <a:pPr marL="457200" lvl="1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/>
          </a:p>
          <a:p>
            <a:pPr marL="457200" lvl="1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/>
              <a:t>Interpretasi :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 smtClean="0"/>
              <a:t>Distribusi </a:t>
            </a:r>
            <a:r>
              <a:rPr lang="id-ID" sz="2000" dirty="0"/>
              <a:t>miring → data tidak </a:t>
            </a:r>
            <a:r>
              <a:rPr lang="id-ID" sz="2000" dirty="0" smtClean="0"/>
              <a:t>normal</a:t>
            </a:r>
          </a:p>
          <a:p>
            <a:pPr marL="914400" lvl="1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/>
              <a:t>Titik ekstrem → outlier</a:t>
            </a:r>
            <a:endParaRPr lang="id-ID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 smtClean="0"/>
              <a:t>Histogram dan Boxplot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490892988"/>
      </p:ext>
    </p:extLst>
  </p:cSld>
  <p:clrMapOvr>
    <a:masterClrMapping/>
  </p:clrMapOvr>
  <p:transition spd="slow">
    <p:push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000" dirty="0" smtClean="0"/>
              <a:t>Digunakan untuk :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/>
              <a:t>	Melihat hubungan antar </a:t>
            </a:r>
            <a:r>
              <a:rPr lang="id-ID" sz="2000" dirty="0" smtClean="0"/>
              <a:t>variabel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 smtClean="0"/>
              <a:t>Interpretasi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 smtClean="0"/>
              <a:t>Pola </a:t>
            </a:r>
            <a:r>
              <a:rPr lang="id-ID" sz="2000" dirty="0"/>
              <a:t>naik → hubungan </a:t>
            </a:r>
            <a:r>
              <a:rPr lang="id-ID" sz="2000" dirty="0" smtClean="0"/>
              <a:t>positif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/>
              <a:t>Pola turun → hubungan </a:t>
            </a:r>
            <a:r>
              <a:rPr lang="id-ID" sz="2000" dirty="0" smtClean="0"/>
              <a:t>negatif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000" dirty="0"/>
              <a:t>Tidak berpola → tidak ada hubungan</a:t>
            </a:r>
            <a:endParaRPr lang="id-ID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 smtClean="0"/>
              <a:t>Scatter Plot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096266207"/>
      </p:ext>
    </p:extLst>
  </p:cSld>
  <p:clrMapOvr>
    <a:masterClrMapping/>
  </p:clrMapOvr>
  <p:transition spd="slow">
    <p:push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1934"/>
            <a:ext cx="10515600" cy="35517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EDA Membantu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/>
              <a:t>Mendeteksi </a:t>
            </a:r>
            <a:r>
              <a:rPr lang="id-ID" sz="2400" dirty="0"/>
              <a:t>missing </a:t>
            </a:r>
            <a:r>
              <a:rPr lang="id-ID" sz="2400" dirty="0" smtClean="0"/>
              <a:t>value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Mengidentifikasi </a:t>
            </a:r>
            <a:r>
              <a:rPr lang="id-ID" sz="2400" dirty="0" smtClean="0"/>
              <a:t>outlier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Menemukan </a:t>
            </a:r>
            <a:r>
              <a:rPr lang="id-ID" sz="2400" dirty="0" smtClean="0"/>
              <a:t>inkonsistens</a:t>
            </a: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KUALITAS DATA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581339793"/>
      </p:ext>
    </p:extLst>
  </p:cSld>
  <p:clrMapOvr>
    <a:masterClrMapping/>
  </p:clrMapOvr>
  <p:transition spd="slow">
    <p:push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4000" dirty="0"/>
              <a:t>LATAR BELAKANG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400" b="1" dirty="0"/>
              <a:t>Analisis data tidak dapat dilakukan secara langsung tanpa pemahaman awal terhadap karakteristik data</a:t>
            </a:r>
            <a:r>
              <a:rPr lang="id-ID" sz="2400" b="1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Tanpa eksplorasi data</a:t>
            </a:r>
            <a:r>
              <a:rPr lang="id-ID" sz="2400" b="1" dirty="0" smtClean="0"/>
              <a:t>: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 smtClean="0"/>
              <a:t>Model </a:t>
            </a:r>
            <a:r>
              <a:rPr lang="id-ID" sz="2400" dirty="0"/>
              <a:t>analitik berpotensi menghasilkan kesimpulan yang </a:t>
            </a:r>
            <a:r>
              <a:rPr lang="id-ID" sz="2400" dirty="0" smtClean="0"/>
              <a:t> tidak valid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b="1" dirty="0" smtClean="0"/>
              <a:t>Interpretasi </a:t>
            </a:r>
            <a:r>
              <a:rPr lang="id-ID" sz="2400" b="1" dirty="0"/>
              <a:t>data menjadi </a:t>
            </a:r>
            <a:r>
              <a:rPr lang="id-ID" sz="2400" b="1" dirty="0" smtClean="0"/>
              <a:t>bias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sv-SE" sz="2400" b="1" dirty="0"/>
              <a:t>👉 Oleh karena itu, diperlukan tahap Exploratory Data Analysis (EDA)</a:t>
            </a: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494212911"/>
      </p:ext>
    </p:extLst>
  </p:cSld>
  <p:clrMapOvr>
    <a:masterClrMapping/>
  </p:clrMapOvr>
  <p:transition spd="slow">
    <p:push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POSISI DALAM DATA LIFECYCLE</a:t>
            </a:r>
            <a:endParaRPr lang="id-ID" b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9409177"/>
              </p:ext>
            </p:extLst>
          </p:nvPr>
        </p:nvGraphicFramePr>
        <p:xfrm>
          <a:off x="838201" y="2457450"/>
          <a:ext cx="6603124" cy="3520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Rectangle 5"/>
          <p:cNvSpPr/>
          <p:nvPr/>
        </p:nvSpPr>
        <p:spPr>
          <a:xfrm>
            <a:off x="6901022" y="3472227"/>
            <a:ext cx="46256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/>
              <a:t>📌 Fokus utama</a:t>
            </a:r>
            <a:r>
              <a:rPr lang="id-ID" dirty="0" smtClean="0"/>
              <a:t>: </a:t>
            </a:r>
          </a:p>
          <a:p>
            <a:r>
              <a:rPr lang="id-ID" dirty="0"/>
              <a:t>Tahap Analysis (EDA) sebagai dasar analisis lanjutan</a:t>
            </a:r>
          </a:p>
        </p:txBody>
      </p:sp>
    </p:spTree>
    <p:extLst>
      <p:ext uri="{BB962C8B-B14F-4D97-AF65-F5344CB8AC3E}">
        <p14:creationId xmlns:p14="http://schemas.microsoft.com/office/powerpoint/2010/main" val="1348261055"/>
      </p:ext>
    </p:extLst>
  </p:cSld>
  <p:clrMapOvr>
    <a:masterClrMapping/>
  </p:clrMapOvr>
  <p:transition spd="slow"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DEFINISI EDA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Exploratory Data Analysis (EDA) adalah</a:t>
            </a:r>
            <a:r>
              <a:rPr lang="id-ID" sz="2400" dirty="0" smtClean="0"/>
              <a:t>: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Proses sistematis untuk mengeksplorasi, meringkas, dan memahami karakteristik data guna memperoleh informasi awal yang relevan sebelum dilakukan analisis lanjutan.</a:t>
            </a:r>
          </a:p>
        </p:txBody>
      </p:sp>
    </p:spTree>
    <p:extLst>
      <p:ext uri="{BB962C8B-B14F-4D97-AF65-F5344CB8AC3E}">
        <p14:creationId xmlns:p14="http://schemas.microsoft.com/office/powerpoint/2010/main" val="4116312066"/>
      </p:ext>
    </p:extLst>
  </p:cSld>
  <p:clrMapOvr>
    <a:masterClrMapping/>
  </p:clrMapOvr>
  <p:transition spd="slow"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TUJUAN </a:t>
            </a:r>
            <a:r>
              <a:rPr lang="id-ID" sz="2400" dirty="0" smtClean="0"/>
              <a:t>EDA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Mengidentifikasi </a:t>
            </a:r>
            <a:r>
              <a:rPr lang="id-ID" sz="2400" dirty="0"/>
              <a:t>pola dalam </a:t>
            </a:r>
            <a:r>
              <a:rPr lang="id-ID" sz="2400" dirty="0" smtClean="0"/>
              <a:t>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Menemukan hubungan antar </a:t>
            </a:r>
            <a:r>
              <a:rPr lang="id-ID" sz="2400" dirty="0" smtClean="0"/>
              <a:t>variabel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Mendeteksi anomali dan </a:t>
            </a:r>
            <a:r>
              <a:rPr lang="id-ID" sz="2400" dirty="0" smtClean="0"/>
              <a:t>outlier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Mengevaluasi kualitas </a:t>
            </a:r>
            <a:r>
              <a:rPr lang="id-ID" sz="2400" dirty="0" smtClean="0"/>
              <a:t>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Menghasilkan </a:t>
            </a:r>
            <a:r>
              <a:rPr lang="id-ID" sz="2400" b="1" dirty="0"/>
              <a:t>temuan analitis awal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928989468"/>
      </p:ext>
    </p:extLst>
  </p:cSld>
  <p:clrMapOvr>
    <a:masterClrMapping/>
  </p:clrMapOvr>
  <p:transition spd="slow"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035684"/>
              </p:ext>
            </p:extLst>
          </p:nvPr>
        </p:nvGraphicFramePr>
        <p:xfrm>
          <a:off x="838200" y="2552700"/>
          <a:ext cx="6227618" cy="3323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KERANGKA BERPIKIR EDA</a:t>
            </a:r>
            <a:endParaRPr lang="id-ID" sz="3600" dirty="0"/>
          </a:p>
        </p:txBody>
      </p:sp>
      <p:sp>
        <p:nvSpPr>
          <p:cNvPr id="11" name="Rectangle 10"/>
          <p:cNvSpPr/>
          <p:nvPr/>
        </p:nvSpPr>
        <p:spPr>
          <a:xfrm>
            <a:off x="7065818" y="2980493"/>
            <a:ext cx="488467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dirty="0"/>
              <a:t>Contoh</a:t>
            </a:r>
            <a:r>
              <a:rPr lang="id-ID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id-ID" dirty="0" smtClean="0"/>
              <a:t>Distribusi </a:t>
            </a:r>
            <a:r>
              <a:rPr lang="id-ID" dirty="0"/>
              <a:t>data → </a:t>
            </a:r>
            <a:r>
              <a:rPr lang="id-ID" dirty="0" smtClean="0"/>
              <a:t>Histogram</a:t>
            </a:r>
          </a:p>
          <a:p>
            <a:pPr marL="285750" indent="-285750">
              <a:buFontTx/>
              <a:buChar char="-"/>
            </a:pPr>
            <a:r>
              <a:rPr lang="id-ID" dirty="0"/>
              <a:t>Hubungan variabel → Scatter plot</a:t>
            </a:r>
          </a:p>
        </p:txBody>
      </p:sp>
    </p:spTree>
    <p:extLst>
      <p:ext uri="{BB962C8B-B14F-4D97-AF65-F5344CB8AC3E}">
        <p14:creationId xmlns:p14="http://schemas.microsoft.com/office/powerpoint/2010/main" val="3633066924"/>
      </p:ext>
    </p:extLst>
  </p:cSld>
  <p:clrMapOvr>
    <a:masterClrMapping/>
  </p:clrMapOvr>
  <p:transition spd="slow"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4000" dirty="0"/>
              <a:t>JENIS ANALISIS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/>
              <a:t>Univariat </a:t>
            </a:r>
            <a:r>
              <a:rPr lang="id-ID" sz="2400" dirty="0"/>
              <a:t>→ 1 </a:t>
            </a:r>
            <a:r>
              <a:rPr lang="id-ID" sz="2400" dirty="0" smtClean="0"/>
              <a:t>variabel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Bivariat → 2 </a:t>
            </a:r>
            <a:r>
              <a:rPr lang="id-ID" sz="2400" dirty="0" smtClean="0"/>
              <a:t>variabel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Multivariat → &gt;2 variabel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26785848"/>
      </p:ext>
    </p:extLst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4000" dirty="0"/>
              <a:t>STATISTIK DESKRIPTIF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Digunakan untuk merangkum data: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/>
              <a:t>Mean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/>
              <a:t>Median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/>
              <a:t>Modus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Digunakan untuk merangkum data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Standar deviasi</a:t>
            </a:r>
          </a:p>
        </p:txBody>
      </p:sp>
    </p:spTree>
    <p:extLst>
      <p:ext uri="{BB962C8B-B14F-4D97-AF65-F5344CB8AC3E}">
        <p14:creationId xmlns:p14="http://schemas.microsoft.com/office/powerpoint/2010/main" val="127314426"/>
      </p:ext>
    </p:extLst>
  </p:cSld>
  <p:clrMapOvr>
    <a:masterClrMapping/>
  </p:clrMapOvr>
  <p:transition spd="slow"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F718113E-5CC0-B62D-7B2B-A3DC2E3474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551934"/>
                <a:ext cx="10515600" cy="355174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10000"/>
                  </a:lnSpc>
                  <a:spcBef>
                    <a:spcPct val="0"/>
                  </a:spcBef>
                  <a:buNone/>
                </a:pPr>
                <a:r>
                  <a:rPr lang="id-ID" sz="2400" dirty="0" smtClean="0"/>
                  <a:t>Contoh:</a:t>
                </a:r>
                <a:r>
                  <a:rPr lang="id-ID" sz="2400" dirty="0"/>
                  <a:t>	</a:t>
                </a:r>
              </a:p>
              <a:p>
                <a:pPr marL="0" indent="0" algn="just">
                  <a:lnSpc>
                    <a:spcPct val="110000"/>
                  </a:lnSpc>
                  <a:spcBef>
                    <a:spcPct val="0"/>
                  </a:spcBef>
                  <a:buNone/>
                </a:pPr>
                <a:r>
                  <a:rPr lang="id-ID" sz="2400" dirty="0"/>
                  <a:t>Data: 10, 20, 30, 40, </a:t>
                </a:r>
                <a:r>
                  <a:rPr lang="id-ID" sz="2400" dirty="0" smtClean="0"/>
                  <a:t>100</a:t>
                </a:r>
              </a:p>
              <a:p>
                <a:pPr marL="0" indent="0" algn="just">
                  <a:lnSpc>
                    <a:spcPct val="110000"/>
                  </a:lnSpc>
                  <a:spcBef>
                    <a:spcPct val="0"/>
                  </a:spcBef>
                  <a:buNone/>
                </a:pPr>
                <a:endParaRPr lang="id-ID" sz="2400" dirty="0"/>
              </a:p>
              <a:p>
                <a:pPr marL="0" indent="0" algn="just">
                  <a:lnSpc>
                    <a:spcPct val="110000"/>
                  </a:lnSpc>
                  <a:spcBef>
                    <a:spcPct val="0"/>
                  </a:spcBef>
                  <a:buNone/>
                </a:pPr>
                <a:r>
                  <a:rPr lang="id-ID" sz="2400" dirty="0"/>
                  <a:t>Mean= </a:t>
                </a:r>
                <a:r>
                  <a:rPr lang="id-ID" sz="2400" dirty="0" smtClean="0"/>
                  <a:t>10+20+30+40+100=200 / 5 </a:t>
                </a:r>
              </a:p>
              <a:p>
                <a:pPr marL="0" indent="0" algn="just">
                  <a:lnSpc>
                    <a:spcPct val="110000"/>
                  </a:lnSpc>
                  <a:spcBef>
                    <a:spcPct val="0"/>
                  </a:spcBef>
                  <a:buNone/>
                </a:pPr>
                <a:r>
                  <a:rPr lang="id-ID" sz="2400" dirty="0"/>
                  <a:t>	</a:t>
                </a:r>
                <a:r>
                  <a:rPr lang="id-ID" sz="2400" dirty="0" smtClean="0"/>
                  <a:t>= 40</a:t>
                </a:r>
              </a:p>
              <a:p>
                <a:pPr marL="0" indent="0" algn="just">
                  <a:lnSpc>
                    <a:spcPct val="110000"/>
                  </a:lnSpc>
                  <a:spcBef>
                    <a:spcPct val="0"/>
                  </a:spcBef>
                  <a:buNone/>
                </a:pPr>
                <a:endParaRPr lang="id-ID" sz="2400" dirty="0"/>
              </a:p>
              <a:p>
                <a:pPr marL="0" indent="0" algn="just">
                  <a:lnSpc>
                    <a:spcPct val="110000"/>
                  </a:lnSpc>
                  <a:spcBef>
                    <a:spcPct val="0"/>
                  </a:spcBef>
                  <a:buNone/>
                </a:pPr>
                <a:r>
                  <a:rPr lang="id-ID" sz="2400" dirty="0" smtClean="0"/>
                  <a:t>Median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40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id-ID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id-ID" sz="240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id-ID" sz="2400" dirty="0" smtClean="0"/>
                  <a:t> = (5+1)/2</a:t>
                </a:r>
                <a:r>
                  <a:rPr lang="id-ID" sz="2400" dirty="0"/>
                  <a:t> </a:t>
                </a:r>
                <a:r>
                  <a:rPr lang="id-ID" sz="2400" dirty="0" smtClean="0"/>
                  <a:t>= 3 (nilai ke 3)</a:t>
                </a:r>
              </a:p>
              <a:p>
                <a:pPr marL="0" indent="0" algn="just">
                  <a:lnSpc>
                    <a:spcPct val="110000"/>
                  </a:lnSpc>
                  <a:spcBef>
                    <a:spcPct val="0"/>
                  </a:spcBef>
                  <a:buNone/>
                </a:pPr>
                <a:r>
                  <a:rPr lang="id-ID" sz="2400" dirty="0"/>
                  <a:t> </a:t>
                </a:r>
                <a:r>
                  <a:rPr lang="id-ID" sz="2400" dirty="0" smtClean="0"/>
                  <a:t>maka median adalah : 30</a:t>
                </a:r>
              </a:p>
            </p:txBody>
          </p:sp>
        </mc:Choice>
        <mc:Fallback xmlns="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F718113E-5CC0-B62D-7B2B-A3DC2E3474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551934"/>
                <a:ext cx="10515600" cy="3551747"/>
              </a:xfrm>
              <a:blipFill>
                <a:blip r:embed="rId4"/>
                <a:stretch>
                  <a:fillRect l="-928" t="-515" b="-171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4862" y="1289130"/>
            <a:ext cx="9522275" cy="1325563"/>
          </a:xfrm>
        </p:spPr>
        <p:txBody>
          <a:bodyPr>
            <a:normAutofit/>
          </a:bodyPr>
          <a:lstStyle/>
          <a:p>
            <a:r>
              <a:rPr lang="id-ID" sz="3200" dirty="0"/>
              <a:t>INTERPRETASI STATISTIK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547169158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4211</TotalTime>
  <Words>471</Words>
  <Application>Microsoft Office PowerPoint</Application>
  <PresentationFormat>Widescreen</PresentationFormat>
  <Paragraphs>171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Cambria Math</vt:lpstr>
      <vt:lpstr>Cascadia Code Light</vt:lpstr>
      <vt:lpstr>Cascadia Mono</vt:lpstr>
      <vt:lpstr>Century Gothic</vt:lpstr>
      <vt:lpstr>Times New Roman</vt:lpstr>
      <vt:lpstr>Wingdings</vt:lpstr>
      <vt:lpstr>Office Theme</vt:lpstr>
      <vt:lpstr>Visualisasi Data dan Informasi   PERTEMUAN 4 Exploratory Data Analysis (EDA) &amp; Statistik Deskriptif</vt:lpstr>
      <vt:lpstr>LATAR BELAKANG</vt:lpstr>
      <vt:lpstr>POSISI DALAM DATA LIFECYCLE</vt:lpstr>
      <vt:lpstr>DEFINISI EDA</vt:lpstr>
      <vt:lpstr>PowerPoint Presentation</vt:lpstr>
      <vt:lpstr>KERANGKA BERPIKIR EDA</vt:lpstr>
      <vt:lpstr>JENIS ANALISIS</vt:lpstr>
      <vt:lpstr>STATISTIK DESKRIPTIF</vt:lpstr>
      <vt:lpstr>INTERPRETASI STATISTIK</vt:lpstr>
      <vt:lpstr>DISTRIBUSI DATA</vt:lpstr>
      <vt:lpstr>VISUALISASI DATA</vt:lpstr>
      <vt:lpstr>PEMILIHAN VISUALISASI</vt:lpstr>
      <vt:lpstr>ANALISIS UNIVARIAT</vt:lpstr>
      <vt:lpstr>ANALISIS BIVARIAT</vt:lpstr>
      <vt:lpstr>Histogram dan Boxplot</vt:lpstr>
      <vt:lpstr>Scatter Plot</vt:lpstr>
      <vt:lpstr>KUALITAS DATA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61</cp:revision>
  <dcterms:created xsi:type="dcterms:W3CDTF">2025-03-16T09:42:29Z</dcterms:created>
  <dcterms:modified xsi:type="dcterms:W3CDTF">2026-04-06T11:50:02Z</dcterms:modified>
</cp:coreProperties>
</file>