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96" r:id="rId1"/>
  </p:sldMasterIdLst>
  <p:notesMasterIdLst>
    <p:notesMasterId r:id="rId15"/>
  </p:notesMasterIdLst>
  <p:sldIdLst>
    <p:sldId id="256" r:id="rId2"/>
    <p:sldId id="273" r:id="rId3"/>
    <p:sldId id="272" r:id="rId4"/>
    <p:sldId id="271" r:id="rId5"/>
    <p:sldId id="270" r:id="rId6"/>
    <p:sldId id="257" r:id="rId7"/>
    <p:sldId id="259" r:id="rId8"/>
    <p:sldId id="261" r:id="rId9"/>
    <p:sldId id="262" r:id="rId10"/>
    <p:sldId id="263" r:id="rId11"/>
    <p:sldId id="264" r:id="rId12"/>
    <p:sldId id="25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CA64-EB7D-4553-B076-846E6A61A136}" type="datetimeFigureOut">
              <a:rPr lang="en-ID" smtClean="0"/>
              <a:t>02/04/2026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F126-29B5-4CB9-9003-3B4D38E53B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106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BF126-29B5-4CB9-9003-3B4D38E53B14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93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11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7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88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9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9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7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B723E8-4F67-0E40-BFFB-85E2967E0EBE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580E41-FBED-9C4C-AB84-DB7305BE7A8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216" y="4744086"/>
            <a:ext cx="6887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ANALISIS CREATIVEPRENEUR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CC303-BEC9-461E-B9FB-B249BB3B8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41" y="1147349"/>
            <a:ext cx="4779546" cy="3184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CDB42-80CB-478D-B9BC-7B00C0A87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70" y="1344473"/>
            <a:ext cx="4490803" cy="26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Threats (T)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ANCAMAN</a:t>
            </a:r>
            <a:endParaRPr lang="en-US" b="1" i="1" dirty="0"/>
          </a:p>
          <a:p>
            <a:pPr marL="0" indent="0" fontAlgn="base">
              <a:buNone/>
            </a:pP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oraganisasi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</a:p>
          <a:p>
            <a:pPr marL="0" indent="0" fontAlgn="base">
              <a:buNone/>
            </a:pPr>
            <a:r>
              <a:rPr lang="en-US" dirty="0" err="1"/>
              <a:t>Theart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dihadapi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. </a:t>
            </a:r>
            <a:r>
              <a:rPr lang="en-US" b="1" dirty="0" err="1"/>
              <a:t>Ancaman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kemunduran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Jika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di </a:t>
            </a:r>
            <a:r>
              <a:rPr lang="en-US" dirty="0" err="1"/>
              <a:t>atasi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. </a:t>
            </a:r>
          </a:p>
          <a:p>
            <a:pPr marL="0" indent="0" fontAlgn="base">
              <a:buNone/>
            </a:pPr>
            <a:r>
              <a:rPr lang="en-US" dirty="0" err="1"/>
              <a:t>Misalnya</a:t>
            </a:r>
            <a:r>
              <a:rPr lang="en-US" dirty="0"/>
              <a:t> UMKM </a:t>
            </a:r>
            <a:r>
              <a:rPr lang="en-US" dirty="0" err="1"/>
              <a:t>Kerajian</a:t>
            </a:r>
            <a:r>
              <a:rPr lang="en-US" dirty="0"/>
              <a:t> rotan,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moderen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oragnisasi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menyebapkan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SWOT </a:t>
            </a:r>
            <a:r>
              <a:rPr lang="en-US" dirty="0" err="1"/>
              <a:t>Analisis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SWOT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paling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yang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tau </a:t>
            </a:r>
            <a:r>
              <a:rPr lang="en-US" dirty="0" err="1"/>
              <a:t>organisasi</a:t>
            </a:r>
            <a:r>
              <a:rPr lang="en-US" dirty="0"/>
              <a:t>  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 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sisi-sisi</a:t>
            </a:r>
            <a:r>
              <a:rPr lang="en-US" dirty="0"/>
              <a:t> yang </a:t>
            </a:r>
            <a:r>
              <a:rPr lang="en-US" dirty="0" err="1"/>
              <a:t>terabaikankan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Dari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SWOT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dihadapi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2509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err="1"/>
              <a:t>Lakukan</a:t>
            </a:r>
            <a:r>
              <a:rPr lang="en-US" b="1" dirty="0"/>
              <a:t> monitoring dan </a:t>
            </a:r>
            <a:r>
              <a:rPr lang="en-US" b="1" dirty="0" err="1"/>
              <a:t>evaluasi</a:t>
            </a:r>
            <a:r>
              <a:rPr lang="en-US" b="1" dirty="0"/>
              <a:t> (SWOT) pada </a:t>
            </a:r>
            <a:r>
              <a:rPr lang="en-US" b="1" dirty="0" err="1"/>
              <a:t>diri</a:t>
            </a:r>
            <a:r>
              <a:rPr lang="en-US" b="1" dirty="0"/>
              <a:t> Anda.</a:t>
            </a:r>
          </a:p>
          <a:p>
            <a:pPr marL="457200" indent="-457200">
              <a:buAutoNum type="arabicPeriod"/>
            </a:pPr>
            <a:r>
              <a:rPr lang="en-US" b="1" dirty="0" err="1"/>
              <a:t>Buat</a:t>
            </a:r>
            <a:r>
              <a:rPr lang="en-US" b="1" dirty="0"/>
              <a:t> Tim project, 3 -5 </a:t>
            </a:r>
            <a:r>
              <a:rPr lang="en-US" b="1" dirty="0" err="1"/>
              <a:t>anggota</a:t>
            </a:r>
            <a:r>
              <a:rPr lang="en-US" b="1" dirty="0"/>
              <a:t>.</a:t>
            </a:r>
          </a:p>
          <a:p>
            <a:pPr marL="457200" indent="-457200">
              <a:buAutoNum type="arabicPeriod"/>
            </a:pPr>
            <a:r>
              <a:rPr lang="en-US" b="1" dirty="0" err="1"/>
              <a:t>Lakukan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review </a:t>
            </a:r>
            <a:r>
              <a:rPr lang="en-US" b="1" dirty="0" err="1"/>
              <a:t>tentang</a:t>
            </a:r>
            <a:r>
              <a:rPr lang="en-US" b="1" dirty="0"/>
              <a:t> Sejarah </a:t>
            </a:r>
            <a:r>
              <a:rPr lang="en-US" b="1" dirty="0" err="1"/>
              <a:t>berdirinya</a:t>
            </a:r>
            <a:r>
              <a:rPr lang="en-US" b="1" dirty="0"/>
              <a:t> </a:t>
            </a:r>
            <a:r>
              <a:rPr lang="en-US" b="1" dirty="0" err="1"/>
              <a:t>HUAWei</a:t>
            </a:r>
            <a:r>
              <a:rPr lang="en-US" b="1" dirty="0"/>
              <a:t>, dan </a:t>
            </a:r>
          </a:p>
          <a:p>
            <a:pPr marL="457200" indent="-457200">
              <a:buAutoNum type="arabicPeriod"/>
            </a:pPr>
            <a:r>
              <a:rPr lang="en-US" b="1" dirty="0"/>
              <a:t>Proposal project </a:t>
            </a:r>
            <a:r>
              <a:rPr lang="en-US" b="1" dirty="0" err="1"/>
              <a:t>bisnis</a:t>
            </a:r>
            <a:r>
              <a:rPr lang="en-US" b="1" dirty="0"/>
              <a:t> (</a:t>
            </a:r>
            <a:r>
              <a:rPr lang="en-US" b="1" dirty="0" err="1"/>
              <a:t>Teknologi</a:t>
            </a:r>
            <a:r>
              <a:rPr lang="en-US" b="1" dirty="0"/>
              <a:t>)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keilmuan</a:t>
            </a:r>
            <a:r>
              <a:rPr lang="en-US" b="1" dirty="0"/>
              <a:t> </a:t>
            </a:r>
            <a:r>
              <a:rPr lang="en-US" b="1" dirty="0" err="1"/>
              <a:t>prodi</a:t>
            </a:r>
            <a:r>
              <a:rPr lang="en-US" b="1" dirty="0"/>
              <a:t>.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485E41-3507-4074-AF65-4254B29A1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99779" l="8457" r="89852">
                        <a14:foregroundMark x1="9725" y1="87611" x2="8668" y2="99558"/>
                        <a14:foregroundMark x1="8668" y1="99558" x2="8457" y2="99779"/>
                      </a14:backgroundRemoval>
                    </a14:imgEffect>
                  </a14:imgLayer>
                </a14:imgProps>
              </a:ext>
            </a:extLst>
          </a:blip>
          <a:srcRect t="15077" r="38922"/>
          <a:stretch/>
        </p:blipFill>
        <p:spPr>
          <a:xfrm>
            <a:off x="10015536" y="3429000"/>
            <a:ext cx="2176464" cy="28918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7773EE-18CA-4566-8C7B-73835A11AA48}"/>
              </a:ext>
            </a:extLst>
          </p:cNvPr>
          <p:cNvSpPr/>
          <p:nvPr/>
        </p:nvSpPr>
        <p:spPr>
          <a:xfrm>
            <a:off x="4242380" y="3462635"/>
            <a:ext cx="366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Terimakasih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A4424-20BB-46DF-A81E-5241769C5FD4}"/>
              </a:ext>
            </a:extLst>
          </p:cNvPr>
          <p:cNvSpPr/>
          <p:nvPr/>
        </p:nvSpPr>
        <p:spPr>
          <a:xfrm>
            <a:off x="3711935" y="2395857"/>
            <a:ext cx="5076507" cy="932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Maturnuwon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4E2463-77B1-4882-AA1F-AE4415D6BBA1}"/>
              </a:ext>
            </a:extLst>
          </p:cNvPr>
          <p:cNvCxnSpPr>
            <a:cxnSpLocks/>
          </p:cNvCxnSpPr>
          <p:nvPr/>
        </p:nvCxnSpPr>
        <p:spPr>
          <a:xfrm>
            <a:off x="4171950" y="3395365"/>
            <a:ext cx="382905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E2C824-5C08-45AB-8E91-61693D8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70903"/>
            <a:ext cx="10058400" cy="821934"/>
          </a:xfrm>
        </p:spPr>
        <p:txBody>
          <a:bodyPr>
            <a:normAutofit/>
          </a:bodyPr>
          <a:lstStyle/>
          <a:p>
            <a:r>
              <a:rPr lang="en-GB" b="1" dirty="0">
                <a:latin typeface="Broadway" panose="04040905080B02020502" pitchFamily="82" charset="0"/>
              </a:rPr>
              <a:t>Tim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C8CC-D759-47F7-AE17-E8227079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Membangun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tim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adalah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menciptakan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tim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kohesif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bekerja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sama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menuju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tujuan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bersama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. </a:t>
            </a:r>
          </a:p>
          <a:p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Tujuan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utama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team building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adalah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menciptakan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tim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kuat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melalui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pembentukan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ikatan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koneksi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. 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Menciptakan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ikatan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ini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melalui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pembangunan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tim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sangat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bermanfaat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bagi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bisnis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organisasi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. </a:t>
            </a:r>
          </a:p>
          <a:p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Manfaat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membangun</a:t>
            </a:r>
            <a:r>
              <a:rPr lang="en-GB" b="1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1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tim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meliputi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peningkatan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komunikasi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keterampilan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perencanaan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motivasi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karyawan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, dan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kolaborasi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GB" b="0" i="0" dirty="0" err="1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karyawan</a:t>
            </a:r>
            <a:r>
              <a:rPr lang="en-GB" b="0" i="0" dirty="0">
                <a:solidFill>
                  <a:srgbClr val="717171"/>
                </a:solidFill>
                <a:effectLst/>
                <a:latin typeface="Poppins" panose="00000500000000000000" pitchFamily="2" charset="0"/>
              </a:rPr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4FAFE-ECB6-42F9-8B1D-B7363BCB2C90}"/>
              </a:ext>
            </a:extLst>
          </p:cNvPr>
          <p:cNvSpPr txBox="1"/>
          <p:nvPr/>
        </p:nvSpPr>
        <p:spPr>
          <a:xfrm>
            <a:off x="1097280" y="1292837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hubungan</a:t>
            </a:r>
            <a:r>
              <a:rPr lang="en-GB" dirty="0"/>
              <a:t>, </a:t>
            </a:r>
            <a:r>
              <a:rPr lang="en-GB" dirty="0" err="1"/>
              <a:t>keterampilan</a:t>
            </a:r>
            <a:r>
              <a:rPr lang="en-GB" dirty="0"/>
              <a:t>, dan </a:t>
            </a:r>
            <a:r>
              <a:rPr lang="en-GB" dirty="0" err="1"/>
              <a:t>motivasi</a:t>
            </a:r>
            <a:r>
              <a:rPr lang="en-GB" dirty="0"/>
              <a:t> </a:t>
            </a:r>
            <a:r>
              <a:rPr lang="en-GB" dirty="0" err="1"/>
              <a:t>anggota</a:t>
            </a:r>
            <a:r>
              <a:rPr lang="en-GB" dirty="0"/>
              <a:t> </a:t>
            </a:r>
            <a:r>
              <a:rPr lang="en-GB" dirty="0" err="1"/>
              <a:t>tim.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1635-B8D8-4F07-87CC-B0FDFF21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7443"/>
          </a:xfrm>
        </p:spPr>
        <p:txBody>
          <a:bodyPr>
            <a:normAutofit/>
          </a:bodyPr>
          <a:lstStyle/>
          <a:p>
            <a:r>
              <a:rPr lang="en-GB" b="1" dirty="0">
                <a:latin typeface="Broadway" panose="04040905080B02020502" pitchFamily="82" charset="0"/>
              </a:rPr>
              <a:t>Tim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A7371-BC4B-49AF-9772-991EE2D75117}"/>
              </a:ext>
            </a:extLst>
          </p:cNvPr>
          <p:cNvSpPr txBox="1"/>
          <p:nvPr/>
        </p:nvSpPr>
        <p:spPr>
          <a:xfrm>
            <a:off x="1097280" y="2064816"/>
            <a:ext cx="55883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Berjejaring</a:t>
            </a:r>
            <a:r>
              <a:rPr lang="en-GB" sz="2000" dirty="0"/>
              <a:t>, </a:t>
            </a:r>
            <a:r>
              <a:rPr lang="en-GB" sz="2000" dirty="0" err="1"/>
              <a:t>bersosialisasi</a:t>
            </a:r>
            <a:r>
              <a:rPr lang="en-GB" sz="2000" dirty="0"/>
              <a:t>, dan </a:t>
            </a:r>
            <a:r>
              <a:rPr lang="en-GB" sz="2000" dirty="0" err="1"/>
              <a:t>mengenal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sama</a:t>
            </a:r>
            <a:r>
              <a:rPr lang="en-GB" sz="2000" dirty="0"/>
              <a:t> lain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baik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Kerja</a:t>
            </a:r>
            <a:r>
              <a:rPr lang="en-GB" sz="2000" dirty="0"/>
              <a:t> </a:t>
            </a:r>
            <a:r>
              <a:rPr lang="en-GB" sz="2000" dirty="0" err="1"/>
              <a:t>tim</a:t>
            </a:r>
            <a:r>
              <a:rPr lang="en-GB" sz="2000" dirty="0"/>
              <a:t> dan </a:t>
            </a:r>
            <a:r>
              <a:rPr lang="en-GB" sz="2000" dirty="0" err="1"/>
              <a:t>meningkatkan</a:t>
            </a:r>
            <a:r>
              <a:rPr lang="en-GB" sz="2000" dirty="0"/>
              <a:t> </a:t>
            </a:r>
            <a:r>
              <a:rPr lang="en-GB" sz="2000" dirty="0" err="1"/>
              <a:t>kinerja</a:t>
            </a:r>
            <a:r>
              <a:rPr lang="en-GB" sz="2000" dirty="0"/>
              <a:t> </a:t>
            </a:r>
            <a:r>
              <a:rPr lang="en-GB" sz="2000" dirty="0" err="1"/>
              <a:t>tim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Persaingan</a:t>
            </a:r>
            <a:r>
              <a:rPr lang="en-GB" sz="2000" dirty="0"/>
              <a:t> dan </a:t>
            </a:r>
            <a:r>
              <a:rPr lang="en-GB" sz="2000" dirty="0" err="1"/>
              <a:t>hak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menyombongkan</a:t>
            </a:r>
            <a:r>
              <a:rPr lang="en-GB" sz="2000" dirty="0"/>
              <a:t> </a:t>
            </a:r>
            <a:r>
              <a:rPr lang="en-GB" sz="2000" dirty="0" err="1"/>
              <a:t>diri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Perayaan</a:t>
            </a:r>
            <a:r>
              <a:rPr lang="en-GB" sz="2000" dirty="0"/>
              <a:t>, </a:t>
            </a:r>
            <a:r>
              <a:rPr lang="en-GB" sz="2000" dirty="0" err="1"/>
              <a:t>semangat</a:t>
            </a:r>
            <a:r>
              <a:rPr lang="en-GB" sz="2000" dirty="0"/>
              <a:t> </a:t>
            </a:r>
            <a:r>
              <a:rPr lang="en-GB" sz="2000" dirty="0" err="1"/>
              <a:t>tim</a:t>
            </a:r>
            <a:r>
              <a:rPr lang="en-GB" sz="2000" dirty="0"/>
              <a:t>, </a:t>
            </a:r>
            <a:r>
              <a:rPr lang="en-GB" sz="2000" dirty="0" err="1"/>
              <a:t>kesenangan</a:t>
            </a:r>
            <a:r>
              <a:rPr lang="en-GB" sz="2000" dirty="0"/>
              <a:t>, dan </a:t>
            </a:r>
            <a:r>
              <a:rPr lang="en-GB" sz="2000" dirty="0" err="1"/>
              <a:t>motivasi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Kolaborasi</a:t>
            </a:r>
            <a:r>
              <a:rPr lang="en-GB" sz="2000" dirty="0"/>
              <a:t> dan </a:t>
            </a:r>
            <a:r>
              <a:rPr lang="en-GB" sz="2000" dirty="0" err="1"/>
              <a:t>pembinaan</a:t>
            </a:r>
            <a:r>
              <a:rPr lang="en-GB" sz="2000" dirty="0"/>
              <a:t> </a:t>
            </a:r>
            <a:r>
              <a:rPr lang="en-GB" sz="2000" dirty="0" err="1"/>
              <a:t>inovasi</a:t>
            </a:r>
            <a:r>
              <a:rPr lang="en-GB" sz="2000" dirty="0"/>
              <a:t> dan </a:t>
            </a:r>
            <a:r>
              <a:rPr lang="en-GB" sz="2000" dirty="0" err="1"/>
              <a:t>kreativitas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Komunikasi</a:t>
            </a:r>
            <a:r>
              <a:rPr lang="en-GB" sz="2000" dirty="0"/>
              <a:t> dan </a:t>
            </a:r>
            <a:r>
              <a:rPr lang="en-GB" sz="2000" dirty="0" err="1"/>
              <a:t>bekerja</a:t>
            </a:r>
            <a:r>
              <a:rPr lang="en-GB" sz="2000" dirty="0"/>
              <a:t>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baik</a:t>
            </a:r>
            <a:r>
              <a:rPr lang="en-GB" sz="2000" dirty="0"/>
              <a:t> </a:t>
            </a:r>
            <a:r>
              <a:rPr lang="en-GB" sz="2000" dirty="0" err="1"/>
              <a:t>bersama-sama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C8C3E-F1A8-47C4-A883-46E1BC7EFEEB}"/>
              </a:ext>
            </a:extLst>
          </p:cNvPr>
          <p:cNvSpPr txBox="1"/>
          <p:nvPr/>
        </p:nvSpPr>
        <p:spPr>
          <a:xfrm>
            <a:off x="6809282" y="2110024"/>
            <a:ext cx="5002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Meningkatkan</a:t>
            </a:r>
            <a:r>
              <a:rPr lang="en-GB" sz="2000" dirty="0"/>
              <a:t> </a:t>
            </a:r>
            <a:r>
              <a:rPr lang="en-GB" sz="2000" dirty="0" err="1"/>
              <a:t>budaya</a:t>
            </a:r>
            <a:r>
              <a:rPr lang="en-GB" sz="2000" dirty="0"/>
              <a:t> </a:t>
            </a:r>
            <a:r>
              <a:rPr lang="en-GB" sz="2000" dirty="0" err="1"/>
              <a:t>perusahaan</a:t>
            </a:r>
            <a:endParaRPr lang="en-GB" sz="2000" dirty="0"/>
          </a:p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Ciptakan</a:t>
            </a:r>
            <a:r>
              <a:rPr lang="en-GB" sz="2000" dirty="0"/>
              <a:t> </a:t>
            </a:r>
            <a:r>
              <a:rPr lang="en-GB" sz="2000" dirty="0" err="1"/>
              <a:t>sesuatu</a:t>
            </a:r>
            <a:r>
              <a:rPr lang="en-GB" sz="2000" dirty="0"/>
              <a:t> yang </a:t>
            </a:r>
            <a:r>
              <a:rPr lang="en-GB" sz="2000" dirty="0" err="1"/>
              <a:t>dinanti-nantikan</a:t>
            </a:r>
            <a:endParaRPr lang="en-GB" sz="2000" dirty="0"/>
          </a:p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Tunjukkan</a:t>
            </a:r>
            <a:r>
              <a:rPr lang="en-GB" sz="2000" dirty="0"/>
              <a:t> </a:t>
            </a:r>
            <a:r>
              <a:rPr lang="en-GB" sz="2000" dirty="0" err="1"/>
              <a:t>penghargaan</a:t>
            </a:r>
            <a:r>
              <a:rPr lang="en-GB" sz="2000" dirty="0"/>
              <a:t> </a:t>
            </a:r>
            <a:r>
              <a:rPr lang="en-GB" sz="2000" dirty="0" err="1"/>
              <a:t>kepada</a:t>
            </a:r>
            <a:r>
              <a:rPr lang="en-GB" sz="2000" dirty="0"/>
              <a:t> </a:t>
            </a:r>
            <a:r>
              <a:rPr lang="en-GB" sz="2000" dirty="0" err="1"/>
              <a:t>karyawan</a:t>
            </a:r>
            <a:endParaRPr lang="en-GB" sz="2000" dirty="0"/>
          </a:p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Membangun</a:t>
            </a:r>
            <a:r>
              <a:rPr lang="en-GB" sz="2000" dirty="0"/>
              <a:t> </a:t>
            </a:r>
            <a:r>
              <a:rPr lang="en-GB" sz="2000" dirty="0" err="1"/>
              <a:t>jembatan</a:t>
            </a:r>
            <a:r>
              <a:rPr lang="en-GB" sz="2000" dirty="0"/>
              <a:t> </a:t>
            </a:r>
            <a:r>
              <a:rPr lang="en-GB" sz="2000" dirty="0" err="1"/>
              <a:t>antar</a:t>
            </a:r>
            <a:r>
              <a:rPr lang="en-GB" sz="2000" dirty="0"/>
              <a:t> </a:t>
            </a:r>
            <a:r>
              <a:rPr lang="en-GB" sz="2000" dirty="0" err="1"/>
              <a:t>departemen</a:t>
            </a:r>
            <a:endParaRPr lang="en-GB" sz="2000" dirty="0"/>
          </a:p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Membuka</a:t>
            </a:r>
            <a:r>
              <a:rPr lang="en-GB" sz="2000" dirty="0"/>
              <a:t> </a:t>
            </a:r>
            <a:r>
              <a:rPr lang="en-GB" sz="2400" dirty="0" err="1"/>
              <a:t>potensi</a:t>
            </a:r>
            <a:r>
              <a:rPr lang="en-GB" sz="2000" dirty="0"/>
              <a:t> </a:t>
            </a:r>
            <a:r>
              <a:rPr lang="en-GB" sz="2000" dirty="0" err="1"/>
              <a:t>kepemimpinan</a:t>
            </a:r>
            <a:endParaRPr lang="en-GB" sz="2000" dirty="0"/>
          </a:p>
          <a:p>
            <a:pPr marL="342900" indent="-342900">
              <a:buFont typeface="+mj-lt"/>
              <a:buAutoNum type="arabicPeriod" startAt="7"/>
            </a:pPr>
            <a:r>
              <a:rPr lang="en-GB" sz="2000" dirty="0" err="1"/>
              <a:t>Meningkatkan</a:t>
            </a:r>
            <a:r>
              <a:rPr lang="en-GB" sz="2000" dirty="0"/>
              <a:t> </a:t>
            </a:r>
            <a:r>
              <a:rPr lang="en-GB" sz="2000" dirty="0" err="1"/>
              <a:t>keterlibatan</a:t>
            </a:r>
            <a:r>
              <a:rPr lang="en-GB" sz="2000" dirty="0"/>
              <a:t> dan moral </a:t>
            </a:r>
            <a:r>
              <a:rPr lang="en-GB" sz="2000" dirty="0" err="1"/>
              <a:t>karyawan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AA8D6-70B6-4B05-B6A7-B392A055BD4D}"/>
              </a:ext>
            </a:extLst>
          </p:cNvPr>
          <p:cNvSpPr txBox="1"/>
          <p:nvPr/>
        </p:nvSpPr>
        <p:spPr>
          <a:xfrm>
            <a:off x="1097280" y="1367495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latin typeface="Consolas" panose="020B0609020204030204" pitchFamily="49" charset="0"/>
              </a:rPr>
              <a:t>Memastikan produktivitas dan lingkungan kerja yang baik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76F9-CB54-42B3-B9E7-34D3A449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Berlin Sans FB Demi" panose="020E0802020502020306" pitchFamily="34" charset="0"/>
              </a:rPr>
              <a:t>SWOT</a:t>
            </a:r>
            <a:endParaRPr lang="en-GB" sz="5400" b="1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E3BA9-4482-4520-9BC1-78108B2854E4}"/>
              </a:ext>
            </a:extLst>
          </p:cNvPr>
          <p:cNvSpPr txBox="1"/>
          <p:nvPr/>
        </p:nvSpPr>
        <p:spPr>
          <a:xfrm>
            <a:off x="1126260" y="1737360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perencanaan</a:t>
            </a:r>
            <a:r>
              <a:rPr lang="en-GB" dirty="0"/>
              <a:t> </a:t>
            </a:r>
            <a:r>
              <a:rPr lang="en-GB" dirty="0" err="1"/>
              <a:t>strategis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memonitor</a:t>
            </a:r>
            <a:r>
              <a:rPr lang="en-GB" dirty="0"/>
              <a:t> dan </a:t>
            </a:r>
            <a:r>
              <a:rPr lang="en-GB" dirty="0" err="1"/>
              <a:t>mengevaluasi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perusahaan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eksternal</a:t>
            </a:r>
            <a:r>
              <a:rPr lang="en-GB" dirty="0"/>
              <a:t> dan internal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E9C5E-D477-48D9-8D04-129CE6B65230}"/>
              </a:ext>
            </a:extLst>
          </p:cNvPr>
          <p:cNvSpPr txBox="1"/>
          <p:nvPr/>
        </p:nvSpPr>
        <p:spPr>
          <a:xfrm>
            <a:off x="1097280" y="2436715"/>
            <a:ext cx="5198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SWOT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penentuan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spekulasi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proyek</a:t>
            </a:r>
            <a:r>
              <a:rPr lang="en-GB" dirty="0"/>
              <a:t> yang </a:t>
            </a:r>
            <a:r>
              <a:rPr lang="en-GB" dirty="0" err="1"/>
              <a:t>spesifik</a:t>
            </a:r>
            <a:r>
              <a:rPr lang="en-GB" dirty="0"/>
              <a:t> dan </a:t>
            </a:r>
            <a:r>
              <a:rPr lang="en-GB" dirty="0" err="1"/>
              <a:t>mengidentifikasi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internal dan </a:t>
            </a:r>
            <a:r>
              <a:rPr lang="en-GB" dirty="0" err="1"/>
              <a:t>eksternal</a:t>
            </a:r>
            <a:r>
              <a:rPr lang="en-GB" dirty="0"/>
              <a:t> yang </a:t>
            </a:r>
            <a:r>
              <a:rPr lang="en-GB" dirty="0" err="1"/>
              <a:t>mendukung</a:t>
            </a:r>
            <a:r>
              <a:rPr lang="en-GB" dirty="0"/>
              <a:t> dan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mencapai</a:t>
            </a:r>
            <a:r>
              <a:rPr lang="en-GB" dirty="0"/>
              <a:t> </a:t>
            </a:r>
            <a:r>
              <a:rPr lang="en-GB" dirty="0" err="1"/>
              <a:t>tujuan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CD776-2ED6-4502-AD58-F1F58D2D1DA9}"/>
              </a:ext>
            </a:extLst>
          </p:cNvPr>
          <p:cNvSpPr txBox="1"/>
          <p:nvPr/>
        </p:nvSpPr>
        <p:spPr>
          <a:xfrm>
            <a:off x="6295869" y="2907972"/>
            <a:ext cx="49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SWOT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diterapkan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menganalisis</a:t>
            </a:r>
            <a:r>
              <a:rPr lang="en-GB" dirty="0"/>
              <a:t> dan </a:t>
            </a:r>
            <a:r>
              <a:rPr lang="en-GB" dirty="0" err="1"/>
              <a:t>memilah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yang </a:t>
            </a:r>
            <a:r>
              <a:rPr lang="en-GB" dirty="0" err="1"/>
              <a:t>memengaruhi</a:t>
            </a:r>
            <a:r>
              <a:rPr lang="en-GB" dirty="0"/>
              <a:t> </a:t>
            </a:r>
            <a:r>
              <a:rPr lang="en-GB" dirty="0" err="1"/>
              <a:t>keempat</a:t>
            </a:r>
            <a:r>
              <a:rPr lang="en-GB" dirty="0"/>
              <a:t> </a:t>
            </a:r>
            <a:r>
              <a:rPr lang="en-GB" dirty="0" err="1"/>
              <a:t>faktornya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B7602-7F32-4FA0-A92E-10778C4C9B4C}"/>
              </a:ext>
            </a:extLst>
          </p:cNvPr>
          <p:cNvSpPr txBox="1"/>
          <p:nvPr/>
        </p:nvSpPr>
        <p:spPr>
          <a:xfrm>
            <a:off x="1097280" y="4336399"/>
            <a:ext cx="98655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kekuatan</a:t>
            </a:r>
            <a:r>
              <a:rPr lang="en-GB" b="1" dirty="0"/>
              <a:t> </a:t>
            </a:r>
            <a:r>
              <a:rPr lang="en-GB" dirty="0"/>
              <a:t>(strengths) yang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keuntungan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(opportunities) yang </a:t>
            </a:r>
            <a:r>
              <a:rPr lang="en-GB" dirty="0" err="1"/>
              <a:t>ada</a:t>
            </a:r>
            <a:r>
              <a:rPr lang="en-GB" dirty="0"/>
              <a:t>,</a:t>
            </a:r>
          </a:p>
          <a:p>
            <a:r>
              <a:rPr lang="en-GB" b="1" dirty="0" err="1"/>
              <a:t>kelemahan</a:t>
            </a:r>
            <a:r>
              <a:rPr lang="en-GB" dirty="0"/>
              <a:t> (weaknesses) yang </a:t>
            </a:r>
            <a:r>
              <a:rPr lang="en-GB" dirty="0" err="1"/>
              <a:t>mencegah</a:t>
            </a:r>
            <a:r>
              <a:rPr lang="en-GB" dirty="0"/>
              <a:t> </a:t>
            </a:r>
            <a:r>
              <a:rPr lang="en-GB" dirty="0" err="1"/>
              <a:t>keuntungan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(opportunities) yang </a:t>
            </a:r>
            <a:r>
              <a:rPr lang="en-GB" dirty="0" err="1"/>
              <a:t>ada</a:t>
            </a:r>
            <a:r>
              <a:rPr lang="en-GB" dirty="0"/>
              <a:t>,</a:t>
            </a:r>
          </a:p>
          <a:p>
            <a:r>
              <a:rPr lang="en-GB" b="1" dirty="0" err="1"/>
              <a:t>kekuatan</a:t>
            </a:r>
            <a:r>
              <a:rPr lang="en-GB" dirty="0"/>
              <a:t> (strengths) yang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menghadapi</a:t>
            </a:r>
            <a:r>
              <a:rPr lang="en-GB" dirty="0"/>
              <a:t> </a:t>
            </a:r>
            <a:r>
              <a:rPr lang="en-GB" dirty="0" err="1"/>
              <a:t>ancaman</a:t>
            </a:r>
            <a:r>
              <a:rPr lang="en-GB" dirty="0"/>
              <a:t> (threats) yang </a:t>
            </a:r>
            <a:r>
              <a:rPr lang="en-GB" dirty="0" err="1"/>
              <a:t>ada</a:t>
            </a:r>
            <a:r>
              <a:rPr lang="en-GB" dirty="0"/>
              <a:t>, dan</a:t>
            </a:r>
          </a:p>
          <a:p>
            <a:r>
              <a:rPr lang="en-GB" b="1" dirty="0" err="1"/>
              <a:t>kelemahan</a:t>
            </a:r>
            <a:r>
              <a:rPr lang="en-GB" dirty="0"/>
              <a:t> (weaknesses) yang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ancaman</a:t>
            </a:r>
            <a:r>
              <a:rPr lang="en-GB" dirty="0"/>
              <a:t> (threats)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nyata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menciptakan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ancaman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90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E3458-0423-4AF4-A363-6F729CBC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36" y="600077"/>
            <a:ext cx="7408186" cy="60293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6ADC62-84C1-42B0-9CD3-D0D27508F623}"/>
              </a:ext>
            </a:extLst>
          </p:cNvPr>
          <p:cNvCxnSpPr>
            <a:cxnSpLocks/>
          </p:cNvCxnSpPr>
          <p:nvPr/>
        </p:nvCxnSpPr>
        <p:spPr>
          <a:xfrm flipV="1">
            <a:off x="4222229" y="4133538"/>
            <a:ext cx="3747541" cy="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A24961-F745-42E3-9198-DAA145280EAE}"/>
              </a:ext>
            </a:extLst>
          </p:cNvPr>
          <p:cNvCxnSpPr>
            <a:cxnSpLocks/>
          </p:cNvCxnSpPr>
          <p:nvPr/>
        </p:nvCxnSpPr>
        <p:spPr>
          <a:xfrm flipV="1">
            <a:off x="4089816" y="6061804"/>
            <a:ext cx="3747541" cy="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5732AE-3F66-4C35-9CA5-135A6C7E5C44}"/>
              </a:ext>
            </a:extLst>
          </p:cNvPr>
          <p:cNvCxnSpPr>
            <a:cxnSpLocks/>
          </p:cNvCxnSpPr>
          <p:nvPr/>
        </p:nvCxnSpPr>
        <p:spPr>
          <a:xfrm>
            <a:off x="3732550" y="2539117"/>
            <a:ext cx="0" cy="24779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BDAE20-ACBA-43A4-AC8B-DEF380B0979F}"/>
              </a:ext>
            </a:extLst>
          </p:cNvPr>
          <p:cNvCxnSpPr>
            <a:cxnSpLocks/>
          </p:cNvCxnSpPr>
          <p:nvPr/>
        </p:nvCxnSpPr>
        <p:spPr>
          <a:xfrm>
            <a:off x="8681802" y="3201185"/>
            <a:ext cx="0" cy="247798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APAKAH SWOT ANALISIS?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effectLst/>
              </a:rPr>
              <a:t>SWOT ANALISIS ADALAH</a:t>
            </a:r>
          </a:p>
          <a:p>
            <a:pPr marL="0" indent="0">
              <a:buNone/>
            </a:pPr>
            <a:r>
              <a:rPr lang="en-US" i="1" dirty="0">
                <a:effectLst/>
              </a:rPr>
              <a:t>“</a:t>
            </a:r>
            <a:r>
              <a:rPr lang="en-US" i="1" dirty="0" err="1">
                <a:effectLst/>
              </a:rPr>
              <a:t>Merupakan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metode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perencanaan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strategis</a:t>
            </a:r>
            <a:r>
              <a:rPr lang="en-US" i="1" dirty="0">
                <a:effectLst/>
              </a:rPr>
              <a:t> yang </a:t>
            </a:r>
            <a:r>
              <a:rPr lang="en-US" i="1" dirty="0" err="1">
                <a:effectLst/>
              </a:rPr>
              <a:t>digunakan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untuk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mengevaluasi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kekuatan</a:t>
            </a:r>
            <a:r>
              <a:rPr lang="en-US" i="1" dirty="0">
                <a:effectLst/>
              </a:rPr>
              <a:t> (strengths), </a:t>
            </a:r>
            <a:r>
              <a:rPr lang="en-US" i="1" dirty="0" err="1">
                <a:effectLst/>
              </a:rPr>
              <a:t>kelemahan</a:t>
            </a:r>
            <a:r>
              <a:rPr lang="en-US" i="1" dirty="0">
                <a:effectLst/>
              </a:rPr>
              <a:t> (weaknesses), </a:t>
            </a:r>
            <a:r>
              <a:rPr lang="en-US" i="1" dirty="0" err="1">
                <a:effectLst/>
              </a:rPr>
              <a:t>peluang</a:t>
            </a:r>
            <a:r>
              <a:rPr lang="en-US" i="1" dirty="0">
                <a:effectLst/>
              </a:rPr>
              <a:t> (opportunities), </a:t>
            </a:r>
            <a:r>
              <a:rPr lang="en-US" i="1" dirty="0" err="1">
                <a:effectLst/>
              </a:rPr>
              <a:t>dan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ancaman</a:t>
            </a:r>
            <a:r>
              <a:rPr lang="en-US" i="1" dirty="0">
                <a:effectLst/>
              </a:rPr>
              <a:t> (threats) </a:t>
            </a:r>
            <a:r>
              <a:rPr lang="en-US" i="1" dirty="0" err="1">
                <a:effectLst/>
              </a:rPr>
              <a:t>dalam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suatu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proyek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bisnis</a:t>
            </a:r>
            <a:r>
              <a:rPr lang="en-US" i="1" dirty="0">
                <a:effectLst/>
              </a:rPr>
              <a:t>/</a:t>
            </a:r>
            <a:r>
              <a:rPr lang="en-US" i="1" dirty="0" err="1">
                <a:effectLst/>
              </a:rPr>
              <a:t>perusahaan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atau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suatu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spekulasi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bisnis</a:t>
            </a:r>
            <a:r>
              <a:rPr lang="en-US" i="1" dirty="0">
                <a:effectLst/>
              </a:rPr>
              <a:t>. </a:t>
            </a:r>
            <a:r>
              <a:rPr lang="en-US" i="1" dirty="0" err="1">
                <a:effectLst/>
              </a:rPr>
              <a:t>Keempat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faktor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itulah</a:t>
            </a:r>
            <a:r>
              <a:rPr lang="en-US" i="1" dirty="0">
                <a:effectLst/>
              </a:rPr>
              <a:t> yang </a:t>
            </a:r>
            <a:r>
              <a:rPr lang="en-US" i="1" dirty="0" err="1">
                <a:effectLst/>
              </a:rPr>
              <a:t>membentuk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akronim</a:t>
            </a:r>
            <a:r>
              <a:rPr lang="en-US" i="1" dirty="0">
                <a:effectLst/>
              </a:rPr>
              <a:t> SWOT (</a:t>
            </a:r>
            <a:r>
              <a:rPr lang="en-US" b="1" dirty="0">
                <a:effectLst/>
              </a:rPr>
              <a:t>strengths, weaknesses, opportunities, </a:t>
            </a:r>
            <a:r>
              <a:rPr lang="en-US" b="1" dirty="0" err="1">
                <a:effectLst/>
              </a:rPr>
              <a:t>dan</a:t>
            </a:r>
            <a:r>
              <a:rPr lang="en-US" b="1" dirty="0">
                <a:effectLst/>
              </a:rPr>
              <a:t> threats</a:t>
            </a:r>
            <a:r>
              <a:rPr lang="en-US" i="1" dirty="0">
                <a:effectLst/>
              </a:rPr>
              <a:t>)”.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effectLst/>
              </a:rPr>
              <a:t>-</a:t>
            </a:r>
            <a:r>
              <a:rPr lang="en-US" i="1" dirty="0" err="1">
                <a:effectLst/>
              </a:rPr>
              <a:t>wikipedia</a:t>
            </a:r>
            <a:endParaRPr lang="en-US" i="1" dirty="0">
              <a:effectLst/>
            </a:endParaRPr>
          </a:p>
          <a:p>
            <a:pPr marL="0" indent="0">
              <a:buNone/>
            </a:pPr>
            <a:endParaRPr lang="en-US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0135"/>
            <a:ext cx="10058400" cy="1017541"/>
          </a:xfrm>
        </p:spPr>
        <p:txBody>
          <a:bodyPr/>
          <a:lstStyle/>
          <a:p>
            <a:r>
              <a:rPr lang="en-US" b="1" dirty="0" err="1"/>
              <a:t>Strenght</a:t>
            </a:r>
            <a:r>
              <a:rPr lang="en-US" b="1" dirty="0"/>
              <a:t> 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3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KEKUATAN</a:t>
            </a:r>
            <a:endParaRPr lang="en-US" b="1" i="1" dirty="0">
              <a:highlight>
                <a:srgbClr val="FFFF00"/>
              </a:highlight>
            </a:endParaRPr>
          </a:p>
          <a:p>
            <a:pPr marL="0" indent="0" fontAlgn="base">
              <a:buNone/>
            </a:pPr>
            <a:r>
              <a:rPr lang="en-US" dirty="0" err="1"/>
              <a:t>Situasi</a:t>
            </a:r>
            <a:r>
              <a:rPr lang="en-US" dirty="0"/>
              <a:t> /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0" indent="0" algn="ctr" fontAlgn="base">
              <a:buNone/>
            </a:pP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mengunakan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pesaing-pesaingnya</a:t>
            </a:r>
            <a:r>
              <a:rPr lang="en-US" dirty="0"/>
              <a:t>. </a:t>
            </a:r>
            <a:r>
              <a:rPr lang="en-US" b="1" dirty="0" err="1"/>
              <a:t>Misalnya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kualitasnya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2433"/>
          </a:xfrm>
        </p:spPr>
        <p:txBody>
          <a:bodyPr/>
          <a:lstStyle/>
          <a:p>
            <a:r>
              <a:rPr lang="en-US" b="1" dirty="0"/>
              <a:t>Weaknesses (W)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5111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dirty="0">
                <a:highlight>
                  <a:srgbClr val="00FFFF"/>
                </a:highlight>
              </a:rPr>
              <a:t>KELEMAHAN</a:t>
            </a:r>
            <a:endParaRPr lang="en-US" b="1" i="1" dirty="0">
              <a:highlight>
                <a:srgbClr val="00FFFF"/>
              </a:highlight>
            </a:endParaRPr>
          </a:p>
          <a:p>
            <a:pPr marL="0" indent="0" fontAlgn="base">
              <a:buNone/>
            </a:pPr>
            <a:r>
              <a:rPr lang="en-US" dirty="0" err="1"/>
              <a:t>Situasi</a:t>
            </a:r>
            <a:r>
              <a:rPr lang="en-US" dirty="0"/>
              <a:t>/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0" indent="0" algn="ctr" fontAlgn="base">
              <a:buNone/>
            </a:pPr>
            <a:r>
              <a:rPr lang="en-US" dirty="0"/>
              <a:t>Weaknesses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yang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b="1" dirty="0" err="1"/>
              <a:t>Misalnya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kekurangan-kekurangan</a:t>
            </a:r>
            <a:r>
              <a:rPr lang="en-US" dirty="0"/>
              <a:t> yang di </a:t>
            </a:r>
            <a:r>
              <a:rPr lang="en-US" dirty="0" err="1"/>
              <a:t>miliki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 Agar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kalah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mudur</a:t>
            </a:r>
            <a:r>
              <a:rPr lang="en-US" dirty="0"/>
              <a:t> di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0115"/>
            <a:ext cx="10058400" cy="957581"/>
          </a:xfrm>
        </p:spPr>
        <p:txBody>
          <a:bodyPr/>
          <a:lstStyle/>
          <a:p>
            <a:r>
              <a:rPr lang="en-US" b="1" dirty="0"/>
              <a:t>Opportunity (O)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PELUANG</a:t>
            </a:r>
            <a:endParaRPr lang="en-US" i="1" dirty="0">
              <a:highlight>
                <a:srgbClr val="00FF00"/>
              </a:highlight>
            </a:endParaRPr>
          </a:p>
          <a:p>
            <a:pPr marL="0" indent="0" fontAlgn="base">
              <a:buNone/>
            </a:pP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  <a:p>
            <a:pPr marL="0" indent="0" fontAlgn="base">
              <a:buNone/>
            </a:pPr>
            <a:r>
              <a:rPr lang="en-US" dirty="0"/>
              <a:t>Opportunity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ananlisis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terobosan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.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kinia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masa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. </a:t>
            </a:r>
          </a:p>
          <a:p>
            <a:pPr marL="0" indent="0" fontAlgn="base">
              <a:buNone/>
            </a:pP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panas</a:t>
            </a:r>
            <a:r>
              <a:rPr lang="en-US" dirty="0"/>
              <a:t>.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segar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terjangkau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yang </a:t>
            </a:r>
            <a:r>
              <a:rPr lang="en-US" dirty="0" err="1"/>
              <a:t>segar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 </a:t>
            </a:r>
            <a:r>
              <a:rPr lang="en-US" dirty="0" err="1"/>
              <a:t>terjanggaku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5705</TotalTime>
  <Words>920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Berlin Sans FB Demi</vt:lpstr>
      <vt:lpstr>Broadway</vt:lpstr>
      <vt:lpstr>Calibri</vt:lpstr>
      <vt:lpstr>Calibri Light</vt:lpstr>
      <vt:lpstr>Consolas</vt:lpstr>
      <vt:lpstr>Poppins</vt:lpstr>
      <vt:lpstr>Retrospect</vt:lpstr>
      <vt:lpstr>PowerPoint Presentation</vt:lpstr>
      <vt:lpstr>Tim Building</vt:lpstr>
      <vt:lpstr>Tim Building</vt:lpstr>
      <vt:lpstr>SWOT</vt:lpstr>
      <vt:lpstr>PowerPoint Presentation</vt:lpstr>
      <vt:lpstr>APAKAH SWOT ANALISIS?</vt:lpstr>
      <vt:lpstr>Strenght (S)</vt:lpstr>
      <vt:lpstr>Weaknesses (W) </vt:lpstr>
      <vt:lpstr>Opportunity (O) </vt:lpstr>
      <vt:lpstr>Threats (T) </vt:lpstr>
      <vt:lpstr>Manfaat SWOT Analisis</vt:lpstr>
      <vt:lpstr>Contoh Kasus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Dibyo s</cp:lastModifiedBy>
  <cp:revision>29</cp:revision>
  <dcterms:created xsi:type="dcterms:W3CDTF">2017-02-13T19:02:11Z</dcterms:created>
  <dcterms:modified xsi:type="dcterms:W3CDTF">2026-04-03T13:54:53Z</dcterms:modified>
</cp:coreProperties>
</file>