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4"/>
  </p:notesMasterIdLst>
  <p:sldIdLst>
    <p:sldId id="256" r:id="rId2"/>
    <p:sldId id="353" r:id="rId3"/>
    <p:sldId id="354" r:id="rId4"/>
    <p:sldId id="359" r:id="rId5"/>
    <p:sldId id="361" r:id="rId6"/>
    <p:sldId id="357" r:id="rId7"/>
    <p:sldId id="358" r:id="rId8"/>
    <p:sldId id="356" r:id="rId9"/>
    <p:sldId id="362" r:id="rId10"/>
    <p:sldId id="355" r:id="rId11"/>
    <p:sldId id="363" r:id="rId12"/>
    <p:sldId id="279"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808000"/>
    <a:srgbClr val="CC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2"/>
  </p:normalViewPr>
  <p:slideViewPr>
    <p:cSldViewPr>
      <p:cViewPr varScale="1">
        <p:scale>
          <a:sx n="114" d="100"/>
          <a:sy n="114" d="100"/>
        </p:scale>
        <p:origin x="158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E188A4-6376-48B6-860D-5B16F5126139}" type="doc">
      <dgm:prSet loTypeId="urn:microsoft.com/office/officeart/2005/8/layout/hProcess9" loCatId="process" qsTypeId="urn:microsoft.com/office/officeart/2005/8/quickstyle/simple1" qsCatId="simple" csTypeId="urn:microsoft.com/office/officeart/2005/8/colors/accent1_2" csCatId="accent1" phldr="1"/>
      <dgm:spPr/>
    </dgm:pt>
    <dgm:pt modelId="{52BE5F9D-0A4C-44B5-82D8-2DB1721D02FA}">
      <dgm:prSet phldrT="[Text]"/>
      <dgm:spPr/>
      <dgm:t>
        <a:bodyPr/>
        <a:lstStyle/>
        <a:p>
          <a:r>
            <a:rPr lang="en-US" dirty="0"/>
            <a:t>Research Problem</a:t>
          </a:r>
        </a:p>
      </dgm:t>
    </dgm:pt>
    <dgm:pt modelId="{DCCCA600-C878-4D5B-8098-069723D2351D}" type="parTrans" cxnId="{457B4E6C-B523-4015-A966-5B5E90BE991E}">
      <dgm:prSet/>
      <dgm:spPr/>
      <dgm:t>
        <a:bodyPr/>
        <a:lstStyle/>
        <a:p>
          <a:endParaRPr lang="en-US"/>
        </a:p>
      </dgm:t>
    </dgm:pt>
    <dgm:pt modelId="{066419B3-1691-4426-9AD5-96A69D0465EA}" type="sibTrans" cxnId="{457B4E6C-B523-4015-A966-5B5E90BE991E}">
      <dgm:prSet/>
      <dgm:spPr/>
      <dgm:t>
        <a:bodyPr/>
        <a:lstStyle/>
        <a:p>
          <a:endParaRPr lang="en-US"/>
        </a:p>
      </dgm:t>
    </dgm:pt>
    <dgm:pt modelId="{382F5464-4656-4887-A666-830CF31B2A66}">
      <dgm:prSet phldrT="[Text]"/>
      <dgm:spPr/>
      <dgm:t>
        <a:bodyPr/>
        <a:lstStyle/>
        <a:p>
          <a:r>
            <a:rPr lang="en-US" dirty="0"/>
            <a:t>Research Questions</a:t>
          </a:r>
        </a:p>
      </dgm:t>
    </dgm:pt>
    <dgm:pt modelId="{724D8DAF-CC67-4136-85EF-3C46EABD8144}" type="parTrans" cxnId="{C3CC40CA-C82B-4F4D-8AAE-383B6A8D4B24}">
      <dgm:prSet/>
      <dgm:spPr/>
      <dgm:t>
        <a:bodyPr/>
        <a:lstStyle/>
        <a:p>
          <a:endParaRPr lang="en-US"/>
        </a:p>
      </dgm:t>
    </dgm:pt>
    <dgm:pt modelId="{DA71C8A7-5F4F-471C-B340-1E7380BE3C65}" type="sibTrans" cxnId="{C3CC40CA-C82B-4F4D-8AAE-383B6A8D4B24}">
      <dgm:prSet/>
      <dgm:spPr/>
      <dgm:t>
        <a:bodyPr/>
        <a:lstStyle/>
        <a:p>
          <a:endParaRPr lang="en-US"/>
        </a:p>
      </dgm:t>
    </dgm:pt>
    <dgm:pt modelId="{474DC92D-1900-4519-B614-91BFCAFAEEC7}">
      <dgm:prSet phldrT="[Text]"/>
      <dgm:spPr/>
      <dgm:t>
        <a:bodyPr/>
        <a:lstStyle/>
        <a:p>
          <a:r>
            <a:rPr lang="en-US" dirty="0"/>
            <a:t>Research Design</a:t>
          </a:r>
        </a:p>
      </dgm:t>
    </dgm:pt>
    <dgm:pt modelId="{F21CB231-F383-474F-BC27-84E85EF4500D}" type="parTrans" cxnId="{B990B5C0-7776-4EEA-8011-FA56F2493150}">
      <dgm:prSet/>
      <dgm:spPr/>
      <dgm:t>
        <a:bodyPr/>
        <a:lstStyle/>
        <a:p>
          <a:endParaRPr lang="en-US"/>
        </a:p>
      </dgm:t>
    </dgm:pt>
    <dgm:pt modelId="{4E01AA4F-0B6D-4ECF-8FC4-E7D168F7EA64}" type="sibTrans" cxnId="{B990B5C0-7776-4EEA-8011-FA56F2493150}">
      <dgm:prSet/>
      <dgm:spPr/>
      <dgm:t>
        <a:bodyPr/>
        <a:lstStyle/>
        <a:p>
          <a:endParaRPr lang="en-US"/>
        </a:p>
      </dgm:t>
    </dgm:pt>
    <dgm:pt modelId="{28E90B89-46AC-4F88-8D52-F5C55BD27A72}" type="pres">
      <dgm:prSet presAssocID="{33E188A4-6376-48B6-860D-5B16F5126139}" presName="CompostProcess" presStyleCnt="0">
        <dgm:presLayoutVars>
          <dgm:dir/>
          <dgm:resizeHandles val="exact"/>
        </dgm:presLayoutVars>
      </dgm:prSet>
      <dgm:spPr/>
    </dgm:pt>
    <dgm:pt modelId="{1962F24A-809F-4C34-BE75-A73F7CFB1825}" type="pres">
      <dgm:prSet presAssocID="{33E188A4-6376-48B6-860D-5B16F5126139}" presName="arrow" presStyleLbl="bgShp" presStyleIdx="0" presStyleCnt="1" custScaleX="117647"/>
      <dgm:spPr/>
    </dgm:pt>
    <dgm:pt modelId="{D7C51FEF-E979-4D6E-B773-66CA216A6AC7}" type="pres">
      <dgm:prSet presAssocID="{33E188A4-6376-48B6-860D-5B16F5126139}" presName="linearProcess" presStyleCnt="0"/>
      <dgm:spPr/>
    </dgm:pt>
    <dgm:pt modelId="{CFC38F06-DF5C-48B8-B1CE-BB0C3947F8C9}" type="pres">
      <dgm:prSet presAssocID="{52BE5F9D-0A4C-44B5-82D8-2DB1721D02FA}" presName="textNode" presStyleLbl="node1" presStyleIdx="0" presStyleCnt="3" custScaleX="76864" custLinFactX="-11782" custLinFactNeighborX="-100000">
        <dgm:presLayoutVars>
          <dgm:bulletEnabled val="1"/>
        </dgm:presLayoutVars>
      </dgm:prSet>
      <dgm:spPr/>
    </dgm:pt>
    <dgm:pt modelId="{0E7B01D4-3F8D-4864-9AAB-30D47DD4133E}" type="pres">
      <dgm:prSet presAssocID="{066419B3-1691-4426-9AD5-96A69D0465EA}" presName="sibTrans" presStyleCnt="0"/>
      <dgm:spPr/>
    </dgm:pt>
    <dgm:pt modelId="{6D5CB62D-1EAE-4313-9CBA-3935190965F3}" type="pres">
      <dgm:prSet presAssocID="{382F5464-4656-4887-A666-830CF31B2A66}" presName="textNode" presStyleLbl="node1" presStyleIdx="1" presStyleCnt="3" custScaleX="74347" custLinFactX="-8850" custLinFactNeighborX="-100000">
        <dgm:presLayoutVars>
          <dgm:bulletEnabled val="1"/>
        </dgm:presLayoutVars>
      </dgm:prSet>
      <dgm:spPr/>
    </dgm:pt>
    <dgm:pt modelId="{ECD65BDD-249F-4DB7-8634-7591350B08AD}" type="pres">
      <dgm:prSet presAssocID="{DA71C8A7-5F4F-471C-B340-1E7380BE3C65}" presName="sibTrans" presStyleCnt="0"/>
      <dgm:spPr/>
    </dgm:pt>
    <dgm:pt modelId="{4F8A566C-6EEC-4954-AB3E-91107DF953C0}" type="pres">
      <dgm:prSet presAssocID="{474DC92D-1900-4519-B614-91BFCAFAEEC7}" presName="textNode" presStyleLbl="node1" presStyleIdx="2" presStyleCnt="3" custScaleX="70736" custLinFactX="-6604" custLinFactNeighborX="-100000">
        <dgm:presLayoutVars>
          <dgm:bulletEnabled val="1"/>
        </dgm:presLayoutVars>
      </dgm:prSet>
      <dgm:spPr/>
    </dgm:pt>
  </dgm:ptLst>
  <dgm:cxnLst>
    <dgm:cxn modelId="{76A8B140-7D52-42BC-BDB6-247E586829D9}" type="presOf" srcId="{52BE5F9D-0A4C-44B5-82D8-2DB1721D02FA}" destId="{CFC38F06-DF5C-48B8-B1CE-BB0C3947F8C9}" srcOrd="0" destOrd="0" presId="urn:microsoft.com/office/officeart/2005/8/layout/hProcess9"/>
    <dgm:cxn modelId="{FC16024D-21D2-401A-97C1-E25D9591DB47}" type="presOf" srcId="{33E188A4-6376-48B6-860D-5B16F5126139}" destId="{28E90B89-46AC-4F88-8D52-F5C55BD27A72}" srcOrd="0" destOrd="0" presId="urn:microsoft.com/office/officeart/2005/8/layout/hProcess9"/>
    <dgm:cxn modelId="{457B4E6C-B523-4015-A966-5B5E90BE991E}" srcId="{33E188A4-6376-48B6-860D-5B16F5126139}" destId="{52BE5F9D-0A4C-44B5-82D8-2DB1721D02FA}" srcOrd="0" destOrd="0" parTransId="{DCCCA600-C878-4D5B-8098-069723D2351D}" sibTransId="{066419B3-1691-4426-9AD5-96A69D0465EA}"/>
    <dgm:cxn modelId="{970AE1B2-0D8F-442C-806E-D8D5D254DCD6}" type="presOf" srcId="{382F5464-4656-4887-A666-830CF31B2A66}" destId="{6D5CB62D-1EAE-4313-9CBA-3935190965F3}" srcOrd="0" destOrd="0" presId="urn:microsoft.com/office/officeart/2005/8/layout/hProcess9"/>
    <dgm:cxn modelId="{B990B5C0-7776-4EEA-8011-FA56F2493150}" srcId="{33E188A4-6376-48B6-860D-5B16F5126139}" destId="{474DC92D-1900-4519-B614-91BFCAFAEEC7}" srcOrd="2" destOrd="0" parTransId="{F21CB231-F383-474F-BC27-84E85EF4500D}" sibTransId="{4E01AA4F-0B6D-4ECF-8FC4-E7D168F7EA64}"/>
    <dgm:cxn modelId="{C3CC40CA-C82B-4F4D-8AAE-383B6A8D4B24}" srcId="{33E188A4-6376-48B6-860D-5B16F5126139}" destId="{382F5464-4656-4887-A666-830CF31B2A66}" srcOrd="1" destOrd="0" parTransId="{724D8DAF-CC67-4136-85EF-3C46EABD8144}" sibTransId="{DA71C8A7-5F4F-471C-B340-1E7380BE3C65}"/>
    <dgm:cxn modelId="{4CB2ADD0-13C7-49F4-9A1C-43DCAF425E2D}" type="presOf" srcId="{474DC92D-1900-4519-B614-91BFCAFAEEC7}" destId="{4F8A566C-6EEC-4954-AB3E-91107DF953C0}" srcOrd="0" destOrd="0" presId="urn:microsoft.com/office/officeart/2005/8/layout/hProcess9"/>
    <dgm:cxn modelId="{FA01B26C-96CD-4123-9B74-D4B9A94A87F2}" type="presParOf" srcId="{28E90B89-46AC-4F88-8D52-F5C55BD27A72}" destId="{1962F24A-809F-4C34-BE75-A73F7CFB1825}" srcOrd="0" destOrd="0" presId="urn:microsoft.com/office/officeart/2005/8/layout/hProcess9"/>
    <dgm:cxn modelId="{B33D787B-ACA3-4C69-AEAA-1FE1B10EAC3B}" type="presParOf" srcId="{28E90B89-46AC-4F88-8D52-F5C55BD27A72}" destId="{D7C51FEF-E979-4D6E-B773-66CA216A6AC7}" srcOrd="1" destOrd="0" presId="urn:microsoft.com/office/officeart/2005/8/layout/hProcess9"/>
    <dgm:cxn modelId="{8979F6E6-47E6-48B5-B3A2-83557C57B675}" type="presParOf" srcId="{D7C51FEF-E979-4D6E-B773-66CA216A6AC7}" destId="{CFC38F06-DF5C-48B8-B1CE-BB0C3947F8C9}" srcOrd="0" destOrd="0" presId="urn:microsoft.com/office/officeart/2005/8/layout/hProcess9"/>
    <dgm:cxn modelId="{5C3CC2F5-A27C-48C7-9FC8-88E31CC07E9F}" type="presParOf" srcId="{D7C51FEF-E979-4D6E-B773-66CA216A6AC7}" destId="{0E7B01D4-3F8D-4864-9AAB-30D47DD4133E}" srcOrd="1" destOrd="0" presId="urn:microsoft.com/office/officeart/2005/8/layout/hProcess9"/>
    <dgm:cxn modelId="{14BF0C9F-974F-455C-B198-BA871957CBD6}" type="presParOf" srcId="{D7C51FEF-E979-4D6E-B773-66CA216A6AC7}" destId="{6D5CB62D-1EAE-4313-9CBA-3935190965F3}" srcOrd="2" destOrd="0" presId="urn:microsoft.com/office/officeart/2005/8/layout/hProcess9"/>
    <dgm:cxn modelId="{F9E00E79-03DD-4F59-B8BA-DB1513B35860}" type="presParOf" srcId="{D7C51FEF-E979-4D6E-B773-66CA216A6AC7}" destId="{ECD65BDD-249F-4DB7-8634-7591350B08AD}" srcOrd="3" destOrd="0" presId="urn:microsoft.com/office/officeart/2005/8/layout/hProcess9"/>
    <dgm:cxn modelId="{FA5B5189-99EF-48F4-8D85-C6575A47D25E}" type="presParOf" srcId="{D7C51FEF-E979-4D6E-B773-66CA216A6AC7}" destId="{4F8A566C-6EEC-4954-AB3E-91107DF953C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62F24A-809F-4C34-BE75-A73F7CFB1825}">
      <dsp:nvSpPr>
        <dsp:cNvPr id="0" name=""/>
        <dsp:cNvSpPr/>
      </dsp:nvSpPr>
      <dsp:spPr>
        <a:xfrm>
          <a:off x="1" y="0"/>
          <a:ext cx="6934196"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C38F06-DF5C-48B8-B1CE-BB0C3947F8C9}">
      <dsp:nvSpPr>
        <dsp:cNvPr id="0" name=""/>
        <dsp:cNvSpPr/>
      </dsp:nvSpPr>
      <dsp:spPr>
        <a:xfrm>
          <a:off x="228611" y="1219199"/>
          <a:ext cx="182851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Research Problem</a:t>
          </a:r>
        </a:p>
      </dsp:txBody>
      <dsp:txXfrm>
        <a:off x="307966" y="1298554"/>
        <a:ext cx="1669800" cy="1466890"/>
      </dsp:txXfrm>
    </dsp:sp>
    <dsp:sp modelId="{6D5CB62D-1EAE-4313-9CBA-3935190965F3}">
      <dsp:nvSpPr>
        <dsp:cNvPr id="0" name=""/>
        <dsp:cNvSpPr/>
      </dsp:nvSpPr>
      <dsp:spPr>
        <a:xfrm>
          <a:off x="2286005" y="1219199"/>
          <a:ext cx="1768634"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Research Questions</a:t>
          </a:r>
        </a:p>
      </dsp:txBody>
      <dsp:txXfrm>
        <a:off x="2365360" y="1298554"/>
        <a:ext cx="1609924" cy="1466890"/>
      </dsp:txXfrm>
    </dsp:sp>
    <dsp:sp modelId="{4F8A566C-6EEC-4954-AB3E-91107DF953C0}">
      <dsp:nvSpPr>
        <dsp:cNvPr id="0" name=""/>
        <dsp:cNvSpPr/>
      </dsp:nvSpPr>
      <dsp:spPr>
        <a:xfrm>
          <a:off x="4267204" y="1219199"/>
          <a:ext cx="1682732"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Research Design</a:t>
          </a:r>
        </a:p>
      </dsp:txBody>
      <dsp:txXfrm>
        <a:off x="4346559" y="1298554"/>
        <a:ext cx="1524022"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49F3B6BC-567E-4DC2-8EE9-0CC2B193D867}" type="slidenum">
              <a:rPr lang="en-US"/>
              <a:pPr>
                <a:defRPr/>
              </a:pPr>
              <a:t>‹#›</a:t>
            </a:fld>
            <a:endParaRPr lang="en-US"/>
          </a:p>
        </p:txBody>
      </p:sp>
    </p:spTree>
    <p:extLst>
      <p:ext uri="{BB962C8B-B14F-4D97-AF65-F5344CB8AC3E}">
        <p14:creationId xmlns:p14="http://schemas.microsoft.com/office/powerpoint/2010/main" val="7247814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a:p>
        </p:txBody>
      </p:sp>
      <p:sp>
        <p:nvSpPr>
          <p:cNvPr id="21508" name="Slide Number Placeholder 3"/>
          <p:cNvSpPr>
            <a:spLocks noGrp="1"/>
          </p:cNvSpPr>
          <p:nvPr>
            <p:ph type="sldNum" sz="quarter" idx="5"/>
          </p:nvPr>
        </p:nvSpPr>
        <p:spPr>
          <a:noFill/>
        </p:spPr>
        <p:txBody>
          <a:bodyPr/>
          <a:lstStyle/>
          <a:p>
            <a:fld id="{3A84A660-C18E-4623-95FB-756C08C17F8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a:p>
        </p:txBody>
      </p:sp>
      <p:sp>
        <p:nvSpPr>
          <p:cNvPr id="22532" name="Slide Number Placeholder 3"/>
          <p:cNvSpPr>
            <a:spLocks noGrp="1"/>
          </p:cNvSpPr>
          <p:nvPr>
            <p:ph type="sldNum" sz="quarter" idx="5"/>
          </p:nvPr>
        </p:nvSpPr>
        <p:spPr>
          <a:noFill/>
        </p:spPr>
        <p:txBody>
          <a:bodyPr/>
          <a:lstStyle/>
          <a:p>
            <a:fld id="{35052611-6473-4C98-8DDA-6B939D0A74C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a:p>
        </p:txBody>
      </p:sp>
      <p:sp>
        <p:nvSpPr>
          <p:cNvPr id="37892" name="Slide Number Placeholder 3"/>
          <p:cNvSpPr>
            <a:spLocks noGrp="1"/>
          </p:cNvSpPr>
          <p:nvPr>
            <p:ph type="sldNum" sz="quarter" idx="5"/>
          </p:nvPr>
        </p:nvSpPr>
        <p:spPr>
          <a:noFill/>
        </p:spPr>
        <p:txBody>
          <a:bodyPr/>
          <a:lstStyle/>
          <a:p>
            <a:fld id="{E3B61142-EDD9-4B94-8AEE-19E0D61ABD9B}"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9144000" cy="3733800"/>
          </a:xfrm>
          <a:prstGeom prst="rect">
            <a:avLst/>
          </a:prstGeom>
          <a:gradFill rotWithShape="0">
            <a:gsLst>
              <a:gs pos="0">
                <a:schemeClr val="accent2"/>
              </a:gs>
              <a:gs pos="100000">
                <a:schemeClr val="accent2">
                  <a:gamma/>
                  <a:tint val="0"/>
                  <a:invGamma/>
                </a:schemeClr>
              </a:gs>
            </a:gsLst>
            <a:lin ang="5400000" scaled="1"/>
          </a:gradFill>
          <a:ln w="9525">
            <a:noFill/>
            <a:miter lim="800000"/>
            <a:headEnd/>
            <a:tailEnd/>
          </a:ln>
          <a:effectLst/>
        </p:spPr>
        <p:txBody>
          <a:bodyPr wrap="none" anchor="ctr"/>
          <a:lstStyle/>
          <a:p>
            <a:pPr>
              <a:defRPr/>
            </a:pPr>
            <a:endParaRPr lang="en-US"/>
          </a:p>
        </p:txBody>
      </p:sp>
      <p:grpSp>
        <p:nvGrpSpPr>
          <p:cNvPr id="5" name="Group 3"/>
          <p:cNvGrpSpPr>
            <a:grpSpLocks/>
          </p:cNvGrpSpPr>
          <p:nvPr/>
        </p:nvGrpSpPr>
        <p:grpSpPr bwMode="auto">
          <a:xfrm>
            <a:off x="152400" y="152400"/>
            <a:ext cx="8413750" cy="685800"/>
            <a:chOff x="96" y="96"/>
            <a:chExt cx="5300" cy="432"/>
          </a:xfrm>
        </p:grpSpPr>
        <p:sp>
          <p:nvSpPr>
            <p:cNvPr id="6" name="Freeform 4"/>
            <p:cNvSpPr>
              <a:spLocks/>
            </p:cNvSpPr>
            <p:nvPr userDrawn="1"/>
          </p:nvSpPr>
          <p:spPr bwMode="gray">
            <a:xfrm>
              <a:off x="1925"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7" name="Freeform 5"/>
            <p:cNvSpPr>
              <a:spLocks/>
            </p:cNvSpPr>
            <p:nvPr userDrawn="1"/>
          </p:nvSpPr>
          <p:spPr bwMode="gray">
            <a:xfrm>
              <a:off x="1833"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8" name="Freeform 6"/>
            <p:cNvSpPr>
              <a:spLocks/>
            </p:cNvSpPr>
            <p:nvPr userDrawn="1"/>
          </p:nvSpPr>
          <p:spPr bwMode="gray">
            <a:xfrm>
              <a:off x="1734"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9" name="Freeform 7"/>
            <p:cNvSpPr>
              <a:spLocks/>
            </p:cNvSpPr>
            <p:nvPr userDrawn="1"/>
          </p:nvSpPr>
          <p:spPr bwMode="gray">
            <a:xfrm>
              <a:off x="1921"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0" name="Freeform 8"/>
            <p:cNvSpPr>
              <a:spLocks/>
            </p:cNvSpPr>
            <p:nvPr userDrawn="1"/>
          </p:nvSpPr>
          <p:spPr bwMode="gray">
            <a:xfrm>
              <a:off x="1829"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userDrawn="1"/>
          </p:nvSpPr>
          <p:spPr bwMode="gray">
            <a:xfrm>
              <a:off x="1730"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userDrawn="1"/>
          </p:nvSpPr>
          <p:spPr bwMode="gray">
            <a:xfrm>
              <a:off x="1988"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3" name="Freeform 11"/>
            <p:cNvSpPr>
              <a:spLocks/>
            </p:cNvSpPr>
            <p:nvPr userDrawn="1"/>
          </p:nvSpPr>
          <p:spPr bwMode="gray">
            <a:xfrm>
              <a:off x="1993"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userDrawn="1"/>
          </p:nvSpPr>
          <p:spPr bwMode="gray">
            <a:xfrm>
              <a:off x="1395"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5" name="Freeform 13"/>
            <p:cNvSpPr>
              <a:spLocks/>
            </p:cNvSpPr>
            <p:nvPr userDrawn="1"/>
          </p:nvSpPr>
          <p:spPr bwMode="gray">
            <a:xfrm>
              <a:off x="1303"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6" name="Freeform 14"/>
            <p:cNvSpPr>
              <a:spLocks/>
            </p:cNvSpPr>
            <p:nvPr userDrawn="1"/>
          </p:nvSpPr>
          <p:spPr bwMode="gray">
            <a:xfrm>
              <a:off x="1204"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7" name="Freeform 15"/>
            <p:cNvSpPr>
              <a:spLocks/>
            </p:cNvSpPr>
            <p:nvPr userDrawn="1"/>
          </p:nvSpPr>
          <p:spPr bwMode="gray">
            <a:xfrm>
              <a:off x="1391"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8" name="Freeform 16"/>
            <p:cNvSpPr>
              <a:spLocks/>
            </p:cNvSpPr>
            <p:nvPr userDrawn="1"/>
          </p:nvSpPr>
          <p:spPr bwMode="gray">
            <a:xfrm>
              <a:off x="1299"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9" name="Freeform 17"/>
            <p:cNvSpPr>
              <a:spLocks/>
            </p:cNvSpPr>
            <p:nvPr userDrawn="1"/>
          </p:nvSpPr>
          <p:spPr bwMode="gray">
            <a:xfrm>
              <a:off x="1200"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20" name="Freeform 18"/>
            <p:cNvSpPr>
              <a:spLocks/>
            </p:cNvSpPr>
            <p:nvPr userDrawn="1"/>
          </p:nvSpPr>
          <p:spPr bwMode="gray">
            <a:xfrm>
              <a:off x="1458"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21" name="Freeform 19"/>
            <p:cNvSpPr>
              <a:spLocks/>
            </p:cNvSpPr>
            <p:nvPr userDrawn="1"/>
          </p:nvSpPr>
          <p:spPr bwMode="gray">
            <a:xfrm>
              <a:off x="1463"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userDrawn="1"/>
          </p:nvSpPr>
          <p:spPr bwMode="gray">
            <a:xfrm>
              <a:off x="820"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23" name="Freeform 21"/>
            <p:cNvSpPr>
              <a:spLocks/>
            </p:cNvSpPr>
            <p:nvPr userDrawn="1"/>
          </p:nvSpPr>
          <p:spPr bwMode="gray">
            <a:xfrm>
              <a:off x="728"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24" name="Freeform 22"/>
            <p:cNvSpPr>
              <a:spLocks/>
            </p:cNvSpPr>
            <p:nvPr userDrawn="1"/>
          </p:nvSpPr>
          <p:spPr bwMode="gray">
            <a:xfrm>
              <a:off x="629"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25" name="Freeform 23"/>
            <p:cNvSpPr>
              <a:spLocks/>
            </p:cNvSpPr>
            <p:nvPr userDrawn="1"/>
          </p:nvSpPr>
          <p:spPr bwMode="gray">
            <a:xfrm>
              <a:off x="816"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26" name="Freeform 24"/>
            <p:cNvSpPr>
              <a:spLocks/>
            </p:cNvSpPr>
            <p:nvPr userDrawn="1"/>
          </p:nvSpPr>
          <p:spPr bwMode="gray">
            <a:xfrm>
              <a:off x="724"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27" name="Freeform 25"/>
            <p:cNvSpPr>
              <a:spLocks/>
            </p:cNvSpPr>
            <p:nvPr userDrawn="1"/>
          </p:nvSpPr>
          <p:spPr bwMode="gray">
            <a:xfrm>
              <a:off x="625"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28" name="Freeform 26"/>
            <p:cNvSpPr>
              <a:spLocks/>
            </p:cNvSpPr>
            <p:nvPr userDrawn="1"/>
          </p:nvSpPr>
          <p:spPr bwMode="gray">
            <a:xfrm>
              <a:off x="883"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29" name="Freeform 27"/>
            <p:cNvSpPr>
              <a:spLocks/>
            </p:cNvSpPr>
            <p:nvPr userDrawn="1"/>
          </p:nvSpPr>
          <p:spPr bwMode="gray">
            <a:xfrm>
              <a:off x="888"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30" name="Freeform 28"/>
            <p:cNvSpPr>
              <a:spLocks/>
            </p:cNvSpPr>
            <p:nvPr userDrawn="1"/>
          </p:nvSpPr>
          <p:spPr bwMode="gray">
            <a:xfrm>
              <a:off x="291"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31" name="Freeform 29"/>
            <p:cNvSpPr>
              <a:spLocks/>
            </p:cNvSpPr>
            <p:nvPr userDrawn="1"/>
          </p:nvSpPr>
          <p:spPr bwMode="gray">
            <a:xfrm>
              <a:off x="199"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32" name="Freeform 30"/>
            <p:cNvSpPr>
              <a:spLocks/>
            </p:cNvSpPr>
            <p:nvPr userDrawn="1"/>
          </p:nvSpPr>
          <p:spPr bwMode="gray">
            <a:xfrm>
              <a:off x="100"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33" name="Freeform 31"/>
            <p:cNvSpPr>
              <a:spLocks/>
            </p:cNvSpPr>
            <p:nvPr userDrawn="1"/>
          </p:nvSpPr>
          <p:spPr bwMode="gray">
            <a:xfrm>
              <a:off x="287"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34" name="Freeform 32"/>
            <p:cNvSpPr>
              <a:spLocks/>
            </p:cNvSpPr>
            <p:nvPr userDrawn="1"/>
          </p:nvSpPr>
          <p:spPr bwMode="gray">
            <a:xfrm>
              <a:off x="195"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35" name="Freeform 33"/>
            <p:cNvSpPr>
              <a:spLocks/>
            </p:cNvSpPr>
            <p:nvPr userDrawn="1"/>
          </p:nvSpPr>
          <p:spPr bwMode="gray">
            <a:xfrm>
              <a:off x="96"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36" name="Freeform 34"/>
            <p:cNvSpPr>
              <a:spLocks/>
            </p:cNvSpPr>
            <p:nvPr userDrawn="1"/>
          </p:nvSpPr>
          <p:spPr bwMode="gray">
            <a:xfrm>
              <a:off x="354"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37" name="Freeform 35"/>
            <p:cNvSpPr>
              <a:spLocks/>
            </p:cNvSpPr>
            <p:nvPr userDrawn="1"/>
          </p:nvSpPr>
          <p:spPr bwMode="gray">
            <a:xfrm>
              <a:off x="359"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38" name="Freeform 36"/>
            <p:cNvSpPr>
              <a:spLocks/>
            </p:cNvSpPr>
            <p:nvPr userDrawn="1"/>
          </p:nvSpPr>
          <p:spPr bwMode="gray">
            <a:xfrm>
              <a:off x="2499"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39" name="Freeform 37"/>
            <p:cNvSpPr>
              <a:spLocks/>
            </p:cNvSpPr>
            <p:nvPr userDrawn="1"/>
          </p:nvSpPr>
          <p:spPr bwMode="gray">
            <a:xfrm>
              <a:off x="2407"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40" name="Freeform 38"/>
            <p:cNvSpPr>
              <a:spLocks/>
            </p:cNvSpPr>
            <p:nvPr userDrawn="1"/>
          </p:nvSpPr>
          <p:spPr bwMode="gray">
            <a:xfrm>
              <a:off x="2308"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41" name="Freeform 39"/>
            <p:cNvSpPr>
              <a:spLocks/>
            </p:cNvSpPr>
            <p:nvPr userDrawn="1"/>
          </p:nvSpPr>
          <p:spPr bwMode="gray">
            <a:xfrm>
              <a:off x="2495"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42" name="Freeform 40"/>
            <p:cNvSpPr>
              <a:spLocks/>
            </p:cNvSpPr>
            <p:nvPr userDrawn="1"/>
          </p:nvSpPr>
          <p:spPr bwMode="gray">
            <a:xfrm>
              <a:off x="2403"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43" name="Freeform 41"/>
            <p:cNvSpPr>
              <a:spLocks/>
            </p:cNvSpPr>
            <p:nvPr userDrawn="1"/>
          </p:nvSpPr>
          <p:spPr bwMode="gray">
            <a:xfrm>
              <a:off x="2304"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44" name="Freeform 42"/>
            <p:cNvSpPr>
              <a:spLocks/>
            </p:cNvSpPr>
            <p:nvPr userDrawn="1"/>
          </p:nvSpPr>
          <p:spPr bwMode="gray">
            <a:xfrm>
              <a:off x="2562"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45" name="Freeform 43"/>
            <p:cNvSpPr>
              <a:spLocks/>
            </p:cNvSpPr>
            <p:nvPr userDrawn="1"/>
          </p:nvSpPr>
          <p:spPr bwMode="gray">
            <a:xfrm>
              <a:off x="2567"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46" name="Freeform 44"/>
            <p:cNvSpPr>
              <a:spLocks/>
            </p:cNvSpPr>
            <p:nvPr userDrawn="1"/>
          </p:nvSpPr>
          <p:spPr bwMode="gray">
            <a:xfrm>
              <a:off x="3027"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47" name="Freeform 45"/>
            <p:cNvSpPr>
              <a:spLocks/>
            </p:cNvSpPr>
            <p:nvPr userDrawn="1"/>
          </p:nvSpPr>
          <p:spPr bwMode="gray">
            <a:xfrm>
              <a:off x="2935"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48" name="Freeform 46"/>
            <p:cNvSpPr>
              <a:spLocks/>
            </p:cNvSpPr>
            <p:nvPr userDrawn="1"/>
          </p:nvSpPr>
          <p:spPr bwMode="gray">
            <a:xfrm>
              <a:off x="2836"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49" name="Freeform 47"/>
            <p:cNvSpPr>
              <a:spLocks/>
            </p:cNvSpPr>
            <p:nvPr userDrawn="1"/>
          </p:nvSpPr>
          <p:spPr bwMode="gray">
            <a:xfrm>
              <a:off x="3023"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50" name="Freeform 48"/>
            <p:cNvSpPr>
              <a:spLocks/>
            </p:cNvSpPr>
            <p:nvPr userDrawn="1"/>
          </p:nvSpPr>
          <p:spPr bwMode="gray">
            <a:xfrm>
              <a:off x="2931"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51" name="Freeform 49"/>
            <p:cNvSpPr>
              <a:spLocks/>
            </p:cNvSpPr>
            <p:nvPr userDrawn="1"/>
          </p:nvSpPr>
          <p:spPr bwMode="gray">
            <a:xfrm>
              <a:off x="2832"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52" name="Freeform 50"/>
            <p:cNvSpPr>
              <a:spLocks/>
            </p:cNvSpPr>
            <p:nvPr userDrawn="1"/>
          </p:nvSpPr>
          <p:spPr bwMode="gray">
            <a:xfrm>
              <a:off x="3090"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53" name="Freeform 51"/>
            <p:cNvSpPr>
              <a:spLocks/>
            </p:cNvSpPr>
            <p:nvPr userDrawn="1"/>
          </p:nvSpPr>
          <p:spPr bwMode="gray">
            <a:xfrm>
              <a:off x="3095"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54" name="Freeform 52"/>
            <p:cNvSpPr>
              <a:spLocks/>
            </p:cNvSpPr>
            <p:nvPr userDrawn="1"/>
          </p:nvSpPr>
          <p:spPr bwMode="gray">
            <a:xfrm>
              <a:off x="3603"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55" name="Freeform 53"/>
            <p:cNvSpPr>
              <a:spLocks/>
            </p:cNvSpPr>
            <p:nvPr userDrawn="1"/>
          </p:nvSpPr>
          <p:spPr bwMode="gray">
            <a:xfrm>
              <a:off x="3511"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56" name="Freeform 54"/>
            <p:cNvSpPr>
              <a:spLocks/>
            </p:cNvSpPr>
            <p:nvPr userDrawn="1"/>
          </p:nvSpPr>
          <p:spPr bwMode="gray">
            <a:xfrm>
              <a:off x="3412"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57" name="Freeform 55"/>
            <p:cNvSpPr>
              <a:spLocks/>
            </p:cNvSpPr>
            <p:nvPr userDrawn="1"/>
          </p:nvSpPr>
          <p:spPr bwMode="gray">
            <a:xfrm>
              <a:off x="3599"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58" name="Freeform 56"/>
            <p:cNvSpPr>
              <a:spLocks/>
            </p:cNvSpPr>
            <p:nvPr userDrawn="1"/>
          </p:nvSpPr>
          <p:spPr bwMode="gray">
            <a:xfrm>
              <a:off x="3507"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59" name="Freeform 57"/>
            <p:cNvSpPr>
              <a:spLocks/>
            </p:cNvSpPr>
            <p:nvPr userDrawn="1"/>
          </p:nvSpPr>
          <p:spPr bwMode="gray">
            <a:xfrm>
              <a:off x="3408"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60" name="Freeform 58"/>
            <p:cNvSpPr>
              <a:spLocks/>
            </p:cNvSpPr>
            <p:nvPr userDrawn="1"/>
          </p:nvSpPr>
          <p:spPr bwMode="gray">
            <a:xfrm>
              <a:off x="3666"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61" name="Freeform 59"/>
            <p:cNvSpPr>
              <a:spLocks/>
            </p:cNvSpPr>
            <p:nvPr userDrawn="1"/>
          </p:nvSpPr>
          <p:spPr bwMode="gray">
            <a:xfrm>
              <a:off x="3671"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62" name="Freeform 60"/>
            <p:cNvSpPr>
              <a:spLocks/>
            </p:cNvSpPr>
            <p:nvPr userDrawn="1"/>
          </p:nvSpPr>
          <p:spPr bwMode="gray">
            <a:xfrm>
              <a:off x="4131"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63" name="Freeform 61"/>
            <p:cNvSpPr>
              <a:spLocks/>
            </p:cNvSpPr>
            <p:nvPr userDrawn="1"/>
          </p:nvSpPr>
          <p:spPr bwMode="gray">
            <a:xfrm>
              <a:off x="4039"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64" name="Freeform 62"/>
            <p:cNvSpPr>
              <a:spLocks/>
            </p:cNvSpPr>
            <p:nvPr userDrawn="1"/>
          </p:nvSpPr>
          <p:spPr bwMode="gray">
            <a:xfrm>
              <a:off x="3940"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65" name="Freeform 63"/>
            <p:cNvSpPr>
              <a:spLocks/>
            </p:cNvSpPr>
            <p:nvPr userDrawn="1"/>
          </p:nvSpPr>
          <p:spPr bwMode="gray">
            <a:xfrm>
              <a:off x="4127"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66" name="Freeform 64"/>
            <p:cNvSpPr>
              <a:spLocks/>
            </p:cNvSpPr>
            <p:nvPr userDrawn="1"/>
          </p:nvSpPr>
          <p:spPr bwMode="gray">
            <a:xfrm>
              <a:off x="4035"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67" name="Freeform 65"/>
            <p:cNvSpPr>
              <a:spLocks/>
            </p:cNvSpPr>
            <p:nvPr userDrawn="1"/>
          </p:nvSpPr>
          <p:spPr bwMode="gray">
            <a:xfrm>
              <a:off x="3936"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68" name="Freeform 66"/>
            <p:cNvSpPr>
              <a:spLocks/>
            </p:cNvSpPr>
            <p:nvPr userDrawn="1"/>
          </p:nvSpPr>
          <p:spPr bwMode="gray">
            <a:xfrm>
              <a:off x="4194"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69" name="Freeform 67"/>
            <p:cNvSpPr>
              <a:spLocks/>
            </p:cNvSpPr>
            <p:nvPr userDrawn="1"/>
          </p:nvSpPr>
          <p:spPr bwMode="gray">
            <a:xfrm>
              <a:off x="4199"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70" name="Freeform 68"/>
            <p:cNvSpPr>
              <a:spLocks/>
            </p:cNvSpPr>
            <p:nvPr userDrawn="1"/>
          </p:nvSpPr>
          <p:spPr bwMode="gray">
            <a:xfrm>
              <a:off x="4707"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71" name="Freeform 69"/>
            <p:cNvSpPr>
              <a:spLocks/>
            </p:cNvSpPr>
            <p:nvPr userDrawn="1"/>
          </p:nvSpPr>
          <p:spPr bwMode="gray">
            <a:xfrm>
              <a:off x="4615"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72" name="Freeform 70"/>
            <p:cNvSpPr>
              <a:spLocks/>
            </p:cNvSpPr>
            <p:nvPr userDrawn="1"/>
          </p:nvSpPr>
          <p:spPr bwMode="gray">
            <a:xfrm>
              <a:off x="4516"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73" name="Freeform 71"/>
            <p:cNvSpPr>
              <a:spLocks/>
            </p:cNvSpPr>
            <p:nvPr userDrawn="1"/>
          </p:nvSpPr>
          <p:spPr bwMode="gray">
            <a:xfrm>
              <a:off x="4703"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74" name="Freeform 72"/>
            <p:cNvSpPr>
              <a:spLocks/>
            </p:cNvSpPr>
            <p:nvPr userDrawn="1"/>
          </p:nvSpPr>
          <p:spPr bwMode="gray">
            <a:xfrm>
              <a:off x="4611"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75" name="Freeform 73"/>
            <p:cNvSpPr>
              <a:spLocks/>
            </p:cNvSpPr>
            <p:nvPr userDrawn="1"/>
          </p:nvSpPr>
          <p:spPr bwMode="gray">
            <a:xfrm>
              <a:off x="4512"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76" name="Freeform 74"/>
            <p:cNvSpPr>
              <a:spLocks/>
            </p:cNvSpPr>
            <p:nvPr userDrawn="1"/>
          </p:nvSpPr>
          <p:spPr bwMode="gray">
            <a:xfrm>
              <a:off x="4770"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77" name="Freeform 75"/>
            <p:cNvSpPr>
              <a:spLocks/>
            </p:cNvSpPr>
            <p:nvPr userDrawn="1"/>
          </p:nvSpPr>
          <p:spPr bwMode="gray">
            <a:xfrm>
              <a:off x="4775"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78" name="Freeform 76"/>
            <p:cNvSpPr>
              <a:spLocks/>
            </p:cNvSpPr>
            <p:nvPr userDrawn="1"/>
          </p:nvSpPr>
          <p:spPr bwMode="gray">
            <a:xfrm>
              <a:off x="5235"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79" name="Freeform 77"/>
            <p:cNvSpPr>
              <a:spLocks/>
            </p:cNvSpPr>
            <p:nvPr userDrawn="1"/>
          </p:nvSpPr>
          <p:spPr bwMode="gray">
            <a:xfrm>
              <a:off x="5143"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80" name="Freeform 78"/>
            <p:cNvSpPr>
              <a:spLocks/>
            </p:cNvSpPr>
            <p:nvPr userDrawn="1"/>
          </p:nvSpPr>
          <p:spPr bwMode="gray">
            <a:xfrm>
              <a:off x="5044"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81" name="Freeform 79"/>
            <p:cNvSpPr>
              <a:spLocks/>
            </p:cNvSpPr>
            <p:nvPr userDrawn="1"/>
          </p:nvSpPr>
          <p:spPr bwMode="gray">
            <a:xfrm>
              <a:off x="5231"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82" name="Freeform 80"/>
            <p:cNvSpPr>
              <a:spLocks/>
            </p:cNvSpPr>
            <p:nvPr userDrawn="1"/>
          </p:nvSpPr>
          <p:spPr bwMode="gray">
            <a:xfrm>
              <a:off x="5139"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83" name="Freeform 81"/>
            <p:cNvSpPr>
              <a:spLocks/>
            </p:cNvSpPr>
            <p:nvPr userDrawn="1"/>
          </p:nvSpPr>
          <p:spPr bwMode="gray">
            <a:xfrm>
              <a:off x="5040"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84" name="Freeform 82"/>
            <p:cNvSpPr>
              <a:spLocks/>
            </p:cNvSpPr>
            <p:nvPr userDrawn="1"/>
          </p:nvSpPr>
          <p:spPr bwMode="gray">
            <a:xfrm>
              <a:off x="5298"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85" name="Freeform 83"/>
            <p:cNvSpPr>
              <a:spLocks/>
            </p:cNvSpPr>
            <p:nvPr userDrawn="1"/>
          </p:nvSpPr>
          <p:spPr bwMode="gray">
            <a:xfrm>
              <a:off x="5303"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grpSp>
      <p:grpSp>
        <p:nvGrpSpPr>
          <p:cNvPr id="86" name="Group 84"/>
          <p:cNvGrpSpPr>
            <a:grpSpLocks/>
          </p:cNvGrpSpPr>
          <p:nvPr/>
        </p:nvGrpSpPr>
        <p:grpSpPr bwMode="auto">
          <a:xfrm>
            <a:off x="762000" y="2743200"/>
            <a:ext cx="7696200" cy="533400"/>
            <a:chOff x="480" y="1632"/>
            <a:chExt cx="4848" cy="336"/>
          </a:xfrm>
        </p:grpSpPr>
        <p:sp>
          <p:nvSpPr>
            <p:cNvPr id="87" name="Freeform 85"/>
            <p:cNvSpPr>
              <a:spLocks/>
            </p:cNvSpPr>
            <p:nvPr userDrawn="1"/>
          </p:nvSpPr>
          <p:spPr bwMode="gray">
            <a:xfrm>
              <a:off x="480" y="1824"/>
              <a:ext cx="4678" cy="71"/>
            </a:xfrm>
            <a:custGeom>
              <a:avLst/>
              <a:gdLst/>
              <a:ahLst/>
              <a:cxnLst>
                <a:cxn ang="0">
                  <a:pos x="4822" y="84"/>
                </a:cxn>
                <a:cxn ang="0">
                  <a:pos x="114" y="87"/>
                </a:cxn>
                <a:cxn ang="0">
                  <a:pos x="66" y="80"/>
                </a:cxn>
                <a:cxn ang="0">
                  <a:pos x="28" y="73"/>
                </a:cxn>
                <a:cxn ang="0">
                  <a:pos x="7" y="59"/>
                </a:cxn>
                <a:cxn ang="0">
                  <a:pos x="0" y="52"/>
                </a:cxn>
                <a:cxn ang="0">
                  <a:pos x="0" y="42"/>
                </a:cxn>
                <a:cxn ang="0">
                  <a:pos x="0" y="35"/>
                </a:cxn>
                <a:cxn ang="0">
                  <a:pos x="4" y="28"/>
                </a:cxn>
                <a:cxn ang="0">
                  <a:pos x="24" y="14"/>
                </a:cxn>
                <a:cxn ang="0">
                  <a:pos x="59" y="7"/>
                </a:cxn>
                <a:cxn ang="0">
                  <a:pos x="111" y="0"/>
                </a:cxn>
                <a:cxn ang="0">
                  <a:pos x="4812" y="0"/>
                </a:cxn>
                <a:cxn ang="0">
                  <a:pos x="4822" y="84"/>
                </a:cxn>
              </a:cxnLst>
              <a:rect l="0" t="0" r="r" b="b"/>
              <a:pathLst>
                <a:path w="4822" h="87">
                  <a:moveTo>
                    <a:pt x="4822" y="84"/>
                  </a:moveTo>
                  <a:lnTo>
                    <a:pt x="114" y="87"/>
                  </a:lnTo>
                  <a:lnTo>
                    <a:pt x="66" y="80"/>
                  </a:lnTo>
                  <a:lnTo>
                    <a:pt x="28" y="73"/>
                  </a:lnTo>
                  <a:lnTo>
                    <a:pt x="7" y="59"/>
                  </a:lnTo>
                  <a:lnTo>
                    <a:pt x="0" y="52"/>
                  </a:lnTo>
                  <a:lnTo>
                    <a:pt x="0" y="42"/>
                  </a:lnTo>
                  <a:lnTo>
                    <a:pt x="0" y="35"/>
                  </a:lnTo>
                  <a:lnTo>
                    <a:pt x="4" y="28"/>
                  </a:lnTo>
                  <a:lnTo>
                    <a:pt x="24" y="14"/>
                  </a:lnTo>
                  <a:lnTo>
                    <a:pt x="59" y="7"/>
                  </a:lnTo>
                  <a:lnTo>
                    <a:pt x="111" y="0"/>
                  </a:lnTo>
                  <a:lnTo>
                    <a:pt x="4812" y="0"/>
                  </a:lnTo>
                  <a:lnTo>
                    <a:pt x="4822" y="84"/>
                  </a:lnTo>
                  <a:close/>
                </a:path>
              </a:pathLst>
            </a:custGeom>
            <a:gradFill rotWithShape="0">
              <a:gsLst>
                <a:gs pos="0">
                  <a:schemeClr val="accent2"/>
                </a:gs>
                <a:gs pos="50000">
                  <a:schemeClr val="accent2">
                    <a:gamma/>
                    <a:tint val="33725"/>
                    <a:invGamma/>
                  </a:schemeClr>
                </a:gs>
                <a:gs pos="100000">
                  <a:schemeClr val="accent2"/>
                </a:gs>
              </a:gsLst>
              <a:lin ang="5400000" scaled="1"/>
            </a:gradFill>
            <a:ln w="9525">
              <a:noFill/>
              <a:round/>
              <a:headEnd/>
              <a:tailEnd/>
            </a:ln>
          </p:spPr>
          <p:txBody>
            <a:bodyPr/>
            <a:lstStyle/>
            <a:p>
              <a:pPr>
                <a:defRPr/>
              </a:pPr>
              <a:endParaRPr lang="en-US"/>
            </a:p>
          </p:txBody>
        </p:sp>
        <p:grpSp>
          <p:nvGrpSpPr>
            <p:cNvPr id="88" name="Group 86"/>
            <p:cNvGrpSpPr>
              <a:grpSpLocks/>
            </p:cNvGrpSpPr>
            <p:nvPr userDrawn="1"/>
          </p:nvGrpSpPr>
          <p:grpSpPr bwMode="auto">
            <a:xfrm>
              <a:off x="4992" y="1632"/>
              <a:ext cx="336" cy="336"/>
              <a:chOff x="4848" y="672"/>
              <a:chExt cx="432" cy="432"/>
            </a:xfrm>
          </p:grpSpPr>
          <p:sp>
            <p:nvSpPr>
              <p:cNvPr id="89" name="Oval 87"/>
              <p:cNvSpPr>
                <a:spLocks noChangeArrowheads="1"/>
              </p:cNvSpPr>
              <p:nvPr userDrawn="1"/>
            </p:nvSpPr>
            <p:spPr bwMode="gray">
              <a:xfrm>
                <a:off x="4848" y="672"/>
                <a:ext cx="432" cy="432"/>
              </a:xfrm>
              <a:prstGeom prst="ellipse">
                <a:avLst/>
              </a:prstGeom>
              <a:gradFill rotWithShape="0">
                <a:gsLst>
                  <a:gs pos="0">
                    <a:srgbClr val="FFFFFF"/>
                  </a:gs>
                  <a:gs pos="100000">
                    <a:schemeClr val="accent1"/>
                  </a:gs>
                </a:gsLst>
                <a:lin ang="2700000" scaled="1"/>
              </a:gradFill>
              <a:ln w="9525">
                <a:noFill/>
                <a:round/>
                <a:headEnd/>
                <a:tailEnd/>
              </a:ln>
              <a:effectLst/>
            </p:spPr>
            <p:txBody>
              <a:bodyPr wrap="none" anchor="ctr"/>
              <a:lstStyle/>
              <a:p>
                <a:pPr>
                  <a:defRPr/>
                </a:pPr>
                <a:endParaRPr lang="en-US"/>
              </a:p>
            </p:txBody>
          </p:sp>
          <p:sp>
            <p:nvSpPr>
              <p:cNvPr id="90" name="Oval 88"/>
              <p:cNvSpPr>
                <a:spLocks noChangeArrowheads="1"/>
              </p:cNvSpPr>
              <p:nvPr userDrawn="1"/>
            </p:nvSpPr>
            <p:spPr bwMode="gray">
              <a:xfrm>
                <a:off x="4896" y="720"/>
                <a:ext cx="337" cy="337"/>
              </a:xfrm>
              <a:prstGeom prst="ellipse">
                <a:avLst/>
              </a:prstGeom>
              <a:solidFill>
                <a:schemeClr val="accent1"/>
              </a:solidFill>
              <a:ln w="9525">
                <a:noFill/>
                <a:round/>
                <a:headEnd/>
                <a:tailEnd/>
              </a:ln>
              <a:effectLst/>
            </p:spPr>
            <p:txBody>
              <a:bodyPr wrap="none" anchor="ctr"/>
              <a:lstStyle/>
              <a:p>
                <a:pPr>
                  <a:defRPr/>
                </a:pPr>
                <a:endParaRPr lang="en-US"/>
              </a:p>
            </p:txBody>
          </p:sp>
          <p:sp>
            <p:nvSpPr>
              <p:cNvPr id="91" name="Oval 89"/>
              <p:cNvSpPr>
                <a:spLocks noChangeArrowheads="1"/>
              </p:cNvSpPr>
              <p:nvPr userDrawn="1"/>
            </p:nvSpPr>
            <p:spPr bwMode="gray">
              <a:xfrm>
                <a:off x="4992" y="816"/>
                <a:ext cx="144" cy="144"/>
              </a:xfrm>
              <a:prstGeom prst="ellipse">
                <a:avLst/>
              </a:prstGeom>
              <a:gradFill rotWithShape="0">
                <a:gsLst>
                  <a:gs pos="0">
                    <a:schemeClr val="bg1"/>
                  </a:gs>
                  <a:gs pos="100000">
                    <a:schemeClr val="hlink"/>
                  </a:gs>
                </a:gsLst>
                <a:lin ang="2700000" scaled="1"/>
              </a:gradFill>
              <a:ln w="9525">
                <a:noFill/>
                <a:round/>
                <a:headEnd/>
                <a:tailEnd/>
              </a:ln>
              <a:effectLst/>
            </p:spPr>
            <p:txBody>
              <a:bodyPr wrap="none" anchor="ctr"/>
              <a:lstStyle/>
              <a:p>
                <a:pPr>
                  <a:defRPr/>
                </a:pPr>
                <a:endParaRPr lang="en-US"/>
              </a:p>
            </p:txBody>
          </p:sp>
          <p:sp>
            <p:nvSpPr>
              <p:cNvPr id="92" name="Freeform 90"/>
              <p:cNvSpPr>
                <a:spLocks/>
              </p:cNvSpPr>
              <p:nvPr userDrawn="1"/>
            </p:nvSpPr>
            <p:spPr bwMode="gray">
              <a:xfrm flipH="1">
                <a:off x="5061" y="888"/>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93" name="Freeform 91"/>
              <p:cNvSpPr>
                <a:spLocks/>
              </p:cNvSpPr>
              <p:nvPr userDrawn="1"/>
            </p:nvSpPr>
            <p:spPr bwMode="gray">
              <a:xfrm>
                <a:off x="4921" y="888"/>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94" name="Freeform 92"/>
              <p:cNvSpPr>
                <a:spLocks/>
              </p:cNvSpPr>
              <p:nvPr userDrawn="1"/>
            </p:nvSpPr>
            <p:spPr bwMode="gray">
              <a:xfrm flipH="1" flipV="1">
                <a:off x="5061" y="743"/>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95" name="Freeform 93"/>
              <p:cNvSpPr>
                <a:spLocks/>
              </p:cNvSpPr>
              <p:nvPr userDrawn="1"/>
            </p:nvSpPr>
            <p:spPr bwMode="gray">
              <a:xfrm flipV="1">
                <a:off x="4921" y="743"/>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grpSp>
      </p:grpSp>
      <p:sp>
        <p:nvSpPr>
          <p:cNvPr id="12382" name="Rectangle 94"/>
          <p:cNvSpPr>
            <a:spLocks noGrp="1" noChangeArrowheads="1"/>
          </p:cNvSpPr>
          <p:nvPr>
            <p:ph type="ctrTitle" sz="quarter"/>
          </p:nvPr>
        </p:nvSpPr>
        <p:spPr>
          <a:xfrm>
            <a:off x="685800" y="2071688"/>
            <a:ext cx="7772400" cy="1143000"/>
          </a:xfrm>
        </p:spPr>
        <p:txBody>
          <a:bodyPr/>
          <a:lstStyle>
            <a:lvl1pPr>
              <a:defRPr/>
            </a:lvl1pPr>
          </a:lstStyle>
          <a:p>
            <a:r>
              <a:rPr lang="en-US" altLang="ko-KR"/>
              <a:t>Click to edit Master title style</a:t>
            </a:r>
          </a:p>
        </p:txBody>
      </p:sp>
      <p:sp>
        <p:nvSpPr>
          <p:cNvPr id="12383" name="Rectangle 95"/>
          <p:cNvSpPr>
            <a:spLocks noGrp="1" noChangeArrowheads="1"/>
          </p:cNvSpPr>
          <p:nvPr>
            <p:ph type="subTitle" sz="quarter" idx="1"/>
          </p:nvPr>
        </p:nvSpPr>
        <p:spPr>
          <a:xfrm>
            <a:off x="1371600" y="3886200"/>
            <a:ext cx="6400800" cy="1752600"/>
          </a:xfrm>
        </p:spPr>
        <p:txBody>
          <a:bodyPr/>
          <a:lstStyle>
            <a:lvl1pPr marL="0" indent="0" algn="ctr">
              <a:buFont typeface="Wingdings 2" pitchFamily="18" charset="2"/>
              <a:buNone/>
              <a:defRPr/>
            </a:lvl1pPr>
          </a:lstStyle>
          <a:p>
            <a:r>
              <a:rPr lang="en-US" altLang="ko-KR"/>
              <a:t>Click to edit Master subtitle style</a:t>
            </a:r>
          </a:p>
        </p:txBody>
      </p:sp>
      <p:sp>
        <p:nvSpPr>
          <p:cNvPr id="96" name="Rectangle 96"/>
          <p:cNvSpPr>
            <a:spLocks noGrp="1" noChangeArrowheads="1"/>
          </p:cNvSpPr>
          <p:nvPr>
            <p:ph type="dt" sz="quarter" idx="10"/>
          </p:nvPr>
        </p:nvSpPr>
        <p:spPr/>
        <p:txBody>
          <a:bodyPr/>
          <a:lstStyle>
            <a:lvl1pPr>
              <a:defRPr/>
            </a:lvl1pPr>
          </a:lstStyle>
          <a:p>
            <a:pPr>
              <a:defRPr/>
            </a:pPr>
            <a:endParaRPr lang="en-US" altLang="ko-KR"/>
          </a:p>
        </p:txBody>
      </p:sp>
      <p:sp>
        <p:nvSpPr>
          <p:cNvPr id="97" name="Rectangle 97"/>
          <p:cNvSpPr>
            <a:spLocks noGrp="1" noChangeArrowheads="1"/>
          </p:cNvSpPr>
          <p:nvPr>
            <p:ph type="ftr" sz="quarter" idx="11"/>
          </p:nvPr>
        </p:nvSpPr>
        <p:spPr/>
        <p:txBody>
          <a:bodyPr/>
          <a:lstStyle>
            <a:lvl1pPr>
              <a:defRPr/>
            </a:lvl1pPr>
          </a:lstStyle>
          <a:p>
            <a:pPr>
              <a:defRPr/>
            </a:pPr>
            <a:endParaRPr lang="en-US" altLang="ko-KR"/>
          </a:p>
        </p:txBody>
      </p:sp>
      <p:sp>
        <p:nvSpPr>
          <p:cNvPr id="98" name="Rectangle 98"/>
          <p:cNvSpPr>
            <a:spLocks noGrp="1" noChangeArrowheads="1"/>
          </p:cNvSpPr>
          <p:nvPr>
            <p:ph type="sldNum" sz="quarter" idx="12"/>
          </p:nvPr>
        </p:nvSpPr>
        <p:spPr/>
        <p:txBody>
          <a:bodyPr/>
          <a:lstStyle>
            <a:lvl1pPr>
              <a:defRPr/>
            </a:lvl1pPr>
          </a:lstStyle>
          <a:p>
            <a:pPr>
              <a:defRPr/>
            </a:pPr>
            <a:fld id="{4E1C02EB-C192-4B06-B2BF-C85903E516B7}" type="slidenum">
              <a:rPr lang="en-US" altLang="ko-KR"/>
              <a:pPr>
                <a:defRPr/>
              </a:pPr>
              <a:t>‹#›</a:t>
            </a:fld>
            <a:endParaRPr lang="en-US" altLang="ko-KR"/>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98"/>
          <p:cNvSpPr>
            <a:spLocks noGrp="1" noChangeArrowheads="1"/>
          </p:cNvSpPr>
          <p:nvPr>
            <p:ph type="sldNum" sz="quarter" idx="12"/>
          </p:nvPr>
        </p:nvSpPr>
        <p:spPr>
          <a:ln/>
        </p:spPr>
        <p:txBody>
          <a:bodyPr/>
          <a:lstStyle>
            <a:lvl1pPr>
              <a:defRPr/>
            </a:lvl1pPr>
          </a:lstStyle>
          <a:p>
            <a:pPr>
              <a:defRPr/>
            </a:pPr>
            <a:fld id="{3E9F8241-8A76-494B-B7F4-52C8281816BB}" type="slidenum">
              <a:rPr lang="ko-KR" altLang="en-US"/>
              <a:pPr>
                <a:defRPr/>
              </a:pPr>
              <a:t>‹#›</a:t>
            </a:fld>
            <a:endParaRPr lang="en-US" altLang="ko-KR"/>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98"/>
          <p:cNvSpPr>
            <a:spLocks noGrp="1" noChangeArrowheads="1"/>
          </p:cNvSpPr>
          <p:nvPr>
            <p:ph type="sldNum" sz="quarter" idx="12"/>
          </p:nvPr>
        </p:nvSpPr>
        <p:spPr>
          <a:ln/>
        </p:spPr>
        <p:txBody>
          <a:bodyPr/>
          <a:lstStyle>
            <a:lvl1pPr>
              <a:defRPr/>
            </a:lvl1pPr>
          </a:lstStyle>
          <a:p>
            <a:pPr>
              <a:defRPr/>
            </a:pPr>
            <a:fld id="{CF6F4DD8-7D83-49C5-A42E-82115B50710E}" type="slidenum">
              <a:rPr lang="ko-KR" altLang="en-US"/>
              <a:pPr>
                <a:defRPr/>
              </a:pPr>
              <a:t>‹#›</a:t>
            </a:fld>
            <a:endParaRPr lang="en-US" altLang="ko-KR"/>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98"/>
          <p:cNvSpPr>
            <a:spLocks noGrp="1" noChangeArrowheads="1"/>
          </p:cNvSpPr>
          <p:nvPr>
            <p:ph type="sldNum" sz="quarter" idx="12"/>
          </p:nvPr>
        </p:nvSpPr>
        <p:spPr>
          <a:ln/>
        </p:spPr>
        <p:txBody>
          <a:bodyPr/>
          <a:lstStyle>
            <a:lvl1pPr>
              <a:defRPr/>
            </a:lvl1pPr>
          </a:lstStyle>
          <a:p>
            <a:pPr>
              <a:defRPr/>
            </a:pPr>
            <a:fld id="{E2CE89A9-3E29-4A32-B806-84FAA5A458DB}" type="slidenum">
              <a:rPr lang="ko-KR" altLang="en-US"/>
              <a:pPr>
                <a:defRPr/>
              </a:pPr>
              <a:t>‹#›</a:t>
            </a:fld>
            <a:endParaRPr lang="en-US" altLang="ko-KR"/>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98"/>
          <p:cNvSpPr>
            <a:spLocks noGrp="1" noChangeArrowheads="1"/>
          </p:cNvSpPr>
          <p:nvPr>
            <p:ph type="sldNum" sz="quarter" idx="12"/>
          </p:nvPr>
        </p:nvSpPr>
        <p:spPr>
          <a:ln/>
        </p:spPr>
        <p:txBody>
          <a:bodyPr/>
          <a:lstStyle>
            <a:lvl1pPr>
              <a:defRPr/>
            </a:lvl1pPr>
          </a:lstStyle>
          <a:p>
            <a:pPr>
              <a:defRPr/>
            </a:pPr>
            <a:fld id="{82FAC82A-533C-4666-B7AF-604A75445FD1}" type="slidenum">
              <a:rPr lang="ko-KR" altLang="en-US"/>
              <a:pPr>
                <a:defRPr/>
              </a:pPr>
              <a:t>‹#›</a:t>
            </a:fld>
            <a:endParaRPr lang="en-US" altLang="ko-KR"/>
          </a:p>
        </p:txBody>
      </p:sp>
    </p:spTree>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98"/>
          <p:cNvSpPr>
            <a:spLocks noGrp="1" noChangeArrowheads="1"/>
          </p:cNvSpPr>
          <p:nvPr>
            <p:ph type="sldNum" sz="quarter" idx="12"/>
          </p:nvPr>
        </p:nvSpPr>
        <p:spPr>
          <a:ln/>
        </p:spPr>
        <p:txBody>
          <a:bodyPr/>
          <a:lstStyle>
            <a:lvl1pPr>
              <a:defRPr/>
            </a:lvl1pPr>
          </a:lstStyle>
          <a:p>
            <a:pPr>
              <a:defRPr/>
            </a:pPr>
            <a:fld id="{1EE699FF-9BD3-4984-8C08-B8D9AD337934}" type="slidenum">
              <a:rPr lang="ko-KR" altLang="en-US"/>
              <a:pPr>
                <a:defRPr/>
              </a:pPr>
              <a:t>‹#›</a:t>
            </a:fld>
            <a:endParaRPr lang="en-US" altLang="ko-KR"/>
          </a:p>
        </p:txBody>
      </p:sp>
    </p:spTree>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8"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9" name="Rectangle 98"/>
          <p:cNvSpPr>
            <a:spLocks noGrp="1" noChangeArrowheads="1"/>
          </p:cNvSpPr>
          <p:nvPr>
            <p:ph type="sldNum" sz="quarter" idx="12"/>
          </p:nvPr>
        </p:nvSpPr>
        <p:spPr>
          <a:ln/>
        </p:spPr>
        <p:txBody>
          <a:bodyPr/>
          <a:lstStyle>
            <a:lvl1pPr>
              <a:defRPr/>
            </a:lvl1pPr>
          </a:lstStyle>
          <a:p>
            <a:pPr>
              <a:defRPr/>
            </a:pPr>
            <a:fld id="{51B5C7CD-DC69-4ABC-B53A-8019133AD32E}" type="slidenum">
              <a:rPr lang="ko-KR" altLang="en-US"/>
              <a:pPr>
                <a:defRPr/>
              </a:pPr>
              <a:t>‹#›</a:t>
            </a:fld>
            <a:endParaRPr lang="en-US" altLang="ko-KR"/>
          </a:p>
        </p:txBody>
      </p:sp>
    </p:spTree>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4"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5" name="Rectangle 98"/>
          <p:cNvSpPr>
            <a:spLocks noGrp="1" noChangeArrowheads="1"/>
          </p:cNvSpPr>
          <p:nvPr>
            <p:ph type="sldNum" sz="quarter" idx="12"/>
          </p:nvPr>
        </p:nvSpPr>
        <p:spPr>
          <a:ln/>
        </p:spPr>
        <p:txBody>
          <a:bodyPr/>
          <a:lstStyle>
            <a:lvl1pPr>
              <a:defRPr/>
            </a:lvl1pPr>
          </a:lstStyle>
          <a:p>
            <a:pPr>
              <a:defRPr/>
            </a:pPr>
            <a:fld id="{64ABFB17-8F49-4986-8A59-D9F7907B9C8C}" type="slidenum">
              <a:rPr lang="ko-KR" altLang="en-US"/>
              <a:pPr>
                <a:defRPr/>
              </a:pPr>
              <a:t>‹#›</a:t>
            </a:fld>
            <a:endParaRPr lang="en-US" altLang="ko-KR"/>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3"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4" name="Rectangle 98"/>
          <p:cNvSpPr>
            <a:spLocks noGrp="1" noChangeArrowheads="1"/>
          </p:cNvSpPr>
          <p:nvPr>
            <p:ph type="sldNum" sz="quarter" idx="12"/>
          </p:nvPr>
        </p:nvSpPr>
        <p:spPr>
          <a:ln/>
        </p:spPr>
        <p:txBody>
          <a:bodyPr/>
          <a:lstStyle>
            <a:lvl1pPr>
              <a:defRPr/>
            </a:lvl1pPr>
          </a:lstStyle>
          <a:p>
            <a:pPr>
              <a:defRPr/>
            </a:pPr>
            <a:fld id="{7A6C4897-3833-4810-B4CB-6FC7B01D891A}" type="slidenum">
              <a:rPr lang="ko-KR" altLang="en-US"/>
              <a:pPr>
                <a:defRPr/>
              </a:pPr>
              <a:t>‹#›</a:t>
            </a:fld>
            <a:endParaRPr lang="en-US" altLang="ko-KR"/>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98"/>
          <p:cNvSpPr>
            <a:spLocks noGrp="1" noChangeArrowheads="1"/>
          </p:cNvSpPr>
          <p:nvPr>
            <p:ph type="sldNum" sz="quarter" idx="12"/>
          </p:nvPr>
        </p:nvSpPr>
        <p:spPr>
          <a:ln/>
        </p:spPr>
        <p:txBody>
          <a:bodyPr/>
          <a:lstStyle>
            <a:lvl1pPr>
              <a:defRPr/>
            </a:lvl1pPr>
          </a:lstStyle>
          <a:p>
            <a:pPr>
              <a:defRPr/>
            </a:pPr>
            <a:fld id="{EFBDFDAE-EBEB-4614-B7BA-CA1A2C0F08E5}" type="slidenum">
              <a:rPr lang="ko-KR" altLang="en-US"/>
              <a:pPr>
                <a:defRPr/>
              </a:pPr>
              <a:t>‹#›</a:t>
            </a:fld>
            <a:endParaRPr lang="en-US" altLang="ko-KR"/>
          </a:p>
        </p:txBody>
      </p:sp>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6"/>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97"/>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98"/>
          <p:cNvSpPr>
            <a:spLocks noGrp="1" noChangeArrowheads="1"/>
          </p:cNvSpPr>
          <p:nvPr>
            <p:ph type="sldNum" sz="quarter" idx="12"/>
          </p:nvPr>
        </p:nvSpPr>
        <p:spPr>
          <a:ln/>
        </p:spPr>
        <p:txBody>
          <a:bodyPr/>
          <a:lstStyle>
            <a:lvl1pPr>
              <a:defRPr/>
            </a:lvl1pPr>
          </a:lstStyle>
          <a:p>
            <a:pPr>
              <a:defRPr/>
            </a:pPr>
            <a:fld id="{6813ACB8-F70D-43FF-B974-962A718E591A}" type="slidenum">
              <a:rPr lang="ko-KR" altLang="en-US"/>
              <a:pPr>
                <a:defRPr/>
              </a:pPr>
              <a:t>‹#›</a:t>
            </a:fld>
            <a:endParaRPr lang="en-US" altLang="ko-KR"/>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ChangeArrowheads="1"/>
          </p:cNvSpPr>
          <p:nvPr/>
        </p:nvSpPr>
        <p:spPr bwMode="ltGray">
          <a:xfrm>
            <a:off x="0" y="0"/>
            <a:ext cx="9144000" cy="3733800"/>
          </a:xfrm>
          <a:prstGeom prst="rect">
            <a:avLst/>
          </a:prstGeom>
          <a:gradFill rotWithShape="0">
            <a:gsLst>
              <a:gs pos="0">
                <a:schemeClr val="accent2"/>
              </a:gs>
              <a:gs pos="100000">
                <a:schemeClr val="accent2">
                  <a:gamma/>
                  <a:tint val="0"/>
                  <a:invGamma/>
                </a:schemeClr>
              </a:gs>
            </a:gsLst>
            <a:lin ang="5400000" scaled="1"/>
          </a:gradFill>
          <a:ln w="9525">
            <a:noFill/>
            <a:miter lim="800000"/>
            <a:headEnd/>
            <a:tailEnd/>
          </a:ln>
          <a:effectLst/>
        </p:spPr>
        <p:txBody>
          <a:bodyPr wrap="none" anchor="ctr"/>
          <a:lstStyle/>
          <a:p>
            <a:pPr>
              <a:defRPr/>
            </a:pPr>
            <a:endParaRPr lang="en-US"/>
          </a:p>
        </p:txBody>
      </p:sp>
      <p:grpSp>
        <p:nvGrpSpPr>
          <p:cNvPr id="1027" name="Group 3"/>
          <p:cNvGrpSpPr>
            <a:grpSpLocks/>
          </p:cNvGrpSpPr>
          <p:nvPr/>
        </p:nvGrpSpPr>
        <p:grpSpPr bwMode="auto">
          <a:xfrm>
            <a:off x="152400" y="152400"/>
            <a:ext cx="8413750" cy="685800"/>
            <a:chOff x="96" y="96"/>
            <a:chExt cx="5300" cy="432"/>
          </a:xfrm>
        </p:grpSpPr>
        <p:sp>
          <p:nvSpPr>
            <p:cNvPr id="11268" name="Freeform 4"/>
            <p:cNvSpPr>
              <a:spLocks/>
            </p:cNvSpPr>
            <p:nvPr userDrawn="1"/>
          </p:nvSpPr>
          <p:spPr bwMode="gray">
            <a:xfrm>
              <a:off x="1925"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269" name="Freeform 5"/>
            <p:cNvSpPr>
              <a:spLocks/>
            </p:cNvSpPr>
            <p:nvPr userDrawn="1"/>
          </p:nvSpPr>
          <p:spPr bwMode="gray">
            <a:xfrm>
              <a:off x="1833"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270" name="Freeform 6"/>
            <p:cNvSpPr>
              <a:spLocks/>
            </p:cNvSpPr>
            <p:nvPr userDrawn="1"/>
          </p:nvSpPr>
          <p:spPr bwMode="gray">
            <a:xfrm>
              <a:off x="1734"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271" name="Freeform 7"/>
            <p:cNvSpPr>
              <a:spLocks/>
            </p:cNvSpPr>
            <p:nvPr userDrawn="1"/>
          </p:nvSpPr>
          <p:spPr bwMode="gray">
            <a:xfrm>
              <a:off x="1921"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272" name="Freeform 8"/>
            <p:cNvSpPr>
              <a:spLocks/>
            </p:cNvSpPr>
            <p:nvPr userDrawn="1"/>
          </p:nvSpPr>
          <p:spPr bwMode="gray">
            <a:xfrm>
              <a:off x="1829"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273" name="Freeform 9"/>
            <p:cNvSpPr>
              <a:spLocks/>
            </p:cNvSpPr>
            <p:nvPr userDrawn="1"/>
          </p:nvSpPr>
          <p:spPr bwMode="gray">
            <a:xfrm>
              <a:off x="1730"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274" name="Freeform 10"/>
            <p:cNvSpPr>
              <a:spLocks/>
            </p:cNvSpPr>
            <p:nvPr userDrawn="1"/>
          </p:nvSpPr>
          <p:spPr bwMode="gray">
            <a:xfrm>
              <a:off x="1988"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275" name="Freeform 11"/>
            <p:cNvSpPr>
              <a:spLocks/>
            </p:cNvSpPr>
            <p:nvPr userDrawn="1"/>
          </p:nvSpPr>
          <p:spPr bwMode="gray">
            <a:xfrm>
              <a:off x="1993"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276" name="Freeform 12"/>
            <p:cNvSpPr>
              <a:spLocks/>
            </p:cNvSpPr>
            <p:nvPr userDrawn="1"/>
          </p:nvSpPr>
          <p:spPr bwMode="gray">
            <a:xfrm>
              <a:off x="1395"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277" name="Freeform 13"/>
            <p:cNvSpPr>
              <a:spLocks/>
            </p:cNvSpPr>
            <p:nvPr userDrawn="1"/>
          </p:nvSpPr>
          <p:spPr bwMode="gray">
            <a:xfrm>
              <a:off x="1303"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278" name="Freeform 14"/>
            <p:cNvSpPr>
              <a:spLocks/>
            </p:cNvSpPr>
            <p:nvPr userDrawn="1"/>
          </p:nvSpPr>
          <p:spPr bwMode="gray">
            <a:xfrm>
              <a:off x="1204"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279" name="Freeform 15"/>
            <p:cNvSpPr>
              <a:spLocks/>
            </p:cNvSpPr>
            <p:nvPr userDrawn="1"/>
          </p:nvSpPr>
          <p:spPr bwMode="gray">
            <a:xfrm>
              <a:off x="1391"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280" name="Freeform 16"/>
            <p:cNvSpPr>
              <a:spLocks/>
            </p:cNvSpPr>
            <p:nvPr userDrawn="1"/>
          </p:nvSpPr>
          <p:spPr bwMode="gray">
            <a:xfrm>
              <a:off x="1299"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281" name="Freeform 17"/>
            <p:cNvSpPr>
              <a:spLocks/>
            </p:cNvSpPr>
            <p:nvPr userDrawn="1"/>
          </p:nvSpPr>
          <p:spPr bwMode="gray">
            <a:xfrm>
              <a:off x="1200"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282" name="Freeform 18"/>
            <p:cNvSpPr>
              <a:spLocks/>
            </p:cNvSpPr>
            <p:nvPr userDrawn="1"/>
          </p:nvSpPr>
          <p:spPr bwMode="gray">
            <a:xfrm>
              <a:off x="1458"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283" name="Freeform 19"/>
            <p:cNvSpPr>
              <a:spLocks/>
            </p:cNvSpPr>
            <p:nvPr userDrawn="1"/>
          </p:nvSpPr>
          <p:spPr bwMode="gray">
            <a:xfrm>
              <a:off x="1463"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284" name="Freeform 20"/>
            <p:cNvSpPr>
              <a:spLocks/>
            </p:cNvSpPr>
            <p:nvPr userDrawn="1"/>
          </p:nvSpPr>
          <p:spPr bwMode="gray">
            <a:xfrm>
              <a:off x="820"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285" name="Freeform 21"/>
            <p:cNvSpPr>
              <a:spLocks/>
            </p:cNvSpPr>
            <p:nvPr userDrawn="1"/>
          </p:nvSpPr>
          <p:spPr bwMode="gray">
            <a:xfrm>
              <a:off x="728"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286" name="Freeform 22"/>
            <p:cNvSpPr>
              <a:spLocks/>
            </p:cNvSpPr>
            <p:nvPr userDrawn="1"/>
          </p:nvSpPr>
          <p:spPr bwMode="gray">
            <a:xfrm>
              <a:off x="629"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287" name="Freeform 23"/>
            <p:cNvSpPr>
              <a:spLocks/>
            </p:cNvSpPr>
            <p:nvPr userDrawn="1"/>
          </p:nvSpPr>
          <p:spPr bwMode="gray">
            <a:xfrm>
              <a:off x="816"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288" name="Freeform 24"/>
            <p:cNvSpPr>
              <a:spLocks/>
            </p:cNvSpPr>
            <p:nvPr userDrawn="1"/>
          </p:nvSpPr>
          <p:spPr bwMode="gray">
            <a:xfrm>
              <a:off x="724"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289" name="Freeform 25"/>
            <p:cNvSpPr>
              <a:spLocks/>
            </p:cNvSpPr>
            <p:nvPr userDrawn="1"/>
          </p:nvSpPr>
          <p:spPr bwMode="gray">
            <a:xfrm>
              <a:off x="625"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290" name="Freeform 26"/>
            <p:cNvSpPr>
              <a:spLocks/>
            </p:cNvSpPr>
            <p:nvPr userDrawn="1"/>
          </p:nvSpPr>
          <p:spPr bwMode="gray">
            <a:xfrm>
              <a:off x="883"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291" name="Freeform 27"/>
            <p:cNvSpPr>
              <a:spLocks/>
            </p:cNvSpPr>
            <p:nvPr userDrawn="1"/>
          </p:nvSpPr>
          <p:spPr bwMode="gray">
            <a:xfrm>
              <a:off x="888"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292" name="Freeform 28"/>
            <p:cNvSpPr>
              <a:spLocks/>
            </p:cNvSpPr>
            <p:nvPr userDrawn="1"/>
          </p:nvSpPr>
          <p:spPr bwMode="gray">
            <a:xfrm>
              <a:off x="291"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293" name="Freeform 29"/>
            <p:cNvSpPr>
              <a:spLocks/>
            </p:cNvSpPr>
            <p:nvPr userDrawn="1"/>
          </p:nvSpPr>
          <p:spPr bwMode="gray">
            <a:xfrm>
              <a:off x="199"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294" name="Freeform 30"/>
            <p:cNvSpPr>
              <a:spLocks/>
            </p:cNvSpPr>
            <p:nvPr userDrawn="1"/>
          </p:nvSpPr>
          <p:spPr bwMode="gray">
            <a:xfrm>
              <a:off x="100"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295" name="Freeform 31"/>
            <p:cNvSpPr>
              <a:spLocks/>
            </p:cNvSpPr>
            <p:nvPr userDrawn="1"/>
          </p:nvSpPr>
          <p:spPr bwMode="gray">
            <a:xfrm>
              <a:off x="287"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296" name="Freeform 32"/>
            <p:cNvSpPr>
              <a:spLocks/>
            </p:cNvSpPr>
            <p:nvPr userDrawn="1"/>
          </p:nvSpPr>
          <p:spPr bwMode="gray">
            <a:xfrm>
              <a:off x="195"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297" name="Freeform 33"/>
            <p:cNvSpPr>
              <a:spLocks/>
            </p:cNvSpPr>
            <p:nvPr userDrawn="1"/>
          </p:nvSpPr>
          <p:spPr bwMode="gray">
            <a:xfrm>
              <a:off x="96"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298" name="Freeform 34"/>
            <p:cNvSpPr>
              <a:spLocks/>
            </p:cNvSpPr>
            <p:nvPr userDrawn="1"/>
          </p:nvSpPr>
          <p:spPr bwMode="gray">
            <a:xfrm>
              <a:off x="354"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299" name="Freeform 35"/>
            <p:cNvSpPr>
              <a:spLocks/>
            </p:cNvSpPr>
            <p:nvPr userDrawn="1"/>
          </p:nvSpPr>
          <p:spPr bwMode="gray">
            <a:xfrm>
              <a:off x="359"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00" name="Freeform 36"/>
            <p:cNvSpPr>
              <a:spLocks/>
            </p:cNvSpPr>
            <p:nvPr userDrawn="1"/>
          </p:nvSpPr>
          <p:spPr bwMode="gray">
            <a:xfrm>
              <a:off x="2499"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01" name="Freeform 37"/>
            <p:cNvSpPr>
              <a:spLocks/>
            </p:cNvSpPr>
            <p:nvPr userDrawn="1"/>
          </p:nvSpPr>
          <p:spPr bwMode="gray">
            <a:xfrm>
              <a:off x="2407"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02" name="Freeform 38"/>
            <p:cNvSpPr>
              <a:spLocks/>
            </p:cNvSpPr>
            <p:nvPr userDrawn="1"/>
          </p:nvSpPr>
          <p:spPr bwMode="gray">
            <a:xfrm>
              <a:off x="2308"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03" name="Freeform 39"/>
            <p:cNvSpPr>
              <a:spLocks/>
            </p:cNvSpPr>
            <p:nvPr userDrawn="1"/>
          </p:nvSpPr>
          <p:spPr bwMode="gray">
            <a:xfrm>
              <a:off x="2495"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04" name="Freeform 40"/>
            <p:cNvSpPr>
              <a:spLocks/>
            </p:cNvSpPr>
            <p:nvPr userDrawn="1"/>
          </p:nvSpPr>
          <p:spPr bwMode="gray">
            <a:xfrm>
              <a:off x="2403"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05" name="Freeform 41"/>
            <p:cNvSpPr>
              <a:spLocks/>
            </p:cNvSpPr>
            <p:nvPr userDrawn="1"/>
          </p:nvSpPr>
          <p:spPr bwMode="gray">
            <a:xfrm>
              <a:off x="2304"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06" name="Freeform 42"/>
            <p:cNvSpPr>
              <a:spLocks/>
            </p:cNvSpPr>
            <p:nvPr userDrawn="1"/>
          </p:nvSpPr>
          <p:spPr bwMode="gray">
            <a:xfrm>
              <a:off x="2562"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07" name="Freeform 43"/>
            <p:cNvSpPr>
              <a:spLocks/>
            </p:cNvSpPr>
            <p:nvPr userDrawn="1"/>
          </p:nvSpPr>
          <p:spPr bwMode="gray">
            <a:xfrm>
              <a:off x="2567"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08" name="Freeform 44"/>
            <p:cNvSpPr>
              <a:spLocks/>
            </p:cNvSpPr>
            <p:nvPr userDrawn="1"/>
          </p:nvSpPr>
          <p:spPr bwMode="gray">
            <a:xfrm>
              <a:off x="3027"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09" name="Freeform 45"/>
            <p:cNvSpPr>
              <a:spLocks/>
            </p:cNvSpPr>
            <p:nvPr userDrawn="1"/>
          </p:nvSpPr>
          <p:spPr bwMode="gray">
            <a:xfrm>
              <a:off x="2935"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10" name="Freeform 46"/>
            <p:cNvSpPr>
              <a:spLocks/>
            </p:cNvSpPr>
            <p:nvPr userDrawn="1"/>
          </p:nvSpPr>
          <p:spPr bwMode="gray">
            <a:xfrm>
              <a:off x="2836"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11" name="Freeform 47"/>
            <p:cNvSpPr>
              <a:spLocks/>
            </p:cNvSpPr>
            <p:nvPr userDrawn="1"/>
          </p:nvSpPr>
          <p:spPr bwMode="gray">
            <a:xfrm>
              <a:off x="3023"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12" name="Freeform 48"/>
            <p:cNvSpPr>
              <a:spLocks/>
            </p:cNvSpPr>
            <p:nvPr userDrawn="1"/>
          </p:nvSpPr>
          <p:spPr bwMode="gray">
            <a:xfrm>
              <a:off x="2931"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13" name="Freeform 49"/>
            <p:cNvSpPr>
              <a:spLocks/>
            </p:cNvSpPr>
            <p:nvPr userDrawn="1"/>
          </p:nvSpPr>
          <p:spPr bwMode="gray">
            <a:xfrm>
              <a:off x="2832"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14" name="Freeform 50"/>
            <p:cNvSpPr>
              <a:spLocks/>
            </p:cNvSpPr>
            <p:nvPr userDrawn="1"/>
          </p:nvSpPr>
          <p:spPr bwMode="gray">
            <a:xfrm>
              <a:off x="3090"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15" name="Freeform 51"/>
            <p:cNvSpPr>
              <a:spLocks/>
            </p:cNvSpPr>
            <p:nvPr userDrawn="1"/>
          </p:nvSpPr>
          <p:spPr bwMode="gray">
            <a:xfrm>
              <a:off x="3095"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16" name="Freeform 52"/>
            <p:cNvSpPr>
              <a:spLocks/>
            </p:cNvSpPr>
            <p:nvPr userDrawn="1"/>
          </p:nvSpPr>
          <p:spPr bwMode="gray">
            <a:xfrm>
              <a:off x="3603"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17" name="Freeform 53"/>
            <p:cNvSpPr>
              <a:spLocks/>
            </p:cNvSpPr>
            <p:nvPr userDrawn="1"/>
          </p:nvSpPr>
          <p:spPr bwMode="gray">
            <a:xfrm>
              <a:off x="3511"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18" name="Freeform 54"/>
            <p:cNvSpPr>
              <a:spLocks/>
            </p:cNvSpPr>
            <p:nvPr userDrawn="1"/>
          </p:nvSpPr>
          <p:spPr bwMode="gray">
            <a:xfrm>
              <a:off x="3412"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19" name="Freeform 55"/>
            <p:cNvSpPr>
              <a:spLocks/>
            </p:cNvSpPr>
            <p:nvPr userDrawn="1"/>
          </p:nvSpPr>
          <p:spPr bwMode="gray">
            <a:xfrm>
              <a:off x="3599"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20" name="Freeform 56"/>
            <p:cNvSpPr>
              <a:spLocks/>
            </p:cNvSpPr>
            <p:nvPr userDrawn="1"/>
          </p:nvSpPr>
          <p:spPr bwMode="gray">
            <a:xfrm>
              <a:off x="3507"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21" name="Freeform 57"/>
            <p:cNvSpPr>
              <a:spLocks/>
            </p:cNvSpPr>
            <p:nvPr userDrawn="1"/>
          </p:nvSpPr>
          <p:spPr bwMode="gray">
            <a:xfrm>
              <a:off x="3408"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22" name="Freeform 58"/>
            <p:cNvSpPr>
              <a:spLocks/>
            </p:cNvSpPr>
            <p:nvPr userDrawn="1"/>
          </p:nvSpPr>
          <p:spPr bwMode="gray">
            <a:xfrm>
              <a:off x="3666"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23" name="Freeform 59"/>
            <p:cNvSpPr>
              <a:spLocks/>
            </p:cNvSpPr>
            <p:nvPr userDrawn="1"/>
          </p:nvSpPr>
          <p:spPr bwMode="gray">
            <a:xfrm>
              <a:off x="3671"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24" name="Freeform 60"/>
            <p:cNvSpPr>
              <a:spLocks/>
            </p:cNvSpPr>
            <p:nvPr userDrawn="1"/>
          </p:nvSpPr>
          <p:spPr bwMode="gray">
            <a:xfrm>
              <a:off x="4131"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25" name="Freeform 61"/>
            <p:cNvSpPr>
              <a:spLocks/>
            </p:cNvSpPr>
            <p:nvPr userDrawn="1"/>
          </p:nvSpPr>
          <p:spPr bwMode="gray">
            <a:xfrm>
              <a:off x="4039"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26" name="Freeform 62"/>
            <p:cNvSpPr>
              <a:spLocks/>
            </p:cNvSpPr>
            <p:nvPr userDrawn="1"/>
          </p:nvSpPr>
          <p:spPr bwMode="gray">
            <a:xfrm>
              <a:off x="3940"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27" name="Freeform 63"/>
            <p:cNvSpPr>
              <a:spLocks/>
            </p:cNvSpPr>
            <p:nvPr userDrawn="1"/>
          </p:nvSpPr>
          <p:spPr bwMode="gray">
            <a:xfrm>
              <a:off x="4127"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28" name="Freeform 64"/>
            <p:cNvSpPr>
              <a:spLocks/>
            </p:cNvSpPr>
            <p:nvPr userDrawn="1"/>
          </p:nvSpPr>
          <p:spPr bwMode="gray">
            <a:xfrm>
              <a:off x="4035"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29" name="Freeform 65"/>
            <p:cNvSpPr>
              <a:spLocks/>
            </p:cNvSpPr>
            <p:nvPr userDrawn="1"/>
          </p:nvSpPr>
          <p:spPr bwMode="gray">
            <a:xfrm>
              <a:off x="3936"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30" name="Freeform 66"/>
            <p:cNvSpPr>
              <a:spLocks/>
            </p:cNvSpPr>
            <p:nvPr userDrawn="1"/>
          </p:nvSpPr>
          <p:spPr bwMode="gray">
            <a:xfrm>
              <a:off x="4194"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31" name="Freeform 67"/>
            <p:cNvSpPr>
              <a:spLocks/>
            </p:cNvSpPr>
            <p:nvPr userDrawn="1"/>
          </p:nvSpPr>
          <p:spPr bwMode="gray">
            <a:xfrm>
              <a:off x="4199"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32" name="Freeform 68"/>
            <p:cNvSpPr>
              <a:spLocks/>
            </p:cNvSpPr>
            <p:nvPr userDrawn="1"/>
          </p:nvSpPr>
          <p:spPr bwMode="gray">
            <a:xfrm>
              <a:off x="4707" y="101"/>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33" name="Freeform 69"/>
            <p:cNvSpPr>
              <a:spLocks/>
            </p:cNvSpPr>
            <p:nvPr userDrawn="1"/>
          </p:nvSpPr>
          <p:spPr bwMode="gray">
            <a:xfrm>
              <a:off x="4615" y="159"/>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34" name="Freeform 70"/>
            <p:cNvSpPr>
              <a:spLocks/>
            </p:cNvSpPr>
            <p:nvPr userDrawn="1"/>
          </p:nvSpPr>
          <p:spPr bwMode="gray">
            <a:xfrm>
              <a:off x="4516" y="227"/>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35" name="Freeform 71"/>
            <p:cNvSpPr>
              <a:spLocks/>
            </p:cNvSpPr>
            <p:nvPr userDrawn="1"/>
          </p:nvSpPr>
          <p:spPr bwMode="gray">
            <a:xfrm>
              <a:off x="4703" y="96"/>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36" name="Freeform 72"/>
            <p:cNvSpPr>
              <a:spLocks/>
            </p:cNvSpPr>
            <p:nvPr userDrawn="1"/>
          </p:nvSpPr>
          <p:spPr bwMode="gray">
            <a:xfrm>
              <a:off x="4611" y="154"/>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37" name="Freeform 73"/>
            <p:cNvSpPr>
              <a:spLocks/>
            </p:cNvSpPr>
            <p:nvPr userDrawn="1"/>
          </p:nvSpPr>
          <p:spPr bwMode="gray">
            <a:xfrm>
              <a:off x="4512" y="222"/>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38" name="Freeform 74"/>
            <p:cNvSpPr>
              <a:spLocks/>
            </p:cNvSpPr>
            <p:nvPr userDrawn="1"/>
          </p:nvSpPr>
          <p:spPr bwMode="gray">
            <a:xfrm>
              <a:off x="4770" y="163"/>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39" name="Freeform 75"/>
            <p:cNvSpPr>
              <a:spLocks/>
            </p:cNvSpPr>
            <p:nvPr userDrawn="1"/>
          </p:nvSpPr>
          <p:spPr bwMode="gray">
            <a:xfrm>
              <a:off x="4775" y="167"/>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sp>
          <p:nvSpPr>
            <p:cNvPr id="11340" name="Freeform 76"/>
            <p:cNvSpPr>
              <a:spLocks/>
            </p:cNvSpPr>
            <p:nvPr userDrawn="1"/>
          </p:nvSpPr>
          <p:spPr bwMode="gray">
            <a:xfrm>
              <a:off x="5235" y="293"/>
              <a:ext cx="161" cy="156"/>
            </a:xfrm>
            <a:custGeom>
              <a:avLst/>
              <a:gdLst/>
              <a:ahLst/>
              <a:cxnLst>
                <a:cxn ang="0">
                  <a:pos x="1658" y="1479"/>
                </a:cxn>
                <a:cxn ang="0">
                  <a:pos x="1127" y="1544"/>
                </a:cxn>
                <a:cxn ang="0">
                  <a:pos x="697" y="1761"/>
                </a:cxn>
                <a:cxn ang="0">
                  <a:pos x="366" y="2098"/>
                </a:cxn>
                <a:cxn ang="0">
                  <a:pos x="140" y="2515"/>
                </a:cxn>
                <a:cxn ang="0">
                  <a:pos x="20" y="2980"/>
                </a:cxn>
                <a:cxn ang="0">
                  <a:pos x="9" y="3456"/>
                </a:cxn>
                <a:cxn ang="0">
                  <a:pos x="110" y="3906"/>
                </a:cxn>
                <a:cxn ang="0">
                  <a:pos x="325" y="4298"/>
                </a:cxn>
                <a:cxn ang="0">
                  <a:pos x="658" y="4593"/>
                </a:cxn>
                <a:cxn ang="0">
                  <a:pos x="1110" y="4756"/>
                </a:cxn>
                <a:cxn ang="0">
                  <a:pos x="872" y="5171"/>
                </a:cxn>
                <a:cxn ang="0">
                  <a:pos x="819" y="5588"/>
                </a:cxn>
                <a:cxn ang="0">
                  <a:pos x="922" y="5986"/>
                </a:cxn>
                <a:cxn ang="0">
                  <a:pos x="1150" y="6347"/>
                </a:cxn>
                <a:cxn ang="0">
                  <a:pos x="1476" y="6652"/>
                </a:cxn>
                <a:cxn ang="0">
                  <a:pos x="1868" y="6881"/>
                </a:cxn>
                <a:cxn ang="0">
                  <a:pos x="2297" y="7014"/>
                </a:cxn>
                <a:cxn ang="0">
                  <a:pos x="2734" y="7031"/>
                </a:cxn>
                <a:cxn ang="0">
                  <a:pos x="3150" y="6913"/>
                </a:cxn>
                <a:cxn ang="0">
                  <a:pos x="3513" y="6641"/>
                </a:cxn>
                <a:cxn ang="0">
                  <a:pos x="3833" y="6508"/>
                </a:cxn>
                <a:cxn ang="0">
                  <a:pos x="4235" y="6826"/>
                </a:cxn>
                <a:cxn ang="0">
                  <a:pos x="4680" y="6992"/>
                </a:cxn>
                <a:cxn ang="0">
                  <a:pos x="5138" y="7021"/>
                </a:cxn>
                <a:cxn ang="0">
                  <a:pos x="5584" y="6930"/>
                </a:cxn>
                <a:cxn ang="0">
                  <a:pos x="5990" y="6740"/>
                </a:cxn>
                <a:cxn ang="0">
                  <a:pos x="6329" y="6464"/>
                </a:cxn>
                <a:cxn ang="0">
                  <a:pos x="6573" y="6120"/>
                </a:cxn>
                <a:cxn ang="0">
                  <a:pos x="6696" y="5727"/>
                </a:cxn>
                <a:cxn ang="0">
                  <a:pos x="6670" y="5301"/>
                </a:cxn>
                <a:cxn ang="0">
                  <a:pos x="6469" y="4860"/>
                </a:cxn>
                <a:cxn ang="0">
                  <a:pos x="6662" y="4562"/>
                </a:cxn>
                <a:cxn ang="0">
                  <a:pos x="6993" y="4250"/>
                </a:cxn>
                <a:cxn ang="0">
                  <a:pos x="7184" y="3861"/>
                </a:cxn>
                <a:cxn ang="0">
                  <a:pos x="7247" y="3426"/>
                </a:cxn>
                <a:cxn ang="0">
                  <a:pos x="7196" y="2978"/>
                </a:cxn>
                <a:cxn ang="0">
                  <a:pos x="7043" y="2543"/>
                </a:cxn>
                <a:cxn ang="0">
                  <a:pos x="6799" y="2155"/>
                </a:cxn>
                <a:cxn ang="0">
                  <a:pos x="6480" y="1844"/>
                </a:cxn>
                <a:cxn ang="0">
                  <a:pos x="6097" y="1638"/>
                </a:cxn>
                <a:cxn ang="0">
                  <a:pos x="5661" y="1570"/>
                </a:cxn>
                <a:cxn ang="0">
                  <a:pos x="5187" y="1669"/>
                </a:cxn>
                <a:cxn ang="0">
                  <a:pos x="5177" y="1104"/>
                </a:cxn>
                <a:cxn ang="0">
                  <a:pos x="4989" y="656"/>
                </a:cxn>
                <a:cxn ang="0">
                  <a:pos x="4665" y="325"/>
                </a:cxn>
                <a:cxn ang="0">
                  <a:pos x="4245" y="109"/>
                </a:cxn>
                <a:cxn ang="0">
                  <a:pos x="3773" y="8"/>
                </a:cxn>
                <a:cxn ang="0">
                  <a:pos x="3286" y="20"/>
                </a:cxn>
                <a:cxn ang="0">
                  <a:pos x="2829" y="144"/>
                </a:cxn>
                <a:cxn ang="0">
                  <a:pos x="2442" y="379"/>
                </a:cxn>
                <a:cxn ang="0">
                  <a:pos x="2166" y="723"/>
                </a:cxn>
                <a:cxn ang="0">
                  <a:pos x="2043" y="1177"/>
                </a:cxn>
              </a:cxnLst>
              <a:rect l="0" t="0" r="r" b="b"/>
              <a:pathLst>
                <a:path w="7247" h="7039">
                  <a:moveTo>
                    <a:pt x="2065" y="1539"/>
                  </a:moveTo>
                  <a:lnTo>
                    <a:pt x="1856" y="1497"/>
                  </a:lnTo>
                  <a:lnTo>
                    <a:pt x="1658" y="1479"/>
                  </a:lnTo>
                  <a:lnTo>
                    <a:pt x="1471" y="1481"/>
                  </a:lnTo>
                  <a:lnTo>
                    <a:pt x="1294" y="1503"/>
                  </a:lnTo>
                  <a:lnTo>
                    <a:pt x="1127" y="1544"/>
                  </a:lnTo>
                  <a:lnTo>
                    <a:pt x="973" y="1601"/>
                  </a:lnTo>
                  <a:lnTo>
                    <a:pt x="829" y="1674"/>
                  </a:lnTo>
                  <a:lnTo>
                    <a:pt x="697" y="1761"/>
                  </a:lnTo>
                  <a:lnTo>
                    <a:pt x="575" y="1863"/>
                  </a:lnTo>
                  <a:lnTo>
                    <a:pt x="465" y="1975"/>
                  </a:lnTo>
                  <a:lnTo>
                    <a:pt x="366" y="2098"/>
                  </a:lnTo>
                  <a:lnTo>
                    <a:pt x="279" y="2229"/>
                  </a:lnTo>
                  <a:lnTo>
                    <a:pt x="203" y="2370"/>
                  </a:lnTo>
                  <a:lnTo>
                    <a:pt x="140" y="2515"/>
                  </a:lnTo>
                  <a:lnTo>
                    <a:pt x="88" y="2667"/>
                  </a:lnTo>
                  <a:lnTo>
                    <a:pt x="48" y="2822"/>
                  </a:lnTo>
                  <a:lnTo>
                    <a:pt x="20" y="2980"/>
                  </a:lnTo>
                  <a:lnTo>
                    <a:pt x="4" y="3139"/>
                  </a:lnTo>
                  <a:lnTo>
                    <a:pt x="0" y="3298"/>
                  </a:lnTo>
                  <a:lnTo>
                    <a:pt x="9" y="3456"/>
                  </a:lnTo>
                  <a:lnTo>
                    <a:pt x="30" y="3610"/>
                  </a:lnTo>
                  <a:lnTo>
                    <a:pt x="64" y="3761"/>
                  </a:lnTo>
                  <a:lnTo>
                    <a:pt x="110" y="3906"/>
                  </a:lnTo>
                  <a:lnTo>
                    <a:pt x="169" y="4045"/>
                  </a:lnTo>
                  <a:lnTo>
                    <a:pt x="241" y="4176"/>
                  </a:lnTo>
                  <a:lnTo>
                    <a:pt x="325" y="4298"/>
                  </a:lnTo>
                  <a:lnTo>
                    <a:pt x="423" y="4408"/>
                  </a:lnTo>
                  <a:lnTo>
                    <a:pt x="534" y="4506"/>
                  </a:lnTo>
                  <a:lnTo>
                    <a:pt x="658" y="4593"/>
                  </a:lnTo>
                  <a:lnTo>
                    <a:pt x="796" y="4663"/>
                  </a:lnTo>
                  <a:lnTo>
                    <a:pt x="946" y="4718"/>
                  </a:lnTo>
                  <a:lnTo>
                    <a:pt x="1110" y="4756"/>
                  </a:lnTo>
                  <a:lnTo>
                    <a:pt x="1009" y="4893"/>
                  </a:lnTo>
                  <a:lnTo>
                    <a:pt x="930" y="5031"/>
                  </a:lnTo>
                  <a:lnTo>
                    <a:pt x="872" y="5171"/>
                  </a:lnTo>
                  <a:lnTo>
                    <a:pt x="836" y="5310"/>
                  </a:lnTo>
                  <a:lnTo>
                    <a:pt x="818" y="5449"/>
                  </a:lnTo>
                  <a:lnTo>
                    <a:pt x="819" y="5588"/>
                  </a:lnTo>
                  <a:lnTo>
                    <a:pt x="838" y="5723"/>
                  </a:lnTo>
                  <a:lnTo>
                    <a:pt x="872" y="5856"/>
                  </a:lnTo>
                  <a:lnTo>
                    <a:pt x="922" y="5986"/>
                  </a:lnTo>
                  <a:lnTo>
                    <a:pt x="986" y="6111"/>
                  </a:lnTo>
                  <a:lnTo>
                    <a:pt x="1062" y="6232"/>
                  </a:lnTo>
                  <a:lnTo>
                    <a:pt x="1150" y="6347"/>
                  </a:lnTo>
                  <a:lnTo>
                    <a:pt x="1250" y="6457"/>
                  </a:lnTo>
                  <a:lnTo>
                    <a:pt x="1359" y="6558"/>
                  </a:lnTo>
                  <a:lnTo>
                    <a:pt x="1476" y="6652"/>
                  </a:lnTo>
                  <a:lnTo>
                    <a:pt x="1601" y="6738"/>
                  </a:lnTo>
                  <a:lnTo>
                    <a:pt x="1732" y="6814"/>
                  </a:lnTo>
                  <a:lnTo>
                    <a:pt x="1868" y="6881"/>
                  </a:lnTo>
                  <a:lnTo>
                    <a:pt x="2008" y="6936"/>
                  </a:lnTo>
                  <a:lnTo>
                    <a:pt x="2152" y="6982"/>
                  </a:lnTo>
                  <a:lnTo>
                    <a:pt x="2297" y="7014"/>
                  </a:lnTo>
                  <a:lnTo>
                    <a:pt x="2444" y="7033"/>
                  </a:lnTo>
                  <a:lnTo>
                    <a:pt x="2589" y="7039"/>
                  </a:lnTo>
                  <a:lnTo>
                    <a:pt x="2734" y="7031"/>
                  </a:lnTo>
                  <a:lnTo>
                    <a:pt x="2877" y="7008"/>
                  </a:lnTo>
                  <a:lnTo>
                    <a:pt x="3016" y="6969"/>
                  </a:lnTo>
                  <a:lnTo>
                    <a:pt x="3150" y="6913"/>
                  </a:lnTo>
                  <a:lnTo>
                    <a:pt x="3278" y="6841"/>
                  </a:lnTo>
                  <a:lnTo>
                    <a:pt x="3400" y="6751"/>
                  </a:lnTo>
                  <a:lnTo>
                    <a:pt x="3513" y="6641"/>
                  </a:lnTo>
                  <a:lnTo>
                    <a:pt x="3618" y="6513"/>
                  </a:lnTo>
                  <a:lnTo>
                    <a:pt x="3713" y="6364"/>
                  </a:lnTo>
                  <a:lnTo>
                    <a:pt x="3833" y="6508"/>
                  </a:lnTo>
                  <a:lnTo>
                    <a:pt x="3961" y="6632"/>
                  </a:lnTo>
                  <a:lnTo>
                    <a:pt x="4095" y="6738"/>
                  </a:lnTo>
                  <a:lnTo>
                    <a:pt x="4235" y="6826"/>
                  </a:lnTo>
                  <a:lnTo>
                    <a:pt x="4380" y="6897"/>
                  </a:lnTo>
                  <a:lnTo>
                    <a:pt x="4529" y="6953"/>
                  </a:lnTo>
                  <a:lnTo>
                    <a:pt x="4680" y="6992"/>
                  </a:lnTo>
                  <a:lnTo>
                    <a:pt x="4832" y="7016"/>
                  </a:lnTo>
                  <a:lnTo>
                    <a:pt x="4985" y="7025"/>
                  </a:lnTo>
                  <a:lnTo>
                    <a:pt x="5138" y="7021"/>
                  </a:lnTo>
                  <a:lnTo>
                    <a:pt x="5290" y="7003"/>
                  </a:lnTo>
                  <a:lnTo>
                    <a:pt x="5439" y="6973"/>
                  </a:lnTo>
                  <a:lnTo>
                    <a:pt x="5584" y="6930"/>
                  </a:lnTo>
                  <a:lnTo>
                    <a:pt x="5725" y="6877"/>
                  </a:lnTo>
                  <a:lnTo>
                    <a:pt x="5860" y="6813"/>
                  </a:lnTo>
                  <a:lnTo>
                    <a:pt x="5990" y="6740"/>
                  </a:lnTo>
                  <a:lnTo>
                    <a:pt x="6112" y="6656"/>
                  </a:lnTo>
                  <a:lnTo>
                    <a:pt x="6225" y="6564"/>
                  </a:lnTo>
                  <a:lnTo>
                    <a:pt x="6329" y="6464"/>
                  </a:lnTo>
                  <a:lnTo>
                    <a:pt x="6422" y="6355"/>
                  </a:lnTo>
                  <a:lnTo>
                    <a:pt x="6504" y="6241"/>
                  </a:lnTo>
                  <a:lnTo>
                    <a:pt x="6573" y="6120"/>
                  </a:lnTo>
                  <a:lnTo>
                    <a:pt x="6629" y="5994"/>
                  </a:lnTo>
                  <a:lnTo>
                    <a:pt x="6670" y="5863"/>
                  </a:lnTo>
                  <a:lnTo>
                    <a:pt x="6696" y="5727"/>
                  </a:lnTo>
                  <a:lnTo>
                    <a:pt x="6705" y="5589"/>
                  </a:lnTo>
                  <a:lnTo>
                    <a:pt x="6697" y="5446"/>
                  </a:lnTo>
                  <a:lnTo>
                    <a:pt x="6670" y="5301"/>
                  </a:lnTo>
                  <a:lnTo>
                    <a:pt x="6624" y="5155"/>
                  </a:lnTo>
                  <a:lnTo>
                    <a:pt x="6558" y="5008"/>
                  </a:lnTo>
                  <a:lnTo>
                    <a:pt x="6469" y="4860"/>
                  </a:lnTo>
                  <a:lnTo>
                    <a:pt x="6359" y="4712"/>
                  </a:lnTo>
                  <a:lnTo>
                    <a:pt x="6519" y="4644"/>
                  </a:lnTo>
                  <a:lnTo>
                    <a:pt x="6662" y="4562"/>
                  </a:lnTo>
                  <a:lnTo>
                    <a:pt x="6789" y="4467"/>
                  </a:lnTo>
                  <a:lnTo>
                    <a:pt x="6900" y="4363"/>
                  </a:lnTo>
                  <a:lnTo>
                    <a:pt x="6993" y="4250"/>
                  </a:lnTo>
                  <a:lnTo>
                    <a:pt x="7072" y="4127"/>
                  </a:lnTo>
                  <a:lnTo>
                    <a:pt x="7135" y="3997"/>
                  </a:lnTo>
                  <a:lnTo>
                    <a:pt x="7184" y="3861"/>
                  </a:lnTo>
                  <a:lnTo>
                    <a:pt x="7218" y="3720"/>
                  </a:lnTo>
                  <a:lnTo>
                    <a:pt x="7239" y="3574"/>
                  </a:lnTo>
                  <a:lnTo>
                    <a:pt x="7247" y="3426"/>
                  </a:lnTo>
                  <a:lnTo>
                    <a:pt x="7242" y="3277"/>
                  </a:lnTo>
                  <a:lnTo>
                    <a:pt x="7225" y="3127"/>
                  </a:lnTo>
                  <a:lnTo>
                    <a:pt x="7196" y="2978"/>
                  </a:lnTo>
                  <a:lnTo>
                    <a:pt x="7155" y="2829"/>
                  </a:lnTo>
                  <a:lnTo>
                    <a:pt x="7104" y="2685"/>
                  </a:lnTo>
                  <a:lnTo>
                    <a:pt x="7043" y="2543"/>
                  </a:lnTo>
                  <a:lnTo>
                    <a:pt x="6971" y="2408"/>
                  </a:lnTo>
                  <a:lnTo>
                    <a:pt x="6890" y="2277"/>
                  </a:lnTo>
                  <a:lnTo>
                    <a:pt x="6799" y="2155"/>
                  </a:lnTo>
                  <a:lnTo>
                    <a:pt x="6701" y="2041"/>
                  </a:lnTo>
                  <a:lnTo>
                    <a:pt x="6594" y="1937"/>
                  </a:lnTo>
                  <a:lnTo>
                    <a:pt x="6480" y="1844"/>
                  </a:lnTo>
                  <a:lnTo>
                    <a:pt x="6359" y="1761"/>
                  </a:lnTo>
                  <a:lnTo>
                    <a:pt x="6231" y="1693"/>
                  </a:lnTo>
                  <a:lnTo>
                    <a:pt x="6097" y="1638"/>
                  </a:lnTo>
                  <a:lnTo>
                    <a:pt x="5956" y="1599"/>
                  </a:lnTo>
                  <a:lnTo>
                    <a:pt x="5811" y="1576"/>
                  </a:lnTo>
                  <a:lnTo>
                    <a:pt x="5661" y="1570"/>
                  </a:lnTo>
                  <a:lnTo>
                    <a:pt x="5507" y="1583"/>
                  </a:lnTo>
                  <a:lnTo>
                    <a:pt x="5349" y="1616"/>
                  </a:lnTo>
                  <a:lnTo>
                    <a:pt x="5187" y="1669"/>
                  </a:lnTo>
                  <a:lnTo>
                    <a:pt x="5206" y="1467"/>
                  </a:lnTo>
                  <a:lnTo>
                    <a:pt x="5202" y="1279"/>
                  </a:lnTo>
                  <a:lnTo>
                    <a:pt x="5177" y="1104"/>
                  </a:lnTo>
                  <a:lnTo>
                    <a:pt x="5132" y="941"/>
                  </a:lnTo>
                  <a:lnTo>
                    <a:pt x="5069" y="792"/>
                  </a:lnTo>
                  <a:lnTo>
                    <a:pt x="4989" y="656"/>
                  </a:lnTo>
                  <a:lnTo>
                    <a:pt x="4894" y="533"/>
                  </a:lnTo>
                  <a:lnTo>
                    <a:pt x="4786" y="422"/>
                  </a:lnTo>
                  <a:lnTo>
                    <a:pt x="4665" y="325"/>
                  </a:lnTo>
                  <a:lnTo>
                    <a:pt x="4534" y="240"/>
                  </a:lnTo>
                  <a:lnTo>
                    <a:pt x="4393" y="168"/>
                  </a:lnTo>
                  <a:lnTo>
                    <a:pt x="4245" y="109"/>
                  </a:lnTo>
                  <a:lnTo>
                    <a:pt x="4092" y="63"/>
                  </a:lnTo>
                  <a:lnTo>
                    <a:pt x="3934" y="29"/>
                  </a:lnTo>
                  <a:lnTo>
                    <a:pt x="3773" y="8"/>
                  </a:lnTo>
                  <a:lnTo>
                    <a:pt x="3609" y="0"/>
                  </a:lnTo>
                  <a:lnTo>
                    <a:pt x="3447" y="4"/>
                  </a:lnTo>
                  <a:lnTo>
                    <a:pt x="3286" y="20"/>
                  </a:lnTo>
                  <a:lnTo>
                    <a:pt x="3129" y="49"/>
                  </a:lnTo>
                  <a:lnTo>
                    <a:pt x="2976" y="90"/>
                  </a:lnTo>
                  <a:lnTo>
                    <a:pt x="2829" y="144"/>
                  </a:lnTo>
                  <a:lnTo>
                    <a:pt x="2690" y="211"/>
                  </a:lnTo>
                  <a:lnTo>
                    <a:pt x="2561" y="289"/>
                  </a:lnTo>
                  <a:lnTo>
                    <a:pt x="2442" y="379"/>
                  </a:lnTo>
                  <a:lnTo>
                    <a:pt x="2336" y="482"/>
                  </a:lnTo>
                  <a:lnTo>
                    <a:pt x="2243" y="597"/>
                  </a:lnTo>
                  <a:lnTo>
                    <a:pt x="2166" y="723"/>
                  </a:lnTo>
                  <a:lnTo>
                    <a:pt x="2106" y="863"/>
                  </a:lnTo>
                  <a:lnTo>
                    <a:pt x="2064" y="1014"/>
                  </a:lnTo>
                  <a:lnTo>
                    <a:pt x="2043" y="1177"/>
                  </a:lnTo>
                  <a:lnTo>
                    <a:pt x="2042" y="1352"/>
                  </a:lnTo>
                  <a:lnTo>
                    <a:pt x="2065" y="1539"/>
                  </a:lnTo>
                  <a:close/>
                </a:path>
              </a:pathLst>
            </a:custGeom>
            <a:solidFill>
              <a:schemeClr val="accent2"/>
            </a:solidFill>
            <a:ln w="9525">
              <a:noFill/>
              <a:round/>
              <a:headEnd/>
              <a:tailEnd/>
            </a:ln>
          </p:spPr>
          <p:txBody>
            <a:bodyPr/>
            <a:lstStyle/>
            <a:p>
              <a:pPr>
                <a:defRPr/>
              </a:pPr>
              <a:endParaRPr lang="en-US"/>
            </a:p>
          </p:txBody>
        </p:sp>
        <p:sp>
          <p:nvSpPr>
            <p:cNvPr id="11341" name="Freeform 77"/>
            <p:cNvSpPr>
              <a:spLocks/>
            </p:cNvSpPr>
            <p:nvPr userDrawn="1"/>
          </p:nvSpPr>
          <p:spPr bwMode="gray">
            <a:xfrm>
              <a:off x="5143" y="351"/>
              <a:ext cx="44" cy="45"/>
            </a:xfrm>
            <a:custGeom>
              <a:avLst/>
              <a:gdLst/>
              <a:ahLst/>
              <a:cxnLst>
                <a:cxn ang="0">
                  <a:pos x="1099" y="5"/>
                </a:cxn>
                <a:cxn ang="0">
                  <a:pos x="1246" y="32"/>
                </a:cxn>
                <a:cxn ang="0">
                  <a:pos x="1385" y="79"/>
                </a:cxn>
                <a:cxn ang="0">
                  <a:pos x="1514" y="145"/>
                </a:cxn>
                <a:cxn ang="0">
                  <a:pos x="1631" y="228"/>
                </a:cxn>
                <a:cxn ang="0">
                  <a:pos x="1735" y="328"/>
                </a:cxn>
                <a:cxn ang="0">
                  <a:pos x="1824" y="441"/>
                </a:cxn>
                <a:cxn ang="0">
                  <a:pos x="1896" y="567"/>
                </a:cxn>
                <a:cxn ang="0">
                  <a:pos x="1950" y="703"/>
                </a:cxn>
                <a:cxn ang="0">
                  <a:pos x="1983" y="848"/>
                </a:cxn>
                <a:cxn ang="0">
                  <a:pos x="1994" y="999"/>
                </a:cxn>
                <a:cxn ang="0">
                  <a:pos x="1983" y="1152"/>
                </a:cxn>
                <a:cxn ang="0">
                  <a:pos x="1950" y="1296"/>
                </a:cxn>
                <a:cxn ang="0">
                  <a:pos x="1896" y="1433"/>
                </a:cxn>
                <a:cxn ang="0">
                  <a:pos x="1824" y="1558"/>
                </a:cxn>
                <a:cxn ang="0">
                  <a:pos x="1735" y="1672"/>
                </a:cxn>
                <a:cxn ang="0">
                  <a:pos x="1631" y="1771"/>
                </a:cxn>
                <a:cxn ang="0">
                  <a:pos x="1514" y="1854"/>
                </a:cxn>
                <a:cxn ang="0">
                  <a:pos x="1385" y="1921"/>
                </a:cxn>
                <a:cxn ang="0">
                  <a:pos x="1246" y="1968"/>
                </a:cxn>
                <a:cxn ang="0">
                  <a:pos x="1099" y="1995"/>
                </a:cxn>
                <a:cxn ang="0">
                  <a:pos x="946" y="1998"/>
                </a:cxn>
                <a:cxn ang="0">
                  <a:pos x="797" y="1979"/>
                </a:cxn>
                <a:cxn ang="0">
                  <a:pos x="655" y="1939"/>
                </a:cxn>
                <a:cxn ang="0">
                  <a:pos x="522" y="1878"/>
                </a:cxn>
                <a:cxn ang="0">
                  <a:pos x="401" y="1800"/>
                </a:cxn>
                <a:cxn ang="0">
                  <a:pos x="292" y="1706"/>
                </a:cxn>
                <a:cxn ang="0">
                  <a:pos x="198" y="1597"/>
                </a:cxn>
                <a:cxn ang="0">
                  <a:pos x="120" y="1476"/>
                </a:cxn>
                <a:cxn ang="0">
                  <a:pos x="60" y="1343"/>
                </a:cxn>
                <a:cxn ang="0">
                  <a:pos x="20" y="1201"/>
                </a:cxn>
                <a:cxn ang="0">
                  <a:pos x="1" y="1051"/>
                </a:cxn>
                <a:cxn ang="0">
                  <a:pos x="5" y="898"/>
                </a:cxn>
                <a:cxn ang="0">
                  <a:pos x="31" y="750"/>
                </a:cxn>
                <a:cxn ang="0">
                  <a:pos x="78" y="611"/>
                </a:cxn>
                <a:cxn ang="0">
                  <a:pos x="144" y="482"/>
                </a:cxn>
                <a:cxn ang="0">
                  <a:pos x="228" y="364"/>
                </a:cxn>
                <a:cxn ang="0">
                  <a:pos x="327" y="260"/>
                </a:cxn>
                <a:cxn ang="0">
                  <a:pos x="440" y="171"/>
                </a:cxn>
                <a:cxn ang="0">
                  <a:pos x="566" y="99"/>
                </a:cxn>
                <a:cxn ang="0">
                  <a:pos x="701" y="45"/>
                </a:cxn>
                <a:cxn ang="0">
                  <a:pos x="846" y="12"/>
                </a:cxn>
                <a:cxn ang="0">
                  <a:pos x="997" y="0"/>
                </a:cxn>
              </a:cxnLst>
              <a:rect l="0" t="0" r="r" b="b"/>
              <a:pathLst>
                <a:path w="1994" h="2000">
                  <a:moveTo>
                    <a:pt x="997" y="0"/>
                  </a:moveTo>
                  <a:lnTo>
                    <a:pt x="1048" y="2"/>
                  </a:lnTo>
                  <a:lnTo>
                    <a:pt x="1099" y="5"/>
                  </a:lnTo>
                  <a:lnTo>
                    <a:pt x="1149" y="12"/>
                  </a:lnTo>
                  <a:lnTo>
                    <a:pt x="1198" y="21"/>
                  </a:lnTo>
                  <a:lnTo>
                    <a:pt x="1246" y="32"/>
                  </a:lnTo>
                  <a:lnTo>
                    <a:pt x="1293" y="45"/>
                  </a:lnTo>
                  <a:lnTo>
                    <a:pt x="1339" y="61"/>
                  </a:lnTo>
                  <a:lnTo>
                    <a:pt x="1385" y="79"/>
                  </a:lnTo>
                  <a:lnTo>
                    <a:pt x="1429" y="99"/>
                  </a:lnTo>
                  <a:lnTo>
                    <a:pt x="1472" y="121"/>
                  </a:lnTo>
                  <a:lnTo>
                    <a:pt x="1514" y="145"/>
                  </a:lnTo>
                  <a:lnTo>
                    <a:pt x="1555" y="171"/>
                  </a:lnTo>
                  <a:lnTo>
                    <a:pt x="1594" y="199"/>
                  </a:lnTo>
                  <a:lnTo>
                    <a:pt x="1631" y="228"/>
                  </a:lnTo>
                  <a:lnTo>
                    <a:pt x="1667" y="260"/>
                  </a:lnTo>
                  <a:lnTo>
                    <a:pt x="1702" y="294"/>
                  </a:lnTo>
                  <a:lnTo>
                    <a:pt x="1735" y="328"/>
                  </a:lnTo>
                  <a:lnTo>
                    <a:pt x="1766" y="364"/>
                  </a:lnTo>
                  <a:lnTo>
                    <a:pt x="1796" y="402"/>
                  </a:lnTo>
                  <a:lnTo>
                    <a:pt x="1824" y="441"/>
                  </a:lnTo>
                  <a:lnTo>
                    <a:pt x="1850" y="482"/>
                  </a:lnTo>
                  <a:lnTo>
                    <a:pt x="1874" y="523"/>
                  </a:lnTo>
                  <a:lnTo>
                    <a:pt x="1896" y="567"/>
                  </a:lnTo>
                  <a:lnTo>
                    <a:pt x="1916" y="611"/>
                  </a:lnTo>
                  <a:lnTo>
                    <a:pt x="1934" y="657"/>
                  </a:lnTo>
                  <a:lnTo>
                    <a:pt x="1950" y="703"/>
                  </a:lnTo>
                  <a:lnTo>
                    <a:pt x="1963" y="750"/>
                  </a:lnTo>
                  <a:lnTo>
                    <a:pt x="1974" y="798"/>
                  </a:lnTo>
                  <a:lnTo>
                    <a:pt x="1983" y="848"/>
                  </a:lnTo>
                  <a:lnTo>
                    <a:pt x="1989" y="898"/>
                  </a:lnTo>
                  <a:lnTo>
                    <a:pt x="1993" y="948"/>
                  </a:lnTo>
                  <a:lnTo>
                    <a:pt x="1994" y="999"/>
                  </a:lnTo>
                  <a:lnTo>
                    <a:pt x="1993" y="1051"/>
                  </a:lnTo>
                  <a:lnTo>
                    <a:pt x="1989" y="1102"/>
                  </a:lnTo>
                  <a:lnTo>
                    <a:pt x="1983" y="1152"/>
                  </a:lnTo>
                  <a:lnTo>
                    <a:pt x="1974" y="1201"/>
                  </a:lnTo>
                  <a:lnTo>
                    <a:pt x="1963" y="1249"/>
                  </a:lnTo>
                  <a:lnTo>
                    <a:pt x="1950" y="1296"/>
                  </a:lnTo>
                  <a:lnTo>
                    <a:pt x="1934" y="1343"/>
                  </a:lnTo>
                  <a:lnTo>
                    <a:pt x="1916" y="1389"/>
                  </a:lnTo>
                  <a:lnTo>
                    <a:pt x="1896" y="1433"/>
                  </a:lnTo>
                  <a:lnTo>
                    <a:pt x="1874" y="1476"/>
                  </a:lnTo>
                  <a:lnTo>
                    <a:pt x="1850" y="1517"/>
                  </a:lnTo>
                  <a:lnTo>
                    <a:pt x="1824" y="1558"/>
                  </a:lnTo>
                  <a:lnTo>
                    <a:pt x="1796" y="1597"/>
                  </a:lnTo>
                  <a:lnTo>
                    <a:pt x="1766" y="1636"/>
                  </a:lnTo>
                  <a:lnTo>
                    <a:pt x="1735" y="1672"/>
                  </a:lnTo>
                  <a:lnTo>
                    <a:pt x="1702" y="1706"/>
                  </a:lnTo>
                  <a:lnTo>
                    <a:pt x="1667" y="1739"/>
                  </a:lnTo>
                  <a:lnTo>
                    <a:pt x="1631" y="1771"/>
                  </a:lnTo>
                  <a:lnTo>
                    <a:pt x="1594" y="1800"/>
                  </a:lnTo>
                  <a:lnTo>
                    <a:pt x="1555" y="1828"/>
                  </a:lnTo>
                  <a:lnTo>
                    <a:pt x="1514" y="1854"/>
                  </a:lnTo>
                  <a:lnTo>
                    <a:pt x="1472" y="1878"/>
                  </a:lnTo>
                  <a:lnTo>
                    <a:pt x="1429" y="1901"/>
                  </a:lnTo>
                  <a:lnTo>
                    <a:pt x="1385" y="1921"/>
                  </a:lnTo>
                  <a:lnTo>
                    <a:pt x="1339" y="1939"/>
                  </a:lnTo>
                  <a:lnTo>
                    <a:pt x="1293" y="1955"/>
                  </a:lnTo>
                  <a:lnTo>
                    <a:pt x="1246" y="1968"/>
                  </a:lnTo>
                  <a:lnTo>
                    <a:pt x="1198" y="1979"/>
                  </a:lnTo>
                  <a:lnTo>
                    <a:pt x="1149" y="1988"/>
                  </a:lnTo>
                  <a:lnTo>
                    <a:pt x="1099" y="1995"/>
                  </a:lnTo>
                  <a:lnTo>
                    <a:pt x="1048" y="1998"/>
                  </a:lnTo>
                  <a:lnTo>
                    <a:pt x="997" y="2000"/>
                  </a:lnTo>
                  <a:lnTo>
                    <a:pt x="946" y="1998"/>
                  </a:lnTo>
                  <a:lnTo>
                    <a:pt x="896" y="1995"/>
                  </a:lnTo>
                  <a:lnTo>
                    <a:pt x="846" y="1988"/>
                  </a:lnTo>
                  <a:lnTo>
                    <a:pt x="797" y="1979"/>
                  </a:lnTo>
                  <a:lnTo>
                    <a:pt x="749" y="1968"/>
                  </a:lnTo>
                  <a:lnTo>
                    <a:pt x="701" y="1955"/>
                  </a:lnTo>
                  <a:lnTo>
                    <a:pt x="655" y="1939"/>
                  </a:lnTo>
                  <a:lnTo>
                    <a:pt x="610" y="1921"/>
                  </a:lnTo>
                  <a:lnTo>
                    <a:pt x="566" y="1901"/>
                  </a:lnTo>
                  <a:lnTo>
                    <a:pt x="522" y="1878"/>
                  </a:lnTo>
                  <a:lnTo>
                    <a:pt x="480" y="1854"/>
                  </a:lnTo>
                  <a:lnTo>
                    <a:pt x="440" y="1828"/>
                  </a:lnTo>
                  <a:lnTo>
                    <a:pt x="401" y="1800"/>
                  </a:lnTo>
                  <a:lnTo>
                    <a:pt x="363" y="1771"/>
                  </a:lnTo>
                  <a:lnTo>
                    <a:pt x="327" y="1739"/>
                  </a:lnTo>
                  <a:lnTo>
                    <a:pt x="292" y="1706"/>
                  </a:lnTo>
                  <a:lnTo>
                    <a:pt x="259" y="1672"/>
                  </a:lnTo>
                  <a:lnTo>
                    <a:pt x="228" y="1636"/>
                  </a:lnTo>
                  <a:lnTo>
                    <a:pt x="198" y="1597"/>
                  </a:lnTo>
                  <a:lnTo>
                    <a:pt x="170" y="1558"/>
                  </a:lnTo>
                  <a:lnTo>
                    <a:pt x="144" y="1517"/>
                  </a:lnTo>
                  <a:lnTo>
                    <a:pt x="120" y="1476"/>
                  </a:lnTo>
                  <a:lnTo>
                    <a:pt x="98" y="1433"/>
                  </a:lnTo>
                  <a:lnTo>
                    <a:pt x="78" y="1389"/>
                  </a:lnTo>
                  <a:lnTo>
                    <a:pt x="60" y="1343"/>
                  </a:lnTo>
                  <a:lnTo>
                    <a:pt x="45" y="1296"/>
                  </a:lnTo>
                  <a:lnTo>
                    <a:pt x="31" y="1249"/>
                  </a:lnTo>
                  <a:lnTo>
                    <a:pt x="20" y="1201"/>
                  </a:lnTo>
                  <a:lnTo>
                    <a:pt x="11" y="1152"/>
                  </a:lnTo>
                  <a:lnTo>
                    <a:pt x="5" y="1102"/>
                  </a:lnTo>
                  <a:lnTo>
                    <a:pt x="1" y="1051"/>
                  </a:lnTo>
                  <a:lnTo>
                    <a:pt x="0" y="999"/>
                  </a:lnTo>
                  <a:lnTo>
                    <a:pt x="1" y="948"/>
                  </a:lnTo>
                  <a:lnTo>
                    <a:pt x="5" y="898"/>
                  </a:lnTo>
                  <a:lnTo>
                    <a:pt x="11" y="848"/>
                  </a:lnTo>
                  <a:lnTo>
                    <a:pt x="20" y="798"/>
                  </a:lnTo>
                  <a:lnTo>
                    <a:pt x="31" y="750"/>
                  </a:lnTo>
                  <a:lnTo>
                    <a:pt x="45" y="703"/>
                  </a:lnTo>
                  <a:lnTo>
                    <a:pt x="60" y="657"/>
                  </a:lnTo>
                  <a:lnTo>
                    <a:pt x="78" y="611"/>
                  </a:lnTo>
                  <a:lnTo>
                    <a:pt x="98" y="567"/>
                  </a:lnTo>
                  <a:lnTo>
                    <a:pt x="120" y="523"/>
                  </a:lnTo>
                  <a:lnTo>
                    <a:pt x="144" y="482"/>
                  </a:lnTo>
                  <a:lnTo>
                    <a:pt x="170" y="441"/>
                  </a:lnTo>
                  <a:lnTo>
                    <a:pt x="198" y="402"/>
                  </a:lnTo>
                  <a:lnTo>
                    <a:pt x="228" y="364"/>
                  </a:lnTo>
                  <a:lnTo>
                    <a:pt x="259" y="328"/>
                  </a:lnTo>
                  <a:lnTo>
                    <a:pt x="292" y="294"/>
                  </a:lnTo>
                  <a:lnTo>
                    <a:pt x="327" y="260"/>
                  </a:lnTo>
                  <a:lnTo>
                    <a:pt x="363" y="228"/>
                  </a:lnTo>
                  <a:lnTo>
                    <a:pt x="401" y="199"/>
                  </a:lnTo>
                  <a:lnTo>
                    <a:pt x="440" y="171"/>
                  </a:lnTo>
                  <a:lnTo>
                    <a:pt x="480" y="145"/>
                  </a:lnTo>
                  <a:lnTo>
                    <a:pt x="522" y="121"/>
                  </a:lnTo>
                  <a:lnTo>
                    <a:pt x="566" y="99"/>
                  </a:lnTo>
                  <a:lnTo>
                    <a:pt x="610" y="79"/>
                  </a:lnTo>
                  <a:lnTo>
                    <a:pt x="655" y="61"/>
                  </a:lnTo>
                  <a:lnTo>
                    <a:pt x="701" y="45"/>
                  </a:lnTo>
                  <a:lnTo>
                    <a:pt x="749" y="32"/>
                  </a:lnTo>
                  <a:lnTo>
                    <a:pt x="797" y="21"/>
                  </a:lnTo>
                  <a:lnTo>
                    <a:pt x="846" y="12"/>
                  </a:lnTo>
                  <a:lnTo>
                    <a:pt x="896" y="5"/>
                  </a:lnTo>
                  <a:lnTo>
                    <a:pt x="946" y="2"/>
                  </a:lnTo>
                  <a:lnTo>
                    <a:pt x="997" y="0"/>
                  </a:lnTo>
                  <a:close/>
                </a:path>
              </a:pathLst>
            </a:custGeom>
            <a:solidFill>
              <a:schemeClr val="accent2"/>
            </a:solidFill>
            <a:ln w="9525">
              <a:noFill/>
              <a:round/>
              <a:headEnd/>
              <a:tailEnd/>
            </a:ln>
          </p:spPr>
          <p:txBody>
            <a:bodyPr/>
            <a:lstStyle/>
            <a:p>
              <a:pPr>
                <a:defRPr/>
              </a:pPr>
              <a:endParaRPr lang="en-US"/>
            </a:p>
          </p:txBody>
        </p:sp>
        <p:sp>
          <p:nvSpPr>
            <p:cNvPr id="11342" name="Freeform 78"/>
            <p:cNvSpPr>
              <a:spLocks/>
            </p:cNvSpPr>
            <p:nvPr userDrawn="1"/>
          </p:nvSpPr>
          <p:spPr bwMode="gray">
            <a:xfrm>
              <a:off x="5044" y="419"/>
              <a:ext cx="182" cy="109"/>
            </a:xfrm>
            <a:custGeom>
              <a:avLst/>
              <a:gdLst/>
              <a:ahLst/>
              <a:cxnLst>
                <a:cxn ang="0">
                  <a:pos x="7678" y="1608"/>
                </a:cxn>
                <a:cxn ang="0">
                  <a:pos x="6870" y="1520"/>
                </a:cxn>
                <a:cxn ang="0">
                  <a:pos x="6042" y="1511"/>
                </a:cxn>
                <a:cxn ang="0">
                  <a:pos x="5211" y="1586"/>
                </a:cxn>
                <a:cxn ang="0">
                  <a:pos x="4394" y="1750"/>
                </a:cxn>
                <a:cxn ang="0">
                  <a:pos x="3607" y="2009"/>
                </a:cxn>
                <a:cxn ang="0">
                  <a:pos x="2866" y="2370"/>
                </a:cxn>
                <a:cxn ang="0">
                  <a:pos x="2188" y="2835"/>
                </a:cxn>
                <a:cxn ang="0">
                  <a:pos x="1589" y="3412"/>
                </a:cxn>
                <a:cxn ang="0">
                  <a:pos x="1086" y="4107"/>
                </a:cxn>
                <a:cxn ang="0">
                  <a:pos x="694" y="4924"/>
                </a:cxn>
                <a:cxn ang="0">
                  <a:pos x="711" y="4482"/>
                </a:cxn>
                <a:cxn ang="0">
                  <a:pos x="781" y="4030"/>
                </a:cxn>
                <a:cxn ang="0">
                  <a:pos x="902" y="3574"/>
                </a:cxn>
                <a:cxn ang="0">
                  <a:pos x="1076" y="3125"/>
                </a:cxn>
                <a:cxn ang="0">
                  <a:pos x="1298" y="2694"/>
                </a:cxn>
                <a:cxn ang="0">
                  <a:pos x="1570" y="2287"/>
                </a:cxn>
                <a:cxn ang="0">
                  <a:pos x="1892" y="1917"/>
                </a:cxn>
                <a:cxn ang="0">
                  <a:pos x="2260" y="1591"/>
                </a:cxn>
                <a:cxn ang="0">
                  <a:pos x="2676" y="1319"/>
                </a:cxn>
                <a:cxn ang="0">
                  <a:pos x="3137" y="1110"/>
                </a:cxn>
                <a:cxn ang="0">
                  <a:pos x="3437" y="975"/>
                </a:cxn>
                <a:cxn ang="0">
                  <a:pos x="3283" y="867"/>
                </a:cxn>
                <a:cxn ang="0">
                  <a:pos x="3060" y="763"/>
                </a:cxn>
                <a:cxn ang="0">
                  <a:pos x="2777" y="666"/>
                </a:cxn>
                <a:cxn ang="0">
                  <a:pos x="2446" y="582"/>
                </a:cxn>
                <a:cxn ang="0">
                  <a:pos x="2081" y="515"/>
                </a:cxn>
                <a:cxn ang="0">
                  <a:pos x="1690" y="468"/>
                </a:cxn>
                <a:cxn ang="0">
                  <a:pos x="1287" y="447"/>
                </a:cxn>
                <a:cxn ang="0">
                  <a:pos x="883" y="457"/>
                </a:cxn>
                <a:cxn ang="0">
                  <a:pos x="490" y="501"/>
                </a:cxn>
                <a:cxn ang="0">
                  <a:pos x="117" y="583"/>
                </a:cxn>
                <a:cxn ang="0">
                  <a:pos x="319" y="472"/>
                </a:cxn>
                <a:cxn ang="0">
                  <a:pos x="806" y="288"/>
                </a:cxn>
                <a:cxn ang="0">
                  <a:pos x="1299" y="149"/>
                </a:cxn>
                <a:cxn ang="0">
                  <a:pos x="1790" y="55"/>
                </a:cxn>
                <a:cxn ang="0">
                  <a:pos x="2273" y="7"/>
                </a:cxn>
                <a:cxn ang="0">
                  <a:pos x="2741" y="4"/>
                </a:cxn>
                <a:cxn ang="0">
                  <a:pos x="3185" y="45"/>
                </a:cxn>
                <a:cxn ang="0">
                  <a:pos x="3601" y="132"/>
                </a:cxn>
                <a:cxn ang="0">
                  <a:pos x="3979" y="264"/>
                </a:cxn>
                <a:cxn ang="0">
                  <a:pos x="4314" y="441"/>
                </a:cxn>
                <a:cxn ang="0">
                  <a:pos x="4598" y="663"/>
                </a:cxn>
                <a:cxn ang="0">
                  <a:pos x="4958" y="667"/>
                </a:cxn>
                <a:cxn ang="0">
                  <a:pos x="5330" y="681"/>
                </a:cxn>
                <a:cxn ang="0">
                  <a:pos x="5707" y="708"/>
                </a:cxn>
                <a:cxn ang="0">
                  <a:pos x="6084" y="753"/>
                </a:cxn>
                <a:cxn ang="0">
                  <a:pos x="6455" y="817"/>
                </a:cxn>
                <a:cxn ang="0">
                  <a:pos x="6816" y="903"/>
                </a:cxn>
                <a:cxn ang="0">
                  <a:pos x="7160" y="1017"/>
                </a:cxn>
                <a:cxn ang="0">
                  <a:pos x="7483" y="1158"/>
                </a:cxn>
                <a:cxn ang="0">
                  <a:pos x="7779" y="1334"/>
                </a:cxn>
                <a:cxn ang="0">
                  <a:pos x="8042" y="1544"/>
                </a:cxn>
              </a:cxnLst>
              <a:rect l="0" t="0" r="r" b="b"/>
              <a:pathLst>
                <a:path w="8197" h="4924">
                  <a:moveTo>
                    <a:pt x="8197" y="1707"/>
                  </a:moveTo>
                  <a:lnTo>
                    <a:pt x="7940" y="1653"/>
                  </a:lnTo>
                  <a:lnTo>
                    <a:pt x="7678" y="1608"/>
                  </a:lnTo>
                  <a:lnTo>
                    <a:pt x="7411" y="1570"/>
                  </a:lnTo>
                  <a:lnTo>
                    <a:pt x="7142" y="1540"/>
                  </a:lnTo>
                  <a:lnTo>
                    <a:pt x="6870" y="1520"/>
                  </a:lnTo>
                  <a:lnTo>
                    <a:pt x="6594" y="1508"/>
                  </a:lnTo>
                  <a:lnTo>
                    <a:pt x="6319" y="1505"/>
                  </a:lnTo>
                  <a:lnTo>
                    <a:pt x="6042" y="1511"/>
                  </a:lnTo>
                  <a:lnTo>
                    <a:pt x="5764" y="1526"/>
                  </a:lnTo>
                  <a:lnTo>
                    <a:pt x="5487" y="1552"/>
                  </a:lnTo>
                  <a:lnTo>
                    <a:pt x="5211" y="1586"/>
                  </a:lnTo>
                  <a:lnTo>
                    <a:pt x="4936" y="1631"/>
                  </a:lnTo>
                  <a:lnTo>
                    <a:pt x="4664" y="1685"/>
                  </a:lnTo>
                  <a:lnTo>
                    <a:pt x="4394" y="1750"/>
                  </a:lnTo>
                  <a:lnTo>
                    <a:pt x="4127" y="1826"/>
                  </a:lnTo>
                  <a:lnTo>
                    <a:pt x="3865" y="1912"/>
                  </a:lnTo>
                  <a:lnTo>
                    <a:pt x="3607" y="2009"/>
                  </a:lnTo>
                  <a:lnTo>
                    <a:pt x="3353" y="2118"/>
                  </a:lnTo>
                  <a:lnTo>
                    <a:pt x="3106" y="2238"/>
                  </a:lnTo>
                  <a:lnTo>
                    <a:pt x="2866" y="2370"/>
                  </a:lnTo>
                  <a:lnTo>
                    <a:pt x="2632" y="2512"/>
                  </a:lnTo>
                  <a:lnTo>
                    <a:pt x="2405" y="2668"/>
                  </a:lnTo>
                  <a:lnTo>
                    <a:pt x="2188" y="2835"/>
                  </a:lnTo>
                  <a:lnTo>
                    <a:pt x="1979" y="3015"/>
                  </a:lnTo>
                  <a:lnTo>
                    <a:pt x="1778" y="3208"/>
                  </a:lnTo>
                  <a:lnTo>
                    <a:pt x="1589" y="3412"/>
                  </a:lnTo>
                  <a:lnTo>
                    <a:pt x="1410" y="3630"/>
                  </a:lnTo>
                  <a:lnTo>
                    <a:pt x="1242" y="3862"/>
                  </a:lnTo>
                  <a:lnTo>
                    <a:pt x="1086" y="4107"/>
                  </a:lnTo>
                  <a:lnTo>
                    <a:pt x="942" y="4365"/>
                  </a:lnTo>
                  <a:lnTo>
                    <a:pt x="811" y="4638"/>
                  </a:lnTo>
                  <a:lnTo>
                    <a:pt x="694" y="4924"/>
                  </a:lnTo>
                  <a:lnTo>
                    <a:pt x="694" y="4778"/>
                  </a:lnTo>
                  <a:lnTo>
                    <a:pt x="700" y="4632"/>
                  </a:lnTo>
                  <a:lnTo>
                    <a:pt x="711" y="4482"/>
                  </a:lnTo>
                  <a:lnTo>
                    <a:pt x="728" y="4332"/>
                  </a:lnTo>
                  <a:lnTo>
                    <a:pt x="752" y="4181"/>
                  </a:lnTo>
                  <a:lnTo>
                    <a:pt x="781" y="4030"/>
                  </a:lnTo>
                  <a:lnTo>
                    <a:pt x="815" y="3877"/>
                  </a:lnTo>
                  <a:lnTo>
                    <a:pt x="856" y="3726"/>
                  </a:lnTo>
                  <a:lnTo>
                    <a:pt x="902" y="3574"/>
                  </a:lnTo>
                  <a:lnTo>
                    <a:pt x="954" y="3423"/>
                  </a:lnTo>
                  <a:lnTo>
                    <a:pt x="1011" y="3274"/>
                  </a:lnTo>
                  <a:lnTo>
                    <a:pt x="1076" y="3125"/>
                  </a:lnTo>
                  <a:lnTo>
                    <a:pt x="1144" y="2979"/>
                  </a:lnTo>
                  <a:lnTo>
                    <a:pt x="1219" y="2835"/>
                  </a:lnTo>
                  <a:lnTo>
                    <a:pt x="1298" y="2694"/>
                  </a:lnTo>
                  <a:lnTo>
                    <a:pt x="1384" y="2554"/>
                  </a:lnTo>
                  <a:lnTo>
                    <a:pt x="1474" y="2420"/>
                  </a:lnTo>
                  <a:lnTo>
                    <a:pt x="1570" y="2287"/>
                  </a:lnTo>
                  <a:lnTo>
                    <a:pt x="1672" y="2160"/>
                  </a:lnTo>
                  <a:lnTo>
                    <a:pt x="1779" y="2035"/>
                  </a:lnTo>
                  <a:lnTo>
                    <a:pt x="1892" y="1917"/>
                  </a:lnTo>
                  <a:lnTo>
                    <a:pt x="2010" y="1802"/>
                  </a:lnTo>
                  <a:lnTo>
                    <a:pt x="2132" y="1694"/>
                  </a:lnTo>
                  <a:lnTo>
                    <a:pt x="2260" y="1591"/>
                  </a:lnTo>
                  <a:lnTo>
                    <a:pt x="2394" y="1493"/>
                  </a:lnTo>
                  <a:lnTo>
                    <a:pt x="2532" y="1403"/>
                  </a:lnTo>
                  <a:lnTo>
                    <a:pt x="2676" y="1319"/>
                  </a:lnTo>
                  <a:lnTo>
                    <a:pt x="2825" y="1241"/>
                  </a:lnTo>
                  <a:lnTo>
                    <a:pt x="2979" y="1172"/>
                  </a:lnTo>
                  <a:lnTo>
                    <a:pt x="3137" y="1110"/>
                  </a:lnTo>
                  <a:lnTo>
                    <a:pt x="3301" y="1057"/>
                  </a:lnTo>
                  <a:lnTo>
                    <a:pt x="3471" y="1012"/>
                  </a:lnTo>
                  <a:lnTo>
                    <a:pt x="3437" y="975"/>
                  </a:lnTo>
                  <a:lnTo>
                    <a:pt x="3394" y="939"/>
                  </a:lnTo>
                  <a:lnTo>
                    <a:pt x="3342" y="903"/>
                  </a:lnTo>
                  <a:lnTo>
                    <a:pt x="3283" y="867"/>
                  </a:lnTo>
                  <a:lnTo>
                    <a:pt x="3216" y="832"/>
                  </a:lnTo>
                  <a:lnTo>
                    <a:pt x="3141" y="797"/>
                  </a:lnTo>
                  <a:lnTo>
                    <a:pt x="3060" y="763"/>
                  </a:lnTo>
                  <a:lnTo>
                    <a:pt x="2971" y="729"/>
                  </a:lnTo>
                  <a:lnTo>
                    <a:pt x="2877" y="697"/>
                  </a:lnTo>
                  <a:lnTo>
                    <a:pt x="2777" y="666"/>
                  </a:lnTo>
                  <a:lnTo>
                    <a:pt x="2672" y="636"/>
                  </a:lnTo>
                  <a:lnTo>
                    <a:pt x="2561" y="608"/>
                  </a:lnTo>
                  <a:lnTo>
                    <a:pt x="2446" y="582"/>
                  </a:lnTo>
                  <a:lnTo>
                    <a:pt x="2328" y="557"/>
                  </a:lnTo>
                  <a:lnTo>
                    <a:pt x="2206" y="535"/>
                  </a:lnTo>
                  <a:lnTo>
                    <a:pt x="2081" y="515"/>
                  </a:lnTo>
                  <a:lnTo>
                    <a:pt x="1953" y="497"/>
                  </a:lnTo>
                  <a:lnTo>
                    <a:pt x="1822" y="482"/>
                  </a:lnTo>
                  <a:lnTo>
                    <a:pt x="1690" y="468"/>
                  </a:lnTo>
                  <a:lnTo>
                    <a:pt x="1557" y="458"/>
                  </a:lnTo>
                  <a:lnTo>
                    <a:pt x="1422" y="451"/>
                  </a:lnTo>
                  <a:lnTo>
                    <a:pt x="1287" y="447"/>
                  </a:lnTo>
                  <a:lnTo>
                    <a:pt x="1152" y="447"/>
                  </a:lnTo>
                  <a:lnTo>
                    <a:pt x="1017" y="450"/>
                  </a:lnTo>
                  <a:lnTo>
                    <a:pt x="883" y="457"/>
                  </a:lnTo>
                  <a:lnTo>
                    <a:pt x="750" y="467"/>
                  </a:lnTo>
                  <a:lnTo>
                    <a:pt x="619" y="483"/>
                  </a:lnTo>
                  <a:lnTo>
                    <a:pt x="490" y="501"/>
                  </a:lnTo>
                  <a:lnTo>
                    <a:pt x="363" y="524"/>
                  </a:lnTo>
                  <a:lnTo>
                    <a:pt x="239" y="551"/>
                  </a:lnTo>
                  <a:lnTo>
                    <a:pt x="117" y="583"/>
                  </a:lnTo>
                  <a:lnTo>
                    <a:pt x="0" y="620"/>
                  </a:lnTo>
                  <a:lnTo>
                    <a:pt x="158" y="544"/>
                  </a:lnTo>
                  <a:lnTo>
                    <a:pt x="319" y="472"/>
                  </a:lnTo>
                  <a:lnTo>
                    <a:pt x="480" y="405"/>
                  </a:lnTo>
                  <a:lnTo>
                    <a:pt x="643" y="344"/>
                  </a:lnTo>
                  <a:lnTo>
                    <a:pt x="806" y="288"/>
                  </a:lnTo>
                  <a:lnTo>
                    <a:pt x="970" y="237"/>
                  </a:lnTo>
                  <a:lnTo>
                    <a:pt x="1135" y="190"/>
                  </a:lnTo>
                  <a:lnTo>
                    <a:pt x="1299" y="149"/>
                  </a:lnTo>
                  <a:lnTo>
                    <a:pt x="1463" y="113"/>
                  </a:lnTo>
                  <a:lnTo>
                    <a:pt x="1627" y="81"/>
                  </a:lnTo>
                  <a:lnTo>
                    <a:pt x="1790" y="55"/>
                  </a:lnTo>
                  <a:lnTo>
                    <a:pt x="1953" y="34"/>
                  </a:lnTo>
                  <a:lnTo>
                    <a:pt x="2114" y="18"/>
                  </a:lnTo>
                  <a:lnTo>
                    <a:pt x="2273" y="7"/>
                  </a:lnTo>
                  <a:lnTo>
                    <a:pt x="2431" y="1"/>
                  </a:lnTo>
                  <a:lnTo>
                    <a:pt x="2587" y="0"/>
                  </a:lnTo>
                  <a:lnTo>
                    <a:pt x="2741" y="4"/>
                  </a:lnTo>
                  <a:lnTo>
                    <a:pt x="2892" y="13"/>
                  </a:lnTo>
                  <a:lnTo>
                    <a:pt x="3040" y="27"/>
                  </a:lnTo>
                  <a:lnTo>
                    <a:pt x="3185" y="45"/>
                  </a:lnTo>
                  <a:lnTo>
                    <a:pt x="3327" y="69"/>
                  </a:lnTo>
                  <a:lnTo>
                    <a:pt x="3466" y="98"/>
                  </a:lnTo>
                  <a:lnTo>
                    <a:pt x="3601" y="132"/>
                  </a:lnTo>
                  <a:lnTo>
                    <a:pt x="3731" y="171"/>
                  </a:lnTo>
                  <a:lnTo>
                    <a:pt x="3857" y="216"/>
                  </a:lnTo>
                  <a:lnTo>
                    <a:pt x="3979" y="264"/>
                  </a:lnTo>
                  <a:lnTo>
                    <a:pt x="4096" y="318"/>
                  </a:lnTo>
                  <a:lnTo>
                    <a:pt x="4207" y="377"/>
                  </a:lnTo>
                  <a:lnTo>
                    <a:pt x="4314" y="441"/>
                  </a:lnTo>
                  <a:lnTo>
                    <a:pt x="4415" y="511"/>
                  </a:lnTo>
                  <a:lnTo>
                    <a:pt x="4509" y="584"/>
                  </a:lnTo>
                  <a:lnTo>
                    <a:pt x="4598" y="663"/>
                  </a:lnTo>
                  <a:lnTo>
                    <a:pt x="4716" y="663"/>
                  </a:lnTo>
                  <a:lnTo>
                    <a:pt x="4837" y="665"/>
                  </a:lnTo>
                  <a:lnTo>
                    <a:pt x="4958" y="667"/>
                  </a:lnTo>
                  <a:lnTo>
                    <a:pt x="5082" y="670"/>
                  </a:lnTo>
                  <a:lnTo>
                    <a:pt x="5206" y="675"/>
                  </a:lnTo>
                  <a:lnTo>
                    <a:pt x="5330" y="681"/>
                  </a:lnTo>
                  <a:lnTo>
                    <a:pt x="5455" y="689"/>
                  </a:lnTo>
                  <a:lnTo>
                    <a:pt x="5581" y="698"/>
                  </a:lnTo>
                  <a:lnTo>
                    <a:pt x="5707" y="708"/>
                  </a:lnTo>
                  <a:lnTo>
                    <a:pt x="5832" y="721"/>
                  </a:lnTo>
                  <a:lnTo>
                    <a:pt x="5959" y="736"/>
                  </a:lnTo>
                  <a:lnTo>
                    <a:pt x="6084" y="753"/>
                  </a:lnTo>
                  <a:lnTo>
                    <a:pt x="6208" y="772"/>
                  </a:lnTo>
                  <a:lnTo>
                    <a:pt x="6332" y="793"/>
                  </a:lnTo>
                  <a:lnTo>
                    <a:pt x="6455" y="817"/>
                  </a:lnTo>
                  <a:lnTo>
                    <a:pt x="6576" y="843"/>
                  </a:lnTo>
                  <a:lnTo>
                    <a:pt x="6697" y="872"/>
                  </a:lnTo>
                  <a:lnTo>
                    <a:pt x="6816" y="903"/>
                  </a:lnTo>
                  <a:lnTo>
                    <a:pt x="6932" y="938"/>
                  </a:lnTo>
                  <a:lnTo>
                    <a:pt x="7047" y="975"/>
                  </a:lnTo>
                  <a:lnTo>
                    <a:pt x="7160" y="1017"/>
                  </a:lnTo>
                  <a:lnTo>
                    <a:pt x="7270" y="1060"/>
                  </a:lnTo>
                  <a:lnTo>
                    <a:pt x="7377" y="1108"/>
                  </a:lnTo>
                  <a:lnTo>
                    <a:pt x="7483" y="1158"/>
                  </a:lnTo>
                  <a:lnTo>
                    <a:pt x="7585" y="1213"/>
                  </a:lnTo>
                  <a:lnTo>
                    <a:pt x="7683" y="1271"/>
                  </a:lnTo>
                  <a:lnTo>
                    <a:pt x="7779" y="1334"/>
                  </a:lnTo>
                  <a:lnTo>
                    <a:pt x="7870" y="1400"/>
                  </a:lnTo>
                  <a:lnTo>
                    <a:pt x="7958" y="1470"/>
                  </a:lnTo>
                  <a:lnTo>
                    <a:pt x="8042" y="1544"/>
                  </a:lnTo>
                  <a:lnTo>
                    <a:pt x="8122" y="1624"/>
                  </a:lnTo>
                  <a:lnTo>
                    <a:pt x="8197" y="1707"/>
                  </a:lnTo>
                  <a:close/>
                </a:path>
              </a:pathLst>
            </a:custGeom>
            <a:solidFill>
              <a:schemeClr val="accent2"/>
            </a:solidFill>
            <a:ln w="9525">
              <a:noFill/>
              <a:round/>
              <a:headEnd/>
              <a:tailEnd/>
            </a:ln>
          </p:spPr>
          <p:txBody>
            <a:bodyPr/>
            <a:lstStyle/>
            <a:p>
              <a:pPr>
                <a:defRPr/>
              </a:pPr>
              <a:endParaRPr lang="en-US"/>
            </a:p>
          </p:txBody>
        </p:sp>
        <p:sp>
          <p:nvSpPr>
            <p:cNvPr id="11343" name="Freeform 79"/>
            <p:cNvSpPr>
              <a:spLocks/>
            </p:cNvSpPr>
            <p:nvPr userDrawn="1"/>
          </p:nvSpPr>
          <p:spPr bwMode="gray">
            <a:xfrm>
              <a:off x="5231" y="288"/>
              <a:ext cx="161" cy="156"/>
            </a:xfrm>
            <a:custGeom>
              <a:avLst/>
              <a:gdLst/>
              <a:ahLst/>
              <a:cxnLst>
                <a:cxn ang="0">
                  <a:pos x="1658" y="1479"/>
                </a:cxn>
                <a:cxn ang="0">
                  <a:pos x="1127" y="1545"/>
                </a:cxn>
                <a:cxn ang="0">
                  <a:pos x="696" y="1763"/>
                </a:cxn>
                <a:cxn ang="0">
                  <a:pos x="365" y="2098"/>
                </a:cxn>
                <a:cxn ang="0">
                  <a:pos x="139" y="2516"/>
                </a:cxn>
                <a:cxn ang="0">
                  <a:pos x="19" y="2981"/>
                </a:cxn>
                <a:cxn ang="0">
                  <a:pos x="9" y="3456"/>
                </a:cxn>
                <a:cxn ang="0">
                  <a:pos x="110" y="3907"/>
                </a:cxn>
                <a:cxn ang="0">
                  <a:pos x="325" y="4298"/>
                </a:cxn>
                <a:cxn ang="0">
                  <a:pos x="658" y="4593"/>
                </a:cxn>
                <a:cxn ang="0">
                  <a:pos x="1110" y="4757"/>
                </a:cxn>
                <a:cxn ang="0">
                  <a:pos x="872" y="5171"/>
                </a:cxn>
                <a:cxn ang="0">
                  <a:pos x="819" y="5588"/>
                </a:cxn>
                <a:cxn ang="0">
                  <a:pos x="922" y="5986"/>
                </a:cxn>
                <a:cxn ang="0">
                  <a:pos x="1150" y="6349"/>
                </a:cxn>
                <a:cxn ang="0">
                  <a:pos x="1476" y="6653"/>
                </a:cxn>
                <a:cxn ang="0">
                  <a:pos x="1867" y="6881"/>
                </a:cxn>
                <a:cxn ang="0">
                  <a:pos x="2297" y="7014"/>
                </a:cxn>
                <a:cxn ang="0">
                  <a:pos x="2734" y="7032"/>
                </a:cxn>
                <a:cxn ang="0">
                  <a:pos x="3149" y="6915"/>
                </a:cxn>
                <a:cxn ang="0">
                  <a:pos x="3513" y="6643"/>
                </a:cxn>
                <a:cxn ang="0">
                  <a:pos x="3833" y="6508"/>
                </a:cxn>
                <a:cxn ang="0">
                  <a:pos x="4235" y="6827"/>
                </a:cxn>
                <a:cxn ang="0">
                  <a:pos x="4680" y="6992"/>
                </a:cxn>
                <a:cxn ang="0">
                  <a:pos x="5138" y="7021"/>
                </a:cxn>
                <a:cxn ang="0">
                  <a:pos x="5584" y="6932"/>
                </a:cxn>
                <a:cxn ang="0">
                  <a:pos x="5989" y="6740"/>
                </a:cxn>
                <a:cxn ang="0">
                  <a:pos x="6329" y="6464"/>
                </a:cxn>
                <a:cxn ang="0">
                  <a:pos x="6573" y="6121"/>
                </a:cxn>
                <a:cxn ang="0">
                  <a:pos x="6696" y="5728"/>
                </a:cxn>
                <a:cxn ang="0">
                  <a:pos x="6670" y="5303"/>
                </a:cxn>
                <a:cxn ang="0">
                  <a:pos x="6469" y="4861"/>
                </a:cxn>
                <a:cxn ang="0">
                  <a:pos x="6662" y="4562"/>
                </a:cxn>
                <a:cxn ang="0">
                  <a:pos x="6992" y="4250"/>
                </a:cxn>
                <a:cxn ang="0">
                  <a:pos x="7183" y="3861"/>
                </a:cxn>
                <a:cxn ang="0">
                  <a:pos x="7247" y="3428"/>
                </a:cxn>
                <a:cxn ang="0">
                  <a:pos x="7195" y="2978"/>
                </a:cxn>
                <a:cxn ang="0">
                  <a:pos x="7042" y="2544"/>
                </a:cxn>
                <a:cxn ang="0">
                  <a:pos x="6799" y="2156"/>
                </a:cxn>
                <a:cxn ang="0">
                  <a:pos x="6480" y="1844"/>
                </a:cxn>
                <a:cxn ang="0">
                  <a:pos x="6096" y="1639"/>
                </a:cxn>
                <a:cxn ang="0">
                  <a:pos x="5661" y="1571"/>
                </a:cxn>
                <a:cxn ang="0">
                  <a:pos x="5187" y="1670"/>
                </a:cxn>
                <a:cxn ang="0">
                  <a:pos x="5176" y="1104"/>
                </a:cxn>
                <a:cxn ang="0">
                  <a:pos x="4989" y="656"/>
                </a:cxn>
                <a:cxn ang="0">
                  <a:pos x="4665" y="325"/>
                </a:cxn>
                <a:cxn ang="0">
                  <a:pos x="4245" y="109"/>
                </a:cxn>
                <a:cxn ang="0">
                  <a:pos x="3771" y="9"/>
                </a:cxn>
                <a:cxn ang="0">
                  <a:pos x="3286" y="20"/>
                </a:cxn>
                <a:cxn ang="0">
                  <a:pos x="2829" y="145"/>
                </a:cxn>
                <a:cxn ang="0">
                  <a:pos x="2442" y="379"/>
                </a:cxn>
                <a:cxn ang="0">
                  <a:pos x="2165" y="725"/>
                </a:cxn>
                <a:cxn ang="0">
                  <a:pos x="2041" y="1177"/>
                </a:cxn>
              </a:cxnLst>
              <a:rect l="0" t="0" r="r" b="b"/>
              <a:pathLst>
                <a:path w="7247" h="7040">
                  <a:moveTo>
                    <a:pt x="2064" y="1540"/>
                  </a:moveTo>
                  <a:lnTo>
                    <a:pt x="1855" y="1499"/>
                  </a:lnTo>
                  <a:lnTo>
                    <a:pt x="1658" y="1479"/>
                  </a:lnTo>
                  <a:lnTo>
                    <a:pt x="1470" y="1482"/>
                  </a:lnTo>
                  <a:lnTo>
                    <a:pt x="1293" y="1505"/>
                  </a:lnTo>
                  <a:lnTo>
                    <a:pt x="1127" y="1545"/>
                  </a:lnTo>
                  <a:lnTo>
                    <a:pt x="973" y="1602"/>
                  </a:lnTo>
                  <a:lnTo>
                    <a:pt x="829" y="1675"/>
                  </a:lnTo>
                  <a:lnTo>
                    <a:pt x="696" y="1763"/>
                  </a:lnTo>
                  <a:lnTo>
                    <a:pt x="574" y="1863"/>
                  </a:lnTo>
                  <a:lnTo>
                    <a:pt x="464" y="1975"/>
                  </a:lnTo>
                  <a:lnTo>
                    <a:pt x="365" y="2098"/>
                  </a:lnTo>
                  <a:lnTo>
                    <a:pt x="278" y="2230"/>
                  </a:lnTo>
                  <a:lnTo>
                    <a:pt x="203" y="2370"/>
                  </a:lnTo>
                  <a:lnTo>
                    <a:pt x="139" y="2516"/>
                  </a:lnTo>
                  <a:lnTo>
                    <a:pt x="87" y="2668"/>
                  </a:lnTo>
                  <a:lnTo>
                    <a:pt x="47" y="2822"/>
                  </a:lnTo>
                  <a:lnTo>
                    <a:pt x="19" y="2981"/>
                  </a:lnTo>
                  <a:lnTo>
                    <a:pt x="4" y="3140"/>
                  </a:lnTo>
                  <a:lnTo>
                    <a:pt x="0" y="3298"/>
                  </a:lnTo>
                  <a:lnTo>
                    <a:pt x="9" y="3456"/>
                  </a:lnTo>
                  <a:lnTo>
                    <a:pt x="30" y="3611"/>
                  </a:lnTo>
                  <a:lnTo>
                    <a:pt x="63" y="3762"/>
                  </a:lnTo>
                  <a:lnTo>
                    <a:pt x="110" y="3907"/>
                  </a:lnTo>
                  <a:lnTo>
                    <a:pt x="169" y="4046"/>
                  </a:lnTo>
                  <a:lnTo>
                    <a:pt x="240" y="4176"/>
                  </a:lnTo>
                  <a:lnTo>
                    <a:pt x="325" y="4298"/>
                  </a:lnTo>
                  <a:lnTo>
                    <a:pt x="422" y="4408"/>
                  </a:lnTo>
                  <a:lnTo>
                    <a:pt x="533" y="4508"/>
                  </a:lnTo>
                  <a:lnTo>
                    <a:pt x="658" y="4593"/>
                  </a:lnTo>
                  <a:lnTo>
                    <a:pt x="795" y="4664"/>
                  </a:lnTo>
                  <a:lnTo>
                    <a:pt x="946" y="4718"/>
                  </a:lnTo>
                  <a:lnTo>
                    <a:pt x="1110" y="4757"/>
                  </a:lnTo>
                  <a:lnTo>
                    <a:pt x="1008" y="4893"/>
                  </a:lnTo>
                  <a:lnTo>
                    <a:pt x="929" y="5032"/>
                  </a:lnTo>
                  <a:lnTo>
                    <a:pt x="872" y="5171"/>
                  </a:lnTo>
                  <a:lnTo>
                    <a:pt x="835" y="5311"/>
                  </a:lnTo>
                  <a:lnTo>
                    <a:pt x="818" y="5450"/>
                  </a:lnTo>
                  <a:lnTo>
                    <a:pt x="819" y="5588"/>
                  </a:lnTo>
                  <a:lnTo>
                    <a:pt x="837" y="5723"/>
                  </a:lnTo>
                  <a:lnTo>
                    <a:pt x="872" y="5857"/>
                  </a:lnTo>
                  <a:lnTo>
                    <a:pt x="922" y="5986"/>
                  </a:lnTo>
                  <a:lnTo>
                    <a:pt x="985" y="6112"/>
                  </a:lnTo>
                  <a:lnTo>
                    <a:pt x="1062" y="6233"/>
                  </a:lnTo>
                  <a:lnTo>
                    <a:pt x="1150" y="6349"/>
                  </a:lnTo>
                  <a:lnTo>
                    <a:pt x="1249" y="6457"/>
                  </a:lnTo>
                  <a:lnTo>
                    <a:pt x="1358" y="6559"/>
                  </a:lnTo>
                  <a:lnTo>
                    <a:pt x="1476" y="6653"/>
                  </a:lnTo>
                  <a:lnTo>
                    <a:pt x="1600" y="6739"/>
                  </a:lnTo>
                  <a:lnTo>
                    <a:pt x="1731" y="6815"/>
                  </a:lnTo>
                  <a:lnTo>
                    <a:pt x="1867" y="6881"/>
                  </a:lnTo>
                  <a:lnTo>
                    <a:pt x="2008" y="6938"/>
                  </a:lnTo>
                  <a:lnTo>
                    <a:pt x="2151" y="6982"/>
                  </a:lnTo>
                  <a:lnTo>
                    <a:pt x="2297" y="7014"/>
                  </a:lnTo>
                  <a:lnTo>
                    <a:pt x="2443" y="7034"/>
                  </a:lnTo>
                  <a:lnTo>
                    <a:pt x="2589" y="7040"/>
                  </a:lnTo>
                  <a:lnTo>
                    <a:pt x="2734" y="7032"/>
                  </a:lnTo>
                  <a:lnTo>
                    <a:pt x="2876" y="7009"/>
                  </a:lnTo>
                  <a:lnTo>
                    <a:pt x="3015" y="6970"/>
                  </a:lnTo>
                  <a:lnTo>
                    <a:pt x="3149" y="6915"/>
                  </a:lnTo>
                  <a:lnTo>
                    <a:pt x="3278" y="6841"/>
                  </a:lnTo>
                  <a:lnTo>
                    <a:pt x="3399" y="6751"/>
                  </a:lnTo>
                  <a:lnTo>
                    <a:pt x="3513" y="6643"/>
                  </a:lnTo>
                  <a:lnTo>
                    <a:pt x="3617" y="6514"/>
                  </a:lnTo>
                  <a:lnTo>
                    <a:pt x="3712" y="6366"/>
                  </a:lnTo>
                  <a:lnTo>
                    <a:pt x="3833" y="6508"/>
                  </a:lnTo>
                  <a:lnTo>
                    <a:pt x="3961" y="6633"/>
                  </a:lnTo>
                  <a:lnTo>
                    <a:pt x="4095" y="6739"/>
                  </a:lnTo>
                  <a:lnTo>
                    <a:pt x="4235" y="6827"/>
                  </a:lnTo>
                  <a:lnTo>
                    <a:pt x="4380" y="6899"/>
                  </a:lnTo>
                  <a:lnTo>
                    <a:pt x="4528" y="6953"/>
                  </a:lnTo>
                  <a:lnTo>
                    <a:pt x="4680" y="6992"/>
                  </a:lnTo>
                  <a:lnTo>
                    <a:pt x="4832" y="7016"/>
                  </a:lnTo>
                  <a:lnTo>
                    <a:pt x="4985" y="7026"/>
                  </a:lnTo>
                  <a:lnTo>
                    <a:pt x="5138" y="7021"/>
                  </a:lnTo>
                  <a:lnTo>
                    <a:pt x="5289" y="7004"/>
                  </a:lnTo>
                  <a:lnTo>
                    <a:pt x="5439" y="6974"/>
                  </a:lnTo>
                  <a:lnTo>
                    <a:pt x="5584" y="6932"/>
                  </a:lnTo>
                  <a:lnTo>
                    <a:pt x="5725" y="6878"/>
                  </a:lnTo>
                  <a:lnTo>
                    <a:pt x="5860" y="6814"/>
                  </a:lnTo>
                  <a:lnTo>
                    <a:pt x="5989" y="6740"/>
                  </a:lnTo>
                  <a:lnTo>
                    <a:pt x="6111" y="6657"/>
                  </a:lnTo>
                  <a:lnTo>
                    <a:pt x="6225" y="6564"/>
                  </a:lnTo>
                  <a:lnTo>
                    <a:pt x="6329" y="6464"/>
                  </a:lnTo>
                  <a:lnTo>
                    <a:pt x="6422" y="6357"/>
                  </a:lnTo>
                  <a:lnTo>
                    <a:pt x="6504" y="6242"/>
                  </a:lnTo>
                  <a:lnTo>
                    <a:pt x="6573" y="6121"/>
                  </a:lnTo>
                  <a:lnTo>
                    <a:pt x="6629" y="5995"/>
                  </a:lnTo>
                  <a:lnTo>
                    <a:pt x="6670" y="5864"/>
                  </a:lnTo>
                  <a:lnTo>
                    <a:pt x="6696" y="5728"/>
                  </a:lnTo>
                  <a:lnTo>
                    <a:pt x="6705" y="5589"/>
                  </a:lnTo>
                  <a:lnTo>
                    <a:pt x="6697" y="5447"/>
                  </a:lnTo>
                  <a:lnTo>
                    <a:pt x="6670" y="5303"/>
                  </a:lnTo>
                  <a:lnTo>
                    <a:pt x="6624" y="5156"/>
                  </a:lnTo>
                  <a:lnTo>
                    <a:pt x="6557" y="5009"/>
                  </a:lnTo>
                  <a:lnTo>
                    <a:pt x="6469" y="4861"/>
                  </a:lnTo>
                  <a:lnTo>
                    <a:pt x="6358" y="4713"/>
                  </a:lnTo>
                  <a:lnTo>
                    <a:pt x="6519" y="4644"/>
                  </a:lnTo>
                  <a:lnTo>
                    <a:pt x="6662" y="4562"/>
                  </a:lnTo>
                  <a:lnTo>
                    <a:pt x="6788" y="4469"/>
                  </a:lnTo>
                  <a:lnTo>
                    <a:pt x="6898" y="4364"/>
                  </a:lnTo>
                  <a:lnTo>
                    <a:pt x="6992" y="4250"/>
                  </a:lnTo>
                  <a:lnTo>
                    <a:pt x="7071" y="4127"/>
                  </a:lnTo>
                  <a:lnTo>
                    <a:pt x="7135" y="3998"/>
                  </a:lnTo>
                  <a:lnTo>
                    <a:pt x="7183" y="3861"/>
                  </a:lnTo>
                  <a:lnTo>
                    <a:pt x="7218" y="3720"/>
                  </a:lnTo>
                  <a:lnTo>
                    <a:pt x="7239" y="3575"/>
                  </a:lnTo>
                  <a:lnTo>
                    <a:pt x="7247" y="3428"/>
                  </a:lnTo>
                  <a:lnTo>
                    <a:pt x="7242" y="3278"/>
                  </a:lnTo>
                  <a:lnTo>
                    <a:pt x="7224" y="3128"/>
                  </a:lnTo>
                  <a:lnTo>
                    <a:pt x="7195" y="2978"/>
                  </a:lnTo>
                  <a:lnTo>
                    <a:pt x="7155" y="2830"/>
                  </a:lnTo>
                  <a:lnTo>
                    <a:pt x="7104" y="2685"/>
                  </a:lnTo>
                  <a:lnTo>
                    <a:pt x="7042" y="2544"/>
                  </a:lnTo>
                  <a:lnTo>
                    <a:pt x="6970" y="2408"/>
                  </a:lnTo>
                  <a:lnTo>
                    <a:pt x="6889" y="2278"/>
                  </a:lnTo>
                  <a:lnTo>
                    <a:pt x="6799" y="2156"/>
                  </a:lnTo>
                  <a:lnTo>
                    <a:pt x="6700" y="2042"/>
                  </a:lnTo>
                  <a:lnTo>
                    <a:pt x="6594" y="1937"/>
                  </a:lnTo>
                  <a:lnTo>
                    <a:pt x="6480" y="1844"/>
                  </a:lnTo>
                  <a:lnTo>
                    <a:pt x="6359" y="1763"/>
                  </a:lnTo>
                  <a:lnTo>
                    <a:pt x="6231" y="1693"/>
                  </a:lnTo>
                  <a:lnTo>
                    <a:pt x="6096" y="1639"/>
                  </a:lnTo>
                  <a:lnTo>
                    <a:pt x="5956" y="1599"/>
                  </a:lnTo>
                  <a:lnTo>
                    <a:pt x="5811" y="1576"/>
                  </a:lnTo>
                  <a:lnTo>
                    <a:pt x="5661" y="1571"/>
                  </a:lnTo>
                  <a:lnTo>
                    <a:pt x="5507" y="1584"/>
                  </a:lnTo>
                  <a:lnTo>
                    <a:pt x="5348" y="1616"/>
                  </a:lnTo>
                  <a:lnTo>
                    <a:pt x="5187" y="1670"/>
                  </a:lnTo>
                  <a:lnTo>
                    <a:pt x="5206" y="1468"/>
                  </a:lnTo>
                  <a:lnTo>
                    <a:pt x="5202" y="1280"/>
                  </a:lnTo>
                  <a:lnTo>
                    <a:pt x="5176" y="1104"/>
                  </a:lnTo>
                  <a:lnTo>
                    <a:pt x="5132" y="941"/>
                  </a:lnTo>
                  <a:lnTo>
                    <a:pt x="5068" y="793"/>
                  </a:lnTo>
                  <a:lnTo>
                    <a:pt x="4989" y="656"/>
                  </a:lnTo>
                  <a:lnTo>
                    <a:pt x="4894" y="533"/>
                  </a:lnTo>
                  <a:lnTo>
                    <a:pt x="4785" y="423"/>
                  </a:lnTo>
                  <a:lnTo>
                    <a:pt x="4665" y="325"/>
                  </a:lnTo>
                  <a:lnTo>
                    <a:pt x="4533" y="241"/>
                  </a:lnTo>
                  <a:lnTo>
                    <a:pt x="4393" y="169"/>
                  </a:lnTo>
                  <a:lnTo>
                    <a:pt x="4245" y="109"/>
                  </a:lnTo>
                  <a:lnTo>
                    <a:pt x="4091" y="63"/>
                  </a:lnTo>
                  <a:lnTo>
                    <a:pt x="3933" y="30"/>
                  </a:lnTo>
                  <a:lnTo>
                    <a:pt x="3771" y="9"/>
                  </a:lnTo>
                  <a:lnTo>
                    <a:pt x="3609" y="0"/>
                  </a:lnTo>
                  <a:lnTo>
                    <a:pt x="3447" y="4"/>
                  </a:lnTo>
                  <a:lnTo>
                    <a:pt x="3286" y="20"/>
                  </a:lnTo>
                  <a:lnTo>
                    <a:pt x="3129" y="49"/>
                  </a:lnTo>
                  <a:lnTo>
                    <a:pt x="2975" y="91"/>
                  </a:lnTo>
                  <a:lnTo>
                    <a:pt x="2829" y="145"/>
                  </a:lnTo>
                  <a:lnTo>
                    <a:pt x="2690" y="211"/>
                  </a:lnTo>
                  <a:lnTo>
                    <a:pt x="2560" y="289"/>
                  </a:lnTo>
                  <a:lnTo>
                    <a:pt x="2442" y="379"/>
                  </a:lnTo>
                  <a:lnTo>
                    <a:pt x="2335" y="483"/>
                  </a:lnTo>
                  <a:lnTo>
                    <a:pt x="2243" y="597"/>
                  </a:lnTo>
                  <a:lnTo>
                    <a:pt x="2165" y="725"/>
                  </a:lnTo>
                  <a:lnTo>
                    <a:pt x="2105" y="863"/>
                  </a:lnTo>
                  <a:lnTo>
                    <a:pt x="2063" y="1015"/>
                  </a:lnTo>
                  <a:lnTo>
                    <a:pt x="2041" y="1177"/>
                  </a:lnTo>
                  <a:lnTo>
                    <a:pt x="2041" y="1353"/>
                  </a:lnTo>
                  <a:lnTo>
                    <a:pt x="2064" y="1540"/>
                  </a:lnTo>
                  <a:close/>
                </a:path>
              </a:pathLst>
            </a:custGeom>
            <a:solidFill>
              <a:schemeClr val="bg1"/>
            </a:solidFill>
            <a:ln w="9525">
              <a:noFill/>
              <a:round/>
              <a:headEnd/>
              <a:tailEnd/>
            </a:ln>
          </p:spPr>
          <p:txBody>
            <a:bodyPr/>
            <a:lstStyle/>
            <a:p>
              <a:pPr>
                <a:defRPr/>
              </a:pPr>
              <a:endParaRPr lang="en-US"/>
            </a:p>
          </p:txBody>
        </p:sp>
        <p:sp>
          <p:nvSpPr>
            <p:cNvPr id="11344" name="Freeform 80"/>
            <p:cNvSpPr>
              <a:spLocks/>
            </p:cNvSpPr>
            <p:nvPr userDrawn="1"/>
          </p:nvSpPr>
          <p:spPr bwMode="gray">
            <a:xfrm>
              <a:off x="5139" y="346"/>
              <a:ext cx="45" cy="45"/>
            </a:xfrm>
            <a:custGeom>
              <a:avLst/>
              <a:gdLst/>
              <a:ahLst/>
              <a:cxnLst>
                <a:cxn ang="0">
                  <a:pos x="1098" y="5"/>
                </a:cxn>
                <a:cxn ang="0">
                  <a:pos x="1245" y="31"/>
                </a:cxn>
                <a:cxn ang="0">
                  <a:pos x="1384" y="78"/>
                </a:cxn>
                <a:cxn ang="0">
                  <a:pos x="1513" y="144"/>
                </a:cxn>
                <a:cxn ang="0">
                  <a:pos x="1631" y="229"/>
                </a:cxn>
                <a:cxn ang="0">
                  <a:pos x="1735" y="328"/>
                </a:cxn>
                <a:cxn ang="0">
                  <a:pos x="1824" y="441"/>
                </a:cxn>
                <a:cxn ang="0">
                  <a:pos x="1896" y="567"/>
                </a:cxn>
                <a:cxn ang="0">
                  <a:pos x="1949" y="702"/>
                </a:cxn>
                <a:cxn ang="0">
                  <a:pos x="1983" y="848"/>
                </a:cxn>
                <a:cxn ang="0">
                  <a:pos x="1994" y="999"/>
                </a:cxn>
                <a:cxn ang="0">
                  <a:pos x="1983" y="1151"/>
                </a:cxn>
                <a:cxn ang="0">
                  <a:pos x="1949" y="1297"/>
                </a:cxn>
                <a:cxn ang="0">
                  <a:pos x="1896" y="1432"/>
                </a:cxn>
                <a:cxn ang="0">
                  <a:pos x="1824" y="1557"/>
                </a:cxn>
                <a:cxn ang="0">
                  <a:pos x="1735" y="1671"/>
                </a:cxn>
                <a:cxn ang="0">
                  <a:pos x="1631" y="1770"/>
                </a:cxn>
                <a:cxn ang="0">
                  <a:pos x="1513" y="1855"/>
                </a:cxn>
                <a:cxn ang="0">
                  <a:pos x="1384" y="1921"/>
                </a:cxn>
                <a:cxn ang="0">
                  <a:pos x="1245" y="1968"/>
                </a:cxn>
                <a:cxn ang="0">
                  <a:pos x="1098" y="1994"/>
                </a:cxn>
                <a:cxn ang="0">
                  <a:pos x="946" y="1998"/>
                </a:cxn>
                <a:cxn ang="0">
                  <a:pos x="797" y="1979"/>
                </a:cxn>
                <a:cxn ang="0">
                  <a:pos x="654" y="1939"/>
                </a:cxn>
                <a:cxn ang="0">
                  <a:pos x="522" y="1879"/>
                </a:cxn>
                <a:cxn ang="0">
                  <a:pos x="400" y="1800"/>
                </a:cxn>
                <a:cxn ang="0">
                  <a:pos x="292" y="1706"/>
                </a:cxn>
                <a:cxn ang="0">
                  <a:pos x="198" y="1597"/>
                </a:cxn>
                <a:cxn ang="0">
                  <a:pos x="120" y="1475"/>
                </a:cxn>
                <a:cxn ang="0">
                  <a:pos x="60" y="1343"/>
                </a:cxn>
                <a:cxn ang="0">
                  <a:pos x="20" y="1200"/>
                </a:cxn>
                <a:cxn ang="0">
                  <a:pos x="1" y="1051"/>
                </a:cxn>
                <a:cxn ang="0">
                  <a:pos x="5" y="897"/>
                </a:cxn>
                <a:cxn ang="0">
                  <a:pos x="31" y="750"/>
                </a:cxn>
                <a:cxn ang="0">
                  <a:pos x="78" y="611"/>
                </a:cxn>
                <a:cxn ang="0">
                  <a:pos x="144" y="482"/>
                </a:cxn>
                <a:cxn ang="0">
                  <a:pos x="228" y="364"/>
                </a:cxn>
                <a:cxn ang="0">
                  <a:pos x="327" y="260"/>
                </a:cxn>
                <a:cxn ang="0">
                  <a:pos x="439" y="170"/>
                </a:cxn>
                <a:cxn ang="0">
                  <a:pos x="565" y="98"/>
                </a:cxn>
                <a:cxn ang="0">
                  <a:pos x="700" y="45"/>
                </a:cxn>
                <a:cxn ang="0">
                  <a:pos x="846" y="11"/>
                </a:cxn>
                <a:cxn ang="0">
                  <a:pos x="997" y="0"/>
                </a:cxn>
              </a:cxnLst>
              <a:rect l="0" t="0" r="r" b="b"/>
              <a:pathLst>
                <a:path w="1994" h="1999">
                  <a:moveTo>
                    <a:pt x="997" y="0"/>
                  </a:moveTo>
                  <a:lnTo>
                    <a:pt x="1048" y="1"/>
                  </a:lnTo>
                  <a:lnTo>
                    <a:pt x="1098" y="5"/>
                  </a:lnTo>
                  <a:lnTo>
                    <a:pt x="1148" y="11"/>
                  </a:lnTo>
                  <a:lnTo>
                    <a:pt x="1197" y="20"/>
                  </a:lnTo>
                  <a:lnTo>
                    <a:pt x="1245" y="31"/>
                  </a:lnTo>
                  <a:lnTo>
                    <a:pt x="1293" y="45"/>
                  </a:lnTo>
                  <a:lnTo>
                    <a:pt x="1339" y="60"/>
                  </a:lnTo>
                  <a:lnTo>
                    <a:pt x="1384" y="78"/>
                  </a:lnTo>
                  <a:lnTo>
                    <a:pt x="1428" y="98"/>
                  </a:lnTo>
                  <a:lnTo>
                    <a:pt x="1471" y="120"/>
                  </a:lnTo>
                  <a:lnTo>
                    <a:pt x="1513" y="144"/>
                  </a:lnTo>
                  <a:lnTo>
                    <a:pt x="1554" y="170"/>
                  </a:lnTo>
                  <a:lnTo>
                    <a:pt x="1593" y="198"/>
                  </a:lnTo>
                  <a:lnTo>
                    <a:pt x="1631" y="229"/>
                  </a:lnTo>
                  <a:lnTo>
                    <a:pt x="1667" y="260"/>
                  </a:lnTo>
                  <a:lnTo>
                    <a:pt x="1702" y="293"/>
                  </a:lnTo>
                  <a:lnTo>
                    <a:pt x="1735" y="328"/>
                  </a:lnTo>
                  <a:lnTo>
                    <a:pt x="1766" y="364"/>
                  </a:lnTo>
                  <a:lnTo>
                    <a:pt x="1796" y="401"/>
                  </a:lnTo>
                  <a:lnTo>
                    <a:pt x="1824" y="441"/>
                  </a:lnTo>
                  <a:lnTo>
                    <a:pt x="1850" y="482"/>
                  </a:lnTo>
                  <a:lnTo>
                    <a:pt x="1874" y="524"/>
                  </a:lnTo>
                  <a:lnTo>
                    <a:pt x="1896" y="567"/>
                  </a:lnTo>
                  <a:lnTo>
                    <a:pt x="1916" y="611"/>
                  </a:lnTo>
                  <a:lnTo>
                    <a:pt x="1934" y="656"/>
                  </a:lnTo>
                  <a:lnTo>
                    <a:pt x="1949" y="702"/>
                  </a:lnTo>
                  <a:lnTo>
                    <a:pt x="1963" y="750"/>
                  </a:lnTo>
                  <a:lnTo>
                    <a:pt x="1974" y="799"/>
                  </a:lnTo>
                  <a:lnTo>
                    <a:pt x="1983" y="848"/>
                  </a:lnTo>
                  <a:lnTo>
                    <a:pt x="1989" y="897"/>
                  </a:lnTo>
                  <a:lnTo>
                    <a:pt x="1993" y="948"/>
                  </a:lnTo>
                  <a:lnTo>
                    <a:pt x="1994" y="999"/>
                  </a:lnTo>
                  <a:lnTo>
                    <a:pt x="1993" y="1051"/>
                  </a:lnTo>
                  <a:lnTo>
                    <a:pt x="1989" y="1102"/>
                  </a:lnTo>
                  <a:lnTo>
                    <a:pt x="1983" y="1151"/>
                  </a:lnTo>
                  <a:lnTo>
                    <a:pt x="1974" y="1200"/>
                  </a:lnTo>
                  <a:lnTo>
                    <a:pt x="1963" y="1248"/>
                  </a:lnTo>
                  <a:lnTo>
                    <a:pt x="1949" y="1297"/>
                  </a:lnTo>
                  <a:lnTo>
                    <a:pt x="1934" y="1343"/>
                  </a:lnTo>
                  <a:lnTo>
                    <a:pt x="1916" y="1388"/>
                  </a:lnTo>
                  <a:lnTo>
                    <a:pt x="1896" y="1432"/>
                  </a:lnTo>
                  <a:lnTo>
                    <a:pt x="1874" y="1475"/>
                  </a:lnTo>
                  <a:lnTo>
                    <a:pt x="1850" y="1517"/>
                  </a:lnTo>
                  <a:lnTo>
                    <a:pt x="1824" y="1557"/>
                  </a:lnTo>
                  <a:lnTo>
                    <a:pt x="1796" y="1597"/>
                  </a:lnTo>
                  <a:lnTo>
                    <a:pt x="1766" y="1635"/>
                  </a:lnTo>
                  <a:lnTo>
                    <a:pt x="1735" y="1671"/>
                  </a:lnTo>
                  <a:lnTo>
                    <a:pt x="1702" y="1706"/>
                  </a:lnTo>
                  <a:lnTo>
                    <a:pt x="1667" y="1739"/>
                  </a:lnTo>
                  <a:lnTo>
                    <a:pt x="1631" y="1770"/>
                  </a:lnTo>
                  <a:lnTo>
                    <a:pt x="1593" y="1800"/>
                  </a:lnTo>
                  <a:lnTo>
                    <a:pt x="1554" y="1829"/>
                  </a:lnTo>
                  <a:lnTo>
                    <a:pt x="1513" y="1855"/>
                  </a:lnTo>
                  <a:lnTo>
                    <a:pt x="1471" y="1879"/>
                  </a:lnTo>
                  <a:lnTo>
                    <a:pt x="1428" y="1901"/>
                  </a:lnTo>
                  <a:lnTo>
                    <a:pt x="1384" y="1921"/>
                  </a:lnTo>
                  <a:lnTo>
                    <a:pt x="1339" y="1939"/>
                  </a:lnTo>
                  <a:lnTo>
                    <a:pt x="1293" y="1954"/>
                  </a:lnTo>
                  <a:lnTo>
                    <a:pt x="1245" y="1968"/>
                  </a:lnTo>
                  <a:lnTo>
                    <a:pt x="1197" y="1979"/>
                  </a:lnTo>
                  <a:lnTo>
                    <a:pt x="1148" y="1988"/>
                  </a:lnTo>
                  <a:lnTo>
                    <a:pt x="1098" y="1994"/>
                  </a:lnTo>
                  <a:lnTo>
                    <a:pt x="1048" y="1998"/>
                  </a:lnTo>
                  <a:lnTo>
                    <a:pt x="997" y="1999"/>
                  </a:lnTo>
                  <a:lnTo>
                    <a:pt x="946" y="1998"/>
                  </a:lnTo>
                  <a:lnTo>
                    <a:pt x="895" y="1994"/>
                  </a:lnTo>
                  <a:lnTo>
                    <a:pt x="846" y="1988"/>
                  </a:lnTo>
                  <a:lnTo>
                    <a:pt x="797" y="1979"/>
                  </a:lnTo>
                  <a:lnTo>
                    <a:pt x="748" y="1968"/>
                  </a:lnTo>
                  <a:lnTo>
                    <a:pt x="700" y="1954"/>
                  </a:lnTo>
                  <a:lnTo>
                    <a:pt x="654" y="1939"/>
                  </a:lnTo>
                  <a:lnTo>
                    <a:pt x="609" y="1921"/>
                  </a:lnTo>
                  <a:lnTo>
                    <a:pt x="565" y="1901"/>
                  </a:lnTo>
                  <a:lnTo>
                    <a:pt x="522" y="1879"/>
                  </a:lnTo>
                  <a:lnTo>
                    <a:pt x="480" y="1855"/>
                  </a:lnTo>
                  <a:lnTo>
                    <a:pt x="439" y="1829"/>
                  </a:lnTo>
                  <a:lnTo>
                    <a:pt x="400" y="1800"/>
                  </a:lnTo>
                  <a:lnTo>
                    <a:pt x="363" y="1770"/>
                  </a:lnTo>
                  <a:lnTo>
                    <a:pt x="327" y="1739"/>
                  </a:lnTo>
                  <a:lnTo>
                    <a:pt x="292" y="1706"/>
                  </a:lnTo>
                  <a:lnTo>
                    <a:pt x="259" y="1671"/>
                  </a:lnTo>
                  <a:lnTo>
                    <a:pt x="228" y="1635"/>
                  </a:lnTo>
                  <a:lnTo>
                    <a:pt x="198" y="1597"/>
                  </a:lnTo>
                  <a:lnTo>
                    <a:pt x="170" y="1557"/>
                  </a:lnTo>
                  <a:lnTo>
                    <a:pt x="144" y="1517"/>
                  </a:lnTo>
                  <a:lnTo>
                    <a:pt x="120" y="1475"/>
                  </a:lnTo>
                  <a:lnTo>
                    <a:pt x="98" y="1432"/>
                  </a:lnTo>
                  <a:lnTo>
                    <a:pt x="78" y="1388"/>
                  </a:lnTo>
                  <a:lnTo>
                    <a:pt x="60" y="1343"/>
                  </a:lnTo>
                  <a:lnTo>
                    <a:pt x="45" y="1297"/>
                  </a:lnTo>
                  <a:lnTo>
                    <a:pt x="31" y="1248"/>
                  </a:lnTo>
                  <a:lnTo>
                    <a:pt x="20" y="1200"/>
                  </a:lnTo>
                  <a:lnTo>
                    <a:pt x="11" y="1151"/>
                  </a:lnTo>
                  <a:lnTo>
                    <a:pt x="5" y="1102"/>
                  </a:lnTo>
                  <a:lnTo>
                    <a:pt x="1" y="1051"/>
                  </a:lnTo>
                  <a:lnTo>
                    <a:pt x="0" y="999"/>
                  </a:lnTo>
                  <a:lnTo>
                    <a:pt x="1" y="948"/>
                  </a:lnTo>
                  <a:lnTo>
                    <a:pt x="5" y="897"/>
                  </a:lnTo>
                  <a:lnTo>
                    <a:pt x="11" y="848"/>
                  </a:lnTo>
                  <a:lnTo>
                    <a:pt x="20" y="799"/>
                  </a:lnTo>
                  <a:lnTo>
                    <a:pt x="31" y="750"/>
                  </a:lnTo>
                  <a:lnTo>
                    <a:pt x="45" y="702"/>
                  </a:lnTo>
                  <a:lnTo>
                    <a:pt x="60" y="656"/>
                  </a:lnTo>
                  <a:lnTo>
                    <a:pt x="78" y="611"/>
                  </a:lnTo>
                  <a:lnTo>
                    <a:pt x="98" y="567"/>
                  </a:lnTo>
                  <a:lnTo>
                    <a:pt x="120" y="524"/>
                  </a:lnTo>
                  <a:lnTo>
                    <a:pt x="144" y="482"/>
                  </a:lnTo>
                  <a:lnTo>
                    <a:pt x="170" y="441"/>
                  </a:lnTo>
                  <a:lnTo>
                    <a:pt x="198" y="401"/>
                  </a:lnTo>
                  <a:lnTo>
                    <a:pt x="228" y="364"/>
                  </a:lnTo>
                  <a:lnTo>
                    <a:pt x="259" y="328"/>
                  </a:lnTo>
                  <a:lnTo>
                    <a:pt x="292" y="293"/>
                  </a:lnTo>
                  <a:lnTo>
                    <a:pt x="327" y="260"/>
                  </a:lnTo>
                  <a:lnTo>
                    <a:pt x="363" y="229"/>
                  </a:lnTo>
                  <a:lnTo>
                    <a:pt x="400" y="198"/>
                  </a:lnTo>
                  <a:lnTo>
                    <a:pt x="439" y="170"/>
                  </a:lnTo>
                  <a:lnTo>
                    <a:pt x="480" y="144"/>
                  </a:lnTo>
                  <a:lnTo>
                    <a:pt x="522" y="120"/>
                  </a:lnTo>
                  <a:lnTo>
                    <a:pt x="565" y="98"/>
                  </a:lnTo>
                  <a:lnTo>
                    <a:pt x="609" y="78"/>
                  </a:lnTo>
                  <a:lnTo>
                    <a:pt x="654" y="60"/>
                  </a:lnTo>
                  <a:lnTo>
                    <a:pt x="700" y="45"/>
                  </a:lnTo>
                  <a:lnTo>
                    <a:pt x="748" y="31"/>
                  </a:lnTo>
                  <a:lnTo>
                    <a:pt x="797" y="20"/>
                  </a:lnTo>
                  <a:lnTo>
                    <a:pt x="846" y="11"/>
                  </a:lnTo>
                  <a:lnTo>
                    <a:pt x="895" y="5"/>
                  </a:lnTo>
                  <a:lnTo>
                    <a:pt x="946" y="1"/>
                  </a:lnTo>
                  <a:lnTo>
                    <a:pt x="997" y="0"/>
                  </a:lnTo>
                  <a:close/>
                </a:path>
              </a:pathLst>
            </a:custGeom>
            <a:solidFill>
              <a:schemeClr val="bg1"/>
            </a:solidFill>
            <a:ln w="9525">
              <a:noFill/>
              <a:round/>
              <a:headEnd/>
              <a:tailEnd/>
            </a:ln>
          </p:spPr>
          <p:txBody>
            <a:bodyPr/>
            <a:lstStyle/>
            <a:p>
              <a:pPr>
                <a:defRPr/>
              </a:pPr>
              <a:endParaRPr lang="en-US"/>
            </a:p>
          </p:txBody>
        </p:sp>
        <p:sp>
          <p:nvSpPr>
            <p:cNvPr id="11345" name="Freeform 81"/>
            <p:cNvSpPr>
              <a:spLocks/>
            </p:cNvSpPr>
            <p:nvPr userDrawn="1"/>
          </p:nvSpPr>
          <p:spPr bwMode="gray">
            <a:xfrm>
              <a:off x="5040" y="414"/>
              <a:ext cx="182" cy="109"/>
            </a:xfrm>
            <a:custGeom>
              <a:avLst/>
              <a:gdLst/>
              <a:ahLst/>
              <a:cxnLst>
                <a:cxn ang="0">
                  <a:pos x="7678" y="1608"/>
                </a:cxn>
                <a:cxn ang="0">
                  <a:pos x="6869" y="1521"/>
                </a:cxn>
                <a:cxn ang="0">
                  <a:pos x="6042" y="1512"/>
                </a:cxn>
                <a:cxn ang="0">
                  <a:pos x="5211" y="1587"/>
                </a:cxn>
                <a:cxn ang="0">
                  <a:pos x="4393" y="1750"/>
                </a:cxn>
                <a:cxn ang="0">
                  <a:pos x="3607" y="2010"/>
                </a:cxn>
                <a:cxn ang="0">
                  <a:pos x="2866" y="2370"/>
                </a:cxn>
                <a:cxn ang="0">
                  <a:pos x="2187" y="2835"/>
                </a:cxn>
                <a:cxn ang="0">
                  <a:pos x="1588" y="3414"/>
                </a:cxn>
                <a:cxn ang="0">
                  <a:pos x="1085" y="4107"/>
                </a:cxn>
                <a:cxn ang="0">
                  <a:pos x="694" y="4924"/>
                </a:cxn>
                <a:cxn ang="0">
                  <a:pos x="711" y="4484"/>
                </a:cxn>
                <a:cxn ang="0">
                  <a:pos x="780" y="4030"/>
                </a:cxn>
                <a:cxn ang="0">
                  <a:pos x="902" y="3574"/>
                </a:cxn>
                <a:cxn ang="0">
                  <a:pos x="1074" y="3126"/>
                </a:cxn>
                <a:cxn ang="0">
                  <a:pos x="1298" y="2694"/>
                </a:cxn>
                <a:cxn ang="0">
                  <a:pos x="1570" y="2288"/>
                </a:cxn>
                <a:cxn ang="0">
                  <a:pos x="1891" y="1917"/>
                </a:cxn>
                <a:cxn ang="0">
                  <a:pos x="2260" y="1591"/>
                </a:cxn>
                <a:cxn ang="0">
                  <a:pos x="2675" y="1319"/>
                </a:cxn>
                <a:cxn ang="0">
                  <a:pos x="3137" y="1111"/>
                </a:cxn>
                <a:cxn ang="0">
                  <a:pos x="3436" y="976"/>
                </a:cxn>
                <a:cxn ang="0">
                  <a:pos x="3283" y="867"/>
                </a:cxn>
                <a:cxn ang="0">
                  <a:pos x="3059" y="763"/>
                </a:cxn>
                <a:cxn ang="0">
                  <a:pos x="2776" y="666"/>
                </a:cxn>
                <a:cxn ang="0">
                  <a:pos x="2446" y="582"/>
                </a:cxn>
                <a:cxn ang="0">
                  <a:pos x="2081" y="515"/>
                </a:cxn>
                <a:cxn ang="0">
                  <a:pos x="1690" y="469"/>
                </a:cxn>
                <a:cxn ang="0">
                  <a:pos x="1287" y="449"/>
                </a:cxn>
                <a:cxn ang="0">
                  <a:pos x="883" y="458"/>
                </a:cxn>
                <a:cxn ang="0">
                  <a:pos x="489" y="502"/>
                </a:cxn>
                <a:cxn ang="0">
                  <a:pos x="117" y="584"/>
                </a:cxn>
                <a:cxn ang="0">
                  <a:pos x="318" y="473"/>
                </a:cxn>
                <a:cxn ang="0">
                  <a:pos x="805" y="288"/>
                </a:cxn>
                <a:cxn ang="0">
                  <a:pos x="1299" y="150"/>
                </a:cxn>
                <a:cxn ang="0">
                  <a:pos x="1790" y="56"/>
                </a:cxn>
                <a:cxn ang="0">
                  <a:pos x="2273" y="7"/>
                </a:cxn>
                <a:cxn ang="0">
                  <a:pos x="2740" y="4"/>
                </a:cxn>
                <a:cxn ang="0">
                  <a:pos x="3185" y="46"/>
                </a:cxn>
                <a:cxn ang="0">
                  <a:pos x="3600" y="132"/>
                </a:cxn>
                <a:cxn ang="0">
                  <a:pos x="3979" y="265"/>
                </a:cxn>
                <a:cxn ang="0">
                  <a:pos x="4313" y="442"/>
                </a:cxn>
                <a:cxn ang="0">
                  <a:pos x="4598" y="663"/>
                </a:cxn>
                <a:cxn ang="0">
                  <a:pos x="4958" y="667"/>
                </a:cxn>
                <a:cxn ang="0">
                  <a:pos x="5330" y="681"/>
                </a:cxn>
                <a:cxn ang="0">
                  <a:pos x="5706" y="710"/>
                </a:cxn>
                <a:cxn ang="0">
                  <a:pos x="6084" y="754"/>
                </a:cxn>
                <a:cxn ang="0">
                  <a:pos x="6454" y="817"/>
                </a:cxn>
                <a:cxn ang="0">
                  <a:pos x="6815" y="903"/>
                </a:cxn>
                <a:cxn ang="0">
                  <a:pos x="7159" y="1017"/>
                </a:cxn>
                <a:cxn ang="0">
                  <a:pos x="7482" y="1159"/>
                </a:cxn>
                <a:cxn ang="0">
                  <a:pos x="7778" y="1334"/>
                </a:cxn>
                <a:cxn ang="0">
                  <a:pos x="8042" y="1545"/>
                </a:cxn>
              </a:cxnLst>
              <a:rect l="0" t="0" r="r" b="b"/>
              <a:pathLst>
                <a:path w="8197" h="4924">
                  <a:moveTo>
                    <a:pt x="8197" y="1707"/>
                  </a:moveTo>
                  <a:lnTo>
                    <a:pt x="7939" y="1654"/>
                  </a:lnTo>
                  <a:lnTo>
                    <a:pt x="7678" y="1608"/>
                  </a:lnTo>
                  <a:lnTo>
                    <a:pt x="7411" y="1571"/>
                  </a:lnTo>
                  <a:lnTo>
                    <a:pt x="7141" y="1542"/>
                  </a:lnTo>
                  <a:lnTo>
                    <a:pt x="6869" y="1521"/>
                  </a:lnTo>
                  <a:lnTo>
                    <a:pt x="6594" y="1509"/>
                  </a:lnTo>
                  <a:lnTo>
                    <a:pt x="6318" y="1506"/>
                  </a:lnTo>
                  <a:lnTo>
                    <a:pt x="6042" y="1512"/>
                  </a:lnTo>
                  <a:lnTo>
                    <a:pt x="5764" y="1527"/>
                  </a:lnTo>
                  <a:lnTo>
                    <a:pt x="5487" y="1552"/>
                  </a:lnTo>
                  <a:lnTo>
                    <a:pt x="5211" y="1587"/>
                  </a:lnTo>
                  <a:lnTo>
                    <a:pt x="4936" y="1631"/>
                  </a:lnTo>
                  <a:lnTo>
                    <a:pt x="4663" y="1686"/>
                  </a:lnTo>
                  <a:lnTo>
                    <a:pt x="4393" y="1750"/>
                  </a:lnTo>
                  <a:lnTo>
                    <a:pt x="4127" y="1827"/>
                  </a:lnTo>
                  <a:lnTo>
                    <a:pt x="3864" y="1913"/>
                  </a:lnTo>
                  <a:lnTo>
                    <a:pt x="3607" y="2010"/>
                  </a:lnTo>
                  <a:lnTo>
                    <a:pt x="3353" y="2119"/>
                  </a:lnTo>
                  <a:lnTo>
                    <a:pt x="3106" y="2238"/>
                  </a:lnTo>
                  <a:lnTo>
                    <a:pt x="2866" y="2370"/>
                  </a:lnTo>
                  <a:lnTo>
                    <a:pt x="2631" y="2513"/>
                  </a:lnTo>
                  <a:lnTo>
                    <a:pt x="2405" y="2668"/>
                  </a:lnTo>
                  <a:lnTo>
                    <a:pt x="2187" y="2835"/>
                  </a:lnTo>
                  <a:lnTo>
                    <a:pt x="1977" y="3015"/>
                  </a:lnTo>
                  <a:lnTo>
                    <a:pt x="1778" y="3208"/>
                  </a:lnTo>
                  <a:lnTo>
                    <a:pt x="1588" y="3414"/>
                  </a:lnTo>
                  <a:lnTo>
                    <a:pt x="1409" y="3631"/>
                  </a:lnTo>
                  <a:lnTo>
                    <a:pt x="1242" y="3862"/>
                  </a:lnTo>
                  <a:lnTo>
                    <a:pt x="1085" y="4107"/>
                  </a:lnTo>
                  <a:lnTo>
                    <a:pt x="941" y="4366"/>
                  </a:lnTo>
                  <a:lnTo>
                    <a:pt x="811" y="4638"/>
                  </a:lnTo>
                  <a:lnTo>
                    <a:pt x="694" y="4924"/>
                  </a:lnTo>
                  <a:lnTo>
                    <a:pt x="694" y="4780"/>
                  </a:lnTo>
                  <a:lnTo>
                    <a:pt x="699" y="4632"/>
                  </a:lnTo>
                  <a:lnTo>
                    <a:pt x="711" y="4484"/>
                  </a:lnTo>
                  <a:lnTo>
                    <a:pt x="728" y="4333"/>
                  </a:lnTo>
                  <a:lnTo>
                    <a:pt x="751" y="4181"/>
                  </a:lnTo>
                  <a:lnTo>
                    <a:pt x="780" y="4030"/>
                  </a:lnTo>
                  <a:lnTo>
                    <a:pt x="815" y="3878"/>
                  </a:lnTo>
                  <a:lnTo>
                    <a:pt x="856" y="3726"/>
                  </a:lnTo>
                  <a:lnTo>
                    <a:pt x="902" y="3574"/>
                  </a:lnTo>
                  <a:lnTo>
                    <a:pt x="954" y="3424"/>
                  </a:lnTo>
                  <a:lnTo>
                    <a:pt x="1011" y="3274"/>
                  </a:lnTo>
                  <a:lnTo>
                    <a:pt x="1074" y="3126"/>
                  </a:lnTo>
                  <a:lnTo>
                    <a:pt x="1143" y="2980"/>
                  </a:lnTo>
                  <a:lnTo>
                    <a:pt x="1218" y="2835"/>
                  </a:lnTo>
                  <a:lnTo>
                    <a:pt x="1298" y="2694"/>
                  </a:lnTo>
                  <a:lnTo>
                    <a:pt x="1383" y="2555"/>
                  </a:lnTo>
                  <a:lnTo>
                    <a:pt x="1474" y="2420"/>
                  </a:lnTo>
                  <a:lnTo>
                    <a:pt x="1570" y="2288"/>
                  </a:lnTo>
                  <a:lnTo>
                    <a:pt x="1672" y="2160"/>
                  </a:lnTo>
                  <a:lnTo>
                    <a:pt x="1779" y="2036"/>
                  </a:lnTo>
                  <a:lnTo>
                    <a:pt x="1891" y="1917"/>
                  </a:lnTo>
                  <a:lnTo>
                    <a:pt x="2009" y="1804"/>
                  </a:lnTo>
                  <a:lnTo>
                    <a:pt x="2132" y="1694"/>
                  </a:lnTo>
                  <a:lnTo>
                    <a:pt x="2260" y="1591"/>
                  </a:lnTo>
                  <a:lnTo>
                    <a:pt x="2393" y="1494"/>
                  </a:lnTo>
                  <a:lnTo>
                    <a:pt x="2532" y="1403"/>
                  </a:lnTo>
                  <a:lnTo>
                    <a:pt x="2675" y="1319"/>
                  </a:lnTo>
                  <a:lnTo>
                    <a:pt x="2825" y="1243"/>
                  </a:lnTo>
                  <a:lnTo>
                    <a:pt x="2978" y="1172"/>
                  </a:lnTo>
                  <a:lnTo>
                    <a:pt x="3137" y="1111"/>
                  </a:lnTo>
                  <a:lnTo>
                    <a:pt x="3301" y="1057"/>
                  </a:lnTo>
                  <a:lnTo>
                    <a:pt x="3469" y="1012"/>
                  </a:lnTo>
                  <a:lnTo>
                    <a:pt x="3436" y="976"/>
                  </a:lnTo>
                  <a:lnTo>
                    <a:pt x="3393" y="939"/>
                  </a:lnTo>
                  <a:lnTo>
                    <a:pt x="3342" y="903"/>
                  </a:lnTo>
                  <a:lnTo>
                    <a:pt x="3283" y="867"/>
                  </a:lnTo>
                  <a:lnTo>
                    <a:pt x="3216" y="832"/>
                  </a:lnTo>
                  <a:lnTo>
                    <a:pt x="3141" y="797"/>
                  </a:lnTo>
                  <a:lnTo>
                    <a:pt x="3059" y="763"/>
                  </a:lnTo>
                  <a:lnTo>
                    <a:pt x="2971" y="730"/>
                  </a:lnTo>
                  <a:lnTo>
                    <a:pt x="2877" y="698"/>
                  </a:lnTo>
                  <a:lnTo>
                    <a:pt x="2776" y="666"/>
                  </a:lnTo>
                  <a:lnTo>
                    <a:pt x="2671" y="637"/>
                  </a:lnTo>
                  <a:lnTo>
                    <a:pt x="2561" y="609"/>
                  </a:lnTo>
                  <a:lnTo>
                    <a:pt x="2446" y="582"/>
                  </a:lnTo>
                  <a:lnTo>
                    <a:pt x="2328" y="558"/>
                  </a:lnTo>
                  <a:lnTo>
                    <a:pt x="2206" y="535"/>
                  </a:lnTo>
                  <a:lnTo>
                    <a:pt x="2081" y="515"/>
                  </a:lnTo>
                  <a:lnTo>
                    <a:pt x="1952" y="497"/>
                  </a:lnTo>
                  <a:lnTo>
                    <a:pt x="1822" y="482"/>
                  </a:lnTo>
                  <a:lnTo>
                    <a:pt x="1690" y="469"/>
                  </a:lnTo>
                  <a:lnTo>
                    <a:pt x="1556" y="459"/>
                  </a:lnTo>
                  <a:lnTo>
                    <a:pt x="1422" y="453"/>
                  </a:lnTo>
                  <a:lnTo>
                    <a:pt x="1287" y="449"/>
                  </a:lnTo>
                  <a:lnTo>
                    <a:pt x="1151" y="448"/>
                  </a:lnTo>
                  <a:lnTo>
                    <a:pt x="1017" y="451"/>
                  </a:lnTo>
                  <a:lnTo>
                    <a:pt x="883" y="458"/>
                  </a:lnTo>
                  <a:lnTo>
                    <a:pt x="750" y="469"/>
                  </a:lnTo>
                  <a:lnTo>
                    <a:pt x="618" y="483"/>
                  </a:lnTo>
                  <a:lnTo>
                    <a:pt x="489" y="502"/>
                  </a:lnTo>
                  <a:lnTo>
                    <a:pt x="361" y="524"/>
                  </a:lnTo>
                  <a:lnTo>
                    <a:pt x="238" y="552"/>
                  </a:lnTo>
                  <a:lnTo>
                    <a:pt x="117" y="584"/>
                  </a:lnTo>
                  <a:lnTo>
                    <a:pt x="0" y="620"/>
                  </a:lnTo>
                  <a:lnTo>
                    <a:pt x="158" y="544"/>
                  </a:lnTo>
                  <a:lnTo>
                    <a:pt x="318" y="473"/>
                  </a:lnTo>
                  <a:lnTo>
                    <a:pt x="480" y="406"/>
                  </a:lnTo>
                  <a:lnTo>
                    <a:pt x="642" y="345"/>
                  </a:lnTo>
                  <a:lnTo>
                    <a:pt x="805" y="288"/>
                  </a:lnTo>
                  <a:lnTo>
                    <a:pt x="969" y="237"/>
                  </a:lnTo>
                  <a:lnTo>
                    <a:pt x="1133" y="191"/>
                  </a:lnTo>
                  <a:lnTo>
                    <a:pt x="1299" y="150"/>
                  </a:lnTo>
                  <a:lnTo>
                    <a:pt x="1463" y="113"/>
                  </a:lnTo>
                  <a:lnTo>
                    <a:pt x="1627" y="82"/>
                  </a:lnTo>
                  <a:lnTo>
                    <a:pt x="1790" y="56"/>
                  </a:lnTo>
                  <a:lnTo>
                    <a:pt x="1952" y="35"/>
                  </a:lnTo>
                  <a:lnTo>
                    <a:pt x="2113" y="19"/>
                  </a:lnTo>
                  <a:lnTo>
                    <a:pt x="2273" y="7"/>
                  </a:lnTo>
                  <a:lnTo>
                    <a:pt x="2431" y="1"/>
                  </a:lnTo>
                  <a:lnTo>
                    <a:pt x="2586" y="0"/>
                  </a:lnTo>
                  <a:lnTo>
                    <a:pt x="2740" y="4"/>
                  </a:lnTo>
                  <a:lnTo>
                    <a:pt x="2892" y="13"/>
                  </a:lnTo>
                  <a:lnTo>
                    <a:pt x="3040" y="27"/>
                  </a:lnTo>
                  <a:lnTo>
                    <a:pt x="3185" y="46"/>
                  </a:lnTo>
                  <a:lnTo>
                    <a:pt x="3327" y="70"/>
                  </a:lnTo>
                  <a:lnTo>
                    <a:pt x="3465" y="99"/>
                  </a:lnTo>
                  <a:lnTo>
                    <a:pt x="3600" y="132"/>
                  </a:lnTo>
                  <a:lnTo>
                    <a:pt x="3731" y="172"/>
                  </a:lnTo>
                  <a:lnTo>
                    <a:pt x="3857" y="216"/>
                  </a:lnTo>
                  <a:lnTo>
                    <a:pt x="3979" y="265"/>
                  </a:lnTo>
                  <a:lnTo>
                    <a:pt x="4095" y="319"/>
                  </a:lnTo>
                  <a:lnTo>
                    <a:pt x="4207" y="377"/>
                  </a:lnTo>
                  <a:lnTo>
                    <a:pt x="4313" y="442"/>
                  </a:lnTo>
                  <a:lnTo>
                    <a:pt x="4415" y="511"/>
                  </a:lnTo>
                  <a:lnTo>
                    <a:pt x="4509" y="585"/>
                  </a:lnTo>
                  <a:lnTo>
                    <a:pt x="4598" y="663"/>
                  </a:lnTo>
                  <a:lnTo>
                    <a:pt x="4716" y="664"/>
                  </a:lnTo>
                  <a:lnTo>
                    <a:pt x="4836" y="665"/>
                  </a:lnTo>
                  <a:lnTo>
                    <a:pt x="4958" y="667"/>
                  </a:lnTo>
                  <a:lnTo>
                    <a:pt x="5081" y="671"/>
                  </a:lnTo>
                  <a:lnTo>
                    <a:pt x="5204" y="675"/>
                  </a:lnTo>
                  <a:lnTo>
                    <a:pt x="5330" y="681"/>
                  </a:lnTo>
                  <a:lnTo>
                    <a:pt x="5455" y="690"/>
                  </a:lnTo>
                  <a:lnTo>
                    <a:pt x="5581" y="699"/>
                  </a:lnTo>
                  <a:lnTo>
                    <a:pt x="5706" y="710"/>
                  </a:lnTo>
                  <a:lnTo>
                    <a:pt x="5832" y="722"/>
                  </a:lnTo>
                  <a:lnTo>
                    <a:pt x="5957" y="737"/>
                  </a:lnTo>
                  <a:lnTo>
                    <a:pt x="6084" y="754"/>
                  </a:lnTo>
                  <a:lnTo>
                    <a:pt x="6208" y="772"/>
                  </a:lnTo>
                  <a:lnTo>
                    <a:pt x="6332" y="794"/>
                  </a:lnTo>
                  <a:lnTo>
                    <a:pt x="6454" y="817"/>
                  </a:lnTo>
                  <a:lnTo>
                    <a:pt x="6576" y="843"/>
                  </a:lnTo>
                  <a:lnTo>
                    <a:pt x="6696" y="872"/>
                  </a:lnTo>
                  <a:lnTo>
                    <a:pt x="6815" y="903"/>
                  </a:lnTo>
                  <a:lnTo>
                    <a:pt x="6932" y="938"/>
                  </a:lnTo>
                  <a:lnTo>
                    <a:pt x="7047" y="976"/>
                  </a:lnTo>
                  <a:lnTo>
                    <a:pt x="7159" y="1017"/>
                  </a:lnTo>
                  <a:lnTo>
                    <a:pt x="7269" y="1061"/>
                  </a:lnTo>
                  <a:lnTo>
                    <a:pt x="7377" y="1108"/>
                  </a:lnTo>
                  <a:lnTo>
                    <a:pt x="7482" y="1159"/>
                  </a:lnTo>
                  <a:lnTo>
                    <a:pt x="7584" y="1213"/>
                  </a:lnTo>
                  <a:lnTo>
                    <a:pt x="7683" y="1272"/>
                  </a:lnTo>
                  <a:lnTo>
                    <a:pt x="7778" y="1334"/>
                  </a:lnTo>
                  <a:lnTo>
                    <a:pt x="7870" y="1400"/>
                  </a:lnTo>
                  <a:lnTo>
                    <a:pt x="7958" y="1470"/>
                  </a:lnTo>
                  <a:lnTo>
                    <a:pt x="8042" y="1545"/>
                  </a:lnTo>
                  <a:lnTo>
                    <a:pt x="8121" y="1624"/>
                  </a:lnTo>
                  <a:lnTo>
                    <a:pt x="8197" y="1707"/>
                  </a:lnTo>
                  <a:close/>
                </a:path>
              </a:pathLst>
            </a:custGeom>
            <a:solidFill>
              <a:schemeClr val="bg1"/>
            </a:solidFill>
            <a:ln w="9525">
              <a:noFill/>
              <a:round/>
              <a:headEnd/>
              <a:tailEnd/>
            </a:ln>
          </p:spPr>
          <p:txBody>
            <a:bodyPr/>
            <a:lstStyle/>
            <a:p>
              <a:pPr>
                <a:defRPr/>
              </a:pPr>
              <a:endParaRPr lang="en-US"/>
            </a:p>
          </p:txBody>
        </p:sp>
        <p:sp>
          <p:nvSpPr>
            <p:cNvPr id="11346" name="Freeform 82"/>
            <p:cNvSpPr>
              <a:spLocks/>
            </p:cNvSpPr>
            <p:nvPr userDrawn="1"/>
          </p:nvSpPr>
          <p:spPr bwMode="gray">
            <a:xfrm>
              <a:off x="5298" y="355"/>
              <a:ext cx="21" cy="20"/>
            </a:xfrm>
            <a:custGeom>
              <a:avLst/>
              <a:gdLst/>
              <a:ahLst/>
              <a:cxnLst>
                <a:cxn ang="0">
                  <a:pos x="501" y="3"/>
                </a:cxn>
                <a:cxn ang="0">
                  <a:pos x="568" y="15"/>
                </a:cxn>
                <a:cxn ang="0">
                  <a:pos x="631" y="36"/>
                </a:cxn>
                <a:cxn ang="0">
                  <a:pos x="690" y="66"/>
                </a:cxn>
                <a:cxn ang="0">
                  <a:pos x="744" y="106"/>
                </a:cxn>
                <a:cxn ang="0">
                  <a:pos x="792" y="151"/>
                </a:cxn>
                <a:cxn ang="0">
                  <a:pos x="833" y="202"/>
                </a:cxn>
                <a:cxn ang="0">
                  <a:pos x="866" y="259"/>
                </a:cxn>
                <a:cxn ang="0">
                  <a:pos x="890" y="321"/>
                </a:cxn>
                <a:cxn ang="0">
                  <a:pos x="905" y="388"/>
                </a:cxn>
                <a:cxn ang="0">
                  <a:pos x="911" y="457"/>
                </a:cxn>
                <a:cxn ang="0">
                  <a:pos x="905" y="526"/>
                </a:cxn>
                <a:cxn ang="0">
                  <a:pos x="890" y="592"/>
                </a:cxn>
                <a:cxn ang="0">
                  <a:pos x="866" y="655"/>
                </a:cxn>
                <a:cxn ang="0">
                  <a:pos x="833" y="712"/>
                </a:cxn>
                <a:cxn ang="0">
                  <a:pos x="792" y="764"/>
                </a:cxn>
                <a:cxn ang="0">
                  <a:pos x="744" y="809"/>
                </a:cxn>
                <a:cxn ang="0">
                  <a:pos x="690" y="847"/>
                </a:cxn>
                <a:cxn ang="0">
                  <a:pos x="631" y="877"/>
                </a:cxn>
                <a:cxn ang="0">
                  <a:pos x="568" y="900"/>
                </a:cxn>
                <a:cxn ang="0">
                  <a:pos x="501" y="912"/>
                </a:cxn>
                <a:cxn ang="0">
                  <a:pos x="431" y="914"/>
                </a:cxn>
                <a:cxn ang="0">
                  <a:pos x="363" y="905"/>
                </a:cxn>
                <a:cxn ang="0">
                  <a:pos x="299" y="885"/>
                </a:cxn>
                <a:cxn ang="0">
                  <a:pos x="238" y="858"/>
                </a:cxn>
                <a:cxn ang="0">
                  <a:pos x="183" y="823"/>
                </a:cxn>
                <a:cxn ang="0">
                  <a:pos x="133" y="780"/>
                </a:cxn>
                <a:cxn ang="0">
                  <a:pos x="90" y="730"/>
                </a:cxn>
                <a:cxn ang="0">
                  <a:pos x="55" y="675"/>
                </a:cxn>
                <a:cxn ang="0">
                  <a:pos x="28" y="613"/>
                </a:cxn>
                <a:cxn ang="0">
                  <a:pos x="9" y="549"/>
                </a:cxn>
                <a:cxn ang="0">
                  <a:pos x="0" y="481"/>
                </a:cxn>
                <a:cxn ang="0">
                  <a:pos x="2" y="411"/>
                </a:cxn>
                <a:cxn ang="0">
                  <a:pos x="14" y="343"/>
                </a:cxn>
                <a:cxn ang="0">
                  <a:pos x="36" y="280"/>
                </a:cxn>
                <a:cxn ang="0">
                  <a:pos x="66" y="221"/>
                </a:cxn>
                <a:cxn ang="0">
                  <a:pos x="104" y="167"/>
                </a:cxn>
                <a:cxn ang="0">
                  <a:pos x="149" y="120"/>
                </a:cxn>
                <a:cxn ang="0">
                  <a:pos x="201" y="78"/>
                </a:cxn>
                <a:cxn ang="0">
                  <a:pos x="258" y="45"/>
                </a:cxn>
                <a:cxn ang="0">
                  <a:pos x="320" y="21"/>
                </a:cxn>
                <a:cxn ang="0">
                  <a:pos x="386" y="6"/>
                </a:cxn>
                <a:cxn ang="0">
                  <a:pos x="455" y="0"/>
                </a:cxn>
              </a:cxnLst>
              <a:rect l="0" t="0" r="r" b="b"/>
              <a:pathLst>
                <a:path w="911" h="914">
                  <a:moveTo>
                    <a:pt x="455" y="0"/>
                  </a:moveTo>
                  <a:lnTo>
                    <a:pt x="478" y="1"/>
                  </a:lnTo>
                  <a:lnTo>
                    <a:pt x="501" y="3"/>
                  </a:lnTo>
                  <a:lnTo>
                    <a:pt x="524" y="6"/>
                  </a:lnTo>
                  <a:lnTo>
                    <a:pt x="546" y="10"/>
                  </a:lnTo>
                  <a:lnTo>
                    <a:pt x="568" y="15"/>
                  </a:lnTo>
                  <a:lnTo>
                    <a:pt x="590" y="21"/>
                  </a:lnTo>
                  <a:lnTo>
                    <a:pt x="611" y="28"/>
                  </a:lnTo>
                  <a:lnTo>
                    <a:pt x="631" y="36"/>
                  </a:lnTo>
                  <a:lnTo>
                    <a:pt x="652" y="45"/>
                  </a:lnTo>
                  <a:lnTo>
                    <a:pt x="671" y="56"/>
                  </a:lnTo>
                  <a:lnTo>
                    <a:pt x="690" y="66"/>
                  </a:lnTo>
                  <a:lnTo>
                    <a:pt x="709" y="78"/>
                  </a:lnTo>
                  <a:lnTo>
                    <a:pt x="727" y="92"/>
                  </a:lnTo>
                  <a:lnTo>
                    <a:pt x="744" y="106"/>
                  </a:lnTo>
                  <a:lnTo>
                    <a:pt x="760" y="120"/>
                  </a:lnTo>
                  <a:lnTo>
                    <a:pt x="776" y="135"/>
                  </a:lnTo>
                  <a:lnTo>
                    <a:pt x="792" y="151"/>
                  </a:lnTo>
                  <a:lnTo>
                    <a:pt x="806" y="167"/>
                  </a:lnTo>
                  <a:lnTo>
                    <a:pt x="820" y="184"/>
                  </a:lnTo>
                  <a:lnTo>
                    <a:pt x="833" y="202"/>
                  </a:lnTo>
                  <a:lnTo>
                    <a:pt x="845" y="221"/>
                  </a:lnTo>
                  <a:lnTo>
                    <a:pt x="855" y="240"/>
                  </a:lnTo>
                  <a:lnTo>
                    <a:pt x="866" y="259"/>
                  </a:lnTo>
                  <a:lnTo>
                    <a:pt x="875" y="280"/>
                  </a:lnTo>
                  <a:lnTo>
                    <a:pt x="883" y="300"/>
                  </a:lnTo>
                  <a:lnTo>
                    <a:pt x="890" y="321"/>
                  </a:lnTo>
                  <a:lnTo>
                    <a:pt x="896" y="343"/>
                  </a:lnTo>
                  <a:lnTo>
                    <a:pt x="901" y="366"/>
                  </a:lnTo>
                  <a:lnTo>
                    <a:pt x="905" y="388"/>
                  </a:lnTo>
                  <a:lnTo>
                    <a:pt x="908" y="411"/>
                  </a:lnTo>
                  <a:lnTo>
                    <a:pt x="910" y="434"/>
                  </a:lnTo>
                  <a:lnTo>
                    <a:pt x="911" y="457"/>
                  </a:lnTo>
                  <a:lnTo>
                    <a:pt x="910" y="481"/>
                  </a:lnTo>
                  <a:lnTo>
                    <a:pt x="908" y="504"/>
                  </a:lnTo>
                  <a:lnTo>
                    <a:pt x="905" y="526"/>
                  </a:lnTo>
                  <a:lnTo>
                    <a:pt x="901" y="549"/>
                  </a:lnTo>
                  <a:lnTo>
                    <a:pt x="896" y="571"/>
                  </a:lnTo>
                  <a:lnTo>
                    <a:pt x="890" y="592"/>
                  </a:lnTo>
                  <a:lnTo>
                    <a:pt x="883" y="613"/>
                  </a:lnTo>
                  <a:lnTo>
                    <a:pt x="875" y="635"/>
                  </a:lnTo>
                  <a:lnTo>
                    <a:pt x="866" y="655"/>
                  </a:lnTo>
                  <a:lnTo>
                    <a:pt x="855" y="675"/>
                  </a:lnTo>
                  <a:lnTo>
                    <a:pt x="845" y="694"/>
                  </a:lnTo>
                  <a:lnTo>
                    <a:pt x="833" y="712"/>
                  </a:lnTo>
                  <a:lnTo>
                    <a:pt x="820" y="730"/>
                  </a:lnTo>
                  <a:lnTo>
                    <a:pt x="806" y="747"/>
                  </a:lnTo>
                  <a:lnTo>
                    <a:pt x="792" y="764"/>
                  </a:lnTo>
                  <a:lnTo>
                    <a:pt x="776" y="780"/>
                  </a:lnTo>
                  <a:lnTo>
                    <a:pt x="760" y="795"/>
                  </a:lnTo>
                  <a:lnTo>
                    <a:pt x="744" y="809"/>
                  </a:lnTo>
                  <a:lnTo>
                    <a:pt x="727" y="823"/>
                  </a:lnTo>
                  <a:lnTo>
                    <a:pt x="709" y="835"/>
                  </a:lnTo>
                  <a:lnTo>
                    <a:pt x="690" y="847"/>
                  </a:lnTo>
                  <a:lnTo>
                    <a:pt x="671" y="858"/>
                  </a:lnTo>
                  <a:lnTo>
                    <a:pt x="652" y="868"/>
                  </a:lnTo>
                  <a:lnTo>
                    <a:pt x="631" y="877"/>
                  </a:lnTo>
                  <a:lnTo>
                    <a:pt x="611" y="885"/>
                  </a:lnTo>
                  <a:lnTo>
                    <a:pt x="590" y="893"/>
                  </a:lnTo>
                  <a:lnTo>
                    <a:pt x="568" y="900"/>
                  </a:lnTo>
                  <a:lnTo>
                    <a:pt x="546" y="905"/>
                  </a:lnTo>
                  <a:lnTo>
                    <a:pt x="524" y="909"/>
                  </a:lnTo>
                  <a:lnTo>
                    <a:pt x="501" y="912"/>
                  </a:lnTo>
                  <a:lnTo>
                    <a:pt x="478" y="914"/>
                  </a:lnTo>
                  <a:lnTo>
                    <a:pt x="455" y="914"/>
                  </a:lnTo>
                  <a:lnTo>
                    <a:pt x="431" y="914"/>
                  </a:lnTo>
                  <a:lnTo>
                    <a:pt x="408" y="912"/>
                  </a:lnTo>
                  <a:lnTo>
                    <a:pt x="386" y="909"/>
                  </a:lnTo>
                  <a:lnTo>
                    <a:pt x="363" y="905"/>
                  </a:lnTo>
                  <a:lnTo>
                    <a:pt x="341" y="900"/>
                  </a:lnTo>
                  <a:lnTo>
                    <a:pt x="320" y="893"/>
                  </a:lnTo>
                  <a:lnTo>
                    <a:pt x="299" y="885"/>
                  </a:lnTo>
                  <a:lnTo>
                    <a:pt x="278" y="877"/>
                  </a:lnTo>
                  <a:lnTo>
                    <a:pt x="258" y="868"/>
                  </a:lnTo>
                  <a:lnTo>
                    <a:pt x="238" y="858"/>
                  </a:lnTo>
                  <a:lnTo>
                    <a:pt x="219" y="847"/>
                  </a:lnTo>
                  <a:lnTo>
                    <a:pt x="201" y="835"/>
                  </a:lnTo>
                  <a:lnTo>
                    <a:pt x="183" y="823"/>
                  </a:lnTo>
                  <a:lnTo>
                    <a:pt x="166" y="809"/>
                  </a:lnTo>
                  <a:lnTo>
                    <a:pt x="149" y="795"/>
                  </a:lnTo>
                  <a:lnTo>
                    <a:pt x="133" y="780"/>
                  </a:lnTo>
                  <a:lnTo>
                    <a:pt x="118" y="764"/>
                  </a:lnTo>
                  <a:lnTo>
                    <a:pt x="104" y="747"/>
                  </a:lnTo>
                  <a:lnTo>
                    <a:pt x="90" y="730"/>
                  </a:lnTo>
                  <a:lnTo>
                    <a:pt x="78" y="712"/>
                  </a:lnTo>
                  <a:lnTo>
                    <a:pt x="66" y="694"/>
                  </a:lnTo>
                  <a:lnTo>
                    <a:pt x="55" y="675"/>
                  </a:lnTo>
                  <a:lnTo>
                    <a:pt x="45" y="655"/>
                  </a:lnTo>
                  <a:lnTo>
                    <a:pt x="36" y="635"/>
                  </a:lnTo>
                  <a:lnTo>
                    <a:pt x="28" y="613"/>
                  </a:lnTo>
                  <a:lnTo>
                    <a:pt x="20" y="592"/>
                  </a:lnTo>
                  <a:lnTo>
                    <a:pt x="14" y="571"/>
                  </a:lnTo>
                  <a:lnTo>
                    <a:pt x="9" y="549"/>
                  </a:lnTo>
                  <a:lnTo>
                    <a:pt x="5" y="526"/>
                  </a:lnTo>
                  <a:lnTo>
                    <a:pt x="2" y="504"/>
                  </a:lnTo>
                  <a:lnTo>
                    <a:pt x="0" y="481"/>
                  </a:lnTo>
                  <a:lnTo>
                    <a:pt x="0" y="457"/>
                  </a:lnTo>
                  <a:lnTo>
                    <a:pt x="0" y="434"/>
                  </a:lnTo>
                  <a:lnTo>
                    <a:pt x="2" y="411"/>
                  </a:lnTo>
                  <a:lnTo>
                    <a:pt x="5" y="388"/>
                  </a:lnTo>
                  <a:lnTo>
                    <a:pt x="9" y="366"/>
                  </a:lnTo>
                  <a:lnTo>
                    <a:pt x="14" y="343"/>
                  </a:lnTo>
                  <a:lnTo>
                    <a:pt x="20" y="321"/>
                  </a:lnTo>
                  <a:lnTo>
                    <a:pt x="28" y="300"/>
                  </a:lnTo>
                  <a:lnTo>
                    <a:pt x="36" y="280"/>
                  </a:lnTo>
                  <a:lnTo>
                    <a:pt x="45" y="259"/>
                  </a:lnTo>
                  <a:lnTo>
                    <a:pt x="55" y="240"/>
                  </a:lnTo>
                  <a:lnTo>
                    <a:pt x="66" y="221"/>
                  </a:lnTo>
                  <a:lnTo>
                    <a:pt x="78" y="202"/>
                  </a:lnTo>
                  <a:lnTo>
                    <a:pt x="90" y="184"/>
                  </a:lnTo>
                  <a:lnTo>
                    <a:pt x="104" y="167"/>
                  </a:lnTo>
                  <a:lnTo>
                    <a:pt x="118" y="151"/>
                  </a:lnTo>
                  <a:lnTo>
                    <a:pt x="133" y="135"/>
                  </a:lnTo>
                  <a:lnTo>
                    <a:pt x="149" y="120"/>
                  </a:lnTo>
                  <a:lnTo>
                    <a:pt x="166" y="106"/>
                  </a:lnTo>
                  <a:lnTo>
                    <a:pt x="183" y="92"/>
                  </a:lnTo>
                  <a:lnTo>
                    <a:pt x="201" y="78"/>
                  </a:lnTo>
                  <a:lnTo>
                    <a:pt x="219" y="66"/>
                  </a:lnTo>
                  <a:lnTo>
                    <a:pt x="238" y="56"/>
                  </a:lnTo>
                  <a:lnTo>
                    <a:pt x="258" y="45"/>
                  </a:lnTo>
                  <a:lnTo>
                    <a:pt x="278" y="36"/>
                  </a:lnTo>
                  <a:lnTo>
                    <a:pt x="299" y="28"/>
                  </a:lnTo>
                  <a:lnTo>
                    <a:pt x="320" y="21"/>
                  </a:lnTo>
                  <a:lnTo>
                    <a:pt x="341" y="15"/>
                  </a:lnTo>
                  <a:lnTo>
                    <a:pt x="363" y="10"/>
                  </a:lnTo>
                  <a:lnTo>
                    <a:pt x="386" y="6"/>
                  </a:lnTo>
                  <a:lnTo>
                    <a:pt x="408" y="3"/>
                  </a:lnTo>
                  <a:lnTo>
                    <a:pt x="431" y="1"/>
                  </a:lnTo>
                  <a:lnTo>
                    <a:pt x="455" y="0"/>
                  </a:lnTo>
                  <a:close/>
                </a:path>
              </a:pathLst>
            </a:custGeom>
            <a:solidFill>
              <a:schemeClr val="accent2"/>
            </a:solidFill>
            <a:ln w="9525">
              <a:noFill/>
              <a:round/>
              <a:headEnd/>
              <a:tailEnd/>
            </a:ln>
          </p:spPr>
          <p:txBody>
            <a:bodyPr/>
            <a:lstStyle/>
            <a:p>
              <a:pPr>
                <a:defRPr/>
              </a:pPr>
              <a:endParaRPr lang="en-US"/>
            </a:p>
          </p:txBody>
        </p:sp>
        <p:sp>
          <p:nvSpPr>
            <p:cNvPr id="11347" name="Freeform 83"/>
            <p:cNvSpPr>
              <a:spLocks/>
            </p:cNvSpPr>
            <p:nvPr userDrawn="1"/>
          </p:nvSpPr>
          <p:spPr bwMode="gray">
            <a:xfrm>
              <a:off x="5303" y="359"/>
              <a:ext cx="20" cy="20"/>
            </a:xfrm>
            <a:custGeom>
              <a:avLst/>
              <a:gdLst/>
              <a:ahLst/>
              <a:cxnLst>
                <a:cxn ang="0">
                  <a:pos x="502" y="2"/>
                </a:cxn>
                <a:cxn ang="0">
                  <a:pos x="569" y="14"/>
                </a:cxn>
                <a:cxn ang="0">
                  <a:pos x="633" y="36"/>
                </a:cxn>
                <a:cxn ang="0">
                  <a:pos x="692" y="66"/>
                </a:cxn>
                <a:cxn ang="0">
                  <a:pos x="745" y="104"/>
                </a:cxn>
                <a:cxn ang="0">
                  <a:pos x="793" y="149"/>
                </a:cxn>
                <a:cxn ang="0">
                  <a:pos x="833" y="202"/>
                </a:cxn>
                <a:cxn ang="0">
                  <a:pos x="866" y="259"/>
                </a:cxn>
                <a:cxn ang="0">
                  <a:pos x="891" y="321"/>
                </a:cxn>
                <a:cxn ang="0">
                  <a:pos x="906" y="386"/>
                </a:cxn>
                <a:cxn ang="0">
                  <a:pos x="911" y="457"/>
                </a:cxn>
                <a:cxn ang="0">
                  <a:pos x="906" y="526"/>
                </a:cxn>
                <a:cxn ang="0">
                  <a:pos x="891" y="592"/>
                </a:cxn>
                <a:cxn ang="0">
                  <a:pos x="866" y="653"/>
                </a:cxn>
                <a:cxn ang="0">
                  <a:pos x="833" y="711"/>
                </a:cxn>
                <a:cxn ang="0">
                  <a:pos x="793" y="763"/>
                </a:cxn>
                <a:cxn ang="0">
                  <a:pos x="745" y="808"/>
                </a:cxn>
                <a:cxn ang="0">
                  <a:pos x="692" y="846"/>
                </a:cxn>
                <a:cxn ang="0">
                  <a:pos x="633" y="877"/>
                </a:cxn>
                <a:cxn ang="0">
                  <a:pos x="569" y="898"/>
                </a:cxn>
                <a:cxn ang="0">
                  <a:pos x="502" y="910"/>
                </a:cxn>
                <a:cxn ang="0">
                  <a:pos x="432" y="912"/>
                </a:cxn>
                <a:cxn ang="0">
                  <a:pos x="364" y="903"/>
                </a:cxn>
                <a:cxn ang="0">
                  <a:pos x="299" y="885"/>
                </a:cxn>
                <a:cxn ang="0">
                  <a:pos x="239" y="857"/>
                </a:cxn>
                <a:cxn ang="0">
                  <a:pos x="183" y="822"/>
                </a:cxn>
                <a:cxn ang="0">
                  <a:pos x="134" y="779"/>
                </a:cxn>
                <a:cxn ang="0">
                  <a:pos x="91" y="729"/>
                </a:cxn>
                <a:cxn ang="0">
                  <a:pos x="55" y="673"/>
                </a:cxn>
                <a:cxn ang="0">
                  <a:pos x="28" y="613"/>
                </a:cxn>
                <a:cxn ang="0">
                  <a:pos x="10" y="548"/>
                </a:cxn>
                <a:cxn ang="0">
                  <a:pos x="1" y="480"/>
                </a:cxn>
                <a:cxn ang="0">
                  <a:pos x="3" y="409"/>
                </a:cxn>
                <a:cxn ang="0">
                  <a:pos x="15" y="342"/>
                </a:cxn>
                <a:cxn ang="0">
                  <a:pos x="36" y="279"/>
                </a:cxn>
                <a:cxn ang="0">
                  <a:pos x="66" y="220"/>
                </a:cxn>
                <a:cxn ang="0">
                  <a:pos x="105" y="166"/>
                </a:cxn>
                <a:cxn ang="0">
                  <a:pos x="150" y="118"/>
                </a:cxn>
                <a:cxn ang="0">
                  <a:pos x="201" y="78"/>
                </a:cxn>
                <a:cxn ang="0">
                  <a:pos x="258" y="45"/>
                </a:cxn>
                <a:cxn ang="0">
                  <a:pos x="320" y="20"/>
                </a:cxn>
                <a:cxn ang="0">
                  <a:pos x="386" y="5"/>
                </a:cxn>
                <a:cxn ang="0">
                  <a:pos x="455" y="0"/>
                </a:cxn>
              </a:cxnLst>
              <a:rect l="0" t="0" r="r" b="b"/>
              <a:pathLst>
                <a:path w="911" h="912">
                  <a:moveTo>
                    <a:pt x="455" y="0"/>
                  </a:moveTo>
                  <a:lnTo>
                    <a:pt x="479" y="0"/>
                  </a:lnTo>
                  <a:lnTo>
                    <a:pt x="502" y="2"/>
                  </a:lnTo>
                  <a:lnTo>
                    <a:pt x="524" y="5"/>
                  </a:lnTo>
                  <a:lnTo>
                    <a:pt x="547" y="9"/>
                  </a:lnTo>
                  <a:lnTo>
                    <a:pt x="569" y="14"/>
                  </a:lnTo>
                  <a:lnTo>
                    <a:pt x="591" y="20"/>
                  </a:lnTo>
                  <a:lnTo>
                    <a:pt x="612" y="27"/>
                  </a:lnTo>
                  <a:lnTo>
                    <a:pt x="633" y="36"/>
                  </a:lnTo>
                  <a:lnTo>
                    <a:pt x="653" y="45"/>
                  </a:lnTo>
                  <a:lnTo>
                    <a:pt x="673" y="55"/>
                  </a:lnTo>
                  <a:lnTo>
                    <a:pt x="692" y="66"/>
                  </a:lnTo>
                  <a:lnTo>
                    <a:pt x="710" y="78"/>
                  </a:lnTo>
                  <a:lnTo>
                    <a:pt x="728" y="90"/>
                  </a:lnTo>
                  <a:lnTo>
                    <a:pt x="745" y="104"/>
                  </a:lnTo>
                  <a:lnTo>
                    <a:pt x="762" y="118"/>
                  </a:lnTo>
                  <a:lnTo>
                    <a:pt x="778" y="133"/>
                  </a:lnTo>
                  <a:lnTo>
                    <a:pt x="793" y="149"/>
                  </a:lnTo>
                  <a:lnTo>
                    <a:pt x="807" y="166"/>
                  </a:lnTo>
                  <a:lnTo>
                    <a:pt x="821" y="184"/>
                  </a:lnTo>
                  <a:lnTo>
                    <a:pt x="833" y="202"/>
                  </a:lnTo>
                  <a:lnTo>
                    <a:pt x="845" y="220"/>
                  </a:lnTo>
                  <a:lnTo>
                    <a:pt x="856" y="239"/>
                  </a:lnTo>
                  <a:lnTo>
                    <a:pt x="866" y="259"/>
                  </a:lnTo>
                  <a:lnTo>
                    <a:pt x="875" y="279"/>
                  </a:lnTo>
                  <a:lnTo>
                    <a:pt x="883" y="299"/>
                  </a:lnTo>
                  <a:lnTo>
                    <a:pt x="891" y="321"/>
                  </a:lnTo>
                  <a:lnTo>
                    <a:pt x="897" y="342"/>
                  </a:lnTo>
                  <a:lnTo>
                    <a:pt x="902" y="364"/>
                  </a:lnTo>
                  <a:lnTo>
                    <a:pt x="906" y="386"/>
                  </a:lnTo>
                  <a:lnTo>
                    <a:pt x="909" y="409"/>
                  </a:lnTo>
                  <a:lnTo>
                    <a:pt x="911" y="432"/>
                  </a:lnTo>
                  <a:lnTo>
                    <a:pt x="911" y="457"/>
                  </a:lnTo>
                  <a:lnTo>
                    <a:pt x="911" y="480"/>
                  </a:lnTo>
                  <a:lnTo>
                    <a:pt x="909" y="503"/>
                  </a:lnTo>
                  <a:lnTo>
                    <a:pt x="906" y="526"/>
                  </a:lnTo>
                  <a:lnTo>
                    <a:pt x="902" y="548"/>
                  </a:lnTo>
                  <a:lnTo>
                    <a:pt x="897" y="570"/>
                  </a:lnTo>
                  <a:lnTo>
                    <a:pt x="891" y="592"/>
                  </a:lnTo>
                  <a:lnTo>
                    <a:pt x="883" y="613"/>
                  </a:lnTo>
                  <a:lnTo>
                    <a:pt x="875" y="633"/>
                  </a:lnTo>
                  <a:lnTo>
                    <a:pt x="866" y="653"/>
                  </a:lnTo>
                  <a:lnTo>
                    <a:pt x="856" y="673"/>
                  </a:lnTo>
                  <a:lnTo>
                    <a:pt x="845" y="692"/>
                  </a:lnTo>
                  <a:lnTo>
                    <a:pt x="833" y="711"/>
                  </a:lnTo>
                  <a:lnTo>
                    <a:pt x="821" y="729"/>
                  </a:lnTo>
                  <a:lnTo>
                    <a:pt x="807" y="747"/>
                  </a:lnTo>
                  <a:lnTo>
                    <a:pt x="793" y="763"/>
                  </a:lnTo>
                  <a:lnTo>
                    <a:pt x="778" y="779"/>
                  </a:lnTo>
                  <a:lnTo>
                    <a:pt x="762" y="794"/>
                  </a:lnTo>
                  <a:lnTo>
                    <a:pt x="745" y="808"/>
                  </a:lnTo>
                  <a:lnTo>
                    <a:pt x="728" y="822"/>
                  </a:lnTo>
                  <a:lnTo>
                    <a:pt x="710" y="835"/>
                  </a:lnTo>
                  <a:lnTo>
                    <a:pt x="692" y="846"/>
                  </a:lnTo>
                  <a:lnTo>
                    <a:pt x="673" y="857"/>
                  </a:lnTo>
                  <a:lnTo>
                    <a:pt x="653" y="867"/>
                  </a:lnTo>
                  <a:lnTo>
                    <a:pt x="633" y="877"/>
                  </a:lnTo>
                  <a:lnTo>
                    <a:pt x="612" y="885"/>
                  </a:lnTo>
                  <a:lnTo>
                    <a:pt x="591" y="892"/>
                  </a:lnTo>
                  <a:lnTo>
                    <a:pt x="569" y="898"/>
                  </a:lnTo>
                  <a:lnTo>
                    <a:pt x="547" y="903"/>
                  </a:lnTo>
                  <a:lnTo>
                    <a:pt x="524" y="907"/>
                  </a:lnTo>
                  <a:lnTo>
                    <a:pt x="502" y="910"/>
                  </a:lnTo>
                  <a:lnTo>
                    <a:pt x="479" y="912"/>
                  </a:lnTo>
                  <a:lnTo>
                    <a:pt x="455" y="912"/>
                  </a:lnTo>
                  <a:lnTo>
                    <a:pt x="432" y="912"/>
                  </a:lnTo>
                  <a:lnTo>
                    <a:pt x="409" y="910"/>
                  </a:lnTo>
                  <a:lnTo>
                    <a:pt x="386" y="907"/>
                  </a:lnTo>
                  <a:lnTo>
                    <a:pt x="364" y="903"/>
                  </a:lnTo>
                  <a:lnTo>
                    <a:pt x="342" y="898"/>
                  </a:lnTo>
                  <a:lnTo>
                    <a:pt x="320" y="892"/>
                  </a:lnTo>
                  <a:lnTo>
                    <a:pt x="299" y="885"/>
                  </a:lnTo>
                  <a:lnTo>
                    <a:pt x="279" y="877"/>
                  </a:lnTo>
                  <a:lnTo>
                    <a:pt x="258" y="867"/>
                  </a:lnTo>
                  <a:lnTo>
                    <a:pt x="239" y="857"/>
                  </a:lnTo>
                  <a:lnTo>
                    <a:pt x="220" y="846"/>
                  </a:lnTo>
                  <a:lnTo>
                    <a:pt x="201" y="835"/>
                  </a:lnTo>
                  <a:lnTo>
                    <a:pt x="183" y="822"/>
                  </a:lnTo>
                  <a:lnTo>
                    <a:pt x="166" y="808"/>
                  </a:lnTo>
                  <a:lnTo>
                    <a:pt x="150" y="794"/>
                  </a:lnTo>
                  <a:lnTo>
                    <a:pt x="134" y="779"/>
                  </a:lnTo>
                  <a:lnTo>
                    <a:pt x="119" y="763"/>
                  </a:lnTo>
                  <a:lnTo>
                    <a:pt x="105" y="747"/>
                  </a:lnTo>
                  <a:lnTo>
                    <a:pt x="91" y="729"/>
                  </a:lnTo>
                  <a:lnTo>
                    <a:pt x="78" y="711"/>
                  </a:lnTo>
                  <a:lnTo>
                    <a:pt x="66" y="692"/>
                  </a:lnTo>
                  <a:lnTo>
                    <a:pt x="55" y="673"/>
                  </a:lnTo>
                  <a:lnTo>
                    <a:pt x="45" y="653"/>
                  </a:lnTo>
                  <a:lnTo>
                    <a:pt x="36" y="633"/>
                  </a:lnTo>
                  <a:lnTo>
                    <a:pt x="28" y="613"/>
                  </a:lnTo>
                  <a:lnTo>
                    <a:pt x="21" y="592"/>
                  </a:lnTo>
                  <a:lnTo>
                    <a:pt x="15" y="570"/>
                  </a:lnTo>
                  <a:lnTo>
                    <a:pt x="10" y="548"/>
                  </a:lnTo>
                  <a:lnTo>
                    <a:pt x="6" y="526"/>
                  </a:lnTo>
                  <a:lnTo>
                    <a:pt x="3" y="503"/>
                  </a:lnTo>
                  <a:lnTo>
                    <a:pt x="1" y="480"/>
                  </a:lnTo>
                  <a:lnTo>
                    <a:pt x="0" y="457"/>
                  </a:lnTo>
                  <a:lnTo>
                    <a:pt x="1" y="432"/>
                  </a:lnTo>
                  <a:lnTo>
                    <a:pt x="3" y="409"/>
                  </a:lnTo>
                  <a:lnTo>
                    <a:pt x="6" y="386"/>
                  </a:lnTo>
                  <a:lnTo>
                    <a:pt x="10" y="364"/>
                  </a:lnTo>
                  <a:lnTo>
                    <a:pt x="15" y="342"/>
                  </a:lnTo>
                  <a:lnTo>
                    <a:pt x="21" y="321"/>
                  </a:lnTo>
                  <a:lnTo>
                    <a:pt x="28" y="299"/>
                  </a:lnTo>
                  <a:lnTo>
                    <a:pt x="36" y="279"/>
                  </a:lnTo>
                  <a:lnTo>
                    <a:pt x="45" y="259"/>
                  </a:lnTo>
                  <a:lnTo>
                    <a:pt x="55" y="239"/>
                  </a:lnTo>
                  <a:lnTo>
                    <a:pt x="66" y="220"/>
                  </a:lnTo>
                  <a:lnTo>
                    <a:pt x="78" y="202"/>
                  </a:lnTo>
                  <a:lnTo>
                    <a:pt x="91" y="184"/>
                  </a:lnTo>
                  <a:lnTo>
                    <a:pt x="105" y="166"/>
                  </a:lnTo>
                  <a:lnTo>
                    <a:pt x="119" y="149"/>
                  </a:lnTo>
                  <a:lnTo>
                    <a:pt x="134" y="133"/>
                  </a:lnTo>
                  <a:lnTo>
                    <a:pt x="150" y="118"/>
                  </a:lnTo>
                  <a:lnTo>
                    <a:pt x="166" y="104"/>
                  </a:lnTo>
                  <a:lnTo>
                    <a:pt x="183" y="90"/>
                  </a:lnTo>
                  <a:lnTo>
                    <a:pt x="201" y="78"/>
                  </a:lnTo>
                  <a:lnTo>
                    <a:pt x="220" y="66"/>
                  </a:lnTo>
                  <a:lnTo>
                    <a:pt x="239" y="55"/>
                  </a:lnTo>
                  <a:lnTo>
                    <a:pt x="258" y="45"/>
                  </a:lnTo>
                  <a:lnTo>
                    <a:pt x="279" y="36"/>
                  </a:lnTo>
                  <a:lnTo>
                    <a:pt x="299" y="27"/>
                  </a:lnTo>
                  <a:lnTo>
                    <a:pt x="320" y="20"/>
                  </a:lnTo>
                  <a:lnTo>
                    <a:pt x="342" y="14"/>
                  </a:lnTo>
                  <a:lnTo>
                    <a:pt x="364" y="9"/>
                  </a:lnTo>
                  <a:lnTo>
                    <a:pt x="386" y="5"/>
                  </a:lnTo>
                  <a:lnTo>
                    <a:pt x="409" y="2"/>
                  </a:lnTo>
                  <a:lnTo>
                    <a:pt x="432" y="0"/>
                  </a:lnTo>
                  <a:lnTo>
                    <a:pt x="455" y="0"/>
                  </a:lnTo>
                  <a:close/>
                </a:path>
              </a:pathLst>
            </a:custGeom>
            <a:solidFill>
              <a:schemeClr val="bg1"/>
            </a:solidFill>
            <a:ln w="9525">
              <a:noFill/>
              <a:round/>
              <a:headEnd/>
              <a:tailEnd/>
            </a:ln>
          </p:spPr>
          <p:txBody>
            <a:bodyPr/>
            <a:lstStyle/>
            <a:p>
              <a:pPr>
                <a:defRPr/>
              </a:pPr>
              <a:endParaRPr lang="en-US"/>
            </a:p>
          </p:txBody>
        </p:sp>
      </p:grpSp>
      <p:grpSp>
        <p:nvGrpSpPr>
          <p:cNvPr id="1028" name="Group 84"/>
          <p:cNvGrpSpPr>
            <a:grpSpLocks/>
          </p:cNvGrpSpPr>
          <p:nvPr/>
        </p:nvGrpSpPr>
        <p:grpSpPr bwMode="auto">
          <a:xfrm>
            <a:off x="838200" y="1143000"/>
            <a:ext cx="7696200" cy="533400"/>
            <a:chOff x="480" y="1632"/>
            <a:chExt cx="4848" cy="336"/>
          </a:xfrm>
        </p:grpSpPr>
        <p:sp>
          <p:nvSpPr>
            <p:cNvPr id="11349" name="Freeform 85"/>
            <p:cNvSpPr>
              <a:spLocks/>
            </p:cNvSpPr>
            <p:nvPr userDrawn="1"/>
          </p:nvSpPr>
          <p:spPr bwMode="gray">
            <a:xfrm>
              <a:off x="480" y="1824"/>
              <a:ext cx="4678" cy="71"/>
            </a:xfrm>
            <a:custGeom>
              <a:avLst/>
              <a:gdLst/>
              <a:ahLst/>
              <a:cxnLst>
                <a:cxn ang="0">
                  <a:pos x="4822" y="84"/>
                </a:cxn>
                <a:cxn ang="0">
                  <a:pos x="114" y="87"/>
                </a:cxn>
                <a:cxn ang="0">
                  <a:pos x="66" y="80"/>
                </a:cxn>
                <a:cxn ang="0">
                  <a:pos x="28" y="73"/>
                </a:cxn>
                <a:cxn ang="0">
                  <a:pos x="7" y="59"/>
                </a:cxn>
                <a:cxn ang="0">
                  <a:pos x="0" y="52"/>
                </a:cxn>
                <a:cxn ang="0">
                  <a:pos x="0" y="42"/>
                </a:cxn>
                <a:cxn ang="0">
                  <a:pos x="0" y="35"/>
                </a:cxn>
                <a:cxn ang="0">
                  <a:pos x="4" y="28"/>
                </a:cxn>
                <a:cxn ang="0">
                  <a:pos x="24" y="14"/>
                </a:cxn>
                <a:cxn ang="0">
                  <a:pos x="59" y="7"/>
                </a:cxn>
                <a:cxn ang="0">
                  <a:pos x="111" y="0"/>
                </a:cxn>
                <a:cxn ang="0">
                  <a:pos x="4812" y="0"/>
                </a:cxn>
                <a:cxn ang="0">
                  <a:pos x="4822" y="84"/>
                </a:cxn>
              </a:cxnLst>
              <a:rect l="0" t="0" r="r" b="b"/>
              <a:pathLst>
                <a:path w="4822" h="87">
                  <a:moveTo>
                    <a:pt x="4822" y="84"/>
                  </a:moveTo>
                  <a:lnTo>
                    <a:pt x="114" y="87"/>
                  </a:lnTo>
                  <a:lnTo>
                    <a:pt x="66" y="80"/>
                  </a:lnTo>
                  <a:lnTo>
                    <a:pt x="28" y="73"/>
                  </a:lnTo>
                  <a:lnTo>
                    <a:pt x="7" y="59"/>
                  </a:lnTo>
                  <a:lnTo>
                    <a:pt x="0" y="52"/>
                  </a:lnTo>
                  <a:lnTo>
                    <a:pt x="0" y="42"/>
                  </a:lnTo>
                  <a:lnTo>
                    <a:pt x="0" y="35"/>
                  </a:lnTo>
                  <a:lnTo>
                    <a:pt x="4" y="28"/>
                  </a:lnTo>
                  <a:lnTo>
                    <a:pt x="24" y="14"/>
                  </a:lnTo>
                  <a:lnTo>
                    <a:pt x="59" y="7"/>
                  </a:lnTo>
                  <a:lnTo>
                    <a:pt x="111" y="0"/>
                  </a:lnTo>
                  <a:lnTo>
                    <a:pt x="4812" y="0"/>
                  </a:lnTo>
                  <a:lnTo>
                    <a:pt x="4822" y="84"/>
                  </a:lnTo>
                  <a:close/>
                </a:path>
              </a:pathLst>
            </a:custGeom>
            <a:gradFill rotWithShape="0">
              <a:gsLst>
                <a:gs pos="0">
                  <a:schemeClr val="accent2"/>
                </a:gs>
                <a:gs pos="50000">
                  <a:schemeClr val="accent2">
                    <a:gamma/>
                    <a:tint val="33725"/>
                    <a:invGamma/>
                  </a:schemeClr>
                </a:gs>
                <a:gs pos="100000">
                  <a:schemeClr val="accent2"/>
                </a:gs>
              </a:gsLst>
              <a:lin ang="5400000" scaled="1"/>
            </a:gradFill>
            <a:ln w="9525">
              <a:noFill/>
              <a:round/>
              <a:headEnd/>
              <a:tailEnd/>
            </a:ln>
          </p:spPr>
          <p:txBody>
            <a:bodyPr/>
            <a:lstStyle/>
            <a:p>
              <a:pPr>
                <a:defRPr/>
              </a:pPr>
              <a:endParaRPr lang="en-US"/>
            </a:p>
          </p:txBody>
        </p:sp>
        <p:grpSp>
          <p:nvGrpSpPr>
            <p:cNvPr id="1035" name="Group 86"/>
            <p:cNvGrpSpPr>
              <a:grpSpLocks/>
            </p:cNvGrpSpPr>
            <p:nvPr userDrawn="1"/>
          </p:nvGrpSpPr>
          <p:grpSpPr bwMode="auto">
            <a:xfrm>
              <a:off x="4992" y="1632"/>
              <a:ext cx="336" cy="336"/>
              <a:chOff x="4848" y="672"/>
              <a:chExt cx="432" cy="432"/>
            </a:xfrm>
          </p:grpSpPr>
          <p:sp>
            <p:nvSpPr>
              <p:cNvPr id="11351" name="Oval 87"/>
              <p:cNvSpPr>
                <a:spLocks noChangeArrowheads="1"/>
              </p:cNvSpPr>
              <p:nvPr userDrawn="1"/>
            </p:nvSpPr>
            <p:spPr bwMode="gray">
              <a:xfrm>
                <a:off x="4848" y="672"/>
                <a:ext cx="432" cy="432"/>
              </a:xfrm>
              <a:prstGeom prst="ellipse">
                <a:avLst/>
              </a:prstGeom>
              <a:gradFill rotWithShape="0">
                <a:gsLst>
                  <a:gs pos="0">
                    <a:srgbClr val="FFFFFF"/>
                  </a:gs>
                  <a:gs pos="100000">
                    <a:schemeClr val="accent1"/>
                  </a:gs>
                </a:gsLst>
                <a:lin ang="2700000" scaled="1"/>
              </a:gradFill>
              <a:ln w="9525">
                <a:noFill/>
                <a:round/>
                <a:headEnd/>
                <a:tailEnd/>
              </a:ln>
              <a:effectLst/>
            </p:spPr>
            <p:txBody>
              <a:bodyPr wrap="none" anchor="ctr"/>
              <a:lstStyle/>
              <a:p>
                <a:pPr>
                  <a:defRPr/>
                </a:pPr>
                <a:endParaRPr lang="en-US"/>
              </a:p>
            </p:txBody>
          </p:sp>
          <p:sp>
            <p:nvSpPr>
              <p:cNvPr id="11352" name="Oval 88"/>
              <p:cNvSpPr>
                <a:spLocks noChangeArrowheads="1"/>
              </p:cNvSpPr>
              <p:nvPr userDrawn="1"/>
            </p:nvSpPr>
            <p:spPr bwMode="gray">
              <a:xfrm>
                <a:off x="4896" y="720"/>
                <a:ext cx="337" cy="337"/>
              </a:xfrm>
              <a:prstGeom prst="ellipse">
                <a:avLst/>
              </a:prstGeom>
              <a:solidFill>
                <a:schemeClr val="accent1"/>
              </a:solidFill>
              <a:ln w="9525">
                <a:noFill/>
                <a:round/>
                <a:headEnd/>
                <a:tailEnd/>
              </a:ln>
              <a:effectLst/>
            </p:spPr>
            <p:txBody>
              <a:bodyPr wrap="none" anchor="ctr"/>
              <a:lstStyle/>
              <a:p>
                <a:pPr>
                  <a:defRPr/>
                </a:pPr>
                <a:endParaRPr lang="en-US"/>
              </a:p>
            </p:txBody>
          </p:sp>
          <p:sp>
            <p:nvSpPr>
              <p:cNvPr id="11353" name="Oval 89"/>
              <p:cNvSpPr>
                <a:spLocks noChangeArrowheads="1"/>
              </p:cNvSpPr>
              <p:nvPr userDrawn="1"/>
            </p:nvSpPr>
            <p:spPr bwMode="gray">
              <a:xfrm>
                <a:off x="4992" y="816"/>
                <a:ext cx="144" cy="144"/>
              </a:xfrm>
              <a:prstGeom prst="ellipse">
                <a:avLst/>
              </a:prstGeom>
              <a:gradFill rotWithShape="0">
                <a:gsLst>
                  <a:gs pos="0">
                    <a:schemeClr val="bg1"/>
                  </a:gs>
                  <a:gs pos="100000">
                    <a:schemeClr val="hlink"/>
                  </a:gs>
                </a:gsLst>
                <a:lin ang="2700000" scaled="1"/>
              </a:gradFill>
              <a:ln w="9525">
                <a:noFill/>
                <a:round/>
                <a:headEnd/>
                <a:tailEnd/>
              </a:ln>
              <a:effectLst/>
            </p:spPr>
            <p:txBody>
              <a:bodyPr wrap="none" anchor="ctr"/>
              <a:lstStyle/>
              <a:p>
                <a:pPr>
                  <a:defRPr/>
                </a:pPr>
                <a:endParaRPr lang="en-US"/>
              </a:p>
            </p:txBody>
          </p:sp>
          <p:sp>
            <p:nvSpPr>
              <p:cNvPr id="11354" name="Freeform 90"/>
              <p:cNvSpPr>
                <a:spLocks/>
              </p:cNvSpPr>
              <p:nvPr userDrawn="1"/>
            </p:nvSpPr>
            <p:spPr bwMode="gray">
              <a:xfrm flipH="1">
                <a:off x="5061" y="888"/>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11355" name="Freeform 91"/>
              <p:cNvSpPr>
                <a:spLocks/>
              </p:cNvSpPr>
              <p:nvPr userDrawn="1"/>
            </p:nvSpPr>
            <p:spPr bwMode="gray">
              <a:xfrm>
                <a:off x="4921" y="888"/>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11356" name="Freeform 92"/>
              <p:cNvSpPr>
                <a:spLocks/>
              </p:cNvSpPr>
              <p:nvPr userDrawn="1"/>
            </p:nvSpPr>
            <p:spPr bwMode="gray">
              <a:xfrm flipH="1" flipV="1">
                <a:off x="5061" y="743"/>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sp>
            <p:nvSpPr>
              <p:cNvPr id="11357" name="Freeform 93"/>
              <p:cNvSpPr>
                <a:spLocks/>
              </p:cNvSpPr>
              <p:nvPr userDrawn="1"/>
            </p:nvSpPr>
            <p:spPr bwMode="gray">
              <a:xfrm flipV="1">
                <a:off x="4921" y="743"/>
                <a:ext cx="144" cy="141"/>
              </a:xfrm>
              <a:custGeom>
                <a:avLst/>
                <a:gdLst/>
                <a:ahLst/>
                <a:cxnLst>
                  <a:cxn ang="0">
                    <a:pos x="477" y="627"/>
                  </a:cxn>
                  <a:cxn ang="0">
                    <a:pos x="571" y="686"/>
                  </a:cxn>
                  <a:cxn ang="0">
                    <a:pos x="651" y="893"/>
                  </a:cxn>
                  <a:cxn ang="0">
                    <a:pos x="883" y="1041"/>
                  </a:cxn>
                  <a:cxn ang="0">
                    <a:pos x="1072" y="907"/>
                  </a:cxn>
                  <a:cxn ang="0">
                    <a:pos x="805" y="876"/>
                  </a:cxn>
                  <a:cxn ang="0">
                    <a:pos x="555" y="521"/>
                  </a:cxn>
                  <a:cxn ang="0">
                    <a:pos x="243" y="372"/>
                  </a:cxn>
                  <a:cxn ang="0">
                    <a:pos x="115" y="201"/>
                  </a:cxn>
                  <a:cxn ang="0">
                    <a:pos x="160" y="0"/>
                  </a:cxn>
                  <a:cxn ang="0">
                    <a:pos x="12" y="264"/>
                  </a:cxn>
                  <a:cxn ang="0">
                    <a:pos x="172" y="452"/>
                  </a:cxn>
                  <a:cxn ang="0">
                    <a:pos x="447" y="546"/>
                  </a:cxn>
                  <a:cxn ang="0">
                    <a:pos x="268" y="734"/>
                  </a:cxn>
                  <a:cxn ang="0">
                    <a:pos x="345" y="869"/>
                  </a:cxn>
                  <a:cxn ang="0">
                    <a:pos x="534" y="839"/>
                  </a:cxn>
                  <a:cxn ang="0">
                    <a:pos x="385" y="785"/>
                  </a:cxn>
                  <a:cxn ang="0">
                    <a:pos x="381" y="674"/>
                  </a:cxn>
                  <a:cxn ang="0">
                    <a:pos x="477" y="627"/>
                  </a:cxn>
                </a:cxnLst>
                <a:rect l="0" t="0" r="r" b="b"/>
                <a:pathLst>
                  <a:path w="1072" h="1047">
                    <a:moveTo>
                      <a:pt x="477" y="627"/>
                    </a:moveTo>
                    <a:cubicBezTo>
                      <a:pt x="503" y="632"/>
                      <a:pt x="542" y="644"/>
                      <a:pt x="571" y="686"/>
                    </a:cubicBezTo>
                    <a:cubicBezTo>
                      <a:pt x="600" y="730"/>
                      <a:pt x="616" y="783"/>
                      <a:pt x="651" y="893"/>
                    </a:cubicBezTo>
                    <a:cubicBezTo>
                      <a:pt x="686" y="1003"/>
                      <a:pt x="793" y="1047"/>
                      <a:pt x="883" y="1041"/>
                    </a:cubicBezTo>
                    <a:cubicBezTo>
                      <a:pt x="973" y="1035"/>
                      <a:pt x="1054" y="963"/>
                      <a:pt x="1072" y="907"/>
                    </a:cubicBezTo>
                    <a:cubicBezTo>
                      <a:pt x="1003" y="927"/>
                      <a:pt x="892" y="939"/>
                      <a:pt x="805" y="876"/>
                    </a:cubicBezTo>
                    <a:cubicBezTo>
                      <a:pt x="723" y="817"/>
                      <a:pt x="675" y="631"/>
                      <a:pt x="555" y="521"/>
                    </a:cubicBezTo>
                    <a:cubicBezTo>
                      <a:pt x="451" y="421"/>
                      <a:pt x="304" y="397"/>
                      <a:pt x="243" y="372"/>
                    </a:cubicBezTo>
                    <a:cubicBezTo>
                      <a:pt x="182" y="347"/>
                      <a:pt x="120" y="267"/>
                      <a:pt x="115" y="201"/>
                    </a:cubicBezTo>
                    <a:cubicBezTo>
                      <a:pt x="110" y="135"/>
                      <a:pt x="135" y="55"/>
                      <a:pt x="160" y="0"/>
                    </a:cubicBezTo>
                    <a:cubicBezTo>
                      <a:pt x="60" y="52"/>
                      <a:pt x="0" y="162"/>
                      <a:pt x="12" y="264"/>
                    </a:cubicBezTo>
                    <a:cubicBezTo>
                      <a:pt x="24" y="366"/>
                      <a:pt x="88" y="419"/>
                      <a:pt x="172" y="452"/>
                    </a:cubicBezTo>
                    <a:cubicBezTo>
                      <a:pt x="256" y="485"/>
                      <a:pt x="392" y="479"/>
                      <a:pt x="447" y="546"/>
                    </a:cubicBezTo>
                    <a:cubicBezTo>
                      <a:pt x="309" y="591"/>
                      <a:pt x="268" y="673"/>
                      <a:pt x="268" y="734"/>
                    </a:cubicBezTo>
                    <a:cubicBezTo>
                      <a:pt x="268" y="795"/>
                      <a:pt x="303" y="851"/>
                      <a:pt x="345" y="869"/>
                    </a:cubicBezTo>
                    <a:cubicBezTo>
                      <a:pt x="387" y="887"/>
                      <a:pt x="475" y="895"/>
                      <a:pt x="534" y="839"/>
                    </a:cubicBezTo>
                    <a:cubicBezTo>
                      <a:pt x="459" y="840"/>
                      <a:pt x="416" y="828"/>
                      <a:pt x="385" y="785"/>
                    </a:cubicBezTo>
                    <a:cubicBezTo>
                      <a:pt x="354" y="742"/>
                      <a:pt x="363" y="701"/>
                      <a:pt x="381" y="674"/>
                    </a:cubicBezTo>
                    <a:cubicBezTo>
                      <a:pt x="399" y="647"/>
                      <a:pt x="451" y="622"/>
                      <a:pt x="477" y="627"/>
                    </a:cubicBezTo>
                    <a:close/>
                  </a:path>
                </a:pathLst>
              </a:custGeom>
              <a:solidFill>
                <a:schemeClr val="bg1"/>
              </a:solidFill>
              <a:ln w="3175">
                <a:noFill/>
                <a:prstDash val="solid"/>
                <a:round/>
                <a:headEnd/>
                <a:tailEnd/>
              </a:ln>
            </p:spPr>
            <p:txBody>
              <a:bodyPr/>
              <a:lstStyle/>
              <a:p>
                <a:pPr>
                  <a:defRPr/>
                </a:pPr>
                <a:endParaRPr lang="en-US"/>
              </a:p>
            </p:txBody>
          </p:sp>
        </p:grpSp>
      </p:grpSp>
      <p:sp>
        <p:nvSpPr>
          <p:cNvPr id="1029" name="Rectangle 94"/>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ko-KR"/>
              <a:t>Click to edit Master title style</a:t>
            </a:r>
          </a:p>
        </p:txBody>
      </p:sp>
      <p:sp>
        <p:nvSpPr>
          <p:cNvPr id="1030" name="Rectangle 95"/>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p>
        </p:txBody>
      </p:sp>
      <p:sp>
        <p:nvSpPr>
          <p:cNvPr id="11360" name="Rectangle 9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ea typeface="굴림" pitchFamily="34" charset="-127"/>
              </a:defRPr>
            </a:lvl1pPr>
          </a:lstStyle>
          <a:p>
            <a:pPr>
              <a:defRPr/>
            </a:pPr>
            <a:endParaRPr lang="en-US" altLang="ko-KR"/>
          </a:p>
        </p:txBody>
      </p:sp>
      <p:sp>
        <p:nvSpPr>
          <p:cNvPr id="11361" name="Rectangle 9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ea typeface="굴림" pitchFamily="34" charset="-127"/>
              </a:defRPr>
            </a:lvl1pPr>
          </a:lstStyle>
          <a:p>
            <a:pPr>
              <a:defRPr/>
            </a:pPr>
            <a:endParaRPr lang="en-US" altLang="ko-KR"/>
          </a:p>
        </p:txBody>
      </p:sp>
      <p:sp>
        <p:nvSpPr>
          <p:cNvPr id="11362" name="Rectangle 98"/>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mn-lt"/>
                <a:ea typeface="굴림" pitchFamily="34" charset="-127"/>
              </a:defRPr>
            </a:lvl1pPr>
          </a:lstStyle>
          <a:p>
            <a:pPr>
              <a:defRPr/>
            </a:pPr>
            <a:fld id="{D7081102-EFC1-447F-A5E6-4222AEC21067}"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83712"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ransition>
    <p:split orient="ver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Garamond" pitchFamily="18" charset="0"/>
        </a:defRPr>
      </a:lvl2pPr>
      <a:lvl3pPr algn="ctr" rtl="0" eaLnBrk="0" fontAlgn="base" hangingPunct="0">
        <a:spcBef>
          <a:spcPct val="0"/>
        </a:spcBef>
        <a:spcAft>
          <a:spcPct val="0"/>
        </a:spcAft>
        <a:defRPr sz="4400">
          <a:solidFill>
            <a:schemeClr val="tx2"/>
          </a:solidFill>
          <a:latin typeface="Garamond" pitchFamily="18" charset="0"/>
        </a:defRPr>
      </a:lvl3pPr>
      <a:lvl4pPr algn="ctr" rtl="0" eaLnBrk="0" fontAlgn="base" hangingPunct="0">
        <a:spcBef>
          <a:spcPct val="0"/>
        </a:spcBef>
        <a:spcAft>
          <a:spcPct val="0"/>
        </a:spcAft>
        <a:defRPr sz="4400">
          <a:solidFill>
            <a:schemeClr val="tx2"/>
          </a:solidFill>
          <a:latin typeface="Garamond" pitchFamily="18" charset="0"/>
        </a:defRPr>
      </a:lvl4pPr>
      <a:lvl5pPr algn="ctr" rtl="0" eaLnBrk="0" fontAlgn="base" hangingPunct="0">
        <a:spcBef>
          <a:spcPct val="0"/>
        </a:spcBef>
        <a:spcAft>
          <a:spcPct val="0"/>
        </a:spcAft>
        <a:defRPr sz="4400">
          <a:solidFill>
            <a:schemeClr val="tx2"/>
          </a:solidFill>
          <a:latin typeface="Garamond" pitchFamily="18" charset="0"/>
        </a:defRPr>
      </a:lvl5pPr>
      <a:lvl6pPr marL="457200" algn="ctr" rtl="0" fontAlgn="base">
        <a:spcBef>
          <a:spcPct val="0"/>
        </a:spcBef>
        <a:spcAft>
          <a:spcPct val="0"/>
        </a:spcAft>
        <a:defRPr sz="4400">
          <a:solidFill>
            <a:schemeClr val="tx2"/>
          </a:solidFill>
          <a:latin typeface="Garamond" pitchFamily="18" charset="0"/>
        </a:defRPr>
      </a:lvl6pPr>
      <a:lvl7pPr marL="914400" algn="ctr" rtl="0" fontAlgn="base">
        <a:spcBef>
          <a:spcPct val="0"/>
        </a:spcBef>
        <a:spcAft>
          <a:spcPct val="0"/>
        </a:spcAft>
        <a:defRPr sz="4400">
          <a:solidFill>
            <a:schemeClr val="tx2"/>
          </a:solidFill>
          <a:latin typeface="Garamond" pitchFamily="18" charset="0"/>
        </a:defRPr>
      </a:lvl7pPr>
      <a:lvl8pPr marL="1371600" algn="ctr" rtl="0" fontAlgn="base">
        <a:spcBef>
          <a:spcPct val="0"/>
        </a:spcBef>
        <a:spcAft>
          <a:spcPct val="0"/>
        </a:spcAft>
        <a:defRPr sz="4400">
          <a:solidFill>
            <a:schemeClr val="tx2"/>
          </a:solidFill>
          <a:latin typeface="Garamond" pitchFamily="18" charset="0"/>
        </a:defRPr>
      </a:lvl8pPr>
      <a:lvl9pPr marL="1828800" algn="ctr" rtl="0" fontAlgn="base">
        <a:spcBef>
          <a:spcPct val="0"/>
        </a:spcBef>
        <a:spcAft>
          <a:spcPct val="0"/>
        </a:spcAft>
        <a:defRPr sz="4400">
          <a:solidFill>
            <a:schemeClr val="tx2"/>
          </a:solidFill>
          <a:latin typeface="Garamond" pitchFamily="18" charset="0"/>
        </a:defRPr>
      </a:lvl9pPr>
    </p:titleStyle>
    <p:bodyStyle>
      <a:lvl1pPr marL="447675" indent="-447675" algn="l" rtl="0" eaLnBrk="0" fontAlgn="base" hangingPunct="0">
        <a:spcBef>
          <a:spcPct val="20000"/>
        </a:spcBef>
        <a:spcAft>
          <a:spcPct val="0"/>
        </a:spcAft>
        <a:buClr>
          <a:schemeClr val="hlink"/>
        </a:buClr>
        <a:buSzPct val="70000"/>
        <a:buFont typeface="Wingdings 2" pitchFamily="18" charset="2"/>
        <a:buChar char=""/>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accent1"/>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hlink"/>
        </a:buClr>
        <a:buSzPct val="70000"/>
        <a:buFont typeface="Wingdings 2" pitchFamily="18" charset="2"/>
        <a:buChar char=""/>
        <a:defRPr sz="2400">
          <a:solidFill>
            <a:schemeClr val="tx1"/>
          </a:solidFill>
          <a:latin typeface="+mn-lt"/>
        </a:defRPr>
      </a:lvl3pPr>
      <a:lvl4pPr marL="1681163" indent="-385763" algn="l" rtl="0" eaLnBrk="0" fontAlgn="base" hangingPunct="0">
        <a:spcBef>
          <a:spcPct val="20000"/>
        </a:spcBef>
        <a:spcAft>
          <a:spcPct val="0"/>
        </a:spcAft>
        <a:buClr>
          <a:schemeClr val="accent1"/>
        </a:buClr>
        <a:buSzPct val="75000"/>
        <a:buFont typeface="Wingdings 2" pitchFamily="18" charset="2"/>
        <a:buChar char=""/>
        <a:defRPr sz="2000">
          <a:solidFill>
            <a:schemeClr val="tx1"/>
          </a:solidFill>
          <a:latin typeface="+mn-lt"/>
        </a:defRPr>
      </a:lvl4pPr>
      <a:lvl5pPr marL="2070100" indent="-387350" algn="l" rtl="0" eaLnBrk="0" fontAlgn="base" hangingPunct="0">
        <a:spcBef>
          <a:spcPct val="20000"/>
        </a:spcBef>
        <a:spcAft>
          <a:spcPct val="0"/>
        </a:spcAft>
        <a:buClr>
          <a:schemeClr val="hlink"/>
        </a:buClr>
        <a:buSzPct val="70000"/>
        <a:buFont typeface="Wingdings 2" pitchFamily="18" charset="2"/>
        <a:buChar char=""/>
        <a:defRPr sz="2000">
          <a:solidFill>
            <a:schemeClr val="tx1"/>
          </a:solidFill>
          <a:latin typeface="+mn-lt"/>
        </a:defRPr>
      </a:lvl5pPr>
      <a:lvl6pPr marL="2527300" indent="-387350" algn="l" rtl="0" fontAlgn="base">
        <a:spcBef>
          <a:spcPct val="20000"/>
        </a:spcBef>
        <a:spcAft>
          <a:spcPct val="0"/>
        </a:spcAft>
        <a:buClr>
          <a:schemeClr val="hlink"/>
        </a:buClr>
        <a:buSzPct val="70000"/>
        <a:buFont typeface="Wingdings 2" pitchFamily="18" charset="2"/>
        <a:buChar char=""/>
        <a:defRPr sz="2000">
          <a:solidFill>
            <a:schemeClr val="tx1"/>
          </a:solidFill>
          <a:latin typeface="+mn-lt"/>
        </a:defRPr>
      </a:lvl6pPr>
      <a:lvl7pPr marL="2984500" indent="-387350" algn="l" rtl="0" fontAlgn="base">
        <a:spcBef>
          <a:spcPct val="20000"/>
        </a:spcBef>
        <a:spcAft>
          <a:spcPct val="0"/>
        </a:spcAft>
        <a:buClr>
          <a:schemeClr val="hlink"/>
        </a:buClr>
        <a:buSzPct val="70000"/>
        <a:buFont typeface="Wingdings 2" pitchFamily="18" charset="2"/>
        <a:buChar char=""/>
        <a:defRPr sz="2000">
          <a:solidFill>
            <a:schemeClr val="tx1"/>
          </a:solidFill>
          <a:latin typeface="+mn-lt"/>
        </a:defRPr>
      </a:lvl7pPr>
      <a:lvl8pPr marL="3441700" indent="-387350" algn="l" rtl="0" fontAlgn="base">
        <a:spcBef>
          <a:spcPct val="20000"/>
        </a:spcBef>
        <a:spcAft>
          <a:spcPct val="0"/>
        </a:spcAft>
        <a:buClr>
          <a:schemeClr val="hlink"/>
        </a:buClr>
        <a:buSzPct val="70000"/>
        <a:buFont typeface="Wingdings 2" pitchFamily="18" charset="2"/>
        <a:buChar char=""/>
        <a:defRPr sz="2000">
          <a:solidFill>
            <a:schemeClr val="tx1"/>
          </a:solidFill>
          <a:latin typeface="+mn-lt"/>
        </a:defRPr>
      </a:lvl8pPr>
      <a:lvl9pPr marL="3898900" indent="-387350" algn="l" rtl="0" fontAlgn="base">
        <a:spcBef>
          <a:spcPct val="20000"/>
        </a:spcBef>
        <a:spcAft>
          <a:spcPct val="0"/>
        </a:spcAft>
        <a:buClr>
          <a:schemeClr val="hlink"/>
        </a:buClr>
        <a:buSzPct val="70000"/>
        <a:buFont typeface="Wingdings 2" pitchFamily="18"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66800"/>
            <a:ext cx="7772400" cy="1905000"/>
          </a:xfrm>
        </p:spPr>
        <p:txBody>
          <a:bodyPr/>
          <a:lstStyle/>
          <a:p>
            <a:pPr eaLnBrk="1" hangingPunct="1">
              <a:defRPr/>
            </a:pPr>
            <a:r>
              <a:rPr lang="en-US" sz="3800" b="1" dirty="0" err="1">
                <a:effectLst>
                  <a:outerShdw blurRad="38100" dist="38100" dir="2700000" algn="tl">
                    <a:srgbClr val="C0C0C0"/>
                  </a:outerShdw>
                </a:effectLst>
                <a:latin typeface="Tahoma" charset="0"/>
              </a:rPr>
              <a:t>Sesi</a:t>
            </a:r>
            <a:r>
              <a:rPr lang="en-US" sz="3800" b="1" dirty="0">
                <a:effectLst>
                  <a:outerShdw blurRad="38100" dist="38100" dir="2700000" algn="tl">
                    <a:srgbClr val="C0C0C0"/>
                  </a:outerShdw>
                </a:effectLst>
                <a:latin typeface="Tahoma" charset="0"/>
              </a:rPr>
              <a:t> #2: </a:t>
            </a:r>
            <a:r>
              <a:rPr lang="en-US" sz="3800" b="1" dirty="0" err="1">
                <a:effectLst>
                  <a:outerShdw blurRad="38100" dist="38100" dir="2700000" algn="tl">
                    <a:srgbClr val="C0C0C0"/>
                  </a:outerShdw>
                </a:effectLst>
                <a:latin typeface="Tahoma" charset="0"/>
              </a:rPr>
              <a:t>Pertanyaan</a:t>
            </a:r>
            <a:r>
              <a:rPr lang="en-US" sz="3800" b="1" dirty="0">
                <a:effectLst>
                  <a:outerShdw blurRad="38100" dist="38100" dir="2700000" algn="tl">
                    <a:srgbClr val="C0C0C0"/>
                  </a:outerShdw>
                </a:effectLst>
                <a:latin typeface="Tahoma" charset="0"/>
              </a:rPr>
              <a:t> </a:t>
            </a:r>
            <a:r>
              <a:rPr lang="en-US" sz="3800" b="1" dirty="0" err="1">
                <a:effectLst>
                  <a:outerShdw blurRad="38100" dist="38100" dir="2700000" algn="tl">
                    <a:srgbClr val="C0C0C0"/>
                  </a:outerShdw>
                </a:effectLst>
                <a:latin typeface="Tahoma" charset="0"/>
              </a:rPr>
              <a:t>Penelitian</a:t>
            </a:r>
            <a:r>
              <a:rPr lang="en-US" sz="3800" b="1" dirty="0">
                <a:effectLst>
                  <a:outerShdw blurRad="38100" dist="38100" dir="2700000" algn="tl">
                    <a:srgbClr val="C0C0C0"/>
                  </a:outerShdw>
                </a:effectLst>
                <a:latin typeface="Tahoma" charset="0"/>
              </a:rPr>
              <a:t> </a:t>
            </a:r>
            <a:r>
              <a:rPr lang="en-US" sz="3800" b="1" dirty="0" err="1">
                <a:effectLst>
                  <a:outerShdw blurRad="38100" dist="38100" dir="2700000" algn="tl">
                    <a:srgbClr val="C0C0C0"/>
                  </a:outerShdw>
                </a:effectLst>
                <a:latin typeface="Tahoma" charset="0"/>
              </a:rPr>
              <a:t>dan</a:t>
            </a:r>
            <a:r>
              <a:rPr lang="en-US" sz="3800" b="1" dirty="0">
                <a:effectLst>
                  <a:outerShdw blurRad="38100" dist="38100" dir="2700000" algn="tl">
                    <a:srgbClr val="C0C0C0"/>
                  </a:outerShdw>
                </a:effectLst>
                <a:latin typeface="Tahoma" charset="0"/>
              </a:rPr>
              <a:t> </a:t>
            </a:r>
            <a:r>
              <a:rPr lang="en-US" sz="3800" b="1" dirty="0" err="1">
                <a:effectLst>
                  <a:outerShdw blurRad="38100" dist="38100" dir="2700000" algn="tl">
                    <a:srgbClr val="C0C0C0"/>
                  </a:outerShdw>
                </a:effectLst>
                <a:latin typeface="Tahoma" charset="0"/>
              </a:rPr>
              <a:t>Hipotesis</a:t>
            </a:r>
            <a:endParaRPr lang="en-US" sz="3800" b="1" dirty="0">
              <a:effectLst>
                <a:outerShdw blurRad="38100" dist="38100" dir="2700000" algn="tl">
                  <a:srgbClr val="C0C0C0"/>
                </a:outerShdw>
              </a:effectLst>
              <a:latin typeface="Tahoma" charset="0"/>
            </a:endParaRPr>
          </a:p>
        </p:txBody>
      </p:sp>
      <p:sp>
        <p:nvSpPr>
          <p:cNvPr id="3075" name="Rectangle 3"/>
          <p:cNvSpPr>
            <a:spLocks noGrp="1" noChangeArrowheads="1"/>
          </p:cNvSpPr>
          <p:nvPr>
            <p:ph type="subTitle" idx="1"/>
          </p:nvPr>
        </p:nvSpPr>
        <p:spPr>
          <a:xfrm>
            <a:off x="1371600" y="4953000"/>
            <a:ext cx="6248400" cy="1066800"/>
          </a:xfrm>
        </p:spPr>
        <p:txBody>
          <a:bodyPr/>
          <a:lstStyle/>
          <a:p>
            <a:pPr eaLnBrk="1" hangingPunct="1">
              <a:lnSpc>
                <a:spcPct val="80000"/>
              </a:lnSpc>
            </a:pPr>
            <a:r>
              <a:rPr lang="en-US" sz="2800" dirty="0"/>
              <a:t>2021</a:t>
            </a:r>
            <a:endParaRPr lang="en-US" sz="2400" b="1" dirty="0">
              <a:solidFill>
                <a:schemeClr val="tx2"/>
              </a:solidFill>
            </a:endParaRPr>
          </a:p>
        </p:txBody>
      </p:sp>
      <p:sp>
        <p:nvSpPr>
          <p:cNvPr id="3076" name="Rectangle 4"/>
          <p:cNvSpPr>
            <a:spLocks noChangeArrowheads="1"/>
          </p:cNvSpPr>
          <p:nvPr/>
        </p:nvSpPr>
        <p:spPr bwMode="auto">
          <a:xfrm>
            <a:off x="685800" y="3657600"/>
            <a:ext cx="7848600" cy="461665"/>
          </a:xfrm>
          <a:prstGeom prst="rect">
            <a:avLst/>
          </a:prstGeom>
          <a:noFill/>
          <a:ln w="12700" cap="sq">
            <a:noFill/>
            <a:miter lim="800000"/>
            <a:headEnd type="none" w="sm" len="sm"/>
            <a:tailEnd type="none" w="sm" len="sm"/>
          </a:ln>
        </p:spPr>
        <p:txBody>
          <a:bodyPr>
            <a:spAutoFit/>
          </a:bodyPr>
          <a:lstStyle/>
          <a:p>
            <a:pPr algn="ctr"/>
            <a:r>
              <a:rPr kumimoji="1" lang="en-US" sz="2400" b="1">
                <a:latin typeface="Garamond" pitchFamily="18" charset="0"/>
              </a:rPr>
              <a:t>Metodologi</a:t>
            </a:r>
            <a:r>
              <a:rPr kumimoji="1" lang="en-US" sz="2400" b="1" dirty="0">
                <a:latin typeface="Garamond" pitchFamily="18" charset="0"/>
              </a:rPr>
              <a:t> </a:t>
            </a:r>
            <a:r>
              <a:rPr kumimoji="1" lang="en-US" sz="2400" b="1" dirty="0" err="1">
                <a:latin typeface="Garamond" pitchFamily="18" charset="0"/>
              </a:rPr>
              <a:t>Penelitian</a:t>
            </a:r>
            <a:endParaRPr kumimoji="1" lang="en-US" sz="2400" b="1" dirty="0">
              <a:latin typeface="Garamond" pitchFamily="18" charset="0"/>
            </a:endParaRPr>
          </a:p>
        </p:txBody>
      </p:sp>
    </p:spTree>
  </p:cSld>
  <p:clrMapOvr>
    <a:masterClrMapping/>
  </p:clrMapOvr>
  <p:transition>
    <p:pull dir="l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304800" y="76200"/>
            <a:ext cx="8610600" cy="944562"/>
          </a:xfrm>
        </p:spPr>
        <p:txBody>
          <a:bodyPr/>
          <a:lstStyle/>
          <a:p>
            <a:r>
              <a:rPr lang="en-US" sz="3000" dirty="0" err="1"/>
              <a:t>Bentuk</a:t>
            </a:r>
            <a:r>
              <a:rPr lang="en-US" sz="3000" dirty="0"/>
              <a:t> Lain </a:t>
            </a:r>
            <a:r>
              <a:rPr lang="en-US" sz="3000" dirty="0" err="1"/>
              <a:t>Rumusan</a:t>
            </a:r>
            <a:r>
              <a:rPr lang="en-US" sz="3000" dirty="0"/>
              <a:t> </a:t>
            </a:r>
            <a:r>
              <a:rPr lang="en-US" sz="3000" dirty="0" err="1"/>
              <a:t>Pertanyaan</a:t>
            </a:r>
            <a:r>
              <a:rPr lang="en-US" sz="3000" dirty="0"/>
              <a:t> </a:t>
            </a:r>
            <a:r>
              <a:rPr lang="en-US" sz="3000" dirty="0" err="1"/>
              <a:t>Penelitian</a:t>
            </a:r>
            <a:r>
              <a:rPr lang="en-US" sz="3000" dirty="0"/>
              <a:t>: Hypothesis</a:t>
            </a:r>
          </a:p>
        </p:txBody>
      </p:sp>
      <p:sp>
        <p:nvSpPr>
          <p:cNvPr id="153603" name="Rectangle 3"/>
          <p:cNvSpPr>
            <a:spLocks noGrp="1" noChangeArrowheads="1"/>
          </p:cNvSpPr>
          <p:nvPr>
            <p:ph type="body" idx="1"/>
          </p:nvPr>
        </p:nvSpPr>
        <p:spPr>
          <a:xfrm>
            <a:off x="457200" y="914400"/>
            <a:ext cx="8229600" cy="5486400"/>
          </a:xfrm>
        </p:spPr>
        <p:txBody>
          <a:bodyPr/>
          <a:lstStyle/>
          <a:p>
            <a:pPr>
              <a:lnSpc>
                <a:spcPct val="90000"/>
              </a:lnSpc>
            </a:pPr>
            <a:r>
              <a:rPr lang="en-US" sz="2800" dirty="0"/>
              <a:t>Basically, there are to types of hypotheses:</a:t>
            </a:r>
          </a:p>
          <a:p>
            <a:pPr lvl="1">
              <a:lnSpc>
                <a:spcPct val="90000"/>
              </a:lnSpc>
            </a:pPr>
            <a:r>
              <a:rPr lang="en-US" sz="2600" dirty="0"/>
              <a:t>Hypothetical statement</a:t>
            </a:r>
          </a:p>
          <a:p>
            <a:pPr lvl="1">
              <a:lnSpc>
                <a:spcPct val="90000"/>
              </a:lnSpc>
            </a:pPr>
            <a:r>
              <a:rPr lang="en-US" sz="2600" dirty="0"/>
              <a:t>Statistical hypothesis</a:t>
            </a:r>
          </a:p>
          <a:p>
            <a:pPr>
              <a:lnSpc>
                <a:spcPct val="90000"/>
              </a:lnSpc>
            </a:pPr>
            <a:r>
              <a:rPr lang="en-US" sz="2800" dirty="0"/>
              <a:t>Hypothetical statement does not use statistical analysis</a:t>
            </a:r>
          </a:p>
          <a:p>
            <a:pPr lvl="1">
              <a:lnSpc>
                <a:spcPct val="90000"/>
              </a:lnSpc>
            </a:pPr>
            <a:r>
              <a:rPr lang="en-US" sz="2500" dirty="0" err="1"/>
              <a:t>Apakah</a:t>
            </a:r>
            <a:r>
              <a:rPr lang="en-US" sz="2500" dirty="0"/>
              <a:t> IT </a:t>
            </a:r>
            <a:r>
              <a:rPr lang="en-US" sz="2500" dirty="0" err="1"/>
              <a:t>dapat</a:t>
            </a:r>
            <a:r>
              <a:rPr lang="en-US" sz="2500" dirty="0"/>
              <a:t> </a:t>
            </a:r>
            <a:r>
              <a:rPr lang="en-US" sz="2500" dirty="0" err="1"/>
              <a:t>meningkatkan</a:t>
            </a:r>
            <a:r>
              <a:rPr lang="en-US" sz="2500" dirty="0"/>
              <a:t> </a:t>
            </a:r>
            <a:r>
              <a:rPr lang="en-US" sz="2500" dirty="0" err="1"/>
              <a:t>kinerja</a:t>
            </a:r>
            <a:r>
              <a:rPr lang="en-US" sz="2500" dirty="0"/>
              <a:t> </a:t>
            </a:r>
            <a:r>
              <a:rPr lang="en-US" sz="2500" dirty="0" err="1"/>
              <a:t>perusahaan</a:t>
            </a:r>
            <a:r>
              <a:rPr lang="en-US" sz="2500" dirty="0"/>
              <a:t>?</a:t>
            </a:r>
          </a:p>
          <a:p>
            <a:pPr lvl="1">
              <a:lnSpc>
                <a:spcPct val="90000"/>
              </a:lnSpc>
            </a:pPr>
            <a:r>
              <a:rPr lang="en-US" sz="2500" dirty="0" err="1"/>
              <a:t>Seberapa</a:t>
            </a:r>
            <a:r>
              <a:rPr lang="en-US" sz="2500" dirty="0"/>
              <a:t> </a:t>
            </a:r>
            <a:r>
              <a:rPr lang="en-US" sz="2500" dirty="0" err="1"/>
              <a:t>efisien</a:t>
            </a:r>
            <a:r>
              <a:rPr lang="en-US" sz="2500" dirty="0"/>
              <a:t> </a:t>
            </a:r>
            <a:r>
              <a:rPr lang="en-US" sz="2500" dirty="0" err="1"/>
              <a:t>suatu</a:t>
            </a:r>
            <a:r>
              <a:rPr lang="en-US" sz="2500" dirty="0"/>
              <a:t> </a:t>
            </a:r>
            <a:r>
              <a:rPr lang="en-US" sz="2500" dirty="0" err="1"/>
              <a:t>algoritma</a:t>
            </a:r>
            <a:r>
              <a:rPr lang="en-US" sz="2500" dirty="0"/>
              <a:t> </a:t>
            </a:r>
            <a:r>
              <a:rPr lang="en-US" sz="2500" dirty="0" err="1"/>
              <a:t>dapat</a:t>
            </a:r>
            <a:r>
              <a:rPr lang="en-US" sz="2500" dirty="0"/>
              <a:t> </a:t>
            </a:r>
            <a:r>
              <a:rPr lang="en-US" sz="2500" dirty="0" err="1"/>
              <a:t>menyelesaikan</a:t>
            </a:r>
            <a:r>
              <a:rPr lang="en-US" sz="2500" dirty="0"/>
              <a:t> </a:t>
            </a:r>
            <a:r>
              <a:rPr lang="en-US" sz="2500" dirty="0" err="1"/>
              <a:t>suatu</a:t>
            </a:r>
            <a:r>
              <a:rPr lang="en-US" sz="2500" dirty="0"/>
              <a:t> </a:t>
            </a:r>
            <a:r>
              <a:rPr lang="en-US" sz="2500" dirty="0" err="1"/>
              <a:t>masalah</a:t>
            </a:r>
            <a:r>
              <a:rPr lang="en-US" sz="2500" dirty="0"/>
              <a:t>?</a:t>
            </a:r>
          </a:p>
          <a:p>
            <a:pPr lvl="1">
              <a:lnSpc>
                <a:spcPct val="90000"/>
              </a:lnSpc>
            </a:pPr>
            <a:r>
              <a:rPr lang="en-US" sz="2500" dirty="0" err="1"/>
              <a:t>Biasanya</a:t>
            </a:r>
            <a:r>
              <a:rPr lang="en-US" sz="2500" dirty="0"/>
              <a:t> </a:t>
            </a:r>
            <a:r>
              <a:rPr lang="en-US" sz="2500" dirty="0" err="1"/>
              <a:t>menggunakan</a:t>
            </a:r>
            <a:r>
              <a:rPr lang="en-US" sz="2500" dirty="0"/>
              <a:t> </a:t>
            </a:r>
            <a:r>
              <a:rPr lang="en-US" sz="2500" dirty="0" err="1"/>
              <a:t>pendekatan</a:t>
            </a:r>
            <a:r>
              <a:rPr lang="en-US" sz="2500" dirty="0"/>
              <a:t> </a:t>
            </a:r>
            <a:r>
              <a:rPr lang="en-US" sz="2500" dirty="0" err="1"/>
              <a:t>kualitatif</a:t>
            </a:r>
            <a:endParaRPr lang="en-US" sz="2500" dirty="0"/>
          </a:p>
          <a:p>
            <a:pPr>
              <a:lnSpc>
                <a:spcPct val="90000"/>
              </a:lnSpc>
            </a:pPr>
            <a:r>
              <a:rPr lang="en-US" sz="2800" dirty="0"/>
              <a:t>Statistical hypothesis uses statistical analysis.</a:t>
            </a:r>
          </a:p>
          <a:p>
            <a:pPr lvl="1">
              <a:lnSpc>
                <a:spcPct val="90000"/>
              </a:lnSpc>
            </a:pPr>
            <a:r>
              <a:rPr lang="en-US" sz="2500" dirty="0" err="1"/>
              <a:t>Menggunakan</a:t>
            </a:r>
            <a:r>
              <a:rPr lang="en-US" sz="2500" dirty="0"/>
              <a:t> </a:t>
            </a:r>
            <a:r>
              <a:rPr lang="en-US" sz="2500" dirty="0" err="1"/>
              <a:t>pendekatan</a:t>
            </a:r>
            <a:r>
              <a:rPr lang="en-US" sz="2500" dirty="0"/>
              <a:t> </a:t>
            </a:r>
            <a:r>
              <a:rPr lang="en-US" sz="2500" dirty="0" err="1"/>
              <a:t>kuantitatif</a:t>
            </a:r>
            <a:r>
              <a:rPr lang="en-US" sz="2500" dirty="0"/>
              <a:t>.</a:t>
            </a:r>
          </a:p>
          <a:p>
            <a:pPr lvl="1">
              <a:lnSpc>
                <a:spcPct val="90000"/>
              </a:lnSpc>
            </a:pPr>
            <a:r>
              <a:rPr lang="en-US" sz="2500" dirty="0" err="1"/>
              <a:t>Seberapa</a:t>
            </a:r>
            <a:r>
              <a:rPr lang="en-US" sz="2500" dirty="0"/>
              <a:t> </a:t>
            </a:r>
            <a:r>
              <a:rPr lang="en-US" sz="2500" dirty="0" err="1"/>
              <a:t>besar</a:t>
            </a:r>
            <a:r>
              <a:rPr lang="en-US" sz="2500" dirty="0"/>
              <a:t> </a:t>
            </a:r>
            <a:r>
              <a:rPr lang="en-US" sz="2500" dirty="0" err="1"/>
              <a:t>pengaruh</a:t>
            </a:r>
            <a:r>
              <a:rPr lang="en-US" sz="2500" dirty="0"/>
              <a:t> </a:t>
            </a:r>
            <a:r>
              <a:rPr lang="en-US" sz="2500" dirty="0" err="1"/>
              <a:t>penggunaan</a:t>
            </a:r>
            <a:r>
              <a:rPr lang="en-US" sz="2500" dirty="0"/>
              <a:t> IT </a:t>
            </a:r>
            <a:r>
              <a:rPr lang="en-US" sz="2500" dirty="0" err="1"/>
              <a:t>terhadap</a:t>
            </a:r>
            <a:r>
              <a:rPr lang="en-US" sz="2500" dirty="0"/>
              <a:t> </a:t>
            </a:r>
            <a:r>
              <a:rPr lang="en-US" sz="2500" dirty="0" err="1"/>
              <a:t>peningkatan</a:t>
            </a:r>
            <a:r>
              <a:rPr lang="en-US" sz="2500" dirty="0"/>
              <a:t> </a:t>
            </a:r>
            <a:r>
              <a:rPr lang="en-US" sz="2500" dirty="0" err="1"/>
              <a:t>kinerja</a:t>
            </a:r>
            <a:r>
              <a:rPr lang="en-US" sz="2500" dirty="0"/>
              <a:t> </a:t>
            </a:r>
            <a:r>
              <a:rPr lang="en-US" sz="2500" dirty="0" err="1"/>
              <a:t>organisasi</a:t>
            </a:r>
            <a:r>
              <a:rPr lang="en-US" sz="2500" dirty="0"/>
              <a:t>? (</a:t>
            </a:r>
            <a:r>
              <a:rPr lang="en-US" sz="2500" dirty="0" err="1"/>
              <a:t>perbandingan</a:t>
            </a:r>
            <a:r>
              <a:rPr lang="en-US" sz="2500" dirty="0"/>
              <a:t> </a:t>
            </a:r>
            <a:r>
              <a:rPr lang="en-US" sz="2500" dirty="0" err="1"/>
              <a:t>sebelum</a:t>
            </a:r>
            <a:r>
              <a:rPr lang="en-US" sz="2500" dirty="0"/>
              <a:t> </a:t>
            </a:r>
            <a:r>
              <a:rPr lang="en-US" sz="2500" dirty="0" err="1"/>
              <a:t>dan</a:t>
            </a:r>
            <a:r>
              <a:rPr lang="en-US" sz="2500" dirty="0"/>
              <a:t> </a:t>
            </a:r>
            <a:r>
              <a:rPr lang="en-US" sz="2500" dirty="0" err="1"/>
              <a:t>sesudah</a:t>
            </a:r>
            <a:r>
              <a:rPr lang="en-US" sz="2500" dirty="0"/>
              <a:t> </a:t>
            </a:r>
            <a:r>
              <a:rPr lang="en-US" sz="2500" dirty="0" err="1"/>
              <a:t>menggunakan</a:t>
            </a:r>
            <a:r>
              <a:rPr lang="en-US" sz="2500" dirty="0"/>
              <a:t> IT) </a:t>
            </a:r>
          </a:p>
        </p:txBody>
      </p:sp>
    </p:spTree>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Tugas</a:t>
            </a:r>
            <a:r>
              <a:rPr lang="en-US" dirty="0"/>
              <a:t> </a:t>
            </a:r>
            <a:r>
              <a:rPr lang="en-US" dirty="0" err="1"/>
              <a:t>Individu</a:t>
            </a:r>
            <a:endParaRPr lang="en-US" dirty="0"/>
          </a:p>
        </p:txBody>
      </p:sp>
      <p:sp>
        <p:nvSpPr>
          <p:cNvPr id="3" name="Content Placeholder 2"/>
          <p:cNvSpPr>
            <a:spLocks noGrp="1"/>
          </p:cNvSpPr>
          <p:nvPr>
            <p:ph idx="1"/>
          </p:nvPr>
        </p:nvSpPr>
        <p:spPr>
          <a:xfrm>
            <a:off x="457200" y="1447800"/>
            <a:ext cx="8229600" cy="4525963"/>
          </a:xfrm>
        </p:spPr>
        <p:txBody>
          <a:bodyPr/>
          <a:lstStyle/>
          <a:p>
            <a:r>
              <a:rPr lang="en-US" sz="2450" dirty="0" err="1"/>
              <a:t>Pilih</a:t>
            </a:r>
            <a:r>
              <a:rPr lang="en-US" sz="2450" dirty="0"/>
              <a:t> domain (area) </a:t>
            </a:r>
            <a:r>
              <a:rPr lang="en-US" sz="2450" dirty="0" err="1"/>
              <a:t>penelitian</a:t>
            </a:r>
            <a:r>
              <a:rPr lang="en-US" sz="2450" dirty="0"/>
              <a:t> yang </a:t>
            </a:r>
            <a:r>
              <a:rPr lang="en-US" sz="2450" dirty="0" err="1"/>
              <a:t>menjadi</a:t>
            </a:r>
            <a:r>
              <a:rPr lang="en-US" sz="2450" dirty="0"/>
              <a:t> </a:t>
            </a:r>
            <a:r>
              <a:rPr lang="en-US" sz="2450" dirty="0" err="1"/>
              <a:t>minat</a:t>
            </a:r>
            <a:r>
              <a:rPr lang="en-US" sz="2450" dirty="0"/>
              <a:t> </a:t>
            </a:r>
            <a:r>
              <a:rPr lang="en-US" sz="2450" dirty="0" err="1"/>
              <a:t>anda</a:t>
            </a:r>
            <a:r>
              <a:rPr lang="en-US" sz="2450" dirty="0"/>
              <a:t>.</a:t>
            </a:r>
          </a:p>
          <a:p>
            <a:r>
              <a:rPr lang="en-US" sz="2450" dirty="0" err="1"/>
              <a:t>Rumuskan</a:t>
            </a:r>
            <a:r>
              <a:rPr lang="en-US" sz="2450" dirty="0"/>
              <a:t> </a:t>
            </a:r>
            <a:r>
              <a:rPr lang="en-US" sz="2450" dirty="0" err="1"/>
              <a:t>secara</a:t>
            </a:r>
            <a:r>
              <a:rPr lang="en-US" sz="2450" dirty="0"/>
              <a:t> </a:t>
            </a:r>
            <a:r>
              <a:rPr lang="en-US" sz="2450" dirty="0" err="1"/>
              <a:t>bebas</a:t>
            </a:r>
            <a:r>
              <a:rPr lang="en-US" sz="2450" dirty="0"/>
              <a:t>, </a:t>
            </a:r>
            <a:r>
              <a:rPr lang="en-US" sz="2450" dirty="0" err="1"/>
              <a:t>apa</a:t>
            </a:r>
            <a:r>
              <a:rPr lang="en-US" sz="2450" dirty="0"/>
              <a:t> yang </a:t>
            </a:r>
            <a:r>
              <a:rPr lang="en-US" sz="2450" dirty="0" err="1"/>
              <a:t>menjadi</a:t>
            </a:r>
            <a:r>
              <a:rPr lang="en-US" sz="2450" dirty="0"/>
              <a:t> </a:t>
            </a:r>
            <a:r>
              <a:rPr lang="en-US" sz="2450" dirty="0" err="1"/>
              <a:t>isu</a:t>
            </a:r>
            <a:r>
              <a:rPr lang="en-US" sz="2450" dirty="0"/>
              <a:t> </a:t>
            </a:r>
            <a:r>
              <a:rPr lang="en-US" sz="2450" dirty="0" err="1"/>
              <a:t>atau</a:t>
            </a:r>
            <a:r>
              <a:rPr lang="en-US" sz="2450" dirty="0"/>
              <a:t> </a:t>
            </a:r>
            <a:r>
              <a:rPr lang="en-US" sz="2450" dirty="0" err="1"/>
              <a:t>permasalahan</a:t>
            </a:r>
            <a:r>
              <a:rPr lang="en-US" sz="2450" dirty="0"/>
              <a:t> </a:t>
            </a:r>
            <a:r>
              <a:rPr lang="en-US" sz="2450" dirty="0" err="1"/>
              <a:t>penelitian</a:t>
            </a:r>
            <a:r>
              <a:rPr lang="en-US" sz="2450" dirty="0"/>
              <a:t> (research problem) yang </a:t>
            </a:r>
            <a:r>
              <a:rPr lang="en-US" sz="2450" dirty="0" err="1"/>
              <a:t>akan</a:t>
            </a:r>
            <a:r>
              <a:rPr lang="en-US" sz="2450" dirty="0"/>
              <a:t> </a:t>
            </a:r>
            <a:r>
              <a:rPr lang="en-US" sz="2450" dirty="0" err="1"/>
              <a:t>anda</a:t>
            </a:r>
            <a:r>
              <a:rPr lang="en-US" sz="2450" dirty="0"/>
              <a:t> </a:t>
            </a:r>
            <a:r>
              <a:rPr lang="en-US" sz="2450" dirty="0" err="1"/>
              <a:t>teliti</a:t>
            </a:r>
            <a:r>
              <a:rPr lang="en-US" sz="2450" dirty="0"/>
              <a:t>.</a:t>
            </a:r>
          </a:p>
          <a:p>
            <a:r>
              <a:rPr lang="en-US" sz="2450" dirty="0" err="1"/>
              <a:t>Turunkan</a:t>
            </a:r>
            <a:r>
              <a:rPr lang="en-US" sz="2450" dirty="0"/>
              <a:t> </a:t>
            </a:r>
            <a:r>
              <a:rPr lang="en-US" sz="2450" dirty="0" err="1"/>
              <a:t>pertanyaan</a:t>
            </a:r>
            <a:r>
              <a:rPr lang="en-US" sz="2450" dirty="0"/>
              <a:t> </a:t>
            </a:r>
            <a:r>
              <a:rPr lang="en-US" sz="2450" dirty="0" err="1"/>
              <a:t>penelitiannya</a:t>
            </a:r>
            <a:r>
              <a:rPr lang="en-US" sz="2450" dirty="0"/>
              <a:t> </a:t>
            </a:r>
            <a:r>
              <a:rPr lang="en-US" sz="2450" dirty="0" err="1"/>
              <a:t>dari</a:t>
            </a:r>
            <a:r>
              <a:rPr lang="en-US" sz="2450" dirty="0"/>
              <a:t> </a:t>
            </a:r>
            <a:r>
              <a:rPr lang="en-US" sz="2450" dirty="0" err="1"/>
              <a:t>rumusan</a:t>
            </a:r>
            <a:r>
              <a:rPr lang="en-US" sz="2450" dirty="0"/>
              <a:t> </a:t>
            </a:r>
            <a:r>
              <a:rPr lang="en-US" sz="2450" dirty="0" err="1"/>
              <a:t>masalah</a:t>
            </a:r>
            <a:r>
              <a:rPr lang="en-US" sz="2450" dirty="0"/>
              <a:t> </a:t>
            </a:r>
            <a:r>
              <a:rPr lang="en-US" sz="2450" dirty="0" err="1"/>
              <a:t>tersebut</a:t>
            </a:r>
            <a:r>
              <a:rPr lang="en-US" sz="2450" dirty="0"/>
              <a:t>.</a:t>
            </a:r>
          </a:p>
          <a:p>
            <a:r>
              <a:rPr lang="en-US" sz="2450" dirty="0" err="1"/>
              <a:t>Lakukan</a:t>
            </a:r>
            <a:r>
              <a:rPr lang="en-US" sz="2450" dirty="0"/>
              <a:t> SLR </a:t>
            </a:r>
            <a:r>
              <a:rPr lang="en-US" sz="2450" dirty="0" err="1"/>
              <a:t>terkait</a:t>
            </a:r>
            <a:r>
              <a:rPr lang="en-US" sz="2450" dirty="0"/>
              <a:t> </a:t>
            </a:r>
            <a:r>
              <a:rPr lang="en-US" sz="2450" dirty="0" err="1"/>
              <a:t>dengan</a:t>
            </a:r>
            <a:r>
              <a:rPr lang="en-US" sz="2450" dirty="0"/>
              <a:t> </a:t>
            </a:r>
            <a:r>
              <a:rPr lang="en-US" sz="2450" dirty="0" err="1"/>
              <a:t>permasalahan</a:t>
            </a:r>
            <a:r>
              <a:rPr lang="en-US" sz="2450" dirty="0"/>
              <a:t> </a:t>
            </a:r>
            <a:r>
              <a:rPr lang="en-US" sz="2450" dirty="0" err="1"/>
              <a:t>penelitian</a:t>
            </a:r>
            <a:r>
              <a:rPr lang="en-US" sz="2450" dirty="0"/>
              <a:t> </a:t>
            </a:r>
            <a:r>
              <a:rPr lang="en-US" sz="2450" dirty="0" err="1"/>
              <a:t>tersebut</a:t>
            </a:r>
            <a:r>
              <a:rPr lang="en-US" sz="2450" dirty="0"/>
              <a:t>.</a:t>
            </a:r>
          </a:p>
          <a:p>
            <a:r>
              <a:rPr lang="en-US" sz="2450" dirty="0" err="1"/>
              <a:t>Revisi</a:t>
            </a:r>
            <a:r>
              <a:rPr lang="en-US" sz="2450" dirty="0"/>
              <a:t> </a:t>
            </a:r>
            <a:r>
              <a:rPr lang="en-US" sz="2450" dirty="0" err="1"/>
              <a:t>rumusan</a:t>
            </a:r>
            <a:r>
              <a:rPr lang="en-US" sz="2450" dirty="0"/>
              <a:t> </a:t>
            </a:r>
            <a:r>
              <a:rPr lang="en-US" sz="2450" dirty="0" err="1"/>
              <a:t>penelitiannya</a:t>
            </a:r>
            <a:r>
              <a:rPr lang="en-US" sz="2450" dirty="0"/>
              <a:t> </a:t>
            </a:r>
            <a:r>
              <a:rPr lang="en-US" sz="2450" dirty="0" err="1"/>
              <a:t>dan</a:t>
            </a:r>
            <a:r>
              <a:rPr lang="en-US" sz="2450" dirty="0"/>
              <a:t> </a:t>
            </a:r>
            <a:r>
              <a:rPr lang="en-US" sz="2450" dirty="0" err="1"/>
              <a:t>pertanyaan</a:t>
            </a:r>
            <a:r>
              <a:rPr lang="en-US" sz="2450" dirty="0"/>
              <a:t> </a:t>
            </a:r>
            <a:r>
              <a:rPr lang="en-US" sz="2450" dirty="0" err="1"/>
              <a:t>penelitiannya</a:t>
            </a:r>
            <a:r>
              <a:rPr lang="en-US" sz="2450" dirty="0"/>
              <a:t> </a:t>
            </a:r>
            <a:r>
              <a:rPr lang="en-US" sz="2450" dirty="0" err="1"/>
              <a:t>berdasarkan</a:t>
            </a:r>
            <a:r>
              <a:rPr lang="en-US" sz="2450" dirty="0"/>
              <a:t> temuan2 </a:t>
            </a:r>
            <a:r>
              <a:rPr lang="en-US" sz="2450" dirty="0" err="1"/>
              <a:t>dari</a:t>
            </a:r>
            <a:r>
              <a:rPr lang="en-US" sz="2450" dirty="0"/>
              <a:t> SLR.</a:t>
            </a:r>
          </a:p>
          <a:p>
            <a:r>
              <a:rPr lang="en-US" sz="2450" dirty="0"/>
              <a:t>Submit </a:t>
            </a:r>
            <a:r>
              <a:rPr lang="en-US" sz="2450" dirty="0" err="1"/>
              <a:t>tugas</a:t>
            </a:r>
            <a:r>
              <a:rPr lang="en-US" sz="2450" dirty="0"/>
              <a:t> </a:t>
            </a:r>
            <a:r>
              <a:rPr lang="en-US" sz="2450" dirty="0" err="1"/>
              <a:t>ini</a:t>
            </a:r>
            <a:r>
              <a:rPr lang="en-US" sz="2450" dirty="0"/>
              <a:t> </a:t>
            </a:r>
            <a:r>
              <a:rPr lang="en-US" sz="2450" dirty="0" err="1"/>
              <a:t>dalam</a:t>
            </a:r>
            <a:r>
              <a:rPr lang="en-US" sz="2450" dirty="0"/>
              <a:t> 3-5 </a:t>
            </a:r>
            <a:r>
              <a:rPr lang="en-US" sz="2450" dirty="0" err="1"/>
              <a:t>halaman</a:t>
            </a:r>
            <a:r>
              <a:rPr lang="en-US" sz="2450" dirty="0"/>
              <a:t>, </a:t>
            </a:r>
            <a:r>
              <a:rPr lang="en-US" sz="2450" dirty="0" err="1"/>
              <a:t>berikut</a:t>
            </a:r>
            <a:r>
              <a:rPr lang="en-US" sz="2450" dirty="0"/>
              <a:t> </a:t>
            </a:r>
            <a:r>
              <a:rPr lang="en-US" sz="2450" dirty="0" err="1"/>
              <a:t>daftar</a:t>
            </a:r>
            <a:r>
              <a:rPr lang="en-US" sz="2450" dirty="0"/>
              <a:t> </a:t>
            </a:r>
            <a:r>
              <a:rPr lang="en-US" sz="2450" dirty="0" err="1"/>
              <a:t>pusatakanya</a:t>
            </a:r>
            <a:endParaRPr lang="en-US" sz="2450" dirty="0"/>
          </a:p>
        </p:txBody>
      </p:sp>
    </p:spTree>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9" name="Rectangle 9"/>
          <p:cNvSpPr>
            <a:spLocks noGrp="1" noChangeArrowheads="1"/>
          </p:cNvSpPr>
          <p:nvPr>
            <p:ph type="title"/>
          </p:nvPr>
        </p:nvSpPr>
        <p:spPr>
          <a:xfrm>
            <a:off x="457200" y="715963"/>
            <a:ext cx="8229600" cy="884237"/>
          </a:xfrm>
        </p:spPr>
        <p:txBody>
          <a:bodyPr/>
          <a:lstStyle/>
          <a:p>
            <a:pPr eaLnBrk="1" hangingPunct="1">
              <a:defRPr/>
            </a:pPr>
            <a:r>
              <a:rPr lang="en-US" sz="4800" b="1">
                <a:effectLst>
                  <a:outerShdw blurRad="38100" dist="38100" dir="2700000" algn="tl">
                    <a:srgbClr val="C0C0C0"/>
                  </a:outerShdw>
                </a:effectLst>
              </a:rPr>
              <a:t>Q/A</a:t>
            </a:r>
          </a:p>
        </p:txBody>
      </p:sp>
      <p:pic>
        <p:nvPicPr>
          <p:cNvPr id="35845" name="Picture 5" descr="Picture39"/>
          <p:cNvPicPr>
            <a:picLocks noGrp="1" noChangeAspect="1" noChangeArrowheads="1"/>
          </p:cNvPicPr>
          <p:nvPr>
            <p:ph sz="half" idx="1"/>
          </p:nvPr>
        </p:nvPicPr>
        <p:blipFill>
          <a:blip r:embed="rId3" cstate="print"/>
          <a:srcRect/>
          <a:stretch>
            <a:fillRect/>
          </a:stretch>
        </p:blipFill>
        <p:spPr>
          <a:xfrm>
            <a:off x="533400" y="1676400"/>
            <a:ext cx="1790700" cy="1754188"/>
          </a:xfrm>
          <a:noFill/>
        </p:spPr>
      </p:pic>
      <p:sp>
        <p:nvSpPr>
          <p:cNvPr id="35844" name="AutoShape 4"/>
          <p:cNvSpPr>
            <a:spLocks noChangeArrowheads="1"/>
          </p:cNvSpPr>
          <p:nvPr/>
        </p:nvSpPr>
        <p:spPr bwMode="auto">
          <a:xfrm>
            <a:off x="2743200" y="3200400"/>
            <a:ext cx="2971800" cy="2819400"/>
          </a:xfrm>
          <a:prstGeom prst="diamond">
            <a:avLst/>
          </a:prstGeom>
          <a:solidFill>
            <a:schemeClr val="hlink"/>
          </a:solidFill>
          <a:ln w="9525">
            <a:noFill/>
            <a:miter lim="800000"/>
            <a:headEnd/>
            <a:tailEnd/>
          </a:ln>
        </p:spPr>
        <p:txBody>
          <a:bodyPr/>
          <a:lstStyle/>
          <a:p>
            <a:pPr algn="ctr" eaLnBrk="1" hangingPunct="1">
              <a:spcBef>
                <a:spcPct val="20000"/>
              </a:spcBef>
              <a:buClr>
                <a:schemeClr val="hlink"/>
              </a:buClr>
              <a:buSzPct val="70000"/>
              <a:buFont typeface="Wingdings 2" pitchFamily="18" charset="2"/>
              <a:buNone/>
            </a:pPr>
            <a:r>
              <a:rPr lang="en-US" sz="3200" b="1" u="sng">
                <a:latin typeface="Garamond" pitchFamily="18" charset="0"/>
              </a:rPr>
              <a:t>TIP </a:t>
            </a:r>
            <a:r>
              <a:rPr lang="en-US" sz="4400" b="1" u="sng">
                <a:latin typeface="Garamond" pitchFamily="18" charset="0"/>
              </a:rPr>
              <a:t>  </a:t>
            </a:r>
            <a:endParaRPr lang="en-US" sz="4400" b="1">
              <a:latin typeface="Garamond" pitchFamily="18" charset="0"/>
            </a:endParaRPr>
          </a:p>
          <a:p>
            <a:pPr algn="ctr" eaLnBrk="1" hangingPunct="1">
              <a:spcBef>
                <a:spcPct val="20000"/>
              </a:spcBef>
              <a:buClr>
                <a:schemeClr val="hlink"/>
              </a:buClr>
              <a:buSzPct val="70000"/>
              <a:buFont typeface="Wingdings 2" pitchFamily="18" charset="2"/>
              <a:buNone/>
            </a:pPr>
            <a:r>
              <a:rPr lang="en-US" sz="1600" b="1">
                <a:latin typeface="Garamond" pitchFamily="18" charset="0"/>
              </a:rPr>
              <a:t>If you don’t understand something</a:t>
            </a:r>
          </a:p>
          <a:p>
            <a:pPr algn="ctr" eaLnBrk="1" hangingPunct="1">
              <a:spcBef>
                <a:spcPct val="20000"/>
              </a:spcBef>
              <a:buClr>
                <a:schemeClr val="hlink"/>
              </a:buClr>
              <a:buSzPct val="70000"/>
              <a:buFont typeface="Wingdings 2" pitchFamily="18" charset="2"/>
              <a:buNone/>
            </a:pPr>
            <a:r>
              <a:rPr lang="en-US" sz="3200" b="1">
                <a:latin typeface="Garamond" pitchFamily="18" charset="0"/>
              </a:rPr>
              <a:t>ask me!</a:t>
            </a:r>
          </a:p>
        </p:txBody>
      </p:sp>
      <p:pic>
        <p:nvPicPr>
          <p:cNvPr id="35848" name="Picture 8" descr="pe01931_"/>
          <p:cNvPicPr>
            <a:picLocks noGrp="1" noChangeAspect="1" noChangeArrowheads="1"/>
          </p:cNvPicPr>
          <p:nvPr>
            <p:ph sz="half" idx="2"/>
          </p:nvPr>
        </p:nvPicPr>
        <p:blipFill>
          <a:blip r:embed="rId4" cstate="print"/>
          <a:srcRect/>
          <a:stretch>
            <a:fillRect/>
          </a:stretch>
        </p:blipFill>
        <p:spPr>
          <a:xfrm rot="18993750">
            <a:off x="5643563" y="1957388"/>
            <a:ext cx="2625725" cy="2201862"/>
          </a:xfrm>
          <a:noFill/>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withEffect">
                                  <p:stCondLst>
                                    <p:cond delay="0"/>
                                  </p:stCondLst>
                                  <p:childTnLst>
                                    <p:set>
                                      <p:cBhvr>
                                        <p:cTn id="6" dur="1" fill="hold">
                                          <p:stCondLst>
                                            <p:cond delay="0"/>
                                          </p:stCondLst>
                                        </p:cTn>
                                        <p:tgtEl>
                                          <p:spTgt spid="35848"/>
                                        </p:tgtEl>
                                        <p:attrNameLst>
                                          <p:attrName>style.visibility</p:attrName>
                                        </p:attrNameLst>
                                      </p:cBhvr>
                                      <p:to>
                                        <p:strVal val="visible"/>
                                      </p:to>
                                    </p:set>
                                    <p:anim to="" calcmode="lin" valueType="num">
                                      <p:cBhvr>
                                        <p:cTn id="7" dur="1" fill="hold"/>
                                        <p:tgtEl>
                                          <p:spTgt spid="35848"/>
                                        </p:tgtEl>
                                        <p:attrNameLst>
                                          <p:attrName/>
                                        </p:attrNameLst>
                                      </p:cBhvr>
                                    </p:anim>
                                  </p:childTnLst>
                                </p:cTn>
                              </p:par>
                              <p:par>
                                <p:cTn id="8" presetID="8" presetClass="entr" presetSubtype="16" fill="hold" grpId="0" nodeType="withEffect">
                                  <p:stCondLst>
                                    <p:cond delay="0"/>
                                  </p:stCondLst>
                                  <p:childTnLst>
                                    <p:set>
                                      <p:cBhvr>
                                        <p:cTn id="9" dur="1" fill="hold">
                                          <p:stCondLst>
                                            <p:cond delay="0"/>
                                          </p:stCondLst>
                                        </p:cTn>
                                        <p:tgtEl>
                                          <p:spTgt spid="35844"/>
                                        </p:tgtEl>
                                        <p:attrNameLst>
                                          <p:attrName>style.visibility</p:attrName>
                                        </p:attrNameLst>
                                      </p:cBhvr>
                                      <p:to>
                                        <p:strVal val="visible"/>
                                      </p:to>
                                    </p:set>
                                    <p:animEffect transition="in" filter="diamond(in)">
                                      <p:cBhvr>
                                        <p:cTn id="10" dur="2000"/>
                                        <p:tgtEl>
                                          <p:spTgt spid="35844"/>
                                        </p:tgtEl>
                                      </p:cBhvr>
                                    </p:animEffect>
                                  </p:childTnLst>
                                </p:cTn>
                              </p:par>
                              <p:par>
                                <p:cTn id="11" presetID="7" presetClass="entr" presetSubtype="4" fill="hold" nodeType="withEffect">
                                  <p:stCondLst>
                                    <p:cond delay="0"/>
                                  </p:stCondLst>
                                  <p:childTnLst>
                                    <p:set>
                                      <p:cBhvr>
                                        <p:cTn id="12" dur="1" fill="hold">
                                          <p:stCondLst>
                                            <p:cond delay="0"/>
                                          </p:stCondLst>
                                        </p:cTn>
                                        <p:tgtEl>
                                          <p:spTgt spid="35845"/>
                                        </p:tgtEl>
                                        <p:attrNameLst>
                                          <p:attrName>style.visibility</p:attrName>
                                        </p:attrNameLst>
                                      </p:cBhvr>
                                      <p:to>
                                        <p:strVal val="visible"/>
                                      </p:to>
                                    </p:set>
                                    <p:anim calcmode="lin" valueType="num">
                                      <p:cBhvr additive="base">
                                        <p:cTn id="13" dur="1000" fill="hold"/>
                                        <p:tgtEl>
                                          <p:spTgt spid="35845"/>
                                        </p:tgtEl>
                                        <p:attrNameLst>
                                          <p:attrName>ppt_x</p:attrName>
                                        </p:attrNameLst>
                                      </p:cBhvr>
                                      <p:tavLst>
                                        <p:tav tm="0">
                                          <p:val>
                                            <p:strVal val="#ppt_x"/>
                                          </p:val>
                                        </p:tav>
                                        <p:tav tm="100000">
                                          <p:val>
                                            <p:strVal val="#ppt_x"/>
                                          </p:val>
                                        </p:tav>
                                      </p:tavLst>
                                    </p:anim>
                                    <p:anim calcmode="lin" valueType="num">
                                      <p:cBhvr additive="base">
                                        <p:cTn id="14" dur="1000" fill="hold"/>
                                        <p:tgtEl>
                                          <p:spTgt spid="35845"/>
                                        </p:tgtEl>
                                        <p:attrNameLst>
                                          <p:attrName>ppt_y</p:attrName>
                                        </p:attrNameLst>
                                      </p:cBhvr>
                                      <p:tavLst>
                                        <p:tav tm="0">
                                          <p:val>
                                            <p:strVal val="1+#ppt_h/2"/>
                                          </p:val>
                                        </p:tav>
                                        <p:tav tm="100000">
                                          <p:val>
                                            <p:strVal val="#ppt_y"/>
                                          </p:val>
                                        </p:tav>
                                      </p:tavLst>
                                    </p:anim>
                                  </p:childTnLst>
                                </p:cTn>
                              </p:par>
                              <p:par>
                                <p:cTn id="15" presetID="21" presetClass="entr" presetSubtype="4" fill="hold" grpId="0" nodeType="withEffect">
                                  <p:stCondLst>
                                    <p:cond delay="0"/>
                                  </p:stCondLst>
                                  <p:childTnLst>
                                    <p:set>
                                      <p:cBhvr>
                                        <p:cTn id="16" dur="1" fill="hold">
                                          <p:stCondLst>
                                            <p:cond delay="0"/>
                                          </p:stCondLst>
                                        </p:cTn>
                                        <p:tgtEl>
                                          <p:spTgt spid="35849"/>
                                        </p:tgtEl>
                                        <p:attrNameLst>
                                          <p:attrName>style.visibility</p:attrName>
                                        </p:attrNameLst>
                                      </p:cBhvr>
                                      <p:to>
                                        <p:strVal val="visible"/>
                                      </p:to>
                                    </p:set>
                                    <p:animEffect transition="in" filter="wheel(4)">
                                      <p:cBhvr>
                                        <p:cTn id="17" dur="2000"/>
                                        <p:tgtEl>
                                          <p:spTgt spid="35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9" grpId="0"/>
      <p:bldP spid="3584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err="1"/>
              <a:t>Capaian</a:t>
            </a:r>
            <a:r>
              <a:rPr lang="en-US" dirty="0"/>
              <a:t> </a:t>
            </a:r>
            <a:r>
              <a:rPr lang="en-US" dirty="0" err="1"/>
              <a:t>Pembelajaran</a:t>
            </a:r>
            <a:r>
              <a:rPr lang="en-US" dirty="0"/>
              <a:t> </a:t>
            </a:r>
            <a:r>
              <a:rPr lang="en-US" dirty="0" err="1"/>
              <a:t>Sesi</a:t>
            </a:r>
            <a:r>
              <a:rPr lang="en-US" dirty="0"/>
              <a:t> #2</a:t>
            </a:r>
          </a:p>
        </p:txBody>
      </p:sp>
      <p:sp>
        <p:nvSpPr>
          <p:cNvPr id="4099" name="Rectangle 3"/>
          <p:cNvSpPr>
            <a:spLocks noGrp="1" noChangeArrowheads="1"/>
          </p:cNvSpPr>
          <p:nvPr>
            <p:ph type="body" idx="1"/>
          </p:nvPr>
        </p:nvSpPr>
        <p:spPr>
          <a:xfrm>
            <a:off x="457200" y="1371600"/>
            <a:ext cx="8229600" cy="4800600"/>
          </a:xfrm>
        </p:spPr>
        <p:txBody>
          <a:bodyPr/>
          <a:lstStyle/>
          <a:p>
            <a:pPr eaLnBrk="1" hangingPunct="1"/>
            <a:r>
              <a:rPr lang="en-US" sz="3800" dirty="0" err="1"/>
              <a:t>Memahami</a:t>
            </a:r>
            <a:r>
              <a:rPr lang="en-US" sz="3800" dirty="0"/>
              <a:t> </a:t>
            </a:r>
            <a:r>
              <a:rPr lang="en-US" sz="3800" dirty="0" err="1"/>
              <a:t>keterkaitan</a:t>
            </a:r>
            <a:r>
              <a:rPr lang="en-US" sz="3800" dirty="0"/>
              <a:t> “</a:t>
            </a:r>
            <a:r>
              <a:rPr lang="en-US" sz="3800" dirty="0" err="1"/>
              <a:t>permasalahan</a:t>
            </a:r>
            <a:r>
              <a:rPr lang="en-US" sz="3800" dirty="0"/>
              <a:t> </a:t>
            </a:r>
            <a:r>
              <a:rPr lang="en-US" sz="3800" dirty="0" err="1"/>
              <a:t>penelitian</a:t>
            </a:r>
            <a:r>
              <a:rPr lang="en-US" sz="3800" dirty="0"/>
              <a:t>” </a:t>
            </a:r>
            <a:r>
              <a:rPr lang="en-US" sz="3800" dirty="0" err="1"/>
              <a:t>dengan</a:t>
            </a:r>
            <a:r>
              <a:rPr lang="en-US" sz="3800" dirty="0"/>
              <a:t> “</a:t>
            </a:r>
            <a:r>
              <a:rPr lang="en-US" sz="3800" dirty="0" err="1"/>
              <a:t>pertanyaan</a:t>
            </a:r>
            <a:r>
              <a:rPr lang="en-US" sz="3800" dirty="0"/>
              <a:t> </a:t>
            </a:r>
            <a:r>
              <a:rPr lang="en-US" sz="3800" dirty="0" err="1"/>
              <a:t>penelitian</a:t>
            </a:r>
            <a:r>
              <a:rPr lang="en-US" sz="3800" dirty="0"/>
              <a:t>”</a:t>
            </a:r>
          </a:p>
          <a:p>
            <a:pPr eaLnBrk="1" hangingPunct="1"/>
            <a:r>
              <a:rPr lang="en-US" sz="3800" dirty="0" err="1"/>
              <a:t>Memahami</a:t>
            </a:r>
            <a:r>
              <a:rPr lang="en-US" sz="3800" dirty="0"/>
              <a:t> </a:t>
            </a:r>
            <a:r>
              <a:rPr lang="en-US" sz="3800" dirty="0" err="1"/>
              <a:t>arti</a:t>
            </a:r>
            <a:r>
              <a:rPr lang="en-US" sz="3800" dirty="0"/>
              <a:t> </a:t>
            </a:r>
            <a:r>
              <a:rPr lang="en-US" sz="3800" dirty="0" err="1"/>
              <a:t>dan</a:t>
            </a:r>
            <a:r>
              <a:rPr lang="en-US" sz="3800" dirty="0"/>
              <a:t> </a:t>
            </a:r>
            <a:r>
              <a:rPr lang="en-US" sz="3800" dirty="0" err="1"/>
              <a:t>makna</a:t>
            </a:r>
            <a:r>
              <a:rPr lang="en-US" sz="3800" dirty="0"/>
              <a:t> </a:t>
            </a:r>
            <a:r>
              <a:rPr lang="en-US" sz="3800" dirty="0" err="1"/>
              <a:t>hipotesis</a:t>
            </a:r>
            <a:endParaRPr lang="en-US" sz="3800" dirty="0"/>
          </a:p>
          <a:p>
            <a:pPr eaLnBrk="1" hangingPunct="1"/>
            <a:r>
              <a:rPr lang="en-US" sz="3800" dirty="0" err="1"/>
              <a:t>Merumuskan</a:t>
            </a:r>
            <a:r>
              <a:rPr lang="en-US" sz="3800" dirty="0"/>
              <a:t> “</a:t>
            </a:r>
            <a:r>
              <a:rPr lang="en-US" sz="3800" dirty="0" err="1"/>
              <a:t>pertanyaan</a:t>
            </a:r>
            <a:r>
              <a:rPr lang="en-US" sz="3800" dirty="0"/>
              <a:t> </a:t>
            </a:r>
            <a:r>
              <a:rPr lang="en-US" sz="3800" dirty="0" err="1"/>
              <a:t>penelitian</a:t>
            </a:r>
            <a:r>
              <a:rPr lang="en-US" sz="3800" dirty="0"/>
              <a:t> (research questions)”</a:t>
            </a:r>
          </a:p>
        </p:txBody>
      </p:sp>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Peta</a:t>
            </a:r>
            <a:r>
              <a:rPr lang="en-US" dirty="0"/>
              <a:t> </a:t>
            </a:r>
            <a:r>
              <a:rPr lang="en-US" dirty="0" err="1"/>
              <a:t>Jalan</a:t>
            </a:r>
            <a:r>
              <a:rPr lang="en-US" dirty="0"/>
              <a:t> Proposal </a:t>
            </a:r>
            <a:r>
              <a:rPr lang="en-US" dirty="0" err="1"/>
              <a:t>Penelitian</a:t>
            </a:r>
            <a:endParaRPr lang="en-US" dirty="0"/>
          </a:p>
        </p:txBody>
      </p:sp>
      <p:graphicFrame>
        <p:nvGraphicFramePr>
          <p:cNvPr id="3" name="Diagram 2"/>
          <p:cNvGraphicFramePr/>
          <p:nvPr/>
        </p:nvGraphicFramePr>
        <p:xfrm>
          <a:off x="1219200" y="1447800"/>
          <a:ext cx="6934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752600" y="2057400"/>
            <a:ext cx="1007007" cy="430887"/>
          </a:xfrm>
          <a:prstGeom prst="rect">
            <a:avLst/>
          </a:prstGeom>
          <a:noFill/>
        </p:spPr>
        <p:txBody>
          <a:bodyPr wrap="none" rtlCol="0">
            <a:spAutoFit/>
          </a:bodyPr>
          <a:lstStyle/>
          <a:p>
            <a:r>
              <a:rPr lang="en-US" sz="2200" dirty="0" err="1"/>
              <a:t>Sesi</a:t>
            </a:r>
            <a:r>
              <a:rPr lang="en-US" sz="2200" dirty="0"/>
              <a:t> #1</a:t>
            </a:r>
          </a:p>
        </p:txBody>
      </p:sp>
      <p:sp>
        <p:nvSpPr>
          <p:cNvPr id="5" name="TextBox 4"/>
          <p:cNvSpPr txBox="1"/>
          <p:nvPr/>
        </p:nvSpPr>
        <p:spPr>
          <a:xfrm>
            <a:off x="3793593" y="2083713"/>
            <a:ext cx="1007007" cy="430887"/>
          </a:xfrm>
          <a:prstGeom prst="rect">
            <a:avLst/>
          </a:prstGeom>
          <a:noFill/>
        </p:spPr>
        <p:txBody>
          <a:bodyPr wrap="none" rtlCol="0">
            <a:spAutoFit/>
          </a:bodyPr>
          <a:lstStyle/>
          <a:p>
            <a:r>
              <a:rPr lang="en-US" sz="2200" dirty="0" err="1"/>
              <a:t>Sesi</a:t>
            </a:r>
            <a:r>
              <a:rPr lang="en-US" sz="2200" dirty="0"/>
              <a:t> #2</a:t>
            </a:r>
          </a:p>
        </p:txBody>
      </p:sp>
      <p:sp>
        <p:nvSpPr>
          <p:cNvPr id="6" name="TextBox 5"/>
          <p:cNvSpPr txBox="1"/>
          <p:nvPr/>
        </p:nvSpPr>
        <p:spPr>
          <a:xfrm>
            <a:off x="5774793" y="2133600"/>
            <a:ext cx="1007007" cy="430887"/>
          </a:xfrm>
          <a:prstGeom prst="rect">
            <a:avLst/>
          </a:prstGeom>
          <a:noFill/>
        </p:spPr>
        <p:txBody>
          <a:bodyPr wrap="none" rtlCol="0">
            <a:spAutoFit/>
          </a:bodyPr>
          <a:lstStyle/>
          <a:p>
            <a:r>
              <a:rPr lang="en-US" sz="2200" dirty="0" err="1"/>
              <a:t>Sesi</a:t>
            </a:r>
            <a:r>
              <a:rPr lang="en-US" sz="2200" dirty="0"/>
              <a:t> #3</a:t>
            </a:r>
          </a:p>
        </p:txBody>
      </p:sp>
    </p:spTree>
  </p:cSld>
  <p:clrMapOvr>
    <a:masterClrMapping/>
  </p:clrMapOvr>
  <p:transition>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Permasalahan</a:t>
            </a:r>
            <a:r>
              <a:rPr lang="en-US" sz="3600" dirty="0"/>
              <a:t> </a:t>
            </a:r>
            <a:r>
              <a:rPr lang="en-US" sz="3600" dirty="0" err="1"/>
              <a:t>Penelitian</a:t>
            </a:r>
            <a:r>
              <a:rPr lang="en-US" sz="3600" dirty="0"/>
              <a:t> (Research Problem)</a:t>
            </a:r>
          </a:p>
        </p:txBody>
      </p:sp>
      <p:sp>
        <p:nvSpPr>
          <p:cNvPr id="3" name="Content Placeholder 2"/>
          <p:cNvSpPr>
            <a:spLocks noGrp="1"/>
          </p:cNvSpPr>
          <p:nvPr>
            <p:ph idx="1"/>
          </p:nvPr>
        </p:nvSpPr>
        <p:spPr/>
        <p:txBody>
          <a:bodyPr/>
          <a:lstStyle/>
          <a:p>
            <a:r>
              <a:rPr lang="en-US" dirty="0" err="1"/>
              <a:t>Permasalahan</a:t>
            </a:r>
            <a:r>
              <a:rPr lang="en-US" dirty="0"/>
              <a:t> </a:t>
            </a:r>
            <a:r>
              <a:rPr lang="en-US" dirty="0" err="1"/>
              <a:t>penelitian</a:t>
            </a:r>
            <a:r>
              <a:rPr lang="en-US" dirty="0"/>
              <a:t> </a:t>
            </a:r>
            <a:r>
              <a:rPr lang="en-US" dirty="0" err="1"/>
              <a:t>merupakan</a:t>
            </a:r>
            <a:r>
              <a:rPr lang="en-US" dirty="0"/>
              <a:t> </a:t>
            </a:r>
            <a:r>
              <a:rPr lang="en-US" dirty="0" err="1"/>
              <a:t>pernyataan</a:t>
            </a:r>
            <a:r>
              <a:rPr lang="en-US" dirty="0"/>
              <a:t> yang </a:t>
            </a:r>
            <a:r>
              <a:rPr lang="en-US" dirty="0" err="1"/>
              <a:t>cakupannya</a:t>
            </a:r>
            <a:r>
              <a:rPr lang="en-US" dirty="0"/>
              <a:t> </a:t>
            </a:r>
            <a:r>
              <a:rPr lang="en-US" dirty="0" err="1"/>
              <a:t>relatif</a:t>
            </a:r>
            <a:r>
              <a:rPr lang="en-US" dirty="0"/>
              <a:t> </a:t>
            </a:r>
            <a:r>
              <a:rPr lang="en-US" dirty="0" err="1"/>
              <a:t>masih</a:t>
            </a:r>
            <a:r>
              <a:rPr lang="en-US" dirty="0"/>
              <a:t> </a:t>
            </a:r>
            <a:r>
              <a:rPr lang="en-US" dirty="0" err="1"/>
              <a:t>luas</a:t>
            </a:r>
            <a:r>
              <a:rPr lang="en-US" dirty="0"/>
              <a:t>.</a:t>
            </a:r>
          </a:p>
          <a:p>
            <a:r>
              <a:rPr lang="en-US" dirty="0" err="1"/>
              <a:t>Permasalahan</a:t>
            </a:r>
            <a:r>
              <a:rPr lang="en-US" dirty="0"/>
              <a:t> </a:t>
            </a:r>
            <a:r>
              <a:rPr lang="en-US" dirty="0" err="1"/>
              <a:t>penelitian</a:t>
            </a:r>
            <a:r>
              <a:rPr lang="en-US" dirty="0"/>
              <a:t> </a:t>
            </a:r>
            <a:r>
              <a:rPr lang="en-US" dirty="0" err="1"/>
              <a:t>menggambarkan</a:t>
            </a:r>
            <a:r>
              <a:rPr lang="en-US" dirty="0"/>
              <a:t> </a:t>
            </a:r>
            <a:r>
              <a:rPr lang="en-US" dirty="0" err="1"/>
              <a:t>secara</a:t>
            </a:r>
            <a:r>
              <a:rPr lang="en-US" dirty="0"/>
              <a:t> </a:t>
            </a:r>
            <a:r>
              <a:rPr lang="en-US" dirty="0" err="1"/>
              <a:t>umum</a:t>
            </a:r>
            <a:r>
              <a:rPr lang="en-US" dirty="0"/>
              <a:t> </a:t>
            </a:r>
            <a:r>
              <a:rPr lang="en-US" dirty="0" err="1"/>
              <a:t>apa</a:t>
            </a:r>
            <a:r>
              <a:rPr lang="en-US" dirty="0"/>
              <a:t> yang </a:t>
            </a:r>
            <a:r>
              <a:rPr lang="en-US" dirty="0" err="1"/>
              <a:t>menjadi</a:t>
            </a:r>
            <a:r>
              <a:rPr lang="en-US" dirty="0"/>
              <a:t> </a:t>
            </a:r>
            <a:r>
              <a:rPr lang="en-US" dirty="0" err="1"/>
              <a:t>latar</a:t>
            </a:r>
            <a:r>
              <a:rPr lang="en-US" dirty="0"/>
              <a:t> </a:t>
            </a:r>
            <a:r>
              <a:rPr lang="en-US" dirty="0" err="1"/>
              <a:t>belakang</a:t>
            </a:r>
            <a:r>
              <a:rPr lang="en-US" dirty="0"/>
              <a:t> </a:t>
            </a:r>
            <a:r>
              <a:rPr lang="en-US" dirty="0" err="1"/>
              <a:t>permasalahannya</a:t>
            </a:r>
            <a:r>
              <a:rPr lang="en-US" dirty="0"/>
              <a:t>, </a:t>
            </a:r>
            <a:r>
              <a:rPr lang="en-US" dirty="0" err="1"/>
              <a:t>dan</a:t>
            </a:r>
            <a:r>
              <a:rPr lang="en-US" dirty="0"/>
              <a:t> </a:t>
            </a:r>
            <a:r>
              <a:rPr lang="en-US" dirty="0" err="1"/>
              <a:t>seberapa</a:t>
            </a:r>
            <a:r>
              <a:rPr lang="en-US" dirty="0"/>
              <a:t> </a:t>
            </a:r>
            <a:r>
              <a:rPr lang="en-US" dirty="0" err="1"/>
              <a:t>penting</a:t>
            </a:r>
            <a:r>
              <a:rPr lang="en-US" dirty="0"/>
              <a:t> </a:t>
            </a:r>
            <a:r>
              <a:rPr lang="en-US" dirty="0" err="1"/>
              <a:t>permasalahan</a:t>
            </a:r>
            <a:r>
              <a:rPr lang="en-US" dirty="0"/>
              <a:t> </a:t>
            </a:r>
            <a:r>
              <a:rPr lang="en-US" dirty="0" err="1"/>
              <a:t>tersebut</a:t>
            </a:r>
            <a:r>
              <a:rPr lang="en-US" dirty="0"/>
              <a:t> </a:t>
            </a:r>
            <a:r>
              <a:rPr lang="en-US" dirty="0" err="1"/>
              <a:t>untuk</a:t>
            </a:r>
            <a:r>
              <a:rPr lang="en-US" dirty="0"/>
              <a:t> </a:t>
            </a:r>
            <a:r>
              <a:rPr lang="en-US" dirty="0" err="1"/>
              <a:t>diteliti</a:t>
            </a:r>
            <a:r>
              <a:rPr lang="en-US" dirty="0"/>
              <a:t>.</a:t>
            </a:r>
          </a:p>
          <a:p>
            <a:r>
              <a:rPr lang="en-US" dirty="0" err="1"/>
              <a:t>Pernyataan</a:t>
            </a:r>
            <a:r>
              <a:rPr lang="en-US" dirty="0"/>
              <a:t> </a:t>
            </a:r>
            <a:r>
              <a:rPr lang="en-US" dirty="0" err="1"/>
              <a:t>lebih</a:t>
            </a:r>
            <a:r>
              <a:rPr lang="en-US" dirty="0"/>
              <a:t> </a:t>
            </a:r>
            <a:r>
              <a:rPr lang="en-US" dirty="0" err="1"/>
              <a:t>spesifik</a:t>
            </a:r>
            <a:r>
              <a:rPr lang="en-US" dirty="0"/>
              <a:t> </a:t>
            </a:r>
            <a:r>
              <a:rPr lang="en-US" dirty="0" err="1"/>
              <a:t>mengenai</a:t>
            </a:r>
            <a:r>
              <a:rPr lang="en-US" dirty="0"/>
              <a:t> </a:t>
            </a:r>
            <a:r>
              <a:rPr lang="en-US" dirty="0" err="1"/>
              <a:t>permasalahan</a:t>
            </a:r>
            <a:r>
              <a:rPr lang="en-US" dirty="0"/>
              <a:t> </a:t>
            </a:r>
            <a:r>
              <a:rPr lang="en-US" dirty="0" err="1"/>
              <a:t>penelitian</a:t>
            </a:r>
            <a:r>
              <a:rPr lang="en-US" dirty="0"/>
              <a:t> </a:t>
            </a:r>
            <a:r>
              <a:rPr lang="en-US" dirty="0" err="1"/>
              <a:t>disebut</a:t>
            </a:r>
            <a:r>
              <a:rPr lang="en-US" dirty="0"/>
              <a:t> “</a:t>
            </a:r>
            <a:r>
              <a:rPr lang="en-US" dirty="0" err="1"/>
              <a:t>pertanyaan</a:t>
            </a:r>
            <a:r>
              <a:rPr lang="en-US" dirty="0"/>
              <a:t> </a:t>
            </a:r>
            <a:r>
              <a:rPr lang="en-US" dirty="0" err="1"/>
              <a:t>penelitian</a:t>
            </a:r>
            <a:r>
              <a:rPr lang="en-US" dirty="0"/>
              <a:t>”.</a:t>
            </a:r>
          </a:p>
        </p:txBody>
      </p:sp>
    </p:spTree>
  </p:cSld>
  <p:clrMapOvr>
    <a:masterClrMapping/>
  </p:clrMapOvr>
  <p:transition>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Permasalahan</a:t>
            </a:r>
            <a:r>
              <a:rPr lang="en-US" sz="3600" dirty="0"/>
              <a:t> </a:t>
            </a:r>
            <a:r>
              <a:rPr lang="en-US" sz="3600" dirty="0" err="1"/>
              <a:t>Penelitian</a:t>
            </a:r>
            <a:r>
              <a:rPr lang="en-US" sz="3600" dirty="0"/>
              <a:t> (Research Problem)</a:t>
            </a:r>
          </a:p>
        </p:txBody>
      </p:sp>
      <p:sp>
        <p:nvSpPr>
          <p:cNvPr id="3" name="Content Placeholder 2"/>
          <p:cNvSpPr>
            <a:spLocks noGrp="1"/>
          </p:cNvSpPr>
          <p:nvPr>
            <p:ph idx="1"/>
          </p:nvPr>
        </p:nvSpPr>
        <p:spPr>
          <a:xfrm>
            <a:off x="457200" y="1524000"/>
            <a:ext cx="8229600" cy="4525963"/>
          </a:xfrm>
        </p:spPr>
        <p:txBody>
          <a:bodyPr/>
          <a:lstStyle/>
          <a:p>
            <a:r>
              <a:rPr lang="en-US" sz="3000" dirty="0" err="1"/>
              <a:t>Rumusan</a:t>
            </a:r>
            <a:r>
              <a:rPr lang="en-US" sz="3000" dirty="0"/>
              <a:t> </a:t>
            </a:r>
            <a:r>
              <a:rPr lang="en-US" sz="3000" dirty="0" err="1"/>
              <a:t>permasalahan</a:t>
            </a:r>
            <a:r>
              <a:rPr lang="en-US" sz="3000" dirty="0"/>
              <a:t> </a:t>
            </a:r>
            <a:r>
              <a:rPr lang="en-US" sz="3000" dirty="0" err="1"/>
              <a:t>penelitian</a:t>
            </a:r>
            <a:r>
              <a:rPr lang="en-US" sz="3000" dirty="0"/>
              <a:t> </a:t>
            </a:r>
            <a:r>
              <a:rPr lang="en-US" sz="3000" dirty="0" err="1"/>
              <a:t>dipertajam</a:t>
            </a:r>
            <a:r>
              <a:rPr lang="en-US" sz="3000" dirty="0"/>
              <a:t> </a:t>
            </a:r>
            <a:r>
              <a:rPr lang="en-US" sz="3000" dirty="0" err="1"/>
              <a:t>dengan</a:t>
            </a:r>
            <a:r>
              <a:rPr lang="en-US" sz="3000" dirty="0"/>
              <a:t> </a:t>
            </a:r>
            <a:r>
              <a:rPr lang="en-US" sz="3000" dirty="0" err="1"/>
              <a:t>melakukan</a:t>
            </a:r>
            <a:r>
              <a:rPr lang="en-US" sz="3000" dirty="0"/>
              <a:t> literature review (</a:t>
            </a:r>
            <a:r>
              <a:rPr lang="en-US" sz="3000" dirty="0" err="1"/>
              <a:t>Lihat</a:t>
            </a:r>
            <a:r>
              <a:rPr lang="en-US" sz="3000" dirty="0"/>
              <a:t> </a:t>
            </a:r>
            <a:r>
              <a:rPr lang="en-US" sz="3000" dirty="0" err="1"/>
              <a:t>Sesi</a:t>
            </a:r>
            <a:r>
              <a:rPr lang="en-US" sz="3000" dirty="0"/>
              <a:t> #4 How to Review Literature </a:t>
            </a:r>
            <a:r>
              <a:rPr lang="en-US" sz="3000" dirty="0" err="1"/>
              <a:t>pada</a:t>
            </a:r>
            <a:r>
              <a:rPr lang="en-US" sz="3000" dirty="0"/>
              <a:t> MK: </a:t>
            </a:r>
            <a:r>
              <a:rPr lang="en-US" sz="3000" dirty="0" err="1"/>
              <a:t>Penulisan</a:t>
            </a:r>
            <a:r>
              <a:rPr lang="en-US" sz="3000" dirty="0"/>
              <a:t> </a:t>
            </a:r>
            <a:r>
              <a:rPr lang="en-US" sz="3000" dirty="0" err="1"/>
              <a:t>Ilmiah</a:t>
            </a:r>
            <a:r>
              <a:rPr lang="en-US" sz="3000" dirty="0"/>
              <a:t>).</a:t>
            </a:r>
          </a:p>
          <a:p>
            <a:r>
              <a:rPr lang="en-US" sz="3000" dirty="0"/>
              <a:t>Systematic literature review (SLR) </a:t>
            </a:r>
            <a:r>
              <a:rPr lang="en-US" sz="3000" dirty="0" err="1"/>
              <a:t>menghasilkan</a:t>
            </a:r>
            <a:r>
              <a:rPr lang="en-US" sz="3000" dirty="0"/>
              <a:t> “research gap” yang </a:t>
            </a:r>
            <a:r>
              <a:rPr lang="en-US" sz="3000" dirty="0" err="1"/>
              <a:t>menajadi</a:t>
            </a:r>
            <a:r>
              <a:rPr lang="en-US" sz="3000" dirty="0"/>
              <a:t> </a:t>
            </a:r>
            <a:r>
              <a:rPr lang="en-US" sz="3000" dirty="0" err="1"/>
              <a:t>peluang</a:t>
            </a:r>
            <a:r>
              <a:rPr lang="en-US" sz="3000" dirty="0"/>
              <a:t> </a:t>
            </a:r>
            <a:r>
              <a:rPr lang="en-US" sz="3000" dirty="0" err="1"/>
              <a:t>untuk</a:t>
            </a:r>
            <a:r>
              <a:rPr lang="en-US" sz="3000" dirty="0"/>
              <a:t> </a:t>
            </a:r>
            <a:r>
              <a:rPr lang="en-US" sz="3000" dirty="0" err="1"/>
              <a:t>kita</a:t>
            </a:r>
            <a:r>
              <a:rPr lang="en-US" sz="3000" dirty="0"/>
              <a:t> </a:t>
            </a:r>
            <a:r>
              <a:rPr lang="en-US" sz="3000" dirty="0" err="1"/>
              <a:t>teliti</a:t>
            </a:r>
            <a:r>
              <a:rPr lang="en-US" sz="3000" dirty="0"/>
              <a:t>.</a:t>
            </a:r>
          </a:p>
          <a:p>
            <a:r>
              <a:rPr lang="en-US" sz="3000" dirty="0" err="1"/>
              <a:t>Disamping</a:t>
            </a:r>
            <a:r>
              <a:rPr lang="en-US" sz="3000" dirty="0"/>
              <a:t> </a:t>
            </a:r>
            <a:r>
              <a:rPr lang="en-US" sz="3000" dirty="0" err="1"/>
              <a:t>itu</a:t>
            </a:r>
            <a:r>
              <a:rPr lang="en-US" sz="3000" dirty="0"/>
              <a:t>, </a:t>
            </a:r>
            <a:r>
              <a:rPr lang="en-US" sz="3000" dirty="0" err="1"/>
              <a:t>hasil</a:t>
            </a:r>
            <a:r>
              <a:rPr lang="en-US" sz="3000" dirty="0"/>
              <a:t> </a:t>
            </a:r>
            <a:r>
              <a:rPr lang="en-US" sz="3000" dirty="0" err="1"/>
              <a:t>dari</a:t>
            </a:r>
            <a:r>
              <a:rPr lang="en-US" sz="3000" dirty="0"/>
              <a:t> SLR </a:t>
            </a:r>
            <a:r>
              <a:rPr lang="en-US" sz="3000" dirty="0" err="1"/>
              <a:t>ini</a:t>
            </a:r>
            <a:r>
              <a:rPr lang="en-US" sz="3000" dirty="0"/>
              <a:t> </a:t>
            </a:r>
            <a:r>
              <a:rPr lang="en-US" sz="3000" dirty="0" err="1"/>
              <a:t>juga</a:t>
            </a:r>
            <a:r>
              <a:rPr lang="en-US" sz="3000" dirty="0"/>
              <a:t> </a:t>
            </a:r>
            <a:r>
              <a:rPr lang="en-US" sz="3000" dirty="0" err="1"/>
              <a:t>akan</a:t>
            </a:r>
            <a:r>
              <a:rPr lang="en-US" sz="3000" dirty="0"/>
              <a:t> </a:t>
            </a:r>
            <a:r>
              <a:rPr lang="en-US" sz="3000" dirty="0" err="1"/>
              <a:t>menggambarkan</a:t>
            </a:r>
            <a:r>
              <a:rPr lang="en-US" sz="3000" dirty="0"/>
              <a:t> novelty, significance, contribution </a:t>
            </a:r>
            <a:r>
              <a:rPr lang="en-US" sz="3000" dirty="0" err="1"/>
              <a:t>dari</a:t>
            </a:r>
            <a:r>
              <a:rPr lang="en-US" sz="3000" dirty="0"/>
              <a:t> </a:t>
            </a:r>
            <a:r>
              <a:rPr lang="en-US" sz="3000" dirty="0" err="1"/>
              <a:t>penelitian</a:t>
            </a:r>
            <a:r>
              <a:rPr lang="en-US" sz="3000" dirty="0"/>
              <a:t> </a:t>
            </a:r>
            <a:r>
              <a:rPr lang="en-US" sz="3000" dirty="0" err="1"/>
              <a:t>anda</a:t>
            </a:r>
            <a:r>
              <a:rPr lang="en-US" sz="3000" dirty="0"/>
              <a:t>.</a:t>
            </a:r>
            <a:r>
              <a:rPr lang="en-US" dirty="0"/>
              <a:t> </a:t>
            </a:r>
          </a:p>
        </p:txBody>
      </p:sp>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Contoh</a:t>
            </a:r>
            <a:r>
              <a:rPr lang="en-US" dirty="0"/>
              <a:t>: </a:t>
            </a:r>
            <a:r>
              <a:rPr lang="en-US" dirty="0" err="1"/>
              <a:t>Permasalahan</a:t>
            </a:r>
            <a:r>
              <a:rPr lang="en-US" dirty="0"/>
              <a:t> </a:t>
            </a:r>
            <a:r>
              <a:rPr lang="en-US" dirty="0" err="1"/>
              <a:t>Penelitian</a:t>
            </a:r>
            <a:r>
              <a:rPr lang="en-US" dirty="0"/>
              <a:t> </a:t>
            </a:r>
            <a:r>
              <a:rPr lang="en-US" dirty="0" err="1"/>
              <a:t>di</a:t>
            </a:r>
            <a:r>
              <a:rPr lang="en-US" dirty="0"/>
              <a:t> </a:t>
            </a:r>
            <a:r>
              <a:rPr lang="en-US" dirty="0" err="1"/>
              <a:t>Bidang</a:t>
            </a:r>
            <a:r>
              <a:rPr lang="en-US" dirty="0"/>
              <a:t> ICT (Research Problem) </a:t>
            </a:r>
          </a:p>
        </p:txBody>
      </p:sp>
      <p:sp>
        <p:nvSpPr>
          <p:cNvPr id="3" name="Content Placeholder 2"/>
          <p:cNvSpPr>
            <a:spLocks noGrp="1"/>
          </p:cNvSpPr>
          <p:nvPr>
            <p:ph idx="1"/>
          </p:nvPr>
        </p:nvSpPr>
        <p:spPr/>
        <p:txBody>
          <a:bodyPr/>
          <a:lstStyle/>
          <a:p>
            <a:r>
              <a:rPr lang="en-US" sz="3000" dirty="0"/>
              <a:t>ICT for learning improves learning outcomes, but it does not necessarily mean that every learner could utilize the most advanced ICT as learning tools. Digital divide remains a challenge to be addressed, and it is not possible to apply same ICT trends standard to all learners. Hence, learner should utilize ICT for learning gradually, affected by many factors, so it can improves quality of education continuously.</a:t>
            </a:r>
          </a:p>
        </p:txBody>
      </p:sp>
    </p:spTree>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Contoh</a:t>
            </a:r>
            <a:r>
              <a:rPr lang="en-US" dirty="0"/>
              <a:t>: </a:t>
            </a:r>
            <a:r>
              <a:rPr lang="en-US" dirty="0" err="1"/>
              <a:t>Pertanyaan</a:t>
            </a:r>
            <a:r>
              <a:rPr lang="en-US" dirty="0"/>
              <a:t> </a:t>
            </a:r>
            <a:r>
              <a:rPr lang="en-US" dirty="0" err="1"/>
              <a:t>Penelitiannya</a:t>
            </a:r>
            <a:r>
              <a:rPr lang="en-US" dirty="0"/>
              <a:t> (Research Questions)</a:t>
            </a:r>
          </a:p>
        </p:txBody>
      </p:sp>
      <p:sp>
        <p:nvSpPr>
          <p:cNvPr id="3" name="Content Placeholder 2"/>
          <p:cNvSpPr>
            <a:spLocks noGrp="1"/>
          </p:cNvSpPr>
          <p:nvPr>
            <p:ph idx="1"/>
          </p:nvPr>
        </p:nvSpPr>
        <p:spPr/>
        <p:txBody>
          <a:bodyPr/>
          <a:lstStyle/>
          <a:p>
            <a:r>
              <a:rPr lang="en-US" dirty="0"/>
              <a:t>What are the factors influence the success of ICT usage in improving quality of education?</a:t>
            </a:r>
          </a:p>
          <a:p>
            <a:r>
              <a:rPr lang="en-US" dirty="0"/>
              <a:t>How these factors interrelated in order to form an ICT Framework for improving quality of Education</a:t>
            </a:r>
          </a:p>
          <a:p>
            <a:r>
              <a:rPr lang="en-US" dirty="0"/>
              <a:t>To what extend these factors affect quality of education</a:t>
            </a:r>
          </a:p>
        </p:txBody>
      </p:sp>
    </p:spTree>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3200" dirty="0" err="1"/>
              <a:t>Contoh</a:t>
            </a:r>
            <a:r>
              <a:rPr lang="en-US" sz="3200" dirty="0"/>
              <a:t> Model </a:t>
            </a:r>
            <a:r>
              <a:rPr lang="en-US" sz="3200" dirty="0" err="1"/>
              <a:t>Keterhubungan</a:t>
            </a:r>
            <a:r>
              <a:rPr lang="en-US" sz="3200" dirty="0"/>
              <a:t> Research Problem vs. Research Questions</a:t>
            </a:r>
          </a:p>
        </p:txBody>
      </p:sp>
      <p:grpSp>
        <p:nvGrpSpPr>
          <p:cNvPr id="3" name="Group 5"/>
          <p:cNvGrpSpPr>
            <a:grpSpLocks/>
          </p:cNvGrpSpPr>
          <p:nvPr/>
        </p:nvGrpSpPr>
        <p:grpSpPr bwMode="auto">
          <a:xfrm>
            <a:off x="609600" y="1295400"/>
            <a:ext cx="3733800" cy="5029200"/>
            <a:chOff x="504" y="719"/>
            <a:chExt cx="2088" cy="2808"/>
          </a:xfrm>
        </p:grpSpPr>
        <p:sp>
          <p:nvSpPr>
            <p:cNvPr id="5" name="Text Box 6"/>
            <p:cNvSpPr txBox="1">
              <a:spLocks noChangeArrowheads="1"/>
            </p:cNvSpPr>
            <p:nvPr/>
          </p:nvSpPr>
          <p:spPr bwMode="auto">
            <a:xfrm>
              <a:off x="792" y="1008"/>
              <a:ext cx="1512" cy="360"/>
            </a:xfrm>
            <a:prstGeom prst="rect">
              <a:avLst/>
            </a:prstGeom>
            <a:solidFill>
              <a:srgbClr val="FFFFFF"/>
            </a:solidFill>
            <a:ln w="9525">
              <a:solidFill>
                <a:srgbClr val="000000"/>
              </a:solidFill>
              <a:miter lim="800000"/>
              <a:headEnd/>
              <a:tailEnd/>
            </a:ln>
          </p:spPr>
          <p:txBody>
            <a:bodyPr/>
            <a:lstStyle/>
            <a:p>
              <a:pPr algn="ctr"/>
              <a:r>
                <a:rPr lang="en-US" sz="1600" b="1">
                  <a:latin typeface="Arial" charset="0"/>
                </a:rPr>
                <a:t>Identification Research Problem</a:t>
              </a:r>
            </a:p>
          </p:txBody>
        </p:sp>
        <p:sp>
          <p:nvSpPr>
            <p:cNvPr id="6" name="Text Box 7"/>
            <p:cNvSpPr txBox="1">
              <a:spLocks noChangeArrowheads="1"/>
            </p:cNvSpPr>
            <p:nvPr/>
          </p:nvSpPr>
          <p:spPr bwMode="auto">
            <a:xfrm>
              <a:off x="792" y="1656"/>
              <a:ext cx="1512" cy="360"/>
            </a:xfrm>
            <a:prstGeom prst="rect">
              <a:avLst/>
            </a:prstGeom>
            <a:solidFill>
              <a:srgbClr val="FFFFFF"/>
            </a:solidFill>
            <a:ln w="9525">
              <a:solidFill>
                <a:srgbClr val="000000"/>
              </a:solidFill>
              <a:miter lim="800000"/>
              <a:headEnd/>
              <a:tailEnd/>
            </a:ln>
          </p:spPr>
          <p:txBody>
            <a:bodyPr/>
            <a:lstStyle/>
            <a:p>
              <a:pPr algn="ctr"/>
              <a:r>
                <a:rPr lang="en-US" sz="1600" b="1" dirty="0">
                  <a:latin typeface="Arial" charset="0"/>
                </a:rPr>
                <a:t>Identification Scope of Research</a:t>
              </a:r>
            </a:p>
          </p:txBody>
        </p:sp>
        <p:sp>
          <p:nvSpPr>
            <p:cNvPr id="7" name="Text Box 8"/>
            <p:cNvSpPr txBox="1">
              <a:spLocks noChangeArrowheads="1"/>
            </p:cNvSpPr>
            <p:nvPr/>
          </p:nvSpPr>
          <p:spPr bwMode="auto">
            <a:xfrm>
              <a:off x="792" y="2304"/>
              <a:ext cx="1512" cy="360"/>
            </a:xfrm>
            <a:prstGeom prst="rect">
              <a:avLst/>
            </a:prstGeom>
            <a:solidFill>
              <a:srgbClr val="FFFFFF"/>
            </a:solidFill>
            <a:ln w="9525">
              <a:solidFill>
                <a:srgbClr val="000000"/>
              </a:solidFill>
              <a:miter lim="800000"/>
              <a:headEnd/>
              <a:tailEnd/>
            </a:ln>
          </p:spPr>
          <p:txBody>
            <a:bodyPr/>
            <a:lstStyle/>
            <a:p>
              <a:pPr algn="ctr"/>
              <a:r>
                <a:rPr lang="en-US" sz="1600" b="1">
                  <a:latin typeface="Arial" charset="0"/>
                </a:rPr>
                <a:t>Identification Research Questions</a:t>
              </a:r>
            </a:p>
          </p:txBody>
        </p:sp>
        <p:sp>
          <p:nvSpPr>
            <p:cNvPr id="8" name="Text Box 9"/>
            <p:cNvSpPr txBox="1">
              <a:spLocks noChangeArrowheads="1"/>
            </p:cNvSpPr>
            <p:nvPr/>
          </p:nvSpPr>
          <p:spPr bwMode="auto">
            <a:xfrm>
              <a:off x="792" y="2952"/>
              <a:ext cx="1512" cy="360"/>
            </a:xfrm>
            <a:prstGeom prst="rect">
              <a:avLst/>
            </a:prstGeom>
            <a:solidFill>
              <a:srgbClr val="FFFFFF"/>
            </a:solidFill>
            <a:ln w="9525">
              <a:solidFill>
                <a:srgbClr val="000000"/>
              </a:solidFill>
              <a:miter lim="800000"/>
              <a:headEnd/>
              <a:tailEnd/>
            </a:ln>
          </p:spPr>
          <p:txBody>
            <a:bodyPr/>
            <a:lstStyle/>
            <a:p>
              <a:pPr algn="ctr"/>
              <a:r>
                <a:rPr lang="en-US" sz="1600" b="1">
                  <a:latin typeface="Arial" charset="0"/>
                </a:rPr>
                <a:t>Identification Research Objectives</a:t>
              </a:r>
            </a:p>
          </p:txBody>
        </p:sp>
        <p:sp>
          <p:nvSpPr>
            <p:cNvPr id="9" name="Line 10"/>
            <p:cNvSpPr>
              <a:spLocks noChangeShapeType="1"/>
            </p:cNvSpPr>
            <p:nvPr/>
          </p:nvSpPr>
          <p:spPr bwMode="auto">
            <a:xfrm>
              <a:off x="1512" y="1368"/>
              <a:ext cx="0" cy="288"/>
            </a:xfrm>
            <a:prstGeom prst="line">
              <a:avLst/>
            </a:prstGeom>
            <a:noFill/>
            <a:ln w="9525">
              <a:solidFill>
                <a:srgbClr val="000000"/>
              </a:solidFill>
              <a:round/>
              <a:headEnd/>
              <a:tailEnd type="triangle" w="med" len="med"/>
            </a:ln>
          </p:spPr>
          <p:txBody>
            <a:bodyPr/>
            <a:lstStyle/>
            <a:p>
              <a:endParaRPr lang="en-US"/>
            </a:p>
          </p:txBody>
        </p:sp>
        <p:sp>
          <p:nvSpPr>
            <p:cNvPr id="10" name="Line 11"/>
            <p:cNvSpPr>
              <a:spLocks noChangeShapeType="1"/>
            </p:cNvSpPr>
            <p:nvPr/>
          </p:nvSpPr>
          <p:spPr bwMode="auto">
            <a:xfrm>
              <a:off x="1512" y="2016"/>
              <a:ext cx="0" cy="288"/>
            </a:xfrm>
            <a:prstGeom prst="line">
              <a:avLst/>
            </a:prstGeom>
            <a:noFill/>
            <a:ln w="9525">
              <a:solidFill>
                <a:srgbClr val="000000"/>
              </a:solidFill>
              <a:round/>
              <a:headEnd/>
              <a:tailEnd type="triangle" w="med" len="med"/>
            </a:ln>
          </p:spPr>
          <p:txBody>
            <a:bodyPr/>
            <a:lstStyle/>
            <a:p>
              <a:endParaRPr lang="en-US"/>
            </a:p>
          </p:txBody>
        </p:sp>
        <p:sp>
          <p:nvSpPr>
            <p:cNvPr id="11" name="Line 12"/>
            <p:cNvSpPr>
              <a:spLocks noChangeShapeType="1"/>
            </p:cNvSpPr>
            <p:nvPr/>
          </p:nvSpPr>
          <p:spPr bwMode="auto">
            <a:xfrm>
              <a:off x="1512" y="2664"/>
              <a:ext cx="0" cy="288"/>
            </a:xfrm>
            <a:prstGeom prst="line">
              <a:avLst/>
            </a:prstGeom>
            <a:noFill/>
            <a:ln w="9525">
              <a:solidFill>
                <a:srgbClr val="000000"/>
              </a:solidFill>
              <a:round/>
              <a:headEnd/>
              <a:tailEnd type="triangle" w="med" len="med"/>
            </a:ln>
          </p:spPr>
          <p:txBody>
            <a:bodyPr/>
            <a:lstStyle/>
            <a:p>
              <a:endParaRPr lang="en-US"/>
            </a:p>
          </p:txBody>
        </p:sp>
        <p:sp>
          <p:nvSpPr>
            <p:cNvPr id="14" name="Text Box 15"/>
            <p:cNvSpPr txBox="1">
              <a:spLocks noChangeArrowheads="1"/>
            </p:cNvSpPr>
            <p:nvPr/>
          </p:nvSpPr>
          <p:spPr bwMode="auto">
            <a:xfrm>
              <a:off x="504" y="719"/>
              <a:ext cx="2088" cy="2808"/>
            </a:xfrm>
            <a:prstGeom prst="rect">
              <a:avLst/>
            </a:prstGeom>
            <a:noFill/>
            <a:ln w="9525">
              <a:solidFill>
                <a:srgbClr val="000000"/>
              </a:solidFill>
              <a:miter lim="800000"/>
              <a:headEnd/>
              <a:tailEnd/>
            </a:ln>
          </p:spPr>
          <p:txBody>
            <a:bodyPr/>
            <a:lstStyle/>
            <a:p>
              <a:r>
                <a:rPr lang="en-US" sz="1600" b="1">
                  <a:latin typeface="Arial" charset="0"/>
                </a:rPr>
                <a:t>Problem Formulation</a:t>
              </a:r>
            </a:p>
          </p:txBody>
        </p:sp>
      </p:grpSp>
      <p:sp>
        <p:nvSpPr>
          <p:cNvPr id="15" name="TextBox 14"/>
          <p:cNvSpPr txBox="1"/>
          <p:nvPr/>
        </p:nvSpPr>
        <p:spPr>
          <a:xfrm>
            <a:off x="4800600" y="1600200"/>
            <a:ext cx="3736920" cy="923330"/>
          </a:xfrm>
          <a:prstGeom prst="rect">
            <a:avLst/>
          </a:prstGeom>
          <a:noFill/>
          <a:ln w="12700">
            <a:solidFill>
              <a:schemeClr val="tx1"/>
            </a:solidFill>
          </a:ln>
        </p:spPr>
        <p:txBody>
          <a:bodyPr wrap="none" rtlCol="0">
            <a:spAutoFit/>
          </a:bodyPr>
          <a:lstStyle/>
          <a:p>
            <a:r>
              <a:rPr lang="en-US" dirty="0"/>
              <a:t>Is there any problem encounter so far?</a:t>
            </a:r>
          </a:p>
          <a:p>
            <a:r>
              <a:rPr lang="en-US" dirty="0"/>
              <a:t>What is the impact of the problem?</a:t>
            </a:r>
          </a:p>
          <a:p>
            <a:r>
              <a:rPr lang="en-US" dirty="0"/>
              <a:t>Who involve in that problem? Etc.</a:t>
            </a:r>
          </a:p>
        </p:txBody>
      </p:sp>
      <p:sp>
        <p:nvSpPr>
          <p:cNvPr id="16" name="TextBox 15"/>
          <p:cNvSpPr txBox="1"/>
          <p:nvPr/>
        </p:nvSpPr>
        <p:spPr>
          <a:xfrm>
            <a:off x="4495800" y="2810470"/>
            <a:ext cx="4602542" cy="923330"/>
          </a:xfrm>
          <a:prstGeom prst="rect">
            <a:avLst/>
          </a:prstGeom>
          <a:noFill/>
          <a:ln w="12700">
            <a:solidFill>
              <a:schemeClr val="tx1"/>
            </a:solidFill>
          </a:ln>
        </p:spPr>
        <p:txBody>
          <a:bodyPr wrap="none" rtlCol="0">
            <a:spAutoFit/>
          </a:bodyPr>
          <a:lstStyle/>
          <a:p>
            <a:r>
              <a:rPr lang="en-US" dirty="0"/>
              <a:t>To what extend the problem may disrupt </a:t>
            </a:r>
          </a:p>
          <a:p>
            <a:r>
              <a:rPr lang="en-US" dirty="0"/>
              <a:t>further activities?</a:t>
            </a:r>
          </a:p>
          <a:p>
            <a:r>
              <a:rPr lang="en-US" dirty="0"/>
              <a:t>Given the constraints, is the scope manageable?</a:t>
            </a:r>
          </a:p>
        </p:txBody>
      </p:sp>
      <p:sp>
        <p:nvSpPr>
          <p:cNvPr id="17" name="TextBox 16"/>
          <p:cNvSpPr txBox="1"/>
          <p:nvPr/>
        </p:nvSpPr>
        <p:spPr>
          <a:xfrm>
            <a:off x="4495800" y="4038600"/>
            <a:ext cx="4079899" cy="1200329"/>
          </a:xfrm>
          <a:prstGeom prst="rect">
            <a:avLst/>
          </a:prstGeom>
          <a:noFill/>
          <a:ln w="12700">
            <a:solidFill>
              <a:schemeClr val="tx1"/>
            </a:solidFill>
          </a:ln>
        </p:spPr>
        <p:txBody>
          <a:bodyPr wrap="none" rtlCol="0">
            <a:spAutoFit/>
          </a:bodyPr>
          <a:lstStyle/>
          <a:p>
            <a:r>
              <a:rPr lang="en-US" dirty="0"/>
              <a:t>What are the factors cause the problems?</a:t>
            </a:r>
          </a:p>
          <a:p>
            <a:r>
              <a:rPr lang="en-US" dirty="0"/>
              <a:t>How these factors interrelated?</a:t>
            </a:r>
          </a:p>
          <a:p>
            <a:r>
              <a:rPr lang="en-US" dirty="0"/>
              <a:t>To what extend these factors influence the</a:t>
            </a:r>
          </a:p>
          <a:p>
            <a:r>
              <a:rPr lang="en-US" dirty="0"/>
              <a:t>performance?</a:t>
            </a:r>
          </a:p>
        </p:txBody>
      </p:sp>
      <p:sp>
        <p:nvSpPr>
          <p:cNvPr id="18" name="TextBox 17"/>
          <p:cNvSpPr txBox="1"/>
          <p:nvPr/>
        </p:nvSpPr>
        <p:spPr>
          <a:xfrm>
            <a:off x="4492680" y="5325070"/>
            <a:ext cx="4576894" cy="923330"/>
          </a:xfrm>
          <a:prstGeom prst="rect">
            <a:avLst/>
          </a:prstGeom>
          <a:noFill/>
          <a:ln w="12700">
            <a:solidFill>
              <a:schemeClr val="tx1"/>
            </a:solidFill>
          </a:ln>
        </p:spPr>
        <p:txBody>
          <a:bodyPr wrap="none" rtlCol="0">
            <a:spAutoFit/>
          </a:bodyPr>
          <a:lstStyle/>
          <a:p>
            <a:r>
              <a:rPr lang="en-US" dirty="0"/>
              <a:t>Is there any significance impact if the problems</a:t>
            </a:r>
          </a:p>
          <a:p>
            <a:r>
              <a:rPr lang="en-US" dirty="0"/>
              <a:t>solved?</a:t>
            </a:r>
          </a:p>
          <a:p>
            <a:r>
              <a:rPr lang="en-US" dirty="0"/>
              <a:t>What are the benefits of the research?</a:t>
            </a:r>
          </a:p>
        </p:txBody>
      </p:sp>
      <p:sp>
        <p:nvSpPr>
          <p:cNvPr id="19" name="Oval 18"/>
          <p:cNvSpPr/>
          <p:nvPr/>
        </p:nvSpPr>
        <p:spPr bwMode="auto">
          <a:xfrm>
            <a:off x="838200" y="1676400"/>
            <a:ext cx="3429000" cy="914400"/>
          </a:xfrm>
          <a:prstGeom prst="ellipse">
            <a:avLst/>
          </a:prstGeom>
          <a:noFill/>
          <a:ln w="28575" cap="sq"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endParaRPr>
          </a:p>
        </p:txBody>
      </p:sp>
      <p:sp>
        <p:nvSpPr>
          <p:cNvPr id="20" name="Oval 19"/>
          <p:cNvSpPr/>
          <p:nvPr/>
        </p:nvSpPr>
        <p:spPr bwMode="auto">
          <a:xfrm>
            <a:off x="762000" y="3962400"/>
            <a:ext cx="3429000" cy="914400"/>
          </a:xfrm>
          <a:prstGeom prst="ellipse">
            <a:avLst/>
          </a:prstGeom>
          <a:noFill/>
          <a:ln w="28575" cap="sq"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Pertanyaan</a:t>
            </a:r>
            <a:r>
              <a:rPr lang="en-US" sz="3600" dirty="0"/>
              <a:t> </a:t>
            </a:r>
            <a:r>
              <a:rPr lang="en-US" sz="3600" dirty="0" err="1"/>
              <a:t>Penelitian</a:t>
            </a:r>
            <a:r>
              <a:rPr lang="en-US" sz="3600" dirty="0"/>
              <a:t> (Research Questions)</a:t>
            </a:r>
          </a:p>
        </p:txBody>
      </p:sp>
      <p:sp>
        <p:nvSpPr>
          <p:cNvPr id="3" name="Content Placeholder 2"/>
          <p:cNvSpPr>
            <a:spLocks noGrp="1"/>
          </p:cNvSpPr>
          <p:nvPr>
            <p:ph idx="1"/>
          </p:nvPr>
        </p:nvSpPr>
        <p:spPr>
          <a:xfrm>
            <a:off x="457200" y="1447800"/>
            <a:ext cx="8229600" cy="4525963"/>
          </a:xfrm>
        </p:spPr>
        <p:txBody>
          <a:bodyPr/>
          <a:lstStyle/>
          <a:p>
            <a:r>
              <a:rPr lang="en-US" sz="2600" dirty="0" err="1"/>
              <a:t>Pertanyaan</a:t>
            </a:r>
            <a:r>
              <a:rPr lang="en-US" sz="2600" dirty="0"/>
              <a:t> </a:t>
            </a:r>
            <a:r>
              <a:rPr lang="en-US" sz="2600" dirty="0" err="1"/>
              <a:t>penelitian</a:t>
            </a:r>
            <a:r>
              <a:rPr lang="en-US" sz="2600" dirty="0"/>
              <a:t>, </a:t>
            </a:r>
            <a:r>
              <a:rPr lang="en-US" sz="2600" dirty="0" err="1"/>
              <a:t>merupakan</a:t>
            </a:r>
            <a:r>
              <a:rPr lang="en-US" sz="2600" dirty="0"/>
              <a:t> </a:t>
            </a:r>
            <a:r>
              <a:rPr lang="en-US" sz="2600" dirty="0" err="1"/>
              <a:t>rumusan</a:t>
            </a:r>
            <a:r>
              <a:rPr lang="en-US" sz="2600" dirty="0"/>
              <a:t> yang </a:t>
            </a:r>
            <a:r>
              <a:rPr lang="en-US" sz="2600" dirty="0" err="1"/>
              <a:t>lebih</a:t>
            </a:r>
            <a:r>
              <a:rPr lang="en-US" sz="2600" dirty="0"/>
              <a:t> </a:t>
            </a:r>
            <a:r>
              <a:rPr lang="en-US" sz="2600" dirty="0" err="1"/>
              <a:t>singkat</a:t>
            </a:r>
            <a:r>
              <a:rPr lang="en-US" sz="2600" dirty="0"/>
              <a:t> </a:t>
            </a:r>
            <a:r>
              <a:rPr lang="en-US" sz="2600" dirty="0" err="1"/>
              <a:t>dan</a:t>
            </a:r>
            <a:r>
              <a:rPr lang="en-US" sz="2600" dirty="0"/>
              <a:t> </a:t>
            </a:r>
            <a:r>
              <a:rPr lang="en-US" sz="2600" dirty="0" err="1"/>
              <a:t>padat</a:t>
            </a:r>
            <a:r>
              <a:rPr lang="en-US" sz="2600" dirty="0"/>
              <a:t>.</a:t>
            </a:r>
          </a:p>
          <a:p>
            <a:r>
              <a:rPr lang="en-US" sz="2600" dirty="0" err="1"/>
              <a:t>Pertanyaan</a:t>
            </a:r>
            <a:r>
              <a:rPr lang="en-US" sz="2600" dirty="0"/>
              <a:t> </a:t>
            </a:r>
            <a:r>
              <a:rPr lang="en-US" sz="2600" dirty="0" err="1"/>
              <a:t>penelitian</a:t>
            </a:r>
            <a:r>
              <a:rPr lang="en-US" sz="2600" dirty="0"/>
              <a:t> </a:t>
            </a:r>
            <a:r>
              <a:rPr lang="en-US" sz="2600" dirty="0" err="1"/>
              <a:t>ini</a:t>
            </a:r>
            <a:r>
              <a:rPr lang="en-US" sz="2600" dirty="0"/>
              <a:t> </a:t>
            </a:r>
            <a:r>
              <a:rPr lang="en-US" sz="2600" dirty="0" err="1"/>
              <a:t>akan</a:t>
            </a:r>
            <a:r>
              <a:rPr lang="en-US" sz="2600" dirty="0"/>
              <a:t> </a:t>
            </a:r>
            <a:r>
              <a:rPr lang="en-US" sz="2600" dirty="0" err="1"/>
              <a:t>memandu</a:t>
            </a:r>
            <a:r>
              <a:rPr lang="en-US" sz="2600" dirty="0"/>
              <a:t> </a:t>
            </a:r>
            <a:r>
              <a:rPr lang="en-US" sz="2600" dirty="0" err="1"/>
              <a:t>peneliti</a:t>
            </a:r>
            <a:r>
              <a:rPr lang="en-US" sz="2600" dirty="0"/>
              <a:t> </a:t>
            </a:r>
            <a:r>
              <a:rPr lang="en-US" sz="2600" dirty="0" err="1"/>
              <a:t>untuk</a:t>
            </a:r>
            <a:r>
              <a:rPr lang="en-US" sz="2600" dirty="0"/>
              <a:t> </a:t>
            </a:r>
            <a:r>
              <a:rPr lang="en-US" sz="2600" dirty="0" err="1"/>
              <a:t>menjawab</a:t>
            </a:r>
            <a:r>
              <a:rPr lang="en-US" sz="2600" dirty="0"/>
              <a:t> </a:t>
            </a:r>
            <a:r>
              <a:rPr lang="en-US" sz="2600" dirty="0" err="1"/>
              <a:t>permasalahan</a:t>
            </a:r>
            <a:r>
              <a:rPr lang="en-US" sz="2600" dirty="0"/>
              <a:t> </a:t>
            </a:r>
            <a:r>
              <a:rPr lang="en-US" sz="2600" dirty="0" err="1"/>
              <a:t>penelitian</a:t>
            </a:r>
            <a:r>
              <a:rPr lang="en-US" sz="2600" dirty="0"/>
              <a:t> yang </a:t>
            </a:r>
            <a:r>
              <a:rPr lang="en-US" sz="2600" dirty="0" err="1"/>
              <a:t>sudah</a:t>
            </a:r>
            <a:r>
              <a:rPr lang="en-US" sz="2600" dirty="0"/>
              <a:t> </a:t>
            </a:r>
            <a:r>
              <a:rPr lang="en-US" sz="2600" dirty="0" err="1"/>
              <a:t>ditetapkan</a:t>
            </a:r>
            <a:r>
              <a:rPr lang="en-US" sz="2600" dirty="0"/>
              <a:t>.</a:t>
            </a:r>
          </a:p>
          <a:p>
            <a:r>
              <a:rPr lang="en-US" sz="2600" dirty="0" err="1"/>
              <a:t>Untuk</a:t>
            </a:r>
            <a:r>
              <a:rPr lang="en-US" sz="2600" dirty="0"/>
              <a:t> </a:t>
            </a:r>
            <a:r>
              <a:rPr lang="en-US" sz="2600" dirty="0" err="1"/>
              <a:t>menjawab</a:t>
            </a:r>
            <a:r>
              <a:rPr lang="en-US" sz="2600" dirty="0"/>
              <a:t> </a:t>
            </a:r>
            <a:r>
              <a:rPr lang="en-US" sz="2600" dirty="0" err="1"/>
              <a:t>pertanyaan</a:t>
            </a:r>
            <a:r>
              <a:rPr lang="en-US" sz="2600" dirty="0"/>
              <a:t> </a:t>
            </a:r>
            <a:r>
              <a:rPr lang="en-US" sz="2600" dirty="0" err="1"/>
              <a:t>penelitian</a:t>
            </a:r>
            <a:r>
              <a:rPr lang="en-US" sz="2600" dirty="0"/>
              <a:t> </a:t>
            </a:r>
            <a:r>
              <a:rPr lang="en-US" sz="2600" dirty="0" err="1"/>
              <a:t>tersebut</a:t>
            </a:r>
            <a:r>
              <a:rPr lang="en-US" sz="2600" dirty="0"/>
              <a:t>, </a:t>
            </a:r>
            <a:r>
              <a:rPr lang="en-US" sz="2600" dirty="0" err="1"/>
              <a:t>gunakan</a:t>
            </a:r>
            <a:r>
              <a:rPr lang="en-US" sz="2600" dirty="0"/>
              <a:t> </a:t>
            </a:r>
            <a:r>
              <a:rPr lang="en-US" sz="2600" dirty="0" err="1"/>
              <a:t>berbagai</a:t>
            </a:r>
            <a:r>
              <a:rPr lang="en-US" sz="2600" dirty="0"/>
              <a:t> </a:t>
            </a:r>
            <a:r>
              <a:rPr lang="en-US" sz="2600" dirty="0" err="1"/>
              <a:t>teknik</a:t>
            </a:r>
            <a:r>
              <a:rPr lang="en-US" sz="2600" dirty="0"/>
              <a:t>, </a:t>
            </a:r>
            <a:r>
              <a:rPr lang="en-US" sz="2600" dirty="0" err="1"/>
              <a:t>metode</a:t>
            </a:r>
            <a:r>
              <a:rPr lang="en-US" sz="2600" dirty="0"/>
              <a:t>, tool, </a:t>
            </a:r>
            <a:r>
              <a:rPr lang="en-US" sz="2600" dirty="0" err="1"/>
              <a:t>proses</a:t>
            </a:r>
            <a:r>
              <a:rPr lang="en-US" sz="2600" dirty="0"/>
              <a:t>, </a:t>
            </a:r>
            <a:r>
              <a:rPr lang="en-US" sz="2600" dirty="0" err="1"/>
              <a:t>prosedur</a:t>
            </a:r>
            <a:r>
              <a:rPr lang="en-US" sz="2600" dirty="0"/>
              <a:t>, </a:t>
            </a:r>
            <a:r>
              <a:rPr lang="en-US" sz="2600" dirty="0" err="1"/>
              <a:t>dll</a:t>
            </a:r>
            <a:r>
              <a:rPr lang="en-US" sz="2600" dirty="0"/>
              <a:t>., yang </a:t>
            </a:r>
            <a:r>
              <a:rPr lang="en-US" sz="2600" dirty="0" err="1"/>
              <a:t>diperoleh</a:t>
            </a:r>
            <a:r>
              <a:rPr lang="en-US" sz="2600" dirty="0"/>
              <a:t> </a:t>
            </a:r>
            <a:r>
              <a:rPr lang="en-US" sz="2600" dirty="0" err="1"/>
              <a:t>dari</a:t>
            </a:r>
            <a:r>
              <a:rPr lang="en-US" sz="2600" dirty="0"/>
              <a:t> SLR </a:t>
            </a:r>
            <a:r>
              <a:rPr lang="en-US" sz="2600" dirty="0" err="1"/>
              <a:t>atau</a:t>
            </a:r>
            <a:r>
              <a:rPr lang="en-US" sz="2600" dirty="0"/>
              <a:t> yang </a:t>
            </a:r>
            <a:r>
              <a:rPr lang="en-US" sz="2600" dirty="0" err="1"/>
              <a:t>dimodifikasi</a:t>
            </a:r>
            <a:r>
              <a:rPr lang="en-US" sz="2600" dirty="0"/>
              <a:t> </a:t>
            </a:r>
            <a:r>
              <a:rPr lang="en-US" sz="2600" dirty="0" err="1"/>
              <a:t>dari</a:t>
            </a:r>
            <a:r>
              <a:rPr lang="en-US" sz="2600" dirty="0"/>
              <a:t> yang </a:t>
            </a:r>
            <a:r>
              <a:rPr lang="en-US" sz="2600" dirty="0" err="1"/>
              <a:t>sudah</a:t>
            </a:r>
            <a:r>
              <a:rPr lang="en-US" sz="2600" dirty="0"/>
              <a:t> </a:t>
            </a:r>
            <a:r>
              <a:rPr lang="en-US" sz="2600" dirty="0" err="1"/>
              <a:t>ada</a:t>
            </a:r>
            <a:r>
              <a:rPr lang="en-US" sz="2600" dirty="0"/>
              <a:t>.</a:t>
            </a:r>
          </a:p>
          <a:p>
            <a:r>
              <a:rPr lang="en-US" sz="2600" dirty="0" err="1"/>
              <a:t>Diharapkan</a:t>
            </a:r>
            <a:r>
              <a:rPr lang="en-US" sz="2600" dirty="0"/>
              <a:t> </a:t>
            </a:r>
            <a:r>
              <a:rPr lang="en-US" sz="2600" dirty="0" err="1"/>
              <a:t>pada</a:t>
            </a:r>
            <a:r>
              <a:rPr lang="en-US" sz="2600" dirty="0"/>
              <a:t> </a:t>
            </a:r>
            <a:r>
              <a:rPr lang="en-US" sz="2600" dirty="0" err="1"/>
              <a:t>tahapan</a:t>
            </a:r>
            <a:r>
              <a:rPr lang="en-US" sz="2600" dirty="0"/>
              <a:t> </a:t>
            </a:r>
            <a:r>
              <a:rPr lang="en-US" sz="2600" dirty="0" err="1"/>
              <a:t>ini</a:t>
            </a:r>
            <a:r>
              <a:rPr lang="en-US" sz="2600" dirty="0"/>
              <a:t> </a:t>
            </a:r>
            <a:r>
              <a:rPr lang="en-US" sz="2600" dirty="0" err="1"/>
              <a:t>sudah</a:t>
            </a:r>
            <a:r>
              <a:rPr lang="en-US" sz="2600" dirty="0"/>
              <a:t> </a:t>
            </a:r>
            <a:r>
              <a:rPr lang="en-US" sz="2600" dirty="0" err="1"/>
              <a:t>terlihat</a:t>
            </a:r>
            <a:r>
              <a:rPr lang="en-US" sz="2600" dirty="0"/>
              <a:t> </a:t>
            </a:r>
            <a:r>
              <a:rPr lang="en-US" sz="2600" dirty="0" err="1"/>
              <a:t>lebih</a:t>
            </a:r>
            <a:r>
              <a:rPr lang="en-US" sz="2600" dirty="0"/>
              <a:t> </a:t>
            </a:r>
            <a:r>
              <a:rPr lang="en-US" sz="2600" dirty="0" err="1"/>
              <a:t>jelas</a:t>
            </a:r>
            <a:r>
              <a:rPr lang="en-US" sz="2600" dirty="0"/>
              <a:t> </a:t>
            </a:r>
            <a:r>
              <a:rPr lang="en-US" sz="2600" dirty="0" err="1"/>
              <a:t>lagi</a:t>
            </a:r>
            <a:r>
              <a:rPr lang="en-US" sz="2600" dirty="0"/>
              <a:t> </a:t>
            </a:r>
            <a:r>
              <a:rPr lang="en-US" sz="2600" dirty="0" err="1"/>
              <a:t>kontribusi</a:t>
            </a:r>
            <a:r>
              <a:rPr lang="en-US" sz="2600" dirty="0"/>
              <a:t> </a:t>
            </a:r>
            <a:r>
              <a:rPr lang="en-US" sz="2600" dirty="0" err="1"/>
              <a:t>penelitian</a:t>
            </a:r>
            <a:r>
              <a:rPr lang="en-US" sz="2600" dirty="0"/>
              <a:t> </a:t>
            </a:r>
            <a:r>
              <a:rPr lang="en-US" sz="2600" dirty="0" err="1"/>
              <a:t>anda</a:t>
            </a:r>
            <a:r>
              <a:rPr lang="en-US" sz="2600" dirty="0"/>
              <a:t>.</a:t>
            </a:r>
          </a:p>
          <a:p>
            <a:endParaRPr lang="en-US" sz="2600" dirty="0"/>
          </a:p>
        </p:txBody>
      </p:sp>
    </p:spTree>
  </p:cSld>
  <p:clrMapOvr>
    <a:masterClrMapping/>
  </p:clrMapOvr>
  <p:transition>
    <p:split orient="vert"/>
  </p:transition>
</p:sld>
</file>

<file path=ppt/theme/theme1.xml><?xml version="1.0" encoding="utf-8"?>
<a:theme xmlns:a="http://schemas.openxmlformats.org/drawingml/2006/main" name="칠보 비녀">
  <a:themeElements>
    <a:clrScheme name="">
      <a:dk1>
        <a:srgbClr val="000000"/>
      </a:dk1>
      <a:lt1>
        <a:srgbClr val="FFFFFF"/>
      </a:lt1>
      <a:dk2>
        <a:srgbClr val="374420"/>
      </a:dk2>
      <a:lt2>
        <a:srgbClr val="D4DCC6"/>
      </a:lt2>
      <a:accent1>
        <a:srgbClr val="798547"/>
      </a:accent1>
      <a:accent2>
        <a:srgbClr val="B6D29A"/>
      </a:accent2>
      <a:accent3>
        <a:srgbClr val="FFFFFF"/>
      </a:accent3>
      <a:accent4>
        <a:srgbClr val="000000"/>
      </a:accent4>
      <a:accent5>
        <a:srgbClr val="BEC2B1"/>
      </a:accent5>
      <a:accent6>
        <a:srgbClr val="A5BE8B"/>
      </a:accent6>
      <a:hlink>
        <a:srgbClr val="A3C670"/>
      </a:hlink>
      <a:folHlink>
        <a:srgbClr val="B2B2B2"/>
      </a:folHlink>
    </a:clrScheme>
    <a:fontScheme name="칠보 비녀">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칠보 비녀 1">
        <a:dk1>
          <a:srgbClr val="000000"/>
        </a:dk1>
        <a:lt1>
          <a:srgbClr val="FFFFFF"/>
        </a:lt1>
        <a:dk2>
          <a:srgbClr val="374420"/>
        </a:dk2>
        <a:lt2>
          <a:srgbClr val="D4DCC6"/>
        </a:lt2>
        <a:accent1>
          <a:srgbClr val="88954F"/>
        </a:accent1>
        <a:accent2>
          <a:srgbClr val="B6D29A"/>
        </a:accent2>
        <a:accent3>
          <a:srgbClr val="FFFFFF"/>
        </a:accent3>
        <a:accent4>
          <a:srgbClr val="000000"/>
        </a:accent4>
        <a:accent5>
          <a:srgbClr val="C3C8B2"/>
        </a:accent5>
        <a:accent6>
          <a:srgbClr val="A5BE8B"/>
        </a:accent6>
        <a:hlink>
          <a:srgbClr val="8DB84E"/>
        </a:hlink>
        <a:folHlink>
          <a:srgbClr val="B2B2B2"/>
        </a:folHlink>
      </a:clrScheme>
      <a:clrMap bg1="lt1" tx1="dk1" bg2="lt2" tx2="dk2" accent1="accent1" accent2="accent2" accent3="accent3" accent4="accent4" accent5="accent5" accent6="accent6" hlink="hlink" folHlink="folHlink"/>
    </a:extraClrScheme>
    <a:extraClrScheme>
      <a:clrScheme name="칠보 비녀 2">
        <a:dk1>
          <a:srgbClr val="000000"/>
        </a:dk1>
        <a:lt1>
          <a:srgbClr val="FFFFFF"/>
        </a:lt1>
        <a:dk2>
          <a:srgbClr val="006666"/>
        </a:dk2>
        <a:lt2>
          <a:srgbClr val="C0C0C0"/>
        </a:lt2>
        <a:accent1>
          <a:srgbClr val="2AAA9E"/>
        </a:accent1>
        <a:accent2>
          <a:srgbClr val="AFDBCA"/>
        </a:accent2>
        <a:accent3>
          <a:srgbClr val="FFFFFF"/>
        </a:accent3>
        <a:accent4>
          <a:srgbClr val="000000"/>
        </a:accent4>
        <a:accent5>
          <a:srgbClr val="ACD2CC"/>
        </a:accent5>
        <a:accent6>
          <a:srgbClr val="9EC6B7"/>
        </a:accent6>
        <a:hlink>
          <a:srgbClr val="4896A8"/>
        </a:hlink>
        <a:folHlink>
          <a:srgbClr val="C0C0C0"/>
        </a:folHlink>
      </a:clrScheme>
      <a:clrMap bg1="lt1" tx1="dk1" bg2="lt2" tx2="dk2" accent1="accent1" accent2="accent2" accent3="accent3" accent4="accent4" accent5="accent5" accent6="accent6" hlink="hlink" folHlink="folHlink"/>
    </a:extraClrScheme>
    <a:extraClrScheme>
      <a:clrScheme name="칠보 비녀 3">
        <a:dk1>
          <a:srgbClr val="000000"/>
        </a:dk1>
        <a:lt1>
          <a:srgbClr val="FFFFFF"/>
        </a:lt1>
        <a:dk2>
          <a:srgbClr val="663300"/>
        </a:dk2>
        <a:lt2>
          <a:srgbClr val="E0DAD0"/>
        </a:lt2>
        <a:accent1>
          <a:srgbClr val="B07D38"/>
        </a:accent1>
        <a:accent2>
          <a:srgbClr val="DCC596"/>
        </a:accent2>
        <a:accent3>
          <a:srgbClr val="FFFFFF"/>
        </a:accent3>
        <a:accent4>
          <a:srgbClr val="000000"/>
        </a:accent4>
        <a:accent5>
          <a:srgbClr val="D4BFAE"/>
        </a:accent5>
        <a:accent6>
          <a:srgbClr val="C7B287"/>
        </a:accent6>
        <a:hlink>
          <a:srgbClr val="E49B3A"/>
        </a:hlink>
        <a:folHlink>
          <a:srgbClr val="B2B2B2"/>
        </a:folHlink>
      </a:clrScheme>
      <a:clrMap bg1="lt1" tx1="dk1" bg2="lt2" tx2="dk2" accent1="accent1" accent2="accent2" accent3="accent3" accent4="accent4" accent5="accent5" accent6="accent6" hlink="hlink" folHlink="folHlink"/>
    </a:extraClrScheme>
    <a:extraClrScheme>
      <a:clrScheme name="칠보 비녀 4">
        <a:dk1>
          <a:srgbClr val="000000"/>
        </a:dk1>
        <a:lt1>
          <a:srgbClr val="FFFFFF"/>
        </a:lt1>
        <a:dk2>
          <a:srgbClr val="553498"/>
        </a:dk2>
        <a:lt2>
          <a:srgbClr val="DDDDDD"/>
        </a:lt2>
        <a:accent1>
          <a:srgbClr val="7793ED"/>
        </a:accent1>
        <a:accent2>
          <a:srgbClr val="A8C6F2"/>
        </a:accent2>
        <a:accent3>
          <a:srgbClr val="FFFFFF"/>
        </a:accent3>
        <a:accent4>
          <a:srgbClr val="000000"/>
        </a:accent4>
        <a:accent5>
          <a:srgbClr val="BDC8F4"/>
        </a:accent5>
        <a:accent6>
          <a:srgbClr val="98B3DB"/>
        </a:accent6>
        <a:hlink>
          <a:srgbClr val="8B6DCF"/>
        </a:hlink>
        <a:folHlink>
          <a:srgbClr val="C9C0DE"/>
        </a:folHlink>
      </a:clrScheme>
      <a:clrMap bg1="lt1" tx1="dk1" bg2="lt2" tx2="dk2" accent1="accent1" accent2="accent2" accent3="accent3" accent4="accent4" accent5="accent5" accent6="accent6" hlink="hlink" folHlink="folHlink"/>
    </a:extraClrScheme>
    <a:extraClrScheme>
      <a:clrScheme name="칠보 비녀 5">
        <a:dk1>
          <a:srgbClr val="000000"/>
        </a:dk1>
        <a:lt1>
          <a:srgbClr val="FFFFFF"/>
        </a:lt1>
        <a:dk2>
          <a:srgbClr val="474103"/>
        </a:dk2>
        <a:lt2>
          <a:srgbClr val="C5C0B5"/>
        </a:lt2>
        <a:accent1>
          <a:srgbClr val="BAB73E"/>
        </a:accent1>
        <a:accent2>
          <a:srgbClr val="C7CE82"/>
        </a:accent2>
        <a:accent3>
          <a:srgbClr val="FFFFFF"/>
        </a:accent3>
        <a:accent4>
          <a:srgbClr val="000000"/>
        </a:accent4>
        <a:accent5>
          <a:srgbClr val="D9D8AF"/>
        </a:accent5>
        <a:accent6>
          <a:srgbClr val="B4BA75"/>
        </a:accent6>
        <a:hlink>
          <a:srgbClr val="9B7A45"/>
        </a:hlink>
        <a:folHlink>
          <a:srgbClr val="777665"/>
        </a:folHlink>
      </a:clrScheme>
      <a:clrMap bg1="lt1" tx1="dk1" bg2="lt2" tx2="dk2" accent1="accent1" accent2="accent2" accent3="accent3" accent4="accent4" accent5="accent5" accent6="accent6" hlink="hlink" folHlink="folHlink"/>
    </a:extraClrScheme>
    <a:extraClrScheme>
      <a:clrScheme name="칠보 비녀 6">
        <a:dk1>
          <a:srgbClr val="000000"/>
        </a:dk1>
        <a:lt1>
          <a:srgbClr val="FFFFFF"/>
        </a:lt1>
        <a:dk2>
          <a:srgbClr val="292929"/>
        </a:dk2>
        <a:lt2>
          <a:srgbClr val="DDDDDD"/>
        </a:lt2>
        <a:accent1>
          <a:srgbClr val="5F5F5F"/>
        </a:accent1>
        <a:accent2>
          <a:srgbClr val="C0C0C0"/>
        </a:accent2>
        <a:accent3>
          <a:srgbClr val="FFFFFF"/>
        </a:accent3>
        <a:accent4>
          <a:srgbClr val="000000"/>
        </a:accent4>
        <a:accent5>
          <a:srgbClr val="B6B6B6"/>
        </a:accent5>
        <a:accent6>
          <a:srgbClr val="AEAEAE"/>
        </a:accent6>
        <a:hlink>
          <a:srgbClr val="999999"/>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2229</TotalTime>
  <Words>649</Words>
  <Application>Microsoft Macintosh PowerPoint</Application>
  <PresentationFormat>On-screen Show (4:3)</PresentationFormat>
  <Paragraphs>77</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Garamond</vt:lpstr>
      <vt:lpstr>Tahoma</vt:lpstr>
      <vt:lpstr>Times New Roman</vt:lpstr>
      <vt:lpstr>Wingdings</vt:lpstr>
      <vt:lpstr>Wingdings 2</vt:lpstr>
      <vt:lpstr>칠보 비녀</vt:lpstr>
      <vt:lpstr>Sesi #2: Pertanyaan Penelitian dan Hipotesis</vt:lpstr>
      <vt:lpstr>Capaian Pembelajaran Sesi #2</vt:lpstr>
      <vt:lpstr>Peta Jalan Proposal Penelitian</vt:lpstr>
      <vt:lpstr>Permasalahan Penelitian (Research Problem)</vt:lpstr>
      <vt:lpstr>Permasalahan Penelitian (Research Problem)</vt:lpstr>
      <vt:lpstr>Contoh: Permasalahan Penelitian di Bidang ICT (Research Problem) </vt:lpstr>
      <vt:lpstr>Contoh: Pertanyaan Penelitiannya (Research Questions)</vt:lpstr>
      <vt:lpstr>Contoh Model Keterhubungan Research Problem vs. Research Questions</vt:lpstr>
      <vt:lpstr>Pertanyaan Penelitian (Research Questions)</vt:lpstr>
      <vt:lpstr>Bentuk Lain Rumusan Pertanyaan Penelitian: Hypothesis</vt:lpstr>
      <vt:lpstr>Tugas Individu</vt:lpstr>
      <vt:lpstr>Q/A</vt:lpstr>
    </vt:vector>
  </TitlesOfParts>
  <Company>Fasilkom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METHODOLOGY</dc:title>
  <dc:creator>Zhasibua</dc:creator>
  <cp:lastModifiedBy>Muhammad Said Hasibuan</cp:lastModifiedBy>
  <cp:revision>141</cp:revision>
  <dcterms:created xsi:type="dcterms:W3CDTF">2007-01-30T06:56:54Z</dcterms:created>
  <dcterms:modified xsi:type="dcterms:W3CDTF">2026-02-01T23:55:58Z</dcterms:modified>
</cp:coreProperties>
</file>