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2"/>
  </p:notesMasterIdLst>
  <p:sldIdLst>
    <p:sldId id="256" r:id="rId2"/>
    <p:sldId id="353" r:id="rId3"/>
    <p:sldId id="354" r:id="rId4"/>
    <p:sldId id="358" r:id="rId5"/>
    <p:sldId id="359" r:id="rId6"/>
    <p:sldId id="350" r:id="rId7"/>
    <p:sldId id="343" r:id="rId8"/>
    <p:sldId id="361" r:id="rId9"/>
    <p:sldId id="362" r:id="rId10"/>
    <p:sldId id="363" r:id="rId11"/>
    <p:sldId id="364" r:id="rId12"/>
    <p:sldId id="365" r:id="rId13"/>
    <p:sldId id="367" r:id="rId14"/>
    <p:sldId id="368" r:id="rId15"/>
    <p:sldId id="370" r:id="rId16"/>
    <p:sldId id="366" r:id="rId17"/>
    <p:sldId id="371" r:id="rId18"/>
    <p:sldId id="374" r:id="rId19"/>
    <p:sldId id="372" r:id="rId20"/>
    <p:sldId id="279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808000"/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2"/>
  </p:normalViewPr>
  <p:slideViewPr>
    <p:cSldViewPr>
      <p:cViewPr varScale="1">
        <p:scale>
          <a:sx n="114" d="100"/>
          <a:sy n="114" d="100"/>
        </p:scale>
        <p:origin x="15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4575EC-7B0E-4236-92F5-0FF3939720D3}" type="doc">
      <dgm:prSet loTypeId="urn:microsoft.com/office/officeart/2005/8/layout/radial3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ms-MY"/>
        </a:p>
      </dgm:t>
    </dgm:pt>
    <dgm:pt modelId="{E9497302-A07A-4BB0-A952-9F6BC9D5E93D}">
      <dgm:prSet phldrT="[Text]" custT="1"/>
      <dgm:spPr/>
      <dgm:t>
        <a:bodyPr/>
        <a:lstStyle/>
        <a:p>
          <a:r>
            <a:rPr lang="en-US" sz="4000" dirty="0"/>
            <a:t>Research</a:t>
          </a:r>
        </a:p>
        <a:p>
          <a:r>
            <a:rPr lang="en-US" sz="4000" dirty="0"/>
            <a:t>Problems</a:t>
          </a:r>
          <a:endParaRPr lang="ms-MY" sz="4000" dirty="0"/>
        </a:p>
      </dgm:t>
    </dgm:pt>
    <dgm:pt modelId="{60E209EC-9304-49D3-B73E-CC47071640D9}" type="parTrans" cxnId="{37D50A4E-0B5C-4F02-9D9B-19B0BFDFA1D0}">
      <dgm:prSet/>
      <dgm:spPr/>
      <dgm:t>
        <a:bodyPr/>
        <a:lstStyle/>
        <a:p>
          <a:endParaRPr lang="ms-MY" sz="1800"/>
        </a:p>
      </dgm:t>
    </dgm:pt>
    <dgm:pt modelId="{AB9A1F39-D1F2-47A3-9978-907C877FCA85}" type="sibTrans" cxnId="{37D50A4E-0B5C-4F02-9D9B-19B0BFDFA1D0}">
      <dgm:prSet/>
      <dgm:spPr/>
      <dgm:t>
        <a:bodyPr/>
        <a:lstStyle/>
        <a:p>
          <a:endParaRPr lang="ms-MY" sz="1800"/>
        </a:p>
      </dgm:t>
    </dgm:pt>
    <dgm:pt modelId="{AF4956B1-2A24-4890-A6E1-4C3950A0A3E2}">
      <dgm:prSet phldrT="[Text]" custT="1"/>
      <dgm:spPr/>
      <dgm:t>
        <a:bodyPr/>
        <a:lstStyle/>
        <a:p>
          <a:r>
            <a:rPr lang="en-US" sz="1800" dirty="0"/>
            <a:t>Novelty or newness</a:t>
          </a:r>
          <a:endParaRPr lang="ms-MY" sz="1800" dirty="0"/>
        </a:p>
      </dgm:t>
    </dgm:pt>
    <dgm:pt modelId="{EBAE636C-0D51-48BB-8FB8-8D39CEADA539}" type="parTrans" cxnId="{397203F5-6A46-41CE-8CC2-420D4CE990D4}">
      <dgm:prSet custT="1"/>
      <dgm:spPr/>
      <dgm:t>
        <a:bodyPr/>
        <a:lstStyle/>
        <a:p>
          <a:endParaRPr lang="ms-MY" sz="1800"/>
        </a:p>
      </dgm:t>
    </dgm:pt>
    <dgm:pt modelId="{7685DBE4-BA38-4FA3-9B61-221E132BD7D4}" type="sibTrans" cxnId="{397203F5-6A46-41CE-8CC2-420D4CE990D4}">
      <dgm:prSet/>
      <dgm:spPr/>
      <dgm:t>
        <a:bodyPr/>
        <a:lstStyle/>
        <a:p>
          <a:endParaRPr lang="ms-MY" sz="1800"/>
        </a:p>
      </dgm:t>
    </dgm:pt>
    <dgm:pt modelId="{C9F2F570-22AC-4E86-BB68-AEC141B4E14C}">
      <dgm:prSet phldrT="[Text]" custT="1"/>
      <dgm:spPr/>
      <dgm:t>
        <a:bodyPr/>
        <a:lstStyle/>
        <a:p>
          <a:r>
            <a:rPr lang="en-US" sz="1800" dirty="0" err="1"/>
            <a:t>Significancy</a:t>
          </a:r>
          <a:endParaRPr lang="ms-MY" sz="1800" dirty="0"/>
        </a:p>
      </dgm:t>
    </dgm:pt>
    <dgm:pt modelId="{D9810499-75DE-4891-BF00-9AD8B8FC6852}" type="parTrans" cxnId="{3204C2B5-BB24-4123-BDDB-0569BA6302B6}">
      <dgm:prSet custT="1"/>
      <dgm:spPr/>
      <dgm:t>
        <a:bodyPr/>
        <a:lstStyle/>
        <a:p>
          <a:endParaRPr lang="ms-MY" sz="1800"/>
        </a:p>
      </dgm:t>
    </dgm:pt>
    <dgm:pt modelId="{ACAFDD7A-D5DC-4405-A09D-10C70D079167}" type="sibTrans" cxnId="{3204C2B5-BB24-4123-BDDB-0569BA6302B6}">
      <dgm:prSet/>
      <dgm:spPr/>
      <dgm:t>
        <a:bodyPr/>
        <a:lstStyle/>
        <a:p>
          <a:endParaRPr lang="ms-MY" sz="1800"/>
        </a:p>
      </dgm:t>
    </dgm:pt>
    <dgm:pt modelId="{268894EA-EF1F-4D89-84FD-86261AF42993}">
      <dgm:prSet phldrT="[Text]" custT="1"/>
      <dgm:spPr/>
      <dgm:t>
        <a:bodyPr/>
        <a:lstStyle/>
        <a:p>
          <a:r>
            <a:rPr lang="en-US" sz="1800" dirty="0"/>
            <a:t>Contribution and duplication</a:t>
          </a:r>
          <a:endParaRPr lang="ms-MY" sz="1800" dirty="0"/>
        </a:p>
      </dgm:t>
    </dgm:pt>
    <dgm:pt modelId="{81EB3A87-539C-4EFA-BDFD-BD5548AF69C3}" type="parTrans" cxnId="{E1638C76-B81D-4235-818D-5D05A14EE716}">
      <dgm:prSet custT="1"/>
      <dgm:spPr/>
      <dgm:t>
        <a:bodyPr/>
        <a:lstStyle/>
        <a:p>
          <a:endParaRPr lang="ms-MY" sz="1800"/>
        </a:p>
      </dgm:t>
    </dgm:pt>
    <dgm:pt modelId="{BC9F02AD-A00D-43C9-BAB4-533454A8D30C}" type="sibTrans" cxnId="{E1638C76-B81D-4235-818D-5D05A14EE716}">
      <dgm:prSet/>
      <dgm:spPr/>
      <dgm:t>
        <a:bodyPr/>
        <a:lstStyle/>
        <a:p>
          <a:endParaRPr lang="ms-MY" sz="1800"/>
        </a:p>
      </dgm:t>
    </dgm:pt>
    <dgm:pt modelId="{CDB1C0DB-395C-459D-A784-2D8A570057C4}">
      <dgm:prSet phldrT="[Text]" phldr="1"/>
      <dgm:spPr/>
      <dgm:t>
        <a:bodyPr/>
        <a:lstStyle/>
        <a:p>
          <a:endParaRPr lang="ms-MY" sz="1800" dirty="0"/>
        </a:p>
      </dgm:t>
    </dgm:pt>
    <dgm:pt modelId="{F7643A55-08E7-4931-AA37-735E7AE6D79B}" type="parTrans" cxnId="{52EDE988-E39A-4F4C-8665-D814EA1698C3}">
      <dgm:prSet/>
      <dgm:spPr/>
      <dgm:t>
        <a:bodyPr/>
        <a:lstStyle/>
        <a:p>
          <a:endParaRPr lang="ms-MY" sz="1800"/>
        </a:p>
      </dgm:t>
    </dgm:pt>
    <dgm:pt modelId="{967BDA75-F6A7-4527-9572-5441678B675C}" type="sibTrans" cxnId="{52EDE988-E39A-4F4C-8665-D814EA1698C3}">
      <dgm:prSet/>
      <dgm:spPr/>
      <dgm:t>
        <a:bodyPr/>
        <a:lstStyle/>
        <a:p>
          <a:endParaRPr lang="ms-MY" sz="1800"/>
        </a:p>
      </dgm:t>
    </dgm:pt>
    <dgm:pt modelId="{E081B013-4B41-42E5-AC3B-099EFBF3C9E6}">
      <dgm:prSet phldrT="[Text]" custT="1"/>
      <dgm:spPr/>
      <dgm:t>
        <a:bodyPr/>
        <a:lstStyle/>
        <a:p>
          <a:r>
            <a:rPr lang="ms-MY" sz="1800" dirty="0"/>
            <a:t>Depthness</a:t>
          </a:r>
        </a:p>
      </dgm:t>
    </dgm:pt>
    <dgm:pt modelId="{ED4B73B1-438F-48F9-A398-C18C722229B8}" type="parTrans" cxnId="{913AC6E6-E81B-419D-805F-D4CF69BECA98}">
      <dgm:prSet custT="1"/>
      <dgm:spPr/>
      <dgm:t>
        <a:bodyPr/>
        <a:lstStyle/>
        <a:p>
          <a:endParaRPr lang="ms-MY" sz="1800"/>
        </a:p>
      </dgm:t>
    </dgm:pt>
    <dgm:pt modelId="{BC16F23B-64D5-4876-ABFB-D26FD5D7CC39}" type="sibTrans" cxnId="{913AC6E6-E81B-419D-805F-D4CF69BECA98}">
      <dgm:prSet/>
      <dgm:spPr/>
      <dgm:t>
        <a:bodyPr/>
        <a:lstStyle/>
        <a:p>
          <a:endParaRPr lang="ms-MY" sz="1800"/>
        </a:p>
      </dgm:t>
    </dgm:pt>
    <dgm:pt modelId="{A33DF784-2F5F-4BAC-A88D-C1C4684BEA29}">
      <dgm:prSet phldrT="[Text]" custT="1"/>
      <dgm:spPr/>
      <dgm:t>
        <a:bodyPr/>
        <a:lstStyle/>
        <a:p>
          <a:r>
            <a:rPr lang="en-US" sz="1800" dirty="0"/>
            <a:t>Data Availability</a:t>
          </a:r>
          <a:endParaRPr lang="ms-MY" sz="1800" dirty="0"/>
        </a:p>
      </dgm:t>
    </dgm:pt>
    <dgm:pt modelId="{5B736F2D-0CDA-44D9-88BE-BABB2FD11EF5}" type="parTrans" cxnId="{945FE70D-1F69-401F-9195-91A36CA10EB0}">
      <dgm:prSet custT="1"/>
      <dgm:spPr/>
      <dgm:t>
        <a:bodyPr/>
        <a:lstStyle/>
        <a:p>
          <a:endParaRPr lang="ms-MY" sz="1800"/>
        </a:p>
      </dgm:t>
    </dgm:pt>
    <dgm:pt modelId="{137273DF-7C51-489C-8AB9-308DDC5E8BCC}" type="sibTrans" cxnId="{945FE70D-1F69-401F-9195-91A36CA10EB0}">
      <dgm:prSet/>
      <dgm:spPr/>
      <dgm:t>
        <a:bodyPr/>
        <a:lstStyle/>
        <a:p>
          <a:endParaRPr lang="ms-MY" sz="1800"/>
        </a:p>
      </dgm:t>
    </dgm:pt>
    <dgm:pt modelId="{8E13F044-9E0C-4457-BCB3-83D9437F6B30}">
      <dgm:prSet phldrT="[Text]" custT="1"/>
      <dgm:spPr/>
      <dgm:t>
        <a:bodyPr/>
        <a:lstStyle/>
        <a:p>
          <a:r>
            <a:rPr lang="en-US" sz="1800" dirty="0"/>
            <a:t>Techniques/Methods</a:t>
          </a:r>
          <a:endParaRPr lang="ms-MY" sz="1800" dirty="0"/>
        </a:p>
      </dgm:t>
    </dgm:pt>
    <dgm:pt modelId="{501BE791-040B-41E4-BB42-845B101EE923}" type="parTrans" cxnId="{6E342E30-6392-43D8-882C-EEA3E204F35F}">
      <dgm:prSet custT="1"/>
      <dgm:spPr/>
      <dgm:t>
        <a:bodyPr/>
        <a:lstStyle/>
        <a:p>
          <a:endParaRPr lang="ms-MY" sz="1800"/>
        </a:p>
      </dgm:t>
    </dgm:pt>
    <dgm:pt modelId="{B68077D0-C908-44DC-AC4F-732D0397025C}" type="sibTrans" cxnId="{6E342E30-6392-43D8-882C-EEA3E204F35F}">
      <dgm:prSet/>
      <dgm:spPr/>
      <dgm:t>
        <a:bodyPr/>
        <a:lstStyle/>
        <a:p>
          <a:endParaRPr lang="ms-MY" sz="1800"/>
        </a:p>
      </dgm:t>
    </dgm:pt>
    <dgm:pt modelId="{F3C3E560-A89C-403C-80C1-276A124071FF}">
      <dgm:prSet phldrT="[Text]" custT="1"/>
      <dgm:spPr/>
      <dgm:t>
        <a:bodyPr/>
        <a:lstStyle/>
        <a:p>
          <a:r>
            <a:rPr lang="en-US" sz="1800" dirty="0"/>
            <a:t>Easiness</a:t>
          </a:r>
          <a:endParaRPr lang="ms-MY" sz="1800" dirty="0"/>
        </a:p>
      </dgm:t>
    </dgm:pt>
    <dgm:pt modelId="{15FA5A52-5D27-486F-98C4-FBEC2102219D}" type="parTrans" cxnId="{115531E3-29BC-4CBE-B2BC-F5DC34AE2BC3}">
      <dgm:prSet custT="1"/>
      <dgm:spPr/>
      <dgm:t>
        <a:bodyPr/>
        <a:lstStyle/>
        <a:p>
          <a:endParaRPr lang="ms-MY" sz="1800"/>
        </a:p>
      </dgm:t>
    </dgm:pt>
    <dgm:pt modelId="{64230E92-A0A9-4738-A7D1-DD1F9D02A7BD}" type="sibTrans" cxnId="{115531E3-29BC-4CBE-B2BC-F5DC34AE2BC3}">
      <dgm:prSet/>
      <dgm:spPr/>
      <dgm:t>
        <a:bodyPr/>
        <a:lstStyle/>
        <a:p>
          <a:endParaRPr lang="ms-MY" sz="1800"/>
        </a:p>
      </dgm:t>
    </dgm:pt>
    <dgm:pt modelId="{54017157-28C6-45F2-88F4-27197468AF1F}">
      <dgm:prSet phldrT="[Text]" custT="1"/>
      <dgm:spPr/>
      <dgm:t>
        <a:bodyPr/>
        <a:lstStyle/>
        <a:p>
          <a:r>
            <a:rPr lang="en-US" sz="1800" dirty="0"/>
            <a:t>Budget</a:t>
          </a:r>
          <a:endParaRPr lang="ms-MY" sz="1800" dirty="0"/>
        </a:p>
      </dgm:t>
    </dgm:pt>
    <dgm:pt modelId="{60B1D65F-FF49-4BB4-9C00-71A94E3ACBD8}" type="parTrans" cxnId="{873257D7-4053-4DD6-83E7-C51A6C019C9F}">
      <dgm:prSet custT="1"/>
      <dgm:spPr/>
      <dgm:t>
        <a:bodyPr/>
        <a:lstStyle/>
        <a:p>
          <a:endParaRPr lang="ms-MY" sz="1800"/>
        </a:p>
      </dgm:t>
    </dgm:pt>
    <dgm:pt modelId="{A53C643B-CC56-4599-B626-F83C1E48A654}" type="sibTrans" cxnId="{873257D7-4053-4DD6-83E7-C51A6C019C9F}">
      <dgm:prSet/>
      <dgm:spPr/>
      <dgm:t>
        <a:bodyPr/>
        <a:lstStyle/>
        <a:p>
          <a:endParaRPr lang="ms-MY" sz="1800"/>
        </a:p>
      </dgm:t>
    </dgm:pt>
    <dgm:pt modelId="{2A286B12-A5FB-497C-BBE4-FE55E6C99749}">
      <dgm:prSet phldrT="[Text]" custT="1"/>
      <dgm:spPr/>
      <dgm:t>
        <a:bodyPr/>
        <a:lstStyle/>
        <a:p>
          <a:r>
            <a:rPr lang="en-US" sz="1800" dirty="0"/>
            <a:t>Time table</a:t>
          </a:r>
          <a:endParaRPr lang="ms-MY" sz="1800" dirty="0"/>
        </a:p>
      </dgm:t>
    </dgm:pt>
    <dgm:pt modelId="{C724D26D-3D3C-4EE7-B44C-89F4F2BDCE1E}" type="parTrans" cxnId="{C2517374-418E-47A6-9354-316ED404CAF5}">
      <dgm:prSet custT="1"/>
      <dgm:spPr/>
      <dgm:t>
        <a:bodyPr/>
        <a:lstStyle/>
        <a:p>
          <a:endParaRPr lang="ms-MY" sz="1800"/>
        </a:p>
      </dgm:t>
    </dgm:pt>
    <dgm:pt modelId="{C7FA7B09-D826-4EB4-BB3F-F4AEF43931FD}" type="sibTrans" cxnId="{C2517374-418E-47A6-9354-316ED404CAF5}">
      <dgm:prSet/>
      <dgm:spPr/>
      <dgm:t>
        <a:bodyPr/>
        <a:lstStyle/>
        <a:p>
          <a:endParaRPr lang="ms-MY" sz="1800"/>
        </a:p>
      </dgm:t>
    </dgm:pt>
    <dgm:pt modelId="{6C5C17FA-8C89-4D9C-8C03-BB64B4831B52}" type="pres">
      <dgm:prSet presAssocID="{D64575EC-7B0E-4236-92F5-0FF3939720D3}" presName="composite" presStyleCnt="0">
        <dgm:presLayoutVars>
          <dgm:chMax val="1"/>
          <dgm:dir/>
          <dgm:resizeHandles val="exact"/>
        </dgm:presLayoutVars>
      </dgm:prSet>
      <dgm:spPr/>
    </dgm:pt>
    <dgm:pt modelId="{F8516866-09CB-407C-918C-26F82F7CCB4B}" type="pres">
      <dgm:prSet presAssocID="{D64575EC-7B0E-4236-92F5-0FF3939720D3}" presName="radial" presStyleCnt="0">
        <dgm:presLayoutVars>
          <dgm:animLvl val="ctr"/>
        </dgm:presLayoutVars>
      </dgm:prSet>
      <dgm:spPr/>
    </dgm:pt>
    <dgm:pt modelId="{9928FD11-DB6B-4F19-B57B-381C2D6E011D}" type="pres">
      <dgm:prSet presAssocID="{E9497302-A07A-4BB0-A952-9F6BC9D5E93D}" presName="centerShape" presStyleLbl="vennNode1" presStyleIdx="0" presStyleCnt="10"/>
      <dgm:spPr/>
    </dgm:pt>
    <dgm:pt modelId="{A099D9A6-CE66-467B-99F4-B4B1863E3EFD}" type="pres">
      <dgm:prSet presAssocID="{AF4956B1-2A24-4890-A6E1-4C3950A0A3E2}" presName="node" presStyleLbl="vennNode1" presStyleIdx="1" presStyleCnt="10">
        <dgm:presLayoutVars>
          <dgm:bulletEnabled val="1"/>
        </dgm:presLayoutVars>
      </dgm:prSet>
      <dgm:spPr/>
    </dgm:pt>
    <dgm:pt modelId="{F62C5432-F445-45E3-8014-36539AF9AC5A}" type="pres">
      <dgm:prSet presAssocID="{C9F2F570-22AC-4E86-BB68-AEC141B4E14C}" presName="node" presStyleLbl="vennNode1" presStyleIdx="2" presStyleCnt="10">
        <dgm:presLayoutVars>
          <dgm:bulletEnabled val="1"/>
        </dgm:presLayoutVars>
      </dgm:prSet>
      <dgm:spPr/>
    </dgm:pt>
    <dgm:pt modelId="{BEF54507-570F-40F2-AB70-D5DAE68D6582}" type="pres">
      <dgm:prSet presAssocID="{268894EA-EF1F-4D89-84FD-86261AF42993}" presName="node" presStyleLbl="vennNode1" presStyleIdx="3" presStyleCnt="10" custScaleX="106550">
        <dgm:presLayoutVars>
          <dgm:bulletEnabled val="1"/>
        </dgm:presLayoutVars>
      </dgm:prSet>
      <dgm:spPr/>
    </dgm:pt>
    <dgm:pt modelId="{9C6446E6-D8EA-44D0-B358-702AAD95B111}" type="pres">
      <dgm:prSet presAssocID="{E081B013-4B41-42E5-AC3B-099EFBF3C9E6}" presName="node" presStyleLbl="vennNode1" presStyleIdx="4" presStyleCnt="10">
        <dgm:presLayoutVars>
          <dgm:bulletEnabled val="1"/>
        </dgm:presLayoutVars>
      </dgm:prSet>
      <dgm:spPr/>
    </dgm:pt>
    <dgm:pt modelId="{A16E075F-806F-4A99-9B63-B2EC9BD8EBA9}" type="pres">
      <dgm:prSet presAssocID="{A33DF784-2F5F-4BAC-A88D-C1C4684BEA29}" presName="node" presStyleLbl="vennNode1" presStyleIdx="5" presStyleCnt="10">
        <dgm:presLayoutVars>
          <dgm:bulletEnabled val="1"/>
        </dgm:presLayoutVars>
      </dgm:prSet>
      <dgm:spPr/>
    </dgm:pt>
    <dgm:pt modelId="{D02E72BB-512A-40C1-ADBE-BAA1439E5162}" type="pres">
      <dgm:prSet presAssocID="{8E13F044-9E0C-4457-BCB3-83D9437F6B30}" presName="node" presStyleLbl="vennNode1" presStyleIdx="6" presStyleCnt="10">
        <dgm:presLayoutVars>
          <dgm:bulletEnabled val="1"/>
        </dgm:presLayoutVars>
      </dgm:prSet>
      <dgm:spPr/>
    </dgm:pt>
    <dgm:pt modelId="{9A011A50-1EF4-4CB3-A7AD-9836030765A4}" type="pres">
      <dgm:prSet presAssocID="{F3C3E560-A89C-403C-80C1-276A124071FF}" presName="node" presStyleLbl="vennNode1" presStyleIdx="7" presStyleCnt="10">
        <dgm:presLayoutVars>
          <dgm:bulletEnabled val="1"/>
        </dgm:presLayoutVars>
      </dgm:prSet>
      <dgm:spPr/>
    </dgm:pt>
    <dgm:pt modelId="{4B2E381B-3683-48B9-A8CE-DE5B98F4B979}" type="pres">
      <dgm:prSet presAssocID="{54017157-28C6-45F2-88F4-27197468AF1F}" presName="node" presStyleLbl="vennNode1" presStyleIdx="8" presStyleCnt="10" custScaleX="125887">
        <dgm:presLayoutVars>
          <dgm:bulletEnabled val="1"/>
        </dgm:presLayoutVars>
      </dgm:prSet>
      <dgm:spPr/>
    </dgm:pt>
    <dgm:pt modelId="{1A27C3A6-55E4-4D9E-A8C4-4C79F8977840}" type="pres">
      <dgm:prSet presAssocID="{2A286B12-A5FB-497C-BBE4-FE55E6C99749}" presName="node" presStyleLbl="vennNode1" presStyleIdx="9" presStyleCnt="10">
        <dgm:presLayoutVars>
          <dgm:bulletEnabled val="1"/>
        </dgm:presLayoutVars>
      </dgm:prSet>
      <dgm:spPr/>
    </dgm:pt>
  </dgm:ptLst>
  <dgm:cxnLst>
    <dgm:cxn modelId="{945FE70D-1F69-401F-9195-91A36CA10EB0}" srcId="{E9497302-A07A-4BB0-A952-9F6BC9D5E93D}" destId="{A33DF784-2F5F-4BAC-A88D-C1C4684BEA29}" srcOrd="4" destOrd="0" parTransId="{5B736F2D-0CDA-44D9-88BE-BABB2FD11EF5}" sibTransId="{137273DF-7C51-489C-8AB9-308DDC5E8BCC}"/>
    <dgm:cxn modelId="{5366500F-5A59-4C31-A675-84D4C3A231BA}" type="presOf" srcId="{A33DF784-2F5F-4BAC-A88D-C1C4684BEA29}" destId="{A16E075F-806F-4A99-9B63-B2EC9BD8EBA9}" srcOrd="0" destOrd="0" presId="urn:microsoft.com/office/officeart/2005/8/layout/radial3"/>
    <dgm:cxn modelId="{049AA613-5ACC-4B6E-AEBC-42CE516E37F4}" type="presOf" srcId="{C9F2F570-22AC-4E86-BB68-AEC141B4E14C}" destId="{F62C5432-F445-45E3-8014-36539AF9AC5A}" srcOrd="0" destOrd="0" presId="urn:microsoft.com/office/officeart/2005/8/layout/radial3"/>
    <dgm:cxn modelId="{9ECC291D-B305-493A-8367-80B72F9BF065}" type="presOf" srcId="{F3C3E560-A89C-403C-80C1-276A124071FF}" destId="{9A011A50-1EF4-4CB3-A7AD-9836030765A4}" srcOrd="0" destOrd="0" presId="urn:microsoft.com/office/officeart/2005/8/layout/radial3"/>
    <dgm:cxn modelId="{DADA5F2D-EEEE-4DE2-B7C1-AEC8F76ACEFB}" type="presOf" srcId="{AF4956B1-2A24-4890-A6E1-4C3950A0A3E2}" destId="{A099D9A6-CE66-467B-99F4-B4B1863E3EFD}" srcOrd="0" destOrd="0" presId="urn:microsoft.com/office/officeart/2005/8/layout/radial3"/>
    <dgm:cxn modelId="{6E342E30-6392-43D8-882C-EEA3E204F35F}" srcId="{E9497302-A07A-4BB0-A952-9F6BC9D5E93D}" destId="{8E13F044-9E0C-4457-BCB3-83D9437F6B30}" srcOrd="5" destOrd="0" parTransId="{501BE791-040B-41E4-BB42-845B101EE923}" sibTransId="{B68077D0-C908-44DC-AC4F-732D0397025C}"/>
    <dgm:cxn modelId="{1E37FD3D-3184-49BB-BAAF-8EA75211A8D5}" type="presOf" srcId="{D64575EC-7B0E-4236-92F5-0FF3939720D3}" destId="{6C5C17FA-8C89-4D9C-8C03-BB64B4831B52}" srcOrd="0" destOrd="0" presId="urn:microsoft.com/office/officeart/2005/8/layout/radial3"/>
    <dgm:cxn modelId="{37D50A4E-0B5C-4F02-9D9B-19B0BFDFA1D0}" srcId="{D64575EC-7B0E-4236-92F5-0FF3939720D3}" destId="{E9497302-A07A-4BB0-A952-9F6BC9D5E93D}" srcOrd="0" destOrd="0" parTransId="{60E209EC-9304-49D3-B73E-CC47071640D9}" sibTransId="{AB9A1F39-D1F2-47A3-9978-907C877FCA85}"/>
    <dgm:cxn modelId="{C2517374-418E-47A6-9354-316ED404CAF5}" srcId="{E9497302-A07A-4BB0-A952-9F6BC9D5E93D}" destId="{2A286B12-A5FB-497C-BBE4-FE55E6C99749}" srcOrd="8" destOrd="0" parTransId="{C724D26D-3D3C-4EE7-B44C-89F4F2BDCE1E}" sibTransId="{C7FA7B09-D826-4EB4-BB3F-F4AEF43931FD}"/>
    <dgm:cxn modelId="{E1638C76-B81D-4235-818D-5D05A14EE716}" srcId="{E9497302-A07A-4BB0-A952-9F6BC9D5E93D}" destId="{268894EA-EF1F-4D89-84FD-86261AF42993}" srcOrd="2" destOrd="0" parTransId="{81EB3A87-539C-4EFA-BDFD-BD5548AF69C3}" sibTransId="{BC9F02AD-A00D-43C9-BAB4-533454A8D30C}"/>
    <dgm:cxn modelId="{6B8DF678-2900-4413-A5E5-C3D7E55D74DC}" type="presOf" srcId="{8E13F044-9E0C-4457-BCB3-83D9437F6B30}" destId="{D02E72BB-512A-40C1-ADBE-BAA1439E5162}" srcOrd="0" destOrd="0" presId="urn:microsoft.com/office/officeart/2005/8/layout/radial3"/>
    <dgm:cxn modelId="{52EDE988-E39A-4F4C-8665-D814EA1698C3}" srcId="{D64575EC-7B0E-4236-92F5-0FF3939720D3}" destId="{CDB1C0DB-395C-459D-A784-2D8A570057C4}" srcOrd="1" destOrd="0" parTransId="{F7643A55-08E7-4931-AA37-735E7AE6D79B}" sibTransId="{967BDA75-F6A7-4527-9572-5441678B675C}"/>
    <dgm:cxn modelId="{D99C2F89-9C3B-4DD8-8D4C-A7694A59F26F}" type="presOf" srcId="{54017157-28C6-45F2-88F4-27197468AF1F}" destId="{4B2E381B-3683-48B9-A8CE-DE5B98F4B979}" srcOrd="0" destOrd="0" presId="urn:microsoft.com/office/officeart/2005/8/layout/radial3"/>
    <dgm:cxn modelId="{6B15E2A5-1DF6-4D45-936D-BD015B545799}" type="presOf" srcId="{E081B013-4B41-42E5-AC3B-099EFBF3C9E6}" destId="{9C6446E6-D8EA-44D0-B358-702AAD95B111}" srcOrd="0" destOrd="0" presId="urn:microsoft.com/office/officeart/2005/8/layout/radial3"/>
    <dgm:cxn modelId="{C47BA5B4-5AE2-470E-9DF4-0F61E58E7E4E}" type="presOf" srcId="{E9497302-A07A-4BB0-A952-9F6BC9D5E93D}" destId="{9928FD11-DB6B-4F19-B57B-381C2D6E011D}" srcOrd="0" destOrd="0" presId="urn:microsoft.com/office/officeart/2005/8/layout/radial3"/>
    <dgm:cxn modelId="{3204C2B5-BB24-4123-BDDB-0569BA6302B6}" srcId="{E9497302-A07A-4BB0-A952-9F6BC9D5E93D}" destId="{C9F2F570-22AC-4E86-BB68-AEC141B4E14C}" srcOrd="1" destOrd="0" parTransId="{D9810499-75DE-4891-BF00-9AD8B8FC6852}" sibTransId="{ACAFDD7A-D5DC-4405-A09D-10C70D079167}"/>
    <dgm:cxn modelId="{BCB12ABA-B9B5-4572-A39D-4B80534D0CE9}" type="presOf" srcId="{2A286B12-A5FB-497C-BBE4-FE55E6C99749}" destId="{1A27C3A6-55E4-4D9E-A8C4-4C79F8977840}" srcOrd="0" destOrd="0" presId="urn:microsoft.com/office/officeart/2005/8/layout/radial3"/>
    <dgm:cxn modelId="{873257D7-4053-4DD6-83E7-C51A6C019C9F}" srcId="{E9497302-A07A-4BB0-A952-9F6BC9D5E93D}" destId="{54017157-28C6-45F2-88F4-27197468AF1F}" srcOrd="7" destOrd="0" parTransId="{60B1D65F-FF49-4BB4-9C00-71A94E3ACBD8}" sibTransId="{A53C643B-CC56-4599-B626-F83C1E48A654}"/>
    <dgm:cxn modelId="{115531E3-29BC-4CBE-B2BC-F5DC34AE2BC3}" srcId="{E9497302-A07A-4BB0-A952-9F6BC9D5E93D}" destId="{F3C3E560-A89C-403C-80C1-276A124071FF}" srcOrd="6" destOrd="0" parTransId="{15FA5A52-5D27-486F-98C4-FBEC2102219D}" sibTransId="{64230E92-A0A9-4738-A7D1-DD1F9D02A7BD}"/>
    <dgm:cxn modelId="{913AC6E6-E81B-419D-805F-D4CF69BECA98}" srcId="{E9497302-A07A-4BB0-A952-9F6BC9D5E93D}" destId="{E081B013-4B41-42E5-AC3B-099EFBF3C9E6}" srcOrd="3" destOrd="0" parTransId="{ED4B73B1-438F-48F9-A398-C18C722229B8}" sibTransId="{BC16F23B-64D5-4876-ABFB-D26FD5D7CC39}"/>
    <dgm:cxn modelId="{028F16EC-016D-49E5-84FD-BDB14D527C1A}" type="presOf" srcId="{268894EA-EF1F-4D89-84FD-86261AF42993}" destId="{BEF54507-570F-40F2-AB70-D5DAE68D6582}" srcOrd="0" destOrd="0" presId="urn:microsoft.com/office/officeart/2005/8/layout/radial3"/>
    <dgm:cxn modelId="{397203F5-6A46-41CE-8CC2-420D4CE990D4}" srcId="{E9497302-A07A-4BB0-A952-9F6BC9D5E93D}" destId="{AF4956B1-2A24-4890-A6E1-4C3950A0A3E2}" srcOrd="0" destOrd="0" parTransId="{EBAE636C-0D51-48BB-8FB8-8D39CEADA539}" sibTransId="{7685DBE4-BA38-4FA3-9B61-221E132BD7D4}"/>
    <dgm:cxn modelId="{43A5DB66-AD13-4D3C-9A70-07D491A2152A}" type="presParOf" srcId="{6C5C17FA-8C89-4D9C-8C03-BB64B4831B52}" destId="{F8516866-09CB-407C-918C-26F82F7CCB4B}" srcOrd="0" destOrd="0" presId="urn:microsoft.com/office/officeart/2005/8/layout/radial3"/>
    <dgm:cxn modelId="{7008145C-D0A4-474C-B06E-765B0DD2D8B2}" type="presParOf" srcId="{F8516866-09CB-407C-918C-26F82F7CCB4B}" destId="{9928FD11-DB6B-4F19-B57B-381C2D6E011D}" srcOrd="0" destOrd="0" presId="urn:microsoft.com/office/officeart/2005/8/layout/radial3"/>
    <dgm:cxn modelId="{9D952194-268B-4F57-99A5-1D02023185E2}" type="presParOf" srcId="{F8516866-09CB-407C-918C-26F82F7CCB4B}" destId="{A099D9A6-CE66-467B-99F4-B4B1863E3EFD}" srcOrd="1" destOrd="0" presId="urn:microsoft.com/office/officeart/2005/8/layout/radial3"/>
    <dgm:cxn modelId="{04AB55B8-CC47-4878-A6F8-F5A3616C3A46}" type="presParOf" srcId="{F8516866-09CB-407C-918C-26F82F7CCB4B}" destId="{F62C5432-F445-45E3-8014-36539AF9AC5A}" srcOrd="2" destOrd="0" presId="urn:microsoft.com/office/officeart/2005/8/layout/radial3"/>
    <dgm:cxn modelId="{BF864B42-85C3-41BA-9522-5979BA870206}" type="presParOf" srcId="{F8516866-09CB-407C-918C-26F82F7CCB4B}" destId="{BEF54507-570F-40F2-AB70-D5DAE68D6582}" srcOrd="3" destOrd="0" presId="urn:microsoft.com/office/officeart/2005/8/layout/radial3"/>
    <dgm:cxn modelId="{2380C5A5-79E7-4BC3-9536-FA5FD47AE617}" type="presParOf" srcId="{F8516866-09CB-407C-918C-26F82F7CCB4B}" destId="{9C6446E6-D8EA-44D0-B358-702AAD95B111}" srcOrd="4" destOrd="0" presId="urn:microsoft.com/office/officeart/2005/8/layout/radial3"/>
    <dgm:cxn modelId="{43E18C6F-D5D1-473F-8C1D-59F8E0E413C6}" type="presParOf" srcId="{F8516866-09CB-407C-918C-26F82F7CCB4B}" destId="{A16E075F-806F-4A99-9B63-B2EC9BD8EBA9}" srcOrd="5" destOrd="0" presId="urn:microsoft.com/office/officeart/2005/8/layout/radial3"/>
    <dgm:cxn modelId="{50B7EDD5-ABF7-43CC-B390-E55AB52C654A}" type="presParOf" srcId="{F8516866-09CB-407C-918C-26F82F7CCB4B}" destId="{D02E72BB-512A-40C1-ADBE-BAA1439E5162}" srcOrd="6" destOrd="0" presId="urn:microsoft.com/office/officeart/2005/8/layout/radial3"/>
    <dgm:cxn modelId="{2F2E682D-7AB8-43DC-9BDA-EFFBBFB59B81}" type="presParOf" srcId="{F8516866-09CB-407C-918C-26F82F7CCB4B}" destId="{9A011A50-1EF4-4CB3-A7AD-9836030765A4}" srcOrd="7" destOrd="0" presId="urn:microsoft.com/office/officeart/2005/8/layout/radial3"/>
    <dgm:cxn modelId="{B25AE33D-58B6-4704-8B56-D39782C0980C}" type="presParOf" srcId="{F8516866-09CB-407C-918C-26F82F7CCB4B}" destId="{4B2E381B-3683-48B9-A8CE-DE5B98F4B979}" srcOrd="8" destOrd="0" presId="urn:microsoft.com/office/officeart/2005/8/layout/radial3"/>
    <dgm:cxn modelId="{928F2D89-5E64-40A0-AD94-A2494E45627C}" type="presParOf" srcId="{F8516866-09CB-407C-918C-26F82F7CCB4B}" destId="{1A27C3A6-55E4-4D9E-A8C4-4C79F8977840}" srcOrd="9" destOrd="0" presId="urn:microsoft.com/office/officeart/2005/8/layout/radial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E188A4-6376-48B6-860D-5B16F512613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2BE5F9D-0A4C-44B5-82D8-2DB1721D02FA}">
      <dgm:prSet phldrT="[Text]"/>
      <dgm:spPr/>
      <dgm:t>
        <a:bodyPr/>
        <a:lstStyle/>
        <a:p>
          <a:r>
            <a:rPr lang="en-US" dirty="0"/>
            <a:t>Research Problem</a:t>
          </a:r>
        </a:p>
      </dgm:t>
    </dgm:pt>
    <dgm:pt modelId="{DCCCA600-C878-4D5B-8098-069723D2351D}" type="parTrans" cxnId="{457B4E6C-B523-4015-A966-5B5E90BE991E}">
      <dgm:prSet/>
      <dgm:spPr/>
      <dgm:t>
        <a:bodyPr/>
        <a:lstStyle/>
        <a:p>
          <a:endParaRPr lang="en-US"/>
        </a:p>
      </dgm:t>
    </dgm:pt>
    <dgm:pt modelId="{066419B3-1691-4426-9AD5-96A69D0465EA}" type="sibTrans" cxnId="{457B4E6C-B523-4015-A966-5B5E90BE991E}">
      <dgm:prSet/>
      <dgm:spPr/>
      <dgm:t>
        <a:bodyPr/>
        <a:lstStyle/>
        <a:p>
          <a:endParaRPr lang="en-US"/>
        </a:p>
      </dgm:t>
    </dgm:pt>
    <dgm:pt modelId="{382F5464-4656-4887-A666-830CF31B2A66}">
      <dgm:prSet phldrT="[Text]"/>
      <dgm:spPr/>
      <dgm:t>
        <a:bodyPr/>
        <a:lstStyle/>
        <a:p>
          <a:r>
            <a:rPr lang="en-US" dirty="0"/>
            <a:t>Research Questions</a:t>
          </a:r>
        </a:p>
      </dgm:t>
    </dgm:pt>
    <dgm:pt modelId="{724D8DAF-CC67-4136-85EF-3C46EABD8144}" type="parTrans" cxnId="{C3CC40CA-C82B-4F4D-8AAE-383B6A8D4B24}">
      <dgm:prSet/>
      <dgm:spPr/>
      <dgm:t>
        <a:bodyPr/>
        <a:lstStyle/>
        <a:p>
          <a:endParaRPr lang="en-US"/>
        </a:p>
      </dgm:t>
    </dgm:pt>
    <dgm:pt modelId="{DA71C8A7-5F4F-471C-B340-1E7380BE3C65}" type="sibTrans" cxnId="{C3CC40CA-C82B-4F4D-8AAE-383B6A8D4B24}">
      <dgm:prSet/>
      <dgm:spPr/>
      <dgm:t>
        <a:bodyPr/>
        <a:lstStyle/>
        <a:p>
          <a:endParaRPr lang="en-US"/>
        </a:p>
      </dgm:t>
    </dgm:pt>
    <dgm:pt modelId="{474DC92D-1900-4519-B614-91BFCAFAEEC7}">
      <dgm:prSet phldrT="[Text]"/>
      <dgm:spPr/>
      <dgm:t>
        <a:bodyPr/>
        <a:lstStyle/>
        <a:p>
          <a:r>
            <a:rPr lang="en-US" dirty="0"/>
            <a:t>Research Design</a:t>
          </a:r>
        </a:p>
      </dgm:t>
    </dgm:pt>
    <dgm:pt modelId="{F21CB231-F383-474F-BC27-84E85EF4500D}" type="parTrans" cxnId="{B990B5C0-7776-4EEA-8011-FA56F2493150}">
      <dgm:prSet/>
      <dgm:spPr/>
      <dgm:t>
        <a:bodyPr/>
        <a:lstStyle/>
        <a:p>
          <a:endParaRPr lang="en-US"/>
        </a:p>
      </dgm:t>
    </dgm:pt>
    <dgm:pt modelId="{4E01AA4F-0B6D-4ECF-8FC4-E7D168F7EA64}" type="sibTrans" cxnId="{B990B5C0-7776-4EEA-8011-FA56F2493150}">
      <dgm:prSet/>
      <dgm:spPr/>
      <dgm:t>
        <a:bodyPr/>
        <a:lstStyle/>
        <a:p>
          <a:endParaRPr lang="en-US"/>
        </a:p>
      </dgm:t>
    </dgm:pt>
    <dgm:pt modelId="{28E90B89-46AC-4F88-8D52-F5C55BD27A72}" type="pres">
      <dgm:prSet presAssocID="{33E188A4-6376-48B6-860D-5B16F5126139}" presName="CompostProcess" presStyleCnt="0">
        <dgm:presLayoutVars>
          <dgm:dir/>
          <dgm:resizeHandles val="exact"/>
        </dgm:presLayoutVars>
      </dgm:prSet>
      <dgm:spPr/>
    </dgm:pt>
    <dgm:pt modelId="{1962F24A-809F-4C34-BE75-A73F7CFB1825}" type="pres">
      <dgm:prSet presAssocID="{33E188A4-6376-48B6-860D-5B16F5126139}" presName="arrow" presStyleLbl="bgShp" presStyleIdx="0" presStyleCnt="1" custScaleX="117647"/>
      <dgm:spPr/>
    </dgm:pt>
    <dgm:pt modelId="{D7C51FEF-E979-4D6E-B773-66CA216A6AC7}" type="pres">
      <dgm:prSet presAssocID="{33E188A4-6376-48B6-860D-5B16F5126139}" presName="linearProcess" presStyleCnt="0"/>
      <dgm:spPr/>
    </dgm:pt>
    <dgm:pt modelId="{CFC38F06-DF5C-48B8-B1CE-BB0C3947F8C9}" type="pres">
      <dgm:prSet presAssocID="{52BE5F9D-0A4C-44B5-82D8-2DB1721D02FA}" presName="textNode" presStyleLbl="node1" presStyleIdx="0" presStyleCnt="3" custScaleX="76864" custLinFactX="-11782" custLinFactNeighborX="-100000">
        <dgm:presLayoutVars>
          <dgm:bulletEnabled val="1"/>
        </dgm:presLayoutVars>
      </dgm:prSet>
      <dgm:spPr/>
    </dgm:pt>
    <dgm:pt modelId="{0E7B01D4-3F8D-4864-9AAB-30D47DD4133E}" type="pres">
      <dgm:prSet presAssocID="{066419B3-1691-4426-9AD5-96A69D0465EA}" presName="sibTrans" presStyleCnt="0"/>
      <dgm:spPr/>
    </dgm:pt>
    <dgm:pt modelId="{6D5CB62D-1EAE-4313-9CBA-3935190965F3}" type="pres">
      <dgm:prSet presAssocID="{382F5464-4656-4887-A666-830CF31B2A66}" presName="textNode" presStyleLbl="node1" presStyleIdx="1" presStyleCnt="3" custScaleX="74347" custLinFactX="-8850" custLinFactNeighborX="-100000">
        <dgm:presLayoutVars>
          <dgm:bulletEnabled val="1"/>
        </dgm:presLayoutVars>
      </dgm:prSet>
      <dgm:spPr/>
    </dgm:pt>
    <dgm:pt modelId="{ECD65BDD-249F-4DB7-8634-7591350B08AD}" type="pres">
      <dgm:prSet presAssocID="{DA71C8A7-5F4F-471C-B340-1E7380BE3C65}" presName="sibTrans" presStyleCnt="0"/>
      <dgm:spPr/>
    </dgm:pt>
    <dgm:pt modelId="{4F8A566C-6EEC-4954-AB3E-91107DF953C0}" type="pres">
      <dgm:prSet presAssocID="{474DC92D-1900-4519-B614-91BFCAFAEEC7}" presName="textNode" presStyleLbl="node1" presStyleIdx="2" presStyleCnt="3" custScaleX="70736" custLinFactX="-6604" custLinFactNeighborX="-100000">
        <dgm:presLayoutVars>
          <dgm:bulletEnabled val="1"/>
        </dgm:presLayoutVars>
      </dgm:prSet>
      <dgm:spPr/>
    </dgm:pt>
  </dgm:ptLst>
  <dgm:cxnLst>
    <dgm:cxn modelId="{B461A84F-F6DD-4E99-8762-3B569BF393C1}" type="presOf" srcId="{382F5464-4656-4887-A666-830CF31B2A66}" destId="{6D5CB62D-1EAE-4313-9CBA-3935190965F3}" srcOrd="0" destOrd="0" presId="urn:microsoft.com/office/officeart/2005/8/layout/hProcess9"/>
    <dgm:cxn modelId="{C1A91E56-CC4C-4576-B1C2-BD2514AB7E4D}" type="presOf" srcId="{33E188A4-6376-48B6-860D-5B16F5126139}" destId="{28E90B89-46AC-4F88-8D52-F5C55BD27A72}" srcOrd="0" destOrd="0" presId="urn:microsoft.com/office/officeart/2005/8/layout/hProcess9"/>
    <dgm:cxn modelId="{457B4E6C-B523-4015-A966-5B5E90BE991E}" srcId="{33E188A4-6376-48B6-860D-5B16F5126139}" destId="{52BE5F9D-0A4C-44B5-82D8-2DB1721D02FA}" srcOrd="0" destOrd="0" parTransId="{DCCCA600-C878-4D5B-8098-069723D2351D}" sibTransId="{066419B3-1691-4426-9AD5-96A69D0465EA}"/>
    <dgm:cxn modelId="{B8F5B6B9-B5C7-4F99-8087-505FFFE0DE58}" type="presOf" srcId="{52BE5F9D-0A4C-44B5-82D8-2DB1721D02FA}" destId="{CFC38F06-DF5C-48B8-B1CE-BB0C3947F8C9}" srcOrd="0" destOrd="0" presId="urn:microsoft.com/office/officeart/2005/8/layout/hProcess9"/>
    <dgm:cxn modelId="{B990B5C0-7776-4EEA-8011-FA56F2493150}" srcId="{33E188A4-6376-48B6-860D-5B16F5126139}" destId="{474DC92D-1900-4519-B614-91BFCAFAEEC7}" srcOrd="2" destOrd="0" parTransId="{F21CB231-F383-474F-BC27-84E85EF4500D}" sibTransId="{4E01AA4F-0B6D-4ECF-8FC4-E7D168F7EA64}"/>
    <dgm:cxn modelId="{C3CC40CA-C82B-4F4D-8AAE-383B6A8D4B24}" srcId="{33E188A4-6376-48B6-860D-5B16F5126139}" destId="{382F5464-4656-4887-A666-830CF31B2A66}" srcOrd="1" destOrd="0" parTransId="{724D8DAF-CC67-4136-85EF-3C46EABD8144}" sibTransId="{DA71C8A7-5F4F-471C-B340-1E7380BE3C65}"/>
    <dgm:cxn modelId="{FB5AB9EF-ADE4-43D3-BDFB-A4283434243F}" type="presOf" srcId="{474DC92D-1900-4519-B614-91BFCAFAEEC7}" destId="{4F8A566C-6EEC-4954-AB3E-91107DF953C0}" srcOrd="0" destOrd="0" presId="urn:microsoft.com/office/officeart/2005/8/layout/hProcess9"/>
    <dgm:cxn modelId="{E06399BC-5B02-4A97-B0C7-0B55F868E597}" type="presParOf" srcId="{28E90B89-46AC-4F88-8D52-F5C55BD27A72}" destId="{1962F24A-809F-4C34-BE75-A73F7CFB1825}" srcOrd="0" destOrd="0" presId="urn:microsoft.com/office/officeart/2005/8/layout/hProcess9"/>
    <dgm:cxn modelId="{2B33C451-EEBA-43C1-B92B-59B59980EFFF}" type="presParOf" srcId="{28E90B89-46AC-4F88-8D52-F5C55BD27A72}" destId="{D7C51FEF-E979-4D6E-B773-66CA216A6AC7}" srcOrd="1" destOrd="0" presId="urn:microsoft.com/office/officeart/2005/8/layout/hProcess9"/>
    <dgm:cxn modelId="{4FA2C1C9-959F-4D83-A4A2-E52916505672}" type="presParOf" srcId="{D7C51FEF-E979-4D6E-B773-66CA216A6AC7}" destId="{CFC38F06-DF5C-48B8-B1CE-BB0C3947F8C9}" srcOrd="0" destOrd="0" presId="urn:microsoft.com/office/officeart/2005/8/layout/hProcess9"/>
    <dgm:cxn modelId="{8156BE30-8251-4E76-B01E-9105F15640E0}" type="presParOf" srcId="{D7C51FEF-E979-4D6E-B773-66CA216A6AC7}" destId="{0E7B01D4-3F8D-4864-9AAB-30D47DD4133E}" srcOrd="1" destOrd="0" presId="urn:microsoft.com/office/officeart/2005/8/layout/hProcess9"/>
    <dgm:cxn modelId="{70C3A091-7635-46EE-BB93-77B626DA207B}" type="presParOf" srcId="{D7C51FEF-E979-4D6E-B773-66CA216A6AC7}" destId="{6D5CB62D-1EAE-4313-9CBA-3935190965F3}" srcOrd="2" destOrd="0" presId="urn:microsoft.com/office/officeart/2005/8/layout/hProcess9"/>
    <dgm:cxn modelId="{5E677D21-783D-4DCD-B70B-A83A027EEE2B}" type="presParOf" srcId="{D7C51FEF-E979-4D6E-B773-66CA216A6AC7}" destId="{ECD65BDD-249F-4DB7-8634-7591350B08AD}" srcOrd="3" destOrd="0" presId="urn:microsoft.com/office/officeart/2005/8/layout/hProcess9"/>
    <dgm:cxn modelId="{C79A708C-6BBF-4740-BD71-5509AF2FAB64}" type="presParOf" srcId="{D7C51FEF-E979-4D6E-B773-66CA216A6AC7}" destId="{4F8A566C-6EEC-4954-AB3E-91107DF953C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8FD11-DB6B-4F19-B57B-381C2D6E011D}">
      <dsp:nvSpPr>
        <dsp:cNvPr id="0" name=""/>
        <dsp:cNvSpPr/>
      </dsp:nvSpPr>
      <dsp:spPr>
        <a:xfrm>
          <a:off x="3030055" y="1333933"/>
          <a:ext cx="3240545" cy="324054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Research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Problems</a:t>
          </a:r>
          <a:endParaRPr lang="ms-MY" sz="4000" kern="1200" dirty="0"/>
        </a:p>
      </dsp:txBody>
      <dsp:txXfrm>
        <a:off x="3504622" y="1808500"/>
        <a:ext cx="2291411" cy="2291411"/>
      </dsp:txXfrm>
    </dsp:sp>
    <dsp:sp modelId="{A099D9A6-CE66-467B-99F4-B4B1863E3EFD}">
      <dsp:nvSpPr>
        <dsp:cNvPr id="0" name=""/>
        <dsp:cNvSpPr/>
      </dsp:nvSpPr>
      <dsp:spPr>
        <a:xfrm>
          <a:off x="3840191" y="32041"/>
          <a:ext cx="1620272" cy="162027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Novelty or newness</a:t>
          </a:r>
          <a:endParaRPr lang="ms-MY" sz="1800" kern="1200" dirty="0"/>
        </a:p>
      </dsp:txBody>
      <dsp:txXfrm>
        <a:off x="4077474" y="269324"/>
        <a:ext cx="1145706" cy="1145706"/>
      </dsp:txXfrm>
    </dsp:sp>
    <dsp:sp modelId="{F62C5432-F445-45E3-8014-36539AF9AC5A}">
      <dsp:nvSpPr>
        <dsp:cNvPr id="0" name=""/>
        <dsp:cNvSpPr/>
      </dsp:nvSpPr>
      <dsp:spPr>
        <a:xfrm>
          <a:off x="5197777" y="526162"/>
          <a:ext cx="1620272" cy="162027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Significancy</a:t>
          </a:r>
          <a:endParaRPr lang="ms-MY" sz="1800" kern="1200" dirty="0"/>
        </a:p>
      </dsp:txBody>
      <dsp:txXfrm>
        <a:off x="5435060" y="763445"/>
        <a:ext cx="1145706" cy="1145706"/>
      </dsp:txXfrm>
    </dsp:sp>
    <dsp:sp modelId="{BEF54507-570F-40F2-AB70-D5DAE68D6582}">
      <dsp:nvSpPr>
        <dsp:cNvPr id="0" name=""/>
        <dsp:cNvSpPr/>
      </dsp:nvSpPr>
      <dsp:spPr>
        <a:xfrm>
          <a:off x="5867069" y="1777320"/>
          <a:ext cx="1726400" cy="1620272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Contribution and duplication</a:t>
          </a:r>
          <a:endParaRPr lang="ms-MY" sz="1800" kern="1200" dirty="0"/>
        </a:p>
      </dsp:txBody>
      <dsp:txXfrm>
        <a:off x="6119894" y="2014603"/>
        <a:ext cx="1220750" cy="1145706"/>
      </dsp:txXfrm>
    </dsp:sp>
    <dsp:sp modelId="{9C6446E6-D8EA-44D0-B358-702AAD95B111}">
      <dsp:nvSpPr>
        <dsp:cNvPr id="0" name=""/>
        <dsp:cNvSpPr/>
      </dsp:nvSpPr>
      <dsp:spPr>
        <a:xfrm>
          <a:off x="5669262" y="3200084"/>
          <a:ext cx="1620272" cy="1620272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s-MY" sz="1800" kern="1200" dirty="0"/>
            <a:t>Depthness</a:t>
          </a:r>
        </a:p>
      </dsp:txBody>
      <dsp:txXfrm>
        <a:off x="5906545" y="3437367"/>
        <a:ext cx="1145706" cy="1145706"/>
      </dsp:txXfrm>
    </dsp:sp>
    <dsp:sp modelId="{A16E075F-806F-4A99-9B63-B2EC9BD8EBA9}">
      <dsp:nvSpPr>
        <dsp:cNvPr id="0" name=""/>
        <dsp:cNvSpPr/>
      </dsp:nvSpPr>
      <dsp:spPr>
        <a:xfrm>
          <a:off x="4562548" y="4128727"/>
          <a:ext cx="1620272" cy="162027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Data Availability</a:t>
          </a:r>
          <a:endParaRPr lang="ms-MY" sz="1800" kern="1200" dirty="0"/>
        </a:p>
      </dsp:txBody>
      <dsp:txXfrm>
        <a:off x="4799831" y="4366010"/>
        <a:ext cx="1145706" cy="1145706"/>
      </dsp:txXfrm>
    </dsp:sp>
    <dsp:sp modelId="{D02E72BB-512A-40C1-ADBE-BAA1439E5162}">
      <dsp:nvSpPr>
        <dsp:cNvPr id="0" name=""/>
        <dsp:cNvSpPr/>
      </dsp:nvSpPr>
      <dsp:spPr>
        <a:xfrm>
          <a:off x="3117835" y="4128727"/>
          <a:ext cx="1620272" cy="162027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Techniques/Methods</a:t>
          </a:r>
          <a:endParaRPr lang="ms-MY" sz="1800" kern="1200" dirty="0"/>
        </a:p>
      </dsp:txBody>
      <dsp:txXfrm>
        <a:off x="3355118" y="4366010"/>
        <a:ext cx="1145706" cy="1145706"/>
      </dsp:txXfrm>
    </dsp:sp>
    <dsp:sp modelId="{9A011A50-1EF4-4CB3-A7AD-9836030765A4}">
      <dsp:nvSpPr>
        <dsp:cNvPr id="0" name=""/>
        <dsp:cNvSpPr/>
      </dsp:nvSpPr>
      <dsp:spPr>
        <a:xfrm>
          <a:off x="2011121" y="3200084"/>
          <a:ext cx="1620272" cy="162027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Easiness</a:t>
          </a:r>
          <a:endParaRPr lang="ms-MY" sz="1800" kern="1200" dirty="0"/>
        </a:p>
      </dsp:txBody>
      <dsp:txXfrm>
        <a:off x="2248404" y="3437367"/>
        <a:ext cx="1145706" cy="1145706"/>
      </dsp:txXfrm>
    </dsp:sp>
    <dsp:sp modelId="{4B2E381B-3683-48B9-A8CE-DE5B98F4B979}">
      <dsp:nvSpPr>
        <dsp:cNvPr id="0" name=""/>
        <dsp:cNvSpPr/>
      </dsp:nvSpPr>
      <dsp:spPr>
        <a:xfrm>
          <a:off x="1550529" y="1777320"/>
          <a:ext cx="2039712" cy="1620272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Budget</a:t>
          </a:r>
          <a:endParaRPr lang="ms-MY" sz="1800" kern="1200" dirty="0"/>
        </a:p>
      </dsp:txBody>
      <dsp:txXfrm>
        <a:off x="1849238" y="2014603"/>
        <a:ext cx="1442294" cy="1145706"/>
      </dsp:txXfrm>
    </dsp:sp>
    <dsp:sp modelId="{1A27C3A6-55E4-4D9E-A8C4-4C79F8977840}">
      <dsp:nvSpPr>
        <dsp:cNvPr id="0" name=""/>
        <dsp:cNvSpPr/>
      </dsp:nvSpPr>
      <dsp:spPr>
        <a:xfrm>
          <a:off x="2482605" y="526162"/>
          <a:ext cx="1620272" cy="1620272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Time table</a:t>
          </a:r>
          <a:endParaRPr lang="ms-MY" sz="1800" kern="1200" dirty="0"/>
        </a:p>
      </dsp:txBody>
      <dsp:txXfrm>
        <a:off x="2719888" y="763445"/>
        <a:ext cx="1145706" cy="1145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62F24A-809F-4C34-BE75-A73F7CFB1825}">
      <dsp:nvSpPr>
        <dsp:cNvPr id="0" name=""/>
        <dsp:cNvSpPr/>
      </dsp:nvSpPr>
      <dsp:spPr>
        <a:xfrm>
          <a:off x="1" y="0"/>
          <a:ext cx="6934196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C38F06-DF5C-48B8-B1CE-BB0C3947F8C9}">
      <dsp:nvSpPr>
        <dsp:cNvPr id="0" name=""/>
        <dsp:cNvSpPr/>
      </dsp:nvSpPr>
      <dsp:spPr>
        <a:xfrm>
          <a:off x="228611" y="1219199"/>
          <a:ext cx="182851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Research Problem</a:t>
          </a:r>
        </a:p>
      </dsp:txBody>
      <dsp:txXfrm>
        <a:off x="307966" y="1298554"/>
        <a:ext cx="1669800" cy="1466890"/>
      </dsp:txXfrm>
    </dsp:sp>
    <dsp:sp modelId="{6D5CB62D-1EAE-4313-9CBA-3935190965F3}">
      <dsp:nvSpPr>
        <dsp:cNvPr id="0" name=""/>
        <dsp:cNvSpPr/>
      </dsp:nvSpPr>
      <dsp:spPr>
        <a:xfrm>
          <a:off x="2286005" y="1219199"/>
          <a:ext cx="1768634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Research Questions</a:t>
          </a:r>
        </a:p>
      </dsp:txBody>
      <dsp:txXfrm>
        <a:off x="2365360" y="1298554"/>
        <a:ext cx="1609924" cy="1466890"/>
      </dsp:txXfrm>
    </dsp:sp>
    <dsp:sp modelId="{4F8A566C-6EEC-4954-AB3E-91107DF953C0}">
      <dsp:nvSpPr>
        <dsp:cNvPr id="0" name=""/>
        <dsp:cNvSpPr/>
      </dsp:nvSpPr>
      <dsp:spPr>
        <a:xfrm>
          <a:off x="4267204" y="1219199"/>
          <a:ext cx="1682732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Research Design</a:t>
          </a:r>
        </a:p>
      </dsp:txBody>
      <dsp:txXfrm>
        <a:off x="4346559" y="1298554"/>
        <a:ext cx="1524022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9F3B6BC-567E-4DC2-8EE9-0CC2B193D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254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84A660-C18E-4623-95FB-756C08C17F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052611-6473-4C98-8DDA-6B939D0A74C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3FCC48-AD43-4F16-9EDB-1456F14635C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91DF9C-A430-4E75-83F3-36EF5CAB139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61142-EDD9-4B94-8AEE-19E0D61ABD9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ltGray">
          <a:xfrm>
            <a:off x="0" y="0"/>
            <a:ext cx="9144000" cy="37338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52400" y="152400"/>
            <a:ext cx="8413750" cy="685800"/>
            <a:chOff x="96" y="96"/>
            <a:chExt cx="5300" cy="432"/>
          </a:xfrm>
        </p:grpSpPr>
        <p:sp>
          <p:nvSpPr>
            <p:cNvPr id="6" name="Freeform 4"/>
            <p:cNvSpPr>
              <a:spLocks/>
            </p:cNvSpPr>
            <p:nvPr userDrawn="1"/>
          </p:nvSpPr>
          <p:spPr bwMode="gray">
            <a:xfrm>
              <a:off x="1925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gray">
            <a:xfrm>
              <a:off x="1833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gray">
            <a:xfrm>
              <a:off x="1734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gray">
            <a:xfrm>
              <a:off x="1921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gray">
            <a:xfrm>
              <a:off x="1829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gray">
            <a:xfrm>
              <a:off x="1730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gray">
            <a:xfrm>
              <a:off x="1988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gray">
            <a:xfrm>
              <a:off x="1993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gray">
            <a:xfrm>
              <a:off x="1395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gray">
            <a:xfrm>
              <a:off x="1303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gray">
            <a:xfrm>
              <a:off x="1204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gray">
            <a:xfrm>
              <a:off x="1391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gray">
            <a:xfrm>
              <a:off x="1299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gray">
            <a:xfrm>
              <a:off x="1200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gray">
            <a:xfrm>
              <a:off x="1458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gray">
            <a:xfrm>
              <a:off x="1463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gray">
            <a:xfrm>
              <a:off x="820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gray">
            <a:xfrm>
              <a:off x="728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gray">
            <a:xfrm>
              <a:off x="629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gray">
            <a:xfrm>
              <a:off x="816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 userDrawn="1"/>
          </p:nvSpPr>
          <p:spPr bwMode="gray">
            <a:xfrm>
              <a:off x="724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 userDrawn="1"/>
          </p:nvSpPr>
          <p:spPr bwMode="gray">
            <a:xfrm>
              <a:off x="625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 userDrawn="1"/>
          </p:nvSpPr>
          <p:spPr bwMode="gray">
            <a:xfrm>
              <a:off x="883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 userDrawn="1"/>
          </p:nvSpPr>
          <p:spPr bwMode="gray">
            <a:xfrm>
              <a:off x="888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 userDrawn="1"/>
          </p:nvSpPr>
          <p:spPr bwMode="gray">
            <a:xfrm>
              <a:off x="291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 userDrawn="1"/>
          </p:nvSpPr>
          <p:spPr bwMode="gray">
            <a:xfrm>
              <a:off x="199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 userDrawn="1"/>
          </p:nvSpPr>
          <p:spPr bwMode="gray">
            <a:xfrm>
              <a:off x="100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 userDrawn="1"/>
          </p:nvSpPr>
          <p:spPr bwMode="gray">
            <a:xfrm>
              <a:off x="287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 userDrawn="1"/>
          </p:nvSpPr>
          <p:spPr bwMode="gray">
            <a:xfrm>
              <a:off x="195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 userDrawn="1"/>
          </p:nvSpPr>
          <p:spPr bwMode="gray">
            <a:xfrm>
              <a:off x="96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 userDrawn="1"/>
          </p:nvSpPr>
          <p:spPr bwMode="gray">
            <a:xfrm>
              <a:off x="354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 userDrawn="1"/>
          </p:nvSpPr>
          <p:spPr bwMode="gray">
            <a:xfrm>
              <a:off x="359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 userDrawn="1"/>
          </p:nvSpPr>
          <p:spPr bwMode="gray">
            <a:xfrm>
              <a:off x="2499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 userDrawn="1"/>
          </p:nvSpPr>
          <p:spPr bwMode="gray">
            <a:xfrm>
              <a:off x="2407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 userDrawn="1"/>
          </p:nvSpPr>
          <p:spPr bwMode="gray">
            <a:xfrm>
              <a:off x="2308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39"/>
            <p:cNvSpPr>
              <a:spLocks/>
            </p:cNvSpPr>
            <p:nvPr userDrawn="1"/>
          </p:nvSpPr>
          <p:spPr bwMode="gray">
            <a:xfrm>
              <a:off x="2495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Freeform 40"/>
            <p:cNvSpPr>
              <a:spLocks/>
            </p:cNvSpPr>
            <p:nvPr userDrawn="1"/>
          </p:nvSpPr>
          <p:spPr bwMode="gray">
            <a:xfrm>
              <a:off x="2403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Freeform 41"/>
            <p:cNvSpPr>
              <a:spLocks/>
            </p:cNvSpPr>
            <p:nvPr userDrawn="1"/>
          </p:nvSpPr>
          <p:spPr bwMode="gray">
            <a:xfrm>
              <a:off x="2304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Freeform 42"/>
            <p:cNvSpPr>
              <a:spLocks/>
            </p:cNvSpPr>
            <p:nvPr userDrawn="1"/>
          </p:nvSpPr>
          <p:spPr bwMode="gray">
            <a:xfrm>
              <a:off x="2562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Freeform 43"/>
            <p:cNvSpPr>
              <a:spLocks/>
            </p:cNvSpPr>
            <p:nvPr userDrawn="1"/>
          </p:nvSpPr>
          <p:spPr bwMode="gray">
            <a:xfrm>
              <a:off x="2567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Freeform 44"/>
            <p:cNvSpPr>
              <a:spLocks/>
            </p:cNvSpPr>
            <p:nvPr userDrawn="1"/>
          </p:nvSpPr>
          <p:spPr bwMode="gray">
            <a:xfrm>
              <a:off x="3027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Freeform 45"/>
            <p:cNvSpPr>
              <a:spLocks/>
            </p:cNvSpPr>
            <p:nvPr userDrawn="1"/>
          </p:nvSpPr>
          <p:spPr bwMode="gray">
            <a:xfrm>
              <a:off x="2935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Freeform 46"/>
            <p:cNvSpPr>
              <a:spLocks/>
            </p:cNvSpPr>
            <p:nvPr userDrawn="1"/>
          </p:nvSpPr>
          <p:spPr bwMode="gray">
            <a:xfrm>
              <a:off x="2836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Freeform 47"/>
            <p:cNvSpPr>
              <a:spLocks/>
            </p:cNvSpPr>
            <p:nvPr userDrawn="1"/>
          </p:nvSpPr>
          <p:spPr bwMode="gray">
            <a:xfrm>
              <a:off x="3023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Freeform 48"/>
            <p:cNvSpPr>
              <a:spLocks/>
            </p:cNvSpPr>
            <p:nvPr userDrawn="1"/>
          </p:nvSpPr>
          <p:spPr bwMode="gray">
            <a:xfrm>
              <a:off x="2931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Freeform 49"/>
            <p:cNvSpPr>
              <a:spLocks/>
            </p:cNvSpPr>
            <p:nvPr userDrawn="1"/>
          </p:nvSpPr>
          <p:spPr bwMode="gray">
            <a:xfrm>
              <a:off x="2832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Freeform 50"/>
            <p:cNvSpPr>
              <a:spLocks/>
            </p:cNvSpPr>
            <p:nvPr userDrawn="1"/>
          </p:nvSpPr>
          <p:spPr bwMode="gray">
            <a:xfrm>
              <a:off x="3090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Freeform 51"/>
            <p:cNvSpPr>
              <a:spLocks/>
            </p:cNvSpPr>
            <p:nvPr userDrawn="1"/>
          </p:nvSpPr>
          <p:spPr bwMode="gray">
            <a:xfrm>
              <a:off x="3095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Freeform 52"/>
            <p:cNvSpPr>
              <a:spLocks/>
            </p:cNvSpPr>
            <p:nvPr userDrawn="1"/>
          </p:nvSpPr>
          <p:spPr bwMode="gray">
            <a:xfrm>
              <a:off x="3603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Freeform 53"/>
            <p:cNvSpPr>
              <a:spLocks/>
            </p:cNvSpPr>
            <p:nvPr userDrawn="1"/>
          </p:nvSpPr>
          <p:spPr bwMode="gray">
            <a:xfrm>
              <a:off x="3511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Freeform 54"/>
            <p:cNvSpPr>
              <a:spLocks/>
            </p:cNvSpPr>
            <p:nvPr userDrawn="1"/>
          </p:nvSpPr>
          <p:spPr bwMode="gray">
            <a:xfrm>
              <a:off x="3412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Freeform 55"/>
            <p:cNvSpPr>
              <a:spLocks/>
            </p:cNvSpPr>
            <p:nvPr userDrawn="1"/>
          </p:nvSpPr>
          <p:spPr bwMode="gray">
            <a:xfrm>
              <a:off x="3599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Freeform 56"/>
            <p:cNvSpPr>
              <a:spLocks/>
            </p:cNvSpPr>
            <p:nvPr userDrawn="1"/>
          </p:nvSpPr>
          <p:spPr bwMode="gray">
            <a:xfrm>
              <a:off x="3507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Freeform 57"/>
            <p:cNvSpPr>
              <a:spLocks/>
            </p:cNvSpPr>
            <p:nvPr userDrawn="1"/>
          </p:nvSpPr>
          <p:spPr bwMode="gray">
            <a:xfrm>
              <a:off x="3408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Freeform 58"/>
            <p:cNvSpPr>
              <a:spLocks/>
            </p:cNvSpPr>
            <p:nvPr userDrawn="1"/>
          </p:nvSpPr>
          <p:spPr bwMode="gray">
            <a:xfrm>
              <a:off x="3666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59"/>
            <p:cNvSpPr>
              <a:spLocks/>
            </p:cNvSpPr>
            <p:nvPr userDrawn="1"/>
          </p:nvSpPr>
          <p:spPr bwMode="gray">
            <a:xfrm>
              <a:off x="3671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60"/>
            <p:cNvSpPr>
              <a:spLocks/>
            </p:cNvSpPr>
            <p:nvPr userDrawn="1"/>
          </p:nvSpPr>
          <p:spPr bwMode="gray">
            <a:xfrm>
              <a:off x="4131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61"/>
            <p:cNvSpPr>
              <a:spLocks/>
            </p:cNvSpPr>
            <p:nvPr userDrawn="1"/>
          </p:nvSpPr>
          <p:spPr bwMode="gray">
            <a:xfrm>
              <a:off x="4039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62"/>
            <p:cNvSpPr>
              <a:spLocks/>
            </p:cNvSpPr>
            <p:nvPr userDrawn="1"/>
          </p:nvSpPr>
          <p:spPr bwMode="gray">
            <a:xfrm>
              <a:off x="3940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63"/>
            <p:cNvSpPr>
              <a:spLocks/>
            </p:cNvSpPr>
            <p:nvPr userDrawn="1"/>
          </p:nvSpPr>
          <p:spPr bwMode="gray">
            <a:xfrm>
              <a:off x="4127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64"/>
            <p:cNvSpPr>
              <a:spLocks/>
            </p:cNvSpPr>
            <p:nvPr userDrawn="1"/>
          </p:nvSpPr>
          <p:spPr bwMode="gray">
            <a:xfrm>
              <a:off x="4035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65"/>
            <p:cNvSpPr>
              <a:spLocks/>
            </p:cNvSpPr>
            <p:nvPr userDrawn="1"/>
          </p:nvSpPr>
          <p:spPr bwMode="gray">
            <a:xfrm>
              <a:off x="3936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66"/>
            <p:cNvSpPr>
              <a:spLocks/>
            </p:cNvSpPr>
            <p:nvPr userDrawn="1"/>
          </p:nvSpPr>
          <p:spPr bwMode="gray">
            <a:xfrm>
              <a:off x="4194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67"/>
            <p:cNvSpPr>
              <a:spLocks/>
            </p:cNvSpPr>
            <p:nvPr userDrawn="1"/>
          </p:nvSpPr>
          <p:spPr bwMode="gray">
            <a:xfrm>
              <a:off x="4199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68"/>
            <p:cNvSpPr>
              <a:spLocks/>
            </p:cNvSpPr>
            <p:nvPr userDrawn="1"/>
          </p:nvSpPr>
          <p:spPr bwMode="gray">
            <a:xfrm>
              <a:off x="4707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69"/>
            <p:cNvSpPr>
              <a:spLocks/>
            </p:cNvSpPr>
            <p:nvPr userDrawn="1"/>
          </p:nvSpPr>
          <p:spPr bwMode="gray">
            <a:xfrm>
              <a:off x="4615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70"/>
            <p:cNvSpPr>
              <a:spLocks/>
            </p:cNvSpPr>
            <p:nvPr userDrawn="1"/>
          </p:nvSpPr>
          <p:spPr bwMode="gray">
            <a:xfrm>
              <a:off x="4516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71"/>
            <p:cNvSpPr>
              <a:spLocks/>
            </p:cNvSpPr>
            <p:nvPr userDrawn="1"/>
          </p:nvSpPr>
          <p:spPr bwMode="gray">
            <a:xfrm>
              <a:off x="4703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72"/>
            <p:cNvSpPr>
              <a:spLocks/>
            </p:cNvSpPr>
            <p:nvPr userDrawn="1"/>
          </p:nvSpPr>
          <p:spPr bwMode="gray">
            <a:xfrm>
              <a:off x="4611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73"/>
            <p:cNvSpPr>
              <a:spLocks/>
            </p:cNvSpPr>
            <p:nvPr userDrawn="1"/>
          </p:nvSpPr>
          <p:spPr bwMode="gray">
            <a:xfrm>
              <a:off x="4512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74"/>
            <p:cNvSpPr>
              <a:spLocks/>
            </p:cNvSpPr>
            <p:nvPr userDrawn="1"/>
          </p:nvSpPr>
          <p:spPr bwMode="gray">
            <a:xfrm>
              <a:off x="4770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75"/>
            <p:cNvSpPr>
              <a:spLocks/>
            </p:cNvSpPr>
            <p:nvPr userDrawn="1"/>
          </p:nvSpPr>
          <p:spPr bwMode="gray">
            <a:xfrm>
              <a:off x="4775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76"/>
            <p:cNvSpPr>
              <a:spLocks/>
            </p:cNvSpPr>
            <p:nvPr userDrawn="1"/>
          </p:nvSpPr>
          <p:spPr bwMode="gray">
            <a:xfrm>
              <a:off x="5235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77"/>
            <p:cNvSpPr>
              <a:spLocks/>
            </p:cNvSpPr>
            <p:nvPr userDrawn="1"/>
          </p:nvSpPr>
          <p:spPr bwMode="gray">
            <a:xfrm>
              <a:off x="5143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78"/>
            <p:cNvSpPr>
              <a:spLocks/>
            </p:cNvSpPr>
            <p:nvPr userDrawn="1"/>
          </p:nvSpPr>
          <p:spPr bwMode="gray">
            <a:xfrm>
              <a:off x="5044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79"/>
            <p:cNvSpPr>
              <a:spLocks/>
            </p:cNvSpPr>
            <p:nvPr userDrawn="1"/>
          </p:nvSpPr>
          <p:spPr bwMode="gray">
            <a:xfrm>
              <a:off x="5231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80"/>
            <p:cNvSpPr>
              <a:spLocks/>
            </p:cNvSpPr>
            <p:nvPr userDrawn="1"/>
          </p:nvSpPr>
          <p:spPr bwMode="gray">
            <a:xfrm>
              <a:off x="5139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81"/>
            <p:cNvSpPr>
              <a:spLocks/>
            </p:cNvSpPr>
            <p:nvPr userDrawn="1"/>
          </p:nvSpPr>
          <p:spPr bwMode="gray">
            <a:xfrm>
              <a:off x="5040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82"/>
            <p:cNvSpPr>
              <a:spLocks/>
            </p:cNvSpPr>
            <p:nvPr userDrawn="1"/>
          </p:nvSpPr>
          <p:spPr bwMode="gray">
            <a:xfrm>
              <a:off x="5298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83"/>
            <p:cNvSpPr>
              <a:spLocks/>
            </p:cNvSpPr>
            <p:nvPr userDrawn="1"/>
          </p:nvSpPr>
          <p:spPr bwMode="gray">
            <a:xfrm>
              <a:off x="5303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86" name="Group 84"/>
          <p:cNvGrpSpPr>
            <a:grpSpLocks/>
          </p:cNvGrpSpPr>
          <p:nvPr/>
        </p:nvGrpSpPr>
        <p:grpSpPr bwMode="auto">
          <a:xfrm>
            <a:off x="762000" y="2743200"/>
            <a:ext cx="7696200" cy="533400"/>
            <a:chOff x="480" y="1632"/>
            <a:chExt cx="4848" cy="336"/>
          </a:xfrm>
        </p:grpSpPr>
        <p:sp>
          <p:nvSpPr>
            <p:cNvPr id="87" name="Freeform 85"/>
            <p:cNvSpPr>
              <a:spLocks/>
            </p:cNvSpPr>
            <p:nvPr userDrawn="1"/>
          </p:nvSpPr>
          <p:spPr bwMode="gray">
            <a:xfrm>
              <a:off x="480" y="1824"/>
              <a:ext cx="4678" cy="71"/>
            </a:xfrm>
            <a:custGeom>
              <a:avLst/>
              <a:gdLst/>
              <a:ahLst/>
              <a:cxnLst>
                <a:cxn ang="0">
                  <a:pos x="4822" y="84"/>
                </a:cxn>
                <a:cxn ang="0">
                  <a:pos x="114" y="87"/>
                </a:cxn>
                <a:cxn ang="0">
                  <a:pos x="66" y="80"/>
                </a:cxn>
                <a:cxn ang="0">
                  <a:pos x="28" y="73"/>
                </a:cxn>
                <a:cxn ang="0">
                  <a:pos x="7" y="59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0" y="35"/>
                </a:cxn>
                <a:cxn ang="0">
                  <a:pos x="4" y="28"/>
                </a:cxn>
                <a:cxn ang="0">
                  <a:pos x="24" y="14"/>
                </a:cxn>
                <a:cxn ang="0">
                  <a:pos x="59" y="7"/>
                </a:cxn>
                <a:cxn ang="0">
                  <a:pos x="111" y="0"/>
                </a:cxn>
                <a:cxn ang="0">
                  <a:pos x="4812" y="0"/>
                </a:cxn>
                <a:cxn ang="0">
                  <a:pos x="4822" y="84"/>
                </a:cxn>
              </a:cxnLst>
              <a:rect l="0" t="0" r="r" b="b"/>
              <a:pathLst>
                <a:path w="4822" h="87">
                  <a:moveTo>
                    <a:pt x="4822" y="84"/>
                  </a:moveTo>
                  <a:lnTo>
                    <a:pt x="114" y="87"/>
                  </a:lnTo>
                  <a:lnTo>
                    <a:pt x="66" y="80"/>
                  </a:lnTo>
                  <a:lnTo>
                    <a:pt x="28" y="73"/>
                  </a:lnTo>
                  <a:lnTo>
                    <a:pt x="7" y="59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4" y="28"/>
                  </a:lnTo>
                  <a:lnTo>
                    <a:pt x="24" y="14"/>
                  </a:lnTo>
                  <a:lnTo>
                    <a:pt x="59" y="7"/>
                  </a:lnTo>
                  <a:lnTo>
                    <a:pt x="111" y="0"/>
                  </a:lnTo>
                  <a:lnTo>
                    <a:pt x="4812" y="0"/>
                  </a:lnTo>
                  <a:lnTo>
                    <a:pt x="4822" y="8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8" name="Group 86"/>
            <p:cNvGrpSpPr>
              <a:grpSpLocks/>
            </p:cNvGrpSpPr>
            <p:nvPr userDrawn="1"/>
          </p:nvGrpSpPr>
          <p:grpSpPr bwMode="auto">
            <a:xfrm>
              <a:off x="4992" y="1632"/>
              <a:ext cx="336" cy="336"/>
              <a:chOff x="4848" y="672"/>
              <a:chExt cx="432" cy="432"/>
            </a:xfrm>
          </p:grpSpPr>
          <p:sp>
            <p:nvSpPr>
              <p:cNvPr id="89" name="Oval 87"/>
              <p:cNvSpPr>
                <a:spLocks noChangeArrowheads="1"/>
              </p:cNvSpPr>
              <p:nvPr userDrawn="1"/>
            </p:nvSpPr>
            <p:spPr bwMode="gray">
              <a:xfrm>
                <a:off x="4848" y="672"/>
                <a:ext cx="432" cy="43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Oval 88"/>
              <p:cNvSpPr>
                <a:spLocks noChangeArrowheads="1"/>
              </p:cNvSpPr>
              <p:nvPr userDrawn="1"/>
            </p:nvSpPr>
            <p:spPr bwMode="gray">
              <a:xfrm>
                <a:off x="4896" y="720"/>
                <a:ext cx="337" cy="337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Oval 89"/>
              <p:cNvSpPr>
                <a:spLocks noChangeArrowheads="1"/>
              </p:cNvSpPr>
              <p:nvPr userDrawn="1"/>
            </p:nvSpPr>
            <p:spPr bwMode="gray">
              <a:xfrm>
                <a:off x="4992" y="816"/>
                <a:ext cx="144" cy="14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Freeform 90"/>
              <p:cNvSpPr>
                <a:spLocks/>
              </p:cNvSpPr>
              <p:nvPr userDrawn="1"/>
            </p:nvSpPr>
            <p:spPr bwMode="gray">
              <a:xfrm flipH="1">
                <a:off x="5061" y="888"/>
                <a:ext cx="144" cy="141"/>
              </a:xfrm>
              <a:custGeom>
                <a:avLst/>
                <a:gdLst/>
                <a:ahLst/>
                <a:cxnLst>
                  <a:cxn ang="0">
                    <a:pos x="477" y="627"/>
                  </a:cxn>
                  <a:cxn ang="0">
                    <a:pos x="571" y="686"/>
                  </a:cxn>
                  <a:cxn ang="0">
                    <a:pos x="651" y="893"/>
                  </a:cxn>
                  <a:cxn ang="0">
                    <a:pos x="883" y="1041"/>
                  </a:cxn>
                  <a:cxn ang="0">
                    <a:pos x="1072" y="907"/>
                  </a:cxn>
                  <a:cxn ang="0">
                    <a:pos x="805" y="876"/>
                  </a:cxn>
                  <a:cxn ang="0">
                    <a:pos x="555" y="521"/>
                  </a:cxn>
                  <a:cxn ang="0">
                    <a:pos x="243" y="372"/>
                  </a:cxn>
                  <a:cxn ang="0">
                    <a:pos x="115" y="201"/>
                  </a:cxn>
                  <a:cxn ang="0">
                    <a:pos x="160" y="0"/>
                  </a:cxn>
                  <a:cxn ang="0">
                    <a:pos x="12" y="264"/>
                  </a:cxn>
                  <a:cxn ang="0">
                    <a:pos x="172" y="452"/>
                  </a:cxn>
                  <a:cxn ang="0">
                    <a:pos x="447" y="546"/>
                  </a:cxn>
                  <a:cxn ang="0">
                    <a:pos x="268" y="734"/>
                  </a:cxn>
                  <a:cxn ang="0">
                    <a:pos x="345" y="869"/>
                  </a:cxn>
                  <a:cxn ang="0">
                    <a:pos x="534" y="839"/>
                  </a:cxn>
                  <a:cxn ang="0">
                    <a:pos x="385" y="785"/>
                  </a:cxn>
                  <a:cxn ang="0">
                    <a:pos x="381" y="674"/>
                  </a:cxn>
                  <a:cxn ang="0">
                    <a:pos x="477" y="627"/>
                  </a:cxn>
                </a:cxnLst>
                <a:rect l="0" t="0" r="r" b="b"/>
                <a:pathLst>
                  <a:path w="1072" h="1047">
                    <a:moveTo>
                      <a:pt x="477" y="627"/>
                    </a:moveTo>
                    <a:cubicBezTo>
                      <a:pt x="503" y="632"/>
                      <a:pt x="542" y="644"/>
                      <a:pt x="571" y="686"/>
                    </a:cubicBezTo>
                    <a:cubicBezTo>
                      <a:pt x="600" y="730"/>
                      <a:pt x="616" y="783"/>
                      <a:pt x="651" y="893"/>
                    </a:cubicBezTo>
                    <a:cubicBezTo>
                      <a:pt x="686" y="1003"/>
                      <a:pt x="793" y="1047"/>
                      <a:pt x="883" y="1041"/>
                    </a:cubicBezTo>
                    <a:cubicBezTo>
                      <a:pt x="973" y="1035"/>
                      <a:pt x="1054" y="963"/>
                      <a:pt x="1072" y="907"/>
                    </a:cubicBezTo>
                    <a:cubicBezTo>
                      <a:pt x="1003" y="927"/>
                      <a:pt x="892" y="939"/>
                      <a:pt x="805" y="876"/>
                    </a:cubicBezTo>
                    <a:cubicBezTo>
                      <a:pt x="723" y="817"/>
                      <a:pt x="675" y="631"/>
                      <a:pt x="555" y="521"/>
                    </a:cubicBezTo>
                    <a:cubicBezTo>
                      <a:pt x="451" y="421"/>
                      <a:pt x="304" y="397"/>
                      <a:pt x="243" y="372"/>
                    </a:cubicBezTo>
                    <a:cubicBezTo>
                      <a:pt x="182" y="347"/>
                      <a:pt x="120" y="267"/>
                      <a:pt x="115" y="201"/>
                    </a:cubicBezTo>
                    <a:cubicBezTo>
                      <a:pt x="110" y="135"/>
                      <a:pt x="135" y="55"/>
                      <a:pt x="160" y="0"/>
                    </a:cubicBezTo>
                    <a:cubicBezTo>
                      <a:pt x="60" y="52"/>
                      <a:pt x="0" y="162"/>
                      <a:pt x="12" y="264"/>
                    </a:cubicBezTo>
                    <a:cubicBezTo>
                      <a:pt x="24" y="366"/>
                      <a:pt x="88" y="419"/>
                      <a:pt x="172" y="452"/>
                    </a:cubicBezTo>
                    <a:cubicBezTo>
                      <a:pt x="256" y="485"/>
                      <a:pt x="392" y="479"/>
                      <a:pt x="447" y="546"/>
                    </a:cubicBezTo>
                    <a:cubicBezTo>
                      <a:pt x="309" y="591"/>
                      <a:pt x="268" y="673"/>
                      <a:pt x="268" y="734"/>
                    </a:cubicBezTo>
                    <a:cubicBezTo>
                      <a:pt x="268" y="795"/>
                      <a:pt x="303" y="851"/>
                      <a:pt x="345" y="869"/>
                    </a:cubicBezTo>
                    <a:cubicBezTo>
                      <a:pt x="387" y="887"/>
                      <a:pt x="475" y="895"/>
                      <a:pt x="534" y="839"/>
                    </a:cubicBezTo>
                    <a:cubicBezTo>
                      <a:pt x="459" y="840"/>
                      <a:pt x="416" y="828"/>
                      <a:pt x="385" y="785"/>
                    </a:cubicBezTo>
                    <a:cubicBezTo>
                      <a:pt x="354" y="742"/>
                      <a:pt x="363" y="701"/>
                      <a:pt x="381" y="674"/>
                    </a:cubicBezTo>
                    <a:cubicBezTo>
                      <a:pt x="399" y="647"/>
                      <a:pt x="451" y="622"/>
                      <a:pt x="477" y="627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Freeform 91"/>
              <p:cNvSpPr>
                <a:spLocks/>
              </p:cNvSpPr>
              <p:nvPr userDrawn="1"/>
            </p:nvSpPr>
            <p:spPr bwMode="gray">
              <a:xfrm>
                <a:off x="4921" y="888"/>
                <a:ext cx="144" cy="141"/>
              </a:xfrm>
              <a:custGeom>
                <a:avLst/>
                <a:gdLst/>
                <a:ahLst/>
                <a:cxnLst>
                  <a:cxn ang="0">
                    <a:pos x="477" y="627"/>
                  </a:cxn>
                  <a:cxn ang="0">
                    <a:pos x="571" y="686"/>
                  </a:cxn>
                  <a:cxn ang="0">
                    <a:pos x="651" y="893"/>
                  </a:cxn>
                  <a:cxn ang="0">
                    <a:pos x="883" y="1041"/>
                  </a:cxn>
                  <a:cxn ang="0">
                    <a:pos x="1072" y="907"/>
                  </a:cxn>
                  <a:cxn ang="0">
                    <a:pos x="805" y="876"/>
                  </a:cxn>
                  <a:cxn ang="0">
                    <a:pos x="555" y="521"/>
                  </a:cxn>
                  <a:cxn ang="0">
                    <a:pos x="243" y="372"/>
                  </a:cxn>
                  <a:cxn ang="0">
                    <a:pos x="115" y="201"/>
                  </a:cxn>
                  <a:cxn ang="0">
                    <a:pos x="160" y="0"/>
                  </a:cxn>
                  <a:cxn ang="0">
                    <a:pos x="12" y="264"/>
                  </a:cxn>
                  <a:cxn ang="0">
                    <a:pos x="172" y="452"/>
                  </a:cxn>
                  <a:cxn ang="0">
                    <a:pos x="447" y="546"/>
                  </a:cxn>
                  <a:cxn ang="0">
                    <a:pos x="268" y="734"/>
                  </a:cxn>
                  <a:cxn ang="0">
                    <a:pos x="345" y="869"/>
                  </a:cxn>
                  <a:cxn ang="0">
                    <a:pos x="534" y="839"/>
                  </a:cxn>
                  <a:cxn ang="0">
                    <a:pos x="385" y="785"/>
                  </a:cxn>
                  <a:cxn ang="0">
                    <a:pos x="381" y="674"/>
                  </a:cxn>
                  <a:cxn ang="0">
                    <a:pos x="477" y="627"/>
                  </a:cxn>
                </a:cxnLst>
                <a:rect l="0" t="0" r="r" b="b"/>
                <a:pathLst>
                  <a:path w="1072" h="1047">
                    <a:moveTo>
                      <a:pt x="477" y="627"/>
                    </a:moveTo>
                    <a:cubicBezTo>
                      <a:pt x="503" y="632"/>
                      <a:pt x="542" y="644"/>
                      <a:pt x="571" y="686"/>
                    </a:cubicBezTo>
                    <a:cubicBezTo>
                      <a:pt x="600" y="730"/>
                      <a:pt x="616" y="783"/>
                      <a:pt x="651" y="893"/>
                    </a:cubicBezTo>
                    <a:cubicBezTo>
                      <a:pt x="686" y="1003"/>
                      <a:pt x="793" y="1047"/>
                      <a:pt x="883" y="1041"/>
                    </a:cubicBezTo>
                    <a:cubicBezTo>
                      <a:pt x="973" y="1035"/>
                      <a:pt x="1054" y="963"/>
                      <a:pt x="1072" y="907"/>
                    </a:cubicBezTo>
                    <a:cubicBezTo>
                      <a:pt x="1003" y="927"/>
                      <a:pt x="892" y="939"/>
                      <a:pt x="805" y="876"/>
                    </a:cubicBezTo>
                    <a:cubicBezTo>
                      <a:pt x="723" y="817"/>
                      <a:pt x="675" y="631"/>
                      <a:pt x="555" y="521"/>
                    </a:cubicBezTo>
                    <a:cubicBezTo>
                      <a:pt x="451" y="421"/>
                      <a:pt x="304" y="397"/>
                      <a:pt x="243" y="372"/>
                    </a:cubicBezTo>
                    <a:cubicBezTo>
                      <a:pt x="182" y="347"/>
                      <a:pt x="120" y="267"/>
                      <a:pt x="115" y="201"/>
                    </a:cubicBezTo>
                    <a:cubicBezTo>
                      <a:pt x="110" y="135"/>
                      <a:pt x="135" y="55"/>
                      <a:pt x="160" y="0"/>
                    </a:cubicBezTo>
                    <a:cubicBezTo>
                      <a:pt x="60" y="52"/>
                      <a:pt x="0" y="162"/>
                      <a:pt x="12" y="264"/>
                    </a:cubicBezTo>
                    <a:cubicBezTo>
                      <a:pt x="24" y="366"/>
                      <a:pt x="88" y="419"/>
                      <a:pt x="172" y="452"/>
                    </a:cubicBezTo>
                    <a:cubicBezTo>
                      <a:pt x="256" y="485"/>
                      <a:pt x="392" y="479"/>
                      <a:pt x="447" y="546"/>
                    </a:cubicBezTo>
                    <a:cubicBezTo>
                      <a:pt x="309" y="591"/>
                      <a:pt x="268" y="673"/>
                      <a:pt x="268" y="734"/>
                    </a:cubicBezTo>
                    <a:cubicBezTo>
                      <a:pt x="268" y="795"/>
                      <a:pt x="303" y="851"/>
                      <a:pt x="345" y="869"/>
                    </a:cubicBezTo>
                    <a:cubicBezTo>
                      <a:pt x="387" y="887"/>
                      <a:pt x="475" y="895"/>
                      <a:pt x="534" y="839"/>
                    </a:cubicBezTo>
                    <a:cubicBezTo>
                      <a:pt x="459" y="840"/>
                      <a:pt x="416" y="828"/>
                      <a:pt x="385" y="785"/>
                    </a:cubicBezTo>
                    <a:cubicBezTo>
                      <a:pt x="354" y="742"/>
                      <a:pt x="363" y="701"/>
                      <a:pt x="381" y="674"/>
                    </a:cubicBezTo>
                    <a:cubicBezTo>
                      <a:pt x="399" y="647"/>
                      <a:pt x="451" y="622"/>
                      <a:pt x="477" y="627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Freeform 92"/>
              <p:cNvSpPr>
                <a:spLocks/>
              </p:cNvSpPr>
              <p:nvPr userDrawn="1"/>
            </p:nvSpPr>
            <p:spPr bwMode="gray">
              <a:xfrm flipH="1" flipV="1">
                <a:off x="5061" y="743"/>
                <a:ext cx="144" cy="141"/>
              </a:xfrm>
              <a:custGeom>
                <a:avLst/>
                <a:gdLst/>
                <a:ahLst/>
                <a:cxnLst>
                  <a:cxn ang="0">
                    <a:pos x="477" y="627"/>
                  </a:cxn>
                  <a:cxn ang="0">
                    <a:pos x="571" y="686"/>
                  </a:cxn>
                  <a:cxn ang="0">
                    <a:pos x="651" y="893"/>
                  </a:cxn>
                  <a:cxn ang="0">
                    <a:pos x="883" y="1041"/>
                  </a:cxn>
                  <a:cxn ang="0">
                    <a:pos x="1072" y="907"/>
                  </a:cxn>
                  <a:cxn ang="0">
                    <a:pos x="805" y="876"/>
                  </a:cxn>
                  <a:cxn ang="0">
                    <a:pos x="555" y="521"/>
                  </a:cxn>
                  <a:cxn ang="0">
                    <a:pos x="243" y="372"/>
                  </a:cxn>
                  <a:cxn ang="0">
                    <a:pos x="115" y="201"/>
                  </a:cxn>
                  <a:cxn ang="0">
                    <a:pos x="160" y="0"/>
                  </a:cxn>
                  <a:cxn ang="0">
                    <a:pos x="12" y="264"/>
                  </a:cxn>
                  <a:cxn ang="0">
                    <a:pos x="172" y="452"/>
                  </a:cxn>
                  <a:cxn ang="0">
                    <a:pos x="447" y="546"/>
                  </a:cxn>
                  <a:cxn ang="0">
                    <a:pos x="268" y="734"/>
                  </a:cxn>
                  <a:cxn ang="0">
                    <a:pos x="345" y="869"/>
                  </a:cxn>
                  <a:cxn ang="0">
                    <a:pos x="534" y="839"/>
                  </a:cxn>
                  <a:cxn ang="0">
                    <a:pos x="385" y="785"/>
                  </a:cxn>
                  <a:cxn ang="0">
                    <a:pos x="381" y="674"/>
                  </a:cxn>
                  <a:cxn ang="0">
                    <a:pos x="477" y="627"/>
                  </a:cxn>
                </a:cxnLst>
                <a:rect l="0" t="0" r="r" b="b"/>
                <a:pathLst>
                  <a:path w="1072" h="1047">
                    <a:moveTo>
                      <a:pt x="477" y="627"/>
                    </a:moveTo>
                    <a:cubicBezTo>
                      <a:pt x="503" y="632"/>
                      <a:pt x="542" y="644"/>
                      <a:pt x="571" y="686"/>
                    </a:cubicBezTo>
                    <a:cubicBezTo>
                      <a:pt x="600" y="730"/>
                      <a:pt x="616" y="783"/>
                      <a:pt x="651" y="893"/>
                    </a:cubicBezTo>
                    <a:cubicBezTo>
                      <a:pt x="686" y="1003"/>
                      <a:pt x="793" y="1047"/>
                      <a:pt x="883" y="1041"/>
                    </a:cubicBezTo>
                    <a:cubicBezTo>
                      <a:pt x="973" y="1035"/>
                      <a:pt x="1054" y="963"/>
                      <a:pt x="1072" y="907"/>
                    </a:cubicBezTo>
                    <a:cubicBezTo>
                      <a:pt x="1003" y="927"/>
                      <a:pt x="892" y="939"/>
                      <a:pt x="805" y="876"/>
                    </a:cubicBezTo>
                    <a:cubicBezTo>
                      <a:pt x="723" y="817"/>
                      <a:pt x="675" y="631"/>
                      <a:pt x="555" y="521"/>
                    </a:cubicBezTo>
                    <a:cubicBezTo>
                      <a:pt x="451" y="421"/>
                      <a:pt x="304" y="397"/>
                      <a:pt x="243" y="372"/>
                    </a:cubicBezTo>
                    <a:cubicBezTo>
                      <a:pt x="182" y="347"/>
                      <a:pt x="120" y="267"/>
                      <a:pt x="115" y="201"/>
                    </a:cubicBezTo>
                    <a:cubicBezTo>
                      <a:pt x="110" y="135"/>
                      <a:pt x="135" y="55"/>
                      <a:pt x="160" y="0"/>
                    </a:cubicBezTo>
                    <a:cubicBezTo>
                      <a:pt x="60" y="52"/>
                      <a:pt x="0" y="162"/>
                      <a:pt x="12" y="264"/>
                    </a:cubicBezTo>
                    <a:cubicBezTo>
                      <a:pt x="24" y="366"/>
                      <a:pt x="88" y="419"/>
                      <a:pt x="172" y="452"/>
                    </a:cubicBezTo>
                    <a:cubicBezTo>
                      <a:pt x="256" y="485"/>
                      <a:pt x="392" y="479"/>
                      <a:pt x="447" y="546"/>
                    </a:cubicBezTo>
                    <a:cubicBezTo>
                      <a:pt x="309" y="591"/>
                      <a:pt x="268" y="673"/>
                      <a:pt x="268" y="734"/>
                    </a:cubicBezTo>
                    <a:cubicBezTo>
                      <a:pt x="268" y="795"/>
                      <a:pt x="303" y="851"/>
                      <a:pt x="345" y="869"/>
                    </a:cubicBezTo>
                    <a:cubicBezTo>
                      <a:pt x="387" y="887"/>
                      <a:pt x="475" y="895"/>
                      <a:pt x="534" y="839"/>
                    </a:cubicBezTo>
                    <a:cubicBezTo>
                      <a:pt x="459" y="840"/>
                      <a:pt x="416" y="828"/>
                      <a:pt x="385" y="785"/>
                    </a:cubicBezTo>
                    <a:cubicBezTo>
                      <a:pt x="354" y="742"/>
                      <a:pt x="363" y="701"/>
                      <a:pt x="381" y="674"/>
                    </a:cubicBezTo>
                    <a:cubicBezTo>
                      <a:pt x="399" y="647"/>
                      <a:pt x="451" y="622"/>
                      <a:pt x="477" y="627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Freeform 93"/>
              <p:cNvSpPr>
                <a:spLocks/>
              </p:cNvSpPr>
              <p:nvPr userDrawn="1"/>
            </p:nvSpPr>
            <p:spPr bwMode="gray">
              <a:xfrm flipV="1">
                <a:off x="4921" y="743"/>
                <a:ext cx="144" cy="141"/>
              </a:xfrm>
              <a:custGeom>
                <a:avLst/>
                <a:gdLst/>
                <a:ahLst/>
                <a:cxnLst>
                  <a:cxn ang="0">
                    <a:pos x="477" y="627"/>
                  </a:cxn>
                  <a:cxn ang="0">
                    <a:pos x="571" y="686"/>
                  </a:cxn>
                  <a:cxn ang="0">
                    <a:pos x="651" y="893"/>
                  </a:cxn>
                  <a:cxn ang="0">
                    <a:pos x="883" y="1041"/>
                  </a:cxn>
                  <a:cxn ang="0">
                    <a:pos x="1072" y="907"/>
                  </a:cxn>
                  <a:cxn ang="0">
                    <a:pos x="805" y="876"/>
                  </a:cxn>
                  <a:cxn ang="0">
                    <a:pos x="555" y="521"/>
                  </a:cxn>
                  <a:cxn ang="0">
                    <a:pos x="243" y="372"/>
                  </a:cxn>
                  <a:cxn ang="0">
                    <a:pos x="115" y="201"/>
                  </a:cxn>
                  <a:cxn ang="0">
                    <a:pos x="160" y="0"/>
                  </a:cxn>
                  <a:cxn ang="0">
                    <a:pos x="12" y="264"/>
                  </a:cxn>
                  <a:cxn ang="0">
                    <a:pos x="172" y="452"/>
                  </a:cxn>
                  <a:cxn ang="0">
                    <a:pos x="447" y="546"/>
                  </a:cxn>
                  <a:cxn ang="0">
                    <a:pos x="268" y="734"/>
                  </a:cxn>
                  <a:cxn ang="0">
                    <a:pos x="345" y="869"/>
                  </a:cxn>
                  <a:cxn ang="0">
                    <a:pos x="534" y="839"/>
                  </a:cxn>
                  <a:cxn ang="0">
                    <a:pos x="385" y="785"/>
                  </a:cxn>
                  <a:cxn ang="0">
                    <a:pos x="381" y="674"/>
                  </a:cxn>
                  <a:cxn ang="0">
                    <a:pos x="477" y="627"/>
                  </a:cxn>
                </a:cxnLst>
                <a:rect l="0" t="0" r="r" b="b"/>
                <a:pathLst>
                  <a:path w="1072" h="1047">
                    <a:moveTo>
                      <a:pt x="477" y="627"/>
                    </a:moveTo>
                    <a:cubicBezTo>
                      <a:pt x="503" y="632"/>
                      <a:pt x="542" y="644"/>
                      <a:pt x="571" y="686"/>
                    </a:cubicBezTo>
                    <a:cubicBezTo>
                      <a:pt x="600" y="730"/>
                      <a:pt x="616" y="783"/>
                      <a:pt x="651" y="893"/>
                    </a:cubicBezTo>
                    <a:cubicBezTo>
                      <a:pt x="686" y="1003"/>
                      <a:pt x="793" y="1047"/>
                      <a:pt x="883" y="1041"/>
                    </a:cubicBezTo>
                    <a:cubicBezTo>
                      <a:pt x="973" y="1035"/>
                      <a:pt x="1054" y="963"/>
                      <a:pt x="1072" y="907"/>
                    </a:cubicBezTo>
                    <a:cubicBezTo>
                      <a:pt x="1003" y="927"/>
                      <a:pt x="892" y="939"/>
                      <a:pt x="805" y="876"/>
                    </a:cubicBezTo>
                    <a:cubicBezTo>
                      <a:pt x="723" y="817"/>
                      <a:pt x="675" y="631"/>
                      <a:pt x="555" y="521"/>
                    </a:cubicBezTo>
                    <a:cubicBezTo>
                      <a:pt x="451" y="421"/>
                      <a:pt x="304" y="397"/>
                      <a:pt x="243" y="372"/>
                    </a:cubicBezTo>
                    <a:cubicBezTo>
                      <a:pt x="182" y="347"/>
                      <a:pt x="120" y="267"/>
                      <a:pt x="115" y="201"/>
                    </a:cubicBezTo>
                    <a:cubicBezTo>
                      <a:pt x="110" y="135"/>
                      <a:pt x="135" y="55"/>
                      <a:pt x="160" y="0"/>
                    </a:cubicBezTo>
                    <a:cubicBezTo>
                      <a:pt x="60" y="52"/>
                      <a:pt x="0" y="162"/>
                      <a:pt x="12" y="264"/>
                    </a:cubicBezTo>
                    <a:cubicBezTo>
                      <a:pt x="24" y="366"/>
                      <a:pt x="88" y="419"/>
                      <a:pt x="172" y="452"/>
                    </a:cubicBezTo>
                    <a:cubicBezTo>
                      <a:pt x="256" y="485"/>
                      <a:pt x="392" y="479"/>
                      <a:pt x="447" y="546"/>
                    </a:cubicBezTo>
                    <a:cubicBezTo>
                      <a:pt x="309" y="591"/>
                      <a:pt x="268" y="673"/>
                      <a:pt x="268" y="734"/>
                    </a:cubicBezTo>
                    <a:cubicBezTo>
                      <a:pt x="268" y="795"/>
                      <a:pt x="303" y="851"/>
                      <a:pt x="345" y="869"/>
                    </a:cubicBezTo>
                    <a:cubicBezTo>
                      <a:pt x="387" y="887"/>
                      <a:pt x="475" y="895"/>
                      <a:pt x="534" y="839"/>
                    </a:cubicBezTo>
                    <a:cubicBezTo>
                      <a:pt x="459" y="840"/>
                      <a:pt x="416" y="828"/>
                      <a:pt x="385" y="785"/>
                    </a:cubicBezTo>
                    <a:cubicBezTo>
                      <a:pt x="354" y="742"/>
                      <a:pt x="363" y="701"/>
                      <a:pt x="381" y="674"/>
                    </a:cubicBezTo>
                    <a:cubicBezTo>
                      <a:pt x="399" y="647"/>
                      <a:pt x="451" y="622"/>
                      <a:pt x="477" y="627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2382" name="Rectangle 9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07168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</a:p>
        </p:txBody>
      </p:sp>
      <p:sp>
        <p:nvSpPr>
          <p:cNvPr id="12383" name="Rectangle 9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 altLang="ko-KR"/>
              <a:t>Click to edit Master subtitle style</a:t>
            </a:r>
          </a:p>
        </p:txBody>
      </p:sp>
      <p:sp>
        <p:nvSpPr>
          <p:cNvPr id="96" name="Rectangle 9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7" name="Rectangle 9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8" name="Rectangle 9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C02EB-C192-4B06-B2BF-C85903E516B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F8241-8A76-494B-B7F4-52C8281816BB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F4DD8-7D83-49C5-A42E-82115B50710E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E89A9-3E29-4A32-B806-84FAA5A458DB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AC82A-533C-4666-B7AF-604A75445FD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699FF-9BD3-4984-8C08-B8D9AD33793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5C7CD-DC69-4ABC-B53A-8019133AD32E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BFB17-8F49-4986-8A59-D9F7907B9C8C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C4897-3833-4810-B4CB-6FC7B01D891A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DFDAE-EBEB-4614-B7BA-CA1A2C0F08E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9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9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3ACB8-F70D-43FF-B974-962A718E591A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 userDrawn="1"/>
        </p:nvSpPr>
        <p:spPr bwMode="ltGray">
          <a:xfrm>
            <a:off x="0" y="0"/>
            <a:ext cx="9144000" cy="37338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152400" y="152400"/>
            <a:ext cx="8413750" cy="685800"/>
            <a:chOff x="96" y="96"/>
            <a:chExt cx="5300" cy="432"/>
          </a:xfrm>
        </p:grpSpPr>
        <p:sp>
          <p:nvSpPr>
            <p:cNvPr id="11268" name="Freeform 4"/>
            <p:cNvSpPr>
              <a:spLocks/>
            </p:cNvSpPr>
            <p:nvPr userDrawn="1"/>
          </p:nvSpPr>
          <p:spPr bwMode="gray">
            <a:xfrm>
              <a:off x="1925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69" name="Freeform 5"/>
            <p:cNvSpPr>
              <a:spLocks/>
            </p:cNvSpPr>
            <p:nvPr userDrawn="1"/>
          </p:nvSpPr>
          <p:spPr bwMode="gray">
            <a:xfrm>
              <a:off x="1833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0" name="Freeform 6"/>
            <p:cNvSpPr>
              <a:spLocks/>
            </p:cNvSpPr>
            <p:nvPr userDrawn="1"/>
          </p:nvSpPr>
          <p:spPr bwMode="gray">
            <a:xfrm>
              <a:off x="1734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1" name="Freeform 7"/>
            <p:cNvSpPr>
              <a:spLocks/>
            </p:cNvSpPr>
            <p:nvPr userDrawn="1"/>
          </p:nvSpPr>
          <p:spPr bwMode="gray">
            <a:xfrm>
              <a:off x="1921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2" name="Freeform 8"/>
            <p:cNvSpPr>
              <a:spLocks/>
            </p:cNvSpPr>
            <p:nvPr userDrawn="1"/>
          </p:nvSpPr>
          <p:spPr bwMode="gray">
            <a:xfrm>
              <a:off x="1829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3" name="Freeform 9"/>
            <p:cNvSpPr>
              <a:spLocks/>
            </p:cNvSpPr>
            <p:nvPr userDrawn="1"/>
          </p:nvSpPr>
          <p:spPr bwMode="gray">
            <a:xfrm>
              <a:off x="1730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4" name="Freeform 10"/>
            <p:cNvSpPr>
              <a:spLocks/>
            </p:cNvSpPr>
            <p:nvPr userDrawn="1"/>
          </p:nvSpPr>
          <p:spPr bwMode="gray">
            <a:xfrm>
              <a:off x="1988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5" name="Freeform 11"/>
            <p:cNvSpPr>
              <a:spLocks/>
            </p:cNvSpPr>
            <p:nvPr userDrawn="1"/>
          </p:nvSpPr>
          <p:spPr bwMode="gray">
            <a:xfrm>
              <a:off x="1993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6" name="Freeform 12"/>
            <p:cNvSpPr>
              <a:spLocks/>
            </p:cNvSpPr>
            <p:nvPr userDrawn="1"/>
          </p:nvSpPr>
          <p:spPr bwMode="gray">
            <a:xfrm>
              <a:off x="1395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7" name="Freeform 13"/>
            <p:cNvSpPr>
              <a:spLocks/>
            </p:cNvSpPr>
            <p:nvPr userDrawn="1"/>
          </p:nvSpPr>
          <p:spPr bwMode="gray">
            <a:xfrm>
              <a:off x="1303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8" name="Freeform 14"/>
            <p:cNvSpPr>
              <a:spLocks/>
            </p:cNvSpPr>
            <p:nvPr userDrawn="1"/>
          </p:nvSpPr>
          <p:spPr bwMode="gray">
            <a:xfrm>
              <a:off x="1204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79" name="Freeform 15"/>
            <p:cNvSpPr>
              <a:spLocks/>
            </p:cNvSpPr>
            <p:nvPr userDrawn="1"/>
          </p:nvSpPr>
          <p:spPr bwMode="gray">
            <a:xfrm>
              <a:off x="1391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0" name="Freeform 16"/>
            <p:cNvSpPr>
              <a:spLocks/>
            </p:cNvSpPr>
            <p:nvPr userDrawn="1"/>
          </p:nvSpPr>
          <p:spPr bwMode="gray">
            <a:xfrm>
              <a:off x="1299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1" name="Freeform 17"/>
            <p:cNvSpPr>
              <a:spLocks/>
            </p:cNvSpPr>
            <p:nvPr userDrawn="1"/>
          </p:nvSpPr>
          <p:spPr bwMode="gray">
            <a:xfrm>
              <a:off x="1200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2" name="Freeform 18"/>
            <p:cNvSpPr>
              <a:spLocks/>
            </p:cNvSpPr>
            <p:nvPr userDrawn="1"/>
          </p:nvSpPr>
          <p:spPr bwMode="gray">
            <a:xfrm>
              <a:off x="1458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3" name="Freeform 19"/>
            <p:cNvSpPr>
              <a:spLocks/>
            </p:cNvSpPr>
            <p:nvPr userDrawn="1"/>
          </p:nvSpPr>
          <p:spPr bwMode="gray">
            <a:xfrm>
              <a:off x="1463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4" name="Freeform 20"/>
            <p:cNvSpPr>
              <a:spLocks/>
            </p:cNvSpPr>
            <p:nvPr userDrawn="1"/>
          </p:nvSpPr>
          <p:spPr bwMode="gray">
            <a:xfrm>
              <a:off x="820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5" name="Freeform 21"/>
            <p:cNvSpPr>
              <a:spLocks/>
            </p:cNvSpPr>
            <p:nvPr userDrawn="1"/>
          </p:nvSpPr>
          <p:spPr bwMode="gray">
            <a:xfrm>
              <a:off x="728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6" name="Freeform 22"/>
            <p:cNvSpPr>
              <a:spLocks/>
            </p:cNvSpPr>
            <p:nvPr userDrawn="1"/>
          </p:nvSpPr>
          <p:spPr bwMode="gray">
            <a:xfrm>
              <a:off x="629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7" name="Freeform 23"/>
            <p:cNvSpPr>
              <a:spLocks/>
            </p:cNvSpPr>
            <p:nvPr userDrawn="1"/>
          </p:nvSpPr>
          <p:spPr bwMode="gray">
            <a:xfrm>
              <a:off x="816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8" name="Freeform 24"/>
            <p:cNvSpPr>
              <a:spLocks/>
            </p:cNvSpPr>
            <p:nvPr userDrawn="1"/>
          </p:nvSpPr>
          <p:spPr bwMode="gray">
            <a:xfrm>
              <a:off x="724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89" name="Freeform 25"/>
            <p:cNvSpPr>
              <a:spLocks/>
            </p:cNvSpPr>
            <p:nvPr userDrawn="1"/>
          </p:nvSpPr>
          <p:spPr bwMode="gray">
            <a:xfrm>
              <a:off x="625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0" name="Freeform 26"/>
            <p:cNvSpPr>
              <a:spLocks/>
            </p:cNvSpPr>
            <p:nvPr userDrawn="1"/>
          </p:nvSpPr>
          <p:spPr bwMode="gray">
            <a:xfrm>
              <a:off x="883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1" name="Freeform 27"/>
            <p:cNvSpPr>
              <a:spLocks/>
            </p:cNvSpPr>
            <p:nvPr userDrawn="1"/>
          </p:nvSpPr>
          <p:spPr bwMode="gray">
            <a:xfrm>
              <a:off x="888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2" name="Freeform 28"/>
            <p:cNvSpPr>
              <a:spLocks/>
            </p:cNvSpPr>
            <p:nvPr userDrawn="1"/>
          </p:nvSpPr>
          <p:spPr bwMode="gray">
            <a:xfrm>
              <a:off x="291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3" name="Freeform 29"/>
            <p:cNvSpPr>
              <a:spLocks/>
            </p:cNvSpPr>
            <p:nvPr userDrawn="1"/>
          </p:nvSpPr>
          <p:spPr bwMode="gray">
            <a:xfrm>
              <a:off x="199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4" name="Freeform 30"/>
            <p:cNvSpPr>
              <a:spLocks/>
            </p:cNvSpPr>
            <p:nvPr userDrawn="1"/>
          </p:nvSpPr>
          <p:spPr bwMode="gray">
            <a:xfrm>
              <a:off x="100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5" name="Freeform 31"/>
            <p:cNvSpPr>
              <a:spLocks/>
            </p:cNvSpPr>
            <p:nvPr userDrawn="1"/>
          </p:nvSpPr>
          <p:spPr bwMode="gray">
            <a:xfrm>
              <a:off x="287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6" name="Freeform 32"/>
            <p:cNvSpPr>
              <a:spLocks/>
            </p:cNvSpPr>
            <p:nvPr userDrawn="1"/>
          </p:nvSpPr>
          <p:spPr bwMode="gray">
            <a:xfrm>
              <a:off x="195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7" name="Freeform 33"/>
            <p:cNvSpPr>
              <a:spLocks/>
            </p:cNvSpPr>
            <p:nvPr userDrawn="1"/>
          </p:nvSpPr>
          <p:spPr bwMode="gray">
            <a:xfrm>
              <a:off x="96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8" name="Freeform 34"/>
            <p:cNvSpPr>
              <a:spLocks/>
            </p:cNvSpPr>
            <p:nvPr userDrawn="1"/>
          </p:nvSpPr>
          <p:spPr bwMode="gray">
            <a:xfrm>
              <a:off x="354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99" name="Freeform 35"/>
            <p:cNvSpPr>
              <a:spLocks/>
            </p:cNvSpPr>
            <p:nvPr userDrawn="1"/>
          </p:nvSpPr>
          <p:spPr bwMode="gray">
            <a:xfrm>
              <a:off x="359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0" name="Freeform 36"/>
            <p:cNvSpPr>
              <a:spLocks/>
            </p:cNvSpPr>
            <p:nvPr userDrawn="1"/>
          </p:nvSpPr>
          <p:spPr bwMode="gray">
            <a:xfrm>
              <a:off x="2499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1" name="Freeform 37"/>
            <p:cNvSpPr>
              <a:spLocks/>
            </p:cNvSpPr>
            <p:nvPr userDrawn="1"/>
          </p:nvSpPr>
          <p:spPr bwMode="gray">
            <a:xfrm>
              <a:off x="2407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2" name="Freeform 38"/>
            <p:cNvSpPr>
              <a:spLocks/>
            </p:cNvSpPr>
            <p:nvPr userDrawn="1"/>
          </p:nvSpPr>
          <p:spPr bwMode="gray">
            <a:xfrm>
              <a:off x="2308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3" name="Freeform 39"/>
            <p:cNvSpPr>
              <a:spLocks/>
            </p:cNvSpPr>
            <p:nvPr userDrawn="1"/>
          </p:nvSpPr>
          <p:spPr bwMode="gray">
            <a:xfrm>
              <a:off x="2495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4" name="Freeform 40"/>
            <p:cNvSpPr>
              <a:spLocks/>
            </p:cNvSpPr>
            <p:nvPr userDrawn="1"/>
          </p:nvSpPr>
          <p:spPr bwMode="gray">
            <a:xfrm>
              <a:off x="2403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5" name="Freeform 41"/>
            <p:cNvSpPr>
              <a:spLocks/>
            </p:cNvSpPr>
            <p:nvPr userDrawn="1"/>
          </p:nvSpPr>
          <p:spPr bwMode="gray">
            <a:xfrm>
              <a:off x="2304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6" name="Freeform 42"/>
            <p:cNvSpPr>
              <a:spLocks/>
            </p:cNvSpPr>
            <p:nvPr userDrawn="1"/>
          </p:nvSpPr>
          <p:spPr bwMode="gray">
            <a:xfrm>
              <a:off x="2562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7" name="Freeform 43"/>
            <p:cNvSpPr>
              <a:spLocks/>
            </p:cNvSpPr>
            <p:nvPr userDrawn="1"/>
          </p:nvSpPr>
          <p:spPr bwMode="gray">
            <a:xfrm>
              <a:off x="2567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8" name="Freeform 44"/>
            <p:cNvSpPr>
              <a:spLocks/>
            </p:cNvSpPr>
            <p:nvPr userDrawn="1"/>
          </p:nvSpPr>
          <p:spPr bwMode="gray">
            <a:xfrm>
              <a:off x="3027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09" name="Freeform 45"/>
            <p:cNvSpPr>
              <a:spLocks/>
            </p:cNvSpPr>
            <p:nvPr userDrawn="1"/>
          </p:nvSpPr>
          <p:spPr bwMode="gray">
            <a:xfrm>
              <a:off x="2935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0" name="Freeform 46"/>
            <p:cNvSpPr>
              <a:spLocks/>
            </p:cNvSpPr>
            <p:nvPr userDrawn="1"/>
          </p:nvSpPr>
          <p:spPr bwMode="gray">
            <a:xfrm>
              <a:off x="2836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1" name="Freeform 47"/>
            <p:cNvSpPr>
              <a:spLocks/>
            </p:cNvSpPr>
            <p:nvPr userDrawn="1"/>
          </p:nvSpPr>
          <p:spPr bwMode="gray">
            <a:xfrm>
              <a:off x="3023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2" name="Freeform 48"/>
            <p:cNvSpPr>
              <a:spLocks/>
            </p:cNvSpPr>
            <p:nvPr userDrawn="1"/>
          </p:nvSpPr>
          <p:spPr bwMode="gray">
            <a:xfrm>
              <a:off x="2931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3" name="Freeform 49"/>
            <p:cNvSpPr>
              <a:spLocks/>
            </p:cNvSpPr>
            <p:nvPr userDrawn="1"/>
          </p:nvSpPr>
          <p:spPr bwMode="gray">
            <a:xfrm>
              <a:off x="2832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4" name="Freeform 50"/>
            <p:cNvSpPr>
              <a:spLocks/>
            </p:cNvSpPr>
            <p:nvPr userDrawn="1"/>
          </p:nvSpPr>
          <p:spPr bwMode="gray">
            <a:xfrm>
              <a:off x="3090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5" name="Freeform 51"/>
            <p:cNvSpPr>
              <a:spLocks/>
            </p:cNvSpPr>
            <p:nvPr userDrawn="1"/>
          </p:nvSpPr>
          <p:spPr bwMode="gray">
            <a:xfrm>
              <a:off x="3095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6" name="Freeform 52"/>
            <p:cNvSpPr>
              <a:spLocks/>
            </p:cNvSpPr>
            <p:nvPr userDrawn="1"/>
          </p:nvSpPr>
          <p:spPr bwMode="gray">
            <a:xfrm>
              <a:off x="3603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7" name="Freeform 53"/>
            <p:cNvSpPr>
              <a:spLocks/>
            </p:cNvSpPr>
            <p:nvPr userDrawn="1"/>
          </p:nvSpPr>
          <p:spPr bwMode="gray">
            <a:xfrm>
              <a:off x="3511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8" name="Freeform 54"/>
            <p:cNvSpPr>
              <a:spLocks/>
            </p:cNvSpPr>
            <p:nvPr userDrawn="1"/>
          </p:nvSpPr>
          <p:spPr bwMode="gray">
            <a:xfrm>
              <a:off x="3412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19" name="Freeform 55"/>
            <p:cNvSpPr>
              <a:spLocks/>
            </p:cNvSpPr>
            <p:nvPr userDrawn="1"/>
          </p:nvSpPr>
          <p:spPr bwMode="gray">
            <a:xfrm>
              <a:off x="3599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0" name="Freeform 56"/>
            <p:cNvSpPr>
              <a:spLocks/>
            </p:cNvSpPr>
            <p:nvPr userDrawn="1"/>
          </p:nvSpPr>
          <p:spPr bwMode="gray">
            <a:xfrm>
              <a:off x="3507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1" name="Freeform 57"/>
            <p:cNvSpPr>
              <a:spLocks/>
            </p:cNvSpPr>
            <p:nvPr userDrawn="1"/>
          </p:nvSpPr>
          <p:spPr bwMode="gray">
            <a:xfrm>
              <a:off x="3408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2" name="Freeform 58"/>
            <p:cNvSpPr>
              <a:spLocks/>
            </p:cNvSpPr>
            <p:nvPr userDrawn="1"/>
          </p:nvSpPr>
          <p:spPr bwMode="gray">
            <a:xfrm>
              <a:off x="3666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3" name="Freeform 59"/>
            <p:cNvSpPr>
              <a:spLocks/>
            </p:cNvSpPr>
            <p:nvPr userDrawn="1"/>
          </p:nvSpPr>
          <p:spPr bwMode="gray">
            <a:xfrm>
              <a:off x="3671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4" name="Freeform 60"/>
            <p:cNvSpPr>
              <a:spLocks/>
            </p:cNvSpPr>
            <p:nvPr userDrawn="1"/>
          </p:nvSpPr>
          <p:spPr bwMode="gray">
            <a:xfrm>
              <a:off x="4131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5" name="Freeform 61"/>
            <p:cNvSpPr>
              <a:spLocks/>
            </p:cNvSpPr>
            <p:nvPr userDrawn="1"/>
          </p:nvSpPr>
          <p:spPr bwMode="gray">
            <a:xfrm>
              <a:off x="4039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6" name="Freeform 62"/>
            <p:cNvSpPr>
              <a:spLocks/>
            </p:cNvSpPr>
            <p:nvPr userDrawn="1"/>
          </p:nvSpPr>
          <p:spPr bwMode="gray">
            <a:xfrm>
              <a:off x="3940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7" name="Freeform 63"/>
            <p:cNvSpPr>
              <a:spLocks/>
            </p:cNvSpPr>
            <p:nvPr userDrawn="1"/>
          </p:nvSpPr>
          <p:spPr bwMode="gray">
            <a:xfrm>
              <a:off x="4127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8" name="Freeform 64"/>
            <p:cNvSpPr>
              <a:spLocks/>
            </p:cNvSpPr>
            <p:nvPr userDrawn="1"/>
          </p:nvSpPr>
          <p:spPr bwMode="gray">
            <a:xfrm>
              <a:off x="4035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29" name="Freeform 65"/>
            <p:cNvSpPr>
              <a:spLocks/>
            </p:cNvSpPr>
            <p:nvPr userDrawn="1"/>
          </p:nvSpPr>
          <p:spPr bwMode="gray">
            <a:xfrm>
              <a:off x="3936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0" name="Freeform 66"/>
            <p:cNvSpPr>
              <a:spLocks/>
            </p:cNvSpPr>
            <p:nvPr userDrawn="1"/>
          </p:nvSpPr>
          <p:spPr bwMode="gray">
            <a:xfrm>
              <a:off x="4194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1" name="Freeform 67"/>
            <p:cNvSpPr>
              <a:spLocks/>
            </p:cNvSpPr>
            <p:nvPr userDrawn="1"/>
          </p:nvSpPr>
          <p:spPr bwMode="gray">
            <a:xfrm>
              <a:off x="4199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2" name="Freeform 68"/>
            <p:cNvSpPr>
              <a:spLocks/>
            </p:cNvSpPr>
            <p:nvPr userDrawn="1"/>
          </p:nvSpPr>
          <p:spPr bwMode="gray">
            <a:xfrm>
              <a:off x="4707" y="101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3" name="Freeform 69"/>
            <p:cNvSpPr>
              <a:spLocks/>
            </p:cNvSpPr>
            <p:nvPr userDrawn="1"/>
          </p:nvSpPr>
          <p:spPr bwMode="gray">
            <a:xfrm>
              <a:off x="4615" y="159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4" name="Freeform 70"/>
            <p:cNvSpPr>
              <a:spLocks/>
            </p:cNvSpPr>
            <p:nvPr userDrawn="1"/>
          </p:nvSpPr>
          <p:spPr bwMode="gray">
            <a:xfrm>
              <a:off x="4516" y="227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5" name="Freeform 71"/>
            <p:cNvSpPr>
              <a:spLocks/>
            </p:cNvSpPr>
            <p:nvPr userDrawn="1"/>
          </p:nvSpPr>
          <p:spPr bwMode="gray">
            <a:xfrm>
              <a:off x="4703" y="96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6" name="Freeform 72"/>
            <p:cNvSpPr>
              <a:spLocks/>
            </p:cNvSpPr>
            <p:nvPr userDrawn="1"/>
          </p:nvSpPr>
          <p:spPr bwMode="gray">
            <a:xfrm>
              <a:off x="4611" y="154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7" name="Freeform 73"/>
            <p:cNvSpPr>
              <a:spLocks/>
            </p:cNvSpPr>
            <p:nvPr userDrawn="1"/>
          </p:nvSpPr>
          <p:spPr bwMode="gray">
            <a:xfrm>
              <a:off x="4512" y="222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8" name="Freeform 74"/>
            <p:cNvSpPr>
              <a:spLocks/>
            </p:cNvSpPr>
            <p:nvPr userDrawn="1"/>
          </p:nvSpPr>
          <p:spPr bwMode="gray">
            <a:xfrm>
              <a:off x="4770" y="163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39" name="Freeform 75"/>
            <p:cNvSpPr>
              <a:spLocks/>
            </p:cNvSpPr>
            <p:nvPr userDrawn="1"/>
          </p:nvSpPr>
          <p:spPr bwMode="gray">
            <a:xfrm>
              <a:off x="4775" y="167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0" name="Freeform 76"/>
            <p:cNvSpPr>
              <a:spLocks/>
            </p:cNvSpPr>
            <p:nvPr userDrawn="1"/>
          </p:nvSpPr>
          <p:spPr bwMode="gray">
            <a:xfrm>
              <a:off x="5235" y="293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4"/>
                </a:cxn>
                <a:cxn ang="0">
                  <a:pos x="697" y="1761"/>
                </a:cxn>
                <a:cxn ang="0">
                  <a:pos x="366" y="2098"/>
                </a:cxn>
                <a:cxn ang="0">
                  <a:pos x="140" y="2515"/>
                </a:cxn>
                <a:cxn ang="0">
                  <a:pos x="20" y="2980"/>
                </a:cxn>
                <a:cxn ang="0">
                  <a:pos x="9" y="3456"/>
                </a:cxn>
                <a:cxn ang="0">
                  <a:pos x="110" y="3906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6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7"/>
                </a:cxn>
                <a:cxn ang="0">
                  <a:pos x="1476" y="6652"/>
                </a:cxn>
                <a:cxn ang="0">
                  <a:pos x="1868" y="6881"/>
                </a:cxn>
                <a:cxn ang="0">
                  <a:pos x="2297" y="7014"/>
                </a:cxn>
                <a:cxn ang="0">
                  <a:pos x="2734" y="7031"/>
                </a:cxn>
                <a:cxn ang="0">
                  <a:pos x="3150" y="6913"/>
                </a:cxn>
                <a:cxn ang="0">
                  <a:pos x="3513" y="6641"/>
                </a:cxn>
                <a:cxn ang="0">
                  <a:pos x="3833" y="6508"/>
                </a:cxn>
                <a:cxn ang="0">
                  <a:pos x="4235" y="6826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0"/>
                </a:cxn>
                <a:cxn ang="0">
                  <a:pos x="5990" y="6740"/>
                </a:cxn>
                <a:cxn ang="0">
                  <a:pos x="6329" y="6464"/>
                </a:cxn>
                <a:cxn ang="0">
                  <a:pos x="6573" y="6120"/>
                </a:cxn>
                <a:cxn ang="0">
                  <a:pos x="6696" y="5727"/>
                </a:cxn>
                <a:cxn ang="0">
                  <a:pos x="6670" y="5301"/>
                </a:cxn>
                <a:cxn ang="0">
                  <a:pos x="6469" y="4860"/>
                </a:cxn>
                <a:cxn ang="0">
                  <a:pos x="6662" y="4562"/>
                </a:cxn>
                <a:cxn ang="0">
                  <a:pos x="6993" y="4250"/>
                </a:cxn>
                <a:cxn ang="0">
                  <a:pos x="7184" y="3861"/>
                </a:cxn>
                <a:cxn ang="0">
                  <a:pos x="7247" y="3426"/>
                </a:cxn>
                <a:cxn ang="0">
                  <a:pos x="7196" y="2978"/>
                </a:cxn>
                <a:cxn ang="0">
                  <a:pos x="7043" y="2543"/>
                </a:cxn>
                <a:cxn ang="0">
                  <a:pos x="6799" y="2155"/>
                </a:cxn>
                <a:cxn ang="0">
                  <a:pos x="6480" y="1844"/>
                </a:cxn>
                <a:cxn ang="0">
                  <a:pos x="6097" y="1638"/>
                </a:cxn>
                <a:cxn ang="0">
                  <a:pos x="5661" y="1570"/>
                </a:cxn>
                <a:cxn ang="0">
                  <a:pos x="5187" y="1669"/>
                </a:cxn>
                <a:cxn ang="0">
                  <a:pos x="5177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3" y="8"/>
                </a:cxn>
                <a:cxn ang="0">
                  <a:pos x="3286" y="20"/>
                </a:cxn>
                <a:cxn ang="0">
                  <a:pos x="2829" y="144"/>
                </a:cxn>
                <a:cxn ang="0">
                  <a:pos x="2442" y="379"/>
                </a:cxn>
                <a:cxn ang="0">
                  <a:pos x="2166" y="723"/>
                </a:cxn>
                <a:cxn ang="0">
                  <a:pos x="2043" y="1177"/>
                </a:cxn>
              </a:cxnLst>
              <a:rect l="0" t="0" r="r" b="b"/>
              <a:pathLst>
                <a:path w="7247" h="7039">
                  <a:moveTo>
                    <a:pt x="2065" y="1539"/>
                  </a:moveTo>
                  <a:lnTo>
                    <a:pt x="1856" y="1497"/>
                  </a:lnTo>
                  <a:lnTo>
                    <a:pt x="1658" y="1479"/>
                  </a:lnTo>
                  <a:lnTo>
                    <a:pt x="1471" y="1481"/>
                  </a:lnTo>
                  <a:lnTo>
                    <a:pt x="1294" y="1503"/>
                  </a:lnTo>
                  <a:lnTo>
                    <a:pt x="1127" y="1544"/>
                  </a:lnTo>
                  <a:lnTo>
                    <a:pt x="973" y="1601"/>
                  </a:lnTo>
                  <a:lnTo>
                    <a:pt x="829" y="1674"/>
                  </a:lnTo>
                  <a:lnTo>
                    <a:pt x="697" y="1761"/>
                  </a:lnTo>
                  <a:lnTo>
                    <a:pt x="575" y="1863"/>
                  </a:lnTo>
                  <a:lnTo>
                    <a:pt x="465" y="1975"/>
                  </a:lnTo>
                  <a:lnTo>
                    <a:pt x="366" y="2098"/>
                  </a:lnTo>
                  <a:lnTo>
                    <a:pt x="279" y="2229"/>
                  </a:lnTo>
                  <a:lnTo>
                    <a:pt x="203" y="2370"/>
                  </a:lnTo>
                  <a:lnTo>
                    <a:pt x="140" y="2515"/>
                  </a:lnTo>
                  <a:lnTo>
                    <a:pt x="88" y="2667"/>
                  </a:lnTo>
                  <a:lnTo>
                    <a:pt x="48" y="2822"/>
                  </a:lnTo>
                  <a:lnTo>
                    <a:pt x="20" y="2980"/>
                  </a:lnTo>
                  <a:lnTo>
                    <a:pt x="4" y="3139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0"/>
                  </a:lnTo>
                  <a:lnTo>
                    <a:pt x="64" y="3761"/>
                  </a:lnTo>
                  <a:lnTo>
                    <a:pt x="110" y="3906"/>
                  </a:lnTo>
                  <a:lnTo>
                    <a:pt x="169" y="4045"/>
                  </a:lnTo>
                  <a:lnTo>
                    <a:pt x="241" y="4176"/>
                  </a:lnTo>
                  <a:lnTo>
                    <a:pt x="325" y="4298"/>
                  </a:lnTo>
                  <a:lnTo>
                    <a:pt x="423" y="4408"/>
                  </a:lnTo>
                  <a:lnTo>
                    <a:pt x="534" y="4506"/>
                  </a:lnTo>
                  <a:lnTo>
                    <a:pt x="658" y="4593"/>
                  </a:lnTo>
                  <a:lnTo>
                    <a:pt x="796" y="4663"/>
                  </a:lnTo>
                  <a:lnTo>
                    <a:pt x="946" y="4718"/>
                  </a:lnTo>
                  <a:lnTo>
                    <a:pt x="1110" y="4756"/>
                  </a:lnTo>
                  <a:lnTo>
                    <a:pt x="1009" y="4893"/>
                  </a:lnTo>
                  <a:lnTo>
                    <a:pt x="930" y="5031"/>
                  </a:lnTo>
                  <a:lnTo>
                    <a:pt x="872" y="5171"/>
                  </a:lnTo>
                  <a:lnTo>
                    <a:pt x="836" y="5310"/>
                  </a:lnTo>
                  <a:lnTo>
                    <a:pt x="818" y="5449"/>
                  </a:lnTo>
                  <a:lnTo>
                    <a:pt x="819" y="5588"/>
                  </a:lnTo>
                  <a:lnTo>
                    <a:pt x="838" y="5723"/>
                  </a:lnTo>
                  <a:lnTo>
                    <a:pt x="872" y="5856"/>
                  </a:lnTo>
                  <a:lnTo>
                    <a:pt x="922" y="5986"/>
                  </a:lnTo>
                  <a:lnTo>
                    <a:pt x="986" y="6111"/>
                  </a:lnTo>
                  <a:lnTo>
                    <a:pt x="1062" y="6232"/>
                  </a:lnTo>
                  <a:lnTo>
                    <a:pt x="1150" y="6347"/>
                  </a:lnTo>
                  <a:lnTo>
                    <a:pt x="1250" y="6457"/>
                  </a:lnTo>
                  <a:lnTo>
                    <a:pt x="1359" y="6558"/>
                  </a:lnTo>
                  <a:lnTo>
                    <a:pt x="1476" y="6652"/>
                  </a:lnTo>
                  <a:lnTo>
                    <a:pt x="1601" y="6738"/>
                  </a:lnTo>
                  <a:lnTo>
                    <a:pt x="1732" y="6814"/>
                  </a:lnTo>
                  <a:lnTo>
                    <a:pt x="1868" y="6881"/>
                  </a:lnTo>
                  <a:lnTo>
                    <a:pt x="2008" y="6936"/>
                  </a:lnTo>
                  <a:lnTo>
                    <a:pt x="2152" y="6982"/>
                  </a:lnTo>
                  <a:lnTo>
                    <a:pt x="2297" y="7014"/>
                  </a:lnTo>
                  <a:lnTo>
                    <a:pt x="2444" y="7033"/>
                  </a:lnTo>
                  <a:lnTo>
                    <a:pt x="2589" y="7039"/>
                  </a:lnTo>
                  <a:lnTo>
                    <a:pt x="2734" y="7031"/>
                  </a:lnTo>
                  <a:lnTo>
                    <a:pt x="2877" y="7008"/>
                  </a:lnTo>
                  <a:lnTo>
                    <a:pt x="3016" y="6969"/>
                  </a:lnTo>
                  <a:lnTo>
                    <a:pt x="3150" y="6913"/>
                  </a:lnTo>
                  <a:lnTo>
                    <a:pt x="3278" y="6841"/>
                  </a:lnTo>
                  <a:lnTo>
                    <a:pt x="3400" y="6751"/>
                  </a:lnTo>
                  <a:lnTo>
                    <a:pt x="3513" y="6641"/>
                  </a:lnTo>
                  <a:lnTo>
                    <a:pt x="3618" y="6513"/>
                  </a:lnTo>
                  <a:lnTo>
                    <a:pt x="3713" y="6364"/>
                  </a:lnTo>
                  <a:lnTo>
                    <a:pt x="3833" y="6508"/>
                  </a:lnTo>
                  <a:lnTo>
                    <a:pt x="3961" y="6632"/>
                  </a:lnTo>
                  <a:lnTo>
                    <a:pt x="4095" y="6738"/>
                  </a:lnTo>
                  <a:lnTo>
                    <a:pt x="4235" y="6826"/>
                  </a:lnTo>
                  <a:lnTo>
                    <a:pt x="4380" y="6897"/>
                  </a:lnTo>
                  <a:lnTo>
                    <a:pt x="4529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5"/>
                  </a:lnTo>
                  <a:lnTo>
                    <a:pt x="5138" y="7021"/>
                  </a:lnTo>
                  <a:lnTo>
                    <a:pt x="5290" y="7003"/>
                  </a:lnTo>
                  <a:lnTo>
                    <a:pt x="5439" y="6973"/>
                  </a:lnTo>
                  <a:lnTo>
                    <a:pt x="5584" y="6930"/>
                  </a:lnTo>
                  <a:lnTo>
                    <a:pt x="5725" y="6877"/>
                  </a:lnTo>
                  <a:lnTo>
                    <a:pt x="5860" y="6813"/>
                  </a:lnTo>
                  <a:lnTo>
                    <a:pt x="5990" y="6740"/>
                  </a:lnTo>
                  <a:lnTo>
                    <a:pt x="6112" y="6656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5"/>
                  </a:lnTo>
                  <a:lnTo>
                    <a:pt x="6504" y="6241"/>
                  </a:lnTo>
                  <a:lnTo>
                    <a:pt x="6573" y="6120"/>
                  </a:lnTo>
                  <a:lnTo>
                    <a:pt x="6629" y="5994"/>
                  </a:lnTo>
                  <a:lnTo>
                    <a:pt x="6670" y="5863"/>
                  </a:lnTo>
                  <a:lnTo>
                    <a:pt x="6696" y="5727"/>
                  </a:lnTo>
                  <a:lnTo>
                    <a:pt x="6705" y="5589"/>
                  </a:lnTo>
                  <a:lnTo>
                    <a:pt x="6697" y="5446"/>
                  </a:lnTo>
                  <a:lnTo>
                    <a:pt x="6670" y="5301"/>
                  </a:lnTo>
                  <a:lnTo>
                    <a:pt x="6624" y="5155"/>
                  </a:lnTo>
                  <a:lnTo>
                    <a:pt x="6558" y="5008"/>
                  </a:lnTo>
                  <a:lnTo>
                    <a:pt x="6469" y="4860"/>
                  </a:lnTo>
                  <a:lnTo>
                    <a:pt x="6359" y="4712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9" y="4467"/>
                  </a:lnTo>
                  <a:lnTo>
                    <a:pt x="6900" y="4363"/>
                  </a:lnTo>
                  <a:lnTo>
                    <a:pt x="6993" y="4250"/>
                  </a:lnTo>
                  <a:lnTo>
                    <a:pt x="7072" y="4127"/>
                  </a:lnTo>
                  <a:lnTo>
                    <a:pt x="7135" y="3997"/>
                  </a:lnTo>
                  <a:lnTo>
                    <a:pt x="7184" y="3861"/>
                  </a:lnTo>
                  <a:lnTo>
                    <a:pt x="7218" y="3720"/>
                  </a:lnTo>
                  <a:lnTo>
                    <a:pt x="7239" y="3574"/>
                  </a:lnTo>
                  <a:lnTo>
                    <a:pt x="7247" y="3426"/>
                  </a:lnTo>
                  <a:lnTo>
                    <a:pt x="7242" y="3277"/>
                  </a:lnTo>
                  <a:lnTo>
                    <a:pt x="7225" y="3127"/>
                  </a:lnTo>
                  <a:lnTo>
                    <a:pt x="7196" y="2978"/>
                  </a:lnTo>
                  <a:lnTo>
                    <a:pt x="7155" y="2829"/>
                  </a:lnTo>
                  <a:lnTo>
                    <a:pt x="7104" y="2685"/>
                  </a:lnTo>
                  <a:lnTo>
                    <a:pt x="7043" y="2543"/>
                  </a:lnTo>
                  <a:lnTo>
                    <a:pt x="6971" y="2408"/>
                  </a:lnTo>
                  <a:lnTo>
                    <a:pt x="6890" y="2277"/>
                  </a:lnTo>
                  <a:lnTo>
                    <a:pt x="6799" y="2155"/>
                  </a:lnTo>
                  <a:lnTo>
                    <a:pt x="6701" y="2041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1"/>
                  </a:lnTo>
                  <a:lnTo>
                    <a:pt x="6231" y="1693"/>
                  </a:lnTo>
                  <a:lnTo>
                    <a:pt x="6097" y="1638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0"/>
                  </a:lnTo>
                  <a:lnTo>
                    <a:pt x="5507" y="1583"/>
                  </a:lnTo>
                  <a:lnTo>
                    <a:pt x="5349" y="1616"/>
                  </a:lnTo>
                  <a:lnTo>
                    <a:pt x="5187" y="1669"/>
                  </a:lnTo>
                  <a:lnTo>
                    <a:pt x="5206" y="1467"/>
                  </a:lnTo>
                  <a:lnTo>
                    <a:pt x="5202" y="1279"/>
                  </a:lnTo>
                  <a:lnTo>
                    <a:pt x="5177" y="1104"/>
                  </a:lnTo>
                  <a:lnTo>
                    <a:pt x="5132" y="941"/>
                  </a:lnTo>
                  <a:lnTo>
                    <a:pt x="5069" y="792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6" y="422"/>
                  </a:lnTo>
                  <a:lnTo>
                    <a:pt x="4665" y="325"/>
                  </a:lnTo>
                  <a:lnTo>
                    <a:pt x="4534" y="240"/>
                  </a:lnTo>
                  <a:lnTo>
                    <a:pt x="4393" y="168"/>
                  </a:lnTo>
                  <a:lnTo>
                    <a:pt x="4245" y="109"/>
                  </a:lnTo>
                  <a:lnTo>
                    <a:pt x="4092" y="63"/>
                  </a:lnTo>
                  <a:lnTo>
                    <a:pt x="3934" y="29"/>
                  </a:lnTo>
                  <a:lnTo>
                    <a:pt x="3773" y="8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6" y="90"/>
                  </a:lnTo>
                  <a:lnTo>
                    <a:pt x="2829" y="144"/>
                  </a:lnTo>
                  <a:lnTo>
                    <a:pt x="2690" y="211"/>
                  </a:lnTo>
                  <a:lnTo>
                    <a:pt x="2561" y="289"/>
                  </a:lnTo>
                  <a:lnTo>
                    <a:pt x="2442" y="379"/>
                  </a:lnTo>
                  <a:lnTo>
                    <a:pt x="2336" y="482"/>
                  </a:lnTo>
                  <a:lnTo>
                    <a:pt x="2243" y="597"/>
                  </a:lnTo>
                  <a:lnTo>
                    <a:pt x="2166" y="723"/>
                  </a:lnTo>
                  <a:lnTo>
                    <a:pt x="2106" y="863"/>
                  </a:lnTo>
                  <a:lnTo>
                    <a:pt x="2064" y="1014"/>
                  </a:lnTo>
                  <a:lnTo>
                    <a:pt x="2043" y="1177"/>
                  </a:lnTo>
                  <a:lnTo>
                    <a:pt x="2042" y="1352"/>
                  </a:lnTo>
                  <a:lnTo>
                    <a:pt x="2065" y="1539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1" name="Freeform 77"/>
            <p:cNvSpPr>
              <a:spLocks/>
            </p:cNvSpPr>
            <p:nvPr userDrawn="1"/>
          </p:nvSpPr>
          <p:spPr bwMode="gray">
            <a:xfrm>
              <a:off x="5143" y="351"/>
              <a:ext cx="44" cy="45"/>
            </a:xfrm>
            <a:custGeom>
              <a:avLst/>
              <a:gdLst/>
              <a:ahLst/>
              <a:cxnLst>
                <a:cxn ang="0">
                  <a:pos x="1099" y="5"/>
                </a:cxn>
                <a:cxn ang="0">
                  <a:pos x="1246" y="32"/>
                </a:cxn>
                <a:cxn ang="0">
                  <a:pos x="1385" y="79"/>
                </a:cxn>
                <a:cxn ang="0">
                  <a:pos x="1514" y="145"/>
                </a:cxn>
                <a:cxn ang="0">
                  <a:pos x="1631" y="228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50" y="703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2"/>
                </a:cxn>
                <a:cxn ang="0">
                  <a:pos x="1950" y="1296"/>
                </a:cxn>
                <a:cxn ang="0">
                  <a:pos x="1896" y="1433"/>
                </a:cxn>
                <a:cxn ang="0">
                  <a:pos x="1824" y="1558"/>
                </a:cxn>
                <a:cxn ang="0">
                  <a:pos x="1735" y="1672"/>
                </a:cxn>
                <a:cxn ang="0">
                  <a:pos x="1631" y="1771"/>
                </a:cxn>
                <a:cxn ang="0">
                  <a:pos x="1514" y="1854"/>
                </a:cxn>
                <a:cxn ang="0">
                  <a:pos x="1385" y="1921"/>
                </a:cxn>
                <a:cxn ang="0">
                  <a:pos x="1246" y="1968"/>
                </a:cxn>
                <a:cxn ang="0">
                  <a:pos x="1099" y="1995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5" y="1939"/>
                </a:cxn>
                <a:cxn ang="0">
                  <a:pos x="522" y="1878"/>
                </a:cxn>
                <a:cxn ang="0">
                  <a:pos x="401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6"/>
                </a:cxn>
                <a:cxn ang="0">
                  <a:pos x="60" y="1343"/>
                </a:cxn>
                <a:cxn ang="0">
                  <a:pos x="20" y="1201"/>
                </a:cxn>
                <a:cxn ang="0">
                  <a:pos x="1" y="1051"/>
                </a:cxn>
                <a:cxn ang="0">
                  <a:pos x="5" y="898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40" y="171"/>
                </a:cxn>
                <a:cxn ang="0">
                  <a:pos x="566" y="99"/>
                </a:cxn>
                <a:cxn ang="0">
                  <a:pos x="701" y="45"/>
                </a:cxn>
                <a:cxn ang="0">
                  <a:pos x="846" y="12"/>
                </a:cxn>
                <a:cxn ang="0">
                  <a:pos x="997" y="0"/>
                </a:cxn>
              </a:cxnLst>
              <a:rect l="0" t="0" r="r" b="b"/>
              <a:pathLst>
                <a:path w="1994" h="2000">
                  <a:moveTo>
                    <a:pt x="997" y="0"/>
                  </a:moveTo>
                  <a:lnTo>
                    <a:pt x="1048" y="2"/>
                  </a:lnTo>
                  <a:lnTo>
                    <a:pt x="1099" y="5"/>
                  </a:lnTo>
                  <a:lnTo>
                    <a:pt x="1149" y="12"/>
                  </a:lnTo>
                  <a:lnTo>
                    <a:pt x="1198" y="21"/>
                  </a:lnTo>
                  <a:lnTo>
                    <a:pt x="1246" y="32"/>
                  </a:lnTo>
                  <a:lnTo>
                    <a:pt x="1293" y="45"/>
                  </a:lnTo>
                  <a:lnTo>
                    <a:pt x="1339" y="61"/>
                  </a:lnTo>
                  <a:lnTo>
                    <a:pt x="1385" y="79"/>
                  </a:lnTo>
                  <a:lnTo>
                    <a:pt x="1429" y="99"/>
                  </a:lnTo>
                  <a:lnTo>
                    <a:pt x="1472" y="121"/>
                  </a:lnTo>
                  <a:lnTo>
                    <a:pt x="1514" y="145"/>
                  </a:lnTo>
                  <a:lnTo>
                    <a:pt x="1555" y="171"/>
                  </a:lnTo>
                  <a:lnTo>
                    <a:pt x="1594" y="199"/>
                  </a:lnTo>
                  <a:lnTo>
                    <a:pt x="1631" y="228"/>
                  </a:lnTo>
                  <a:lnTo>
                    <a:pt x="1667" y="260"/>
                  </a:lnTo>
                  <a:lnTo>
                    <a:pt x="1702" y="294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2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3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7"/>
                  </a:lnTo>
                  <a:lnTo>
                    <a:pt x="1950" y="703"/>
                  </a:lnTo>
                  <a:lnTo>
                    <a:pt x="1963" y="750"/>
                  </a:lnTo>
                  <a:lnTo>
                    <a:pt x="1974" y="798"/>
                  </a:lnTo>
                  <a:lnTo>
                    <a:pt x="1983" y="848"/>
                  </a:lnTo>
                  <a:lnTo>
                    <a:pt x="1989" y="898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2"/>
                  </a:lnTo>
                  <a:lnTo>
                    <a:pt x="1974" y="1201"/>
                  </a:lnTo>
                  <a:lnTo>
                    <a:pt x="1963" y="1249"/>
                  </a:lnTo>
                  <a:lnTo>
                    <a:pt x="1950" y="1296"/>
                  </a:lnTo>
                  <a:lnTo>
                    <a:pt x="1934" y="1343"/>
                  </a:lnTo>
                  <a:lnTo>
                    <a:pt x="1916" y="1389"/>
                  </a:lnTo>
                  <a:lnTo>
                    <a:pt x="1896" y="1433"/>
                  </a:lnTo>
                  <a:lnTo>
                    <a:pt x="1874" y="1476"/>
                  </a:lnTo>
                  <a:lnTo>
                    <a:pt x="1850" y="1517"/>
                  </a:lnTo>
                  <a:lnTo>
                    <a:pt x="1824" y="1558"/>
                  </a:lnTo>
                  <a:lnTo>
                    <a:pt x="1796" y="1597"/>
                  </a:lnTo>
                  <a:lnTo>
                    <a:pt x="1766" y="1636"/>
                  </a:lnTo>
                  <a:lnTo>
                    <a:pt x="1735" y="1672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1"/>
                  </a:lnTo>
                  <a:lnTo>
                    <a:pt x="1594" y="1800"/>
                  </a:lnTo>
                  <a:lnTo>
                    <a:pt x="1555" y="1828"/>
                  </a:lnTo>
                  <a:lnTo>
                    <a:pt x="1514" y="1854"/>
                  </a:lnTo>
                  <a:lnTo>
                    <a:pt x="1472" y="1878"/>
                  </a:lnTo>
                  <a:lnTo>
                    <a:pt x="1429" y="1901"/>
                  </a:lnTo>
                  <a:lnTo>
                    <a:pt x="1385" y="1921"/>
                  </a:lnTo>
                  <a:lnTo>
                    <a:pt x="1339" y="1939"/>
                  </a:lnTo>
                  <a:lnTo>
                    <a:pt x="1293" y="1955"/>
                  </a:lnTo>
                  <a:lnTo>
                    <a:pt x="1246" y="1968"/>
                  </a:lnTo>
                  <a:lnTo>
                    <a:pt x="1198" y="1979"/>
                  </a:lnTo>
                  <a:lnTo>
                    <a:pt x="1149" y="1988"/>
                  </a:lnTo>
                  <a:lnTo>
                    <a:pt x="1099" y="1995"/>
                  </a:lnTo>
                  <a:lnTo>
                    <a:pt x="1048" y="1998"/>
                  </a:lnTo>
                  <a:lnTo>
                    <a:pt x="997" y="2000"/>
                  </a:lnTo>
                  <a:lnTo>
                    <a:pt x="946" y="1998"/>
                  </a:lnTo>
                  <a:lnTo>
                    <a:pt x="896" y="1995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9" y="1968"/>
                  </a:lnTo>
                  <a:lnTo>
                    <a:pt x="701" y="1955"/>
                  </a:lnTo>
                  <a:lnTo>
                    <a:pt x="655" y="1939"/>
                  </a:lnTo>
                  <a:lnTo>
                    <a:pt x="610" y="1921"/>
                  </a:lnTo>
                  <a:lnTo>
                    <a:pt x="566" y="1901"/>
                  </a:lnTo>
                  <a:lnTo>
                    <a:pt x="522" y="1878"/>
                  </a:lnTo>
                  <a:lnTo>
                    <a:pt x="480" y="1854"/>
                  </a:lnTo>
                  <a:lnTo>
                    <a:pt x="440" y="1828"/>
                  </a:lnTo>
                  <a:lnTo>
                    <a:pt x="401" y="1800"/>
                  </a:lnTo>
                  <a:lnTo>
                    <a:pt x="363" y="1771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2"/>
                  </a:lnTo>
                  <a:lnTo>
                    <a:pt x="228" y="1636"/>
                  </a:lnTo>
                  <a:lnTo>
                    <a:pt x="198" y="1597"/>
                  </a:lnTo>
                  <a:lnTo>
                    <a:pt x="170" y="1558"/>
                  </a:lnTo>
                  <a:lnTo>
                    <a:pt x="144" y="1517"/>
                  </a:lnTo>
                  <a:lnTo>
                    <a:pt x="120" y="1476"/>
                  </a:lnTo>
                  <a:lnTo>
                    <a:pt x="98" y="1433"/>
                  </a:lnTo>
                  <a:lnTo>
                    <a:pt x="78" y="1389"/>
                  </a:lnTo>
                  <a:lnTo>
                    <a:pt x="60" y="1343"/>
                  </a:lnTo>
                  <a:lnTo>
                    <a:pt x="45" y="1296"/>
                  </a:lnTo>
                  <a:lnTo>
                    <a:pt x="31" y="1249"/>
                  </a:lnTo>
                  <a:lnTo>
                    <a:pt x="20" y="1201"/>
                  </a:lnTo>
                  <a:lnTo>
                    <a:pt x="11" y="1152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8"/>
                  </a:lnTo>
                  <a:lnTo>
                    <a:pt x="11" y="848"/>
                  </a:lnTo>
                  <a:lnTo>
                    <a:pt x="20" y="798"/>
                  </a:lnTo>
                  <a:lnTo>
                    <a:pt x="31" y="750"/>
                  </a:lnTo>
                  <a:lnTo>
                    <a:pt x="45" y="703"/>
                  </a:lnTo>
                  <a:lnTo>
                    <a:pt x="60" y="657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3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2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4"/>
                  </a:lnTo>
                  <a:lnTo>
                    <a:pt x="327" y="260"/>
                  </a:lnTo>
                  <a:lnTo>
                    <a:pt x="363" y="228"/>
                  </a:lnTo>
                  <a:lnTo>
                    <a:pt x="401" y="199"/>
                  </a:lnTo>
                  <a:lnTo>
                    <a:pt x="440" y="171"/>
                  </a:lnTo>
                  <a:lnTo>
                    <a:pt x="480" y="145"/>
                  </a:lnTo>
                  <a:lnTo>
                    <a:pt x="522" y="121"/>
                  </a:lnTo>
                  <a:lnTo>
                    <a:pt x="566" y="99"/>
                  </a:lnTo>
                  <a:lnTo>
                    <a:pt x="610" y="79"/>
                  </a:lnTo>
                  <a:lnTo>
                    <a:pt x="655" y="61"/>
                  </a:lnTo>
                  <a:lnTo>
                    <a:pt x="701" y="45"/>
                  </a:lnTo>
                  <a:lnTo>
                    <a:pt x="749" y="32"/>
                  </a:lnTo>
                  <a:lnTo>
                    <a:pt x="797" y="21"/>
                  </a:lnTo>
                  <a:lnTo>
                    <a:pt x="846" y="12"/>
                  </a:lnTo>
                  <a:lnTo>
                    <a:pt x="896" y="5"/>
                  </a:lnTo>
                  <a:lnTo>
                    <a:pt x="946" y="2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2" name="Freeform 78"/>
            <p:cNvSpPr>
              <a:spLocks/>
            </p:cNvSpPr>
            <p:nvPr userDrawn="1"/>
          </p:nvSpPr>
          <p:spPr bwMode="gray">
            <a:xfrm>
              <a:off x="5044" y="419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70" y="1520"/>
                </a:cxn>
                <a:cxn ang="0">
                  <a:pos x="6042" y="1511"/>
                </a:cxn>
                <a:cxn ang="0">
                  <a:pos x="5211" y="1586"/>
                </a:cxn>
                <a:cxn ang="0">
                  <a:pos x="4394" y="1750"/>
                </a:cxn>
                <a:cxn ang="0">
                  <a:pos x="3607" y="2009"/>
                </a:cxn>
                <a:cxn ang="0">
                  <a:pos x="2866" y="2370"/>
                </a:cxn>
                <a:cxn ang="0">
                  <a:pos x="2188" y="2835"/>
                </a:cxn>
                <a:cxn ang="0">
                  <a:pos x="1589" y="3412"/>
                </a:cxn>
                <a:cxn ang="0">
                  <a:pos x="1086" y="4107"/>
                </a:cxn>
                <a:cxn ang="0">
                  <a:pos x="694" y="4924"/>
                </a:cxn>
                <a:cxn ang="0">
                  <a:pos x="711" y="4482"/>
                </a:cxn>
                <a:cxn ang="0">
                  <a:pos x="781" y="4030"/>
                </a:cxn>
                <a:cxn ang="0">
                  <a:pos x="902" y="3574"/>
                </a:cxn>
                <a:cxn ang="0">
                  <a:pos x="1076" y="3125"/>
                </a:cxn>
                <a:cxn ang="0">
                  <a:pos x="1298" y="2694"/>
                </a:cxn>
                <a:cxn ang="0">
                  <a:pos x="1570" y="2287"/>
                </a:cxn>
                <a:cxn ang="0">
                  <a:pos x="1892" y="1917"/>
                </a:cxn>
                <a:cxn ang="0">
                  <a:pos x="2260" y="1591"/>
                </a:cxn>
                <a:cxn ang="0">
                  <a:pos x="2676" y="1319"/>
                </a:cxn>
                <a:cxn ang="0">
                  <a:pos x="3137" y="1110"/>
                </a:cxn>
                <a:cxn ang="0">
                  <a:pos x="3437" y="975"/>
                </a:cxn>
                <a:cxn ang="0">
                  <a:pos x="3283" y="867"/>
                </a:cxn>
                <a:cxn ang="0">
                  <a:pos x="3060" y="763"/>
                </a:cxn>
                <a:cxn ang="0">
                  <a:pos x="2777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8"/>
                </a:cxn>
                <a:cxn ang="0">
                  <a:pos x="1287" y="447"/>
                </a:cxn>
                <a:cxn ang="0">
                  <a:pos x="883" y="457"/>
                </a:cxn>
                <a:cxn ang="0">
                  <a:pos x="490" y="501"/>
                </a:cxn>
                <a:cxn ang="0">
                  <a:pos x="117" y="583"/>
                </a:cxn>
                <a:cxn ang="0">
                  <a:pos x="319" y="472"/>
                </a:cxn>
                <a:cxn ang="0">
                  <a:pos x="806" y="288"/>
                </a:cxn>
                <a:cxn ang="0">
                  <a:pos x="1299" y="149"/>
                </a:cxn>
                <a:cxn ang="0">
                  <a:pos x="1790" y="55"/>
                </a:cxn>
                <a:cxn ang="0">
                  <a:pos x="2273" y="7"/>
                </a:cxn>
                <a:cxn ang="0">
                  <a:pos x="2741" y="4"/>
                </a:cxn>
                <a:cxn ang="0">
                  <a:pos x="3185" y="45"/>
                </a:cxn>
                <a:cxn ang="0">
                  <a:pos x="3601" y="132"/>
                </a:cxn>
                <a:cxn ang="0">
                  <a:pos x="3979" y="264"/>
                </a:cxn>
                <a:cxn ang="0">
                  <a:pos x="4314" y="441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7" y="708"/>
                </a:cxn>
                <a:cxn ang="0">
                  <a:pos x="6084" y="753"/>
                </a:cxn>
                <a:cxn ang="0">
                  <a:pos x="6455" y="817"/>
                </a:cxn>
                <a:cxn ang="0">
                  <a:pos x="6816" y="903"/>
                </a:cxn>
                <a:cxn ang="0">
                  <a:pos x="7160" y="1017"/>
                </a:cxn>
                <a:cxn ang="0">
                  <a:pos x="7483" y="1158"/>
                </a:cxn>
                <a:cxn ang="0">
                  <a:pos x="7779" y="1334"/>
                </a:cxn>
                <a:cxn ang="0">
                  <a:pos x="8042" y="1544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40" y="1653"/>
                  </a:lnTo>
                  <a:lnTo>
                    <a:pt x="7678" y="1608"/>
                  </a:lnTo>
                  <a:lnTo>
                    <a:pt x="7411" y="1570"/>
                  </a:lnTo>
                  <a:lnTo>
                    <a:pt x="7142" y="1540"/>
                  </a:lnTo>
                  <a:lnTo>
                    <a:pt x="6870" y="1520"/>
                  </a:lnTo>
                  <a:lnTo>
                    <a:pt x="6594" y="1508"/>
                  </a:lnTo>
                  <a:lnTo>
                    <a:pt x="6319" y="1505"/>
                  </a:lnTo>
                  <a:lnTo>
                    <a:pt x="6042" y="1511"/>
                  </a:lnTo>
                  <a:lnTo>
                    <a:pt x="5764" y="1526"/>
                  </a:lnTo>
                  <a:lnTo>
                    <a:pt x="5487" y="1552"/>
                  </a:lnTo>
                  <a:lnTo>
                    <a:pt x="5211" y="1586"/>
                  </a:lnTo>
                  <a:lnTo>
                    <a:pt x="4936" y="1631"/>
                  </a:lnTo>
                  <a:lnTo>
                    <a:pt x="4664" y="1685"/>
                  </a:lnTo>
                  <a:lnTo>
                    <a:pt x="4394" y="1750"/>
                  </a:lnTo>
                  <a:lnTo>
                    <a:pt x="4127" y="1826"/>
                  </a:lnTo>
                  <a:lnTo>
                    <a:pt x="3865" y="1912"/>
                  </a:lnTo>
                  <a:lnTo>
                    <a:pt x="3607" y="2009"/>
                  </a:lnTo>
                  <a:lnTo>
                    <a:pt x="3353" y="2118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2" y="2512"/>
                  </a:lnTo>
                  <a:lnTo>
                    <a:pt x="2405" y="2668"/>
                  </a:lnTo>
                  <a:lnTo>
                    <a:pt x="2188" y="2835"/>
                  </a:lnTo>
                  <a:lnTo>
                    <a:pt x="1979" y="3015"/>
                  </a:lnTo>
                  <a:lnTo>
                    <a:pt x="1778" y="3208"/>
                  </a:lnTo>
                  <a:lnTo>
                    <a:pt x="1589" y="3412"/>
                  </a:lnTo>
                  <a:lnTo>
                    <a:pt x="1410" y="3630"/>
                  </a:lnTo>
                  <a:lnTo>
                    <a:pt x="1242" y="3862"/>
                  </a:lnTo>
                  <a:lnTo>
                    <a:pt x="1086" y="4107"/>
                  </a:lnTo>
                  <a:lnTo>
                    <a:pt x="942" y="4365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78"/>
                  </a:lnTo>
                  <a:lnTo>
                    <a:pt x="700" y="4632"/>
                  </a:lnTo>
                  <a:lnTo>
                    <a:pt x="711" y="4482"/>
                  </a:lnTo>
                  <a:lnTo>
                    <a:pt x="728" y="4332"/>
                  </a:lnTo>
                  <a:lnTo>
                    <a:pt x="752" y="4181"/>
                  </a:lnTo>
                  <a:lnTo>
                    <a:pt x="781" y="4030"/>
                  </a:lnTo>
                  <a:lnTo>
                    <a:pt x="815" y="3877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3"/>
                  </a:lnTo>
                  <a:lnTo>
                    <a:pt x="1011" y="3274"/>
                  </a:lnTo>
                  <a:lnTo>
                    <a:pt x="1076" y="3125"/>
                  </a:lnTo>
                  <a:lnTo>
                    <a:pt x="1144" y="2979"/>
                  </a:lnTo>
                  <a:lnTo>
                    <a:pt x="1219" y="2835"/>
                  </a:lnTo>
                  <a:lnTo>
                    <a:pt x="1298" y="2694"/>
                  </a:lnTo>
                  <a:lnTo>
                    <a:pt x="1384" y="2554"/>
                  </a:lnTo>
                  <a:lnTo>
                    <a:pt x="1474" y="2420"/>
                  </a:lnTo>
                  <a:lnTo>
                    <a:pt x="1570" y="2287"/>
                  </a:lnTo>
                  <a:lnTo>
                    <a:pt x="1672" y="2160"/>
                  </a:lnTo>
                  <a:lnTo>
                    <a:pt x="1779" y="2035"/>
                  </a:lnTo>
                  <a:lnTo>
                    <a:pt x="1892" y="1917"/>
                  </a:lnTo>
                  <a:lnTo>
                    <a:pt x="2010" y="1802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4" y="1493"/>
                  </a:lnTo>
                  <a:lnTo>
                    <a:pt x="2532" y="1403"/>
                  </a:lnTo>
                  <a:lnTo>
                    <a:pt x="2676" y="1319"/>
                  </a:lnTo>
                  <a:lnTo>
                    <a:pt x="2825" y="1241"/>
                  </a:lnTo>
                  <a:lnTo>
                    <a:pt x="2979" y="1172"/>
                  </a:lnTo>
                  <a:lnTo>
                    <a:pt x="3137" y="1110"/>
                  </a:lnTo>
                  <a:lnTo>
                    <a:pt x="3301" y="1057"/>
                  </a:lnTo>
                  <a:lnTo>
                    <a:pt x="3471" y="1012"/>
                  </a:lnTo>
                  <a:lnTo>
                    <a:pt x="3437" y="975"/>
                  </a:lnTo>
                  <a:lnTo>
                    <a:pt x="3394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60" y="763"/>
                  </a:lnTo>
                  <a:lnTo>
                    <a:pt x="2971" y="729"/>
                  </a:lnTo>
                  <a:lnTo>
                    <a:pt x="2877" y="697"/>
                  </a:lnTo>
                  <a:lnTo>
                    <a:pt x="2777" y="666"/>
                  </a:lnTo>
                  <a:lnTo>
                    <a:pt x="2672" y="636"/>
                  </a:lnTo>
                  <a:lnTo>
                    <a:pt x="2561" y="608"/>
                  </a:lnTo>
                  <a:lnTo>
                    <a:pt x="2446" y="582"/>
                  </a:lnTo>
                  <a:lnTo>
                    <a:pt x="2328" y="557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3" y="497"/>
                  </a:lnTo>
                  <a:lnTo>
                    <a:pt x="1822" y="482"/>
                  </a:lnTo>
                  <a:lnTo>
                    <a:pt x="1690" y="468"/>
                  </a:lnTo>
                  <a:lnTo>
                    <a:pt x="1557" y="458"/>
                  </a:lnTo>
                  <a:lnTo>
                    <a:pt x="1422" y="451"/>
                  </a:lnTo>
                  <a:lnTo>
                    <a:pt x="1287" y="447"/>
                  </a:lnTo>
                  <a:lnTo>
                    <a:pt x="1152" y="447"/>
                  </a:lnTo>
                  <a:lnTo>
                    <a:pt x="1017" y="450"/>
                  </a:lnTo>
                  <a:lnTo>
                    <a:pt x="883" y="457"/>
                  </a:lnTo>
                  <a:lnTo>
                    <a:pt x="750" y="467"/>
                  </a:lnTo>
                  <a:lnTo>
                    <a:pt x="619" y="483"/>
                  </a:lnTo>
                  <a:lnTo>
                    <a:pt x="490" y="501"/>
                  </a:lnTo>
                  <a:lnTo>
                    <a:pt x="363" y="524"/>
                  </a:lnTo>
                  <a:lnTo>
                    <a:pt x="239" y="551"/>
                  </a:lnTo>
                  <a:lnTo>
                    <a:pt x="117" y="583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9" y="472"/>
                  </a:lnTo>
                  <a:lnTo>
                    <a:pt x="480" y="405"/>
                  </a:lnTo>
                  <a:lnTo>
                    <a:pt x="643" y="344"/>
                  </a:lnTo>
                  <a:lnTo>
                    <a:pt x="806" y="288"/>
                  </a:lnTo>
                  <a:lnTo>
                    <a:pt x="970" y="237"/>
                  </a:lnTo>
                  <a:lnTo>
                    <a:pt x="1135" y="190"/>
                  </a:lnTo>
                  <a:lnTo>
                    <a:pt x="1299" y="149"/>
                  </a:lnTo>
                  <a:lnTo>
                    <a:pt x="1463" y="113"/>
                  </a:lnTo>
                  <a:lnTo>
                    <a:pt x="1627" y="81"/>
                  </a:lnTo>
                  <a:lnTo>
                    <a:pt x="1790" y="55"/>
                  </a:lnTo>
                  <a:lnTo>
                    <a:pt x="1953" y="34"/>
                  </a:lnTo>
                  <a:lnTo>
                    <a:pt x="2114" y="18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7" y="0"/>
                  </a:lnTo>
                  <a:lnTo>
                    <a:pt x="2741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5"/>
                  </a:lnTo>
                  <a:lnTo>
                    <a:pt x="3327" y="69"/>
                  </a:lnTo>
                  <a:lnTo>
                    <a:pt x="3466" y="98"/>
                  </a:lnTo>
                  <a:lnTo>
                    <a:pt x="3601" y="132"/>
                  </a:lnTo>
                  <a:lnTo>
                    <a:pt x="3731" y="171"/>
                  </a:lnTo>
                  <a:lnTo>
                    <a:pt x="3857" y="216"/>
                  </a:lnTo>
                  <a:lnTo>
                    <a:pt x="3979" y="264"/>
                  </a:lnTo>
                  <a:lnTo>
                    <a:pt x="4096" y="318"/>
                  </a:lnTo>
                  <a:lnTo>
                    <a:pt x="4207" y="377"/>
                  </a:lnTo>
                  <a:lnTo>
                    <a:pt x="4314" y="441"/>
                  </a:lnTo>
                  <a:lnTo>
                    <a:pt x="4415" y="511"/>
                  </a:lnTo>
                  <a:lnTo>
                    <a:pt x="4509" y="584"/>
                  </a:lnTo>
                  <a:lnTo>
                    <a:pt x="4598" y="663"/>
                  </a:lnTo>
                  <a:lnTo>
                    <a:pt x="4716" y="663"/>
                  </a:lnTo>
                  <a:lnTo>
                    <a:pt x="4837" y="665"/>
                  </a:lnTo>
                  <a:lnTo>
                    <a:pt x="4958" y="667"/>
                  </a:lnTo>
                  <a:lnTo>
                    <a:pt x="5082" y="670"/>
                  </a:lnTo>
                  <a:lnTo>
                    <a:pt x="5206" y="675"/>
                  </a:lnTo>
                  <a:lnTo>
                    <a:pt x="5330" y="681"/>
                  </a:lnTo>
                  <a:lnTo>
                    <a:pt x="5455" y="689"/>
                  </a:lnTo>
                  <a:lnTo>
                    <a:pt x="5581" y="698"/>
                  </a:lnTo>
                  <a:lnTo>
                    <a:pt x="5707" y="708"/>
                  </a:lnTo>
                  <a:lnTo>
                    <a:pt x="5832" y="721"/>
                  </a:lnTo>
                  <a:lnTo>
                    <a:pt x="5959" y="736"/>
                  </a:lnTo>
                  <a:lnTo>
                    <a:pt x="6084" y="753"/>
                  </a:lnTo>
                  <a:lnTo>
                    <a:pt x="6208" y="772"/>
                  </a:lnTo>
                  <a:lnTo>
                    <a:pt x="6332" y="793"/>
                  </a:lnTo>
                  <a:lnTo>
                    <a:pt x="6455" y="817"/>
                  </a:lnTo>
                  <a:lnTo>
                    <a:pt x="6576" y="843"/>
                  </a:lnTo>
                  <a:lnTo>
                    <a:pt x="6697" y="872"/>
                  </a:lnTo>
                  <a:lnTo>
                    <a:pt x="6816" y="903"/>
                  </a:lnTo>
                  <a:lnTo>
                    <a:pt x="6932" y="938"/>
                  </a:lnTo>
                  <a:lnTo>
                    <a:pt x="7047" y="975"/>
                  </a:lnTo>
                  <a:lnTo>
                    <a:pt x="7160" y="1017"/>
                  </a:lnTo>
                  <a:lnTo>
                    <a:pt x="7270" y="1060"/>
                  </a:lnTo>
                  <a:lnTo>
                    <a:pt x="7377" y="1108"/>
                  </a:lnTo>
                  <a:lnTo>
                    <a:pt x="7483" y="1158"/>
                  </a:lnTo>
                  <a:lnTo>
                    <a:pt x="7585" y="1213"/>
                  </a:lnTo>
                  <a:lnTo>
                    <a:pt x="7683" y="1271"/>
                  </a:lnTo>
                  <a:lnTo>
                    <a:pt x="7779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4"/>
                  </a:lnTo>
                  <a:lnTo>
                    <a:pt x="8122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3" name="Freeform 79"/>
            <p:cNvSpPr>
              <a:spLocks/>
            </p:cNvSpPr>
            <p:nvPr userDrawn="1"/>
          </p:nvSpPr>
          <p:spPr bwMode="gray">
            <a:xfrm>
              <a:off x="5231" y="288"/>
              <a:ext cx="161" cy="156"/>
            </a:xfrm>
            <a:custGeom>
              <a:avLst/>
              <a:gdLst/>
              <a:ahLst/>
              <a:cxnLst>
                <a:cxn ang="0">
                  <a:pos x="1658" y="1479"/>
                </a:cxn>
                <a:cxn ang="0">
                  <a:pos x="1127" y="1545"/>
                </a:cxn>
                <a:cxn ang="0">
                  <a:pos x="696" y="1763"/>
                </a:cxn>
                <a:cxn ang="0">
                  <a:pos x="365" y="2098"/>
                </a:cxn>
                <a:cxn ang="0">
                  <a:pos x="139" y="2516"/>
                </a:cxn>
                <a:cxn ang="0">
                  <a:pos x="19" y="2981"/>
                </a:cxn>
                <a:cxn ang="0">
                  <a:pos x="9" y="3456"/>
                </a:cxn>
                <a:cxn ang="0">
                  <a:pos x="110" y="3907"/>
                </a:cxn>
                <a:cxn ang="0">
                  <a:pos x="325" y="4298"/>
                </a:cxn>
                <a:cxn ang="0">
                  <a:pos x="658" y="4593"/>
                </a:cxn>
                <a:cxn ang="0">
                  <a:pos x="1110" y="4757"/>
                </a:cxn>
                <a:cxn ang="0">
                  <a:pos x="872" y="5171"/>
                </a:cxn>
                <a:cxn ang="0">
                  <a:pos x="819" y="5588"/>
                </a:cxn>
                <a:cxn ang="0">
                  <a:pos x="922" y="5986"/>
                </a:cxn>
                <a:cxn ang="0">
                  <a:pos x="1150" y="6349"/>
                </a:cxn>
                <a:cxn ang="0">
                  <a:pos x="1476" y="6653"/>
                </a:cxn>
                <a:cxn ang="0">
                  <a:pos x="1867" y="6881"/>
                </a:cxn>
                <a:cxn ang="0">
                  <a:pos x="2297" y="7014"/>
                </a:cxn>
                <a:cxn ang="0">
                  <a:pos x="2734" y="7032"/>
                </a:cxn>
                <a:cxn ang="0">
                  <a:pos x="3149" y="6915"/>
                </a:cxn>
                <a:cxn ang="0">
                  <a:pos x="3513" y="6643"/>
                </a:cxn>
                <a:cxn ang="0">
                  <a:pos x="3833" y="6508"/>
                </a:cxn>
                <a:cxn ang="0">
                  <a:pos x="4235" y="6827"/>
                </a:cxn>
                <a:cxn ang="0">
                  <a:pos x="4680" y="6992"/>
                </a:cxn>
                <a:cxn ang="0">
                  <a:pos x="5138" y="7021"/>
                </a:cxn>
                <a:cxn ang="0">
                  <a:pos x="5584" y="6932"/>
                </a:cxn>
                <a:cxn ang="0">
                  <a:pos x="5989" y="6740"/>
                </a:cxn>
                <a:cxn ang="0">
                  <a:pos x="6329" y="6464"/>
                </a:cxn>
                <a:cxn ang="0">
                  <a:pos x="6573" y="6121"/>
                </a:cxn>
                <a:cxn ang="0">
                  <a:pos x="6696" y="5728"/>
                </a:cxn>
                <a:cxn ang="0">
                  <a:pos x="6670" y="5303"/>
                </a:cxn>
                <a:cxn ang="0">
                  <a:pos x="6469" y="4861"/>
                </a:cxn>
                <a:cxn ang="0">
                  <a:pos x="6662" y="4562"/>
                </a:cxn>
                <a:cxn ang="0">
                  <a:pos x="6992" y="4250"/>
                </a:cxn>
                <a:cxn ang="0">
                  <a:pos x="7183" y="3861"/>
                </a:cxn>
                <a:cxn ang="0">
                  <a:pos x="7247" y="3428"/>
                </a:cxn>
                <a:cxn ang="0">
                  <a:pos x="7195" y="2978"/>
                </a:cxn>
                <a:cxn ang="0">
                  <a:pos x="7042" y="2544"/>
                </a:cxn>
                <a:cxn ang="0">
                  <a:pos x="6799" y="2156"/>
                </a:cxn>
                <a:cxn ang="0">
                  <a:pos x="6480" y="1844"/>
                </a:cxn>
                <a:cxn ang="0">
                  <a:pos x="6096" y="1639"/>
                </a:cxn>
                <a:cxn ang="0">
                  <a:pos x="5661" y="1571"/>
                </a:cxn>
                <a:cxn ang="0">
                  <a:pos x="5187" y="1670"/>
                </a:cxn>
                <a:cxn ang="0">
                  <a:pos x="5176" y="1104"/>
                </a:cxn>
                <a:cxn ang="0">
                  <a:pos x="4989" y="656"/>
                </a:cxn>
                <a:cxn ang="0">
                  <a:pos x="4665" y="325"/>
                </a:cxn>
                <a:cxn ang="0">
                  <a:pos x="4245" y="109"/>
                </a:cxn>
                <a:cxn ang="0">
                  <a:pos x="3771" y="9"/>
                </a:cxn>
                <a:cxn ang="0">
                  <a:pos x="3286" y="20"/>
                </a:cxn>
                <a:cxn ang="0">
                  <a:pos x="2829" y="145"/>
                </a:cxn>
                <a:cxn ang="0">
                  <a:pos x="2442" y="379"/>
                </a:cxn>
                <a:cxn ang="0">
                  <a:pos x="2165" y="725"/>
                </a:cxn>
                <a:cxn ang="0">
                  <a:pos x="2041" y="1177"/>
                </a:cxn>
              </a:cxnLst>
              <a:rect l="0" t="0" r="r" b="b"/>
              <a:pathLst>
                <a:path w="7247" h="7040">
                  <a:moveTo>
                    <a:pt x="2064" y="1540"/>
                  </a:moveTo>
                  <a:lnTo>
                    <a:pt x="1855" y="1499"/>
                  </a:lnTo>
                  <a:lnTo>
                    <a:pt x="1658" y="1479"/>
                  </a:lnTo>
                  <a:lnTo>
                    <a:pt x="1470" y="1482"/>
                  </a:lnTo>
                  <a:lnTo>
                    <a:pt x="1293" y="1505"/>
                  </a:lnTo>
                  <a:lnTo>
                    <a:pt x="1127" y="1545"/>
                  </a:lnTo>
                  <a:lnTo>
                    <a:pt x="973" y="1602"/>
                  </a:lnTo>
                  <a:lnTo>
                    <a:pt x="829" y="1675"/>
                  </a:lnTo>
                  <a:lnTo>
                    <a:pt x="696" y="1763"/>
                  </a:lnTo>
                  <a:lnTo>
                    <a:pt x="574" y="1863"/>
                  </a:lnTo>
                  <a:lnTo>
                    <a:pt x="464" y="1975"/>
                  </a:lnTo>
                  <a:lnTo>
                    <a:pt x="365" y="2098"/>
                  </a:lnTo>
                  <a:lnTo>
                    <a:pt x="278" y="2230"/>
                  </a:lnTo>
                  <a:lnTo>
                    <a:pt x="203" y="2370"/>
                  </a:lnTo>
                  <a:lnTo>
                    <a:pt x="139" y="2516"/>
                  </a:lnTo>
                  <a:lnTo>
                    <a:pt x="87" y="2668"/>
                  </a:lnTo>
                  <a:lnTo>
                    <a:pt x="47" y="2822"/>
                  </a:lnTo>
                  <a:lnTo>
                    <a:pt x="19" y="2981"/>
                  </a:lnTo>
                  <a:lnTo>
                    <a:pt x="4" y="3140"/>
                  </a:lnTo>
                  <a:lnTo>
                    <a:pt x="0" y="3298"/>
                  </a:lnTo>
                  <a:lnTo>
                    <a:pt x="9" y="3456"/>
                  </a:lnTo>
                  <a:lnTo>
                    <a:pt x="30" y="3611"/>
                  </a:lnTo>
                  <a:lnTo>
                    <a:pt x="63" y="3762"/>
                  </a:lnTo>
                  <a:lnTo>
                    <a:pt x="110" y="3907"/>
                  </a:lnTo>
                  <a:lnTo>
                    <a:pt x="169" y="4046"/>
                  </a:lnTo>
                  <a:lnTo>
                    <a:pt x="240" y="4176"/>
                  </a:lnTo>
                  <a:lnTo>
                    <a:pt x="325" y="4298"/>
                  </a:lnTo>
                  <a:lnTo>
                    <a:pt x="422" y="4408"/>
                  </a:lnTo>
                  <a:lnTo>
                    <a:pt x="533" y="4508"/>
                  </a:lnTo>
                  <a:lnTo>
                    <a:pt x="658" y="4593"/>
                  </a:lnTo>
                  <a:lnTo>
                    <a:pt x="795" y="4664"/>
                  </a:lnTo>
                  <a:lnTo>
                    <a:pt x="946" y="4718"/>
                  </a:lnTo>
                  <a:lnTo>
                    <a:pt x="1110" y="4757"/>
                  </a:lnTo>
                  <a:lnTo>
                    <a:pt x="1008" y="4893"/>
                  </a:lnTo>
                  <a:lnTo>
                    <a:pt x="929" y="5032"/>
                  </a:lnTo>
                  <a:lnTo>
                    <a:pt x="872" y="5171"/>
                  </a:lnTo>
                  <a:lnTo>
                    <a:pt x="835" y="5311"/>
                  </a:lnTo>
                  <a:lnTo>
                    <a:pt x="818" y="5450"/>
                  </a:lnTo>
                  <a:lnTo>
                    <a:pt x="819" y="5588"/>
                  </a:lnTo>
                  <a:lnTo>
                    <a:pt x="837" y="5723"/>
                  </a:lnTo>
                  <a:lnTo>
                    <a:pt x="872" y="5857"/>
                  </a:lnTo>
                  <a:lnTo>
                    <a:pt x="922" y="5986"/>
                  </a:lnTo>
                  <a:lnTo>
                    <a:pt x="985" y="6112"/>
                  </a:lnTo>
                  <a:lnTo>
                    <a:pt x="1062" y="6233"/>
                  </a:lnTo>
                  <a:lnTo>
                    <a:pt x="1150" y="6349"/>
                  </a:lnTo>
                  <a:lnTo>
                    <a:pt x="1249" y="6457"/>
                  </a:lnTo>
                  <a:lnTo>
                    <a:pt x="1358" y="6559"/>
                  </a:lnTo>
                  <a:lnTo>
                    <a:pt x="1476" y="6653"/>
                  </a:lnTo>
                  <a:lnTo>
                    <a:pt x="1600" y="6739"/>
                  </a:lnTo>
                  <a:lnTo>
                    <a:pt x="1731" y="6815"/>
                  </a:lnTo>
                  <a:lnTo>
                    <a:pt x="1867" y="6881"/>
                  </a:lnTo>
                  <a:lnTo>
                    <a:pt x="2008" y="6938"/>
                  </a:lnTo>
                  <a:lnTo>
                    <a:pt x="2151" y="6982"/>
                  </a:lnTo>
                  <a:lnTo>
                    <a:pt x="2297" y="7014"/>
                  </a:lnTo>
                  <a:lnTo>
                    <a:pt x="2443" y="7034"/>
                  </a:lnTo>
                  <a:lnTo>
                    <a:pt x="2589" y="7040"/>
                  </a:lnTo>
                  <a:lnTo>
                    <a:pt x="2734" y="7032"/>
                  </a:lnTo>
                  <a:lnTo>
                    <a:pt x="2876" y="7009"/>
                  </a:lnTo>
                  <a:lnTo>
                    <a:pt x="3015" y="6970"/>
                  </a:lnTo>
                  <a:lnTo>
                    <a:pt x="3149" y="6915"/>
                  </a:lnTo>
                  <a:lnTo>
                    <a:pt x="3278" y="6841"/>
                  </a:lnTo>
                  <a:lnTo>
                    <a:pt x="3399" y="6751"/>
                  </a:lnTo>
                  <a:lnTo>
                    <a:pt x="3513" y="6643"/>
                  </a:lnTo>
                  <a:lnTo>
                    <a:pt x="3617" y="6514"/>
                  </a:lnTo>
                  <a:lnTo>
                    <a:pt x="3712" y="6366"/>
                  </a:lnTo>
                  <a:lnTo>
                    <a:pt x="3833" y="6508"/>
                  </a:lnTo>
                  <a:lnTo>
                    <a:pt x="3961" y="6633"/>
                  </a:lnTo>
                  <a:lnTo>
                    <a:pt x="4095" y="6739"/>
                  </a:lnTo>
                  <a:lnTo>
                    <a:pt x="4235" y="6827"/>
                  </a:lnTo>
                  <a:lnTo>
                    <a:pt x="4380" y="6899"/>
                  </a:lnTo>
                  <a:lnTo>
                    <a:pt x="4528" y="6953"/>
                  </a:lnTo>
                  <a:lnTo>
                    <a:pt x="4680" y="6992"/>
                  </a:lnTo>
                  <a:lnTo>
                    <a:pt x="4832" y="7016"/>
                  </a:lnTo>
                  <a:lnTo>
                    <a:pt x="4985" y="7026"/>
                  </a:lnTo>
                  <a:lnTo>
                    <a:pt x="5138" y="7021"/>
                  </a:lnTo>
                  <a:lnTo>
                    <a:pt x="5289" y="7004"/>
                  </a:lnTo>
                  <a:lnTo>
                    <a:pt x="5439" y="6974"/>
                  </a:lnTo>
                  <a:lnTo>
                    <a:pt x="5584" y="6932"/>
                  </a:lnTo>
                  <a:lnTo>
                    <a:pt x="5725" y="6878"/>
                  </a:lnTo>
                  <a:lnTo>
                    <a:pt x="5860" y="6814"/>
                  </a:lnTo>
                  <a:lnTo>
                    <a:pt x="5989" y="6740"/>
                  </a:lnTo>
                  <a:lnTo>
                    <a:pt x="6111" y="6657"/>
                  </a:lnTo>
                  <a:lnTo>
                    <a:pt x="6225" y="6564"/>
                  </a:lnTo>
                  <a:lnTo>
                    <a:pt x="6329" y="6464"/>
                  </a:lnTo>
                  <a:lnTo>
                    <a:pt x="6422" y="6357"/>
                  </a:lnTo>
                  <a:lnTo>
                    <a:pt x="6504" y="6242"/>
                  </a:lnTo>
                  <a:lnTo>
                    <a:pt x="6573" y="6121"/>
                  </a:lnTo>
                  <a:lnTo>
                    <a:pt x="6629" y="5995"/>
                  </a:lnTo>
                  <a:lnTo>
                    <a:pt x="6670" y="5864"/>
                  </a:lnTo>
                  <a:lnTo>
                    <a:pt x="6696" y="5728"/>
                  </a:lnTo>
                  <a:lnTo>
                    <a:pt x="6705" y="5589"/>
                  </a:lnTo>
                  <a:lnTo>
                    <a:pt x="6697" y="5447"/>
                  </a:lnTo>
                  <a:lnTo>
                    <a:pt x="6670" y="5303"/>
                  </a:lnTo>
                  <a:lnTo>
                    <a:pt x="6624" y="5156"/>
                  </a:lnTo>
                  <a:lnTo>
                    <a:pt x="6557" y="5009"/>
                  </a:lnTo>
                  <a:lnTo>
                    <a:pt x="6469" y="4861"/>
                  </a:lnTo>
                  <a:lnTo>
                    <a:pt x="6358" y="4713"/>
                  </a:lnTo>
                  <a:lnTo>
                    <a:pt x="6519" y="4644"/>
                  </a:lnTo>
                  <a:lnTo>
                    <a:pt x="6662" y="4562"/>
                  </a:lnTo>
                  <a:lnTo>
                    <a:pt x="6788" y="4469"/>
                  </a:lnTo>
                  <a:lnTo>
                    <a:pt x="6898" y="4364"/>
                  </a:lnTo>
                  <a:lnTo>
                    <a:pt x="6992" y="4250"/>
                  </a:lnTo>
                  <a:lnTo>
                    <a:pt x="7071" y="4127"/>
                  </a:lnTo>
                  <a:lnTo>
                    <a:pt x="7135" y="3998"/>
                  </a:lnTo>
                  <a:lnTo>
                    <a:pt x="7183" y="3861"/>
                  </a:lnTo>
                  <a:lnTo>
                    <a:pt x="7218" y="3720"/>
                  </a:lnTo>
                  <a:lnTo>
                    <a:pt x="7239" y="3575"/>
                  </a:lnTo>
                  <a:lnTo>
                    <a:pt x="7247" y="3428"/>
                  </a:lnTo>
                  <a:lnTo>
                    <a:pt x="7242" y="3278"/>
                  </a:lnTo>
                  <a:lnTo>
                    <a:pt x="7224" y="3128"/>
                  </a:lnTo>
                  <a:lnTo>
                    <a:pt x="7195" y="2978"/>
                  </a:lnTo>
                  <a:lnTo>
                    <a:pt x="7155" y="2830"/>
                  </a:lnTo>
                  <a:lnTo>
                    <a:pt x="7104" y="2685"/>
                  </a:lnTo>
                  <a:lnTo>
                    <a:pt x="7042" y="2544"/>
                  </a:lnTo>
                  <a:lnTo>
                    <a:pt x="6970" y="2408"/>
                  </a:lnTo>
                  <a:lnTo>
                    <a:pt x="6889" y="2278"/>
                  </a:lnTo>
                  <a:lnTo>
                    <a:pt x="6799" y="2156"/>
                  </a:lnTo>
                  <a:lnTo>
                    <a:pt x="6700" y="2042"/>
                  </a:lnTo>
                  <a:lnTo>
                    <a:pt x="6594" y="1937"/>
                  </a:lnTo>
                  <a:lnTo>
                    <a:pt x="6480" y="1844"/>
                  </a:lnTo>
                  <a:lnTo>
                    <a:pt x="6359" y="1763"/>
                  </a:lnTo>
                  <a:lnTo>
                    <a:pt x="6231" y="1693"/>
                  </a:lnTo>
                  <a:lnTo>
                    <a:pt x="6096" y="1639"/>
                  </a:lnTo>
                  <a:lnTo>
                    <a:pt x="5956" y="1599"/>
                  </a:lnTo>
                  <a:lnTo>
                    <a:pt x="5811" y="1576"/>
                  </a:lnTo>
                  <a:lnTo>
                    <a:pt x="5661" y="1571"/>
                  </a:lnTo>
                  <a:lnTo>
                    <a:pt x="5507" y="1584"/>
                  </a:lnTo>
                  <a:lnTo>
                    <a:pt x="5348" y="1616"/>
                  </a:lnTo>
                  <a:lnTo>
                    <a:pt x="5187" y="1670"/>
                  </a:lnTo>
                  <a:lnTo>
                    <a:pt x="5206" y="1468"/>
                  </a:lnTo>
                  <a:lnTo>
                    <a:pt x="5202" y="1280"/>
                  </a:lnTo>
                  <a:lnTo>
                    <a:pt x="5176" y="1104"/>
                  </a:lnTo>
                  <a:lnTo>
                    <a:pt x="5132" y="941"/>
                  </a:lnTo>
                  <a:lnTo>
                    <a:pt x="5068" y="793"/>
                  </a:lnTo>
                  <a:lnTo>
                    <a:pt x="4989" y="656"/>
                  </a:lnTo>
                  <a:lnTo>
                    <a:pt x="4894" y="533"/>
                  </a:lnTo>
                  <a:lnTo>
                    <a:pt x="4785" y="423"/>
                  </a:lnTo>
                  <a:lnTo>
                    <a:pt x="4665" y="325"/>
                  </a:lnTo>
                  <a:lnTo>
                    <a:pt x="4533" y="241"/>
                  </a:lnTo>
                  <a:lnTo>
                    <a:pt x="4393" y="169"/>
                  </a:lnTo>
                  <a:lnTo>
                    <a:pt x="4245" y="109"/>
                  </a:lnTo>
                  <a:lnTo>
                    <a:pt x="4091" y="63"/>
                  </a:lnTo>
                  <a:lnTo>
                    <a:pt x="3933" y="30"/>
                  </a:lnTo>
                  <a:lnTo>
                    <a:pt x="3771" y="9"/>
                  </a:lnTo>
                  <a:lnTo>
                    <a:pt x="3609" y="0"/>
                  </a:lnTo>
                  <a:lnTo>
                    <a:pt x="3447" y="4"/>
                  </a:lnTo>
                  <a:lnTo>
                    <a:pt x="3286" y="20"/>
                  </a:lnTo>
                  <a:lnTo>
                    <a:pt x="3129" y="49"/>
                  </a:lnTo>
                  <a:lnTo>
                    <a:pt x="2975" y="91"/>
                  </a:lnTo>
                  <a:lnTo>
                    <a:pt x="2829" y="145"/>
                  </a:lnTo>
                  <a:lnTo>
                    <a:pt x="2690" y="211"/>
                  </a:lnTo>
                  <a:lnTo>
                    <a:pt x="2560" y="289"/>
                  </a:lnTo>
                  <a:lnTo>
                    <a:pt x="2442" y="379"/>
                  </a:lnTo>
                  <a:lnTo>
                    <a:pt x="2335" y="483"/>
                  </a:lnTo>
                  <a:lnTo>
                    <a:pt x="2243" y="597"/>
                  </a:lnTo>
                  <a:lnTo>
                    <a:pt x="2165" y="725"/>
                  </a:lnTo>
                  <a:lnTo>
                    <a:pt x="2105" y="863"/>
                  </a:lnTo>
                  <a:lnTo>
                    <a:pt x="2063" y="1015"/>
                  </a:lnTo>
                  <a:lnTo>
                    <a:pt x="2041" y="1177"/>
                  </a:lnTo>
                  <a:lnTo>
                    <a:pt x="2041" y="1353"/>
                  </a:lnTo>
                  <a:lnTo>
                    <a:pt x="2064" y="15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4" name="Freeform 80"/>
            <p:cNvSpPr>
              <a:spLocks/>
            </p:cNvSpPr>
            <p:nvPr userDrawn="1"/>
          </p:nvSpPr>
          <p:spPr bwMode="gray">
            <a:xfrm>
              <a:off x="5139" y="346"/>
              <a:ext cx="45" cy="45"/>
            </a:xfrm>
            <a:custGeom>
              <a:avLst/>
              <a:gdLst/>
              <a:ahLst/>
              <a:cxnLst>
                <a:cxn ang="0">
                  <a:pos x="1098" y="5"/>
                </a:cxn>
                <a:cxn ang="0">
                  <a:pos x="1245" y="31"/>
                </a:cxn>
                <a:cxn ang="0">
                  <a:pos x="1384" y="78"/>
                </a:cxn>
                <a:cxn ang="0">
                  <a:pos x="1513" y="144"/>
                </a:cxn>
                <a:cxn ang="0">
                  <a:pos x="1631" y="229"/>
                </a:cxn>
                <a:cxn ang="0">
                  <a:pos x="1735" y="328"/>
                </a:cxn>
                <a:cxn ang="0">
                  <a:pos x="1824" y="441"/>
                </a:cxn>
                <a:cxn ang="0">
                  <a:pos x="1896" y="567"/>
                </a:cxn>
                <a:cxn ang="0">
                  <a:pos x="1949" y="702"/>
                </a:cxn>
                <a:cxn ang="0">
                  <a:pos x="1983" y="848"/>
                </a:cxn>
                <a:cxn ang="0">
                  <a:pos x="1994" y="999"/>
                </a:cxn>
                <a:cxn ang="0">
                  <a:pos x="1983" y="1151"/>
                </a:cxn>
                <a:cxn ang="0">
                  <a:pos x="1949" y="1297"/>
                </a:cxn>
                <a:cxn ang="0">
                  <a:pos x="1896" y="1432"/>
                </a:cxn>
                <a:cxn ang="0">
                  <a:pos x="1824" y="1557"/>
                </a:cxn>
                <a:cxn ang="0">
                  <a:pos x="1735" y="1671"/>
                </a:cxn>
                <a:cxn ang="0">
                  <a:pos x="1631" y="1770"/>
                </a:cxn>
                <a:cxn ang="0">
                  <a:pos x="1513" y="1855"/>
                </a:cxn>
                <a:cxn ang="0">
                  <a:pos x="1384" y="1921"/>
                </a:cxn>
                <a:cxn ang="0">
                  <a:pos x="1245" y="1968"/>
                </a:cxn>
                <a:cxn ang="0">
                  <a:pos x="1098" y="1994"/>
                </a:cxn>
                <a:cxn ang="0">
                  <a:pos x="946" y="1998"/>
                </a:cxn>
                <a:cxn ang="0">
                  <a:pos x="797" y="1979"/>
                </a:cxn>
                <a:cxn ang="0">
                  <a:pos x="654" y="1939"/>
                </a:cxn>
                <a:cxn ang="0">
                  <a:pos x="522" y="1879"/>
                </a:cxn>
                <a:cxn ang="0">
                  <a:pos x="400" y="1800"/>
                </a:cxn>
                <a:cxn ang="0">
                  <a:pos x="292" y="1706"/>
                </a:cxn>
                <a:cxn ang="0">
                  <a:pos x="198" y="1597"/>
                </a:cxn>
                <a:cxn ang="0">
                  <a:pos x="120" y="1475"/>
                </a:cxn>
                <a:cxn ang="0">
                  <a:pos x="60" y="1343"/>
                </a:cxn>
                <a:cxn ang="0">
                  <a:pos x="20" y="1200"/>
                </a:cxn>
                <a:cxn ang="0">
                  <a:pos x="1" y="1051"/>
                </a:cxn>
                <a:cxn ang="0">
                  <a:pos x="5" y="897"/>
                </a:cxn>
                <a:cxn ang="0">
                  <a:pos x="31" y="750"/>
                </a:cxn>
                <a:cxn ang="0">
                  <a:pos x="78" y="611"/>
                </a:cxn>
                <a:cxn ang="0">
                  <a:pos x="144" y="482"/>
                </a:cxn>
                <a:cxn ang="0">
                  <a:pos x="228" y="364"/>
                </a:cxn>
                <a:cxn ang="0">
                  <a:pos x="327" y="260"/>
                </a:cxn>
                <a:cxn ang="0">
                  <a:pos x="439" y="170"/>
                </a:cxn>
                <a:cxn ang="0">
                  <a:pos x="565" y="98"/>
                </a:cxn>
                <a:cxn ang="0">
                  <a:pos x="700" y="45"/>
                </a:cxn>
                <a:cxn ang="0">
                  <a:pos x="846" y="11"/>
                </a:cxn>
                <a:cxn ang="0">
                  <a:pos x="997" y="0"/>
                </a:cxn>
              </a:cxnLst>
              <a:rect l="0" t="0" r="r" b="b"/>
              <a:pathLst>
                <a:path w="1994" h="1999">
                  <a:moveTo>
                    <a:pt x="997" y="0"/>
                  </a:moveTo>
                  <a:lnTo>
                    <a:pt x="1048" y="1"/>
                  </a:lnTo>
                  <a:lnTo>
                    <a:pt x="1098" y="5"/>
                  </a:lnTo>
                  <a:lnTo>
                    <a:pt x="1148" y="11"/>
                  </a:lnTo>
                  <a:lnTo>
                    <a:pt x="1197" y="20"/>
                  </a:lnTo>
                  <a:lnTo>
                    <a:pt x="1245" y="31"/>
                  </a:lnTo>
                  <a:lnTo>
                    <a:pt x="1293" y="45"/>
                  </a:lnTo>
                  <a:lnTo>
                    <a:pt x="1339" y="60"/>
                  </a:lnTo>
                  <a:lnTo>
                    <a:pt x="1384" y="78"/>
                  </a:lnTo>
                  <a:lnTo>
                    <a:pt x="1428" y="98"/>
                  </a:lnTo>
                  <a:lnTo>
                    <a:pt x="1471" y="120"/>
                  </a:lnTo>
                  <a:lnTo>
                    <a:pt x="1513" y="144"/>
                  </a:lnTo>
                  <a:lnTo>
                    <a:pt x="1554" y="170"/>
                  </a:lnTo>
                  <a:lnTo>
                    <a:pt x="1593" y="198"/>
                  </a:lnTo>
                  <a:lnTo>
                    <a:pt x="1631" y="229"/>
                  </a:lnTo>
                  <a:lnTo>
                    <a:pt x="1667" y="260"/>
                  </a:lnTo>
                  <a:lnTo>
                    <a:pt x="1702" y="293"/>
                  </a:lnTo>
                  <a:lnTo>
                    <a:pt x="1735" y="328"/>
                  </a:lnTo>
                  <a:lnTo>
                    <a:pt x="1766" y="364"/>
                  </a:lnTo>
                  <a:lnTo>
                    <a:pt x="1796" y="401"/>
                  </a:lnTo>
                  <a:lnTo>
                    <a:pt x="1824" y="441"/>
                  </a:lnTo>
                  <a:lnTo>
                    <a:pt x="1850" y="482"/>
                  </a:lnTo>
                  <a:lnTo>
                    <a:pt x="1874" y="524"/>
                  </a:lnTo>
                  <a:lnTo>
                    <a:pt x="1896" y="567"/>
                  </a:lnTo>
                  <a:lnTo>
                    <a:pt x="1916" y="611"/>
                  </a:lnTo>
                  <a:lnTo>
                    <a:pt x="1934" y="656"/>
                  </a:lnTo>
                  <a:lnTo>
                    <a:pt x="1949" y="702"/>
                  </a:lnTo>
                  <a:lnTo>
                    <a:pt x="1963" y="750"/>
                  </a:lnTo>
                  <a:lnTo>
                    <a:pt x="1974" y="799"/>
                  </a:lnTo>
                  <a:lnTo>
                    <a:pt x="1983" y="848"/>
                  </a:lnTo>
                  <a:lnTo>
                    <a:pt x="1989" y="897"/>
                  </a:lnTo>
                  <a:lnTo>
                    <a:pt x="1993" y="948"/>
                  </a:lnTo>
                  <a:lnTo>
                    <a:pt x="1994" y="999"/>
                  </a:lnTo>
                  <a:lnTo>
                    <a:pt x="1993" y="1051"/>
                  </a:lnTo>
                  <a:lnTo>
                    <a:pt x="1989" y="1102"/>
                  </a:lnTo>
                  <a:lnTo>
                    <a:pt x="1983" y="1151"/>
                  </a:lnTo>
                  <a:lnTo>
                    <a:pt x="1974" y="1200"/>
                  </a:lnTo>
                  <a:lnTo>
                    <a:pt x="1963" y="1248"/>
                  </a:lnTo>
                  <a:lnTo>
                    <a:pt x="1949" y="1297"/>
                  </a:lnTo>
                  <a:lnTo>
                    <a:pt x="1934" y="1343"/>
                  </a:lnTo>
                  <a:lnTo>
                    <a:pt x="1916" y="1388"/>
                  </a:lnTo>
                  <a:lnTo>
                    <a:pt x="1896" y="1432"/>
                  </a:lnTo>
                  <a:lnTo>
                    <a:pt x="1874" y="1475"/>
                  </a:lnTo>
                  <a:lnTo>
                    <a:pt x="1850" y="1517"/>
                  </a:lnTo>
                  <a:lnTo>
                    <a:pt x="1824" y="1557"/>
                  </a:lnTo>
                  <a:lnTo>
                    <a:pt x="1796" y="1597"/>
                  </a:lnTo>
                  <a:lnTo>
                    <a:pt x="1766" y="1635"/>
                  </a:lnTo>
                  <a:lnTo>
                    <a:pt x="1735" y="1671"/>
                  </a:lnTo>
                  <a:lnTo>
                    <a:pt x="1702" y="1706"/>
                  </a:lnTo>
                  <a:lnTo>
                    <a:pt x="1667" y="1739"/>
                  </a:lnTo>
                  <a:lnTo>
                    <a:pt x="1631" y="1770"/>
                  </a:lnTo>
                  <a:lnTo>
                    <a:pt x="1593" y="1800"/>
                  </a:lnTo>
                  <a:lnTo>
                    <a:pt x="1554" y="1829"/>
                  </a:lnTo>
                  <a:lnTo>
                    <a:pt x="1513" y="1855"/>
                  </a:lnTo>
                  <a:lnTo>
                    <a:pt x="1471" y="1879"/>
                  </a:lnTo>
                  <a:lnTo>
                    <a:pt x="1428" y="1901"/>
                  </a:lnTo>
                  <a:lnTo>
                    <a:pt x="1384" y="1921"/>
                  </a:lnTo>
                  <a:lnTo>
                    <a:pt x="1339" y="1939"/>
                  </a:lnTo>
                  <a:lnTo>
                    <a:pt x="1293" y="1954"/>
                  </a:lnTo>
                  <a:lnTo>
                    <a:pt x="1245" y="1968"/>
                  </a:lnTo>
                  <a:lnTo>
                    <a:pt x="1197" y="1979"/>
                  </a:lnTo>
                  <a:lnTo>
                    <a:pt x="1148" y="1988"/>
                  </a:lnTo>
                  <a:lnTo>
                    <a:pt x="1098" y="1994"/>
                  </a:lnTo>
                  <a:lnTo>
                    <a:pt x="1048" y="1998"/>
                  </a:lnTo>
                  <a:lnTo>
                    <a:pt x="997" y="1999"/>
                  </a:lnTo>
                  <a:lnTo>
                    <a:pt x="946" y="1998"/>
                  </a:lnTo>
                  <a:lnTo>
                    <a:pt x="895" y="1994"/>
                  </a:lnTo>
                  <a:lnTo>
                    <a:pt x="846" y="1988"/>
                  </a:lnTo>
                  <a:lnTo>
                    <a:pt x="797" y="1979"/>
                  </a:lnTo>
                  <a:lnTo>
                    <a:pt x="748" y="1968"/>
                  </a:lnTo>
                  <a:lnTo>
                    <a:pt x="700" y="1954"/>
                  </a:lnTo>
                  <a:lnTo>
                    <a:pt x="654" y="1939"/>
                  </a:lnTo>
                  <a:lnTo>
                    <a:pt x="609" y="1921"/>
                  </a:lnTo>
                  <a:lnTo>
                    <a:pt x="565" y="1901"/>
                  </a:lnTo>
                  <a:lnTo>
                    <a:pt x="522" y="1879"/>
                  </a:lnTo>
                  <a:lnTo>
                    <a:pt x="480" y="1855"/>
                  </a:lnTo>
                  <a:lnTo>
                    <a:pt x="439" y="1829"/>
                  </a:lnTo>
                  <a:lnTo>
                    <a:pt x="400" y="1800"/>
                  </a:lnTo>
                  <a:lnTo>
                    <a:pt x="363" y="1770"/>
                  </a:lnTo>
                  <a:lnTo>
                    <a:pt x="327" y="1739"/>
                  </a:lnTo>
                  <a:lnTo>
                    <a:pt x="292" y="1706"/>
                  </a:lnTo>
                  <a:lnTo>
                    <a:pt x="259" y="1671"/>
                  </a:lnTo>
                  <a:lnTo>
                    <a:pt x="228" y="1635"/>
                  </a:lnTo>
                  <a:lnTo>
                    <a:pt x="198" y="1597"/>
                  </a:lnTo>
                  <a:lnTo>
                    <a:pt x="170" y="1557"/>
                  </a:lnTo>
                  <a:lnTo>
                    <a:pt x="144" y="1517"/>
                  </a:lnTo>
                  <a:lnTo>
                    <a:pt x="120" y="1475"/>
                  </a:lnTo>
                  <a:lnTo>
                    <a:pt x="98" y="1432"/>
                  </a:lnTo>
                  <a:lnTo>
                    <a:pt x="78" y="1388"/>
                  </a:lnTo>
                  <a:lnTo>
                    <a:pt x="60" y="1343"/>
                  </a:lnTo>
                  <a:lnTo>
                    <a:pt x="45" y="1297"/>
                  </a:lnTo>
                  <a:lnTo>
                    <a:pt x="31" y="1248"/>
                  </a:lnTo>
                  <a:lnTo>
                    <a:pt x="20" y="1200"/>
                  </a:lnTo>
                  <a:lnTo>
                    <a:pt x="11" y="1151"/>
                  </a:lnTo>
                  <a:lnTo>
                    <a:pt x="5" y="1102"/>
                  </a:lnTo>
                  <a:lnTo>
                    <a:pt x="1" y="1051"/>
                  </a:lnTo>
                  <a:lnTo>
                    <a:pt x="0" y="999"/>
                  </a:lnTo>
                  <a:lnTo>
                    <a:pt x="1" y="948"/>
                  </a:lnTo>
                  <a:lnTo>
                    <a:pt x="5" y="897"/>
                  </a:lnTo>
                  <a:lnTo>
                    <a:pt x="11" y="848"/>
                  </a:lnTo>
                  <a:lnTo>
                    <a:pt x="20" y="799"/>
                  </a:lnTo>
                  <a:lnTo>
                    <a:pt x="31" y="750"/>
                  </a:lnTo>
                  <a:lnTo>
                    <a:pt x="45" y="702"/>
                  </a:lnTo>
                  <a:lnTo>
                    <a:pt x="60" y="656"/>
                  </a:lnTo>
                  <a:lnTo>
                    <a:pt x="78" y="611"/>
                  </a:lnTo>
                  <a:lnTo>
                    <a:pt x="98" y="567"/>
                  </a:lnTo>
                  <a:lnTo>
                    <a:pt x="120" y="524"/>
                  </a:lnTo>
                  <a:lnTo>
                    <a:pt x="144" y="482"/>
                  </a:lnTo>
                  <a:lnTo>
                    <a:pt x="170" y="441"/>
                  </a:lnTo>
                  <a:lnTo>
                    <a:pt x="198" y="401"/>
                  </a:lnTo>
                  <a:lnTo>
                    <a:pt x="228" y="364"/>
                  </a:lnTo>
                  <a:lnTo>
                    <a:pt x="259" y="328"/>
                  </a:lnTo>
                  <a:lnTo>
                    <a:pt x="292" y="293"/>
                  </a:lnTo>
                  <a:lnTo>
                    <a:pt x="327" y="260"/>
                  </a:lnTo>
                  <a:lnTo>
                    <a:pt x="363" y="229"/>
                  </a:lnTo>
                  <a:lnTo>
                    <a:pt x="400" y="198"/>
                  </a:lnTo>
                  <a:lnTo>
                    <a:pt x="439" y="170"/>
                  </a:lnTo>
                  <a:lnTo>
                    <a:pt x="480" y="144"/>
                  </a:lnTo>
                  <a:lnTo>
                    <a:pt x="522" y="120"/>
                  </a:lnTo>
                  <a:lnTo>
                    <a:pt x="565" y="98"/>
                  </a:lnTo>
                  <a:lnTo>
                    <a:pt x="609" y="78"/>
                  </a:lnTo>
                  <a:lnTo>
                    <a:pt x="654" y="60"/>
                  </a:lnTo>
                  <a:lnTo>
                    <a:pt x="700" y="45"/>
                  </a:lnTo>
                  <a:lnTo>
                    <a:pt x="748" y="31"/>
                  </a:lnTo>
                  <a:lnTo>
                    <a:pt x="797" y="20"/>
                  </a:lnTo>
                  <a:lnTo>
                    <a:pt x="846" y="11"/>
                  </a:lnTo>
                  <a:lnTo>
                    <a:pt x="895" y="5"/>
                  </a:lnTo>
                  <a:lnTo>
                    <a:pt x="946" y="1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5" name="Freeform 81"/>
            <p:cNvSpPr>
              <a:spLocks/>
            </p:cNvSpPr>
            <p:nvPr userDrawn="1"/>
          </p:nvSpPr>
          <p:spPr bwMode="gray">
            <a:xfrm>
              <a:off x="5040" y="414"/>
              <a:ext cx="182" cy="109"/>
            </a:xfrm>
            <a:custGeom>
              <a:avLst/>
              <a:gdLst/>
              <a:ahLst/>
              <a:cxnLst>
                <a:cxn ang="0">
                  <a:pos x="7678" y="1608"/>
                </a:cxn>
                <a:cxn ang="0">
                  <a:pos x="6869" y="1521"/>
                </a:cxn>
                <a:cxn ang="0">
                  <a:pos x="6042" y="1512"/>
                </a:cxn>
                <a:cxn ang="0">
                  <a:pos x="5211" y="1587"/>
                </a:cxn>
                <a:cxn ang="0">
                  <a:pos x="4393" y="1750"/>
                </a:cxn>
                <a:cxn ang="0">
                  <a:pos x="3607" y="2010"/>
                </a:cxn>
                <a:cxn ang="0">
                  <a:pos x="2866" y="2370"/>
                </a:cxn>
                <a:cxn ang="0">
                  <a:pos x="2187" y="2835"/>
                </a:cxn>
                <a:cxn ang="0">
                  <a:pos x="1588" y="3414"/>
                </a:cxn>
                <a:cxn ang="0">
                  <a:pos x="1085" y="4107"/>
                </a:cxn>
                <a:cxn ang="0">
                  <a:pos x="694" y="4924"/>
                </a:cxn>
                <a:cxn ang="0">
                  <a:pos x="711" y="4484"/>
                </a:cxn>
                <a:cxn ang="0">
                  <a:pos x="780" y="4030"/>
                </a:cxn>
                <a:cxn ang="0">
                  <a:pos x="902" y="3574"/>
                </a:cxn>
                <a:cxn ang="0">
                  <a:pos x="1074" y="3126"/>
                </a:cxn>
                <a:cxn ang="0">
                  <a:pos x="1298" y="2694"/>
                </a:cxn>
                <a:cxn ang="0">
                  <a:pos x="1570" y="2288"/>
                </a:cxn>
                <a:cxn ang="0">
                  <a:pos x="1891" y="1917"/>
                </a:cxn>
                <a:cxn ang="0">
                  <a:pos x="2260" y="1591"/>
                </a:cxn>
                <a:cxn ang="0">
                  <a:pos x="2675" y="1319"/>
                </a:cxn>
                <a:cxn ang="0">
                  <a:pos x="3137" y="1111"/>
                </a:cxn>
                <a:cxn ang="0">
                  <a:pos x="3436" y="976"/>
                </a:cxn>
                <a:cxn ang="0">
                  <a:pos x="3283" y="867"/>
                </a:cxn>
                <a:cxn ang="0">
                  <a:pos x="3059" y="763"/>
                </a:cxn>
                <a:cxn ang="0">
                  <a:pos x="2776" y="666"/>
                </a:cxn>
                <a:cxn ang="0">
                  <a:pos x="2446" y="582"/>
                </a:cxn>
                <a:cxn ang="0">
                  <a:pos x="2081" y="515"/>
                </a:cxn>
                <a:cxn ang="0">
                  <a:pos x="1690" y="469"/>
                </a:cxn>
                <a:cxn ang="0">
                  <a:pos x="1287" y="449"/>
                </a:cxn>
                <a:cxn ang="0">
                  <a:pos x="883" y="458"/>
                </a:cxn>
                <a:cxn ang="0">
                  <a:pos x="489" y="502"/>
                </a:cxn>
                <a:cxn ang="0">
                  <a:pos x="117" y="584"/>
                </a:cxn>
                <a:cxn ang="0">
                  <a:pos x="318" y="473"/>
                </a:cxn>
                <a:cxn ang="0">
                  <a:pos x="805" y="288"/>
                </a:cxn>
                <a:cxn ang="0">
                  <a:pos x="1299" y="150"/>
                </a:cxn>
                <a:cxn ang="0">
                  <a:pos x="1790" y="56"/>
                </a:cxn>
                <a:cxn ang="0">
                  <a:pos x="2273" y="7"/>
                </a:cxn>
                <a:cxn ang="0">
                  <a:pos x="2740" y="4"/>
                </a:cxn>
                <a:cxn ang="0">
                  <a:pos x="3185" y="46"/>
                </a:cxn>
                <a:cxn ang="0">
                  <a:pos x="3600" y="132"/>
                </a:cxn>
                <a:cxn ang="0">
                  <a:pos x="3979" y="265"/>
                </a:cxn>
                <a:cxn ang="0">
                  <a:pos x="4313" y="442"/>
                </a:cxn>
                <a:cxn ang="0">
                  <a:pos x="4598" y="663"/>
                </a:cxn>
                <a:cxn ang="0">
                  <a:pos x="4958" y="667"/>
                </a:cxn>
                <a:cxn ang="0">
                  <a:pos x="5330" y="681"/>
                </a:cxn>
                <a:cxn ang="0">
                  <a:pos x="5706" y="710"/>
                </a:cxn>
                <a:cxn ang="0">
                  <a:pos x="6084" y="754"/>
                </a:cxn>
                <a:cxn ang="0">
                  <a:pos x="6454" y="817"/>
                </a:cxn>
                <a:cxn ang="0">
                  <a:pos x="6815" y="903"/>
                </a:cxn>
                <a:cxn ang="0">
                  <a:pos x="7159" y="1017"/>
                </a:cxn>
                <a:cxn ang="0">
                  <a:pos x="7482" y="1159"/>
                </a:cxn>
                <a:cxn ang="0">
                  <a:pos x="7778" y="1334"/>
                </a:cxn>
                <a:cxn ang="0">
                  <a:pos x="8042" y="1545"/>
                </a:cxn>
              </a:cxnLst>
              <a:rect l="0" t="0" r="r" b="b"/>
              <a:pathLst>
                <a:path w="8197" h="4924">
                  <a:moveTo>
                    <a:pt x="8197" y="1707"/>
                  </a:moveTo>
                  <a:lnTo>
                    <a:pt x="7939" y="1654"/>
                  </a:lnTo>
                  <a:lnTo>
                    <a:pt x="7678" y="1608"/>
                  </a:lnTo>
                  <a:lnTo>
                    <a:pt x="7411" y="1571"/>
                  </a:lnTo>
                  <a:lnTo>
                    <a:pt x="7141" y="1542"/>
                  </a:lnTo>
                  <a:lnTo>
                    <a:pt x="6869" y="1521"/>
                  </a:lnTo>
                  <a:lnTo>
                    <a:pt x="6594" y="1509"/>
                  </a:lnTo>
                  <a:lnTo>
                    <a:pt x="6318" y="1506"/>
                  </a:lnTo>
                  <a:lnTo>
                    <a:pt x="6042" y="1512"/>
                  </a:lnTo>
                  <a:lnTo>
                    <a:pt x="5764" y="1527"/>
                  </a:lnTo>
                  <a:lnTo>
                    <a:pt x="5487" y="1552"/>
                  </a:lnTo>
                  <a:lnTo>
                    <a:pt x="5211" y="1587"/>
                  </a:lnTo>
                  <a:lnTo>
                    <a:pt x="4936" y="1631"/>
                  </a:lnTo>
                  <a:lnTo>
                    <a:pt x="4663" y="1686"/>
                  </a:lnTo>
                  <a:lnTo>
                    <a:pt x="4393" y="1750"/>
                  </a:lnTo>
                  <a:lnTo>
                    <a:pt x="4127" y="1827"/>
                  </a:lnTo>
                  <a:lnTo>
                    <a:pt x="3864" y="1913"/>
                  </a:lnTo>
                  <a:lnTo>
                    <a:pt x="3607" y="2010"/>
                  </a:lnTo>
                  <a:lnTo>
                    <a:pt x="3353" y="2119"/>
                  </a:lnTo>
                  <a:lnTo>
                    <a:pt x="3106" y="2238"/>
                  </a:lnTo>
                  <a:lnTo>
                    <a:pt x="2866" y="2370"/>
                  </a:lnTo>
                  <a:lnTo>
                    <a:pt x="2631" y="2513"/>
                  </a:lnTo>
                  <a:lnTo>
                    <a:pt x="2405" y="2668"/>
                  </a:lnTo>
                  <a:lnTo>
                    <a:pt x="2187" y="2835"/>
                  </a:lnTo>
                  <a:lnTo>
                    <a:pt x="1977" y="3015"/>
                  </a:lnTo>
                  <a:lnTo>
                    <a:pt x="1778" y="3208"/>
                  </a:lnTo>
                  <a:lnTo>
                    <a:pt x="1588" y="3414"/>
                  </a:lnTo>
                  <a:lnTo>
                    <a:pt x="1409" y="3631"/>
                  </a:lnTo>
                  <a:lnTo>
                    <a:pt x="1242" y="3862"/>
                  </a:lnTo>
                  <a:lnTo>
                    <a:pt x="1085" y="4107"/>
                  </a:lnTo>
                  <a:lnTo>
                    <a:pt x="941" y="4366"/>
                  </a:lnTo>
                  <a:lnTo>
                    <a:pt x="811" y="4638"/>
                  </a:lnTo>
                  <a:lnTo>
                    <a:pt x="694" y="4924"/>
                  </a:lnTo>
                  <a:lnTo>
                    <a:pt x="694" y="4780"/>
                  </a:lnTo>
                  <a:lnTo>
                    <a:pt x="699" y="4632"/>
                  </a:lnTo>
                  <a:lnTo>
                    <a:pt x="711" y="4484"/>
                  </a:lnTo>
                  <a:lnTo>
                    <a:pt x="728" y="4333"/>
                  </a:lnTo>
                  <a:lnTo>
                    <a:pt x="751" y="4181"/>
                  </a:lnTo>
                  <a:lnTo>
                    <a:pt x="780" y="4030"/>
                  </a:lnTo>
                  <a:lnTo>
                    <a:pt x="815" y="3878"/>
                  </a:lnTo>
                  <a:lnTo>
                    <a:pt x="856" y="3726"/>
                  </a:lnTo>
                  <a:lnTo>
                    <a:pt x="902" y="3574"/>
                  </a:lnTo>
                  <a:lnTo>
                    <a:pt x="954" y="3424"/>
                  </a:lnTo>
                  <a:lnTo>
                    <a:pt x="1011" y="3274"/>
                  </a:lnTo>
                  <a:lnTo>
                    <a:pt x="1074" y="3126"/>
                  </a:lnTo>
                  <a:lnTo>
                    <a:pt x="1143" y="2980"/>
                  </a:lnTo>
                  <a:lnTo>
                    <a:pt x="1218" y="2835"/>
                  </a:lnTo>
                  <a:lnTo>
                    <a:pt x="1298" y="2694"/>
                  </a:lnTo>
                  <a:lnTo>
                    <a:pt x="1383" y="2555"/>
                  </a:lnTo>
                  <a:lnTo>
                    <a:pt x="1474" y="2420"/>
                  </a:lnTo>
                  <a:lnTo>
                    <a:pt x="1570" y="2288"/>
                  </a:lnTo>
                  <a:lnTo>
                    <a:pt x="1672" y="2160"/>
                  </a:lnTo>
                  <a:lnTo>
                    <a:pt x="1779" y="2036"/>
                  </a:lnTo>
                  <a:lnTo>
                    <a:pt x="1891" y="1917"/>
                  </a:lnTo>
                  <a:lnTo>
                    <a:pt x="2009" y="1804"/>
                  </a:lnTo>
                  <a:lnTo>
                    <a:pt x="2132" y="1694"/>
                  </a:lnTo>
                  <a:lnTo>
                    <a:pt x="2260" y="1591"/>
                  </a:lnTo>
                  <a:lnTo>
                    <a:pt x="2393" y="1494"/>
                  </a:lnTo>
                  <a:lnTo>
                    <a:pt x="2532" y="1403"/>
                  </a:lnTo>
                  <a:lnTo>
                    <a:pt x="2675" y="1319"/>
                  </a:lnTo>
                  <a:lnTo>
                    <a:pt x="2825" y="1243"/>
                  </a:lnTo>
                  <a:lnTo>
                    <a:pt x="2978" y="1172"/>
                  </a:lnTo>
                  <a:lnTo>
                    <a:pt x="3137" y="1111"/>
                  </a:lnTo>
                  <a:lnTo>
                    <a:pt x="3301" y="1057"/>
                  </a:lnTo>
                  <a:lnTo>
                    <a:pt x="3469" y="1012"/>
                  </a:lnTo>
                  <a:lnTo>
                    <a:pt x="3436" y="976"/>
                  </a:lnTo>
                  <a:lnTo>
                    <a:pt x="3393" y="939"/>
                  </a:lnTo>
                  <a:lnTo>
                    <a:pt x="3342" y="903"/>
                  </a:lnTo>
                  <a:lnTo>
                    <a:pt x="3283" y="867"/>
                  </a:lnTo>
                  <a:lnTo>
                    <a:pt x="3216" y="832"/>
                  </a:lnTo>
                  <a:lnTo>
                    <a:pt x="3141" y="797"/>
                  </a:lnTo>
                  <a:lnTo>
                    <a:pt x="3059" y="763"/>
                  </a:lnTo>
                  <a:lnTo>
                    <a:pt x="2971" y="730"/>
                  </a:lnTo>
                  <a:lnTo>
                    <a:pt x="2877" y="698"/>
                  </a:lnTo>
                  <a:lnTo>
                    <a:pt x="2776" y="666"/>
                  </a:lnTo>
                  <a:lnTo>
                    <a:pt x="2671" y="637"/>
                  </a:lnTo>
                  <a:lnTo>
                    <a:pt x="2561" y="609"/>
                  </a:lnTo>
                  <a:lnTo>
                    <a:pt x="2446" y="582"/>
                  </a:lnTo>
                  <a:lnTo>
                    <a:pt x="2328" y="558"/>
                  </a:lnTo>
                  <a:lnTo>
                    <a:pt x="2206" y="535"/>
                  </a:lnTo>
                  <a:lnTo>
                    <a:pt x="2081" y="515"/>
                  </a:lnTo>
                  <a:lnTo>
                    <a:pt x="1952" y="497"/>
                  </a:lnTo>
                  <a:lnTo>
                    <a:pt x="1822" y="482"/>
                  </a:lnTo>
                  <a:lnTo>
                    <a:pt x="1690" y="469"/>
                  </a:lnTo>
                  <a:lnTo>
                    <a:pt x="1556" y="459"/>
                  </a:lnTo>
                  <a:lnTo>
                    <a:pt x="1422" y="453"/>
                  </a:lnTo>
                  <a:lnTo>
                    <a:pt x="1287" y="449"/>
                  </a:lnTo>
                  <a:lnTo>
                    <a:pt x="1151" y="448"/>
                  </a:lnTo>
                  <a:lnTo>
                    <a:pt x="1017" y="451"/>
                  </a:lnTo>
                  <a:lnTo>
                    <a:pt x="883" y="458"/>
                  </a:lnTo>
                  <a:lnTo>
                    <a:pt x="750" y="469"/>
                  </a:lnTo>
                  <a:lnTo>
                    <a:pt x="618" y="483"/>
                  </a:lnTo>
                  <a:lnTo>
                    <a:pt x="489" y="502"/>
                  </a:lnTo>
                  <a:lnTo>
                    <a:pt x="361" y="524"/>
                  </a:lnTo>
                  <a:lnTo>
                    <a:pt x="238" y="552"/>
                  </a:lnTo>
                  <a:lnTo>
                    <a:pt x="117" y="584"/>
                  </a:lnTo>
                  <a:lnTo>
                    <a:pt x="0" y="620"/>
                  </a:lnTo>
                  <a:lnTo>
                    <a:pt x="158" y="544"/>
                  </a:lnTo>
                  <a:lnTo>
                    <a:pt x="318" y="473"/>
                  </a:lnTo>
                  <a:lnTo>
                    <a:pt x="480" y="406"/>
                  </a:lnTo>
                  <a:lnTo>
                    <a:pt x="642" y="345"/>
                  </a:lnTo>
                  <a:lnTo>
                    <a:pt x="805" y="288"/>
                  </a:lnTo>
                  <a:lnTo>
                    <a:pt x="969" y="237"/>
                  </a:lnTo>
                  <a:lnTo>
                    <a:pt x="1133" y="191"/>
                  </a:lnTo>
                  <a:lnTo>
                    <a:pt x="1299" y="150"/>
                  </a:lnTo>
                  <a:lnTo>
                    <a:pt x="1463" y="113"/>
                  </a:lnTo>
                  <a:lnTo>
                    <a:pt x="1627" y="82"/>
                  </a:lnTo>
                  <a:lnTo>
                    <a:pt x="1790" y="56"/>
                  </a:lnTo>
                  <a:lnTo>
                    <a:pt x="1952" y="35"/>
                  </a:lnTo>
                  <a:lnTo>
                    <a:pt x="2113" y="19"/>
                  </a:lnTo>
                  <a:lnTo>
                    <a:pt x="2273" y="7"/>
                  </a:lnTo>
                  <a:lnTo>
                    <a:pt x="2431" y="1"/>
                  </a:lnTo>
                  <a:lnTo>
                    <a:pt x="2586" y="0"/>
                  </a:lnTo>
                  <a:lnTo>
                    <a:pt x="2740" y="4"/>
                  </a:lnTo>
                  <a:lnTo>
                    <a:pt x="2892" y="13"/>
                  </a:lnTo>
                  <a:lnTo>
                    <a:pt x="3040" y="27"/>
                  </a:lnTo>
                  <a:lnTo>
                    <a:pt x="3185" y="46"/>
                  </a:lnTo>
                  <a:lnTo>
                    <a:pt x="3327" y="70"/>
                  </a:lnTo>
                  <a:lnTo>
                    <a:pt x="3465" y="99"/>
                  </a:lnTo>
                  <a:lnTo>
                    <a:pt x="3600" y="132"/>
                  </a:lnTo>
                  <a:lnTo>
                    <a:pt x="3731" y="172"/>
                  </a:lnTo>
                  <a:lnTo>
                    <a:pt x="3857" y="216"/>
                  </a:lnTo>
                  <a:lnTo>
                    <a:pt x="3979" y="265"/>
                  </a:lnTo>
                  <a:lnTo>
                    <a:pt x="4095" y="319"/>
                  </a:lnTo>
                  <a:lnTo>
                    <a:pt x="4207" y="377"/>
                  </a:lnTo>
                  <a:lnTo>
                    <a:pt x="4313" y="442"/>
                  </a:lnTo>
                  <a:lnTo>
                    <a:pt x="4415" y="511"/>
                  </a:lnTo>
                  <a:lnTo>
                    <a:pt x="4509" y="585"/>
                  </a:lnTo>
                  <a:lnTo>
                    <a:pt x="4598" y="663"/>
                  </a:lnTo>
                  <a:lnTo>
                    <a:pt x="4716" y="664"/>
                  </a:lnTo>
                  <a:lnTo>
                    <a:pt x="4836" y="665"/>
                  </a:lnTo>
                  <a:lnTo>
                    <a:pt x="4958" y="667"/>
                  </a:lnTo>
                  <a:lnTo>
                    <a:pt x="5081" y="671"/>
                  </a:lnTo>
                  <a:lnTo>
                    <a:pt x="5204" y="675"/>
                  </a:lnTo>
                  <a:lnTo>
                    <a:pt x="5330" y="681"/>
                  </a:lnTo>
                  <a:lnTo>
                    <a:pt x="5455" y="690"/>
                  </a:lnTo>
                  <a:lnTo>
                    <a:pt x="5581" y="699"/>
                  </a:lnTo>
                  <a:lnTo>
                    <a:pt x="5706" y="710"/>
                  </a:lnTo>
                  <a:lnTo>
                    <a:pt x="5832" y="722"/>
                  </a:lnTo>
                  <a:lnTo>
                    <a:pt x="5957" y="737"/>
                  </a:lnTo>
                  <a:lnTo>
                    <a:pt x="6084" y="754"/>
                  </a:lnTo>
                  <a:lnTo>
                    <a:pt x="6208" y="772"/>
                  </a:lnTo>
                  <a:lnTo>
                    <a:pt x="6332" y="794"/>
                  </a:lnTo>
                  <a:lnTo>
                    <a:pt x="6454" y="817"/>
                  </a:lnTo>
                  <a:lnTo>
                    <a:pt x="6576" y="843"/>
                  </a:lnTo>
                  <a:lnTo>
                    <a:pt x="6696" y="872"/>
                  </a:lnTo>
                  <a:lnTo>
                    <a:pt x="6815" y="903"/>
                  </a:lnTo>
                  <a:lnTo>
                    <a:pt x="6932" y="938"/>
                  </a:lnTo>
                  <a:lnTo>
                    <a:pt x="7047" y="976"/>
                  </a:lnTo>
                  <a:lnTo>
                    <a:pt x="7159" y="1017"/>
                  </a:lnTo>
                  <a:lnTo>
                    <a:pt x="7269" y="1061"/>
                  </a:lnTo>
                  <a:lnTo>
                    <a:pt x="7377" y="1108"/>
                  </a:lnTo>
                  <a:lnTo>
                    <a:pt x="7482" y="1159"/>
                  </a:lnTo>
                  <a:lnTo>
                    <a:pt x="7584" y="1213"/>
                  </a:lnTo>
                  <a:lnTo>
                    <a:pt x="7683" y="1272"/>
                  </a:lnTo>
                  <a:lnTo>
                    <a:pt x="7778" y="1334"/>
                  </a:lnTo>
                  <a:lnTo>
                    <a:pt x="7870" y="1400"/>
                  </a:lnTo>
                  <a:lnTo>
                    <a:pt x="7958" y="1470"/>
                  </a:lnTo>
                  <a:lnTo>
                    <a:pt x="8042" y="1545"/>
                  </a:lnTo>
                  <a:lnTo>
                    <a:pt x="8121" y="1624"/>
                  </a:lnTo>
                  <a:lnTo>
                    <a:pt x="8197" y="170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6" name="Freeform 82"/>
            <p:cNvSpPr>
              <a:spLocks/>
            </p:cNvSpPr>
            <p:nvPr userDrawn="1"/>
          </p:nvSpPr>
          <p:spPr bwMode="gray">
            <a:xfrm>
              <a:off x="5298" y="355"/>
              <a:ext cx="21" cy="20"/>
            </a:xfrm>
            <a:custGeom>
              <a:avLst/>
              <a:gdLst/>
              <a:ahLst/>
              <a:cxnLst>
                <a:cxn ang="0">
                  <a:pos x="501" y="3"/>
                </a:cxn>
                <a:cxn ang="0">
                  <a:pos x="568" y="15"/>
                </a:cxn>
                <a:cxn ang="0">
                  <a:pos x="631" y="36"/>
                </a:cxn>
                <a:cxn ang="0">
                  <a:pos x="690" y="66"/>
                </a:cxn>
                <a:cxn ang="0">
                  <a:pos x="744" y="106"/>
                </a:cxn>
                <a:cxn ang="0">
                  <a:pos x="792" y="151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0" y="321"/>
                </a:cxn>
                <a:cxn ang="0">
                  <a:pos x="905" y="388"/>
                </a:cxn>
                <a:cxn ang="0">
                  <a:pos x="911" y="457"/>
                </a:cxn>
                <a:cxn ang="0">
                  <a:pos x="905" y="526"/>
                </a:cxn>
                <a:cxn ang="0">
                  <a:pos x="890" y="592"/>
                </a:cxn>
                <a:cxn ang="0">
                  <a:pos x="866" y="655"/>
                </a:cxn>
                <a:cxn ang="0">
                  <a:pos x="833" y="712"/>
                </a:cxn>
                <a:cxn ang="0">
                  <a:pos x="792" y="764"/>
                </a:cxn>
                <a:cxn ang="0">
                  <a:pos x="744" y="809"/>
                </a:cxn>
                <a:cxn ang="0">
                  <a:pos x="690" y="847"/>
                </a:cxn>
                <a:cxn ang="0">
                  <a:pos x="631" y="877"/>
                </a:cxn>
                <a:cxn ang="0">
                  <a:pos x="568" y="900"/>
                </a:cxn>
                <a:cxn ang="0">
                  <a:pos x="501" y="912"/>
                </a:cxn>
                <a:cxn ang="0">
                  <a:pos x="431" y="914"/>
                </a:cxn>
                <a:cxn ang="0">
                  <a:pos x="363" y="905"/>
                </a:cxn>
                <a:cxn ang="0">
                  <a:pos x="299" y="885"/>
                </a:cxn>
                <a:cxn ang="0">
                  <a:pos x="238" y="858"/>
                </a:cxn>
                <a:cxn ang="0">
                  <a:pos x="183" y="823"/>
                </a:cxn>
                <a:cxn ang="0">
                  <a:pos x="133" y="780"/>
                </a:cxn>
                <a:cxn ang="0">
                  <a:pos x="90" y="730"/>
                </a:cxn>
                <a:cxn ang="0">
                  <a:pos x="55" y="675"/>
                </a:cxn>
                <a:cxn ang="0">
                  <a:pos x="28" y="613"/>
                </a:cxn>
                <a:cxn ang="0">
                  <a:pos x="9" y="549"/>
                </a:cxn>
                <a:cxn ang="0">
                  <a:pos x="0" y="481"/>
                </a:cxn>
                <a:cxn ang="0">
                  <a:pos x="2" y="411"/>
                </a:cxn>
                <a:cxn ang="0">
                  <a:pos x="14" y="343"/>
                </a:cxn>
                <a:cxn ang="0">
                  <a:pos x="36" y="280"/>
                </a:cxn>
                <a:cxn ang="0">
                  <a:pos x="66" y="221"/>
                </a:cxn>
                <a:cxn ang="0">
                  <a:pos x="104" y="167"/>
                </a:cxn>
                <a:cxn ang="0">
                  <a:pos x="149" y="120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1"/>
                </a:cxn>
                <a:cxn ang="0">
                  <a:pos x="386" y="6"/>
                </a:cxn>
                <a:cxn ang="0">
                  <a:pos x="455" y="0"/>
                </a:cxn>
              </a:cxnLst>
              <a:rect l="0" t="0" r="r" b="b"/>
              <a:pathLst>
                <a:path w="911" h="914">
                  <a:moveTo>
                    <a:pt x="455" y="0"/>
                  </a:moveTo>
                  <a:lnTo>
                    <a:pt x="478" y="1"/>
                  </a:lnTo>
                  <a:lnTo>
                    <a:pt x="501" y="3"/>
                  </a:lnTo>
                  <a:lnTo>
                    <a:pt x="524" y="6"/>
                  </a:lnTo>
                  <a:lnTo>
                    <a:pt x="546" y="10"/>
                  </a:lnTo>
                  <a:lnTo>
                    <a:pt x="568" y="15"/>
                  </a:lnTo>
                  <a:lnTo>
                    <a:pt x="590" y="21"/>
                  </a:lnTo>
                  <a:lnTo>
                    <a:pt x="611" y="28"/>
                  </a:lnTo>
                  <a:lnTo>
                    <a:pt x="631" y="36"/>
                  </a:lnTo>
                  <a:lnTo>
                    <a:pt x="652" y="45"/>
                  </a:lnTo>
                  <a:lnTo>
                    <a:pt x="671" y="56"/>
                  </a:lnTo>
                  <a:lnTo>
                    <a:pt x="690" y="66"/>
                  </a:lnTo>
                  <a:lnTo>
                    <a:pt x="709" y="78"/>
                  </a:lnTo>
                  <a:lnTo>
                    <a:pt x="727" y="92"/>
                  </a:lnTo>
                  <a:lnTo>
                    <a:pt x="744" y="106"/>
                  </a:lnTo>
                  <a:lnTo>
                    <a:pt x="760" y="120"/>
                  </a:lnTo>
                  <a:lnTo>
                    <a:pt x="776" y="135"/>
                  </a:lnTo>
                  <a:lnTo>
                    <a:pt x="792" y="151"/>
                  </a:lnTo>
                  <a:lnTo>
                    <a:pt x="806" y="167"/>
                  </a:lnTo>
                  <a:lnTo>
                    <a:pt x="820" y="184"/>
                  </a:lnTo>
                  <a:lnTo>
                    <a:pt x="833" y="202"/>
                  </a:lnTo>
                  <a:lnTo>
                    <a:pt x="845" y="221"/>
                  </a:lnTo>
                  <a:lnTo>
                    <a:pt x="855" y="240"/>
                  </a:lnTo>
                  <a:lnTo>
                    <a:pt x="866" y="259"/>
                  </a:lnTo>
                  <a:lnTo>
                    <a:pt x="875" y="280"/>
                  </a:lnTo>
                  <a:lnTo>
                    <a:pt x="883" y="300"/>
                  </a:lnTo>
                  <a:lnTo>
                    <a:pt x="890" y="321"/>
                  </a:lnTo>
                  <a:lnTo>
                    <a:pt x="896" y="343"/>
                  </a:lnTo>
                  <a:lnTo>
                    <a:pt x="901" y="366"/>
                  </a:lnTo>
                  <a:lnTo>
                    <a:pt x="905" y="388"/>
                  </a:lnTo>
                  <a:lnTo>
                    <a:pt x="908" y="411"/>
                  </a:lnTo>
                  <a:lnTo>
                    <a:pt x="910" y="434"/>
                  </a:lnTo>
                  <a:lnTo>
                    <a:pt x="911" y="457"/>
                  </a:lnTo>
                  <a:lnTo>
                    <a:pt x="910" y="481"/>
                  </a:lnTo>
                  <a:lnTo>
                    <a:pt x="908" y="504"/>
                  </a:lnTo>
                  <a:lnTo>
                    <a:pt x="905" y="526"/>
                  </a:lnTo>
                  <a:lnTo>
                    <a:pt x="901" y="549"/>
                  </a:lnTo>
                  <a:lnTo>
                    <a:pt x="896" y="571"/>
                  </a:lnTo>
                  <a:lnTo>
                    <a:pt x="890" y="592"/>
                  </a:lnTo>
                  <a:lnTo>
                    <a:pt x="883" y="613"/>
                  </a:lnTo>
                  <a:lnTo>
                    <a:pt x="875" y="635"/>
                  </a:lnTo>
                  <a:lnTo>
                    <a:pt x="866" y="655"/>
                  </a:lnTo>
                  <a:lnTo>
                    <a:pt x="855" y="675"/>
                  </a:lnTo>
                  <a:lnTo>
                    <a:pt x="845" y="694"/>
                  </a:lnTo>
                  <a:lnTo>
                    <a:pt x="833" y="712"/>
                  </a:lnTo>
                  <a:lnTo>
                    <a:pt x="820" y="730"/>
                  </a:lnTo>
                  <a:lnTo>
                    <a:pt x="806" y="747"/>
                  </a:lnTo>
                  <a:lnTo>
                    <a:pt x="792" y="764"/>
                  </a:lnTo>
                  <a:lnTo>
                    <a:pt x="776" y="780"/>
                  </a:lnTo>
                  <a:lnTo>
                    <a:pt x="760" y="795"/>
                  </a:lnTo>
                  <a:lnTo>
                    <a:pt x="744" y="809"/>
                  </a:lnTo>
                  <a:lnTo>
                    <a:pt x="727" y="823"/>
                  </a:lnTo>
                  <a:lnTo>
                    <a:pt x="709" y="835"/>
                  </a:lnTo>
                  <a:lnTo>
                    <a:pt x="690" y="847"/>
                  </a:lnTo>
                  <a:lnTo>
                    <a:pt x="671" y="858"/>
                  </a:lnTo>
                  <a:lnTo>
                    <a:pt x="652" y="868"/>
                  </a:lnTo>
                  <a:lnTo>
                    <a:pt x="631" y="877"/>
                  </a:lnTo>
                  <a:lnTo>
                    <a:pt x="611" y="885"/>
                  </a:lnTo>
                  <a:lnTo>
                    <a:pt x="590" y="893"/>
                  </a:lnTo>
                  <a:lnTo>
                    <a:pt x="568" y="900"/>
                  </a:lnTo>
                  <a:lnTo>
                    <a:pt x="546" y="905"/>
                  </a:lnTo>
                  <a:lnTo>
                    <a:pt x="524" y="909"/>
                  </a:lnTo>
                  <a:lnTo>
                    <a:pt x="501" y="912"/>
                  </a:lnTo>
                  <a:lnTo>
                    <a:pt x="478" y="914"/>
                  </a:lnTo>
                  <a:lnTo>
                    <a:pt x="455" y="914"/>
                  </a:lnTo>
                  <a:lnTo>
                    <a:pt x="431" y="914"/>
                  </a:lnTo>
                  <a:lnTo>
                    <a:pt x="408" y="912"/>
                  </a:lnTo>
                  <a:lnTo>
                    <a:pt x="386" y="909"/>
                  </a:lnTo>
                  <a:lnTo>
                    <a:pt x="363" y="905"/>
                  </a:lnTo>
                  <a:lnTo>
                    <a:pt x="341" y="900"/>
                  </a:lnTo>
                  <a:lnTo>
                    <a:pt x="320" y="893"/>
                  </a:lnTo>
                  <a:lnTo>
                    <a:pt x="299" y="885"/>
                  </a:lnTo>
                  <a:lnTo>
                    <a:pt x="278" y="877"/>
                  </a:lnTo>
                  <a:lnTo>
                    <a:pt x="258" y="868"/>
                  </a:lnTo>
                  <a:lnTo>
                    <a:pt x="238" y="858"/>
                  </a:lnTo>
                  <a:lnTo>
                    <a:pt x="219" y="847"/>
                  </a:lnTo>
                  <a:lnTo>
                    <a:pt x="201" y="835"/>
                  </a:lnTo>
                  <a:lnTo>
                    <a:pt x="183" y="823"/>
                  </a:lnTo>
                  <a:lnTo>
                    <a:pt x="166" y="809"/>
                  </a:lnTo>
                  <a:lnTo>
                    <a:pt x="149" y="795"/>
                  </a:lnTo>
                  <a:lnTo>
                    <a:pt x="133" y="780"/>
                  </a:lnTo>
                  <a:lnTo>
                    <a:pt x="118" y="764"/>
                  </a:lnTo>
                  <a:lnTo>
                    <a:pt x="104" y="747"/>
                  </a:lnTo>
                  <a:lnTo>
                    <a:pt x="90" y="730"/>
                  </a:lnTo>
                  <a:lnTo>
                    <a:pt x="78" y="712"/>
                  </a:lnTo>
                  <a:lnTo>
                    <a:pt x="66" y="694"/>
                  </a:lnTo>
                  <a:lnTo>
                    <a:pt x="55" y="675"/>
                  </a:lnTo>
                  <a:lnTo>
                    <a:pt x="45" y="655"/>
                  </a:lnTo>
                  <a:lnTo>
                    <a:pt x="36" y="635"/>
                  </a:lnTo>
                  <a:lnTo>
                    <a:pt x="28" y="613"/>
                  </a:lnTo>
                  <a:lnTo>
                    <a:pt x="20" y="592"/>
                  </a:lnTo>
                  <a:lnTo>
                    <a:pt x="14" y="571"/>
                  </a:lnTo>
                  <a:lnTo>
                    <a:pt x="9" y="549"/>
                  </a:lnTo>
                  <a:lnTo>
                    <a:pt x="5" y="526"/>
                  </a:lnTo>
                  <a:lnTo>
                    <a:pt x="2" y="504"/>
                  </a:lnTo>
                  <a:lnTo>
                    <a:pt x="0" y="481"/>
                  </a:lnTo>
                  <a:lnTo>
                    <a:pt x="0" y="457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5" y="388"/>
                  </a:lnTo>
                  <a:lnTo>
                    <a:pt x="9" y="366"/>
                  </a:lnTo>
                  <a:lnTo>
                    <a:pt x="14" y="343"/>
                  </a:lnTo>
                  <a:lnTo>
                    <a:pt x="20" y="321"/>
                  </a:lnTo>
                  <a:lnTo>
                    <a:pt x="28" y="300"/>
                  </a:lnTo>
                  <a:lnTo>
                    <a:pt x="36" y="280"/>
                  </a:lnTo>
                  <a:lnTo>
                    <a:pt x="45" y="259"/>
                  </a:lnTo>
                  <a:lnTo>
                    <a:pt x="55" y="240"/>
                  </a:lnTo>
                  <a:lnTo>
                    <a:pt x="66" y="221"/>
                  </a:lnTo>
                  <a:lnTo>
                    <a:pt x="78" y="202"/>
                  </a:lnTo>
                  <a:lnTo>
                    <a:pt x="90" y="184"/>
                  </a:lnTo>
                  <a:lnTo>
                    <a:pt x="104" y="167"/>
                  </a:lnTo>
                  <a:lnTo>
                    <a:pt x="118" y="151"/>
                  </a:lnTo>
                  <a:lnTo>
                    <a:pt x="133" y="135"/>
                  </a:lnTo>
                  <a:lnTo>
                    <a:pt x="149" y="120"/>
                  </a:lnTo>
                  <a:lnTo>
                    <a:pt x="166" y="106"/>
                  </a:lnTo>
                  <a:lnTo>
                    <a:pt x="183" y="92"/>
                  </a:lnTo>
                  <a:lnTo>
                    <a:pt x="201" y="78"/>
                  </a:lnTo>
                  <a:lnTo>
                    <a:pt x="219" y="66"/>
                  </a:lnTo>
                  <a:lnTo>
                    <a:pt x="238" y="56"/>
                  </a:lnTo>
                  <a:lnTo>
                    <a:pt x="258" y="45"/>
                  </a:lnTo>
                  <a:lnTo>
                    <a:pt x="278" y="36"/>
                  </a:lnTo>
                  <a:lnTo>
                    <a:pt x="299" y="28"/>
                  </a:lnTo>
                  <a:lnTo>
                    <a:pt x="320" y="21"/>
                  </a:lnTo>
                  <a:lnTo>
                    <a:pt x="341" y="15"/>
                  </a:lnTo>
                  <a:lnTo>
                    <a:pt x="363" y="10"/>
                  </a:lnTo>
                  <a:lnTo>
                    <a:pt x="386" y="6"/>
                  </a:lnTo>
                  <a:lnTo>
                    <a:pt x="408" y="3"/>
                  </a:lnTo>
                  <a:lnTo>
                    <a:pt x="431" y="1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47" name="Freeform 83"/>
            <p:cNvSpPr>
              <a:spLocks/>
            </p:cNvSpPr>
            <p:nvPr userDrawn="1"/>
          </p:nvSpPr>
          <p:spPr bwMode="gray">
            <a:xfrm>
              <a:off x="5303" y="359"/>
              <a:ext cx="20" cy="20"/>
            </a:xfrm>
            <a:custGeom>
              <a:avLst/>
              <a:gdLst/>
              <a:ahLst/>
              <a:cxnLst>
                <a:cxn ang="0">
                  <a:pos x="502" y="2"/>
                </a:cxn>
                <a:cxn ang="0">
                  <a:pos x="569" y="14"/>
                </a:cxn>
                <a:cxn ang="0">
                  <a:pos x="633" y="36"/>
                </a:cxn>
                <a:cxn ang="0">
                  <a:pos x="692" y="66"/>
                </a:cxn>
                <a:cxn ang="0">
                  <a:pos x="745" y="104"/>
                </a:cxn>
                <a:cxn ang="0">
                  <a:pos x="793" y="149"/>
                </a:cxn>
                <a:cxn ang="0">
                  <a:pos x="833" y="202"/>
                </a:cxn>
                <a:cxn ang="0">
                  <a:pos x="866" y="259"/>
                </a:cxn>
                <a:cxn ang="0">
                  <a:pos x="891" y="321"/>
                </a:cxn>
                <a:cxn ang="0">
                  <a:pos x="906" y="386"/>
                </a:cxn>
                <a:cxn ang="0">
                  <a:pos x="911" y="457"/>
                </a:cxn>
                <a:cxn ang="0">
                  <a:pos x="906" y="526"/>
                </a:cxn>
                <a:cxn ang="0">
                  <a:pos x="891" y="592"/>
                </a:cxn>
                <a:cxn ang="0">
                  <a:pos x="866" y="653"/>
                </a:cxn>
                <a:cxn ang="0">
                  <a:pos x="833" y="711"/>
                </a:cxn>
                <a:cxn ang="0">
                  <a:pos x="793" y="763"/>
                </a:cxn>
                <a:cxn ang="0">
                  <a:pos x="745" y="808"/>
                </a:cxn>
                <a:cxn ang="0">
                  <a:pos x="692" y="846"/>
                </a:cxn>
                <a:cxn ang="0">
                  <a:pos x="633" y="877"/>
                </a:cxn>
                <a:cxn ang="0">
                  <a:pos x="569" y="898"/>
                </a:cxn>
                <a:cxn ang="0">
                  <a:pos x="502" y="910"/>
                </a:cxn>
                <a:cxn ang="0">
                  <a:pos x="432" y="912"/>
                </a:cxn>
                <a:cxn ang="0">
                  <a:pos x="364" y="903"/>
                </a:cxn>
                <a:cxn ang="0">
                  <a:pos x="299" y="885"/>
                </a:cxn>
                <a:cxn ang="0">
                  <a:pos x="239" y="857"/>
                </a:cxn>
                <a:cxn ang="0">
                  <a:pos x="183" y="822"/>
                </a:cxn>
                <a:cxn ang="0">
                  <a:pos x="134" y="779"/>
                </a:cxn>
                <a:cxn ang="0">
                  <a:pos x="91" y="729"/>
                </a:cxn>
                <a:cxn ang="0">
                  <a:pos x="55" y="673"/>
                </a:cxn>
                <a:cxn ang="0">
                  <a:pos x="28" y="613"/>
                </a:cxn>
                <a:cxn ang="0">
                  <a:pos x="10" y="548"/>
                </a:cxn>
                <a:cxn ang="0">
                  <a:pos x="1" y="480"/>
                </a:cxn>
                <a:cxn ang="0">
                  <a:pos x="3" y="409"/>
                </a:cxn>
                <a:cxn ang="0">
                  <a:pos x="15" y="342"/>
                </a:cxn>
                <a:cxn ang="0">
                  <a:pos x="36" y="279"/>
                </a:cxn>
                <a:cxn ang="0">
                  <a:pos x="66" y="220"/>
                </a:cxn>
                <a:cxn ang="0">
                  <a:pos x="105" y="166"/>
                </a:cxn>
                <a:cxn ang="0">
                  <a:pos x="150" y="118"/>
                </a:cxn>
                <a:cxn ang="0">
                  <a:pos x="201" y="78"/>
                </a:cxn>
                <a:cxn ang="0">
                  <a:pos x="258" y="45"/>
                </a:cxn>
                <a:cxn ang="0">
                  <a:pos x="320" y="20"/>
                </a:cxn>
                <a:cxn ang="0">
                  <a:pos x="386" y="5"/>
                </a:cxn>
                <a:cxn ang="0">
                  <a:pos x="455" y="0"/>
                </a:cxn>
              </a:cxnLst>
              <a:rect l="0" t="0" r="r" b="b"/>
              <a:pathLst>
                <a:path w="911" h="912">
                  <a:moveTo>
                    <a:pt x="455" y="0"/>
                  </a:moveTo>
                  <a:lnTo>
                    <a:pt x="479" y="0"/>
                  </a:lnTo>
                  <a:lnTo>
                    <a:pt x="502" y="2"/>
                  </a:lnTo>
                  <a:lnTo>
                    <a:pt x="524" y="5"/>
                  </a:lnTo>
                  <a:lnTo>
                    <a:pt x="547" y="9"/>
                  </a:lnTo>
                  <a:lnTo>
                    <a:pt x="569" y="14"/>
                  </a:lnTo>
                  <a:lnTo>
                    <a:pt x="591" y="20"/>
                  </a:lnTo>
                  <a:lnTo>
                    <a:pt x="612" y="27"/>
                  </a:lnTo>
                  <a:lnTo>
                    <a:pt x="633" y="36"/>
                  </a:lnTo>
                  <a:lnTo>
                    <a:pt x="653" y="45"/>
                  </a:lnTo>
                  <a:lnTo>
                    <a:pt x="673" y="55"/>
                  </a:lnTo>
                  <a:lnTo>
                    <a:pt x="692" y="66"/>
                  </a:lnTo>
                  <a:lnTo>
                    <a:pt x="710" y="78"/>
                  </a:lnTo>
                  <a:lnTo>
                    <a:pt x="728" y="90"/>
                  </a:lnTo>
                  <a:lnTo>
                    <a:pt x="745" y="104"/>
                  </a:lnTo>
                  <a:lnTo>
                    <a:pt x="762" y="118"/>
                  </a:lnTo>
                  <a:lnTo>
                    <a:pt x="778" y="133"/>
                  </a:lnTo>
                  <a:lnTo>
                    <a:pt x="793" y="149"/>
                  </a:lnTo>
                  <a:lnTo>
                    <a:pt x="807" y="166"/>
                  </a:lnTo>
                  <a:lnTo>
                    <a:pt x="821" y="184"/>
                  </a:lnTo>
                  <a:lnTo>
                    <a:pt x="833" y="202"/>
                  </a:lnTo>
                  <a:lnTo>
                    <a:pt x="845" y="220"/>
                  </a:lnTo>
                  <a:lnTo>
                    <a:pt x="856" y="239"/>
                  </a:lnTo>
                  <a:lnTo>
                    <a:pt x="866" y="259"/>
                  </a:lnTo>
                  <a:lnTo>
                    <a:pt x="875" y="279"/>
                  </a:lnTo>
                  <a:lnTo>
                    <a:pt x="883" y="299"/>
                  </a:lnTo>
                  <a:lnTo>
                    <a:pt x="891" y="321"/>
                  </a:lnTo>
                  <a:lnTo>
                    <a:pt x="897" y="342"/>
                  </a:lnTo>
                  <a:lnTo>
                    <a:pt x="902" y="364"/>
                  </a:lnTo>
                  <a:lnTo>
                    <a:pt x="906" y="386"/>
                  </a:lnTo>
                  <a:lnTo>
                    <a:pt x="909" y="409"/>
                  </a:lnTo>
                  <a:lnTo>
                    <a:pt x="911" y="432"/>
                  </a:lnTo>
                  <a:lnTo>
                    <a:pt x="911" y="457"/>
                  </a:lnTo>
                  <a:lnTo>
                    <a:pt x="911" y="480"/>
                  </a:lnTo>
                  <a:lnTo>
                    <a:pt x="909" y="503"/>
                  </a:lnTo>
                  <a:lnTo>
                    <a:pt x="906" y="526"/>
                  </a:lnTo>
                  <a:lnTo>
                    <a:pt x="902" y="548"/>
                  </a:lnTo>
                  <a:lnTo>
                    <a:pt x="897" y="570"/>
                  </a:lnTo>
                  <a:lnTo>
                    <a:pt x="891" y="592"/>
                  </a:lnTo>
                  <a:lnTo>
                    <a:pt x="883" y="613"/>
                  </a:lnTo>
                  <a:lnTo>
                    <a:pt x="875" y="633"/>
                  </a:lnTo>
                  <a:lnTo>
                    <a:pt x="866" y="653"/>
                  </a:lnTo>
                  <a:lnTo>
                    <a:pt x="856" y="673"/>
                  </a:lnTo>
                  <a:lnTo>
                    <a:pt x="845" y="692"/>
                  </a:lnTo>
                  <a:lnTo>
                    <a:pt x="833" y="711"/>
                  </a:lnTo>
                  <a:lnTo>
                    <a:pt x="821" y="729"/>
                  </a:lnTo>
                  <a:lnTo>
                    <a:pt x="807" y="747"/>
                  </a:lnTo>
                  <a:lnTo>
                    <a:pt x="793" y="763"/>
                  </a:lnTo>
                  <a:lnTo>
                    <a:pt x="778" y="779"/>
                  </a:lnTo>
                  <a:lnTo>
                    <a:pt x="762" y="794"/>
                  </a:lnTo>
                  <a:lnTo>
                    <a:pt x="745" y="808"/>
                  </a:lnTo>
                  <a:lnTo>
                    <a:pt x="728" y="822"/>
                  </a:lnTo>
                  <a:lnTo>
                    <a:pt x="710" y="835"/>
                  </a:lnTo>
                  <a:lnTo>
                    <a:pt x="692" y="846"/>
                  </a:lnTo>
                  <a:lnTo>
                    <a:pt x="673" y="857"/>
                  </a:lnTo>
                  <a:lnTo>
                    <a:pt x="653" y="867"/>
                  </a:lnTo>
                  <a:lnTo>
                    <a:pt x="633" y="877"/>
                  </a:lnTo>
                  <a:lnTo>
                    <a:pt x="612" y="885"/>
                  </a:lnTo>
                  <a:lnTo>
                    <a:pt x="591" y="892"/>
                  </a:lnTo>
                  <a:lnTo>
                    <a:pt x="569" y="898"/>
                  </a:lnTo>
                  <a:lnTo>
                    <a:pt x="547" y="903"/>
                  </a:lnTo>
                  <a:lnTo>
                    <a:pt x="524" y="907"/>
                  </a:lnTo>
                  <a:lnTo>
                    <a:pt x="502" y="910"/>
                  </a:lnTo>
                  <a:lnTo>
                    <a:pt x="479" y="912"/>
                  </a:lnTo>
                  <a:lnTo>
                    <a:pt x="455" y="912"/>
                  </a:lnTo>
                  <a:lnTo>
                    <a:pt x="432" y="912"/>
                  </a:lnTo>
                  <a:lnTo>
                    <a:pt x="409" y="910"/>
                  </a:lnTo>
                  <a:lnTo>
                    <a:pt x="386" y="907"/>
                  </a:lnTo>
                  <a:lnTo>
                    <a:pt x="364" y="903"/>
                  </a:lnTo>
                  <a:lnTo>
                    <a:pt x="342" y="898"/>
                  </a:lnTo>
                  <a:lnTo>
                    <a:pt x="320" y="892"/>
                  </a:lnTo>
                  <a:lnTo>
                    <a:pt x="299" y="885"/>
                  </a:lnTo>
                  <a:lnTo>
                    <a:pt x="279" y="877"/>
                  </a:lnTo>
                  <a:lnTo>
                    <a:pt x="258" y="867"/>
                  </a:lnTo>
                  <a:lnTo>
                    <a:pt x="239" y="857"/>
                  </a:lnTo>
                  <a:lnTo>
                    <a:pt x="220" y="846"/>
                  </a:lnTo>
                  <a:lnTo>
                    <a:pt x="201" y="835"/>
                  </a:lnTo>
                  <a:lnTo>
                    <a:pt x="183" y="822"/>
                  </a:lnTo>
                  <a:lnTo>
                    <a:pt x="166" y="808"/>
                  </a:lnTo>
                  <a:lnTo>
                    <a:pt x="150" y="794"/>
                  </a:lnTo>
                  <a:lnTo>
                    <a:pt x="134" y="779"/>
                  </a:lnTo>
                  <a:lnTo>
                    <a:pt x="119" y="763"/>
                  </a:lnTo>
                  <a:lnTo>
                    <a:pt x="105" y="747"/>
                  </a:lnTo>
                  <a:lnTo>
                    <a:pt x="91" y="729"/>
                  </a:lnTo>
                  <a:lnTo>
                    <a:pt x="78" y="711"/>
                  </a:lnTo>
                  <a:lnTo>
                    <a:pt x="66" y="692"/>
                  </a:lnTo>
                  <a:lnTo>
                    <a:pt x="55" y="673"/>
                  </a:lnTo>
                  <a:lnTo>
                    <a:pt x="45" y="653"/>
                  </a:lnTo>
                  <a:lnTo>
                    <a:pt x="36" y="633"/>
                  </a:lnTo>
                  <a:lnTo>
                    <a:pt x="28" y="613"/>
                  </a:lnTo>
                  <a:lnTo>
                    <a:pt x="21" y="592"/>
                  </a:lnTo>
                  <a:lnTo>
                    <a:pt x="15" y="570"/>
                  </a:lnTo>
                  <a:lnTo>
                    <a:pt x="10" y="548"/>
                  </a:lnTo>
                  <a:lnTo>
                    <a:pt x="6" y="526"/>
                  </a:lnTo>
                  <a:lnTo>
                    <a:pt x="3" y="503"/>
                  </a:lnTo>
                  <a:lnTo>
                    <a:pt x="1" y="480"/>
                  </a:lnTo>
                  <a:lnTo>
                    <a:pt x="0" y="457"/>
                  </a:lnTo>
                  <a:lnTo>
                    <a:pt x="1" y="432"/>
                  </a:lnTo>
                  <a:lnTo>
                    <a:pt x="3" y="409"/>
                  </a:lnTo>
                  <a:lnTo>
                    <a:pt x="6" y="386"/>
                  </a:lnTo>
                  <a:lnTo>
                    <a:pt x="10" y="364"/>
                  </a:lnTo>
                  <a:lnTo>
                    <a:pt x="15" y="342"/>
                  </a:lnTo>
                  <a:lnTo>
                    <a:pt x="21" y="321"/>
                  </a:lnTo>
                  <a:lnTo>
                    <a:pt x="28" y="299"/>
                  </a:lnTo>
                  <a:lnTo>
                    <a:pt x="36" y="279"/>
                  </a:lnTo>
                  <a:lnTo>
                    <a:pt x="45" y="259"/>
                  </a:lnTo>
                  <a:lnTo>
                    <a:pt x="55" y="239"/>
                  </a:lnTo>
                  <a:lnTo>
                    <a:pt x="66" y="220"/>
                  </a:lnTo>
                  <a:lnTo>
                    <a:pt x="78" y="202"/>
                  </a:lnTo>
                  <a:lnTo>
                    <a:pt x="91" y="184"/>
                  </a:lnTo>
                  <a:lnTo>
                    <a:pt x="105" y="166"/>
                  </a:lnTo>
                  <a:lnTo>
                    <a:pt x="119" y="149"/>
                  </a:lnTo>
                  <a:lnTo>
                    <a:pt x="134" y="133"/>
                  </a:lnTo>
                  <a:lnTo>
                    <a:pt x="150" y="118"/>
                  </a:lnTo>
                  <a:lnTo>
                    <a:pt x="166" y="104"/>
                  </a:lnTo>
                  <a:lnTo>
                    <a:pt x="183" y="90"/>
                  </a:lnTo>
                  <a:lnTo>
                    <a:pt x="201" y="78"/>
                  </a:lnTo>
                  <a:lnTo>
                    <a:pt x="220" y="66"/>
                  </a:lnTo>
                  <a:lnTo>
                    <a:pt x="239" y="55"/>
                  </a:lnTo>
                  <a:lnTo>
                    <a:pt x="258" y="45"/>
                  </a:lnTo>
                  <a:lnTo>
                    <a:pt x="279" y="36"/>
                  </a:lnTo>
                  <a:lnTo>
                    <a:pt x="299" y="27"/>
                  </a:lnTo>
                  <a:lnTo>
                    <a:pt x="320" y="20"/>
                  </a:lnTo>
                  <a:lnTo>
                    <a:pt x="342" y="14"/>
                  </a:lnTo>
                  <a:lnTo>
                    <a:pt x="364" y="9"/>
                  </a:lnTo>
                  <a:lnTo>
                    <a:pt x="386" y="5"/>
                  </a:lnTo>
                  <a:lnTo>
                    <a:pt x="409" y="2"/>
                  </a:lnTo>
                  <a:lnTo>
                    <a:pt x="432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8" name="Group 84"/>
          <p:cNvGrpSpPr>
            <a:grpSpLocks/>
          </p:cNvGrpSpPr>
          <p:nvPr/>
        </p:nvGrpSpPr>
        <p:grpSpPr bwMode="auto">
          <a:xfrm>
            <a:off x="838200" y="1143000"/>
            <a:ext cx="7696200" cy="533400"/>
            <a:chOff x="480" y="1632"/>
            <a:chExt cx="4848" cy="336"/>
          </a:xfrm>
        </p:grpSpPr>
        <p:sp>
          <p:nvSpPr>
            <p:cNvPr id="11349" name="Freeform 85"/>
            <p:cNvSpPr>
              <a:spLocks/>
            </p:cNvSpPr>
            <p:nvPr userDrawn="1"/>
          </p:nvSpPr>
          <p:spPr bwMode="gray">
            <a:xfrm>
              <a:off x="480" y="1824"/>
              <a:ext cx="4678" cy="71"/>
            </a:xfrm>
            <a:custGeom>
              <a:avLst/>
              <a:gdLst/>
              <a:ahLst/>
              <a:cxnLst>
                <a:cxn ang="0">
                  <a:pos x="4822" y="84"/>
                </a:cxn>
                <a:cxn ang="0">
                  <a:pos x="114" y="87"/>
                </a:cxn>
                <a:cxn ang="0">
                  <a:pos x="66" y="80"/>
                </a:cxn>
                <a:cxn ang="0">
                  <a:pos x="28" y="73"/>
                </a:cxn>
                <a:cxn ang="0">
                  <a:pos x="7" y="59"/>
                </a:cxn>
                <a:cxn ang="0">
                  <a:pos x="0" y="52"/>
                </a:cxn>
                <a:cxn ang="0">
                  <a:pos x="0" y="42"/>
                </a:cxn>
                <a:cxn ang="0">
                  <a:pos x="0" y="35"/>
                </a:cxn>
                <a:cxn ang="0">
                  <a:pos x="4" y="28"/>
                </a:cxn>
                <a:cxn ang="0">
                  <a:pos x="24" y="14"/>
                </a:cxn>
                <a:cxn ang="0">
                  <a:pos x="59" y="7"/>
                </a:cxn>
                <a:cxn ang="0">
                  <a:pos x="111" y="0"/>
                </a:cxn>
                <a:cxn ang="0">
                  <a:pos x="4812" y="0"/>
                </a:cxn>
                <a:cxn ang="0">
                  <a:pos x="4822" y="84"/>
                </a:cxn>
              </a:cxnLst>
              <a:rect l="0" t="0" r="r" b="b"/>
              <a:pathLst>
                <a:path w="4822" h="87">
                  <a:moveTo>
                    <a:pt x="4822" y="84"/>
                  </a:moveTo>
                  <a:lnTo>
                    <a:pt x="114" y="87"/>
                  </a:lnTo>
                  <a:lnTo>
                    <a:pt x="66" y="80"/>
                  </a:lnTo>
                  <a:lnTo>
                    <a:pt x="28" y="73"/>
                  </a:lnTo>
                  <a:lnTo>
                    <a:pt x="7" y="59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4" y="28"/>
                  </a:lnTo>
                  <a:lnTo>
                    <a:pt x="24" y="14"/>
                  </a:lnTo>
                  <a:lnTo>
                    <a:pt x="59" y="7"/>
                  </a:lnTo>
                  <a:lnTo>
                    <a:pt x="111" y="0"/>
                  </a:lnTo>
                  <a:lnTo>
                    <a:pt x="4812" y="0"/>
                  </a:lnTo>
                  <a:lnTo>
                    <a:pt x="4822" y="8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86"/>
            <p:cNvGrpSpPr>
              <a:grpSpLocks/>
            </p:cNvGrpSpPr>
            <p:nvPr userDrawn="1"/>
          </p:nvGrpSpPr>
          <p:grpSpPr bwMode="auto">
            <a:xfrm>
              <a:off x="4992" y="1632"/>
              <a:ext cx="336" cy="336"/>
              <a:chOff x="4848" y="672"/>
              <a:chExt cx="432" cy="432"/>
            </a:xfrm>
          </p:grpSpPr>
          <p:sp>
            <p:nvSpPr>
              <p:cNvPr id="11351" name="Oval 87"/>
              <p:cNvSpPr>
                <a:spLocks noChangeArrowheads="1"/>
              </p:cNvSpPr>
              <p:nvPr userDrawn="1"/>
            </p:nvSpPr>
            <p:spPr bwMode="gray">
              <a:xfrm>
                <a:off x="4848" y="672"/>
                <a:ext cx="432" cy="43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52" name="Oval 88"/>
              <p:cNvSpPr>
                <a:spLocks noChangeArrowheads="1"/>
              </p:cNvSpPr>
              <p:nvPr userDrawn="1"/>
            </p:nvSpPr>
            <p:spPr bwMode="gray">
              <a:xfrm>
                <a:off x="4896" y="720"/>
                <a:ext cx="337" cy="337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53" name="Oval 89"/>
              <p:cNvSpPr>
                <a:spLocks noChangeArrowheads="1"/>
              </p:cNvSpPr>
              <p:nvPr userDrawn="1"/>
            </p:nvSpPr>
            <p:spPr bwMode="gray">
              <a:xfrm>
                <a:off x="4992" y="816"/>
                <a:ext cx="144" cy="144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54" name="Freeform 90"/>
              <p:cNvSpPr>
                <a:spLocks/>
              </p:cNvSpPr>
              <p:nvPr userDrawn="1"/>
            </p:nvSpPr>
            <p:spPr bwMode="gray">
              <a:xfrm flipH="1">
                <a:off x="5061" y="888"/>
                <a:ext cx="144" cy="141"/>
              </a:xfrm>
              <a:custGeom>
                <a:avLst/>
                <a:gdLst/>
                <a:ahLst/>
                <a:cxnLst>
                  <a:cxn ang="0">
                    <a:pos x="477" y="627"/>
                  </a:cxn>
                  <a:cxn ang="0">
                    <a:pos x="571" y="686"/>
                  </a:cxn>
                  <a:cxn ang="0">
                    <a:pos x="651" y="893"/>
                  </a:cxn>
                  <a:cxn ang="0">
                    <a:pos x="883" y="1041"/>
                  </a:cxn>
                  <a:cxn ang="0">
                    <a:pos x="1072" y="907"/>
                  </a:cxn>
                  <a:cxn ang="0">
                    <a:pos x="805" y="876"/>
                  </a:cxn>
                  <a:cxn ang="0">
                    <a:pos x="555" y="521"/>
                  </a:cxn>
                  <a:cxn ang="0">
                    <a:pos x="243" y="372"/>
                  </a:cxn>
                  <a:cxn ang="0">
                    <a:pos x="115" y="201"/>
                  </a:cxn>
                  <a:cxn ang="0">
                    <a:pos x="160" y="0"/>
                  </a:cxn>
                  <a:cxn ang="0">
                    <a:pos x="12" y="264"/>
                  </a:cxn>
                  <a:cxn ang="0">
                    <a:pos x="172" y="452"/>
                  </a:cxn>
                  <a:cxn ang="0">
                    <a:pos x="447" y="546"/>
                  </a:cxn>
                  <a:cxn ang="0">
                    <a:pos x="268" y="734"/>
                  </a:cxn>
                  <a:cxn ang="0">
                    <a:pos x="345" y="869"/>
                  </a:cxn>
                  <a:cxn ang="0">
                    <a:pos x="534" y="839"/>
                  </a:cxn>
                  <a:cxn ang="0">
                    <a:pos x="385" y="785"/>
                  </a:cxn>
                  <a:cxn ang="0">
                    <a:pos x="381" y="674"/>
                  </a:cxn>
                  <a:cxn ang="0">
                    <a:pos x="477" y="627"/>
                  </a:cxn>
                </a:cxnLst>
                <a:rect l="0" t="0" r="r" b="b"/>
                <a:pathLst>
                  <a:path w="1072" h="1047">
                    <a:moveTo>
                      <a:pt x="477" y="627"/>
                    </a:moveTo>
                    <a:cubicBezTo>
                      <a:pt x="503" y="632"/>
                      <a:pt x="542" y="644"/>
                      <a:pt x="571" y="686"/>
                    </a:cubicBezTo>
                    <a:cubicBezTo>
                      <a:pt x="600" y="730"/>
                      <a:pt x="616" y="783"/>
                      <a:pt x="651" y="893"/>
                    </a:cubicBezTo>
                    <a:cubicBezTo>
                      <a:pt x="686" y="1003"/>
                      <a:pt x="793" y="1047"/>
                      <a:pt x="883" y="1041"/>
                    </a:cubicBezTo>
                    <a:cubicBezTo>
                      <a:pt x="973" y="1035"/>
                      <a:pt x="1054" y="963"/>
                      <a:pt x="1072" y="907"/>
                    </a:cubicBezTo>
                    <a:cubicBezTo>
                      <a:pt x="1003" y="927"/>
                      <a:pt x="892" y="939"/>
                      <a:pt x="805" y="876"/>
                    </a:cubicBezTo>
                    <a:cubicBezTo>
                      <a:pt x="723" y="817"/>
                      <a:pt x="675" y="631"/>
                      <a:pt x="555" y="521"/>
                    </a:cubicBezTo>
                    <a:cubicBezTo>
                      <a:pt x="451" y="421"/>
                      <a:pt x="304" y="397"/>
                      <a:pt x="243" y="372"/>
                    </a:cubicBezTo>
                    <a:cubicBezTo>
                      <a:pt x="182" y="347"/>
                      <a:pt x="120" y="267"/>
                      <a:pt x="115" y="201"/>
                    </a:cubicBezTo>
                    <a:cubicBezTo>
                      <a:pt x="110" y="135"/>
                      <a:pt x="135" y="55"/>
                      <a:pt x="160" y="0"/>
                    </a:cubicBezTo>
                    <a:cubicBezTo>
                      <a:pt x="60" y="52"/>
                      <a:pt x="0" y="162"/>
                      <a:pt x="12" y="264"/>
                    </a:cubicBezTo>
                    <a:cubicBezTo>
                      <a:pt x="24" y="366"/>
                      <a:pt x="88" y="419"/>
                      <a:pt x="172" y="452"/>
                    </a:cubicBezTo>
                    <a:cubicBezTo>
                      <a:pt x="256" y="485"/>
                      <a:pt x="392" y="479"/>
                      <a:pt x="447" y="546"/>
                    </a:cubicBezTo>
                    <a:cubicBezTo>
                      <a:pt x="309" y="591"/>
                      <a:pt x="268" y="673"/>
                      <a:pt x="268" y="734"/>
                    </a:cubicBezTo>
                    <a:cubicBezTo>
                      <a:pt x="268" y="795"/>
                      <a:pt x="303" y="851"/>
                      <a:pt x="345" y="869"/>
                    </a:cubicBezTo>
                    <a:cubicBezTo>
                      <a:pt x="387" y="887"/>
                      <a:pt x="475" y="895"/>
                      <a:pt x="534" y="839"/>
                    </a:cubicBezTo>
                    <a:cubicBezTo>
                      <a:pt x="459" y="840"/>
                      <a:pt x="416" y="828"/>
                      <a:pt x="385" y="785"/>
                    </a:cubicBezTo>
                    <a:cubicBezTo>
                      <a:pt x="354" y="742"/>
                      <a:pt x="363" y="701"/>
                      <a:pt x="381" y="674"/>
                    </a:cubicBezTo>
                    <a:cubicBezTo>
                      <a:pt x="399" y="647"/>
                      <a:pt x="451" y="622"/>
                      <a:pt x="477" y="627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55" name="Freeform 91"/>
              <p:cNvSpPr>
                <a:spLocks/>
              </p:cNvSpPr>
              <p:nvPr userDrawn="1"/>
            </p:nvSpPr>
            <p:spPr bwMode="gray">
              <a:xfrm>
                <a:off x="4921" y="888"/>
                <a:ext cx="144" cy="141"/>
              </a:xfrm>
              <a:custGeom>
                <a:avLst/>
                <a:gdLst/>
                <a:ahLst/>
                <a:cxnLst>
                  <a:cxn ang="0">
                    <a:pos x="477" y="627"/>
                  </a:cxn>
                  <a:cxn ang="0">
                    <a:pos x="571" y="686"/>
                  </a:cxn>
                  <a:cxn ang="0">
                    <a:pos x="651" y="893"/>
                  </a:cxn>
                  <a:cxn ang="0">
                    <a:pos x="883" y="1041"/>
                  </a:cxn>
                  <a:cxn ang="0">
                    <a:pos x="1072" y="907"/>
                  </a:cxn>
                  <a:cxn ang="0">
                    <a:pos x="805" y="876"/>
                  </a:cxn>
                  <a:cxn ang="0">
                    <a:pos x="555" y="521"/>
                  </a:cxn>
                  <a:cxn ang="0">
                    <a:pos x="243" y="372"/>
                  </a:cxn>
                  <a:cxn ang="0">
                    <a:pos x="115" y="201"/>
                  </a:cxn>
                  <a:cxn ang="0">
                    <a:pos x="160" y="0"/>
                  </a:cxn>
                  <a:cxn ang="0">
                    <a:pos x="12" y="264"/>
                  </a:cxn>
                  <a:cxn ang="0">
                    <a:pos x="172" y="452"/>
                  </a:cxn>
                  <a:cxn ang="0">
                    <a:pos x="447" y="546"/>
                  </a:cxn>
                  <a:cxn ang="0">
                    <a:pos x="268" y="734"/>
                  </a:cxn>
                  <a:cxn ang="0">
                    <a:pos x="345" y="869"/>
                  </a:cxn>
                  <a:cxn ang="0">
                    <a:pos x="534" y="839"/>
                  </a:cxn>
                  <a:cxn ang="0">
                    <a:pos x="385" y="785"/>
                  </a:cxn>
                  <a:cxn ang="0">
                    <a:pos x="381" y="674"/>
                  </a:cxn>
                  <a:cxn ang="0">
                    <a:pos x="477" y="627"/>
                  </a:cxn>
                </a:cxnLst>
                <a:rect l="0" t="0" r="r" b="b"/>
                <a:pathLst>
                  <a:path w="1072" h="1047">
                    <a:moveTo>
                      <a:pt x="477" y="627"/>
                    </a:moveTo>
                    <a:cubicBezTo>
                      <a:pt x="503" y="632"/>
                      <a:pt x="542" y="644"/>
                      <a:pt x="571" y="686"/>
                    </a:cubicBezTo>
                    <a:cubicBezTo>
                      <a:pt x="600" y="730"/>
                      <a:pt x="616" y="783"/>
                      <a:pt x="651" y="893"/>
                    </a:cubicBezTo>
                    <a:cubicBezTo>
                      <a:pt x="686" y="1003"/>
                      <a:pt x="793" y="1047"/>
                      <a:pt x="883" y="1041"/>
                    </a:cubicBezTo>
                    <a:cubicBezTo>
                      <a:pt x="973" y="1035"/>
                      <a:pt x="1054" y="963"/>
                      <a:pt x="1072" y="907"/>
                    </a:cubicBezTo>
                    <a:cubicBezTo>
                      <a:pt x="1003" y="927"/>
                      <a:pt x="892" y="939"/>
                      <a:pt x="805" y="876"/>
                    </a:cubicBezTo>
                    <a:cubicBezTo>
                      <a:pt x="723" y="817"/>
                      <a:pt x="675" y="631"/>
                      <a:pt x="555" y="521"/>
                    </a:cubicBezTo>
                    <a:cubicBezTo>
                      <a:pt x="451" y="421"/>
                      <a:pt x="304" y="397"/>
                      <a:pt x="243" y="372"/>
                    </a:cubicBezTo>
                    <a:cubicBezTo>
                      <a:pt x="182" y="347"/>
                      <a:pt x="120" y="267"/>
                      <a:pt x="115" y="201"/>
                    </a:cubicBezTo>
                    <a:cubicBezTo>
                      <a:pt x="110" y="135"/>
                      <a:pt x="135" y="55"/>
                      <a:pt x="160" y="0"/>
                    </a:cubicBezTo>
                    <a:cubicBezTo>
                      <a:pt x="60" y="52"/>
                      <a:pt x="0" y="162"/>
                      <a:pt x="12" y="264"/>
                    </a:cubicBezTo>
                    <a:cubicBezTo>
                      <a:pt x="24" y="366"/>
                      <a:pt x="88" y="419"/>
                      <a:pt x="172" y="452"/>
                    </a:cubicBezTo>
                    <a:cubicBezTo>
                      <a:pt x="256" y="485"/>
                      <a:pt x="392" y="479"/>
                      <a:pt x="447" y="546"/>
                    </a:cubicBezTo>
                    <a:cubicBezTo>
                      <a:pt x="309" y="591"/>
                      <a:pt x="268" y="673"/>
                      <a:pt x="268" y="734"/>
                    </a:cubicBezTo>
                    <a:cubicBezTo>
                      <a:pt x="268" y="795"/>
                      <a:pt x="303" y="851"/>
                      <a:pt x="345" y="869"/>
                    </a:cubicBezTo>
                    <a:cubicBezTo>
                      <a:pt x="387" y="887"/>
                      <a:pt x="475" y="895"/>
                      <a:pt x="534" y="839"/>
                    </a:cubicBezTo>
                    <a:cubicBezTo>
                      <a:pt x="459" y="840"/>
                      <a:pt x="416" y="828"/>
                      <a:pt x="385" y="785"/>
                    </a:cubicBezTo>
                    <a:cubicBezTo>
                      <a:pt x="354" y="742"/>
                      <a:pt x="363" y="701"/>
                      <a:pt x="381" y="674"/>
                    </a:cubicBezTo>
                    <a:cubicBezTo>
                      <a:pt x="399" y="647"/>
                      <a:pt x="451" y="622"/>
                      <a:pt x="477" y="627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56" name="Freeform 92"/>
              <p:cNvSpPr>
                <a:spLocks/>
              </p:cNvSpPr>
              <p:nvPr userDrawn="1"/>
            </p:nvSpPr>
            <p:spPr bwMode="gray">
              <a:xfrm flipH="1" flipV="1">
                <a:off x="5061" y="743"/>
                <a:ext cx="144" cy="141"/>
              </a:xfrm>
              <a:custGeom>
                <a:avLst/>
                <a:gdLst/>
                <a:ahLst/>
                <a:cxnLst>
                  <a:cxn ang="0">
                    <a:pos x="477" y="627"/>
                  </a:cxn>
                  <a:cxn ang="0">
                    <a:pos x="571" y="686"/>
                  </a:cxn>
                  <a:cxn ang="0">
                    <a:pos x="651" y="893"/>
                  </a:cxn>
                  <a:cxn ang="0">
                    <a:pos x="883" y="1041"/>
                  </a:cxn>
                  <a:cxn ang="0">
                    <a:pos x="1072" y="907"/>
                  </a:cxn>
                  <a:cxn ang="0">
                    <a:pos x="805" y="876"/>
                  </a:cxn>
                  <a:cxn ang="0">
                    <a:pos x="555" y="521"/>
                  </a:cxn>
                  <a:cxn ang="0">
                    <a:pos x="243" y="372"/>
                  </a:cxn>
                  <a:cxn ang="0">
                    <a:pos x="115" y="201"/>
                  </a:cxn>
                  <a:cxn ang="0">
                    <a:pos x="160" y="0"/>
                  </a:cxn>
                  <a:cxn ang="0">
                    <a:pos x="12" y="264"/>
                  </a:cxn>
                  <a:cxn ang="0">
                    <a:pos x="172" y="452"/>
                  </a:cxn>
                  <a:cxn ang="0">
                    <a:pos x="447" y="546"/>
                  </a:cxn>
                  <a:cxn ang="0">
                    <a:pos x="268" y="734"/>
                  </a:cxn>
                  <a:cxn ang="0">
                    <a:pos x="345" y="869"/>
                  </a:cxn>
                  <a:cxn ang="0">
                    <a:pos x="534" y="839"/>
                  </a:cxn>
                  <a:cxn ang="0">
                    <a:pos x="385" y="785"/>
                  </a:cxn>
                  <a:cxn ang="0">
                    <a:pos x="381" y="674"/>
                  </a:cxn>
                  <a:cxn ang="0">
                    <a:pos x="477" y="627"/>
                  </a:cxn>
                </a:cxnLst>
                <a:rect l="0" t="0" r="r" b="b"/>
                <a:pathLst>
                  <a:path w="1072" h="1047">
                    <a:moveTo>
                      <a:pt x="477" y="627"/>
                    </a:moveTo>
                    <a:cubicBezTo>
                      <a:pt x="503" y="632"/>
                      <a:pt x="542" y="644"/>
                      <a:pt x="571" y="686"/>
                    </a:cubicBezTo>
                    <a:cubicBezTo>
                      <a:pt x="600" y="730"/>
                      <a:pt x="616" y="783"/>
                      <a:pt x="651" y="893"/>
                    </a:cubicBezTo>
                    <a:cubicBezTo>
                      <a:pt x="686" y="1003"/>
                      <a:pt x="793" y="1047"/>
                      <a:pt x="883" y="1041"/>
                    </a:cubicBezTo>
                    <a:cubicBezTo>
                      <a:pt x="973" y="1035"/>
                      <a:pt x="1054" y="963"/>
                      <a:pt x="1072" y="907"/>
                    </a:cubicBezTo>
                    <a:cubicBezTo>
                      <a:pt x="1003" y="927"/>
                      <a:pt x="892" y="939"/>
                      <a:pt x="805" y="876"/>
                    </a:cubicBezTo>
                    <a:cubicBezTo>
                      <a:pt x="723" y="817"/>
                      <a:pt x="675" y="631"/>
                      <a:pt x="555" y="521"/>
                    </a:cubicBezTo>
                    <a:cubicBezTo>
                      <a:pt x="451" y="421"/>
                      <a:pt x="304" y="397"/>
                      <a:pt x="243" y="372"/>
                    </a:cubicBezTo>
                    <a:cubicBezTo>
                      <a:pt x="182" y="347"/>
                      <a:pt x="120" y="267"/>
                      <a:pt x="115" y="201"/>
                    </a:cubicBezTo>
                    <a:cubicBezTo>
                      <a:pt x="110" y="135"/>
                      <a:pt x="135" y="55"/>
                      <a:pt x="160" y="0"/>
                    </a:cubicBezTo>
                    <a:cubicBezTo>
                      <a:pt x="60" y="52"/>
                      <a:pt x="0" y="162"/>
                      <a:pt x="12" y="264"/>
                    </a:cubicBezTo>
                    <a:cubicBezTo>
                      <a:pt x="24" y="366"/>
                      <a:pt x="88" y="419"/>
                      <a:pt x="172" y="452"/>
                    </a:cubicBezTo>
                    <a:cubicBezTo>
                      <a:pt x="256" y="485"/>
                      <a:pt x="392" y="479"/>
                      <a:pt x="447" y="546"/>
                    </a:cubicBezTo>
                    <a:cubicBezTo>
                      <a:pt x="309" y="591"/>
                      <a:pt x="268" y="673"/>
                      <a:pt x="268" y="734"/>
                    </a:cubicBezTo>
                    <a:cubicBezTo>
                      <a:pt x="268" y="795"/>
                      <a:pt x="303" y="851"/>
                      <a:pt x="345" y="869"/>
                    </a:cubicBezTo>
                    <a:cubicBezTo>
                      <a:pt x="387" y="887"/>
                      <a:pt x="475" y="895"/>
                      <a:pt x="534" y="839"/>
                    </a:cubicBezTo>
                    <a:cubicBezTo>
                      <a:pt x="459" y="840"/>
                      <a:pt x="416" y="828"/>
                      <a:pt x="385" y="785"/>
                    </a:cubicBezTo>
                    <a:cubicBezTo>
                      <a:pt x="354" y="742"/>
                      <a:pt x="363" y="701"/>
                      <a:pt x="381" y="674"/>
                    </a:cubicBezTo>
                    <a:cubicBezTo>
                      <a:pt x="399" y="647"/>
                      <a:pt x="451" y="622"/>
                      <a:pt x="477" y="627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357" name="Freeform 93"/>
              <p:cNvSpPr>
                <a:spLocks/>
              </p:cNvSpPr>
              <p:nvPr userDrawn="1"/>
            </p:nvSpPr>
            <p:spPr bwMode="gray">
              <a:xfrm flipV="1">
                <a:off x="4921" y="743"/>
                <a:ext cx="144" cy="141"/>
              </a:xfrm>
              <a:custGeom>
                <a:avLst/>
                <a:gdLst/>
                <a:ahLst/>
                <a:cxnLst>
                  <a:cxn ang="0">
                    <a:pos x="477" y="627"/>
                  </a:cxn>
                  <a:cxn ang="0">
                    <a:pos x="571" y="686"/>
                  </a:cxn>
                  <a:cxn ang="0">
                    <a:pos x="651" y="893"/>
                  </a:cxn>
                  <a:cxn ang="0">
                    <a:pos x="883" y="1041"/>
                  </a:cxn>
                  <a:cxn ang="0">
                    <a:pos x="1072" y="907"/>
                  </a:cxn>
                  <a:cxn ang="0">
                    <a:pos x="805" y="876"/>
                  </a:cxn>
                  <a:cxn ang="0">
                    <a:pos x="555" y="521"/>
                  </a:cxn>
                  <a:cxn ang="0">
                    <a:pos x="243" y="372"/>
                  </a:cxn>
                  <a:cxn ang="0">
                    <a:pos x="115" y="201"/>
                  </a:cxn>
                  <a:cxn ang="0">
                    <a:pos x="160" y="0"/>
                  </a:cxn>
                  <a:cxn ang="0">
                    <a:pos x="12" y="264"/>
                  </a:cxn>
                  <a:cxn ang="0">
                    <a:pos x="172" y="452"/>
                  </a:cxn>
                  <a:cxn ang="0">
                    <a:pos x="447" y="546"/>
                  </a:cxn>
                  <a:cxn ang="0">
                    <a:pos x="268" y="734"/>
                  </a:cxn>
                  <a:cxn ang="0">
                    <a:pos x="345" y="869"/>
                  </a:cxn>
                  <a:cxn ang="0">
                    <a:pos x="534" y="839"/>
                  </a:cxn>
                  <a:cxn ang="0">
                    <a:pos x="385" y="785"/>
                  </a:cxn>
                  <a:cxn ang="0">
                    <a:pos x="381" y="674"/>
                  </a:cxn>
                  <a:cxn ang="0">
                    <a:pos x="477" y="627"/>
                  </a:cxn>
                </a:cxnLst>
                <a:rect l="0" t="0" r="r" b="b"/>
                <a:pathLst>
                  <a:path w="1072" h="1047">
                    <a:moveTo>
                      <a:pt x="477" y="627"/>
                    </a:moveTo>
                    <a:cubicBezTo>
                      <a:pt x="503" y="632"/>
                      <a:pt x="542" y="644"/>
                      <a:pt x="571" y="686"/>
                    </a:cubicBezTo>
                    <a:cubicBezTo>
                      <a:pt x="600" y="730"/>
                      <a:pt x="616" y="783"/>
                      <a:pt x="651" y="893"/>
                    </a:cubicBezTo>
                    <a:cubicBezTo>
                      <a:pt x="686" y="1003"/>
                      <a:pt x="793" y="1047"/>
                      <a:pt x="883" y="1041"/>
                    </a:cubicBezTo>
                    <a:cubicBezTo>
                      <a:pt x="973" y="1035"/>
                      <a:pt x="1054" y="963"/>
                      <a:pt x="1072" y="907"/>
                    </a:cubicBezTo>
                    <a:cubicBezTo>
                      <a:pt x="1003" y="927"/>
                      <a:pt x="892" y="939"/>
                      <a:pt x="805" y="876"/>
                    </a:cubicBezTo>
                    <a:cubicBezTo>
                      <a:pt x="723" y="817"/>
                      <a:pt x="675" y="631"/>
                      <a:pt x="555" y="521"/>
                    </a:cubicBezTo>
                    <a:cubicBezTo>
                      <a:pt x="451" y="421"/>
                      <a:pt x="304" y="397"/>
                      <a:pt x="243" y="372"/>
                    </a:cubicBezTo>
                    <a:cubicBezTo>
                      <a:pt x="182" y="347"/>
                      <a:pt x="120" y="267"/>
                      <a:pt x="115" y="201"/>
                    </a:cubicBezTo>
                    <a:cubicBezTo>
                      <a:pt x="110" y="135"/>
                      <a:pt x="135" y="55"/>
                      <a:pt x="160" y="0"/>
                    </a:cubicBezTo>
                    <a:cubicBezTo>
                      <a:pt x="60" y="52"/>
                      <a:pt x="0" y="162"/>
                      <a:pt x="12" y="264"/>
                    </a:cubicBezTo>
                    <a:cubicBezTo>
                      <a:pt x="24" y="366"/>
                      <a:pt x="88" y="419"/>
                      <a:pt x="172" y="452"/>
                    </a:cubicBezTo>
                    <a:cubicBezTo>
                      <a:pt x="256" y="485"/>
                      <a:pt x="392" y="479"/>
                      <a:pt x="447" y="546"/>
                    </a:cubicBezTo>
                    <a:cubicBezTo>
                      <a:pt x="309" y="591"/>
                      <a:pt x="268" y="673"/>
                      <a:pt x="268" y="734"/>
                    </a:cubicBezTo>
                    <a:cubicBezTo>
                      <a:pt x="268" y="795"/>
                      <a:pt x="303" y="851"/>
                      <a:pt x="345" y="869"/>
                    </a:cubicBezTo>
                    <a:cubicBezTo>
                      <a:pt x="387" y="887"/>
                      <a:pt x="475" y="895"/>
                      <a:pt x="534" y="839"/>
                    </a:cubicBezTo>
                    <a:cubicBezTo>
                      <a:pt x="459" y="840"/>
                      <a:pt x="416" y="828"/>
                      <a:pt x="385" y="785"/>
                    </a:cubicBezTo>
                    <a:cubicBezTo>
                      <a:pt x="354" y="742"/>
                      <a:pt x="363" y="701"/>
                      <a:pt x="381" y="674"/>
                    </a:cubicBezTo>
                    <a:cubicBezTo>
                      <a:pt x="399" y="647"/>
                      <a:pt x="451" y="622"/>
                      <a:pt x="477" y="627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9" name="Rectangle 9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30" name="Rectangle 9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  <p:sp>
        <p:nvSpPr>
          <p:cNvPr id="11360" name="Rectangle 9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굴림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361" name="Rectangle 9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굴림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362" name="Rectangle 9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ea typeface="굴림" pitchFamily="34" charset="-127"/>
              </a:defRPr>
            </a:lvl1pPr>
          </a:lstStyle>
          <a:p>
            <a:pPr>
              <a:defRPr/>
            </a:pPr>
            <a:fld id="{D7081102-EFC1-447F-A5E6-4222AEC2106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 2" pitchFamily="18" charset="2"/>
        <a:buChar char="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 2" pitchFamily="18" charset="2"/>
        <a:buChar char="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 2" pitchFamily="18" charset="2"/>
        <a:buChar char="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 2" pitchFamily="18" charset="2"/>
        <a:buChar char="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 2" pitchFamily="18" charset="2"/>
        <a:buChar char="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 2" pitchFamily="18" charset="2"/>
        <a:buChar char="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 2" pitchFamily="18" charset="2"/>
        <a:buChar char="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 2" pitchFamily="18" charset="2"/>
        <a:buChar char="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905000"/>
          </a:xfrm>
        </p:spPr>
        <p:txBody>
          <a:bodyPr/>
          <a:lstStyle/>
          <a:p>
            <a:pPr eaLnBrk="1" hangingPunct="1">
              <a:defRPr/>
            </a:pPr>
            <a:r>
              <a:rPr lang="en-US" sz="3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Sesi</a:t>
            </a:r>
            <a:r>
              <a:rPr lang="en-US" sz="3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#1: </a:t>
            </a:r>
            <a:r>
              <a:rPr lang="en-US" sz="3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Pengertian</a:t>
            </a:r>
            <a:r>
              <a:rPr lang="en-US" sz="3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“</a:t>
            </a:r>
            <a:r>
              <a:rPr lang="en-US" sz="3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Penelitian</a:t>
            </a:r>
            <a:r>
              <a:rPr lang="en-US" sz="3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” </a:t>
            </a:r>
            <a:r>
              <a:rPr lang="en-US" sz="3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dan</a:t>
            </a:r>
            <a:r>
              <a:rPr lang="en-US" sz="3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</a:t>
            </a:r>
            <a:r>
              <a:rPr lang="en-US" sz="3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Maknanya</a:t>
            </a:r>
            <a:endParaRPr lang="en-US" sz="38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62484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2021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85800" y="3657600"/>
            <a:ext cx="784860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kumimoji="1" lang="en-US" sz="2400" b="1" dirty="0" err="1">
                <a:latin typeface="Garamond" pitchFamily="18" charset="0"/>
              </a:rPr>
              <a:t>Metodologi</a:t>
            </a:r>
            <a:r>
              <a:rPr kumimoji="1" lang="en-US" sz="2400" b="1" dirty="0">
                <a:latin typeface="Garamond" pitchFamily="18" charset="0"/>
              </a:rPr>
              <a:t> </a:t>
            </a:r>
            <a:r>
              <a:rPr kumimoji="1" lang="en-US" sz="2400" b="1" dirty="0" err="1">
                <a:latin typeface="Garamond" pitchFamily="18" charset="0"/>
              </a:rPr>
              <a:t>Penelitian</a:t>
            </a:r>
            <a:r>
              <a:rPr kumimoji="1" lang="en-US" sz="2400" b="1" dirty="0">
                <a:latin typeface="Garamond" pitchFamily="18" charset="0"/>
              </a:rPr>
              <a:t> </a:t>
            </a:r>
            <a:r>
              <a:rPr kumimoji="1" lang="en-US" sz="2400" b="1" dirty="0" err="1">
                <a:latin typeface="Garamond" pitchFamily="18" charset="0"/>
              </a:rPr>
              <a:t>dan</a:t>
            </a:r>
            <a:r>
              <a:rPr kumimoji="1" lang="en-US" sz="2400" b="1" dirty="0">
                <a:latin typeface="Garamond" pitchFamily="18" charset="0"/>
              </a:rPr>
              <a:t> </a:t>
            </a:r>
            <a:r>
              <a:rPr kumimoji="1" lang="en-US" sz="2400" b="1" dirty="0" err="1">
                <a:latin typeface="Garamond" pitchFamily="18" charset="0"/>
              </a:rPr>
              <a:t>Penulisan</a:t>
            </a:r>
            <a:r>
              <a:rPr kumimoji="1" lang="en-US" sz="2400" b="1" dirty="0">
                <a:latin typeface="Garamond" pitchFamily="18" charset="0"/>
              </a:rPr>
              <a:t> </a:t>
            </a:r>
            <a:r>
              <a:rPr kumimoji="1" lang="en-US" sz="2400" b="1" dirty="0" err="1">
                <a:latin typeface="Garamond" pitchFamily="18" charset="0"/>
              </a:rPr>
              <a:t>Ilmiah</a:t>
            </a:r>
            <a:endParaRPr kumimoji="1" lang="en-US" sz="2400" b="1" dirty="0">
              <a:latin typeface="Garamond" pitchFamily="18" charset="0"/>
            </a:endParaRPr>
          </a:p>
        </p:txBody>
      </p:sp>
    </p:spTree>
  </p:cSld>
  <p:clrMapOvr>
    <a:masterClrMapping/>
  </p:clrMapOvr>
  <p:transition>
    <p:pull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Pemicu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r>
              <a:rPr lang="en-US" dirty="0" err="1"/>
              <a:t>Mungkinkah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?</a:t>
            </a:r>
          </a:p>
          <a:p>
            <a:r>
              <a:rPr lang="en-US" dirty="0" err="1"/>
              <a:t>Sahihkah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datanya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dipertanggung</a:t>
            </a:r>
            <a:r>
              <a:rPr lang="en-US" dirty="0"/>
              <a:t> </a:t>
            </a:r>
            <a:r>
              <a:rPr lang="en-US" dirty="0" err="1"/>
              <a:t>jawabkan</a:t>
            </a:r>
            <a:r>
              <a:rPr lang="en-US" dirty="0"/>
              <a:t>?</a:t>
            </a:r>
          </a:p>
          <a:p>
            <a:r>
              <a:rPr lang="en-US" dirty="0" err="1"/>
              <a:t>Bisakah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urutan-urutan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sistematis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ransition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Silahkan</a:t>
            </a:r>
            <a:r>
              <a:rPr lang="en-US" dirty="0"/>
              <a:t> </a:t>
            </a:r>
            <a:r>
              <a:rPr lang="en-US" dirty="0" err="1"/>
              <a:t>didiskusikan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pemicu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.</a:t>
            </a:r>
          </a:p>
          <a:p>
            <a:r>
              <a:rPr lang="en-US" dirty="0" err="1"/>
              <a:t>Sampaikan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</a:p>
          <a:p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contoh-contoh</a:t>
            </a:r>
            <a:r>
              <a:rPr lang="en-US" dirty="0"/>
              <a:t> “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”, </a:t>
            </a:r>
            <a:r>
              <a:rPr lang="en-US" dirty="0" err="1"/>
              <a:t>dan</a:t>
            </a:r>
            <a:r>
              <a:rPr lang="en-US" dirty="0"/>
              <a:t> “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”. </a:t>
            </a:r>
          </a:p>
          <a:p>
            <a:endParaRPr lang="en-US" dirty="0"/>
          </a:p>
        </p:txBody>
      </p:sp>
    </p:spTree>
  </p:cSld>
  <p:clrMapOvr>
    <a:masterClrMapping/>
  </p:clrMapOvr>
  <p:transition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r>
              <a:rPr lang="en-US" sz="3600" dirty="0" err="1"/>
              <a:t>Bagaimana</a:t>
            </a:r>
            <a:r>
              <a:rPr lang="en-US" sz="3600" dirty="0"/>
              <a:t> </a:t>
            </a:r>
            <a:r>
              <a:rPr lang="en-US" sz="3600" dirty="0" err="1"/>
              <a:t>Mengidentifikasi</a:t>
            </a:r>
            <a:r>
              <a:rPr lang="en-US" sz="3600" dirty="0"/>
              <a:t> </a:t>
            </a:r>
            <a:r>
              <a:rPr lang="en-US" sz="3600" dirty="0" err="1"/>
              <a:t>Permasalahan</a:t>
            </a:r>
            <a:r>
              <a:rPr lang="en-US" sz="3600" dirty="0"/>
              <a:t> </a:t>
            </a:r>
            <a:r>
              <a:rPr lang="en-US" sz="3600" dirty="0" err="1"/>
              <a:t>Penelitian</a:t>
            </a:r>
            <a:r>
              <a:rPr lang="en-US" sz="3600" dirty="0"/>
              <a:t>?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sz="2800" dirty="0" err="1"/>
              <a:t>Mulailah</a:t>
            </a:r>
            <a:r>
              <a:rPr lang="en-US" sz="2800" dirty="0"/>
              <a:t> </a:t>
            </a:r>
            <a:r>
              <a:rPr lang="en-US" sz="2800" dirty="0" err="1"/>
              <a:t>mencari</a:t>
            </a:r>
            <a:r>
              <a:rPr lang="en-US" sz="2800" dirty="0"/>
              <a:t> “</a:t>
            </a:r>
            <a:r>
              <a:rPr lang="en-US" sz="2800" dirty="0" err="1"/>
              <a:t>permasalahan</a:t>
            </a:r>
            <a:r>
              <a:rPr lang="en-US" sz="2800" dirty="0"/>
              <a:t>” </a:t>
            </a:r>
            <a:r>
              <a:rPr lang="en-US" sz="2800" dirty="0" err="1"/>
              <a:t>atau</a:t>
            </a:r>
            <a:r>
              <a:rPr lang="en-US" sz="2800" dirty="0"/>
              <a:t> “problem”.</a:t>
            </a:r>
          </a:p>
          <a:p>
            <a:pPr lvl="1"/>
            <a:r>
              <a:rPr lang="en-US" sz="2400" dirty="0"/>
              <a:t>“Problem” yang </a:t>
            </a:r>
            <a:r>
              <a:rPr lang="en-US" sz="2400" dirty="0" err="1"/>
              <a:t>dicari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“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fenomena</a:t>
            </a:r>
            <a:r>
              <a:rPr lang="en-US" sz="2400" dirty="0"/>
              <a:t>” </a:t>
            </a:r>
            <a:r>
              <a:rPr lang="en-US" sz="2400" dirty="0" err="1"/>
              <a:t>atau</a:t>
            </a:r>
            <a:r>
              <a:rPr lang="en-US" sz="2400" dirty="0"/>
              <a:t> “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(opportunity)”.</a:t>
            </a:r>
          </a:p>
          <a:p>
            <a:pPr lvl="1"/>
            <a:r>
              <a:rPr lang="en-US" sz="2400" dirty="0" err="1"/>
              <a:t>Contoh</a:t>
            </a:r>
            <a:r>
              <a:rPr lang="en-US" sz="2400" dirty="0"/>
              <a:t> “problem”: </a:t>
            </a:r>
            <a:r>
              <a:rPr lang="en-US" sz="2400" dirty="0" err="1"/>
              <a:t>Antrian</a:t>
            </a:r>
            <a:r>
              <a:rPr lang="en-US" sz="2400" dirty="0"/>
              <a:t> yang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membayar</a:t>
            </a:r>
            <a:r>
              <a:rPr lang="en-US" sz="2400" dirty="0"/>
              <a:t> </a:t>
            </a:r>
            <a:r>
              <a:rPr lang="en-US" sz="2400" dirty="0" err="1"/>
              <a:t>tagihan</a:t>
            </a:r>
            <a:r>
              <a:rPr lang="en-US" sz="2400" dirty="0"/>
              <a:t> </a:t>
            </a:r>
            <a:r>
              <a:rPr lang="en-US" sz="2400" dirty="0" err="1"/>
              <a:t>listrik</a:t>
            </a:r>
            <a:r>
              <a:rPr lang="en-US" sz="2400" dirty="0"/>
              <a:t>.</a:t>
            </a:r>
          </a:p>
          <a:p>
            <a:pPr lvl="1"/>
            <a:r>
              <a:rPr lang="en-US" sz="2400" dirty="0" err="1"/>
              <a:t>Contoh</a:t>
            </a:r>
            <a:r>
              <a:rPr lang="en-US" sz="2400" dirty="0"/>
              <a:t> “</a:t>
            </a:r>
            <a:r>
              <a:rPr lang="en-US" sz="2400" dirty="0" err="1"/>
              <a:t>fenomena</a:t>
            </a:r>
            <a:r>
              <a:rPr lang="en-US" sz="2400" dirty="0"/>
              <a:t>”: </a:t>
            </a:r>
            <a:r>
              <a:rPr lang="en-US" sz="2400" dirty="0" err="1"/>
              <a:t>Penyebaran</a:t>
            </a:r>
            <a:r>
              <a:rPr lang="en-US" sz="2400" dirty="0"/>
              <a:t> covid19 yang </a:t>
            </a:r>
            <a:r>
              <a:rPr lang="en-US" sz="2400" dirty="0" err="1"/>
              <a:t>begitu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keseluruh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.</a:t>
            </a:r>
          </a:p>
          <a:p>
            <a:pPr lvl="1"/>
            <a:r>
              <a:rPr lang="en-US" sz="2400" dirty="0" err="1"/>
              <a:t>Contoh</a:t>
            </a:r>
            <a:r>
              <a:rPr lang="en-US" sz="2400" dirty="0"/>
              <a:t> “</a:t>
            </a:r>
            <a:r>
              <a:rPr lang="en-US" sz="2400" dirty="0" err="1"/>
              <a:t>peluang</a:t>
            </a:r>
            <a:r>
              <a:rPr lang="en-US" sz="2400" dirty="0"/>
              <a:t>”: Mata </a:t>
            </a:r>
            <a:r>
              <a:rPr lang="en-US" sz="2400" dirty="0" err="1"/>
              <a:t>uang</a:t>
            </a:r>
            <a:r>
              <a:rPr lang="en-US" sz="2400" dirty="0"/>
              <a:t> yang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, </a:t>
            </a:r>
            <a:r>
              <a:rPr lang="en-US" sz="2400" dirty="0" err="1"/>
              <a:t>digantikan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mata</a:t>
            </a:r>
            <a:r>
              <a:rPr lang="en-US" sz="2400" dirty="0"/>
              <a:t> </a:t>
            </a:r>
            <a:r>
              <a:rPr lang="en-US" sz="2400" dirty="0" err="1"/>
              <a:t>uang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.</a:t>
            </a:r>
          </a:p>
          <a:p>
            <a:r>
              <a:rPr lang="en-US" sz="2800" dirty="0" err="1"/>
              <a:t>Perdebatkanlah</a:t>
            </a:r>
            <a:r>
              <a:rPr lang="en-US" sz="2800" dirty="0"/>
              <a:t> </a:t>
            </a:r>
            <a:r>
              <a:rPr lang="en-US" sz="2800" dirty="0" err="1"/>
              <a:t>apakah</a:t>
            </a:r>
            <a:r>
              <a:rPr lang="en-US" sz="2800" dirty="0"/>
              <a:t> “</a:t>
            </a:r>
            <a:r>
              <a:rPr lang="en-US" sz="2800" dirty="0" err="1"/>
              <a:t>permasalahan</a:t>
            </a:r>
            <a:r>
              <a:rPr lang="en-US" sz="2800" dirty="0"/>
              <a:t>”, “</a:t>
            </a:r>
            <a:r>
              <a:rPr lang="en-US" sz="2800" dirty="0" err="1"/>
              <a:t>peluang</a:t>
            </a:r>
            <a:r>
              <a:rPr lang="en-US" sz="2800" dirty="0"/>
              <a:t>”, “</a:t>
            </a:r>
            <a:r>
              <a:rPr lang="en-US" sz="2800" dirty="0" err="1"/>
              <a:t>fenomena</a:t>
            </a:r>
            <a:r>
              <a:rPr lang="en-US" sz="2800" dirty="0"/>
              <a:t>” yang </a:t>
            </a:r>
            <a:r>
              <a:rPr lang="en-US" sz="2800" dirty="0" err="1"/>
              <a:t>ditetapkan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: </a:t>
            </a:r>
            <a:r>
              <a:rPr lang="en-US" sz="2800" dirty="0" err="1"/>
              <a:t>signifikan</a:t>
            </a:r>
            <a:r>
              <a:rPr lang="en-US" sz="2800" dirty="0"/>
              <a:t> </a:t>
            </a:r>
            <a:r>
              <a:rPr lang="en-US" sz="2800" dirty="0" err="1"/>
              <a:t>kah</a:t>
            </a:r>
            <a:r>
              <a:rPr lang="en-US" sz="2800" dirty="0"/>
              <a:t>?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dikerjakan</a:t>
            </a:r>
            <a:r>
              <a:rPr lang="en-US" sz="2800" dirty="0"/>
              <a:t> </a:t>
            </a:r>
            <a:r>
              <a:rPr lang="en-US" sz="2800" dirty="0" err="1"/>
              <a:t>kah</a:t>
            </a:r>
            <a:r>
              <a:rPr lang="en-US" sz="2800" dirty="0"/>
              <a:t> (do able)? </a:t>
            </a:r>
            <a:r>
              <a:rPr lang="en-US" sz="2800" dirty="0" err="1"/>
              <a:t>Layak</a:t>
            </a:r>
            <a:r>
              <a:rPr lang="en-US" sz="2800" dirty="0"/>
              <a:t> </a:t>
            </a:r>
            <a:r>
              <a:rPr lang="en-US" sz="2800" dirty="0" err="1"/>
              <a:t>kah</a:t>
            </a:r>
            <a:r>
              <a:rPr lang="en-US" sz="2800" dirty="0"/>
              <a:t>?, </a:t>
            </a:r>
            <a:r>
              <a:rPr lang="en-US" sz="2800" dirty="0" err="1"/>
              <a:t>Dll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609600" y="1954866"/>
            <a:ext cx="2444750" cy="1447800"/>
          </a:xfrm>
          <a:prstGeom prst="cloudCallout">
            <a:avLst>
              <a:gd name="adj1" fmla="val 76699"/>
              <a:gd name="adj2" fmla="val 8487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3349625" y="1219200"/>
            <a:ext cx="2444750" cy="1447800"/>
          </a:xfrm>
          <a:prstGeom prst="cloudCallout">
            <a:avLst>
              <a:gd name="adj1" fmla="val -161"/>
              <a:gd name="adj2" fmla="val 9382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loud Callout 3"/>
          <p:cNvSpPr/>
          <p:nvPr/>
        </p:nvSpPr>
        <p:spPr>
          <a:xfrm>
            <a:off x="6397625" y="1954866"/>
            <a:ext cx="2444750" cy="1447800"/>
          </a:xfrm>
          <a:prstGeom prst="cloudCallout">
            <a:avLst>
              <a:gd name="adj1" fmla="val -87621"/>
              <a:gd name="adj2" fmla="val 8129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MC90044173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2113616"/>
            <a:ext cx="1066800" cy="1066800"/>
          </a:xfrm>
          <a:prstGeom prst="rect">
            <a:avLst/>
          </a:prstGeom>
        </p:spPr>
      </p:pic>
      <p:pic>
        <p:nvPicPr>
          <p:cNvPr id="7" name="Picture 6" descr="MC900071119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2031066"/>
            <a:ext cx="1566000" cy="1104900"/>
          </a:xfrm>
          <a:prstGeom prst="rect">
            <a:avLst/>
          </a:prstGeom>
        </p:spPr>
      </p:pic>
      <p:pic>
        <p:nvPicPr>
          <p:cNvPr id="8" name="Picture 7" descr="disc MC900174351.WM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0" y="1352550"/>
            <a:ext cx="1528182" cy="13144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3911" y="405825"/>
            <a:ext cx="84176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Dari </a:t>
            </a:r>
            <a:r>
              <a:rPr lang="en-US" sz="3200" dirty="0" err="1"/>
              <a:t>manakah</a:t>
            </a:r>
            <a:r>
              <a:rPr lang="en-US" sz="3200" dirty="0"/>
              <a:t> </a:t>
            </a:r>
            <a:r>
              <a:rPr lang="en-US" sz="3200" dirty="0" err="1"/>
              <a:t>permasalahan</a:t>
            </a:r>
            <a:r>
              <a:rPr lang="en-US" sz="3200" dirty="0"/>
              <a:t> </a:t>
            </a:r>
            <a:r>
              <a:rPr lang="en-US" sz="3200" dirty="0" err="1"/>
              <a:t>penelitian</a:t>
            </a:r>
            <a:r>
              <a:rPr lang="en-US" sz="3200" dirty="0"/>
              <a:t> </a:t>
            </a:r>
            <a:r>
              <a:rPr lang="en-US" sz="3200" dirty="0" err="1"/>
              <a:t>diperoleh</a:t>
            </a:r>
            <a:r>
              <a:rPr lang="en-US" sz="3200" dirty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9800" y="3505200"/>
            <a:ext cx="28648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Dari </a:t>
            </a:r>
            <a:r>
              <a:rPr lang="en-US" sz="2200" dirty="0" err="1"/>
              <a:t>membaca</a:t>
            </a:r>
            <a:r>
              <a:rPr lang="en-US" sz="2200" dirty="0"/>
              <a:t> artikel-2</a:t>
            </a:r>
          </a:p>
          <a:p>
            <a:r>
              <a:rPr lang="en-US" sz="2200" dirty="0" err="1"/>
              <a:t>ilmiah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3513641" y="2667000"/>
            <a:ext cx="33505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Dari </a:t>
            </a:r>
            <a:r>
              <a:rPr lang="en-US" sz="2200" dirty="0" err="1"/>
              <a:t>kehadiran</a:t>
            </a:r>
            <a:r>
              <a:rPr lang="en-US" sz="2200" dirty="0"/>
              <a:t> </a:t>
            </a:r>
            <a:r>
              <a:rPr lang="en-US" sz="2200" dirty="0" err="1"/>
              <a:t>dikonferensi</a:t>
            </a:r>
            <a:endParaRPr lang="en-US" sz="2200" dirty="0"/>
          </a:p>
          <a:p>
            <a:r>
              <a:rPr lang="en-US" sz="2200" dirty="0" err="1"/>
              <a:t>atau</a:t>
            </a:r>
            <a:r>
              <a:rPr lang="en-US" sz="2200" dirty="0"/>
              <a:t> seminar 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3400" y="3276600"/>
            <a:ext cx="30283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Dari </a:t>
            </a:r>
            <a:r>
              <a:rPr lang="en-US" sz="2200" dirty="0" err="1"/>
              <a:t>tempat</a:t>
            </a:r>
            <a:r>
              <a:rPr lang="en-US" sz="2200" dirty="0"/>
              <a:t> </a:t>
            </a:r>
            <a:r>
              <a:rPr lang="en-US" sz="2200" dirty="0" err="1"/>
              <a:t>anda</a:t>
            </a:r>
            <a:r>
              <a:rPr lang="en-US" sz="2200" dirty="0"/>
              <a:t> </a:t>
            </a:r>
            <a:r>
              <a:rPr lang="en-US" sz="2200" dirty="0" err="1"/>
              <a:t>bekerja</a:t>
            </a:r>
            <a:endParaRPr lang="en-US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5427174" y="4572000"/>
            <a:ext cx="23102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For sure, not from </a:t>
            </a:r>
          </a:p>
          <a:p>
            <a:r>
              <a:rPr lang="en-US" sz="2200" dirty="0"/>
              <a:t>your dream!!</a:t>
            </a:r>
          </a:p>
        </p:txBody>
      </p:sp>
      <p:pic>
        <p:nvPicPr>
          <p:cNvPr id="14" name="Picture 13" descr="think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7000" y="3810000"/>
            <a:ext cx="2819400" cy="1752600"/>
          </a:xfrm>
          <a:prstGeom prst="rect">
            <a:avLst/>
          </a:prstGeom>
        </p:spPr>
      </p:pic>
      <p:pic>
        <p:nvPicPr>
          <p:cNvPr id="15" name="Picture 14" descr="Questio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9600" y="41910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err="1"/>
              <a:t>Menetapkan</a:t>
            </a:r>
            <a:r>
              <a:rPr lang="en-US" sz="3800" dirty="0"/>
              <a:t> </a:t>
            </a:r>
            <a:r>
              <a:rPr lang="en-US" sz="3800" dirty="0" err="1"/>
              <a:t>Permasalahan</a:t>
            </a:r>
            <a:r>
              <a:rPr lang="en-US" sz="3800" dirty="0"/>
              <a:t> </a:t>
            </a:r>
            <a:r>
              <a:rPr lang="en-US" sz="3800" dirty="0" err="1"/>
              <a:t>Penelitian</a:t>
            </a:r>
            <a:endParaRPr lang="ms-MY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yang paling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tahapan-2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</a:t>
            </a:r>
          </a:p>
          <a:p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, </a:t>
            </a:r>
            <a:r>
              <a:rPr lang="en-US" sz="2800" dirty="0" err="1"/>
              <a:t>pemikiran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sering</a:t>
            </a:r>
            <a:r>
              <a:rPr lang="en-US" sz="2800" dirty="0"/>
              <a:t> </a:t>
            </a:r>
            <a:r>
              <a:rPr lang="en-US" sz="2800" dirty="0" err="1"/>
              <a:t>berobah-robah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, </a:t>
            </a:r>
            <a:r>
              <a:rPr lang="en-US" sz="2800" dirty="0" err="1"/>
              <a:t>permasalahan</a:t>
            </a:r>
            <a:r>
              <a:rPr lang="en-US" sz="2800" dirty="0"/>
              <a:t> </a:t>
            </a:r>
            <a:r>
              <a:rPr lang="en-US" sz="2800" dirty="0" err="1"/>
              <a:t>penelitiannya</a:t>
            </a:r>
            <a:r>
              <a:rPr lang="en-US" sz="2800" dirty="0"/>
              <a:t> </a:t>
            </a:r>
            <a:r>
              <a:rPr lang="en-US" sz="2800" dirty="0" err="1"/>
              <a:t>belum</a:t>
            </a:r>
            <a:r>
              <a:rPr lang="en-US" sz="2800" dirty="0"/>
              <a:t> </a:t>
            </a:r>
            <a:r>
              <a:rPr lang="en-US" sz="2800" dirty="0" err="1"/>
              <a:t>jelas</a:t>
            </a:r>
            <a:r>
              <a:rPr lang="en-US" sz="2800" dirty="0"/>
              <a:t>, </a:t>
            </a:r>
            <a:r>
              <a:rPr lang="en-US" sz="2800" dirty="0" err="1"/>
              <a:t>belum</a:t>
            </a:r>
            <a:r>
              <a:rPr lang="en-US" sz="2800" dirty="0"/>
              <a:t> </a:t>
            </a:r>
            <a:r>
              <a:rPr lang="en-US" sz="2800" dirty="0" err="1"/>
              <a:t>terdefinisikan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jelas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, “</a:t>
            </a:r>
            <a:r>
              <a:rPr lang="en-US" sz="2800" dirty="0" err="1"/>
              <a:t>apa</a:t>
            </a:r>
            <a:r>
              <a:rPr lang="en-US" sz="2800" dirty="0"/>
              <a:t> yang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ketahui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pengetahuan</a:t>
            </a:r>
            <a:r>
              <a:rPr lang="en-US" sz="2800" dirty="0"/>
              <a:t>”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minim, alias “</a:t>
            </a:r>
            <a:r>
              <a:rPr lang="en-US" sz="2800" dirty="0" err="1"/>
              <a:t>bodoh</a:t>
            </a:r>
            <a:r>
              <a:rPr lang="en-US" sz="2800" dirty="0"/>
              <a:t>”.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5602069"/>
            <a:ext cx="7871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JANGAN TAKUT UNTUK MERUMUSKAN PERMASALAHAN PENELITIAN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TULISKAN....SEKALI LAGI TULISKAN SEMUA IDE-2 YANG MUNCUL</a:t>
            </a:r>
          </a:p>
        </p:txBody>
      </p:sp>
    </p:spTree>
    <p:extLst>
      <p:ext uri="{BB962C8B-B14F-4D97-AF65-F5344CB8AC3E}">
        <p14:creationId xmlns:p14="http://schemas.microsoft.com/office/powerpoint/2010/main" val="1014923531"/>
      </p:ext>
    </p:extLst>
  </p:cSld>
  <p:clrMapOvr>
    <a:masterClrMapping/>
  </p:clrMapOvr>
  <p:transition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err="1"/>
              <a:t>Mengapa</a:t>
            </a:r>
            <a:r>
              <a:rPr lang="en-US" sz="3000" dirty="0"/>
              <a:t> </a:t>
            </a:r>
            <a:r>
              <a:rPr lang="en-US" sz="3000" dirty="0" err="1"/>
              <a:t>Mesti</a:t>
            </a:r>
            <a:r>
              <a:rPr lang="en-US" sz="3000" dirty="0"/>
              <a:t> </a:t>
            </a:r>
            <a:r>
              <a:rPr lang="en-US" sz="3000" dirty="0" err="1"/>
              <a:t>Menetapkan</a:t>
            </a:r>
            <a:r>
              <a:rPr lang="en-US" sz="3000" dirty="0"/>
              <a:t> </a:t>
            </a:r>
            <a:r>
              <a:rPr lang="en-US" sz="3000" dirty="0" err="1"/>
              <a:t>Permasalahan</a:t>
            </a:r>
            <a:r>
              <a:rPr lang="en-US" sz="3000" dirty="0"/>
              <a:t> </a:t>
            </a:r>
            <a:r>
              <a:rPr lang="en-US" sz="3000" dirty="0" err="1"/>
              <a:t>Penelitian</a:t>
            </a:r>
            <a:r>
              <a:rPr lang="en-US" sz="3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300" dirty="0" err="1"/>
              <a:t>Penetapan</a:t>
            </a:r>
            <a:r>
              <a:rPr lang="en-US" sz="2300" dirty="0"/>
              <a:t> </a:t>
            </a:r>
            <a:r>
              <a:rPr lang="en-US" sz="2300" dirty="0" err="1"/>
              <a:t>permasalahan</a:t>
            </a:r>
            <a:r>
              <a:rPr lang="en-US" sz="2300" dirty="0"/>
              <a:t> </a:t>
            </a:r>
            <a:r>
              <a:rPr lang="en-US" sz="2300" dirty="0" err="1"/>
              <a:t>penelitian</a:t>
            </a:r>
            <a:r>
              <a:rPr lang="en-US" sz="2300" dirty="0"/>
              <a:t> </a:t>
            </a:r>
            <a:r>
              <a:rPr lang="en-US" sz="2300" dirty="0" err="1"/>
              <a:t>akan</a:t>
            </a:r>
            <a:r>
              <a:rPr lang="en-US" sz="2300" dirty="0"/>
              <a:t> </a:t>
            </a:r>
            <a:r>
              <a:rPr lang="en-US" sz="2300" dirty="0" err="1"/>
              <a:t>menentukan</a:t>
            </a:r>
            <a:r>
              <a:rPr lang="en-US" sz="2300" dirty="0"/>
              <a:t> </a:t>
            </a:r>
            <a:r>
              <a:rPr lang="en-US" sz="2300" dirty="0" err="1"/>
              <a:t>apa</a:t>
            </a:r>
            <a:r>
              <a:rPr lang="en-US" sz="2300" dirty="0"/>
              <a:t> yang </a:t>
            </a:r>
            <a:r>
              <a:rPr lang="en-US" sz="2300" dirty="0" err="1"/>
              <a:t>akan</a:t>
            </a:r>
            <a:r>
              <a:rPr lang="en-US" sz="2300" dirty="0"/>
              <a:t> </a:t>
            </a:r>
            <a:r>
              <a:rPr lang="en-US" sz="2300" dirty="0" err="1"/>
              <a:t>anda</a:t>
            </a:r>
            <a:r>
              <a:rPr lang="en-US" sz="2300" dirty="0"/>
              <a:t> </a:t>
            </a:r>
            <a:r>
              <a:rPr lang="en-US" sz="2300" dirty="0" err="1"/>
              <a:t>kerjakan</a:t>
            </a:r>
            <a:r>
              <a:rPr lang="en-US" sz="2300" dirty="0"/>
              <a:t>. </a:t>
            </a:r>
          </a:p>
          <a:p>
            <a:r>
              <a:rPr lang="en-US" sz="2300" dirty="0" err="1"/>
              <a:t>Penetapan</a:t>
            </a:r>
            <a:r>
              <a:rPr lang="en-US" sz="2300" dirty="0"/>
              <a:t> </a:t>
            </a:r>
            <a:r>
              <a:rPr lang="en-US" sz="2300" dirty="0" err="1"/>
              <a:t>permasalahan</a:t>
            </a:r>
            <a:r>
              <a:rPr lang="en-US" sz="2300" dirty="0"/>
              <a:t> </a:t>
            </a:r>
            <a:r>
              <a:rPr lang="en-US" sz="2300" dirty="0" err="1"/>
              <a:t>penelitian</a:t>
            </a:r>
            <a:r>
              <a:rPr lang="en-US" sz="2300" dirty="0"/>
              <a:t> </a:t>
            </a:r>
            <a:r>
              <a:rPr lang="en-US" sz="2300" dirty="0" err="1"/>
              <a:t>akan</a:t>
            </a:r>
            <a:r>
              <a:rPr lang="en-US" sz="2300" dirty="0"/>
              <a:t> </a:t>
            </a:r>
            <a:r>
              <a:rPr lang="en-US" sz="2300" dirty="0" err="1"/>
              <a:t>menentukan</a:t>
            </a:r>
            <a:r>
              <a:rPr lang="en-US" sz="2300" dirty="0"/>
              <a:t> </a:t>
            </a:r>
            <a:r>
              <a:rPr lang="en-US" sz="2300" dirty="0" err="1"/>
              <a:t>bagaimana</a:t>
            </a:r>
            <a:r>
              <a:rPr lang="en-US" sz="2300" dirty="0"/>
              <a:t> </a:t>
            </a:r>
            <a:r>
              <a:rPr lang="en-US" sz="2300" dirty="0" err="1"/>
              <a:t>anda</a:t>
            </a:r>
            <a:r>
              <a:rPr lang="en-US" sz="2300" dirty="0"/>
              <a:t> </a:t>
            </a:r>
            <a:r>
              <a:rPr lang="en-US" sz="2300" dirty="0" err="1"/>
              <a:t>mengerjakannya</a:t>
            </a:r>
            <a:endParaRPr lang="en-US" sz="2300" dirty="0"/>
          </a:p>
          <a:p>
            <a:r>
              <a:rPr lang="en-US" sz="2300" dirty="0" err="1"/>
              <a:t>Penetapan</a:t>
            </a:r>
            <a:r>
              <a:rPr lang="en-US" sz="2300" dirty="0"/>
              <a:t> </a:t>
            </a:r>
            <a:r>
              <a:rPr lang="en-US" sz="2300" dirty="0" err="1"/>
              <a:t>permasalahan</a:t>
            </a:r>
            <a:r>
              <a:rPr lang="en-US" sz="2300" dirty="0"/>
              <a:t> </a:t>
            </a:r>
            <a:r>
              <a:rPr lang="en-US" sz="2300" dirty="0" err="1"/>
              <a:t>penelitian</a:t>
            </a:r>
            <a:r>
              <a:rPr lang="en-US" sz="2300" dirty="0"/>
              <a:t> </a:t>
            </a:r>
            <a:r>
              <a:rPr lang="en-US" sz="2300" dirty="0" err="1"/>
              <a:t>akan</a:t>
            </a:r>
            <a:r>
              <a:rPr lang="en-US" sz="2300" dirty="0"/>
              <a:t> </a:t>
            </a:r>
            <a:r>
              <a:rPr lang="en-US" sz="2300" dirty="0" err="1"/>
              <a:t>menentukan</a:t>
            </a:r>
            <a:r>
              <a:rPr lang="en-US" sz="2300" dirty="0"/>
              <a:t> </a:t>
            </a:r>
            <a:r>
              <a:rPr lang="en-US" sz="2300" dirty="0" err="1"/>
              <a:t>apa</a:t>
            </a:r>
            <a:r>
              <a:rPr lang="en-US" sz="2300" dirty="0"/>
              <a:t> yang </a:t>
            </a:r>
            <a:r>
              <a:rPr lang="en-US" sz="2300" dirty="0" err="1"/>
              <a:t>akan</a:t>
            </a:r>
            <a:r>
              <a:rPr lang="en-US" sz="2300" dirty="0"/>
              <a:t> </a:t>
            </a:r>
            <a:r>
              <a:rPr lang="en-US" sz="2300" dirty="0" err="1"/>
              <a:t>anda</a:t>
            </a:r>
            <a:r>
              <a:rPr lang="en-US" sz="2300" dirty="0"/>
              <a:t> </a:t>
            </a:r>
            <a:r>
              <a:rPr lang="en-US" sz="2300" dirty="0" err="1"/>
              <a:t>capai</a:t>
            </a:r>
            <a:endParaRPr lang="en-US" sz="2300" dirty="0"/>
          </a:p>
          <a:p>
            <a:r>
              <a:rPr lang="en-US" sz="2300" dirty="0" err="1"/>
              <a:t>Penetapan</a:t>
            </a:r>
            <a:r>
              <a:rPr lang="en-US" sz="2300" dirty="0"/>
              <a:t> </a:t>
            </a:r>
            <a:r>
              <a:rPr lang="en-US" sz="2300" dirty="0" err="1"/>
              <a:t>permasalahan</a:t>
            </a:r>
            <a:r>
              <a:rPr lang="en-US" sz="2300" dirty="0"/>
              <a:t> </a:t>
            </a:r>
            <a:r>
              <a:rPr lang="en-US" sz="2300" dirty="0" err="1"/>
              <a:t>penelitian</a:t>
            </a:r>
            <a:r>
              <a:rPr lang="en-US" sz="2300" dirty="0"/>
              <a:t> </a:t>
            </a:r>
            <a:r>
              <a:rPr lang="en-US" sz="2300" dirty="0" err="1"/>
              <a:t>akan</a:t>
            </a:r>
            <a:r>
              <a:rPr lang="en-US" sz="2300" dirty="0"/>
              <a:t> </a:t>
            </a:r>
            <a:r>
              <a:rPr lang="en-US" sz="2300" dirty="0" err="1"/>
              <a:t>menentukan</a:t>
            </a:r>
            <a:r>
              <a:rPr lang="en-US" sz="2300" dirty="0"/>
              <a:t> </a:t>
            </a:r>
            <a:r>
              <a:rPr lang="en-US" sz="2300" dirty="0" err="1"/>
              <a:t>bagaimana</a:t>
            </a:r>
            <a:r>
              <a:rPr lang="en-US" sz="2300" dirty="0"/>
              <a:t> “</a:t>
            </a:r>
            <a:r>
              <a:rPr lang="en-US" sz="2300" dirty="0" err="1"/>
              <a:t>posisi</a:t>
            </a:r>
            <a:r>
              <a:rPr lang="en-US" sz="2300" dirty="0"/>
              <a:t> </a:t>
            </a:r>
            <a:r>
              <a:rPr lang="en-US" sz="2300" dirty="0" err="1"/>
              <a:t>relatif</a:t>
            </a:r>
            <a:r>
              <a:rPr lang="en-US" sz="2300" dirty="0"/>
              <a:t>” </a:t>
            </a:r>
            <a:r>
              <a:rPr lang="en-US" sz="2300" dirty="0" err="1"/>
              <a:t>apa</a:t>
            </a:r>
            <a:r>
              <a:rPr lang="en-US" sz="2300" dirty="0"/>
              <a:t> yang </a:t>
            </a:r>
            <a:r>
              <a:rPr lang="en-US" sz="2300" dirty="0" err="1"/>
              <a:t>akan</a:t>
            </a:r>
            <a:r>
              <a:rPr lang="en-US" sz="2300" dirty="0"/>
              <a:t> </a:t>
            </a:r>
            <a:r>
              <a:rPr lang="en-US" sz="2300" dirty="0" err="1"/>
              <a:t>anda</a:t>
            </a:r>
            <a:r>
              <a:rPr lang="en-US" sz="2300" dirty="0"/>
              <a:t> </a:t>
            </a:r>
            <a:r>
              <a:rPr lang="en-US" sz="2300" dirty="0" err="1"/>
              <a:t>kerjakan</a:t>
            </a:r>
            <a:r>
              <a:rPr lang="en-US" sz="2300" dirty="0"/>
              <a:t> </a:t>
            </a:r>
            <a:r>
              <a:rPr lang="en-US" sz="2300" dirty="0" err="1"/>
              <a:t>diantara</a:t>
            </a:r>
            <a:r>
              <a:rPr lang="en-US" sz="2300" dirty="0"/>
              <a:t> penelitian2 </a:t>
            </a:r>
            <a:r>
              <a:rPr lang="en-US" sz="2300" dirty="0" err="1"/>
              <a:t>orang</a:t>
            </a:r>
            <a:r>
              <a:rPr lang="en-US" sz="2300" dirty="0"/>
              <a:t> lain yang </a:t>
            </a:r>
            <a:r>
              <a:rPr lang="en-US" sz="2300" dirty="0" err="1"/>
              <a:t>mungkin</a:t>
            </a:r>
            <a:r>
              <a:rPr lang="en-US" sz="2300" dirty="0"/>
              <a:t> </a:t>
            </a:r>
            <a:r>
              <a:rPr lang="en-US" sz="2300" dirty="0" err="1"/>
              <a:t>sama</a:t>
            </a:r>
            <a:r>
              <a:rPr lang="en-US" sz="2300" dirty="0"/>
              <a:t> </a:t>
            </a:r>
            <a:r>
              <a:rPr lang="en-US" sz="2300" dirty="0" err="1"/>
              <a:t>atau</a:t>
            </a:r>
            <a:r>
              <a:rPr lang="en-US" sz="2300" dirty="0"/>
              <a:t> </a:t>
            </a:r>
            <a:r>
              <a:rPr lang="en-US" sz="2300" dirty="0" err="1"/>
              <a:t>mirip</a:t>
            </a:r>
            <a:r>
              <a:rPr lang="en-US" sz="2300" dirty="0"/>
              <a:t> </a:t>
            </a:r>
            <a:r>
              <a:rPr lang="en-US" sz="2300" dirty="0" err="1"/>
              <a:t>dengan</a:t>
            </a:r>
            <a:r>
              <a:rPr lang="en-US" sz="2300" dirty="0"/>
              <a:t> </a:t>
            </a:r>
            <a:r>
              <a:rPr lang="en-US" sz="2300" dirty="0" err="1"/>
              <a:t>penelitian</a:t>
            </a:r>
            <a:r>
              <a:rPr lang="en-US" sz="2300" dirty="0"/>
              <a:t> </a:t>
            </a:r>
            <a:r>
              <a:rPr lang="en-US" sz="2300" dirty="0" err="1"/>
              <a:t>anda</a:t>
            </a:r>
            <a:r>
              <a:rPr lang="en-US" sz="2300" dirty="0"/>
              <a:t>.</a:t>
            </a:r>
          </a:p>
          <a:p>
            <a:r>
              <a:rPr lang="en-US" sz="2300" dirty="0" err="1"/>
              <a:t>Penetapan</a:t>
            </a:r>
            <a:r>
              <a:rPr lang="en-US" sz="2300" dirty="0"/>
              <a:t> </a:t>
            </a:r>
            <a:r>
              <a:rPr lang="en-US" sz="2300" dirty="0" err="1"/>
              <a:t>permasalahan</a:t>
            </a:r>
            <a:r>
              <a:rPr lang="en-US" sz="2300" dirty="0"/>
              <a:t> </a:t>
            </a:r>
            <a:r>
              <a:rPr lang="en-US" sz="2300" dirty="0" err="1"/>
              <a:t>penelitian</a:t>
            </a:r>
            <a:r>
              <a:rPr lang="en-US" sz="2300" dirty="0"/>
              <a:t> </a:t>
            </a:r>
            <a:r>
              <a:rPr lang="en-US" sz="2300" dirty="0" err="1"/>
              <a:t>berarti</a:t>
            </a:r>
            <a:r>
              <a:rPr lang="en-US" sz="2300" dirty="0"/>
              <a:t> </a:t>
            </a:r>
            <a:r>
              <a:rPr lang="en-US" sz="2300" dirty="0" err="1"/>
              <a:t>menentukan</a:t>
            </a:r>
            <a:r>
              <a:rPr lang="en-US" sz="2300" dirty="0"/>
              <a:t> </a:t>
            </a:r>
            <a:r>
              <a:rPr lang="en-US" sz="2300" dirty="0" err="1"/>
              <a:t>tujuan</a:t>
            </a:r>
            <a:r>
              <a:rPr lang="en-US" sz="2300" dirty="0"/>
              <a:t> </a:t>
            </a:r>
            <a:r>
              <a:rPr lang="en-US" sz="2300" dirty="0" err="1"/>
              <a:t>akhir</a:t>
            </a:r>
            <a:r>
              <a:rPr lang="en-US" sz="2300" dirty="0"/>
              <a:t> </a:t>
            </a:r>
            <a:r>
              <a:rPr lang="en-US" sz="2300" dirty="0" err="1"/>
              <a:t>penelitian</a:t>
            </a:r>
            <a:r>
              <a:rPr lang="en-US" sz="2300" dirty="0"/>
              <a:t> </a:t>
            </a:r>
            <a:r>
              <a:rPr lang="en-US" sz="2300" dirty="0" err="1"/>
              <a:t>anda</a:t>
            </a:r>
            <a:r>
              <a:rPr lang="en-US" sz="2300" dirty="0"/>
              <a:t> </a:t>
            </a:r>
            <a:r>
              <a:rPr lang="en-US" sz="2300" dirty="0" err="1"/>
              <a:t>walaupun</a:t>
            </a:r>
            <a:r>
              <a:rPr lang="en-US" sz="2300" dirty="0"/>
              <a:t> </a:t>
            </a:r>
            <a:r>
              <a:rPr lang="en-US" sz="2300" dirty="0" err="1"/>
              <a:t>anda</a:t>
            </a:r>
            <a:r>
              <a:rPr lang="en-US" sz="2300" dirty="0"/>
              <a:t> </a:t>
            </a:r>
            <a:r>
              <a:rPr lang="en-US" sz="2300" dirty="0" err="1"/>
              <a:t>belum</a:t>
            </a:r>
            <a:r>
              <a:rPr lang="en-US" sz="2300" dirty="0"/>
              <a:t> </a:t>
            </a:r>
            <a:r>
              <a:rPr lang="en-US" sz="2300" dirty="0" err="1"/>
              <a:t>mulai</a:t>
            </a:r>
            <a:r>
              <a:rPr lang="en-US" sz="2300" dirty="0"/>
              <a:t> </a:t>
            </a:r>
            <a:r>
              <a:rPr lang="en-US" sz="2300" dirty="0" err="1"/>
              <a:t>melangkah</a:t>
            </a:r>
            <a:r>
              <a:rPr lang="en-US" sz="2300" dirty="0"/>
              <a:t> </a:t>
            </a:r>
            <a:r>
              <a:rPr lang="en-US" sz="2300" dirty="0" err="1"/>
              <a:t>mengerjakannya</a:t>
            </a:r>
            <a:r>
              <a:rPr lang="en-US" sz="2300" dirty="0"/>
              <a:t>.</a:t>
            </a:r>
            <a:endParaRPr lang="ms-MY" sz="2300" dirty="0"/>
          </a:p>
        </p:txBody>
      </p:sp>
    </p:spTree>
  </p:cSld>
  <p:clrMapOvr>
    <a:masterClrMapping/>
  </p:clrMapOvr>
  <p:transition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Decision: “Go” or “Not Go”?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70037"/>
            <a:ext cx="8458200" cy="4525963"/>
          </a:xfrm>
        </p:spPr>
        <p:txBody>
          <a:bodyPr/>
          <a:lstStyle/>
          <a:p>
            <a:r>
              <a:rPr lang="en-US" sz="2500" dirty="0" err="1"/>
              <a:t>Ada</a:t>
            </a:r>
            <a:r>
              <a:rPr lang="en-US" sz="2500" dirty="0"/>
              <a:t> </a:t>
            </a:r>
            <a:r>
              <a:rPr lang="en-US" sz="2500" dirty="0" err="1"/>
              <a:t>pengambilan</a:t>
            </a:r>
            <a:r>
              <a:rPr lang="en-US" sz="2500" dirty="0"/>
              <a:t> </a:t>
            </a:r>
            <a:r>
              <a:rPr lang="en-US" sz="2500" dirty="0" err="1"/>
              <a:t>keputusan</a:t>
            </a:r>
            <a:r>
              <a:rPr lang="en-US" sz="2500" dirty="0"/>
              <a:t> “go” or “not go” yang </a:t>
            </a:r>
            <a:r>
              <a:rPr lang="en-US" sz="2500" dirty="0" err="1"/>
              <a:t>sangat</a:t>
            </a:r>
            <a:r>
              <a:rPr lang="en-US" sz="2500" dirty="0"/>
              <a:t> </a:t>
            </a:r>
            <a:r>
              <a:rPr lang="en-US" sz="2500" dirty="0" err="1"/>
              <a:t>menentukan</a:t>
            </a:r>
            <a:r>
              <a:rPr lang="en-US" sz="2500" dirty="0"/>
              <a:t> </a:t>
            </a:r>
            <a:r>
              <a:rPr lang="en-US" sz="2500" dirty="0" err="1"/>
              <a:t>keberlangsungan</a:t>
            </a:r>
            <a:r>
              <a:rPr lang="en-US" sz="2500" dirty="0"/>
              <a:t> </a:t>
            </a:r>
            <a:r>
              <a:rPr lang="en-US" sz="2500" dirty="0" err="1"/>
              <a:t>penelitian</a:t>
            </a:r>
            <a:r>
              <a:rPr lang="en-US" sz="2500" dirty="0"/>
              <a:t>.</a:t>
            </a:r>
          </a:p>
          <a:p>
            <a:pPr lvl="1"/>
            <a:r>
              <a:rPr lang="en-US" sz="2200" dirty="0" err="1"/>
              <a:t>Signifikan</a:t>
            </a:r>
            <a:r>
              <a:rPr lang="en-US" sz="2200" dirty="0"/>
              <a:t> </a:t>
            </a:r>
            <a:r>
              <a:rPr lang="en-US" sz="2200" dirty="0" err="1"/>
              <a:t>kah</a:t>
            </a:r>
            <a:r>
              <a:rPr lang="en-US" sz="2200" dirty="0"/>
              <a:t> </a:t>
            </a:r>
            <a:r>
              <a:rPr lang="en-US" sz="2200" dirty="0" err="1"/>
              <a:t>permasalahannya</a:t>
            </a:r>
            <a:r>
              <a:rPr lang="en-US" sz="2200" dirty="0"/>
              <a:t>? </a:t>
            </a:r>
            <a:r>
              <a:rPr lang="en-US" sz="2200" dirty="0" err="1"/>
              <a:t>Seberapa</a:t>
            </a:r>
            <a:r>
              <a:rPr lang="en-US" sz="2200" dirty="0"/>
              <a:t> </a:t>
            </a:r>
            <a:r>
              <a:rPr lang="en-US" sz="2200" dirty="0" err="1"/>
              <a:t>besar</a:t>
            </a:r>
            <a:r>
              <a:rPr lang="en-US" sz="2200" dirty="0"/>
              <a:t> </a:t>
            </a:r>
            <a:r>
              <a:rPr lang="en-US" sz="2200" dirty="0" err="1"/>
              <a:t>dampaknya</a:t>
            </a:r>
            <a:r>
              <a:rPr lang="en-US" sz="2200" dirty="0"/>
              <a:t>?</a:t>
            </a:r>
          </a:p>
          <a:p>
            <a:pPr lvl="1"/>
            <a:r>
              <a:rPr lang="en-US" sz="2200" dirty="0" err="1"/>
              <a:t>Bisa</a:t>
            </a:r>
            <a:r>
              <a:rPr lang="en-US" sz="2200" dirty="0"/>
              <a:t> </a:t>
            </a:r>
            <a:r>
              <a:rPr lang="en-US" sz="2200" dirty="0" err="1"/>
              <a:t>dikerjakan</a:t>
            </a:r>
            <a:r>
              <a:rPr lang="en-US" sz="2200" dirty="0"/>
              <a:t> </a:t>
            </a:r>
            <a:r>
              <a:rPr lang="en-US" sz="2200" dirty="0" err="1"/>
              <a:t>kah</a:t>
            </a:r>
            <a:r>
              <a:rPr lang="en-US" sz="2200" dirty="0"/>
              <a:t> (do able) </a:t>
            </a:r>
            <a:r>
              <a:rPr lang="en-US" sz="2200" dirty="0" err="1"/>
              <a:t>penelitiannya</a:t>
            </a:r>
            <a:r>
              <a:rPr lang="en-US" sz="2200" dirty="0"/>
              <a:t>? </a:t>
            </a:r>
            <a:r>
              <a:rPr lang="en-US" sz="2200" dirty="0" err="1"/>
              <a:t>Keterbatasan</a:t>
            </a:r>
            <a:r>
              <a:rPr lang="en-US" sz="2200" dirty="0"/>
              <a:t> resources?</a:t>
            </a:r>
          </a:p>
          <a:p>
            <a:pPr lvl="1"/>
            <a:r>
              <a:rPr lang="en-US" sz="2200" dirty="0" err="1"/>
              <a:t>Layak</a:t>
            </a:r>
            <a:r>
              <a:rPr lang="en-US" sz="2200" dirty="0"/>
              <a:t> </a:t>
            </a:r>
            <a:r>
              <a:rPr lang="en-US" sz="2200" dirty="0" err="1"/>
              <a:t>kah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dilanjutkan</a:t>
            </a:r>
            <a:r>
              <a:rPr lang="en-US" sz="2200" dirty="0"/>
              <a:t>? </a:t>
            </a:r>
            <a:r>
              <a:rPr lang="en-US" sz="2200" dirty="0" err="1"/>
              <a:t>Dll</a:t>
            </a:r>
            <a:r>
              <a:rPr lang="en-US" sz="2200" dirty="0"/>
              <a:t> ? </a:t>
            </a:r>
            <a:r>
              <a:rPr lang="en-US" sz="2200" dirty="0" err="1"/>
              <a:t>Aspek</a:t>
            </a:r>
            <a:r>
              <a:rPr lang="en-US" sz="2200" dirty="0"/>
              <a:t>: </a:t>
            </a:r>
            <a:r>
              <a:rPr lang="en-US" sz="2200" dirty="0" err="1"/>
              <a:t>ekonomi</a:t>
            </a:r>
            <a:r>
              <a:rPr lang="en-US" sz="2200" dirty="0"/>
              <a:t>, </a:t>
            </a:r>
            <a:r>
              <a:rPr lang="en-US" sz="2200" dirty="0" err="1"/>
              <a:t>teknologi</a:t>
            </a:r>
            <a:r>
              <a:rPr lang="en-US" sz="2200" dirty="0"/>
              <a:t>, </a:t>
            </a:r>
            <a:r>
              <a:rPr lang="en-US" sz="2200" dirty="0" err="1"/>
              <a:t>dll</a:t>
            </a:r>
            <a:r>
              <a:rPr lang="en-US" sz="2200" dirty="0"/>
              <a:t>.</a:t>
            </a:r>
          </a:p>
          <a:p>
            <a:pPr lvl="1"/>
            <a:r>
              <a:rPr lang="en-US" sz="2200" dirty="0" err="1"/>
              <a:t>Adakalanya</a:t>
            </a:r>
            <a:r>
              <a:rPr lang="en-US" sz="2200" dirty="0"/>
              <a:t>,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permasalahan</a:t>
            </a:r>
            <a:r>
              <a:rPr lang="en-US" sz="2200" dirty="0"/>
              <a:t> </a:t>
            </a:r>
            <a:r>
              <a:rPr lang="en-US" sz="2200" dirty="0" err="1"/>
              <a:t>penelitian</a:t>
            </a:r>
            <a:r>
              <a:rPr lang="en-US" sz="2200" dirty="0"/>
              <a:t> </a:t>
            </a:r>
            <a:r>
              <a:rPr lang="en-US" sz="2200" dirty="0" err="1"/>
              <a:t>cukup</a:t>
            </a:r>
            <a:r>
              <a:rPr lang="en-US" sz="2200" dirty="0"/>
              <a:t> </a:t>
            </a:r>
            <a:r>
              <a:rPr lang="en-US" sz="2200" dirty="0" err="1"/>
              <a:t>signifikan</a:t>
            </a:r>
            <a:r>
              <a:rPr lang="en-US" sz="2200" dirty="0"/>
              <a:t>, </a:t>
            </a:r>
            <a:r>
              <a:rPr lang="en-US" sz="2200" dirty="0" err="1"/>
              <a:t>tetapi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bisa</a:t>
            </a:r>
            <a:r>
              <a:rPr lang="en-US" sz="2200" dirty="0"/>
              <a:t> </a:t>
            </a:r>
            <a:r>
              <a:rPr lang="en-US" sz="2200" dirty="0" err="1"/>
              <a:t>dikerjakan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layak</a:t>
            </a:r>
            <a:r>
              <a:rPr lang="en-US" sz="2200" dirty="0"/>
              <a:t> </a:t>
            </a:r>
            <a:r>
              <a:rPr lang="en-US" sz="2200" dirty="0" err="1"/>
              <a:t>karena</a:t>
            </a:r>
            <a:r>
              <a:rPr lang="en-US" sz="2200" dirty="0"/>
              <a:t> </a:t>
            </a:r>
            <a:r>
              <a:rPr lang="en-US" sz="2200" dirty="0" err="1"/>
              <a:t>keterbatasan</a:t>
            </a:r>
            <a:r>
              <a:rPr lang="en-US" sz="2200" dirty="0"/>
              <a:t> </a:t>
            </a:r>
            <a:r>
              <a:rPr lang="en-US" sz="2200" dirty="0" err="1"/>
              <a:t>sumberdaya</a:t>
            </a:r>
            <a:r>
              <a:rPr lang="en-US" sz="2200" dirty="0"/>
              <a:t> (resources).</a:t>
            </a:r>
          </a:p>
          <a:p>
            <a:r>
              <a:rPr lang="en-US" sz="2500" dirty="0" err="1"/>
              <a:t>Libatkan</a:t>
            </a:r>
            <a:r>
              <a:rPr lang="en-US" sz="2500" dirty="0"/>
              <a:t> </a:t>
            </a:r>
            <a:r>
              <a:rPr lang="en-US" sz="2500" dirty="0" err="1"/>
              <a:t>pembimbing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memutuskan</a:t>
            </a:r>
            <a:r>
              <a:rPr lang="en-US" sz="2500" dirty="0"/>
              <a:t> “go” or “not go” </a:t>
            </a:r>
            <a:r>
              <a:rPr lang="en-US" sz="2500" dirty="0" err="1"/>
              <a:t>ini</a:t>
            </a:r>
            <a:r>
              <a:rPr lang="en-US" sz="2500" dirty="0"/>
              <a:t>.</a:t>
            </a:r>
          </a:p>
          <a:p>
            <a:r>
              <a:rPr lang="en-US" sz="2500" dirty="0" err="1"/>
              <a:t>Pengetahuan</a:t>
            </a:r>
            <a:r>
              <a:rPr lang="en-US" sz="2500" dirty="0"/>
              <a:t>, </a:t>
            </a:r>
            <a:r>
              <a:rPr lang="en-US" sz="2500" dirty="0" err="1"/>
              <a:t>pengalaman</a:t>
            </a:r>
            <a:r>
              <a:rPr lang="en-US" sz="2500" dirty="0"/>
              <a:t>,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r>
              <a:rPr lang="en-US" sz="2500" dirty="0" err="1"/>
              <a:t>kebijaksanaan</a:t>
            </a:r>
            <a:r>
              <a:rPr lang="en-US" sz="2500" dirty="0"/>
              <a:t> </a:t>
            </a:r>
            <a:r>
              <a:rPr lang="en-US" sz="2500" dirty="0" err="1"/>
              <a:t>seorang</a:t>
            </a:r>
            <a:r>
              <a:rPr lang="en-US" sz="2500" dirty="0"/>
              <a:t> </a:t>
            </a:r>
            <a:r>
              <a:rPr lang="en-US" sz="2500" dirty="0" err="1"/>
              <a:t>pembimbing</a:t>
            </a:r>
            <a:r>
              <a:rPr lang="en-US" sz="2500" dirty="0"/>
              <a:t> </a:t>
            </a:r>
            <a:r>
              <a:rPr lang="en-US" sz="2500" dirty="0" err="1"/>
              <a:t>sangat</a:t>
            </a:r>
            <a:r>
              <a:rPr lang="en-US" sz="2500" dirty="0"/>
              <a:t> </a:t>
            </a:r>
            <a:r>
              <a:rPr lang="en-US" sz="2500" dirty="0" err="1"/>
              <a:t>menentukan</a:t>
            </a:r>
            <a:r>
              <a:rPr lang="en-US" sz="2500" dirty="0"/>
              <a:t>.</a:t>
            </a:r>
          </a:p>
        </p:txBody>
      </p:sp>
    </p:spTree>
  </p:cSld>
  <p:clrMapOvr>
    <a:masterClrMapping/>
  </p:clrMapOvr>
  <p:transition>
    <p:split orient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9153023"/>
              </p:ext>
            </p:extLst>
          </p:nvPr>
        </p:nvGraphicFramePr>
        <p:xfrm>
          <a:off x="0" y="1000758"/>
          <a:ext cx="9144000" cy="5781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0" y="152400"/>
            <a:ext cx="701256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00" dirty="0"/>
              <a:t>Hal-2 Yang </a:t>
            </a:r>
            <a:r>
              <a:rPr lang="en-US" sz="2600" dirty="0" err="1"/>
              <a:t>Perlu</a:t>
            </a:r>
            <a:r>
              <a:rPr lang="en-US" sz="2600" dirty="0"/>
              <a:t> </a:t>
            </a:r>
            <a:r>
              <a:rPr lang="en-US" sz="2600" dirty="0" err="1"/>
              <a:t>Diperhatikan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Menetapkan</a:t>
            </a:r>
            <a:endParaRPr lang="en-US" sz="2600" dirty="0"/>
          </a:p>
          <a:p>
            <a:pPr algn="ctr"/>
            <a:r>
              <a:rPr lang="en-US" sz="2600" dirty="0" err="1"/>
              <a:t>Permasalahan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</p:txBody>
      </p:sp>
    </p:spTree>
  </p:cSld>
  <p:clrMapOvr>
    <a:masterClrMapping/>
  </p:clrMapOvr>
  <p:transition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Proposal </a:t>
            </a:r>
            <a:r>
              <a:rPr lang="en-US" dirty="0" err="1"/>
              <a:t>Penelitian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219200" y="1447800"/>
          <a:ext cx="6934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Exercises: Research Problem Identification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Determine a well define general research problem (idea, issue, opportunity) of your interest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Sources: research articles, scientific discussion, experience, etc.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Point of interest: phenomena, theories, previous research results, etc.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Exercise your thought to express several research problems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Write them as quickly as possible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Be ready, that some (may be all) of your general research problems are not researchable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Conduct literature search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Consult supervisor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Submit one-page a comprehensive research problem</a:t>
            </a:r>
          </a:p>
        </p:txBody>
      </p:sp>
    </p:spTree>
  </p:cSld>
  <p:clrMapOvr>
    <a:masterClrMapping/>
  </p:clrMapOvr>
  <p:transition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#1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pPr eaLnBrk="1" hangingPunct="1"/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</a:p>
          <a:p>
            <a:pPr eaLnBrk="1" hangingPunct="1"/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eaLnBrk="1" hangingPunct="1"/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eaLnBrk="1" hangingPunct="1"/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“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(research problems)”</a:t>
            </a:r>
          </a:p>
          <a:p>
            <a:pPr eaLnBrk="1" hangingPunct="1"/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signifikansi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</p:txBody>
      </p:sp>
    </p:spTree>
  </p:cSld>
  <p:clrMapOvr>
    <a:masterClrMapping/>
  </p:clrMapOvr>
  <p:transition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9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715963"/>
            <a:ext cx="8229600" cy="884237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>
                <a:effectLst>
                  <a:outerShdw blurRad="38100" dist="38100" dir="2700000" algn="tl">
                    <a:srgbClr val="C0C0C0"/>
                  </a:outerShdw>
                </a:effectLst>
              </a:rPr>
              <a:t>Q/A</a:t>
            </a:r>
          </a:p>
        </p:txBody>
      </p:sp>
      <p:pic>
        <p:nvPicPr>
          <p:cNvPr id="35845" name="Picture 5" descr="Picture39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3400" y="1676400"/>
            <a:ext cx="1790700" cy="1754188"/>
          </a:xfrm>
          <a:noFill/>
        </p:spPr>
      </p:pic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2743200" y="3200400"/>
            <a:ext cx="3276600" cy="2819400"/>
          </a:xfrm>
          <a:prstGeom prst="diamond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 2" pitchFamily="18" charset="2"/>
              <a:buNone/>
            </a:pPr>
            <a:r>
              <a:rPr lang="en-US" sz="3200" b="1" u="sng" dirty="0">
                <a:latin typeface="Garamond" pitchFamily="18" charset="0"/>
              </a:rPr>
              <a:t>TIP </a:t>
            </a:r>
            <a:r>
              <a:rPr lang="en-US" sz="4400" b="1" u="sng" dirty="0">
                <a:latin typeface="Garamond" pitchFamily="18" charset="0"/>
              </a:rPr>
              <a:t>  </a:t>
            </a:r>
            <a:endParaRPr lang="en-US" sz="4400" b="1" dirty="0">
              <a:latin typeface="Garamond" pitchFamily="18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 2" pitchFamily="18" charset="2"/>
              <a:buNone/>
            </a:pPr>
            <a:r>
              <a:rPr lang="en-US" sz="1600" b="1" dirty="0">
                <a:latin typeface="Garamond" pitchFamily="18" charset="0"/>
              </a:rPr>
              <a:t>If you don’t understand something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 2" pitchFamily="18" charset="2"/>
              <a:buNone/>
            </a:pPr>
            <a:r>
              <a:rPr lang="en-US" sz="3200" b="1" dirty="0">
                <a:latin typeface="Garamond" pitchFamily="18" charset="0"/>
              </a:rPr>
              <a:t>Ask me!</a:t>
            </a:r>
          </a:p>
        </p:txBody>
      </p:sp>
      <p:pic>
        <p:nvPicPr>
          <p:cNvPr id="35848" name="Picture 8" descr="pe01931_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 rot="18993750">
            <a:off x="5643563" y="1957388"/>
            <a:ext cx="2625725" cy="2201862"/>
          </a:xfr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9" grpId="0"/>
      <p:bldP spid="358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 MC900078768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355646"/>
            <a:ext cx="7086600" cy="626197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914400" y="173037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research?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Apa</a:t>
            </a:r>
            <a:r>
              <a:rPr lang="en-US" sz="4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yang </a:t>
            </a:r>
            <a:r>
              <a:rPr lang="en-US" sz="4400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dimaksud</a:t>
            </a:r>
            <a:endParaRPr lang="en-US" sz="4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Dengan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Penelitian</a:t>
            </a:r>
            <a:r>
              <a:rPr lang="en-US" sz="4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 descr="MC900361268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04000" y="4763424"/>
            <a:ext cx="2336800" cy="1854200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…..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…</a:t>
            </a:r>
          </a:p>
          <a:p>
            <a:r>
              <a:rPr lang="en-US" dirty="0"/>
              <a:t>…..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…</a:t>
            </a:r>
          </a:p>
          <a:p>
            <a:r>
              <a:rPr lang="en-US" dirty="0"/>
              <a:t>….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kelulusan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S2 </a:t>
            </a:r>
            <a:r>
              <a:rPr lang="en-US" dirty="0" err="1"/>
              <a:t>dan</a:t>
            </a:r>
            <a:r>
              <a:rPr lang="en-US" dirty="0"/>
              <a:t> S3….</a:t>
            </a:r>
          </a:p>
          <a:p>
            <a:r>
              <a:rPr lang="en-US" dirty="0"/>
              <a:t>….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, </a:t>
            </a:r>
            <a:r>
              <a:rPr lang="en-US" dirty="0" err="1"/>
              <a:t>pakai</a:t>
            </a:r>
            <a:r>
              <a:rPr lang="en-US" dirty="0"/>
              <a:t> data….</a:t>
            </a:r>
          </a:p>
          <a:p>
            <a:r>
              <a:rPr lang="en-US" dirty="0"/>
              <a:t>…</a:t>
            </a:r>
            <a:r>
              <a:rPr lang="en-US" dirty="0" err="1"/>
              <a:t>hayo</a:t>
            </a:r>
            <a:r>
              <a:rPr lang="en-US" dirty="0"/>
              <a:t> </a:t>
            </a:r>
            <a:r>
              <a:rPr lang="en-US" dirty="0" err="1"/>
              <a:t>apalagi</a:t>
            </a:r>
            <a:r>
              <a:rPr lang="en-US" dirty="0"/>
              <a:t>…?</a:t>
            </a:r>
          </a:p>
          <a:p>
            <a:r>
              <a:rPr lang="en-US" dirty="0"/>
              <a:t>……………..</a:t>
            </a:r>
          </a:p>
        </p:txBody>
      </p:sp>
    </p:spTree>
  </p:cSld>
  <p:clrMapOvr>
    <a:masterClrMapping/>
  </p:clrMapOvr>
  <p:transition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err="1"/>
              <a:t>Kesimpulannya</a:t>
            </a:r>
            <a:r>
              <a:rPr lang="en-US" dirty="0"/>
              <a:t>: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buta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gajah</a:t>
            </a:r>
            <a:r>
              <a:rPr lang="en-US" dirty="0"/>
              <a:t>…</a:t>
            </a:r>
          </a:p>
        </p:txBody>
      </p:sp>
      <p:pic>
        <p:nvPicPr>
          <p:cNvPr id="4" name="Content Placeholder 3" descr="Orang Buta Melihat Gaja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600200"/>
            <a:ext cx="6934200" cy="4648200"/>
          </a:xfrm>
        </p:spPr>
      </p:pic>
    </p:spTree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/>
              <a:t>Definisi</a:t>
            </a:r>
            <a:r>
              <a:rPr lang="en-US" sz="4000" dirty="0"/>
              <a:t> “</a:t>
            </a:r>
            <a:r>
              <a:rPr lang="en-US" sz="4000" dirty="0" err="1"/>
              <a:t>Penelitian</a:t>
            </a:r>
            <a:r>
              <a:rPr lang="en-US" sz="4000" dirty="0"/>
              <a:t>” </a:t>
            </a:r>
            <a:r>
              <a:rPr lang="en-US" sz="4000" dirty="0" err="1"/>
              <a:t>Menurut</a:t>
            </a:r>
            <a:r>
              <a:rPr lang="en-US" sz="4000" dirty="0"/>
              <a:t> KBBI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dirty="0" err="1"/>
              <a:t>Penelitian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….. </a:t>
            </a:r>
          </a:p>
          <a:p>
            <a:pPr lvl="1" eaLnBrk="1" hangingPunct="1"/>
            <a:r>
              <a:rPr lang="en-US" dirty="0"/>
              <a:t>“</a:t>
            </a:r>
            <a:r>
              <a:rPr lang="id-ID" dirty="0"/>
              <a:t>Kegiatan pengumpulan, pengolahan, analisis, dan penyajian </a:t>
            </a:r>
            <a:r>
              <a:rPr lang="id-ID" dirty="0">
                <a:solidFill>
                  <a:srgbClr val="FF0000"/>
                </a:solidFill>
              </a:rPr>
              <a:t>data</a:t>
            </a:r>
            <a:r>
              <a:rPr lang="en-US" dirty="0">
                <a:solidFill>
                  <a:srgbClr val="CC6600"/>
                </a:solidFill>
              </a:rPr>
              <a:t> </a:t>
            </a:r>
            <a:r>
              <a:rPr lang="en-US" dirty="0"/>
              <a:t>y</a:t>
            </a:r>
            <a:r>
              <a:rPr lang="id-ID" dirty="0"/>
              <a:t>ang dilakukan secara </a:t>
            </a:r>
            <a:r>
              <a:rPr lang="id-ID" dirty="0">
                <a:solidFill>
                  <a:srgbClr val="FF0000"/>
                </a:solidFill>
              </a:rPr>
              <a:t>sistematis</a:t>
            </a:r>
            <a:r>
              <a:rPr lang="id-ID" dirty="0"/>
              <a:t> dan </a:t>
            </a:r>
            <a:r>
              <a:rPr lang="id-ID" dirty="0">
                <a:solidFill>
                  <a:srgbClr val="FF0000"/>
                </a:solidFill>
              </a:rPr>
              <a:t>objektif</a:t>
            </a:r>
            <a:r>
              <a:rPr lang="id-ID" dirty="0"/>
              <a:t> untuk </a:t>
            </a:r>
            <a:r>
              <a:rPr lang="id-ID" dirty="0">
                <a:solidFill>
                  <a:srgbClr val="FF0000"/>
                </a:solidFill>
              </a:rPr>
              <a:t>memecahkan suatu persoalan</a:t>
            </a:r>
            <a:r>
              <a:rPr lang="id-ID" dirty="0"/>
              <a:t> atau menguji hipotesis untuk mengembangkan prinsip-prinsip umum.</a:t>
            </a:r>
            <a:r>
              <a:rPr lang="en-US" dirty="0"/>
              <a:t>”</a:t>
            </a:r>
          </a:p>
          <a:p>
            <a:pPr eaLnBrk="1" hangingPunct="1"/>
            <a:r>
              <a:rPr lang="en-US" dirty="0" err="1"/>
              <a:t>Kata-kata</a:t>
            </a:r>
            <a:r>
              <a:rPr lang="en-US" dirty="0"/>
              <a:t> </a:t>
            </a:r>
            <a:r>
              <a:rPr lang="en-US" dirty="0" err="1"/>
              <a:t>kuncinya</a:t>
            </a:r>
            <a:r>
              <a:rPr lang="en-US" dirty="0"/>
              <a:t>: “Data”, “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”, “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”</a:t>
            </a:r>
          </a:p>
        </p:txBody>
      </p:sp>
    </p:spTree>
  </p:cSld>
  <p:clrMapOvr>
    <a:masterClrMapping/>
  </p:clrMapOvr>
  <p:transition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609600" y="3048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1" hangingPunct="1"/>
            <a:r>
              <a:rPr lang="en-US" sz="3800" dirty="0">
                <a:solidFill>
                  <a:schemeClr val="tx2"/>
                </a:solidFill>
                <a:latin typeface="Garamond" pitchFamily="18" charset="0"/>
              </a:rPr>
              <a:t>Dari </a:t>
            </a:r>
            <a:r>
              <a:rPr lang="en-US" sz="3800" dirty="0" err="1">
                <a:solidFill>
                  <a:schemeClr val="tx2"/>
                </a:solidFill>
                <a:latin typeface="Garamond" pitchFamily="18" charset="0"/>
              </a:rPr>
              <a:t>Berbagai</a:t>
            </a:r>
            <a:r>
              <a:rPr lang="en-US" sz="3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Garamond" pitchFamily="18" charset="0"/>
              </a:rPr>
              <a:t>Kamus</a:t>
            </a:r>
            <a:r>
              <a:rPr lang="en-US" sz="3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Garamond" pitchFamily="18" charset="0"/>
              </a:rPr>
              <a:t>Bahasa</a:t>
            </a:r>
            <a:r>
              <a:rPr lang="en-US" sz="38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3800" dirty="0" err="1">
                <a:solidFill>
                  <a:schemeClr val="tx2"/>
                </a:solidFill>
                <a:latin typeface="Garamond" pitchFamily="18" charset="0"/>
              </a:rPr>
              <a:t>Inggris</a:t>
            </a:r>
            <a:r>
              <a:rPr lang="en-US" sz="3800" dirty="0">
                <a:solidFill>
                  <a:schemeClr val="tx2"/>
                </a:solidFill>
                <a:latin typeface="Garamond" pitchFamily="18" charset="0"/>
              </a:rPr>
              <a:t>: What is Research?</a:t>
            </a: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838200" y="1524000"/>
            <a:ext cx="807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447675" indent="-447675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 2" pitchFamily="18" charset="2"/>
              <a:buChar char=""/>
            </a:pPr>
            <a:r>
              <a:rPr lang="en-US" sz="3600" dirty="0">
                <a:latin typeface="Garamond" pitchFamily="18" charset="0"/>
              </a:rPr>
              <a:t>Research is:</a:t>
            </a:r>
          </a:p>
          <a:p>
            <a:pPr marL="904875" lvl="1" indent="-447675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 2" pitchFamily="18" charset="2"/>
              <a:buChar char=""/>
            </a:pPr>
            <a:r>
              <a:rPr lang="en-US" sz="3400" dirty="0">
                <a:latin typeface="Garamond" pitchFamily="18" charset="0"/>
              </a:rPr>
              <a:t>“…the </a:t>
            </a:r>
            <a:r>
              <a:rPr lang="en-US" sz="3400" dirty="0">
                <a:solidFill>
                  <a:srgbClr val="FF0000"/>
                </a:solidFill>
                <a:latin typeface="Garamond" pitchFamily="18" charset="0"/>
              </a:rPr>
              <a:t>systematic process</a:t>
            </a:r>
            <a:r>
              <a:rPr lang="en-US" sz="3400" dirty="0">
                <a:latin typeface="Garamond" pitchFamily="18" charset="0"/>
              </a:rPr>
              <a:t> of collecting and analyzing information (</a:t>
            </a:r>
            <a:r>
              <a:rPr lang="en-US" sz="3400" dirty="0">
                <a:solidFill>
                  <a:srgbClr val="FF0000"/>
                </a:solidFill>
                <a:latin typeface="Garamond" pitchFamily="18" charset="0"/>
              </a:rPr>
              <a:t>data</a:t>
            </a:r>
            <a:r>
              <a:rPr lang="en-US" sz="3400" dirty="0">
                <a:latin typeface="Garamond" pitchFamily="18" charset="0"/>
              </a:rPr>
              <a:t>) in order to increase our understanding of the </a:t>
            </a:r>
            <a:r>
              <a:rPr lang="en-US" sz="3400" dirty="0">
                <a:solidFill>
                  <a:srgbClr val="FF0000"/>
                </a:solidFill>
                <a:latin typeface="Garamond" pitchFamily="18" charset="0"/>
              </a:rPr>
              <a:t>phenomenon</a:t>
            </a:r>
            <a:r>
              <a:rPr lang="en-US" sz="3400" dirty="0">
                <a:latin typeface="Garamond" pitchFamily="18" charset="0"/>
              </a:rPr>
              <a:t> about which we are concerned or interested”</a:t>
            </a:r>
          </a:p>
          <a:p>
            <a:pPr marL="447675" indent="-447675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 2" pitchFamily="18" charset="2"/>
              <a:buChar char=""/>
            </a:pPr>
            <a:r>
              <a:rPr lang="en-US" sz="3400" dirty="0" err="1">
                <a:latin typeface="Garamond" pitchFamily="18" charset="0"/>
              </a:rPr>
              <a:t>Kata-kata</a:t>
            </a:r>
            <a:r>
              <a:rPr lang="en-US" sz="3400" dirty="0">
                <a:latin typeface="Garamond" pitchFamily="18" charset="0"/>
              </a:rPr>
              <a:t> </a:t>
            </a:r>
            <a:r>
              <a:rPr lang="en-US" sz="3400" dirty="0" err="1">
                <a:latin typeface="Garamond" pitchFamily="18" charset="0"/>
              </a:rPr>
              <a:t>kuncinya</a:t>
            </a:r>
            <a:r>
              <a:rPr lang="en-US" sz="3400" dirty="0">
                <a:latin typeface="Garamond" pitchFamily="18" charset="0"/>
              </a:rPr>
              <a:t>: “Systematic process”, “Data”, “Phenomenon”.</a:t>
            </a:r>
          </a:p>
        </p:txBody>
      </p:sp>
    </p:spTree>
  </p:cSld>
  <p:clrMapOvr>
    <a:masterClrMapping/>
  </p:clrMapOvr>
  <p:transition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kata-kata</a:t>
            </a:r>
            <a:r>
              <a:rPr lang="en-US" dirty="0"/>
              <a:t> </a:t>
            </a:r>
            <a:r>
              <a:rPr lang="en-US" dirty="0" err="1"/>
              <a:t>kuncinya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“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”?</a:t>
            </a:r>
          </a:p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“Data”?</a:t>
            </a:r>
          </a:p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“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”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en-US" dirty="0"/>
              <a:t>What is “Systematic Process” ? </a:t>
            </a:r>
          </a:p>
          <a:p>
            <a:r>
              <a:rPr lang="en-US" dirty="0"/>
              <a:t>What is “Data” ? </a:t>
            </a:r>
          </a:p>
          <a:p>
            <a:r>
              <a:rPr lang="en-US" dirty="0"/>
              <a:t>What is “Phenomenon” 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/>
          <a:lstStyle/>
          <a:p>
            <a:r>
              <a:rPr lang="en-US" sz="2800" dirty="0"/>
              <a:t>“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sistematis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objektif</a:t>
            </a:r>
            <a:r>
              <a:rPr lang="en-US" sz="2800" dirty="0"/>
              <a:t>,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memecahkan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permasalahan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data…”</a:t>
            </a:r>
          </a:p>
          <a:p>
            <a:r>
              <a:rPr lang="en-US" sz="2800" dirty="0" err="1"/>
              <a:t>Sistematis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objektif</a:t>
            </a:r>
            <a:r>
              <a:rPr lang="en-US" sz="2800" dirty="0"/>
              <a:t> agar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pertanggung</a:t>
            </a:r>
            <a:r>
              <a:rPr lang="en-US" sz="2800" dirty="0"/>
              <a:t> </a:t>
            </a:r>
            <a:r>
              <a:rPr lang="en-US" sz="2800" dirty="0" err="1"/>
              <a:t>jawabkan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Memecahkan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permasalahan</a:t>
            </a:r>
            <a:r>
              <a:rPr lang="en-US" sz="2800" dirty="0"/>
              <a:t> agar </a:t>
            </a:r>
            <a:r>
              <a:rPr lang="en-US" sz="2800" dirty="0" err="1"/>
              <a:t>solusinya</a:t>
            </a:r>
            <a:r>
              <a:rPr lang="en-US" sz="2800" dirty="0"/>
              <a:t> </a:t>
            </a:r>
            <a:r>
              <a:rPr lang="en-US" sz="2800" dirty="0" err="1"/>
              <a:t>bermanfaat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pengetahuan</a:t>
            </a:r>
            <a:r>
              <a:rPr lang="en-US" sz="2800" dirty="0"/>
              <a:t> DAN </a:t>
            </a:r>
            <a:r>
              <a:rPr lang="en-US" sz="2800" dirty="0" err="1"/>
              <a:t>bermanfaat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Pemecahan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solusinya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dibuktikan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data.</a:t>
            </a:r>
            <a:r>
              <a:rPr lang="en-US" dirty="0"/>
              <a:t>  </a:t>
            </a:r>
          </a:p>
        </p:txBody>
      </p:sp>
    </p:spTree>
  </p:cSld>
  <p:clrMapOvr>
    <a:masterClrMapping/>
  </p:clrMapOvr>
  <p:transition>
    <p:split orient="vert"/>
  </p:transition>
</p:sld>
</file>

<file path=ppt/theme/theme1.xml><?xml version="1.0" encoding="utf-8"?>
<a:theme xmlns:a="http://schemas.openxmlformats.org/drawingml/2006/main" name="칠보 비녀">
  <a:themeElements>
    <a:clrScheme name="">
      <a:dk1>
        <a:srgbClr val="000000"/>
      </a:dk1>
      <a:lt1>
        <a:srgbClr val="FFFFFF"/>
      </a:lt1>
      <a:dk2>
        <a:srgbClr val="374420"/>
      </a:dk2>
      <a:lt2>
        <a:srgbClr val="D4DCC6"/>
      </a:lt2>
      <a:accent1>
        <a:srgbClr val="798547"/>
      </a:accent1>
      <a:accent2>
        <a:srgbClr val="B6D29A"/>
      </a:accent2>
      <a:accent3>
        <a:srgbClr val="FFFFFF"/>
      </a:accent3>
      <a:accent4>
        <a:srgbClr val="000000"/>
      </a:accent4>
      <a:accent5>
        <a:srgbClr val="BEC2B1"/>
      </a:accent5>
      <a:accent6>
        <a:srgbClr val="A5BE8B"/>
      </a:accent6>
      <a:hlink>
        <a:srgbClr val="A3C670"/>
      </a:hlink>
      <a:folHlink>
        <a:srgbClr val="B2B2B2"/>
      </a:folHlink>
    </a:clrScheme>
    <a:fontScheme name="칠보 비녀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칠보 비녀 1">
        <a:dk1>
          <a:srgbClr val="000000"/>
        </a:dk1>
        <a:lt1>
          <a:srgbClr val="FFFFFF"/>
        </a:lt1>
        <a:dk2>
          <a:srgbClr val="374420"/>
        </a:dk2>
        <a:lt2>
          <a:srgbClr val="D4DCC6"/>
        </a:lt2>
        <a:accent1>
          <a:srgbClr val="88954F"/>
        </a:accent1>
        <a:accent2>
          <a:srgbClr val="B6D29A"/>
        </a:accent2>
        <a:accent3>
          <a:srgbClr val="FFFFFF"/>
        </a:accent3>
        <a:accent4>
          <a:srgbClr val="000000"/>
        </a:accent4>
        <a:accent5>
          <a:srgbClr val="C3C8B2"/>
        </a:accent5>
        <a:accent6>
          <a:srgbClr val="A5BE8B"/>
        </a:accent6>
        <a:hlink>
          <a:srgbClr val="8DB84E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칠보 비녀 2">
        <a:dk1>
          <a:srgbClr val="000000"/>
        </a:dk1>
        <a:lt1>
          <a:srgbClr val="FFFFFF"/>
        </a:lt1>
        <a:dk2>
          <a:srgbClr val="006666"/>
        </a:dk2>
        <a:lt2>
          <a:srgbClr val="C0C0C0"/>
        </a:lt2>
        <a:accent1>
          <a:srgbClr val="2AAA9E"/>
        </a:accent1>
        <a:accent2>
          <a:srgbClr val="AFDBCA"/>
        </a:accent2>
        <a:accent3>
          <a:srgbClr val="FFFFFF"/>
        </a:accent3>
        <a:accent4>
          <a:srgbClr val="000000"/>
        </a:accent4>
        <a:accent5>
          <a:srgbClr val="ACD2CC"/>
        </a:accent5>
        <a:accent6>
          <a:srgbClr val="9EC6B7"/>
        </a:accent6>
        <a:hlink>
          <a:srgbClr val="4896A8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칠보 비녀 3">
        <a:dk1>
          <a:srgbClr val="000000"/>
        </a:dk1>
        <a:lt1>
          <a:srgbClr val="FFFFFF"/>
        </a:lt1>
        <a:dk2>
          <a:srgbClr val="663300"/>
        </a:dk2>
        <a:lt2>
          <a:srgbClr val="E0DAD0"/>
        </a:lt2>
        <a:accent1>
          <a:srgbClr val="B07D38"/>
        </a:accent1>
        <a:accent2>
          <a:srgbClr val="DCC596"/>
        </a:accent2>
        <a:accent3>
          <a:srgbClr val="FFFFFF"/>
        </a:accent3>
        <a:accent4>
          <a:srgbClr val="000000"/>
        </a:accent4>
        <a:accent5>
          <a:srgbClr val="D4BFAE"/>
        </a:accent5>
        <a:accent6>
          <a:srgbClr val="C7B287"/>
        </a:accent6>
        <a:hlink>
          <a:srgbClr val="E49B3A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칠보 비녀 4">
        <a:dk1>
          <a:srgbClr val="000000"/>
        </a:dk1>
        <a:lt1>
          <a:srgbClr val="FFFFFF"/>
        </a:lt1>
        <a:dk2>
          <a:srgbClr val="553498"/>
        </a:dk2>
        <a:lt2>
          <a:srgbClr val="DDDDDD"/>
        </a:lt2>
        <a:accent1>
          <a:srgbClr val="7793ED"/>
        </a:accent1>
        <a:accent2>
          <a:srgbClr val="A8C6F2"/>
        </a:accent2>
        <a:accent3>
          <a:srgbClr val="FFFFFF"/>
        </a:accent3>
        <a:accent4>
          <a:srgbClr val="000000"/>
        </a:accent4>
        <a:accent5>
          <a:srgbClr val="BDC8F4"/>
        </a:accent5>
        <a:accent6>
          <a:srgbClr val="98B3DB"/>
        </a:accent6>
        <a:hlink>
          <a:srgbClr val="8B6DCF"/>
        </a:hlink>
        <a:folHlink>
          <a:srgbClr val="C9C0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칠보 비녀 5">
        <a:dk1>
          <a:srgbClr val="000000"/>
        </a:dk1>
        <a:lt1>
          <a:srgbClr val="FFFFFF"/>
        </a:lt1>
        <a:dk2>
          <a:srgbClr val="474103"/>
        </a:dk2>
        <a:lt2>
          <a:srgbClr val="C5C0B5"/>
        </a:lt2>
        <a:accent1>
          <a:srgbClr val="BAB73E"/>
        </a:accent1>
        <a:accent2>
          <a:srgbClr val="C7CE82"/>
        </a:accent2>
        <a:accent3>
          <a:srgbClr val="FFFFFF"/>
        </a:accent3>
        <a:accent4>
          <a:srgbClr val="000000"/>
        </a:accent4>
        <a:accent5>
          <a:srgbClr val="D9D8AF"/>
        </a:accent5>
        <a:accent6>
          <a:srgbClr val="B4BA75"/>
        </a:accent6>
        <a:hlink>
          <a:srgbClr val="9B7A45"/>
        </a:hlink>
        <a:folHlink>
          <a:srgbClr val="7776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칠보 비녀 6">
        <a:dk1>
          <a:srgbClr val="000000"/>
        </a:dk1>
        <a:lt1>
          <a:srgbClr val="FFFFFF"/>
        </a:lt1>
        <a:dk2>
          <a:srgbClr val="292929"/>
        </a:dk2>
        <a:lt2>
          <a:srgbClr val="DDDDDD"/>
        </a:lt2>
        <a:accent1>
          <a:srgbClr val="5F5F5F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AEAEAE"/>
        </a:accent6>
        <a:hlink>
          <a:srgbClr val="99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2357</TotalTime>
  <Words>945</Words>
  <Application>Microsoft Macintosh PowerPoint</Application>
  <PresentationFormat>On-screen Show (4:3)</PresentationFormat>
  <Paragraphs>121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Garamond</vt:lpstr>
      <vt:lpstr>Tahoma</vt:lpstr>
      <vt:lpstr>Times New Roman</vt:lpstr>
      <vt:lpstr>Wingdings</vt:lpstr>
      <vt:lpstr>Wingdings 2</vt:lpstr>
      <vt:lpstr>칠보 비녀</vt:lpstr>
      <vt:lpstr>Sesi #1: Pengertian “Penelitian” dan Maknanya</vt:lpstr>
      <vt:lpstr>Capaian Pembelajaran Sesi #1</vt:lpstr>
      <vt:lpstr>PowerPoint Presentation</vt:lpstr>
      <vt:lpstr>Jawaban dari mahasiswa…</vt:lpstr>
      <vt:lpstr>Kesimpulannya: Seperti orang buta melihat gajah…</vt:lpstr>
      <vt:lpstr>Definisi “Penelitian” Menurut KBBI</vt:lpstr>
      <vt:lpstr>PowerPoint Presentation</vt:lpstr>
      <vt:lpstr>Makna dari kata-kata kuncinya…</vt:lpstr>
      <vt:lpstr>Arti dari Penelitian….</vt:lpstr>
      <vt:lpstr>Pemicu Diskusi…</vt:lpstr>
      <vt:lpstr>Tugas Kelompok</vt:lpstr>
      <vt:lpstr>Bagaimana Mengidentifikasi Permasalahan Penelitian? </vt:lpstr>
      <vt:lpstr>PowerPoint Presentation</vt:lpstr>
      <vt:lpstr>Menetapkan Permasalahan Penelitian</vt:lpstr>
      <vt:lpstr>Mengapa Mesti Menetapkan Permasalahan Penelitian?</vt:lpstr>
      <vt:lpstr>Decision: “Go” or “Not Go”?</vt:lpstr>
      <vt:lpstr>PowerPoint Presentation</vt:lpstr>
      <vt:lpstr>Peta Jalan Proposal Penelitian</vt:lpstr>
      <vt:lpstr>Exercises: Research Problem Identification</vt:lpstr>
      <vt:lpstr>Q/A</vt:lpstr>
    </vt:vector>
  </TitlesOfParts>
  <Company>Fasilkom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METHODOLOGY</dc:title>
  <dc:creator>Zhasibua</dc:creator>
  <cp:lastModifiedBy>Muhammad Said Hasibuan</cp:lastModifiedBy>
  <cp:revision>141</cp:revision>
  <dcterms:created xsi:type="dcterms:W3CDTF">2007-01-30T06:56:54Z</dcterms:created>
  <dcterms:modified xsi:type="dcterms:W3CDTF">2026-02-01T23:54:45Z</dcterms:modified>
</cp:coreProperties>
</file>