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8" r:id="rId1"/>
    <p:sldMasterId id="2147483981" r:id="rId2"/>
  </p:sldMasterIdLst>
  <p:notesMasterIdLst>
    <p:notesMasterId r:id="rId19"/>
  </p:notesMasterIdLst>
  <p:sldIdLst>
    <p:sldId id="256" r:id="rId3"/>
    <p:sldId id="327" r:id="rId4"/>
    <p:sldId id="328" r:id="rId5"/>
    <p:sldId id="329" r:id="rId6"/>
    <p:sldId id="330" r:id="rId7"/>
    <p:sldId id="331" r:id="rId8"/>
    <p:sldId id="332" r:id="rId9"/>
    <p:sldId id="333" r:id="rId10"/>
    <p:sldId id="334" r:id="rId11"/>
    <p:sldId id="335" r:id="rId12"/>
    <p:sldId id="336" r:id="rId13"/>
    <p:sldId id="337" r:id="rId14"/>
    <p:sldId id="338" r:id="rId15"/>
    <p:sldId id="339" r:id="rId16"/>
    <p:sldId id="340" r:id="rId17"/>
    <p:sldId id="26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1578" autoAdjust="0"/>
    <p:restoredTop sz="94660"/>
  </p:normalViewPr>
  <p:slideViewPr>
    <p:cSldViewPr snapToGrid="0">
      <p:cViewPr varScale="1">
        <p:scale>
          <a:sx n="73" d="100"/>
          <a:sy n="73" d="100"/>
        </p:scale>
        <p:origin x="-35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14E5B2-45D4-43C0-9F97-320DC6E10A8E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F85475-982B-4777-93F6-4110F7020A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01112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61800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20266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70792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728254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683025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3447022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862012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165423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998294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632314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B0B157F-E987-4248-90D2-B459F875A9A3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BF9F0B1-80EA-4835-B3FF-32B160315B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3200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69623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535992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517588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55899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07290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66827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80386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3762480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00534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60743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25657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B0B157F-E987-4248-90D2-B459F875A9A3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9F0B1-80EA-4835-B3FF-32B160315B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15221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B0B157F-E987-4248-90D2-B459F875A9A3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BF9F0B1-80EA-4835-B3FF-32B160315BC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599280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1551" y="2765788"/>
            <a:ext cx="10823912" cy="180267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Talent Management di era Digital</a:t>
            </a:r>
            <a:br>
              <a:rPr lang="en-US" sz="4000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</a:br>
            <a:endParaRPr lang="en-US" sz="4000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10" name="Picture 2" descr="D:\Picture\logo ibi small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013490" y="4418917"/>
            <a:ext cx="1936873" cy="193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123525-8E56-4F00-A024-DFB03E3414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-30853"/>
            <a:ext cx="12192000" cy="32217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5D90B47-A9A6-4FFD-ADF2-7A3D872770F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39381" y="4757162"/>
            <a:ext cx="3072654" cy="120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73665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Picture\logo ibi small.gif">
            <a:extLst>
              <a:ext uri="{FF2B5EF4-FFF2-40B4-BE49-F238E27FC236}">
                <a16:creationId xmlns:a16="http://schemas.microsoft.com/office/drawing/2014/main" xmlns="" id="{B4C3E0BA-FF5E-4817-B3FD-3C0AC528D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E19BABF-F932-4512-9CD6-61698803365E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37D5648-1D60-4127-978C-12E5139B77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3031" y="114522"/>
            <a:ext cx="1574690" cy="6151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5CE9F89-711F-4B76-A442-65F793294F2F}"/>
              </a:ext>
            </a:extLst>
          </p:cNvPr>
          <p:cNvSpPr txBox="1"/>
          <p:nvPr/>
        </p:nvSpPr>
        <p:spPr>
          <a:xfrm>
            <a:off x="1334654" y="114522"/>
            <a:ext cx="95226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/>
              <a:t>Segment Roles &amp; Workforce Analysis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A1AFD6B-CE4C-4623-82C0-7AB8E1FB26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2955" t="38249" r="10947" b="9361"/>
          <a:stretch/>
        </p:blipFill>
        <p:spPr>
          <a:xfrm>
            <a:off x="-1" y="1162584"/>
            <a:ext cx="12190803" cy="472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713805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Picture\logo ibi small.gif">
            <a:extLst>
              <a:ext uri="{FF2B5EF4-FFF2-40B4-BE49-F238E27FC236}">
                <a16:creationId xmlns:a16="http://schemas.microsoft.com/office/drawing/2014/main" xmlns="" id="{B4C3E0BA-FF5E-4817-B3FD-3C0AC528D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E19BABF-F932-4512-9CD6-61698803365E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37D5648-1D60-4127-978C-12E5139B77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3031" y="114522"/>
            <a:ext cx="1574690" cy="6151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5CE9F89-711F-4B76-A442-65F793294F2F}"/>
              </a:ext>
            </a:extLst>
          </p:cNvPr>
          <p:cNvSpPr txBox="1"/>
          <p:nvPr/>
        </p:nvSpPr>
        <p:spPr>
          <a:xfrm>
            <a:off x="1334654" y="114522"/>
            <a:ext cx="95226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/>
              <a:t>Strategic Talent Plan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EBE6CAE-5D6D-439E-9634-9CDE8CB53C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4449" t="29123" r="10397" b="12830"/>
          <a:stretch/>
        </p:blipFill>
        <p:spPr>
          <a:xfrm>
            <a:off x="0" y="1163858"/>
            <a:ext cx="12192000" cy="497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2119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Picture\logo ibi small.gif">
            <a:extLst>
              <a:ext uri="{FF2B5EF4-FFF2-40B4-BE49-F238E27FC236}">
                <a16:creationId xmlns:a16="http://schemas.microsoft.com/office/drawing/2014/main" xmlns="" id="{B4C3E0BA-FF5E-4817-B3FD-3C0AC528D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E19BABF-F932-4512-9CD6-61698803365E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37D5648-1D60-4127-978C-12E5139B77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3031" y="114522"/>
            <a:ext cx="1574690" cy="6151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5CE9F89-711F-4B76-A442-65F793294F2F}"/>
              </a:ext>
            </a:extLst>
          </p:cNvPr>
          <p:cNvSpPr txBox="1"/>
          <p:nvPr/>
        </p:nvSpPr>
        <p:spPr>
          <a:xfrm>
            <a:off x="1334654" y="114522"/>
            <a:ext cx="95226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/>
              <a:t>Talent Implication of Business Strategy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25186F9-0412-41BE-8548-DD05A8C524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2955" t="34344" r="17575" b="10707"/>
          <a:stretch/>
        </p:blipFill>
        <p:spPr>
          <a:xfrm>
            <a:off x="406399" y="1206819"/>
            <a:ext cx="10981607" cy="488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58789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Picture\logo ibi small.gif">
            <a:extLst>
              <a:ext uri="{FF2B5EF4-FFF2-40B4-BE49-F238E27FC236}">
                <a16:creationId xmlns:a16="http://schemas.microsoft.com/office/drawing/2014/main" xmlns="" id="{B4C3E0BA-FF5E-4817-B3FD-3C0AC528D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E19BABF-F932-4512-9CD6-61698803365E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37D5648-1D60-4127-978C-12E5139B77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3031" y="114522"/>
            <a:ext cx="1574690" cy="6151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D084F5D-5805-4716-B9AF-68AC950D94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4395" t="20471" r="13105" b="8283"/>
          <a:stretch/>
        </p:blipFill>
        <p:spPr>
          <a:xfrm>
            <a:off x="1209962" y="1032161"/>
            <a:ext cx="9568873" cy="52893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037FB92-323A-4BD2-A2CE-898B6299EC1A}"/>
              </a:ext>
            </a:extLst>
          </p:cNvPr>
          <p:cNvSpPr txBox="1"/>
          <p:nvPr/>
        </p:nvSpPr>
        <p:spPr>
          <a:xfrm>
            <a:off x="1334654" y="114522"/>
            <a:ext cx="95226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/>
              <a:t>Talent Development</a:t>
            </a:r>
          </a:p>
        </p:txBody>
      </p:sp>
    </p:spTree>
    <p:extLst>
      <p:ext uri="{BB962C8B-B14F-4D97-AF65-F5344CB8AC3E}">
        <p14:creationId xmlns:p14="http://schemas.microsoft.com/office/powerpoint/2010/main" xmlns="" val="32013922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Picture\logo ibi small.gif">
            <a:extLst>
              <a:ext uri="{FF2B5EF4-FFF2-40B4-BE49-F238E27FC236}">
                <a16:creationId xmlns:a16="http://schemas.microsoft.com/office/drawing/2014/main" xmlns="" id="{B4C3E0BA-FF5E-4817-B3FD-3C0AC528D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E19BABF-F932-4512-9CD6-61698803365E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37D5648-1D60-4127-978C-12E5139B77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3031" y="114522"/>
            <a:ext cx="1574690" cy="6151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037FB92-323A-4BD2-A2CE-898B6299EC1A}"/>
              </a:ext>
            </a:extLst>
          </p:cNvPr>
          <p:cNvSpPr txBox="1"/>
          <p:nvPr/>
        </p:nvSpPr>
        <p:spPr>
          <a:xfrm>
            <a:off x="1334654" y="114522"/>
            <a:ext cx="95226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/>
              <a:t>Digital Talent </a:t>
            </a:r>
            <a:r>
              <a:rPr lang="en-US" sz="4200" b="1" dirty="0" err="1"/>
              <a:t>Indonesia:KOMINFO</a:t>
            </a:r>
            <a:endParaRPr lang="en-US" sz="42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13D9E0F-1BED-46A9-9A93-1170633DAE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6818" t="18182" r="12652" b="12323"/>
          <a:stretch/>
        </p:blipFill>
        <p:spPr>
          <a:xfrm>
            <a:off x="1108364" y="1266855"/>
            <a:ext cx="9818254" cy="476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65904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Picture\logo ibi small.gif">
            <a:extLst>
              <a:ext uri="{FF2B5EF4-FFF2-40B4-BE49-F238E27FC236}">
                <a16:creationId xmlns:a16="http://schemas.microsoft.com/office/drawing/2014/main" xmlns="" id="{B4C3E0BA-FF5E-4817-B3FD-3C0AC528D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E19BABF-F932-4512-9CD6-61698803365E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37D5648-1D60-4127-978C-12E5139B77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3031" y="114522"/>
            <a:ext cx="1574690" cy="6151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037FB92-323A-4BD2-A2CE-898B6299EC1A}"/>
              </a:ext>
            </a:extLst>
          </p:cNvPr>
          <p:cNvSpPr txBox="1"/>
          <p:nvPr/>
        </p:nvSpPr>
        <p:spPr>
          <a:xfrm>
            <a:off x="1334654" y="114522"/>
            <a:ext cx="95226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/>
              <a:t>Digital Talent </a:t>
            </a:r>
            <a:r>
              <a:rPr lang="en-US" sz="4200" b="1" dirty="0" err="1"/>
              <a:t>Indonesia:KOMINFO</a:t>
            </a:r>
            <a:endParaRPr lang="en-US" sz="42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D651ADC-DD18-4CAB-8FF6-5816B5CBF6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9546" t="13738" r="10947" b="9765"/>
          <a:stretch/>
        </p:blipFill>
        <p:spPr>
          <a:xfrm>
            <a:off x="843162" y="939948"/>
            <a:ext cx="10014183" cy="541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692256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Picture\logo ibi smal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892225" y="1953927"/>
            <a:ext cx="4350822" cy="435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pPr algn="ctr"/>
            <a:r>
              <a:rPr lang="en-US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END OF SLIDE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BE9B11F-BFC8-4329-AD36-3E6903A667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r="50710" b="8068"/>
          <a:stretch/>
        </p:blipFill>
        <p:spPr>
          <a:xfrm>
            <a:off x="0" y="0"/>
            <a:ext cx="3370997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F892EC3-2EB8-40FA-BB15-291547BA51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50496" b="8068"/>
          <a:stretch/>
        </p:blipFill>
        <p:spPr>
          <a:xfrm>
            <a:off x="8821005" y="0"/>
            <a:ext cx="33709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2905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Picture\logo ibi small.gif">
            <a:extLst>
              <a:ext uri="{FF2B5EF4-FFF2-40B4-BE49-F238E27FC236}">
                <a16:creationId xmlns:a16="http://schemas.microsoft.com/office/drawing/2014/main" xmlns="" id="{B4C3E0BA-FF5E-4817-B3FD-3C0AC528D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E19BABF-F932-4512-9CD6-61698803365E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37D5648-1D60-4127-978C-12E5139B77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3031" y="114522"/>
            <a:ext cx="1574690" cy="6151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5CE9F89-711F-4B76-A442-65F793294F2F}"/>
              </a:ext>
            </a:extLst>
          </p:cNvPr>
          <p:cNvSpPr txBox="1"/>
          <p:nvPr/>
        </p:nvSpPr>
        <p:spPr>
          <a:xfrm>
            <a:off x="1334655" y="114522"/>
            <a:ext cx="90377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/>
              <a:t>Perubahan</a:t>
            </a:r>
            <a:r>
              <a:rPr lang="en-US" sz="4200" b="1" dirty="0"/>
              <a:t> </a:t>
            </a:r>
            <a:r>
              <a:rPr lang="en-US" sz="4200" b="1" dirty="0" err="1"/>
              <a:t>Lanskap</a:t>
            </a:r>
            <a:r>
              <a:rPr lang="en-US" sz="4200" b="1" dirty="0"/>
              <a:t> </a:t>
            </a:r>
            <a:r>
              <a:rPr lang="en-US" sz="4200" b="1" dirty="0" err="1"/>
              <a:t>Pekerjaan</a:t>
            </a:r>
            <a:r>
              <a:rPr lang="en-US" sz="4200" b="1" dirty="0"/>
              <a:t> Era Digital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C6F0D66-2631-4F5F-B006-7ACE244725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9242" t="30841" r="23030" b="12189"/>
          <a:stretch/>
        </p:blipFill>
        <p:spPr>
          <a:xfrm>
            <a:off x="1260708" y="1499517"/>
            <a:ext cx="9670584" cy="486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33089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Picture\logo ibi small.gif">
            <a:extLst>
              <a:ext uri="{FF2B5EF4-FFF2-40B4-BE49-F238E27FC236}">
                <a16:creationId xmlns:a16="http://schemas.microsoft.com/office/drawing/2014/main" xmlns="" id="{B4C3E0BA-FF5E-4817-B3FD-3C0AC528D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E19BABF-F932-4512-9CD6-61698803365E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37D5648-1D60-4127-978C-12E5139B77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3031" y="114522"/>
            <a:ext cx="1574690" cy="6151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5CE9F89-711F-4B76-A442-65F793294F2F}"/>
              </a:ext>
            </a:extLst>
          </p:cNvPr>
          <p:cNvSpPr txBox="1"/>
          <p:nvPr/>
        </p:nvSpPr>
        <p:spPr>
          <a:xfrm>
            <a:off x="1334654" y="114522"/>
            <a:ext cx="95226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/>
              <a:t>Kebutuhan</a:t>
            </a:r>
            <a:r>
              <a:rPr lang="en-US" sz="4200" b="1" dirty="0"/>
              <a:t> Talent Digital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B712154-72EB-4FD5-969C-D87131A473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45" t="32593" r="21895" b="24175"/>
          <a:stretch/>
        </p:blipFill>
        <p:spPr>
          <a:xfrm>
            <a:off x="510420" y="1198332"/>
            <a:ext cx="11302889" cy="490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6994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Picture\logo ibi small.gif">
            <a:extLst>
              <a:ext uri="{FF2B5EF4-FFF2-40B4-BE49-F238E27FC236}">
                <a16:creationId xmlns:a16="http://schemas.microsoft.com/office/drawing/2014/main" xmlns="" id="{B4C3E0BA-FF5E-4817-B3FD-3C0AC528D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E19BABF-F932-4512-9CD6-61698803365E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37D5648-1D60-4127-978C-12E5139B77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3031" y="114522"/>
            <a:ext cx="1574690" cy="6151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5CE9F89-711F-4B76-A442-65F793294F2F}"/>
              </a:ext>
            </a:extLst>
          </p:cNvPr>
          <p:cNvSpPr txBox="1"/>
          <p:nvPr/>
        </p:nvSpPr>
        <p:spPr>
          <a:xfrm>
            <a:off x="1334654" y="114522"/>
            <a:ext cx="95226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/>
              <a:t>Kesenjangan</a:t>
            </a:r>
            <a:r>
              <a:rPr lang="en-US" sz="4200" b="1" dirty="0"/>
              <a:t> Talent Digital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E6AEE38-4509-42C7-B824-81577F49E1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14" t="41212" r="22425" b="15421"/>
          <a:stretch/>
        </p:blipFill>
        <p:spPr>
          <a:xfrm>
            <a:off x="665016" y="1223645"/>
            <a:ext cx="10981913" cy="500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39256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Picture\logo ibi small.gif">
            <a:extLst>
              <a:ext uri="{FF2B5EF4-FFF2-40B4-BE49-F238E27FC236}">
                <a16:creationId xmlns:a16="http://schemas.microsoft.com/office/drawing/2014/main" xmlns="" id="{B4C3E0BA-FF5E-4817-B3FD-3C0AC528D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E19BABF-F932-4512-9CD6-61698803365E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37D5648-1D60-4127-978C-12E5139B77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3031" y="114522"/>
            <a:ext cx="1574690" cy="6151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5CE9F89-711F-4B76-A442-65F793294F2F}"/>
              </a:ext>
            </a:extLst>
          </p:cNvPr>
          <p:cNvSpPr txBox="1"/>
          <p:nvPr/>
        </p:nvSpPr>
        <p:spPr>
          <a:xfrm>
            <a:off x="1334654" y="114522"/>
            <a:ext cx="95226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/>
              <a:t>Talent War Digital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AD24E32-CA64-4D87-8953-037352AF10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3760" t="31650" r="11516" b="12727"/>
          <a:stretch/>
        </p:blipFill>
        <p:spPr>
          <a:xfrm>
            <a:off x="415526" y="1292844"/>
            <a:ext cx="11360948" cy="475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1650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E19BABF-F932-4512-9CD6-61698803365E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A5F67DF-3512-48AC-8216-E74A654E59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18" t="22761" r="20075" b="18923"/>
          <a:stretch/>
        </p:blipFill>
        <p:spPr>
          <a:xfrm>
            <a:off x="0" y="0"/>
            <a:ext cx="12192000" cy="635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6379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Picture\logo ibi small.gif">
            <a:extLst>
              <a:ext uri="{FF2B5EF4-FFF2-40B4-BE49-F238E27FC236}">
                <a16:creationId xmlns:a16="http://schemas.microsoft.com/office/drawing/2014/main" xmlns="" id="{B4C3E0BA-FF5E-4817-B3FD-3C0AC528D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E19BABF-F932-4512-9CD6-61698803365E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37D5648-1D60-4127-978C-12E5139B77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3031" y="114522"/>
            <a:ext cx="1574690" cy="6151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5CE9F89-711F-4B76-A442-65F793294F2F}"/>
              </a:ext>
            </a:extLst>
          </p:cNvPr>
          <p:cNvSpPr txBox="1"/>
          <p:nvPr/>
        </p:nvSpPr>
        <p:spPr>
          <a:xfrm>
            <a:off x="1334654" y="114522"/>
            <a:ext cx="95226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/>
              <a:t>Kerangka</a:t>
            </a:r>
            <a:r>
              <a:rPr lang="en-US" sz="4200" b="1" dirty="0"/>
              <a:t> </a:t>
            </a:r>
            <a:r>
              <a:rPr lang="en-US" sz="4200" b="1" dirty="0" err="1"/>
              <a:t>Kerja</a:t>
            </a:r>
            <a:r>
              <a:rPr lang="en-US" sz="4200" b="1" dirty="0"/>
              <a:t> </a:t>
            </a:r>
            <a:r>
              <a:rPr lang="en-US" sz="4200" b="1" dirty="0" err="1"/>
              <a:t>Konseptual</a:t>
            </a:r>
            <a:endParaRPr lang="en-US" sz="42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1409AE0-5B3B-45CA-873F-EF11B3DCF1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818" t="28551" r="20227" b="13267"/>
          <a:stretch/>
        </p:blipFill>
        <p:spPr>
          <a:xfrm>
            <a:off x="467836" y="988222"/>
            <a:ext cx="10726858" cy="532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10106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Picture\logo ibi small.gif">
            <a:extLst>
              <a:ext uri="{FF2B5EF4-FFF2-40B4-BE49-F238E27FC236}">
                <a16:creationId xmlns:a16="http://schemas.microsoft.com/office/drawing/2014/main" xmlns="" id="{B4C3E0BA-FF5E-4817-B3FD-3C0AC528D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E19BABF-F932-4512-9CD6-61698803365E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37D5648-1D60-4127-978C-12E5139B77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3031" y="114522"/>
            <a:ext cx="1574690" cy="6151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5CE9F89-711F-4B76-A442-65F793294F2F}"/>
              </a:ext>
            </a:extLst>
          </p:cNvPr>
          <p:cNvSpPr txBox="1"/>
          <p:nvPr/>
        </p:nvSpPr>
        <p:spPr>
          <a:xfrm>
            <a:off x="1334654" y="114522"/>
            <a:ext cx="95226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/>
              <a:t>Business Strategy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EF14598-BCBF-4B98-9C93-8ABE5BC709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2273" t="32054" r="10227" b="8956"/>
          <a:stretch/>
        </p:blipFill>
        <p:spPr>
          <a:xfrm>
            <a:off x="409299" y="1323810"/>
            <a:ext cx="11373399" cy="486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43400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Picture\logo ibi small.gif">
            <a:extLst>
              <a:ext uri="{FF2B5EF4-FFF2-40B4-BE49-F238E27FC236}">
                <a16:creationId xmlns:a16="http://schemas.microsoft.com/office/drawing/2014/main" xmlns="" id="{B4C3E0BA-FF5E-4817-B3FD-3C0AC528D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E19BABF-F932-4512-9CD6-61698803365E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37D5648-1D60-4127-978C-12E5139B77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3031" y="114522"/>
            <a:ext cx="1574690" cy="6151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5CE9F89-711F-4B76-A442-65F793294F2F}"/>
              </a:ext>
            </a:extLst>
          </p:cNvPr>
          <p:cNvSpPr txBox="1"/>
          <p:nvPr/>
        </p:nvSpPr>
        <p:spPr>
          <a:xfrm>
            <a:off x="1334654" y="114522"/>
            <a:ext cx="95226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/>
              <a:t>Talent Strategy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D73893E-1A9E-4884-BF5C-91B2487524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2758" t="29661" r="13943" b="11370"/>
          <a:stretch/>
        </p:blipFill>
        <p:spPr>
          <a:xfrm>
            <a:off x="487051" y="1255949"/>
            <a:ext cx="11217896" cy="507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40525585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TM02892315[[fn=Wisp]]</Template>
  <TotalTime>3441</TotalTime>
  <Words>140</Words>
  <Application>Microsoft Office PowerPoint</Application>
  <PresentationFormat>Custom</PresentationFormat>
  <Paragraphs>30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HDOfficeLightV0</vt:lpstr>
      <vt:lpstr>Retrospect</vt:lpstr>
      <vt:lpstr>Talent Management di era Digital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END OF SLIDE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PENGUKURAN SIKAP WISATAWAN DOMESTIK NUSANTARA TERHADAP BEBERAPA DESTINASI WISATA DI INDONESIA DENGAN MENGGUNAKAN IDEAL POINT MODEL</dc:title>
  <dc:creator>ARIZA</dc:creator>
  <cp:lastModifiedBy>User</cp:lastModifiedBy>
  <cp:revision>239</cp:revision>
  <dcterms:created xsi:type="dcterms:W3CDTF">2015-04-19T11:45:31Z</dcterms:created>
  <dcterms:modified xsi:type="dcterms:W3CDTF">2026-04-07T06:54:17Z</dcterms:modified>
</cp:coreProperties>
</file>