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00" r:id="rId5"/>
    <p:sldId id="308" r:id="rId6"/>
    <p:sldId id="309" r:id="rId7"/>
    <p:sldId id="310" r:id="rId8"/>
    <p:sldId id="31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72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C669D0-F8F9-909F-F36A-221EAC7424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61AC27-49A0-3B4C-5F49-D6641499EF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2F45D-55D9-47BA-9640-E7EB1024F606}" type="datetimeFigureOut">
              <a:rPr lang="en-US" smtClean="0"/>
              <a:t>04/01/2026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7AD1BD-C6AD-D1DF-596E-659165024C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A659A-33FC-973A-2DD5-89A959CA8C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A2DCA-E9F6-4345-9316-BF42F09A2C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69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9C6F8-5F98-E04A-B725-72D1A5FE8444}" type="datetimeFigureOut">
              <a:rPr lang="en-US" smtClean="0"/>
              <a:t>04/01/2026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A9608-B288-5444-9C81-49B56A597B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778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2161BAA5-48F7-7727-F9D9-CE83907FF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918140 w 12192000"/>
              <a:gd name="connsiteY1" fmla="*/ 0 h 6858000"/>
              <a:gd name="connsiteX2" fmla="*/ 918140 w 12192000"/>
              <a:gd name="connsiteY2" fmla="*/ 1010539 h 6858000"/>
              <a:gd name="connsiteX3" fmla="*/ 1195741 w 12192000"/>
              <a:gd name="connsiteY3" fmla="*/ 1288140 h 6858000"/>
              <a:gd name="connsiteX4" fmla="*/ 6043842 w 12192000"/>
              <a:gd name="connsiteY4" fmla="*/ 1288140 h 6858000"/>
              <a:gd name="connsiteX5" fmla="*/ 6321443 w 12192000"/>
              <a:gd name="connsiteY5" fmla="*/ 1010539 h 6858000"/>
              <a:gd name="connsiteX6" fmla="*/ 6321443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6283982 w 12192000"/>
              <a:gd name="connsiteY9" fmla="*/ 6858000 h 6858000"/>
              <a:gd name="connsiteX10" fmla="*/ 6283982 w 12192000"/>
              <a:gd name="connsiteY10" fmla="*/ 6429590 h 6858000"/>
              <a:gd name="connsiteX11" fmla="*/ 6058926 w 12192000"/>
              <a:gd name="connsiteY11" fmla="*/ 6204534 h 6858000"/>
              <a:gd name="connsiteX12" fmla="*/ 1105735 w 12192000"/>
              <a:gd name="connsiteY12" fmla="*/ 6204534 h 6858000"/>
              <a:gd name="connsiteX13" fmla="*/ 880679 w 12192000"/>
              <a:gd name="connsiteY13" fmla="*/ 6429590 h 6858000"/>
              <a:gd name="connsiteX14" fmla="*/ 880679 w 12192000"/>
              <a:gd name="connsiteY14" fmla="*/ 6858000 h 6858000"/>
              <a:gd name="connsiteX15" fmla="*/ 0 w 12192000"/>
              <a:gd name="connsiteY15" fmla="*/ 6858000 h 6858000"/>
              <a:gd name="connsiteX16" fmla="*/ 0 w 12192000"/>
              <a:gd name="connsiteY16" fmla="*/ 0 h 6858000"/>
              <a:gd name="connsiteX17" fmla="*/ 1138655 w 12192000"/>
              <a:gd name="connsiteY17" fmla="*/ 1746908 h 6858000"/>
              <a:gd name="connsiteX18" fmla="*/ 913599 w 12192000"/>
              <a:gd name="connsiteY18" fmla="*/ 1971964 h 6858000"/>
              <a:gd name="connsiteX19" fmla="*/ 913599 w 12192000"/>
              <a:gd name="connsiteY19" fmla="*/ 5520711 h 6858000"/>
              <a:gd name="connsiteX20" fmla="*/ 1138655 w 12192000"/>
              <a:gd name="connsiteY20" fmla="*/ 5745767 h 6858000"/>
              <a:gd name="connsiteX21" fmla="*/ 6091846 w 12192000"/>
              <a:gd name="connsiteY21" fmla="*/ 5745767 h 6858000"/>
              <a:gd name="connsiteX22" fmla="*/ 6316902 w 12192000"/>
              <a:gd name="connsiteY22" fmla="*/ 5520711 h 6858000"/>
              <a:gd name="connsiteX23" fmla="*/ 6316902 w 12192000"/>
              <a:gd name="connsiteY23" fmla="*/ 1971964 h 6858000"/>
              <a:gd name="connsiteX24" fmla="*/ 6091846 w 12192000"/>
              <a:gd name="connsiteY24" fmla="*/ 1746908 h 6858000"/>
              <a:gd name="connsiteX25" fmla="*/ 1138655 w 12192000"/>
              <a:gd name="connsiteY25" fmla="*/ 17469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918140" y="0"/>
                </a:lnTo>
                <a:lnTo>
                  <a:pt x="918140" y="1010539"/>
                </a:lnTo>
                <a:cubicBezTo>
                  <a:pt x="918140" y="1163854"/>
                  <a:pt x="1042426" y="1288140"/>
                  <a:pt x="1195741" y="1288140"/>
                </a:cubicBezTo>
                <a:lnTo>
                  <a:pt x="6043842" y="1288140"/>
                </a:lnTo>
                <a:cubicBezTo>
                  <a:pt x="6197157" y="1288140"/>
                  <a:pt x="6321443" y="1163854"/>
                  <a:pt x="6321443" y="1010539"/>
                </a:cubicBezTo>
                <a:lnTo>
                  <a:pt x="632144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283982" y="6858000"/>
                </a:lnTo>
                <a:lnTo>
                  <a:pt x="6283982" y="6429590"/>
                </a:lnTo>
                <a:cubicBezTo>
                  <a:pt x="6283982" y="6305295"/>
                  <a:pt x="6183221" y="6204534"/>
                  <a:pt x="6058926" y="6204534"/>
                </a:cubicBezTo>
                <a:lnTo>
                  <a:pt x="1105735" y="6204534"/>
                </a:lnTo>
                <a:cubicBezTo>
                  <a:pt x="981440" y="6204534"/>
                  <a:pt x="880679" y="6305295"/>
                  <a:pt x="880679" y="6429590"/>
                </a:cubicBezTo>
                <a:lnTo>
                  <a:pt x="880679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138655" y="1746908"/>
                </a:moveTo>
                <a:cubicBezTo>
                  <a:pt x="1014360" y="1746908"/>
                  <a:pt x="913599" y="1847669"/>
                  <a:pt x="913599" y="1971964"/>
                </a:cubicBezTo>
                <a:lnTo>
                  <a:pt x="913599" y="5520711"/>
                </a:lnTo>
                <a:cubicBezTo>
                  <a:pt x="913599" y="5645006"/>
                  <a:pt x="1014360" y="5745767"/>
                  <a:pt x="1138655" y="5745767"/>
                </a:cubicBezTo>
                <a:lnTo>
                  <a:pt x="6091846" y="5745767"/>
                </a:lnTo>
                <a:cubicBezTo>
                  <a:pt x="6216141" y="5745767"/>
                  <a:pt x="6316902" y="5645006"/>
                  <a:pt x="6316902" y="5520711"/>
                </a:cubicBezTo>
                <a:lnTo>
                  <a:pt x="6316902" y="1971964"/>
                </a:lnTo>
                <a:cubicBezTo>
                  <a:pt x="6316902" y="1847669"/>
                  <a:pt x="6216141" y="1746908"/>
                  <a:pt x="6091846" y="1746908"/>
                </a:cubicBezTo>
                <a:lnTo>
                  <a:pt x="1138655" y="174690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64ED4F-0011-0734-A8CE-F357C9B3C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23776" y="0"/>
            <a:ext cx="1671551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C40BC2-4799-E79D-1CFD-4A82C90A1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96936" y="0"/>
            <a:ext cx="4572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7662E9-6C4B-1DCF-4FA0-9D0E52069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00" y="273843"/>
            <a:ext cx="11571890" cy="6310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25232" y="463974"/>
            <a:ext cx="4217424" cy="3709195"/>
          </a:xfrm>
        </p:spPr>
        <p:txBody>
          <a:bodyPr anchor="b">
            <a:normAutofit/>
          </a:bodyPr>
          <a:lstStyle>
            <a:lvl1pPr algn="l">
              <a:defRPr sz="4800" b="1" spc="-15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E2C7390-A781-021E-CEDA-D904030438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0158" y="1741488"/>
            <a:ext cx="5394960" cy="3997325"/>
          </a:xfrm>
          <a:prstGeom prst="roundRect">
            <a:avLst>
              <a:gd name="adj" fmla="val 5229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 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9B0186-5603-6346-34F2-6BFA71BC6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14738" y="2425699"/>
            <a:ext cx="3288931" cy="3439321"/>
            <a:chOff x="5656746" y="820557"/>
            <a:chExt cx="4120055" cy="4308449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F76A59AE-96E4-A701-461B-61618472B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53287" y="820557"/>
              <a:ext cx="3926972" cy="4308449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8649D3D-45B7-44C7-93B4-BDC88C328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56746" y="914755"/>
              <a:ext cx="4120055" cy="4120055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987349E-C488-C02B-B3B1-CCDBD3A78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771" y="1602"/>
            <a:ext cx="30053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291BC4-F154-0A1C-BD50-D90F45B2E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00" y="273843"/>
            <a:ext cx="11571890" cy="6310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12520" y="1825625"/>
            <a:ext cx="4825294" cy="4651375"/>
          </a:xfrm>
        </p:spPr>
        <p:txBody>
          <a:bodyPr>
            <a:normAutofit/>
          </a:bodyPr>
          <a:lstStyle>
            <a:lvl1pPr>
              <a:spcAft>
                <a:spcPts val="800"/>
              </a:spcAft>
              <a:defRPr sz="2000"/>
            </a:lvl1pPr>
            <a:lvl2pPr marL="457200" indent="0">
              <a:spcAft>
                <a:spcPts val="800"/>
              </a:spcAft>
              <a:buNone/>
              <a:defRPr sz="2000"/>
            </a:lvl2pPr>
            <a:lvl3pPr marL="914400" indent="0">
              <a:spcAft>
                <a:spcPts val="800"/>
              </a:spcAft>
              <a:buNone/>
              <a:defRPr sz="2000"/>
            </a:lvl3pPr>
            <a:lvl4pPr marL="1371600" indent="0">
              <a:spcAft>
                <a:spcPts val="800"/>
              </a:spcAft>
              <a:buNone/>
              <a:defRPr sz="2000"/>
            </a:lvl4pPr>
            <a:lvl5pPr marL="1828800" indent="0">
              <a:spcAft>
                <a:spcPts val="800"/>
              </a:spcAft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E0070D-0874-F1CC-4E29-6938F5F6349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96778" y="1813720"/>
            <a:ext cx="4657021" cy="405130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228600">
              <a:defRPr sz="2000"/>
            </a:lvl2pPr>
            <a:lvl3pPr marL="685800">
              <a:defRPr sz="2000"/>
            </a:lvl3pPr>
            <a:lvl4pPr marL="1143000">
              <a:defRPr sz="2000"/>
            </a:lvl4pPr>
            <a:lvl5pPr marL="1600200"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004FE-7725-F349-1245-F443F9E81B9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7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F97B6B-1E04-799C-CDFE-9DAFCA93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28970" y="13063"/>
            <a:ext cx="10916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11DE0A-4C1D-01B1-AA49-D966343F6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7288" y="0"/>
            <a:ext cx="10916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BEA20E-0FF2-2897-8BD6-8EFAA8C8D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78460" y="0"/>
            <a:ext cx="272051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291BC4-F154-0A1C-BD50-D90F45B2E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00" y="273843"/>
            <a:ext cx="11571890" cy="6310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E259F776-4BD1-2F21-61F0-3B60DF6F0366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1825625"/>
            <a:ext cx="10515600" cy="40544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987B8-BA6E-EE2B-BFB9-D52D6D956AF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69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A07D69-1AF2-A193-316E-DD3803E94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5206" y="0"/>
            <a:ext cx="2497096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E4D2FA-0049-1792-F6B4-D5FE1EE5A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92348" y="0"/>
            <a:ext cx="30053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6E6ACF-3879-BE02-100B-2096C2235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4323" y="0"/>
            <a:ext cx="4572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E74699B-D6F0-303E-200A-7017E1842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506739" y="2603777"/>
            <a:ext cx="4120055" cy="4308449"/>
            <a:chOff x="5656746" y="820557"/>
            <a:chExt cx="4120055" cy="4308449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9C9E38E0-92AE-5063-B259-A22230AA6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53287" y="820557"/>
              <a:ext cx="3926972" cy="4308449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7260EEF0-1C13-AD9A-0967-0460B979E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56746" y="914755"/>
              <a:ext cx="4120055" cy="4120055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3291BC4-F154-0A1C-BD50-D90F45B2E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00" y="273843"/>
            <a:ext cx="11571890" cy="6310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00852" y="1825625"/>
            <a:ext cx="4678975" cy="4517302"/>
          </a:xfrm>
        </p:spPr>
        <p:txBody>
          <a:bodyPr>
            <a:normAutofit/>
          </a:bodyPr>
          <a:lstStyle>
            <a:lvl1pPr>
              <a:spcAft>
                <a:spcPts val="800"/>
              </a:spcAft>
              <a:defRPr sz="2000"/>
            </a:lvl1pPr>
            <a:lvl2pPr>
              <a:spcAft>
                <a:spcPts val="800"/>
              </a:spcAft>
              <a:defRPr sz="1800"/>
            </a:lvl2pPr>
            <a:lvl3pPr>
              <a:spcAft>
                <a:spcPts val="800"/>
              </a:spcAft>
              <a:defRPr sz="1600"/>
            </a:lvl3pPr>
            <a:lvl4pPr>
              <a:spcAft>
                <a:spcPts val="800"/>
              </a:spcAft>
              <a:defRPr sz="1400"/>
            </a:lvl4pPr>
            <a:lvl5pPr>
              <a:spcAft>
                <a:spcPts val="800"/>
              </a:spcAft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8FE848A-1123-37B6-C43C-5DC49EE0A1D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412173" y="1825625"/>
            <a:ext cx="4678975" cy="4517302"/>
          </a:xfrm>
        </p:spPr>
        <p:txBody>
          <a:bodyPr>
            <a:normAutofit/>
          </a:bodyPr>
          <a:lstStyle>
            <a:lvl1pPr>
              <a:spcAft>
                <a:spcPts val="800"/>
              </a:spcAft>
              <a:defRPr sz="2000"/>
            </a:lvl1pPr>
            <a:lvl2pPr>
              <a:spcAft>
                <a:spcPts val="800"/>
              </a:spcAft>
              <a:defRPr sz="1800"/>
            </a:lvl2pPr>
            <a:lvl3pPr>
              <a:spcAft>
                <a:spcPts val="800"/>
              </a:spcAft>
              <a:defRPr sz="1600"/>
            </a:lvl3pPr>
            <a:lvl4pPr>
              <a:spcAft>
                <a:spcPts val="800"/>
              </a:spcAft>
              <a:defRPr sz="1400"/>
            </a:lvl4pPr>
            <a:lvl5pPr>
              <a:spcAft>
                <a:spcPts val="800"/>
              </a:spcAft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FB0C591-7E28-3722-4795-07BFB9ED09C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851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050290D7-ABD3-D880-F002-A497290AC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245" y="-3248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918140 w 12192000"/>
              <a:gd name="connsiteY1" fmla="*/ 0 h 6858000"/>
              <a:gd name="connsiteX2" fmla="*/ 918140 w 12192000"/>
              <a:gd name="connsiteY2" fmla="*/ 1010539 h 6858000"/>
              <a:gd name="connsiteX3" fmla="*/ 1195741 w 12192000"/>
              <a:gd name="connsiteY3" fmla="*/ 1288140 h 6858000"/>
              <a:gd name="connsiteX4" fmla="*/ 6043842 w 12192000"/>
              <a:gd name="connsiteY4" fmla="*/ 1288140 h 6858000"/>
              <a:gd name="connsiteX5" fmla="*/ 6321443 w 12192000"/>
              <a:gd name="connsiteY5" fmla="*/ 1010539 h 6858000"/>
              <a:gd name="connsiteX6" fmla="*/ 6321443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6283982 w 12192000"/>
              <a:gd name="connsiteY9" fmla="*/ 6858000 h 6858000"/>
              <a:gd name="connsiteX10" fmla="*/ 6283982 w 12192000"/>
              <a:gd name="connsiteY10" fmla="*/ 6429590 h 6858000"/>
              <a:gd name="connsiteX11" fmla="*/ 6058926 w 12192000"/>
              <a:gd name="connsiteY11" fmla="*/ 6204534 h 6858000"/>
              <a:gd name="connsiteX12" fmla="*/ 1105735 w 12192000"/>
              <a:gd name="connsiteY12" fmla="*/ 6204534 h 6858000"/>
              <a:gd name="connsiteX13" fmla="*/ 880679 w 12192000"/>
              <a:gd name="connsiteY13" fmla="*/ 6429590 h 6858000"/>
              <a:gd name="connsiteX14" fmla="*/ 880679 w 12192000"/>
              <a:gd name="connsiteY14" fmla="*/ 6858000 h 6858000"/>
              <a:gd name="connsiteX15" fmla="*/ 0 w 12192000"/>
              <a:gd name="connsiteY15" fmla="*/ 6858000 h 6858000"/>
              <a:gd name="connsiteX16" fmla="*/ 0 w 12192000"/>
              <a:gd name="connsiteY16" fmla="*/ 0 h 6858000"/>
              <a:gd name="connsiteX17" fmla="*/ 1138655 w 12192000"/>
              <a:gd name="connsiteY17" fmla="*/ 1746908 h 6858000"/>
              <a:gd name="connsiteX18" fmla="*/ 913599 w 12192000"/>
              <a:gd name="connsiteY18" fmla="*/ 1971964 h 6858000"/>
              <a:gd name="connsiteX19" fmla="*/ 913599 w 12192000"/>
              <a:gd name="connsiteY19" fmla="*/ 5520711 h 6858000"/>
              <a:gd name="connsiteX20" fmla="*/ 1138655 w 12192000"/>
              <a:gd name="connsiteY20" fmla="*/ 5745767 h 6858000"/>
              <a:gd name="connsiteX21" fmla="*/ 6091846 w 12192000"/>
              <a:gd name="connsiteY21" fmla="*/ 5745767 h 6858000"/>
              <a:gd name="connsiteX22" fmla="*/ 6316902 w 12192000"/>
              <a:gd name="connsiteY22" fmla="*/ 5520711 h 6858000"/>
              <a:gd name="connsiteX23" fmla="*/ 6316902 w 12192000"/>
              <a:gd name="connsiteY23" fmla="*/ 1971964 h 6858000"/>
              <a:gd name="connsiteX24" fmla="*/ 6091846 w 12192000"/>
              <a:gd name="connsiteY24" fmla="*/ 1746908 h 6858000"/>
              <a:gd name="connsiteX25" fmla="*/ 1138655 w 12192000"/>
              <a:gd name="connsiteY25" fmla="*/ 17469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918140" y="0"/>
                </a:lnTo>
                <a:lnTo>
                  <a:pt x="918140" y="1010539"/>
                </a:lnTo>
                <a:cubicBezTo>
                  <a:pt x="918140" y="1163854"/>
                  <a:pt x="1042426" y="1288140"/>
                  <a:pt x="1195741" y="1288140"/>
                </a:cubicBezTo>
                <a:lnTo>
                  <a:pt x="6043842" y="1288140"/>
                </a:lnTo>
                <a:cubicBezTo>
                  <a:pt x="6197157" y="1288140"/>
                  <a:pt x="6321443" y="1163854"/>
                  <a:pt x="6321443" y="1010539"/>
                </a:cubicBezTo>
                <a:lnTo>
                  <a:pt x="632144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283982" y="6858000"/>
                </a:lnTo>
                <a:lnTo>
                  <a:pt x="6283982" y="6429590"/>
                </a:lnTo>
                <a:cubicBezTo>
                  <a:pt x="6283982" y="6305295"/>
                  <a:pt x="6183221" y="6204534"/>
                  <a:pt x="6058926" y="6204534"/>
                </a:cubicBezTo>
                <a:lnTo>
                  <a:pt x="1105735" y="6204534"/>
                </a:lnTo>
                <a:cubicBezTo>
                  <a:pt x="981440" y="6204534"/>
                  <a:pt x="880679" y="6305295"/>
                  <a:pt x="880679" y="6429590"/>
                </a:cubicBezTo>
                <a:lnTo>
                  <a:pt x="880679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138655" y="1746908"/>
                </a:moveTo>
                <a:cubicBezTo>
                  <a:pt x="1014360" y="1746908"/>
                  <a:pt x="913599" y="1847669"/>
                  <a:pt x="913599" y="1971964"/>
                </a:cubicBezTo>
                <a:lnTo>
                  <a:pt x="913599" y="5520711"/>
                </a:lnTo>
                <a:cubicBezTo>
                  <a:pt x="913599" y="5645006"/>
                  <a:pt x="1014360" y="5745767"/>
                  <a:pt x="1138655" y="5745767"/>
                </a:cubicBezTo>
                <a:lnTo>
                  <a:pt x="6091846" y="5745767"/>
                </a:lnTo>
                <a:cubicBezTo>
                  <a:pt x="6216141" y="5745767"/>
                  <a:pt x="6316902" y="5645006"/>
                  <a:pt x="6316902" y="5520711"/>
                </a:cubicBezTo>
                <a:lnTo>
                  <a:pt x="6316902" y="1971964"/>
                </a:lnTo>
                <a:cubicBezTo>
                  <a:pt x="6316902" y="1847669"/>
                  <a:pt x="6216141" y="1746908"/>
                  <a:pt x="6091846" y="1746908"/>
                </a:cubicBezTo>
                <a:lnTo>
                  <a:pt x="1138655" y="174690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312039-7E28-974D-ED1C-90F1E53E9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01493" y="0"/>
            <a:ext cx="109162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C39822-D546-CAF5-43A0-84756C8C7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61785" y="0"/>
            <a:ext cx="272051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AD7832-54F8-F683-7C5A-71ABBBD6D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1555" y="270595"/>
            <a:ext cx="11571890" cy="6310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20675" y="382344"/>
            <a:ext cx="4377767" cy="2719337"/>
          </a:xfrm>
        </p:spPr>
        <p:txBody>
          <a:bodyPr anchor="b">
            <a:normAutofit/>
          </a:bodyPr>
          <a:lstStyle>
            <a:lvl1pPr algn="l">
              <a:defRPr sz="4400" b="1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8ABFB379-CB29-0D42-1349-53B7325212E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1745" y="1751759"/>
            <a:ext cx="5394960" cy="3997325"/>
          </a:xfrm>
          <a:prstGeom prst="roundRect">
            <a:avLst>
              <a:gd name="adj" fmla="val 5229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 </a:t>
            </a:r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6EE87FA3-5409-C076-826E-A5685EB21E2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029992" y="3340800"/>
            <a:ext cx="4368450" cy="316633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  <a:lvl2pPr marL="57150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/>
            </a:lvl2pPr>
            <a:lvl3pPr marL="97155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3pPr>
            <a:lvl4pPr marL="142875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/>
            </a:lvl4pPr>
            <a:lvl5pPr marL="188595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2793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84CE42-5F4D-E722-7ABC-852575A3E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2FCB7E-A25D-2786-57F4-CAC8C0B7E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08020-3841-3809-A971-C013AF1CA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76D726-924C-E5EB-B28C-E3B9B446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79A287-35CA-B289-525D-D67FB24B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B2365-305E-AE99-1CD4-605540C71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F31C49C2-4E92-6564-1A68-190EFACC5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918140 w 12192000"/>
              <a:gd name="connsiteY1" fmla="*/ 0 h 6858000"/>
              <a:gd name="connsiteX2" fmla="*/ 918140 w 12192000"/>
              <a:gd name="connsiteY2" fmla="*/ 1010539 h 6858000"/>
              <a:gd name="connsiteX3" fmla="*/ 1195741 w 12192000"/>
              <a:gd name="connsiteY3" fmla="*/ 1288140 h 6858000"/>
              <a:gd name="connsiteX4" fmla="*/ 6043842 w 12192000"/>
              <a:gd name="connsiteY4" fmla="*/ 1288140 h 6858000"/>
              <a:gd name="connsiteX5" fmla="*/ 6321443 w 12192000"/>
              <a:gd name="connsiteY5" fmla="*/ 1010539 h 6858000"/>
              <a:gd name="connsiteX6" fmla="*/ 6321443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6283982 w 12192000"/>
              <a:gd name="connsiteY9" fmla="*/ 6858000 h 6858000"/>
              <a:gd name="connsiteX10" fmla="*/ 6283982 w 12192000"/>
              <a:gd name="connsiteY10" fmla="*/ 6429590 h 6858000"/>
              <a:gd name="connsiteX11" fmla="*/ 6058926 w 12192000"/>
              <a:gd name="connsiteY11" fmla="*/ 6204534 h 6858000"/>
              <a:gd name="connsiteX12" fmla="*/ 1105735 w 12192000"/>
              <a:gd name="connsiteY12" fmla="*/ 6204534 h 6858000"/>
              <a:gd name="connsiteX13" fmla="*/ 880679 w 12192000"/>
              <a:gd name="connsiteY13" fmla="*/ 6429590 h 6858000"/>
              <a:gd name="connsiteX14" fmla="*/ 880679 w 12192000"/>
              <a:gd name="connsiteY14" fmla="*/ 6858000 h 6858000"/>
              <a:gd name="connsiteX15" fmla="*/ 0 w 12192000"/>
              <a:gd name="connsiteY15" fmla="*/ 6858000 h 6858000"/>
              <a:gd name="connsiteX16" fmla="*/ 0 w 12192000"/>
              <a:gd name="connsiteY16" fmla="*/ 0 h 6858000"/>
              <a:gd name="connsiteX17" fmla="*/ 1138655 w 12192000"/>
              <a:gd name="connsiteY17" fmla="*/ 1746908 h 6858000"/>
              <a:gd name="connsiteX18" fmla="*/ 913599 w 12192000"/>
              <a:gd name="connsiteY18" fmla="*/ 1971964 h 6858000"/>
              <a:gd name="connsiteX19" fmla="*/ 913599 w 12192000"/>
              <a:gd name="connsiteY19" fmla="*/ 5520711 h 6858000"/>
              <a:gd name="connsiteX20" fmla="*/ 1138655 w 12192000"/>
              <a:gd name="connsiteY20" fmla="*/ 5745767 h 6858000"/>
              <a:gd name="connsiteX21" fmla="*/ 6091846 w 12192000"/>
              <a:gd name="connsiteY21" fmla="*/ 5745767 h 6858000"/>
              <a:gd name="connsiteX22" fmla="*/ 6316902 w 12192000"/>
              <a:gd name="connsiteY22" fmla="*/ 5520711 h 6858000"/>
              <a:gd name="connsiteX23" fmla="*/ 6316902 w 12192000"/>
              <a:gd name="connsiteY23" fmla="*/ 1971964 h 6858000"/>
              <a:gd name="connsiteX24" fmla="*/ 6091846 w 12192000"/>
              <a:gd name="connsiteY24" fmla="*/ 1746908 h 6858000"/>
              <a:gd name="connsiteX25" fmla="*/ 1138655 w 12192000"/>
              <a:gd name="connsiteY25" fmla="*/ 17469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918140" y="0"/>
                </a:lnTo>
                <a:lnTo>
                  <a:pt x="918140" y="1010539"/>
                </a:lnTo>
                <a:cubicBezTo>
                  <a:pt x="918140" y="1163854"/>
                  <a:pt x="1042426" y="1288140"/>
                  <a:pt x="1195741" y="1288140"/>
                </a:cubicBezTo>
                <a:lnTo>
                  <a:pt x="6043842" y="1288140"/>
                </a:lnTo>
                <a:cubicBezTo>
                  <a:pt x="6197157" y="1288140"/>
                  <a:pt x="6321443" y="1163854"/>
                  <a:pt x="6321443" y="1010539"/>
                </a:cubicBezTo>
                <a:lnTo>
                  <a:pt x="632144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283982" y="6858000"/>
                </a:lnTo>
                <a:lnTo>
                  <a:pt x="6283982" y="6429590"/>
                </a:lnTo>
                <a:cubicBezTo>
                  <a:pt x="6283982" y="6305295"/>
                  <a:pt x="6183221" y="6204534"/>
                  <a:pt x="6058926" y="6204534"/>
                </a:cubicBezTo>
                <a:lnTo>
                  <a:pt x="1105735" y="6204534"/>
                </a:lnTo>
                <a:cubicBezTo>
                  <a:pt x="981440" y="6204534"/>
                  <a:pt x="880679" y="6305295"/>
                  <a:pt x="880679" y="6429590"/>
                </a:cubicBezTo>
                <a:lnTo>
                  <a:pt x="880679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138655" y="1746908"/>
                </a:moveTo>
                <a:cubicBezTo>
                  <a:pt x="1014360" y="1746908"/>
                  <a:pt x="913599" y="1847669"/>
                  <a:pt x="913599" y="1971964"/>
                </a:cubicBezTo>
                <a:lnTo>
                  <a:pt x="913599" y="5520711"/>
                </a:lnTo>
                <a:cubicBezTo>
                  <a:pt x="913599" y="5645006"/>
                  <a:pt x="1014360" y="5745767"/>
                  <a:pt x="1138655" y="5745767"/>
                </a:cubicBezTo>
                <a:lnTo>
                  <a:pt x="6091846" y="5745767"/>
                </a:lnTo>
                <a:cubicBezTo>
                  <a:pt x="6216141" y="5745767"/>
                  <a:pt x="6316902" y="5645006"/>
                  <a:pt x="6316902" y="5520711"/>
                </a:cubicBezTo>
                <a:lnTo>
                  <a:pt x="6316902" y="1971964"/>
                </a:lnTo>
                <a:cubicBezTo>
                  <a:pt x="6316902" y="1847669"/>
                  <a:pt x="6216141" y="1746908"/>
                  <a:pt x="6091846" y="1746908"/>
                </a:cubicBezTo>
                <a:lnTo>
                  <a:pt x="1138655" y="174690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03C2B3-3873-7FFA-2567-57F2F6ABB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3334" y="0"/>
            <a:ext cx="30053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619A50-ADC7-AA30-E96F-D0853D0DD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65016" y="0"/>
            <a:ext cx="4572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447AC2-F09C-2AC2-0522-F871987D6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00" y="273843"/>
            <a:ext cx="11571890" cy="6310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140" y="576470"/>
            <a:ext cx="4831209" cy="2266121"/>
          </a:xfrm>
        </p:spPr>
        <p:txBody>
          <a:bodyPr anchor="ctr">
            <a:normAutofit/>
          </a:bodyPr>
          <a:lstStyle>
            <a:lvl1pPr algn="r">
              <a:defRPr sz="4400" b="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C3A4AA6-1D0C-DE79-F399-33299CB812C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7139" y="3031435"/>
            <a:ext cx="4831209" cy="3478944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1000"/>
              </a:spcBef>
              <a:buNone/>
              <a:defRPr sz="2400"/>
            </a:lvl1pPr>
            <a:lvl2pPr marL="457200" indent="0" algn="r">
              <a:lnSpc>
                <a:spcPct val="100000"/>
              </a:lnSpc>
              <a:spcBef>
                <a:spcPts val="1000"/>
              </a:spcBef>
              <a:buNone/>
              <a:defRPr sz="2000"/>
            </a:lvl2pPr>
            <a:lvl3pPr marL="914400" indent="0" algn="r">
              <a:lnSpc>
                <a:spcPct val="100000"/>
              </a:lnSpc>
              <a:spcBef>
                <a:spcPts val="1000"/>
              </a:spcBef>
              <a:buNone/>
              <a:defRPr sz="1800"/>
            </a:lvl3pPr>
            <a:lvl4pPr marL="1371600" indent="0" algn="r">
              <a:lnSpc>
                <a:spcPct val="100000"/>
              </a:lnSpc>
              <a:spcBef>
                <a:spcPts val="1000"/>
              </a:spcBef>
              <a:buNone/>
              <a:defRPr sz="1600"/>
            </a:lvl4pPr>
            <a:lvl5pPr marL="1828800" indent="0" algn="r">
              <a:lnSpc>
                <a:spcPct val="100000"/>
              </a:lnSpc>
              <a:spcBef>
                <a:spcPts val="1000"/>
              </a:spcBef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8ABFB379-CB29-0D42-1349-53B7325212E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90039" y="1751216"/>
            <a:ext cx="5394960" cy="3997325"/>
          </a:xfrm>
          <a:prstGeom prst="roundRect">
            <a:avLst>
              <a:gd name="adj" fmla="val 5229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1E58A54-F746-59CF-007A-329493EC50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7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A991E4A-E418-E9C0-B35B-0A81DCE3A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245" y="-3248"/>
            <a:ext cx="12192000" cy="6858000"/>
          </a:xfrm>
          <a:custGeom>
            <a:avLst/>
            <a:gdLst>
              <a:gd name="connsiteX0" fmla="*/ 1138655 w 12192000"/>
              <a:gd name="connsiteY0" fmla="*/ 1746908 h 6858000"/>
              <a:gd name="connsiteX1" fmla="*/ 913599 w 12192000"/>
              <a:gd name="connsiteY1" fmla="*/ 1971964 h 6858000"/>
              <a:gd name="connsiteX2" fmla="*/ 913599 w 12192000"/>
              <a:gd name="connsiteY2" fmla="*/ 5520711 h 6858000"/>
              <a:gd name="connsiteX3" fmla="*/ 1138655 w 12192000"/>
              <a:gd name="connsiteY3" fmla="*/ 5745767 h 6858000"/>
              <a:gd name="connsiteX4" fmla="*/ 6091846 w 12192000"/>
              <a:gd name="connsiteY4" fmla="*/ 5745767 h 6858000"/>
              <a:gd name="connsiteX5" fmla="*/ 6316902 w 12192000"/>
              <a:gd name="connsiteY5" fmla="*/ 5520711 h 6858000"/>
              <a:gd name="connsiteX6" fmla="*/ 6316902 w 12192000"/>
              <a:gd name="connsiteY6" fmla="*/ 1971964 h 6858000"/>
              <a:gd name="connsiteX7" fmla="*/ 6091846 w 12192000"/>
              <a:gd name="connsiteY7" fmla="*/ 1746908 h 6858000"/>
              <a:gd name="connsiteX8" fmla="*/ 1218461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12184610 w 12192000"/>
              <a:gd name="connsiteY11" fmla="*/ 6858000 h 6858000"/>
              <a:gd name="connsiteX12" fmla="*/ 0 w 12192000"/>
              <a:gd name="connsiteY12" fmla="*/ 0 h 6858000"/>
              <a:gd name="connsiteX13" fmla="*/ 918140 w 12192000"/>
              <a:gd name="connsiteY13" fmla="*/ 0 h 6858000"/>
              <a:gd name="connsiteX14" fmla="*/ 918140 w 12192000"/>
              <a:gd name="connsiteY14" fmla="*/ 1010539 h 6858000"/>
              <a:gd name="connsiteX15" fmla="*/ 1195741 w 12192000"/>
              <a:gd name="connsiteY15" fmla="*/ 1288140 h 6858000"/>
              <a:gd name="connsiteX16" fmla="*/ 6043842 w 12192000"/>
              <a:gd name="connsiteY16" fmla="*/ 1288140 h 6858000"/>
              <a:gd name="connsiteX17" fmla="*/ 6321443 w 12192000"/>
              <a:gd name="connsiteY17" fmla="*/ 1010539 h 6858000"/>
              <a:gd name="connsiteX18" fmla="*/ 6321443 w 12192000"/>
              <a:gd name="connsiteY18" fmla="*/ 0 h 6858000"/>
              <a:gd name="connsiteX19" fmla="*/ 11019692 w 12192000"/>
              <a:gd name="connsiteY19" fmla="*/ 0 h 6858000"/>
              <a:gd name="connsiteX20" fmla="*/ 11019692 w 12192000"/>
              <a:gd name="connsiteY20" fmla="*/ 6858000 h 6858000"/>
              <a:gd name="connsiteX21" fmla="*/ 6283982 w 12192000"/>
              <a:gd name="connsiteY21" fmla="*/ 6858000 h 6858000"/>
              <a:gd name="connsiteX22" fmla="*/ 6283982 w 12192000"/>
              <a:gd name="connsiteY22" fmla="*/ 6429590 h 6858000"/>
              <a:gd name="connsiteX23" fmla="*/ 6058926 w 12192000"/>
              <a:gd name="connsiteY23" fmla="*/ 6204534 h 6858000"/>
              <a:gd name="connsiteX24" fmla="*/ 1105735 w 12192000"/>
              <a:gd name="connsiteY24" fmla="*/ 6204534 h 6858000"/>
              <a:gd name="connsiteX25" fmla="*/ 880679 w 12192000"/>
              <a:gd name="connsiteY25" fmla="*/ 6429590 h 6858000"/>
              <a:gd name="connsiteX26" fmla="*/ 880679 w 12192000"/>
              <a:gd name="connsiteY26" fmla="*/ 6858000 h 6858000"/>
              <a:gd name="connsiteX27" fmla="*/ 0 w 12192000"/>
              <a:gd name="connsiteY2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192000" h="6858000">
                <a:moveTo>
                  <a:pt x="1138655" y="1746908"/>
                </a:moveTo>
                <a:cubicBezTo>
                  <a:pt x="1014360" y="1746908"/>
                  <a:pt x="913599" y="1847669"/>
                  <a:pt x="913599" y="1971964"/>
                </a:cubicBezTo>
                <a:lnTo>
                  <a:pt x="913599" y="5520711"/>
                </a:lnTo>
                <a:cubicBezTo>
                  <a:pt x="913599" y="5645006"/>
                  <a:pt x="1014360" y="5745767"/>
                  <a:pt x="1138655" y="5745767"/>
                </a:cubicBezTo>
                <a:lnTo>
                  <a:pt x="6091846" y="5745767"/>
                </a:lnTo>
                <a:cubicBezTo>
                  <a:pt x="6216141" y="5745767"/>
                  <a:pt x="6316902" y="5645006"/>
                  <a:pt x="6316902" y="5520711"/>
                </a:cubicBezTo>
                <a:lnTo>
                  <a:pt x="6316902" y="1971964"/>
                </a:lnTo>
                <a:cubicBezTo>
                  <a:pt x="6316902" y="1847669"/>
                  <a:pt x="6216141" y="1746908"/>
                  <a:pt x="6091846" y="1746908"/>
                </a:cubicBezTo>
                <a:close/>
                <a:moveTo>
                  <a:pt x="1218461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2184610" y="6858000"/>
                </a:lnTo>
                <a:close/>
                <a:moveTo>
                  <a:pt x="0" y="0"/>
                </a:moveTo>
                <a:lnTo>
                  <a:pt x="918140" y="0"/>
                </a:lnTo>
                <a:lnTo>
                  <a:pt x="918140" y="1010539"/>
                </a:lnTo>
                <a:cubicBezTo>
                  <a:pt x="918140" y="1163854"/>
                  <a:pt x="1042426" y="1288140"/>
                  <a:pt x="1195741" y="1288140"/>
                </a:cubicBezTo>
                <a:lnTo>
                  <a:pt x="6043842" y="1288140"/>
                </a:lnTo>
                <a:cubicBezTo>
                  <a:pt x="6197157" y="1288140"/>
                  <a:pt x="6321443" y="1163854"/>
                  <a:pt x="6321443" y="1010539"/>
                </a:cubicBezTo>
                <a:lnTo>
                  <a:pt x="6321443" y="0"/>
                </a:lnTo>
                <a:lnTo>
                  <a:pt x="11019692" y="0"/>
                </a:lnTo>
                <a:lnTo>
                  <a:pt x="11019692" y="6858000"/>
                </a:lnTo>
                <a:lnTo>
                  <a:pt x="6283982" y="6858000"/>
                </a:lnTo>
                <a:lnTo>
                  <a:pt x="6283982" y="6429590"/>
                </a:lnTo>
                <a:cubicBezTo>
                  <a:pt x="6283982" y="6305295"/>
                  <a:pt x="6183221" y="6204534"/>
                  <a:pt x="6058926" y="6204534"/>
                </a:cubicBezTo>
                <a:lnTo>
                  <a:pt x="1105735" y="6204534"/>
                </a:lnTo>
                <a:cubicBezTo>
                  <a:pt x="981440" y="6204534"/>
                  <a:pt x="880679" y="6305295"/>
                  <a:pt x="880679" y="6429590"/>
                </a:cubicBezTo>
                <a:lnTo>
                  <a:pt x="88067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3315A23-2C00-4A7E-B9E9-65CF734EE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068700" y="1116391"/>
            <a:ext cx="4120055" cy="4308449"/>
            <a:chOff x="5656746" y="820557"/>
            <a:chExt cx="4120055" cy="4308449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CFF8075D-03CC-DDD4-332C-F26F61AF7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53287" y="820557"/>
              <a:ext cx="3926972" cy="4308449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DE03B7A5-6E3E-5DC1-6705-A3B82F408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56746" y="914755"/>
              <a:ext cx="4120055" cy="4120055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FAD7832-54F8-F683-7C5A-71ABBBD6D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1555" y="270595"/>
            <a:ext cx="11571890" cy="6310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20675" y="480627"/>
            <a:ext cx="4505155" cy="2894495"/>
          </a:xfrm>
        </p:spPr>
        <p:txBody>
          <a:bodyPr anchor="b">
            <a:normAutofit/>
          </a:bodyPr>
          <a:lstStyle>
            <a:lvl1pPr algn="l">
              <a:defRPr sz="4400" b="0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8ABFB379-CB29-0D42-1349-53B7325212E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5410" y="1751759"/>
            <a:ext cx="5394960" cy="3997325"/>
          </a:xfrm>
          <a:prstGeom prst="roundRect">
            <a:avLst>
              <a:gd name="adj" fmla="val 5229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</a:t>
            </a:r>
          </a:p>
          <a:p>
            <a:endParaRPr lang="en-US" dirty="0"/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6EE87FA3-5409-C076-826E-A5685EB21E2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021313" y="3505200"/>
            <a:ext cx="4029859" cy="30019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400"/>
            </a:lvl1pPr>
            <a:lvl2pPr marL="457200" indent="0">
              <a:lnSpc>
                <a:spcPct val="100000"/>
              </a:lnSpc>
              <a:spcBef>
                <a:spcPts val="1000"/>
              </a:spcBef>
              <a:buNone/>
              <a:defRPr sz="2000"/>
            </a:lvl2pPr>
            <a:lvl3pPr marL="914400" indent="0">
              <a:lnSpc>
                <a:spcPct val="100000"/>
              </a:lnSpc>
              <a:spcBef>
                <a:spcPts val="1000"/>
              </a:spcBef>
              <a:buNone/>
              <a:defRPr sz="1800"/>
            </a:lvl3pPr>
            <a:lvl4pPr marL="1371600" indent="0">
              <a:lnSpc>
                <a:spcPct val="100000"/>
              </a:lnSpc>
              <a:spcBef>
                <a:spcPts val="1000"/>
              </a:spcBef>
              <a:buNone/>
              <a:defRPr sz="1600"/>
            </a:lvl4pPr>
            <a:lvl5pPr marL="1828800" indent="0">
              <a:lnSpc>
                <a:spcPct val="100000"/>
              </a:lnSpc>
              <a:spcBef>
                <a:spcPts val="1000"/>
              </a:spcBef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2A9BE-2A46-4899-C38E-B513CC1AF11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59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A9EF1CCA-35D0-41F4-BC3D-AA1679C3E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76514" y="397442"/>
            <a:ext cx="9619886" cy="6623279"/>
            <a:chOff x="1276514" y="397442"/>
            <a:chExt cx="9619886" cy="662327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39112C6-05E1-7A58-F9B3-4ED607F0FEB5}"/>
                </a:ext>
              </a:extLst>
            </p:cNvPr>
            <p:cNvGrpSpPr/>
            <p:nvPr userDrawn="1"/>
          </p:nvGrpSpPr>
          <p:grpSpPr>
            <a:xfrm>
              <a:off x="1276514" y="397442"/>
              <a:ext cx="3028206" cy="3166674"/>
              <a:chOff x="5656746" y="820557"/>
              <a:chExt cx="4120055" cy="4308449"/>
            </a:xfrm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580B3039-6990-1E35-87E4-6C581CF7B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753287" y="820557"/>
                <a:ext cx="3926972" cy="4308449"/>
              </a:xfrm>
              <a:prstGeom prst="rect">
                <a:avLst/>
              </a:prstGeom>
            </p:spPr>
          </p:pic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37F0331D-9A8D-485F-9469-6B31E3D61C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656746" y="914755"/>
                <a:ext cx="4120055" cy="4120055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1BCBEDD-D6D8-B22D-46D2-C061FBDFE326}"/>
                </a:ext>
              </a:extLst>
            </p:cNvPr>
            <p:cNvGrpSpPr/>
            <p:nvPr userDrawn="1"/>
          </p:nvGrpSpPr>
          <p:grpSpPr>
            <a:xfrm>
              <a:off x="6776345" y="2712272"/>
              <a:ext cx="4120055" cy="4308449"/>
              <a:chOff x="5656746" y="820557"/>
              <a:chExt cx="4120055" cy="4308449"/>
            </a:xfrm>
          </p:grpSpPr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43D2104B-238A-6958-53E9-4C3CFC4C99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753287" y="820557"/>
                <a:ext cx="3926972" cy="4308449"/>
              </a:xfrm>
              <a:prstGeom prst="rect">
                <a:avLst/>
              </a:prstGeom>
            </p:spPr>
          </p:pic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FE1FCD13-2E12-4019-9FCB-3A53D17321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656746" y="914755"/>
                <a:ext cx="4120055" cy="4120055"/>
              </a:xfrm>
              <a:prstGeom prst="rect">
                <a:avLst/>
              </a:prstGeom>
            </p:spPr>
          </p:pic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CEA9FD7-5B24-27A7-2BB5-A937B6A4D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89386" y="0"/>
            <a:ext cx="4572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731B0-8EE6-11A7-D5EB-431792C48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2568" y="0"/>
            <a:ext cx="2108126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EEE179-0672-B497-0D0F-DF7C0E09D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00" y="273843"/>
            <a:ext cx="11571890" cy="6310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18745" y="507244"/>
            <a:ext cx="9143999" cy="2162065"/>
          </a:xfrm>
        </p:spPr>
        <p:txBody>
          <a:bodyPr anchor="b">
            <a:normAutofit/>
          </a:bodyPr>
          <a:lstStyle>
            <a:lvl1pPr algn="l">
              <a:defRPr sz="48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52700" y="3586281"/>
            <a:ext cx="7086600" cy="2286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AEB78-507E-76A4-533C-B685FBB93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71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08A07D-9CD9-61E7-5307-509E256E3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8196" y="0"/>
            <a:ext cx="2497096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6D3D556-F10A-EC7C-0757-E00C6BD11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55612" y="0"/>
            <a:ext cx="39699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F434F37-A346-4DC3-ACA1-FE0B5DD0A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405264" y="1517829"/>
            <a:ext cx="4120055" cy="4308449"/>
            <a:chOff x="5656746" y="820557"/>
            <a:chExt cx="4120055" cy="4308449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1CD6BFE6-65DF-2EFD-2AB8-EF54AE6ED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53287" y="820557"/>
              <a:ext cx="3926972" cy="4308449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772A018D-5452-637A-6EFC-8A1C55CE0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56746" y="914755"/>
              <a:ext cx="4120055" cy="4120055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3AED969-CB3F-45E5-4B56-8D4841A04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53444" y="0"/>
            <a:ext cx="4572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EEE179-0672-B497-0D0F-DF7C0E09D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00" y="273843"/>
            <a:ext cx="11571890" cy="6310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7523" y="750316"/>
            <a:ext cx="5469591" cy="2066052"/>
          </a:xfrm>
        </p:spPr>
        <p:txBody>
          <a:bodyPr anchor="ctr">
            <a:normAutofit/>
          </a:bodyPr>
          <a:lstStyle>
            <a:lvl1pPr algn="l">
              <a:defRPr sz="4400" b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F3BAA8E-44E6-12B3-F690-09AB8C245E9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97703" y="2884989"/>
            <a:ext cx="4768850" cy="36253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400"/>
            </a:lvl1pPr>
            <a:lvl2pPr marL="457200" indent="0">
              <a:lnSpc>
                <a:spcPct val="100000"/>
              </a:lnSpc>
              <a:spcBef>
                <a:spcPts val="1000"/>
              </a:spcBef>
              <a:buNone/>
              <a:defRPr sz="2000"/>
            </a:lvl2pPr>
            <a:lvl3pPr marL="914400" indent="0">
              <a:lnSpc>
                <a:spcPct val="100000"/>
              </a:lnSpc>
              <a:spcBef>
                <a:spcPts val="1000"/>
              </a:spcBef>
              <a:buNone/>
              <a:defRPr sz="1800"/>
            </a:lvl3pPr>
            <a:lvl4pPr marL="1371600" indent="0">
              <a:lnSpc>
                <a:spcPct val="100000"/>
              </a:lnSpc>
              <a:spcBef>
                <a:spcPts val="1000"/>
              </a:spcBef>
              <a:buNone/>
              <a:defRPr sz="1600"/>
            </a:lvl4pPr>
            <a:lvl5pPr marL="1828800" indent="0">
              <a:lnSpc>
                <a:spcPct val="100000"/>
              </a:lnSpc>
              <a:spcBef>
                <a:spcPts val="1000"/>
              </a:spcBef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4A042FB-AE91-12A6-1B9A-55AE16FB534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99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FA63973E-7BCA-0A84-9988-670F7B314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928" y="1925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918140 w 12192000"/>
              <a:gd name="connsiteY1" fmla="*/ 0 h 6858000"/>
              <a:gd name="connsiteX2" fmla="*/ 918140 w 12192000"/>
              <a:gd name="connsiteY2" fmla="*/ 1010539 h 6858000"/>
              <a:gd name="connsiteX3" fmla="*/ 1195741 w 12192000"/>
              <a:gd name="connsiteY3" fmla="*/ 1288140 h 6858000"/>
              <a:gd name="connsiteX4" fmla="*/ 6043842 w 12192000"/>
              <a:gd name="connsiteY4" fmla="*/ 1288140 h 6858000"/>
              <a:gd name="connsiteX5" fmla="*/ 6321443 w 12192000"/>
              <a:gd name="connsiteY5" fmla="*/ 1010539 h 6858000"/>
              <a:gd name="connsiteX6" fmla="*/ 6321443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6283982 w 12192000"/>
              <a:gd name="connsiteY9" fmla="*/ 6858000 h 6858000"/>
              <a:gd name="connsiteX10" fmla="*/ 6283982 w 12192000"/>
              <a:gd name="connsiteY10" fmla="*/ 6429590 h 6858000"/>
              <a:gd name="connsiteX11" fmla="*/ 6058926 w 12192000"/>
              <a:gd name="connsiteY11" fmla="*/ 6204534 h 6858000"/>
              <a:gd name="connsiteX12" fmla="*/ 1105735 w 12192000"/>
              <a:gd name="connsiteY12" fmla="*/ 6204534 h 6858000"/>
              <a:gd name="connsiteX13" fmla="*/ 880679 w 12192000"/>
              <a:gd name="connsiteY13" fmla="*/ 6429590 h 6858000"/>
              <a:gd name="connsiteX14" fmla="*/ 880679 w 12192000"/>
              <a:gd name="connsiteY14" fmla="*/ 6858000 h 6858000"/>
              <a:gd name="connsiteX15" fmla="*/ 0 w 12192000"/>
              <a:gd name="connsiteY15" fmla="*/ 6858000 h 6858000"/>
              <a:gd name="connsiteX16" fmla="*/ 0 w 12192000"/>
              <a:gd name="connsiteY16" fmla="*/ 0 h 6858000"/>
              <a:gd name="connsiteX17" fmla="*/ 1138655 w 12192000"/>
              <a:gd name="connsiteY17" fmla="*/ 1746908 h 6858000"/>
              <a:gd name="connsiteX18" fmla="*/ 913599 w 12192000"/>
              <a:gd name="connsiteY18" fmla="*/ 1971964 h 6858000"/>
              <a:gd name="connsiteX19" fmla="*/ 913599 w 12192000"/>
              <a:gd name="connsiteY19" fmla="*/ 5520711 h 6858000"/>
              <a:gd name="connsiteX20" fmla="*/ 1138655 w 12192000"/>
              <a:gd name="connsiteY20" fmla="*/ 5745767 h 6858000"/>
              <a:gd name="connsiteX21" fmla="*/ 6091846 w 12192000"/>
              <a:gd name="connsiteY21" fmla="*/ 5745767 h 6858000"/>
              <a:gd name="connsiteX22" fmla="*/ 6316902 w 12192000"/>
              <a:gd name="connsiteY22" fmla="*/ 5520711 h 6858000"/>
              <a:gd name="connsiteX23" fmla="*/ 6316902 w 12192000"/>
              <a:gd name="connsiteY23" fmla="*/ 1971964 h 6858000"/>
              <a:gd name="connsiteX24" fmla="*/ 6091846 w 12192000"/>
              <a:gd name="connsiteY24" fmla="*/ 1746908 h 6858000"/>
              <a:gd name="connsiteX25" fmla="*/ 1138655 w 12192000"/>
              <a:gd name="connsiteY25" fmla="*/ 17469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918140" y="0"/>
                </a:lnTo>
                <a:lnTo>
                  <a:pt x="918140" y="1010539"/>
                </a:lnTo>
                <a:cubicBezTo>
                  <a:pt x="918140" y="1163854"/>
                  <a:pt x="1042426" y="1288140"/>
                  <a:pt x="1195741" y="1288140"/>
                </a:cubicBezTo>
                <a:lnTo>
                  <a:pt x="6043842" y="1288140"/>
                </a:lnTo>
                <a:cubicBezTo>
                  <a:pt x="6197157" y="1288140"/>
                  <a:pt x="6321443" y="1163854"/>
                  <a:pt x="6321443" y="1010539"/>
                </a:cubicBezTo>
                <a:lnTo>
                  <a:pt x="632144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283982" y="6858000"/>
                </a:lnTo>
                <a:lnTo>
                  <a:pt x="6283982" y="6429590"/>
                </a:lnTo>
                <a:cubicBezTo>
                  <a:pt x="6283982" y="6305295"/>
                  <a:pt x="6183221" y="6204534"/>
                  <a:pt x="6058926" y="6204534"/>
                </a:cubicBezTo>
                <a:lnTo>
                  <a:pt x="1105735" y="6204534"/>
                </a:lnTo>
                <a:cubicBezTo>
                  <a:pt x="981440" y="6204534"/>
                  <a:pt x="880679" y="6305295"/>
                  <a:pt x="880679" y="6429590"/>
                </a:cubicBezTo>
                <a:lnTo>
                  <a:pt x="880679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138655" y="1746908"/>
                </a:moveTo>
                <a:cubicBezTo>
                  <a:pt x="1014360" y="1746908"/>
                  <a:pt x="913599" y="1847669"/>
                  <a:pt x="913599" y="1971964"/>
                </a:cubicBezTo>
                <a:lnTo>
                  <a:pt x="913599" y="5520711"/>
                </a:lnTo>
                <a:cubicBezTo>
                  <a:pt x="913599" y="5645006"/>
                  <a:pt x="1014360" y="5745767"/>
                  <a:pt x="1138655" y="5745767"/>
                </a:cubicBezTo>
                <a:lnTo>
                  <a:pt x="6091846" y="5745767"/>
                </a:lnTo>
                <a:cubicBezTo>
                  <a:pt x="6216141" y="5745767"/>
                  <a:pt x="6316902" y="5645006"/>
                  <a:pt x="6316902" y="5520711"/>
                </a:cubicBezTo>
                <a:lnTo>
                  <a:pt x="6316902" y="1971964"/>
                </a:lnTo>
                <a:cubicBezTo>
                  <a:pt x="6316902" y="1847669"/>
                  <a:pt x="6216141" y="1746908"/>
                  <a:pt x="6091846" y="1746908"/>
                </a:cubicBezTo>
                <a:lnTo>
                  <a:pt x="1138655" y="174690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9F5EDC-2D5E-96A7-AAB9-D60B6E1AF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6699" y="3527"/>
            <a:ext cx="30053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424DE0-155D-2A3C-788A-5A0C0D9CD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728" y="275768"/>
            <a:ext cx="11571890" cy="6310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87C557-55D3-F920-773C-DDD1348C4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2673" y="2714197"/>
            <a:ext cx="4120055" cy="4308449"/>
            <a:chOff x="5656746" y="820557"/>
            <a:chExt cx="4120055" cy="4308449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1BC0724F-AE42-0E0F-E392-0C3EBB9DD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53287" y="820557"/>
              <a:ext cx="3926972" cy="4308449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1B6F6A44-F108-5B62-1638-5680B0204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56746" y="914755"/>
              <a:ext cx="4120055" cy="412005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0667" y="405113"/>
            <a:ext cx="4505155" cy="6007261"/>
          </a:xfrm>
        </p:spPr>
        <p:txBody>
          <a:bodyPr anchor="ctr">
            <a:normAutofit/>
          </a:bodyPr>
          <a:lstStyle>
            <a:lvl1pPr algn="r">
              <a:defRPr sz="4800" b="1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83A8F0F5-EBCC-860A-B0EE-A7F56BA39A4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76079" y="1748992"/>
            <a:ext cx="5394960" cy="3997325"/>
          </a:xfrm>
          <a:prstGeom prst="roundRect">
            <a:avLst>
              <a:gd name="adj" fmla="val 5229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0224B-09BE-F95F-F2DE-0EA9731AEB8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6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050290D7-ABD3-D880-F002-A497290AC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245" y="-3248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918140 w 12192000"/>
              <a:gd name="connsiteY1" fmla="*/ 0 h 6858000"/>
              <a:gd name="connsiteX2" fmla="*/ 918140 w 12192000"/>
              <a:gd name="connsiteY2" fmla="*/ 1010539 h 6858000"/>
              <a:gd name="connsiteX3" fmla="*/ 1195741 w 12192000"/>
              <a:gd name="connsiteY3" fmla="*/ 1288140 h 6858000"/>
              <a:gd name="connsiteX4" fmla="*/ 6043842 w 12192000"/>
              <a:gd name="connsiteY4" fmla="*/ 1288140 h 6858000"/>
              <a:gd name="connsiteX5" fmla="*/ 6321443 w 12192000"/>
              <a:gd name="connsiteY5" fmla="*/ 1010539 h 6858000"/>
              <a:gd name="connsiteX6" fmla="*/ 6321443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6283982 w 12192000"/>
              <a:gd name="connsiteY9" fmla="*/ 6858000 h 6858000"/>
              <a:gd name="connsiteX10" fmla="*/ 6283982 w 12192000"/>
              <a:gd name="connsiteY10" fmla="*/ 6429590 h 6858000"/>
              <a:gd name="connsiteX11" fmla="*/ 6058926 w 12192000"/>
              <a:gd name="connsiteY11" fmla="*/ 6204534 h 6858000"/>
              <a:gd name="connsiteX12" fmla="*/ 1105735 w 12192000"/>
              <a:gd name="connsiteY12" fmla="*/ 6204534 h 6858000"/>
              <a:gd name="connsiteX13" fmla="*/ 880679 w 12192000"/>
              <a:gd name="connsiteY13" fmla="*/ 6429590 h 6858000"/>
              <a:gd name="connsiteX14" fmla="*/ 880679 w 12192000"/>
              <a:gd name="connsiteY14" fmla="*/ 6858000 h 6858000"/>
              <a:gd name="connsiteX15" fmla="*/ 0 w 12192000"/>
              <a:gd name="connsiteY15" fmla="*/ 6858000 h 6858000"/>
              <a:gd name="connsiteX16" fmla="*/ 0 w 12192000"/>
              <a:gd name="connsiteY16" fmla="*/ 0 h 6858000"/>
              <a:gd name="connsiteX17" fmla="*/ 1138655 w 12192000"/>
              <a:gd name="connsiteY17" fmla="*/ 1746908 h 6858000"/>
              <a:gd name="connsiteX18" fmla="*/ 913599 w 12192000"/>
              <a:gd name="connsiteY18" fmla="*/ 1971964 h 6858000"/>
              <a:gd name="connsiteX19" fmla="*/ 913599 w 12192000"/>
              <a:gd name="connsiteY19" fmla="*/ 5520711 h 6858000"/>
              <a:gd name="connsiteX20" fmla="*/ 1138655 w 12192000"/>
              <a:gd name="connsiteY20" fmla="*/ 5745767 h 6858000"/>
              <a:gd name="connsiteX21" fmla="*/ 6091846 w 12192000"/>
              <a:gd name="connsiteY21" fmla="*/ 5745767 h 6858000"/>
              <a:gd name="connsiteX22" fmla="*/ 6316902 w 12192000"/>
              <a:gd name="connsiteY22" fmla="*/ 5520711 h 6858000"/>
              <a:gd name="connsiteX23" fmla="*/ 6316902 w 12192000"/>
              <a:gd name="connsiteY23" fmla="*/ 1971964 h 6858000"/>
              <a:gd name="connsiteX24" fmla="*/ 6091846 w 12192000"/>
              <a:gd name="connsiteY24" fmla="*/ 1746908 h 6858000"/>
              <a:gd name="connsiteX25" fmla="*/ 1138655 w 12192000"/>
              <a:gd name="connsiteY25" fmla="*/ 17469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918140" y="0"/>
                </a:lnTo>
                <a:lnTo>
                  <a:pt x="918140" y="1010539"/>
                </a:lnTo>
                <a:cubicBezTo>
                  <a:pt x="918140" y="1163854"/>
                  <a:pt x="1042426" y="1288140"/>
                  <a:pt x="1195741" y="1288140"/>
                </a:cubicBezTo>
                <a:lnTo>
                  <a:pt x="6043842" y="1288140"/>
                </a:lnTo>
                <a:cubicBezTo>
                  <a:pt x="6197157" y="1288140"/>
                  <a:pt x="6321443" y="1163854"/>
                  <a:pt x="6321443" y="1010539"/>
                </a:cubicBezTo>
                <a:lnTo>
                  <a:pt x="632144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283982" y="6858000"/>
                </a:lnTo>
                <a:lnTo>
                  <a:pt x="6283982" y="6429590"/>
                </a:lnTo>
                <a:cubicBezTo>
                  <a:pt x="6283982" y="6305295"/>
                  <a:pt x="6183221" y="6204534"/>
                  <a:pt x="6058926" y="6204534"/>
                </a:cubicBezTo>
                <a:lnTo>
                  <a:pt x="1105735" y="6204534"/>
                </a:lnTo>
                <a:cubicBezTo>
                  <a:pt x="981440" y="6204534"/>
                  <a:pt x="880679" y="6305295"/>
                  <a:pt x="880679" y="6429590"/>
                </a:cubicBezTo>
                <a:lnTo>
                  <a:pt x="880679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138655" y="1746908"/>
                </a:moveTo>
                <a:cubicBezTo>
                  <a:pt x="1014360" y="1746908"/>
                  <a:pt x="913599" y="1847669"/>
                  <a:pt x="913599" y="1971964"/>
                </a:cubicBezTo>
                <a:lnTo>
                  <a:pt x="913599" y="5520711"/>
                </a:lnTo>
                <a:cubicBezTo>
                  <a:pt x="913599" y="5645006"/>
                  <a:pt x="1014360" y="5745767"/>
                  <a:pt x="1138655" y="5745767"/>
                </a:cubicBezTo>
                <a:lnTo>
                  <a:pt x="6091846" y="5745767"/>
                </a:lnTo>
                <a:cubicBezTo>
                  <a:pt x="6216141" y="5745767"/>
                  <a:pt x="6316902" y="5645006"/>
                  <a:pt x="6316902" y="5520711"/>
                </a:cubicBezTo>
                <a:lnTo>
                  <a:pt x="6316902" y="1971964"/>
                </a:lnTo>
                <a:cubicBezTo>
                  <a:pt x="6316902" y="1847669"/>
                  <a:pt x="6216141" y="1746908"/>
                  <a:pt x="6091846" y="1746908"/>
                </a:cubicBezTo>
                <a:lnTo>
                  <a:pt x="1138655" y="174690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D13AA8-D23C-5C6A-33DF-C454CDF89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01493" y="0"/>
            <a:ext cx="10916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C39822-D546-CAF5-43A0-84756C8C7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61785" y="0"/>
            <a:ext cx="272051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AD7832-54F8-F683-7C5A-71ABBBD6D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1555" y="270595"/>
            <a:ext cx="11571890" cy="6310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9930" y="347620"/>
            <a:ext cx="5163939" cy="2474204"/>
          </a:xfrm>
        </p:spPr>
        <p:txBody>
          <a:bodyPr anchor="b">
            <a:normAutofit/>
          </a:bodyPr>
          <a:lstStyle>
            <a:lvl1pPr algn="l">
              <a:defRPr sz="4400" b="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8ABFB379-CB29-0D42-1349-53B7325212E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0170" y="1751759"/>
            <a:ext cx="5394960" cy="3997325"/>
          </a:xfrm>
          <a:prstGeom prst="roundRect">
            <a:avLst>
              <a:gd name="adj" fmla="val 5229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</a:t>
            </a:r>
          </a:p>
          <a:p>
            <a:endParaRPr lang="en-US" dirty="0"/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6EE87FA3-5409-C076-826E-A5685EB21E2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99930" y="2961187"/>
            <a:ext cx="5163939" cy="334673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/>
            </a:lvl1pPr>
            <a:lvl2pPr marL="80010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/>
            </a:lvl2pPr>
            <a:lvl3pPr marL="120015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/>
            </a:lvl3pPr>
            <a:lvl4pPr marL="165735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4pPr>
            <a:lvl5pPr marL="211455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AD0209-DE4E-6825-8F20-EC9CF7FA6A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8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1F6D51D-5B15-9B30-DC19-5F58B3052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37577" y="3429000"/>
            <a:ext cx="3288931" cy="3439321"/>
            <a:chOff x="5656746" y="820557"/>
            <a:chExt cx="4120055" cy="4308449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A480DA77-F71B-5298-1353-A41A3B4DA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53287" y="820557"/>
              <a:ext cx="3926972" cy="4308449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90839BC8-89BD-1554-5D44-CDDBE6CA9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56746" y="914755"/>
              <a:ext cx="4120055" cy="4120055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1216545-2BDC-F9A0-F675-174EDC926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5336" y="1602"/>
            <a:ext cx="30053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68970B-8B94-3775-274C-FB844115E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2942" y="0"/>
            <a:ext cx="9407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972257-517A-A49E-FA85-ED69B1A6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68288" y="0"/>
            <a:ext cx="4572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291BC4-F154-0A1C-BD50-D90F45B2E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00" y="273843"/>
            <a:ext cx="11571890" cy="6310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00852" y="1825625"/>
            <a:ext cx="424706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E0070D-0874-F1CC-4E29-6938F5F6349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34851" y="1825625"/>
            <a:ext cx="4247067" cy="4351338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228600">
              <a:defRPr sz="2000"/>
            </a:lvl2pPr>
            <a:lvl3pPr marL="685800">
              <a:defRPr sz="2000"/>
            </a:lvl3pPr>
            <a:lvl4pPr marL="1143000">
              <a:defRPr sz="2000"/>
            </a:lvl4pPr>
            <a:lvl5pPr marL="1600200"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4AC65-CD3D-69D7-24FB-C82AA429A96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D04544E-40BA-0EF3-1D11-F15C7E80D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3561" y="1602"/>
            <a:ext cx="30053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06BFA7-94AE-3A18-523D-C688ECFB4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78414" y="0"/>
            <a:ext cx="9407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5786F04-54BF-9AA6-0B44-DE78BB380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85177" y="2407472"/>
            <a:ext cx="4120055" cy="4308449"/>
            <a:chOff x="5656746" y="820557"/>
            <a:chExt cx="4120055" cy="4308449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DA2FB764-6719-6FC4-D31C-F96BBA0A6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53287" y="820557"/>
              <a:ext cx="3926972" cy="4308449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D87175FD-8DE3-7754-36A9-07FEE388E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56746" y="914755"/>
              <a:ext cx="4120055" cy="4120055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3291BC4-F154-0A1C-BD50-D90F45B2E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00" y="273843"/>
            <a:ext cx="11571890" cy="6310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00853" y="1825625"/>
            <a:ext cx="3525772" cy="4351338"/>
          </a:xfrm>
        </p:spPr>
        <p:txBody>
          <a:bodyPr>
            <a:normAutofit/>
          </a:bodyPr>
          <a:lstStyle>
            <a:lvl1pPr>
              <a:spcAft>
                <a:spcPts val="800"/>
              </a:spcAft>
              <a:defRPr sz="2000"/>
            </a:lvl1pPr>
            <a:lvl2pPr>
              <a:spcAft>
                <a:spcPts val="800"/>
              </a:spcAft>
              <a:defRPr sz="1800"/>
            </a:lvl2pPr>
            <a:lvl3pPr>
              <a:spcAft>
                <a:spcPts val="800"/>
              </a:spcAft>
              <a:defRPr sz="1600"/>
            </a:lvl3pPr>
            <a:lvl4pPr>
              <a:spcAft>
                <a:spcPts val="800"/>
              </a:spcAft>
              <a:defRPr sz="1400"/>
            </a:lvl4pPr>
            <a:lvl5pPr>
              <a:spcAft>
                <a:spcPts val="800"/>
              </a:spcAft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E0070D-0874-F1CC-4E29-6938F5F6349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49516" y="1733025"/>
            <a:ext cx="6204283" cy="3989388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228600">
              <a:defRPr sz="2000"/>
            </a:lvl2pPr>
            <a:lvl3pPr marL="685800">
              <a:defRPr sz="2000"/>
            </a:lvl3pPr>
            <a:lvl4pPr marL="1143000">
              <a:defRPr sz="2000"/>
            </a:lvl4pPr>
            <a:lvl5pPr marL="1600200"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DBFC337-301C-C3ED-321C-AB4EF4A1082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9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187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1452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2000" y="6145255"/>
            <a:ext cx="84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AFD02D-325A-F2A8-9A62-D6D0AF069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452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3" r:id="rId4"/>
    <p:sldLayoutId id="2147483667" r:id="rId5"/>
    <p:sldLayoutId id="2147483668" r:id="rId6"/>
    <p:sldLayoutId id="2147483669" r:id="rId7"/>
    <p:sldLayoutId id="2147483650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54" r:id="rId14"/>
    <p:sldLayoutId id="214748365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5232" y="463974"/>
            <a:ext cx="4217424" cy="3709195"/>
          </a:xfrm>
        </p:spPr>
        <p:txBody>
          <a:bodyPr anchor="b">
            <a:normAutofit/>
          </a:bodyPr>
          <a:lstStyle/>
          <a:p>
            <a:r>
              <a:rPr lang="en-US" dirty="0" err="1"/>
              <a:t>Anlaisis</a:t>
            </a:r>
            <a:r>
              <a:rPr lang="en-US" dirty="0"/>
              <a:t> </a:t>
            </a:r>
            <a:r>
              <a:rPr lang="en-US" dirty="0" err="1"/>
              <a:t>perangakat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  <p:pic>
        <p:nvPicPr>
          <p:cNvPr id="14" name="Picture Placeholder 13" descr="A person writing on a clipboard">
            <a:extLst>
              <a:ext uri="{FF2B5EF4-FFF2-40B4-BE49-F238E27FC236}">
                <a16:creationId xmlns:a16="http://schemas.microsoft.com/office/drawing/2014/main" id="{2048BD92-647F-33AD-A0B3-2AB2D7BE464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" r="97"/>
          <a:stretch/>
        </p:blipFill>
        <p:spPr>
          <a:xfrm>
            <a:off x="920158" y="1741488"/>
            <a:ext cx="5394960" cy="3997325"/>
          </a:xfrm>
        </p:spPr>
      </p:pic>
    </p:spTree>
    <p:extLst>
      <p:ext uri="{BB962C8B-B14F-4D97-AF65-F5344CB8AC3E}">
        <p14:creationId xmlns:p14="http://schemas.microsoft.com/office/powerpoint/2010/main" val="4186662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E175FF-F6CA-8608-179B-D6CCE617CC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Cyber Crime</a:t>
            </a:r>
            <a:endParaRPr lang="en-ID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C62A6F-00AF-CCDA-31DD-FBADD72F5EE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C2665A2-A50E-D2DF-65BB-FC8C0229F6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AutoShape 2" descr="Hacker: Apa Itu dan Jenis-Jenisnya dalam Keamanan Siber · Widya Security">
            <a:extLst>
              <a:ext uri="{FF2B5EF4-FFF2-40B4-BE49-F238E27FC236}">
                <a16:creationId xmlns:a16="http://schemas.microsoft.com/office/drawing/2014/main" id="{E2A4F038-AAA7-12ED-35DF-CB7BCB7FA7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0DE8B8-29BE-EDC0-43A3-42D8A19B5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016" y="1109459"/>
            <a:ext cx="6652338" cy="524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03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AF5A1F-B233-C75A-B7DC-066E53119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659" y="343467"/>
            <a:ext cx="4505155" cy="881829"/>
          </a:xfrm>
        </p:spPr>
        <p:txBody>
          <a:bodyPr/>
          <a:lstStyle/>
          <a:p>
            <a:r>
              <a:rPr lang="en-US" dirty="0"/>
              <a:t>About us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09B322C-92BF-3972-EB9C-80C69BC2D9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021313" y="3505200"/>
            <a:ext cx="4029859" cy="3001963"/>
          </a:xfrm>
        </p:spPr>
        <p:txBody>
          <a:bodyPr/>
          <a:lstStyle/>
          <a:p>
            <a:r>
              <a:rPr lang="en-US" dirty="0"/>
              <a:t>Aiming to revolutionize industries through our forward-thinking solutions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0F67C-5190-34BB-E17A-1733452721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922000" y="6145255"/>
            <a:ext cx="845114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02CE18-1719-6DF7-2CA0-44E6AB396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92" y="1793557"/>
            <a:ext cx="10279696" cy="481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24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AFF48-132C-6DAA-622E-E58AF3A8D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8745" y="507245"/>
            <a:ext cx="9143999" cy="983228"/>
          </a:xfrm>
        </p:spPr>
        <p:txBody>
          <a:bodyPr/>
          <a:lstStyle/>
          <a:p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spesifikasi</a:t>
            </a:r>
            <a:r>
              <a:rPr lang="en-US" dirty="0"/>
              <a:t> PC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7C2841-47C6-02F9-83CF-508A0ADF0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8744" y="1739193"/>
            <a:ext cx="8475647" cy="4406062"/>
          </a:xfrm>
        </p:spPr>
        <p:txBody>
          <a:bodyPr>
            <a:normAutofit lnSpcReduction="1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/>
              <a:t>Cek </a:t>
            </a:r>
            <a:r>
              <a:rPr lang="en-US" dirty="0" err="1"/>
              <a:t>spesifikasi</a:t>
            </a:r>
            <a:r>
              <a:rPr lang="en-US" dirty="0"/>
              <a:t> PC, </a:t>
            </a:r>
            <a:r>
              <a:rPr lang="en-US" dirty="0" err="1"/>
              <a:t>kenali</a:t>
            </a:r>
            <a:r>
              <a:rPr lang="en-US" dirty="0"/>
              <a:t>,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kemapuan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/</a:t>
            </a:r>
            <a:r>
              <a:rPr lang="en-US" dirty="0" err="1"/>
              <a:t>perangkat</a:t>
            </a:r>
            <a:r>
              <a:rPr lang="en-US" dirty="0"/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Cek juga </a:t>
            </a:r>
            <a:r>
              <a:rPr lang="en-US" dirty="0" err="1"/>
              <a:t>OS,aplikasi</a:t>
            </a:r>
            <a:r>
              <a:rPr lang="en-US" dirty="0"/>
              <a:t>, software yang </a:t>
            </a:r>
            <a:r>
              <a:rPr lang="en-US" dirty="0" err="1"/>
              <a:t>ada</a:t>
            </a:r>
            <a:endParaRPr lang="en-US" dirty="0"/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Catat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pengamatan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err="1"/>
              <a:t>Lengkapi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windows dan juga </a:t>
            </a:r>
            <a:r>
              <a:rPr lang="en-US" dirty="0" err="1"/>
              <a:t>linux</a:t>
            </a:r>
            <a:r>
              <a:rPr lang="en-US" dirty="0"/>
              <a:t> </a:t>
            </a:r>
            <a:r>
              <a:rPr lang="en-US" dirty="0" err="1"/>
              <a:t>dalamlaporan</a:t>
            </a:r>
            <a:endParaRPr lang="en-US" dirty="0"/>
          </a:p>
          <a:p>
            <a:pPr marL="514350" indent="-514350" algn="l">
              <a:buFont typeface="+mj-lt"/>
              <a:buAutoNum type="arabicPeriod"/>
            </a:pPr>
            <a:r>
              <a:rPr lang="en-US" dirty="0" err="1"/>
              <a:t>Sajikan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praktikum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pengamatan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dan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analisi</a:t>
            </a:r>
            <a:r>
              <a:rPr lang="en-US" dirty="0"/>
              <a:t> </a:t>
            </a:r>
            <a:r>
              <a:rPr lang="en-US" dirty="0" err="1"/>
              <a:t>spesisfikasi</a:t>
            </a:r>
            <a:r>
              <a:rPr lang="en-US" dirty="0"/>
              <a:t> PC </a:t>
            </a:r>
            <a:r>
              <a:rPr lang="en-US" dirty="0" err="1"/>
              <a:t>terhadap</a:t>
            </a:r>
            <a:r>
              <a:rPr lang="en-US" dirty="0"/>
              <a:t> OS, software dan </a:t>
            </a:r>
            <a:r>
              <a:rPr lang="en-US" dirty="0" err="1"/>
              <a:t>kinerja</a:t>
            </a:r>
            <a:r>
              <a:rPr lang="en-US" dirty="0"/>
              <a:t> PC.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C4D93-CBC8-E70B-5147-AEC324F70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2000" y="6145255"/>
            <a:ext cx="845114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446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AAB1C8-4A29-D350-B7C4-3089C13BF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0675" y="382344"/>
            <a:ext cx="4377767" cy="2719337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6" name="Picture Placeholder 5" descr="A table and chairs in a room">
            <a:extLst>
              <a:ext uri="{FF2B5EF4-FFF2-40B4-BE49-F238E27FC236}">
                <a16:creationId xmlns:a16="http://schemas.microsoft.com/office/drawing/2014/main" id="{30452C6F-947C-89F5-F589-F6759321BB8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r="35"/>
          <a:stretch/>
        </p:blipFill>
        <p:spPr>
          <a:xfrm>
            <a:off x="911745" y="1751759"/>
            <a:ext cx="5394960" cy="3997325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6F4FD0-7AFE-6F9E-F3C5-F1BEE640E4D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8293850"/>
      </p:ext>
    </p:extLst>
  </p:cSld>
  <p:clrMapOvr>
    <a:masterClrMapping/>
  </p:clrMapOvr>
</p:sld>
</file>

<file path=ppt/theme/theme1.xml><?xml version="1.0" encoding="utf-8"?>
<a:theme xmlns:a="http://schemas.openxmlformats.org/drawingml/2006/main" name="Madison">
  <a:themeElements>
    <a:clrScheme name="TM45439525">
      <a:dk1>
        <a:srgbClr val="000000"/>
      </a:dk1>
      <a:lt1>
        <a:srgbClr val="FFFFFF"/>
      </a:lt1>
      <a:dk2>
        <a:srgbClr val="1F2C28"/>
      </a:dk2>
      <a:lt2>
        <a:srgbClr val="E7E6E6"/>
      </a:lt2>
      <a:accent1>
        <a:srgbClr val="A1D58B"/>
      </a:accent1>
      <a:accent2>
        <a:srgbClr val="5EC795"/>
      </a:accent2>
      <a:accent3>
        <a:srgbClr val="4DADCE"/>
      </a:accent3>
      <a:accent4>
        <a:srgbClr val="CCB756"/>
      </a:accent4>
      <a:accent5>
        <a:srgbClr val="E29B35"/>
      </a:accent5>
      <a:accent6>
        <a:srgbClr val="8DC0C0"/>
      </a:accent6>
      <a:hlink>
        <a:srgbClr val="0563C1"/>
      </a:hlink>
      <a:folHlink>
        <a:srgbClr val="954F72"/>
      </a:folHlink>
    </a:clrScheme>
    <a:fontScheme name="Custom 1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45439525_Win32_SL_V10" id="{6D1E132C-EE58-410C-AA79-6634C21077D3}" vid="{B34F418C-A6AD-4EA0-82A8-449DB69F48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A6AD6DB-9470-4861-90FA-528B22606C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A97A83-19EA-4F1C-BA10-74DE001096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4A2E04-D8A3-4CD6-A49A-4E88613CFB2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Vivid circles presentation</Template>
  <TotalTime>9969</TotalTime>
  <Words>79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Arial</vt:lpstr>
      <vt:lpstr>Calibri</vt:lpstr>
      <vt:lpstr>Madison</vt:lpstr>
      <vt:lpstr>Anlaisis perangakat komputer</vt:lpstr>
      <vt:lpstr>Cyber Crime</vt:lpstr>
      <vt:lpstr>About us</vt:lpstr>
      <vt:lpstr>Analisis spesifikasi PC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Dibyo s</dc:creator>
  <cp:lastModifiedBy>Dibyo s</cp:lastModifiedBy>
  <cp:revision>1</cp:revision>
  <dcterms:created xsi:type="dcterms:W3CDTF">2026-04-01T01:20:23Z</dcterms:created>
  <dcterms:modified xsi:type="dcterms:W3CDTF">2026-04-07T23:29:34Z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