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 err="1"/>
            <a:t>Menentukan</a:t>
          </a:r>
          <a:r>
            <a:rPr lang="en-US" dirty="0"/>
            <a:t> target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fr-FR" dirty="0" err="1"/>
            <a:t>Mengumpulkan</a:t>
          </a:r>
          <a:r>
            <a:rPr lang="fr-FR" dirty="0"/>
            <a:t> </a:t>
          </a:r>
          <a:r>
            <a:rPr lang="fr-FR" dirty="0" err="1"/>
            <a:t>informasi</a:t>
          </a: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 err="1"/>
            <a:t>analisi</a:t>
          </a:r>
          <a:endParaRPr lang="en-US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 custLinFactNeighborX="-17" custLinFactNeighborY="-9142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3103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 err="1"/>
            <a:t>Menentukan</a:t>
          </a:r>
          <a:r>
            <a:rPr lang="en-US" sz="2400" kern="1200" dirty="0"/>
            <a:t> target</a:t>
          </a:r>
        </a:p>
      </dsp:txBody>
      <dsp:txXfrm>
        <a:off x="808" y="1324144"/>
        <a:ext cx="3275967" cy="1986217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3241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324144"/>
      </dsp:txXfrm>
    </dsp:sp>
    <dsp:sp modelId="{00AE7F27-0E5D-4AFB-ACD6-B5A19E79EA42}">
      <dsp:nvSpPr>
        <dsp:cNvPr id="0" name=""/>
        <dsp:cNvSpPr/>
      </dsp:nvSpPr>
      <dsp:spPr>
        <a:xfrm>
          <a:off x="3538296" y="0"/>
          <a:ext cx="3275967" cy="3310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 dirty="0" err="1"/>
            <a:t>Mengumpulkan</a:t>
          </a:r>
          <a:r>
            <a:rPr lang="fr-FR" sz="2400" kern="1200" dirty="0"/>
            <a:t> </a:t>
          </a:r>
          <a:r>
            <a:rPr lang="fr-FR" sz="2400" kern="1200" dirty="0" err="1"/>
            <a:t>informasi</a:t>
          </a:r>
          <a:endParaRPr lang="en-US" sz="2400" kern="1200" dirty="0"/>
        </a:p>
      </dsp:txBody>
      <dsp:txXfrm>
        <a:off x="3538296" y="1324144"/>
        <a:ext cx="3275967" cy="1986217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3241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324144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3103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 err="1"/>
            <a:t>analisi</a:t>
          </a:r>
          <a:endParaRPr lang="en-US" sz="2400" kern="1200" dirty="0"/>
        </a:p>
      </dsp:txBody>
      <dsp:txXfrm>
        <a:off x="7076898" y="1324144"/>
        <a:ext cx="3275967" cy="1986217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32414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32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04/08/2026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ID" sz="7200" dirty="0"/>
              <a:t>RECONNAISSANCE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50"/>
            <a:ext cx="9440034" cy="652298"/>
          </a:xfrm>
        </p:spPr>
        <p:txBody>
          <a:bodyPr>
            <a:normAutofit/>
          </a:bodyPr>
          <a:lstStyle/>
          <a:p>
            <a:r>
              <a:rPr lang="en-US" sz="2800" dirty="0"/>
              <a:t>Tujuan </a:t>
            </a:r>
            <a:r>
              <a:rPr lang="en-US" sz="2800" dirty="0" err="1"/>
              <a:t>Edukasi</a:t>
            </a:r>
            <a:r>
              <a:rPr lang="en-US" sz="2800" dirty="0"/>
              <a:t> &amp;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Title Lorem Ipsum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97273"/>
              </p:ext>
            </p:extLst>
          </p:nvPr>
        </p:nvGraphicFramePr>
        <p:xfrm>
          <a:off x="914400" y="2076450"/>
          <a:ext cx="10353675" cy="331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50FF3A-25A1-6B79-40BB-9116AF44FCD2}"/>
              </a:ext>
            </a:extLst>
          </p:cNvPr>
          <p:cNvSpPr/>
          <p:nvPr/>
        </p:nvSpPr>
        <p:spPr>
          <a:xfrm>
            <a:off x="1321806" y="5776111"/>
            <a:ext cx="9334123" cy="6609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DOKUMENTASI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9A71-72AE-8275-C3B8-EEE53A30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Footprinting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BE69-9875-16B2-D029-8D30036F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559" y="2076450"/>
            <a:ext cx="4687998" cy="3714749"/>
          </a:xfrm>
        </p:spPr>
        <p:txBody>
          <a:bodyPr/>
          <a:lstStyle/>
          <a:p>
            <a:pPr marL="36900" indent="0">
              <a:buNone/>
            </a:pPr>
            <a:r>
              <a:rPr lang="en-ID" b="1" i="1" dirty="0" err="1"/>
              <a:t>Footprinting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b="1" i="1" dirty="0"/>
              <a:t>reconnaissance</a:t>
            </a:r>
            <a:r>
              <a:rPr lang="en-ID" b="1" dirty="0"/>
              <a:t> (</a:t>
            </a:r>
            <a:r>
              <a:rPr lang="en-ID" b="1" dirty="0" err="1"/>
              <a:t>pengintaian</a:t>
            </a:r>
            <a:r>
              <a:rPr lang="en-ID" b="1" dirty="0"/>
              <a:t>)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target,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domain,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.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penyerang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strategi </a:t>
            </a: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.</a:t>
            </a:r>
          </a:p>
          <a:p>
            <a:pPr marL="36900" indent="0">
              <a:buNone/>
            </a:pPr>
            <a:endParaRPr lang="en-ID" dirty="0"/>
          </a:p>
        </p:txBody>
      </p:sp>
      <p:pic>
        <p:nvPicPr>
          <p:cNvPr id="1026" name="Picture 2" descr="Footprinting guide for beginners - Hackercool Magazine">
            <a:extLst>
              <a:ext uri="{FF2B5EF4-FFF2-40B4-BE49-F238E27FC236}">
                <a16:creationId xmlns:a16="http://schemas.microsoft.com/office/drawing/2014/main" id="{848CE6C4-A663-E9DA-78B2-069BECF8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4" y="2001996"/>
            <a:ext cx="5819775" cy="37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20AE-001E-D6E3-DAC7-7B1985F7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8809627" cy="1257300"/>
          </a:xfrm>
        </p:spPr>
        <p:txBody>
          <a:bodyPr>
            <a:normAutofit/>
          </a:bodyPr>
          <a:lstStyle/>
          <a:p>
            <a:pPr algn="l"/>
            <a:r>
              <a:rPr lang="fr-FR" sz="3200" dirty="0"/>
              <a:t>Passive Reconnaissance (</a:t>
            </a:r>
            <a:r>
              <a:rPr lang="fr-FR" sz="3200" dirty="0" err="1"/>
              <a:t>Tanpa</a:t>
            </a:r>
            <a:r>
              <a:rPr lang="fr-FR" sz="3200" dirty="0"/>
              <a:t> </a:t>
            </a:r>
            <a:r>
              <a:rPr lang="fr-FR" sz="3200" dirty="0" err="1"/>
              <a:t>interaksi</a:t>
            </a:r>
            <a:r>
              <a:rPr lang="fr-FR" sz="3200" dirty="0"/>
              <a:t> </a:t>
            </a:r>
            <a:r>
              <a:rPr lang="fr-FR" sz="3200" dirty="0" err="1"/>
              <a:t>langsung</a:t>
            </a:r>
            <a:r>
              <a:rPr lang="fr-FR" sz="3200" dirty="0"/>
              <a:t>)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84ED-3808-246F-C398-86F287D9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51350"/>
            <a:ext cx="10353762" cy="911194"/>
          </a:xfrm>
        </p:spPr>
        <p:txBody>
          <a:bodyPr>
            <a:normAutofit fontScale="92500"/>
          </a:bodyPr>
          <a:lstStyle/>
          <a:p>
            <a:pPr marL="36900" indent="0">
              <a:buNone/>
            </a:pPr>
            <a:r>
              <a:rPr lang="en-ID" dirty="0" err="1"/>
              <a:t>Pengumpulan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target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target,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public, </a:t>
            </a:r>
            <a:r>
              <a:rPr lang="es-ES" dirty="0" err="1"/>
              <a:t>mengumpulkan</a:t>
            </a:r>
            <a:r>
              <a:rPr lang="es-ES" dirty="0"/>
              <a:t> </a:t>
            </a:r>
            <a:r>
              <a:rPr lang="es-ES" dirty="0" err="1"/>
              <a:t>informasi</a:t>
            </a:r>
            <a:r>
              <a:rPr lang="es-ES" dirty="0"/>
              <a:t> </a:t>
            </a:r>
            <a:r>
              <a:rPr lang="es-ES" dirty="0" err="1"/>
              <a:t>awal</a:t>
            </a:r>
            <a:r>
              <a:rPr lang="es-ES" dirty="0"/>
              <a:t> secara aman.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FCFCE-AF5D-4C60-F1F9-94BBC9ED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5457"/>
            <a:ext cx="8217249" cy="2462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C24E84-708C-AA4C-51B5-6A342975E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42" y="2564179"/>
            <a:ext cx="7266915" cy="287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C0BC-6811-0577-132B-EF557B6C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3200" dirty="0"/>
              <a:t>Active Reconnaissance (</a:t>
            </a:r>
            <a:r>
              <a:rPr lang="en-ID" sz="3200" dirty="0" err="1"/>
              <a:t>Interaksi</a:t>
            </a:r>
            <a:r>
              <a:rPr lang="en-ID" sz="3200" dirty="0"/>
              <a:t> </a:t>
            </a:r>
            <a:r>
              <a:rPr lang="en-ID" sz="3200" dirty="0" err="1"/>
              <a:t>langsung</a:t>
            </a:r>
            <a:r>
              <a:rPr lang="en-ID" sz="3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493EF-01DE-34E1-B39B-5B568EDE790A}"/>
              </a:ext>
            </a:extLst>
          </p:cNvPr>
          <p:cNvSpPr txBox="1"/>
          <p:nvPr/>
        </p:nvSpPr>
        <p:spPr>
          <a:xfrm>
            <a:off x="924442" y="1405235"/>
            <a:ext cx="10718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yang </a:t>
            </a:r>
            <a:r>
              <a:rPr lang="en-ID" dirty="0" err="1"/>
              <a:t>berjalan</a:t>
            </a:r>
            <a:r>
              <a:rPr lang="en-ID" dirty="0"/>
              <a:t> pada system, </a:t>
            </a:r>
            <a:r>
              <a:rPr lang="en-ID" dirty="0" err="1"/>
              <a:t>menemukan</a:t>
            </a:r>
            <a:r>
              <a:rPr lang="en-ID" dirty="0"/>
              <a:t> port </a:t>
            </a:r>
            <a:r>
              <a:rPr lang="en-ID" dirty="0" err="1"/>
              <a:t>terbuka</a:t>
            </a:r>
            <a:r>
              <a:rPr lang="en-ID" dirty="0"/>
              <a:t>,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dan </a:t>
            </a:r>
            <a:r>
              <a:rPr lang="en-ID" dirty="0" err="1"/>
              <a:t>konfigurasi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detail.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mengirimkan</a:t>
            </a:r>
            <a:r>
              <a:rPr lang="en-ID" dirty="0"/>
              <a:t> request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paket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server target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(Port </a:t>
            </a:r>
            <a:r>
              <a:rPr lang="en-ID" dirty="0" err="1"/>
              <a:t>terbuka</a:t>
            </a:r>
            <a:r>
              <a:rPr lang="en-ID" dirty="0"/>
              <a:t>, service </a:t>
            </a:r>
            <a:r>
              <a:rPr lang="en-ID" dirty="0" err="1"/>
              <a:t>aktif</a:t>
            </a:r>
            <a:r>
              <a:rPr lang="en-ID" dirty="0"/>
              <a:t>, </a:t>
            </a:r>
            <a:r>
              <a:rPr lang="en-ID" dirty="0" err="1"/>
              <a:t>dll</a:t>
            </a:r>
            <a:r>
              <a:rPr lang="en-ID" dirty="0"/>
              <a:t>)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ping, port scanning.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53388-D1FB-4B94-4C7E-14B7339B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95" y="2482156"/>
            <a:ext cx="9628373" cy="41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8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471640-0A63-02A1-430D-6513DDEA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4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CC83B-3F67-D354-F06B-FD743FC5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0" y="93849"/>
            <a:ext cx="10353762" cy="6463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Analisis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7EA0B5-7ACF-E33F-F431-3940DF77B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9231" y="601681"/>
            <a:ext cx="80219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Identifikasi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kerentanan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system</a:t>
            </a:r>
            <a:r>
              <a:rPr lang="en-US" altLang="en-US" sz="18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Menentukan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target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keamanan</a:t>
            </a:r>
            <a:r>
              <a:rPr lang="en-US" altLang="en-US" sz="18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Menghubungkan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dikumpulkan</a:t>
            </a:r>
            <a:r>
              <a:rPr lang="en-US" altLang="en-US" sz="18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merencanakan</a:t>
            </a:r>
            <a:r>
              <a:rPr lang="en-US" altLang="en-US" sz="18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keamanan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pengujian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39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278A-16BA-D933-D931-770845AA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8545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Dokumentasi</a:t>
            </a:r>
            <a:r>
              <a:rPr lang="en-US" dirty="0"/>
              <a:t> dan </a:t>
            </a:r>
            <a:r>
              <a:rPr lang="en-US" dirty="0" err="1"/>
              <a:t>Laporan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DB45-77F3-E72B-8901-9D177187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5013"/>
            <a:ext cx="10353762" cy="3714749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ID" dirty="0"/>
              <a:t> </a:t>
            </a:r>
            <a:r>
              <a:rPr lang="en-ID" dirty="0" err="1"/>
              <a:t>menyesuain</a:t>
            </a:r>
            <a:r>
              <a:rPr lang="en-ID" dirty="0"/>
              <a:t> format </a:t>
            </a:r>
            <a:r>
              <a:rPr lang="en-ID" dirty="0" err="1"/>
              <a:t>laopran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inti </a:t>
            </a:r>
            <a:r>
              <a:rPr lang="en-ID" dirty="0" err="1"/>
              <a:t>laporan</a:t>
            </a:r>
            <a:endParaRPr lang="en-ID" dirty="0"/>
          </a:p>
          <a:p>
            <a:pPr marL="494100" indent="-457200">
              <a:buAutoNum type="arabicPeriod"/>
            </a:pPr>
            <a:r>
              <a:rPr lang="en-ID" dirty="0"/>
              <a:t>Dasar </a:t>
            </a:r>
            <a:r>
              <a:rPr lang="en-ID" dirty="0" err="1"/>
              <a:t>teori</a:t>
            </a:r>
            <a:r>
              <a:rPr lang="en-ID" dirty="0"/>
              <a:t> (Hacker, dan </a:t>
            </a:r>
            <a:r>
              <a:rPr lang="en-ID" dirty="0" err="1"/>
              <a:t>meliputi</a:t>
            </a:r>
            <a:r>
              <a:rPr lang="en-ID" dirty="0"/>
              <a:t> domain, IP address, port)</a:t>
            </a:r>
          </a:p>
          <a:p>
            <a:pPr marL="494100" indent="-457200">
              <a:buAutoNum type="arabicPeriod"/>
            </a:pPr>
            <a:r>
              <a:rPr lang="en-US" dirty="0"/>
              <a:t>Alat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praktikum</a:t>
            </a:r>
            <a:endParaRPr lang="en-US" dirty="0"/>
          </a:p>
          <a:p>
            <a:pPr marL="494100" indent="-457200">
              <a:buAutoNum type="arabicPeriod"/>
            </a:pPr>
            <a:r>
              <a:rPr lang="en-US" dirty="0"/>
              <a:t>Langkah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lakukan</a:t>
            </a:r>
            <a:endParaRPr lang="en-US" dirty="0"/>
          </a:p>
          <a:p>
            <a:pPr marL="494100" indent="-457200">
              <a:buAutoNum type="arabicPeriod"/>
            </a:pPr>
            <a:r>
              <a:rPr lang="en-US" dirty="0"/>
              <a:t>Hasil uji </a:t>
            </a:r>
            <a:r>
              <a:rPr lang="en-US" dirty="0" err="1"/>
              <a:t>coba</a:t>
            </a:r>
            <a:endParaRPr lang="en-US" dirty="0"/>
          </a:p>
          <a:p>
            <a:pPr marL="494100" indent="-457200">
              <a:buAutoNum type="arabi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uji </a:t>
            </a:r>
            <a:r>
              <a:rPr lang="en-US" dirty="0" err="1"/>
              <a:t>coba</a:t>
            </a:r>
            <a:endParaRPr lang="en-US" dirty="0"/>
          </a:p>
          <a:p>
            <a:pPr marL="494100" indent="-457200">
              <a:buAutoNum type="arabicPeriod"/>
            </a:pPr>
            <a:r>
              <a:rPr lang="en-US" dirty="0" err="1"/>
              <a:t>Simpulan</a:t>
            </a:r>
            <a:r>
              <a:rPr lang="en-US" dirty="0"/>
              <a:t> dan saran</a:t>
            </a:r>
          </a:p>
          <a:p>
            <a:pPr marL="494100" indent="-457200">
              <a:buAutoNum type="arabicPeriod"/>
            </a:pPr>
            <a:r>
              <a:rPr lang="en-US" dirty="0"/>
              <a:t>Lampiran (</a:t>
            </a:r>
            <a:r>
              <a:rPr lang="en-US" dirty="0" err="1"/>
              <a:t>bukti</a:t>
            </a:r>
            <a:r>
              <a:rPr lang="en-US" dirty="0"/>
              <a:t> screenshot </a:t>
            </a:r>
            <a:r>
              <a:rPr lang="en-US" dirty="0" err="1"/>
              <a:t>hasil</a:t>
            </a:r>
            <a:r>
              <a:rPr lang="en-US" dirty="0"/>
              <a:t>, proses </a:t>
            </a:r>
            <a:r>
              <a:rPr lang="en-US" dirty="0" err="1"/>
              <a:t>punegujian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682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8A573-E10C-080C-BFD1-DC79631C7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A0A7C30E-0C47-A73A-34AE-5A42691B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84DAF1-6289-174C-489D-138D1A2D6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ID" sz="7200" dirty="0" err="1"/>
              <a:t>Terimakasih</a:t>
            </a:r>
            <a:r>
              <a:rPr lang="en-ID" sz="7200" dirty="0"/>
              <a:t> 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78D48-0A10-761C-4C4E-77B617898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50"/>
            <a:ext cx="9440034" cy="652298"/>
          </a:xfrm>
        </p:spPr>
        <p:txBody>
          <a:bodyPr>
            <a:normAutofit/>
          </a:bodyPr>
          <a:lstStyle/>
          <a:p>
            <a:r>
              <a:rPr lang="en-US" sz="2800" dirty="0"/>
              <a:t>Tujuan </a:t>
            </a:r>
            <a:r>
              <a:rPr lang="en-US" sz="2800" dirty="0" err="1"/>
              <a:t>Edukasi</a:t>
            </a:r>
            <a:r>
              <a:rPr lang="en-US" sz="2800" dirty="0"/>
              <a:t> &amp; Ethical Hacking</a:t>
            </a:r>
          </a:p>
        </p:txBody>
      </p:sp>
    </p:spTree>
    <p:extLst>
      <p:ext uri="{BB962C8B-B14F-4D97-AF65-F5344CB8AC3E}">
        <p14:creationId xmlns:p14="http://schemas.microsoft.com/office/powerpoint/2010/main" val="382697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{69762E09-BE99-4052-9D31-0C59DF922458}TFe887d8cf-77a9-48cd-9a74-d8d08097a61c3993dec7_win32-329aa78f548b</Template>
  <TotalTime>40</TotalTime>
  <Words>236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Goudy Old Style</vt:lpstr>
      <vt:lpstr>Wingdings 2</vt:lpstr>
      <vt:lpstr>SlateVTI</vt:lpstr>
      <vt:lpstr>RECONNAISSANCE</vt:lpstr>
      <vt:lpstr>Title Lorem Ipsum</vt:lpstr>
      <vt:lpstr>Footprinting </vt:lpstr>
      <vt:lpstr>Passive Reconnaissance (Tanpa interaksi langsung)</vt:lpstr>
      <vt:lpstr>Active Reconnaissance (Interaksi langsung)</vt:lpstr>
      <vt:lpstr>Analisis </vt:lpstr>
      <vt:lpstr>Dokumentasi dan Laporan</vt:lpstr>
      <vt:lpstr>Terimakasih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1</cp:revision>
  <dcterms:created xsi:type="dcterms:W3CDTF">2026-04-07T22:47:17Z</dcterms:created>
  <dcterms:modified xsi:type="dcterms:W3CDTF">2026-04-07T23:27:22Z</dcterms:modified>
</cp:coreProperties>
</file>