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33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3331F-3715-4D06-A9F1-730C4D81543D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9CB5D0-6812-40E1-A857-91BFB8C81C21}">
      <dgm:prSet/>
      <dgm:spPr/>
      <dgm:t>
        <a:bodyPr/>
        <a:lstStyle/>
        <a:p>
          <a:r>
            <a:rPr lang="en-US"/>
            <a:t>CPL: Mahasiswa mampu memahami dan menganalisis konsep kewirausahaan berbasis teknologi.</a:t>
          </a:r>
        </a:p>
      </dgm:t>
    </dgm:pt>
    <dgm:pt modelId="{999241AE-2BE3-4570-80F8-0054346BBFEF}" type="parTrans" cxnId="{229A618A-959E-408C-8BD1-C73A51D91171}">
      <dgm:prSet/>
      <dgm:spPr/>
      <dgm:t>
        <a:bodyPr/>
        <a:lstStyle/>
        <a:p>
          <a:endParaRPr lang="en-US"/>
        </a:p>
      </dgm:t>
    </dgm:pt>
    <dgm:pt modelId="{70A4EE81-0202-4B91-84C6-3C4EB2CA76B8}" type="sibTrans" cxnId="{229A618A-959E-408C-8BD1-C73A51D91171}">
      <dgm:prSet/>
      <dgm:spPr/>
      <dgm:t>
        <a:bodyPr/>
        <a:lstStyle/>
        <a:p>
          <a:endParaRPr lang="en-US"/>
        </a:p>
      </dgm:t>
    </dgm:pt>
    <dgm:pt modelId="{C6FEA44A-CC4A-4300-9119-D998566B4918}">
      <dgm:prSet/>
      <dgm:spPr/>
      <dgm:t>
        <a:bodyPr/>
        <a:lstStyle/>
        <a:p>
          <a:r>
            <a:rPr lang="en-US"/>
            <a:t>CPMK: Mahasiswa mampu menjelaskan dan membedakan konsep dasar Entrepreneur dan Technopreneur.</a:t>
          </a:r>
        </a:p>
      </dgm:t>
    </dgm:pt>
    <dgm:pt modelId="{95E7B8E7-0B3B-4C5C-96BD-792FBB5D4FDC}" type="parTrans" cxnId="{46FED948-F441-46D0-8C0D-B1869E13C959}">
      <dgm:prSet/>
      <dgm:spPr/>
      <dgm:t>
        <a:bodyPr/>
        <a:lstStyle/>
        <a:p>
          <a:endParaRPr lang="en-US"/>
        </a:p>
      </dgm:t>
    </dgm:pt>
    <dgm:pt modelId="{D62A9736-1EC6-4BA8-BA4C-40DA3DB3D446}" type="sibTrans" cxnId="{46FED948-F441-46D0-8C0D-B1869E13C959}">
      <dgm:prSet/>
      <dgm:spPr/>
      <dgm:t>
        <a:bodyPr/>
        <a:lstStyle/>
        <a:p>
          <a:endParaRPr lang="en-US"/>
        </a:p>
      </dgm:t>
    </dgm:pt>
    <dgm:pt modelId="{65C37745-FE9A-42ED-9734-1C69AFFB05D2}">
      <dgm:prSet/>
      <dgm:spPr/>
      <dgm:t>
        <a:bodyPr/>
        <a:lstStyle/>
        <a:p>
          <a:r>
            <a:rPr lang="en-US"/>
            <a:t>Tujuan Pertemuan:</a:t>
          </a:r>
        </a:p>
      </dgm:t>
    </dgm:pt>
    <dgm:pt modelId="{D06FAD92-2848-4E95-8DEB-5C4DA8141C84}" type="parTrans" cxnId="{6DAD01AE-128C-4B37-99A9-1B5761059F81}">
      <dgm:prSet/>
      <dgm:spPr/>
      <dgm:t>
        <a:bodyPr/>
        <a:lstStyle/>
        <a:p>
          <a:endParaRPr lang="en-US"/>
        </a:p>
      </dgm:t>
    </dgm:pt>
    <dgm:pt modelId="{B32E70DC-A47E-43CC-ADFC-1F20ED5EECAE}" type="sibTrans" cxnId="{6DAD01AE-128C-4B37-99A9-1B5761059F81}">
      <dgm:prSet/>
      <dgm:spPr/>
      <dgm:t>
        <a:bodyPr/>
        <a:lstStyle/>
        <a:p>
          <a:endParaRPr lang="en-US"/>
        </a:p>
      </dgm:t>
    </dgm:pt>
    <dgm:pt modelId="{DBDD22CF-6104-49F5-BC49-7A3ABFAFBCB9}">
      <dgm:prSet/>
      <dgm:spPr/>
      <dgm:t>
        <a:bodyPr/>
        <a:lstStyle/>
        <a:p>
          <a:r>
            <a:rPr lang="en-US"/>
            <a:t>1. Menjelaskan konsep dasar entrepreneur menurut Kotler (2017).</a:t>
          </a:r>
        </a:p>
      </dgm:t>
    </dgm:pt>
    <dgm:pt modelId="{E7C79C7F-4D00-410B-8805-05F95B958DBA}" type="parTrans" cxnId="{E3E30CCB-1C8D-4664-86B1-1F662C3E2AD0}">
      <dgm:prSet/>
      <dgm:spPr/>
      <dgm:t>
        <a:bodyPr/>
        <a:lstStyle/>
        <a:p>
          <a:endParaRPr lang="en-US"/>
        </a:p>
      </dgm:t>
    </dgm:pt>
    <dgm:pt modelId="{7C932EE1-734F-4F6F-B770-02EC9CC24B83}" type="sibTrans" cxnId="{E3E30CCB-1C8D-4664-86B1-1F662C3E2AD0}">
      <dgm:prSet/>
      <dgm:spPr/>
      <dgm:t>
        <a:bodyPr/>
        <a:lstStyle/>
        <a:p>
          <a:endParaRPr lang="en-US"/>
        </a:p>
      </dgm:t>
    </dgm:pt>
    <dgm:pt modelId="{A8041888-760B-4E5D-BA52-B0C0E3C30356}">
      <dgm:prSet/>
      <dgm:spPr/>
      <dgm:t>
        <a:bodyPr/>
        <a:lstStyle/>
        <a:p>
          <a:r>
            <a:rPr lang="en-US"/>
            <a:t>2. Mengidentifikasi ciri-ciri entrepreneur dan technopreneur.</a:t>
          </a:r>
        </a:p>
      </dgm:t>
    </dgm:pt>
    <dgm:pt modelId="{D535C151-1CFA-484E-9D4F-EE2AC56ACE5F}" type="parTrans" cxnId="{652DCD2D-E514-4CBE-87CC-8A475FDD5255}">
      <dgm:prSet/>
      <dgm:spPr/>
      <dgm:t>
        <a:bodyPr/>
        <a:lstStyle/>
        <a:p>
          <a:endParaRPr lang="en-US"/>
        </a:p>
      </dgm:t>
    </dgm:pt>
    <dgm:pt modelId="{D4FC5CE3-21C2-4FDE-8826-7DE9A106592A}" type="sibTrans" cxnId="{652DCD2D-E514-4CBE-87CC-8A475FDD5255}">
      <dgm:prSet/>
      <dgm:spPr/>
      <dgm:t>
        <a:bodyPr/>
        <a:lstStyle/>
        <a:p>
          <a:endParaRPr lang="en-US"/>
        </a:p>
      </dgm:t>
    </dgm:pt>
    <dgm:pt modelId="{B1268818-EC5E-4468-8679-F94D93474B0E}">
      <dgm:prSet/>
      <dgm:spPr/>
      <dgm:t>
        <a:bodyPr/>
        <a:lstStyle/>
        <a:p>
          <a:r>
            <a:rPr lang="en-US"/>
            <a:t>3. Menganalisis perbedaan dan hubungan keduanya.</a:t>
          </a:r>
        </a:p>
      </dgm:t>
    </dgm:pt>
    <dgm:pt modelId="{BC128AE4-AA4D-411B-8613-ED835593BF70}" type="parTrans" cxnId="{A1208BE2-EE44-4D74-9B7E-C2B08EC2D041}">
      <dgm:prSet/>
      <dgm:spPr/>
      <dgm:t>
        <a:bodyPr/>
        <a:lstStyle/>
        <a:p>
          <a:endParaRPr lang="en-US"/>
        </a:p>
      </dgm:t>
    </dgm:pt>
    <dgm:pt modelId="{11C18AFE-DB86-4D5D-B9B9-D3D0349F1AF5}" type="sibTrans" cxnId="{A1208BE2-EE44-4D74-9B7E-C2B08EC2D041}">
      <dgm:prSet/>
      <dgm:spPr/>
      <dgm:t>
        <a:bodyPr/>
        <a:lstStyle/>
        <a:p>
          <a:endParaRPr lang="en-US"/>
        </a:p>
      </dgm:t>
    </dgm:pt>
    <dgm:pt modelId="{48146B84-CC29-4165-8A77-7BD05C6123A0}">
      <dgm:prSet/>
      <dgm:spPr/>
      <dgm:t>
        <a:bodyPr/>
        <a:lstStyle/>
        <a:p>
          <a:r>
            <a:rPr lang="en-US"/>
            <a:t>4. Mendiskusikan penerapan technopreneurship di era digital.</a:t>
          </a:r>
        </a:p>
      </dgm:t>
    </dgm:pt>
    <dgm:pt modelId="{9F6AD17F-3AD8-41D4-9697-B5F05E68ACD6}" type="parTrans" cxnId="{BCA79197-DA16-4718-BAAE-F6AE95951043}">
      <dgm:prSet/>
      <dgm:spPr/>
      <dgm:t>
        <a:bodyPr/>
        <a:lstStyle/>
        <a:p>
          <a:endParaRPr lang="en-US"/>
        </a:p>
      </dgm:t>
    </dgm:pt>
    <dgm:pt modelId="{FE85F44E-4CE7-40C0-B5E0-FFDD999CB6E3}" type="sibTrans" cxnId="{BCA79197-DA16-4718-BAAE-F6AE95951043}">
      <dgm:prSet/>
      <dgm:spPr/>
      <dgm:t>
        <a:bodyPr/>
        <a:lstStyle/>
        <a:p>
          <a:endParaRPr lang="en-US"/>
        </a:p>
      </dgm:t>
    </dgm:pt>
    <dgm:pt modelId="{084B0254-B1D3-4093-8131-340011FBCE40}" type="pres">
      <dgm:prSet presAssocID="{2EF3331F-3715-4D06-A9F1-730C4D81543D}" presName="Name0" presStyleCnt="0">
        <dgm:presLayoutVars>
          <dgm:dir/>
          <dgm:resizeHandles val="exact"/>
        </dgm:presLayoutVars>
      </dgm:prSet>
      <dgm:spPr/>
    </dgm:pt>
    <dgm:pt modelId="{B9D910F5-1A98-428D-A7DA-C6987DE0B9DF}" type="pres">
      <dgm:prSet presAssocID="{889CB5D0-6812-40E1-A857-91BFB8C81C21}" presName="node" presStyleLbl="node1" presStyleIdx="0" presStyleCnt="7">
        <dgm:presLayoutVars>
          <dgm:bulletEnabled val="1"/>
        </dgm:presLayoutVars>
      </dgm:prSet>
      <dgm:spPr/>
    </dgm:pt>
    <dgm:pt modelId="{72714273-4650-4922-86B9-F88C835307DE}" type="pres">
      <dgm:prSet presAssocID="{70A4EE81-0202-4B91-84C6-3C4EB2CA76B8}" presName="sibTrans" presStyleLbl="sibTrans1D1" presStyleIdx="0" presStyleCnt="6"/>
      <dgm:spPr/>
    </dgm:pt>
    <dgm:pt modelId="{226470C1-5CB1-4A8C-886F-F17A6DC88C72}" type="pres">
      <dgm:prSet presAssocID="{70A4EE81-0202-4B91-84C6-3C4EB2CA76B8}" presName="connectorText" presStyleLbl="sibTrans1D1" presStyleIdx="0" presStyleCnt="6"/>
      <dgm:spPr/>
    </dgm:pt>
    <dgm:pt modelId="{A648E136-4F1A-4202-9910-774B1E68582C}" type="pres">
      <dgm:prSet presAssocID="{C6FEA44A-CC4A-4300-9119-D998566B4918}" presName="node" presStyleLbl="node1" presStyleIdx="1" presStyleCnt="7">
        <dgm:presLayoutVars>
          <dgm:bulletEnabled val="1"/>
        </dgm:presLayoutVars>
      </dgm:prSet>
      <dgm:spPr/>
    </dgm:pt>
    <dgm:pt modelId="{37BE93F5-BD9B-4C1A-8C39-89BC5EFE9C77}" type="pres">
      <dgm:prSet presAssocID="{D62A9736-1EC6-4BA8-BA4C-40DA3DB3D446}" presName="sibTrans" presStyleLbl="sibTrans1D1" presStyleIdx="1" presStyleCnt="6"/>
      <dgm:spPr/>
    </dgm:pt>
    <dgm:pt modelId="{1D4FF200-3428-4F82-94DF-A1D42949CA49}" type="pres">
      <dgm:prSet presAssocID="{D62A9736-1EC6-4BA8-BA4C-40DA3DB3D446}" presName="connectorText" presStyleLbl="sibTrans1D1" presStyleIdx="1" presStyleCnt="6"/>
      <dgm:spPr/>
    </dgm:pt>
    <dgm:pt modelId="{1D05C979-B9D7-40C5-8549-E7BC0FACE6EE}" type="pres">
      <dgm:prSet presAssocID="{65C37745-FE9A-42ED-9734-1C69AFFB05D2}" presName="node" presStyleLbl="node1" presStyleIdx="2" presStyleCnt="7">
        <dgm:presLayoutVars>
          <dgm:bulletEnabled val="1"/>
        </dgm:presLayoutVars>
      </dgm:prSet>
      <dgm:spPr/>
    </dgm:pt>
    <dgm:pt modelId="{37784232-7818-47B9-8C39-9E7DA93D9186}" type="pres">
      <dgm:prSet presAssocID="{B32E70DC-A47E-43CC-ADFC-1F20ED5EECAE}" presName="sibTrans" presStyleLbl="sibTrans1D1" presStyleIdx="2" presStyleCnt="6"/>
      <dgm:spPr/>
    </dgm:pt>
    <dgm:pt modelId="{95348D9D-A081-45BF-B12E-D19AFCE71AD2}" type="pres">
      <dgm:prSet presAssocID="{B32E70DC-A47E-43CC-ADFC-1F20ED5EECAE}" presName="connectorText" presStyleLbl="sibTrans1D1" presStyleIdx="2" presStyleCnt="6"/>
      <dgm:spPr/>
    </dgm:pt>
    <dgm:pt modelId="{66A8B518-8FE1-42D9-AB26-9C283A3C1E6E}" type="pres">
      <dgm:prSet presAssocID="{DBDD22CF-6104-49F5-BC49-7A3ABFAFBCB9}" presName="node" presStyleLbl="node1" presStyleIdx="3" presStyleCnt="7">
        <dgm:presLayoutVars>
          <dgm:bulletEnabled val="1"/>
        </dgm:presLayoutVars>
      </dgm:prSet>
      <dgm:spPr/>
    </dgm:pt>
    <dgm:pt modelId="{15944B82-EC1F-4337-8D8B-7B096179B3E2}" type="pres">
      <dgm:prSet presAssocID="{7C932EE1-734F-4F6F-B770-02EC9CC24B83}" presName="sibTrans" presStyleLbl="sibTrans1D1" presStyleIdx="3" presStyleCnt="6"/>
      <dgm:spPr/>
    </dgm:pt>
    <dgm:pt modelId="{1BB35E09-750F-4509-8244-B81F838B2BD5}" type="pres">
      <dgm:prSet presAssocID="{7C932EE1-734F-4F6F-B770-02EC9CC24B83}" presName="connectorText" presStyleLbl="sibTrans1D1" presStyleIdx="3" presStyleCnt="6"/>
      <dgm:spPr/>
    </dgm:pt>
    <dgm:pt modelId="{ECAB54EB-869B-4630-A898-91716B44FB3C}" type="pres">
      <dgm:prSet presAssocID="{A8041888-760B-4E5D-BA52-B0C0E3C30356}" presName="node" presStyleLbl="node1" presStyleIdx="4" presStyleCnt="7">
        <dgm:presLayoutVars>
          <dgm:bulletEnabled val="1"/>
        </dgm:presLayoutVars>
      </dgm:prSet>
      <dgm:spPr/>
    </dgm:pt>
    <dgm:pt modelId="{709F9982-13C2-4CCF-8DE4-86004F883BAB}" type="pres">
      <dgm:prSet presAssocID="{D4FC5CE3-21C2-4FDE-8826-7DE9A106592A}" presName="sibTrans" presStyleLbl="sibTrans1D1" presStyleIdx="4" presStyleCnt="6"/>
      <dgm:spPr/>
    </dgm:pt>
    <dgm:pt modelId="{44FCE0BB-DA92-46C6-B085-AB3D94A8AC46}" type="pres">
      <dgm:prSet presAssocID="{D4FC5CE3-21C2-4FDE-8826-7DE9A106592A}" presName="connectorText" presStyleLbl="sibTrans1D1" presStyleIdx="4" presStyleCnt="6"/>
      <dgm:spPr/>
    </dgm:pt>
    <dgm:pt modelId="{27311380-B892-415D-8219-BB345EF9D81A}" type="pres">
      <dgm:prSet presAssocID="{B1268818-EC5E-4468-8679-F94D93474B0E}" presName="node" presStyleLbl="node1" presStyleIdx="5" presStyleCnt="7">
        <dgm:presLayoutVars>
          <dgm:bulletEnabled val="1"/>
        </dgm:presLayoutVars>
      </dgm:prSet>
      <dgm:spPr/>
    </dgm:pt>
    <dgm:pt modelId="{A61CBD22-E383-4DEB-AE57-C98D89D9F9E4}" type="pres">
      <dgm:prSet presAssocID="{11C18AFE-DB86-4D5D-B9B9-D3D0349F1AF5}" presName="sibTrans" presStyleLbl="sibTrans1D1" presStyleIdx="5" presStyleCnt="6"/>
      <dgm:spPr/>
    </dgm:pt>
    <dgm:pt modelId="{C75FC34E-B7BE-48F3-9B0E-DE7BEA79352B}" type="pres">
      <dgm:prSet presAssocID="{11C18AFE-DB86-4D5D-B9B9-D3D0349F1AF5}" presName="connectorText" presStyleLbl="sibTrans1D1" presStyleIdx="5" presStyleCnt="6"/>
      <dgm:spPr/>
    </dgm:pt>
    <dgm:pt modelId="{DD13EB1A-5E1F-49F3-B4E6-2ED354084851}" type="pres">
      <dgm:prSet presAssocID="{48146B84-CC29-4165-8A77-7BD05C6123A0}" presName="node" presStyleLbl="node1" presStyleIdx="6" presStyleCnt="7">
        <dgm:presLayoutVars>
          <dgm:bulletEnabled val="1"/>
        </dgm:presLayoutVars>
      </dgm:prSet>
      <dgm:spPr/>
    </dgm:pt>
  </dgm:ptLst>
  <dgm:cxnLst>
    <dgm:cxn modelId="{B1027E01-BF0B-40AF-9E07-931DBED4468A}" type="presOf" srcId="{D4FC5CE3-21C2-4FDE-8826-7DE9A106592A}" destId="{44FCE0BB-DA92-46C6-B085-AB3D94A8AC46}" srcOrd="1" destOrd="0" presId="urn:microsoft.com/office/officeart/2016/7/layout/RepeatingBendingProcessNew"/>
    <dgm:cxn modelId="{64856B06-80FA-4ED1-9922-E8501C07FD8A}" type="presOf" srcId="{889CB5D0-6812-40E1-A857-91BFB8C81C21}" destId="{B9D910F5-1A98-428D-A7DA-C6987DE0B9DF}" srcOrd="0" destOrd="0" presId="urn:microsoft.com/office/officeart/2016/7/layout/RepeatingBendingProcessNew"/>
    <dgm:cxn modelId="{6E763F0A-BEB8-4CDA-92A3-01C9EC197CE6}" type="presOf" srcId="{7C932EE1-734F-4F6F-B770-02EC9CC24B83}" destId="{1BB35E09-750F-4509-8244-B81F838B2BD5}" srcOrd="1" destOrd="0" presId="urn:microsoft.com/office/officeart/2016/7/layout/RepeatingBendingProcessNew"/>
    <dgm:cxn modelId="{B704CC12-846D-455D-805C-015380179FC1}" type="presOf" srcId="{48146B84-CC29-4165-8A77-7BD05C6123A0}" destId="{DD13EB1A-5E1F-49F3-B4E6-2ED354084851}" srcOrd="0" destOrd="0" presId="urn:microsoft.com/office/officeart/2016/7/layout/RepeatingBendingProcessNew"/>
    <dgm:cxn modelId="{58408B1C-51D1-46A7-96F0-380DE8EC4F57}" type="presOf" srcId="{70A4EE81-0202-4B91-84C6-3C4EB2CA76B8}" destId="{226470C1-5CB1-4A8C-886F-F17A6DC88C72}" srcOrd="1" destOrd="0" presId="urn:microsoft.com/office/officeart/2016/7/layout/RepeatingBendingProcessNew"/>
    <dgm:cxn modelId="{652DCD2D-E514-4CBE-87CC-8A475FDD5255}" srcId="{2EF3331F-3715-4D06-A9F1-730C4D81543D}" destId="{A8041888-760B-4E5D-BA52-B0C0E3C30356}" srcOrd="4" destOrd="0" parTransId="{D535C151-1CFA-484E-9D4F-EE2AC56ACE5F}" sibTransId="{D4FC5CE3-21C2-4FDE-8826-7DE9A106592A}"/>
    <dgm:cxn modelId="{1AB4DB30-0D48-4CDC-9793-0BF700ADB8E9}" type="presOf" srcId="{65C37745-FE9A-42ED-9734-1C69AFFB05D2}" destId="{1D05C979-B9D7-40C5-8549-E7BC0FACE6EE}" srcOrd="0" destOrd="0" presId="urn:microsoft.com/office/officeart/2016/7/layout/RepeatingBendingProcessNew"/>
    <dgm:cxn modelId="{EB2C213E-0EB0-411D-AA58-BC0B5096DC57}" type="presOf" srcId="{B32E70DC-A47E-43CC-ADFC-1F20ED5EECAE}" destId="{37784232-7818-47B9-8C39-9E7DA93D9186}" srcOrd="0" destOrd="0" presId="urn:microsoft.com/office/officeart/2016/7/layout/RepeatingBendingProcessNew"/>
    <dgm:cxn modelId="{52650447-F7DF-4327-88CA-AADB07FF9867}" type="presOf" srcId="{70A4EE81-0202-4B91-84C6-3C4EB2CA76B8}" destId="{72714273-4650-4922-86B9-F88C835307DE}" srcOrd="0" destOrd="0" presId="urn:microsoft.com/office/officeart/2016/7/layout/RepeatingBendingProcessNew"/>
    <dgm:cxn modelId="{46FED948-F441-46D0-8C0D-B1869E13C959}" srcId="{2EF3331F-3715-4D06-A9F1-730C4D81543D}" destId="{C6FEA44A-CC4A-4300-9119-D998566B4918}" srcOrd="1" destOrd="0" parTransId="{95E7B8E7-0B3B-4C5C-96BD-792FBB5D4FDC}" sibTransId="{D62A9736-1EC6-4BA8-BA4C-40DA3DB3D446}"/>
    <dgm:cxn modelId="{D01C174D-B04F-42DD-BCD0-9E118CBA707B}" type="presOf" srcId="{D62A9736-1EC6-4BA8-BA4C-40DA3DB3D446}" destId="{1D4FF200-3428-4F82-94DF-A1D42949CA49}" srcOrd="1" destOrd="0" presId="urn:microsoft.com/office/officeart/2016/7/layout/RepeatingBendingProcessNew"/>
    <dgm:cxn modelId="{14234855-9963-4C9B-B5C7-918419163627}" type="presOf" srcId="{C6FEA44A-CC4A-4300-9119-D998566B4918}" destId="{A648E136-4F1A-4202-9910-774B1E68582C}" srcOrd="0" destOrd="0" presId="urn:microsoft.com/office/officeart/2016/7/layout/RepeatingBendingProcessNew"/>
    <dgm:cxn modelId="{D4FEF755-EB2D-4EE8-97AB-378541B106F6}" type="presOf" srcId="{11C18AFE-DB86-4D5D-B9B9-D3D0349F1AF5}" destId="{C75FC34E-B7BE-48F3-9B0E-DE7BEA79352B}" srcOrd="1" destOrd="0" presId="urn:microsoft.com/office/officeart/2016/7/layout/RepeatingBendingProcessNew"/>
    <dgm:cxn modelId="{229A618A-959E-408C-8BD1-C73A51D91171}" srcId="{2EF3331F-3715-4D06-A9F1-730C4D81543D}" destId="{889CB5D0-6812-40E1-A857-91BFB8C81C21}" srcOrd="0" destOrd="0" parTransId="{999241AE-2BE3-4570-80F8-0054346BBFEF}" sibTransId="{70A4EE81-0202-4B91-84C6-3C4EB2CA76B8}"/>
    <dgm:cxn modelId="{31885C8E-292C-450B-9185-B5019C02F660}" type="presOf" srcId="{B32E70DC-A47E-43CC-ADFC-1F20ED5EECAE}" destId="{95348D9D-A081-45BF-B12E-D19AFCE71AD2}" srcOrd="1" destOrd="0" presId="urn:microsoft.com/office/officeart/2016/7/layout/RepeatingBendingProcessNew"/>
    <dgm:cxn modelId="{BCA79197-DA16-4718-BAAE-F6AE95951043}" srcId="{2EF3331F-3715-4D06-A9F1-730C4D81543D}" destId="{48146B84-CC29-4165-8A77-7BD05C6123A0}" srcOrd="6" destOrd="0" parTransId="{9F6AD17F-3AD8-41D4-9697-B5F05E68ACD6}" sibTransId="{FE85F44E-4CE7-40C0-B5E0-FFDD999CB6E3}"/>
    <dgm:cxn modelId="{57814FA8-50E8-4933-AE18-744A1DD29A2E}" type="presOf" srcId="{B1268818-EC5E-4468-8679-F94D93474B0E}" destId="{27311380-B892-415D-8219-BB345EF9D81A}" srcOrd="0" destOrd="0" presId="urn:microsoft.com/office/officeart/2016/7/layout/RepeatingBendingProcessNew"/>
    <dgm:cxn modelId="{6DAD01AE-128C-4B37-99A9-1B5761059F81}" srcId="{2EF3331F-3715-4D06-A9F1-730C4D81543D}" destId="{65C37745-FE9A-42ED-9734-1C69AFFB05D2}" srcOrd="2" destOrd="0" parTransId="{D06FAD92-2848-4E95-8DEB-5C4DA8141C84}" sibTransId="{B32E70DC-A47E-43CC-ADFC-1F20ED5EECAE}"/>
    <dgm:cxn modelId="{5D3224BA-B49F-41AA-B756-BCA0A94C1AC6}" type="presOf" srcId="{7C932EE1-734F-4F6F-B770-02EC9CC24B83}" destId="{15944B82-EC1F-4337-8D8B-7B096179B3E2}" srcOrd="0" destOrd="0" presId="urn:microsoft.com/office/officeart/2016/7/layout/RepeatingBendingProcessNew"/>
    <dgm:cxn modelId="{E3E30CCB-1C8D-4664-86B1-1F662C3E2AD0}" srcId="{2EF3331F-3715-4D06-A9F1-730C4D81543D}" destId="{DBDD22CF-6104-49F5-BC49-7A3ABFAFBCB9}" srcOrd="3" destOrd="0" parTransId="{E7C79C7F-4D00-410B-8805-05F95B958DBA}" sibTransId="{7C932EE1-734F-4F6F-B770-02EC9CC24B83}"/>
    <dgm:cxn modelId="{64FA08D0-E28B-4C80-940D-C808C002563A}" type="presOf" srcId="{2EF3331F-3715-4D06-A9F1-730C4D81543D}" destId="{084B0254-B1D3-4093-8131-340011FBCE40}" srcOrd="0" destOrd="0" presId="urn:microsoft.com/office/officeart/2016/7/layout/RepeatingBendingProcessNew"/>
    <dgm:cxn modelId="{50E2B6DC-B2CC-4284-930F-B3FB7FC59715}" type="presOf" srcId="{D4FC5CE3-21C2-4FDE-8826-7DE9A106592A}" destId="{709F9982-13C2-4CCF-8DE4-86004F883BAB}" srcOrd="0" destOrd="0" presId="urn:microsoft.com/office/officeart/2016/7/layout/RepeatingBendingProcessNew"/>
    <dgm:cxn modelId="{A1208BE2-EE44-4D74-9B7E-C2B08EC2D041}" srcId="{2EF3331F-3715-4D06-A9F1-730C4D81543D}" destId="{B1268818-EC5E-4468-8679-F94D93474B0E}" srcOrd="5" destOrd="0" parTransId="{BC128AE4-AA4D-411B-8613-ED835593BF70}" sibTransId="{11C18AFE-DB86-4D5D-B9B9-D3D0349F1AF5}"/>
    <dgm:cxn modelId="{AE0A0BE5-FA9E-495B-BDB0-545BE2F90EAC}" type="presOf" srcId="{D62A9736-1EC6-4BA8-BA4C-40DA3DB3D446}" destId="{37BE93F5-BD9B-4C1A-8C39-89BC5EFE9C77}" srcOrd="0" destOrd="0" presId="urn:microsoft.com/office/officeart/2016/7/layout/RepeatingBendingProcessNew"/>
    <dgm:cxn modelId="{480E6CEB-69FE-4BB0-805E-ECBD03C04683}" type="presOf" srcId="{11C18AFE-DB86-4D5D-B9B9-D3D0349F1AF5}" destId="{A61CBD22-E383-4DEB-AE57-C98D89D9F9E4}" srcOrd="0" destOrd="0" presId="urn:microsoft.com/office/officeart/2016/7/layout/RepeatingBendingProcessNew"/>
    <dgm:cxn modelId="{B20A8CEE-2ED1-4731-BA8C-B6EAF3F8BCFF}" type="presOf" srcId="{A8041888-760B-4E5D-BA52-B0C0E3C30356}" destId="{ECAB54EB-869B-4630-A898-91716B44FB3C}" srcOrd="0" destOrd="0" presId="urn:microsoft.com/office/officeart/2016/7/layout/RepeatingBendingProcessNew"/>
    <dgm:cxn modelId="{5273B9FB-DE95-403D-9CDE-90734C7D2602}" type="presOf" srcId="{DBDD22CF-6104-49F5-BC49-7A3ABFAFBCB9}" destId="{66A8B518-8FE1-42D9-AB26-9C283A3C1E6E}" srcOrd="0" destOrd="0" presId="urn:microsoft.com/office/officeart/2016/7/layout/RepeatingBendingProcessNew"/>
    <dgm:cxn modelId="{E5E50645-AC97-496D-B044-02237EBAEDCD}" type="presParOf" srcId="{084B0254-B1D3-4093-8131-340011FBCE40}" destId="{B9D910F5-1A98-428D-A7DA-C6987DE0B9DF}" srcOrd="0" destOrd="0" presId="urn:microsoft.com/office/officeart/2016/7/layout/RepeatingBendingProcessNew"/>
    <dgm:cxn modelId="{324F6A07-49DE-40C8-9E95-8B258E993574}" type="presParOf" srcId="{084B0254-B1D3-4093-8131-340011FBCE40}" destId="{72714273-4650-4922-86B9-F88C835307DE}" srcOrd="1" destOrd="0" presId="urn:microsoft.com/office/officeart/2016/7/layout/RepeatingBendingProcessNew"/>
    <dgm:cxn modelId="{6E847DE8-B3C0-4108-86CE-D88EAE3E640B}" type="presParOf" srcId="{72714273-4650-4922-86B9-F88C835307DE}" destId="{226470C1-5CB1-4A8C-886F-F17A6DC88C72}" srcOrd="0" destOrd="0" presId="urn:microsoft.com/office/officeart/2016/7/layout/RepeatingBendingProcessNew"/>
    <dgm:cxn modelId="{45FEB36A-CFE5-40AC-BAB6-37C885B85D69}" type="presParOf" srcId="{084B0254-B1D3-4093-8131-340011FBCE40}" destId="{A648E136-4F1A-4202-9910-774B1E68582C}" srcOrd="2" destOrd="0" presId="urn:microsoft.com/office/officeart/2016/7/layout/RepeatingBendingProcessNew"/>
    <dgm:cxn modelId="{A9655868-80D4-4C26-AADA-45D132F7C2DD}" type="presParOf" srcId="{084B0254-B1D3-4093-8131-340011FBCE40}" destId="{37BE93F5-BD9B-4C1A-8C39-89BC5EFE9C77}" srcOrd="3" destOrd="0" presId="urn:microsoft.com/office/officeart/2016/7/layout/RepeatingBendingProcessNew"/>
    <dgm:cxn modelId="{1730EC4A-A2AA-4092-8ECC-498BDC38E0F9}" type="presParOf" srcId="{37BE93F5-BD9B-4C1A-8C39-89BC5EFE9C77}" destId="{1D4FF200-3428-4F82-94DF-A1D42949CA49}" srcOrd="0" destOrd="0" presId="urn:microsoft.com/office/officeart/2016/7/layout/RepeatingBendingProcessNew"/>
    <dgm:cxn modelId="{CC153DFA-0506-42C7-A72B-42604F3630DA}" type="presParOf" srcId="{084B0254-B1D3-4093-8131-340011FBCE40}" destId="{1D05C979-B9D7-40C5-8549-E7BC0FACE6EE}" srcOrd="4" destOrd="0" presId="urn:microsoft.com/office/officeart/2016/7/layout/RepeatingBendingProcessNew"/>
    <dgm:cxn modelId="{A54A5D5A-4653-4FEA-AC89-A2DEA39DF018}" type="presParOf" srcId="{084B0254-B1D3-4093-8131-340011FBCE40}" destId="{37784232-7818-47B9-8C39-9E7DA93D9186}" srcOrd="5" destOrd="0" presId="urn:microsoft.com/office/officeart/2016/7/layout/RepeatingBendingProcessNew"/>
    <dgm:cxn modelId="{A762F99D-5C49-4929-9059-C3682693526E}" type="presParOf" srcId="{37784232-7818-47B9-8C39-9E7DA93D9186}" destId="{95348D9D-A081-45BF-B12E-D19AFCE71AD2}" srcOrd="0" destOrd="0" presId="urn:microsoft.com/office/officeart/2016/7/layout/RepeatingBendingProcessNew"/>
    <dgm:cxn modelId="{E0ED3DDA-62AC-4593-AFAE-7504CE18C88C}" type="presParOf" srcId="{084B0254-B1D3-4093-8131-340011FBCE40}" destId="{66A8B518-8FE1-42D9-AB26-9C283A3C1E6E}" srcOrd="6" destOrd="0" presId="urn:microsoft.com/office/officeart/2016/7/layout/RepeatingBendingProcessNew"/>
    <dgm:cxn modelId="{31C033AA-5339-43E8-AC05-8BF355373363}" type="presParOf" srcId="{084B0254-B1D3-4093-8131-340011FBCE40}" destId="{15944B82-EC1F-4337-8D8B-7B096179B3E2}" srcOrd="7" destOrd="0" presId="urn:microsoft.com/office/officeart/2016/7/layout/RepeatingBendingProcessNew"/>
    <dgm:cxn modelId="{D030A700-DD34-47C8-83AA-31EE0D0B1EBD}" type="presParOf" srcId="{15944B82-EC1F-4337-8D8B-7B096179B3E2}" destId="{1BB35E09-750F-4509-8244-B81F838B2BD5}" srcOrd="0" destOrd="0" presId="urn:microsoft.com/office/officeart/2016/7/layout/RepeatingBendingProcessNew"/>
    <dgm:cxn modelId="{E3DA4F46-F712-4B93-A2CE-E40E86FFDCE4}" type="presParOf" srcId="{084B0254-B1D3-4093-8131-340011FBCE40}" destId="{ECAB54EB-869B-4630-A898-91716B44FB3C}" srcOrd="8" destOrd="0" presId="urn:microsoft.com/office/officeart/2016/7/layout/RepeatingBendingProcessNew"/>
    <dgm:cxn modelId="{16C6AD26-BB3D-43D9-A352-ECCA49094CA0}" type="presParOf" srcId="{084B0254-B1D3-4093-8131-340011FBCE40}" destId="{709F9982-13C2-4CCF-8DE4-86004F883BAB}" srcOrd="9" destOrd="0" presId="urn:microsoft.com/office/officeart/2016/7/layout/RepeatingBendingProcessNew"/>
    <dgm:cxn modelId="{4A56EB39-0D0F-4D9A-9205-1A1B05ACA5EE}" type="presParOf" srcId="{709F9982-13C2-4CCF-8DE4-86004F883BAB}" destId="{44FCE0BB-DA92-46C6-B085-AB3D94A8AC46}" srcOrd="0" destOrd="0" presId="urn:microsoft.com/office/officeart/2016/7/layout/RepeatingBendingProcessNew"/>
    <dgm:cxn modelId="{14A65F9F-946A-4C47-85F8-11408A0605A1}" type="presParOf" srcId="{084B0254-B1D3-4093-8131-340011FBCE40}" destId="{27311380-B892-415D-8219-BB345EF9D81A}" srcOrd="10" destOrd="0" presId="urn:microsoft.com/office/officeart/2016/7/layout/RepeatingBendingProcessNew"/>
    <dgm:cxn modelId="{B72F36BB-967E-477C-BCE7-3F67099832BC}" type="presParOf" srcId="{084B0254-B1D3-4093-8131-340011FBCE40}" destId="{A61CBD22-E383-4DEB-AE57-C98D89D9F9E4}" srcOrd="11" destOrd="0" presId="urn:microsoft.com/office/officeart/2016/7/layout/RepeatingBendingProcessNew"/>
    <dgm:cxn modelId="{969F133A-CE79-4162-896C-E6054298F478}" type="presParOf" srcId="{A61CBD22-E383-4DEB-AE57-C98D89D9F9E4}" destId="{C75FC34E-B7BE-48F3-9B0E-DE7BEA79352B}" srcOrd="0" destOrd="0" presId="urn:microsoft.com/office/officeart/2016/7/layout/RepeatingBendingProcessNew"/>
    <dgm:cxn modelId="{B0412E9C-0646-4B5E-A461-10F710A4BC70}" type="presParOf" srcId="{084B0254-B1D3-4093-8131-340011FBCE40}" destId="{DD13EB1A-5E1F-49F3-B4E6-2ED354084851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51E1A-0644-4F7E-9D17-0B526FEB0EC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241F844-42E9-485F-8704-B745EE21B969}">
      <dgm:prSet/>
      <dgm:spPr/>
      <dgm:t>
        <a:bodyPr/>
        <a:lstStyle/>
        <a:p>
          <a:r>
            <a:rPr lang="en-US"/>
            <a:t>"An entrepreneur is someone who perceives an opportunity and creates an organization to pursue it." – Kotler (2017)</a:t>
          </a:r>
        </a:p>
      </dgm:t>
    </dgm:pt>
    <dgm:pt modelId="{B2BC22CC-32A8-4783-B5A8-B17593583FFE}" type="parTrans" cxnId="{68F61131-558E-4D83-9AA8-299B120BEF5A}">
      <dgm:prSet/>
      <dgm:spPr/>
      <dgm:t>
        <a:bodyPr/>
        <a:lstStyle/>
        <a:p>
          <a:endParaRPr lang="en-US"/>
        </a:p>
      </dgm:t>
    </dgm:pt>
    <dgm:pt modelId="{573DFEDD-FD73-4D0F-B245-608C4046517F}" type="sibTrans" cxnId="{68F61131-558E-4D83-9AA8-299B120BEF5A}">
      <dgm:prSet/>
      <dgm:spPr/>
      <dgm:t>
        <a:bodyPr/>
        <a:lstStyle/>
        <a:p>
          <a:endParaRPr lang="en-US"/>
        </a:p>
      </dgm:t>
    </dgm:pt>
    <dgm:pt modelId="{8915BD95-5FBF-42A2-97AD-EDCA1623E115}">
      <dgm:prSet/>
      <dgm:spPr/>
      <dgm:t>
        <a:bodyPr/>
        <a:lstStyle/>
        <a:p>
          <a:r>
            <a:rPr lang="en-US"/>
            <a:t>Technopreneurship = kombinasi technology + entrepreneurship.</a:t>
          </a:r>
        </a:p>
      </dgm:t>
    </dgm:pt>
    <dgm:pt modelId="{ED7A3111-C54D-402B-821F-DE535975C85D}" type="parTrans" cxnId="{50CB573C-5D6D-4AC1-B2FC-F1A18415F4B2}">
      <dgm:prSet/>
      <dgm:spPr/>
      <dgm:t>
        <a:bodyPr/>
        <a:lstStyle/>
        <a:p>
          <a:endParaRPr lang="en-US"/>
        </a:p>
      </dgm:t>
    </dgm:pt>
    <dgm:pt modelId="{F1B381AC-368F-45C1-B3D9-464DFA479B9F}" type="sibTrans" cxnId="{50CB573C-5D6D-4AC1-B2FC-F1A18415F4B2}">
      <dgm:prSet/>
      <dgm:spPr/>
      <dgm:t>
        <a:bodyPr/>
        <a:lstStyle/>
        <a:p>
          <a:endParaRPr lang="en-US"/>
        </a:p>
      </dgm:t>
    </dgm:pt>
    <dgm:pt modelId="{5CDEA4C1-FEBD-460B-BD04-52004AEB0448}">
      <dgm:prSet/>
      <dgm:spPr/>
      <dgm:t>
        <a:bodyPr/>
        <a:lstStyle/>
        <a:p>
          <a:r>
            <a:rPr lang="en-US"/>
            <a:t>Menciptakan nilai bisnis melalui pemanfaatan teknologi dan inovasi digital.</a:t>
          </a:r>
        </a:p>
      </dgm:t>
    </dgm:pt>
    <dgm:pt modelId="{5B7D4EB1-BA21-448A-8755-ACFA9D8B00EF}" type="parTrans" cxnId="{713029EA-D558-44E6-B42D-67DC449EDD52}">
      <dgm:prSet/>
      <dgm:spPr/>
      <dgm:t>
        <a:bodyPr/>
        <a:lstStyle/>
        <a:p>
          <a:endParaRPr lang="en-US"/>
        </a:p>
      </dgm:t>
    </dgm:pt>
    <dgm:pt modelId="{C8DCACF3-26FE-4B15-9E3D-E388066A886A}" type="sibTrans" cxnId="{713029EA-D558-44E6-B42D-67DC449EDD52}">
      <dgm:prSet/>
      <dgm:spPr/>
      <dgm:t>
        <a:bodyPr/>
        <a:lstStyle/>
        <a:p>
          <a:endParaRPr lang="en-US"/>
        </a:p>
      </dgm:t>
    </dgm:pt>
    <dgm:pt modelId="{7609C50E-4236-4554-A3CD-397AAFC881C4}">
      <dgm:prSet/>
      <dgm:spPr/>
      <dgm:t>
        <a:bodyPr/>
        <a:lstStyle/>
        <a:p>
          <a:r>
            <a:rPr lang="en-US"/>
            <a:t>Kata Kunci: Inovasi • Teknologi • Kreativitas • Nilai Tambah • Adaptasi.</a:t>
          </a:r>
        </a:p>
      </dgm:t>
    </dgm:pt>
    <dgm:pt modelId="{52AF7D3B-2EE9-49B4-A455-E1892907CFDE}" type="parTrans" cxnId="{08CFFF3F-6759-435E-A8C0-3040A4C2980F}">
      <dgm:prSet/>
      <dgm:spPr/>
      <dgm:t>
        <a:bodyPr/>
        <a:lstStyle/>
        <a:p>
          <a:endParaRPr lang="en-US"/>
        </a:p>
      </dgm:t>
    </dgm:pt>
    <dgm:pt modelId="{CD8A1144-E2F6-4E3C-B077-13EBC0C32642}" type="sibTrans" cxnId="{08CFFF3F-6759-435E-A8C0-3040A4C2980F}">
      <dgm:prSet/>
      <dgm:spPr/>
      <dgm:t>
        <a:bodyPr/>
        <a:lstStyle/>
        <a:p>
          <a:endParaRPr lang="en-US"/>
        </a:p>
      </dgm:t>
    </dgm:pt>
    <dgm:pt modelId="{70F01103-8F9F-4C2D-B4CC-D97A8A0E7853}" type="pres">
      <dgm:prSet presAssocID="{1DA51E1A-0644-4F7E-9D17-0B526FEB0ECB}" presName="linear" presStyleCnt="0">
        <dgm:presLayoutVars>
          <dgm:animLvl val="lvl"/>
          <dgm:resizeHandles val="exact"/>
        </dgm:presLayoutVars>
      </dgm:prSet>
      <dgm:spPr/>
    </dgm:pt>
    <dgm:pt modelId="{928FDD9E-F589-4282-B852-5FC1597912ED}" type="pres">
      <dgm:prSet presAssocID="{E241F844-42E9-485F-8704-B745EE21B96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AB9EB8-88E0-43F0-8A41-696B7AD324F5}" type="pres">
      <dgm:prSet presAssocID="{573DFEDD-FD73-4D0F-B245-608C4046517F}" presName="spacer" presStyleCnt="0"/>
      <dgm:spPr/>
    </dgm:pt>
    <dgm:pt modelId="{6500AC2C-69FE-47B4-A191-3D15BB371CE4}" type="pres">
      <dgm:prSet presAssocID="{8915BD95-5FBF-42A2-97AD-EDCA1623E1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2F70F5-88C4-4FE4-9EFC-809B33B98027}" type="pres">
      <dgm:prSet presAssocID="{F1B381AC-368F-45C1-B3D9-464DFA479B9F}" presName="spacer" presStyleCnt="0"/>
      <dgm:spPr/>
    </dgm:pt>
    <dgm:pt modelId="{1D8BBC28-1C47-43E9-A15E-73C5ADF9A8F9}" type="pres">
      <dgm:prSet presAssocID="{5CDEA4C1-FEBD-460B-BD04-52004AEB044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427B1D-8D01-418D-B0EC-1DA72870237C}" type="pres">
      <dgm:prSet presAssocID="{C8DCACF3-26FE-4B15-9E3D-E388066A886A}" presName="spacer" presStyleCnt="0"/>
      <dgm:spPr/>
    </dgm:pt>
    <dgm:pt modelId="{6F002422-85FD-4F57-81BF-64F8525F2D05}" type="pres">
      <dgm:prSet presAssocID="{7609C50E-4236-4554-A3CD-397AAFC881C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9AA42B-0909-4813-BD14-E5490A6FF2E4}" type="presOf" srcId="{E241F844-42E9-485F-8704-B745EE21B969}" destId="{928FDD9E-F589-4282-B852-5FC1597912ED}" srcOrd="0" destOrd="0" presId="urn:microsoft.com/office/officeart/2005/8/layout/vList2"/>
    <dgm:cxn modelId="{68F61131-558E-4D83-9AA8-299B120BEF5A}" srcId="{1DA51E1A-0644-4F7E-9D17-0B526FEB0ECB}" destId="{E241F844-42E9-485F-8704-B745EE21B969}" srcOrd="0" destOrd="0" parTransId="{B2BC22CC-32A8-4783-B5A8-B17593583FFE}" sibTransId="{573DFEDD-FD73-4D0F-B245-608C4046517F}"/>
    <dgm:cxn modelId="{8D8B8638-36E3-4136-A36A-3F1307FC6ACD}" type="presOf" srcId="{5CDEA4C1-FEBD-460B-BD04-52004AEB0448}" destId="{1D8BBC28-1C47-43E9-A15E-73C5ADF9A8F9}" srcOrd="0" destOrd="0" presId="urn:microsoft.com/office/officeart/2005/8/layout/vList2"/>
    <dgm:cxn modelId="{50CB573C-5D6D-4AC1-B2FC-F1A18415F4B2}" srcId="{1DA51E1A-0644-4F7E-9D17-0B526FEB0ECB}" destId="{8915BD95-5FBF-42A2-97AD-EDCA1623E115}" srcOrd="1" destOrd="0" parTransId="{ED7A3111-C54D-402B-821F-DE535975C85D}" sibTransId="{F1B381AC-368F-45C1-B3D9-464DFA479B9F}"/>
    <dgm:cxn modelId="{08CFFF3F-6759-435E-A8C0-3040A4C2980F}" srcId="{1DA51E1A-0644-4F7E-9D17-0B526FEB0ECB}" destId="{7609C50E-4236-4554-A3CD-397AAFC881C4}" srcOrd="3" destOrd="0" parTransId="{52AF7D3B-2EE9-49B4-A455-E1892907CFDE}" sibTransId="{CD8A1144-E2F6-4E3C-B077-13EBC0C32642}"/>
    <dgm:cxn modelId="{3A18425F-BAD1-45AF-8FEF-F07019933CF8}" type="presOf" srcId="{1DA51E1A-0644-4F7E-9D17-0B526FEB0ECB}" destId="{70F01103-8F9F-4C2D-B4CC-D97A8A0E7853}" srcOrd="0" destOrd="0" presId="urn:microsoft.com/office/officeart/2005/8/layout/vList2"/>
    <dgm:cxn modelId="{A34340AC-0739-44E8-839B-F07F977F316E}" type="presOf" srcId="{7609C50E-4236-4554-A3CD-397AAFC881C4}" destId="{6F002422-85FD-4F57-81BF-64F8525F2D05}" srcOrd="0" destOrd="0" presId="urn:microsoft.com/office/officeart/2005/8/layout/vList2"/>
    <dgm:cxn modelId="{0C7407E7-470D-44CC-AC01-7F77CE33496A}" type="presOf" srcId="{8915BD95-5FBF-42A2-97AD-EDCA1623E115}" destId="{6500AC2C-69FE-47B4-A191-3D15BB371CE4}" srcOrd="0" destOrd="0" presId="urn:microsoft.com/office/officeart/2005/8/layout/vList2"/>
    <dgm:cxn modelId="{713029EA-D558-44E6-B42D-67DC449EDD52}" srcId="{1DA51E1A-0644-4F7E-9D17-0B526FEB0ECB}" destId="{5CDEA4C1-FEBD-460B-BD04-52004AEB0448}" srcOrd="2" destOrd="0" parTransId="{5B7D4EB1-BA21-448A-8755-ACFA9D8B00EF}" sibTransId="{C8DCACF3-26FE-4B15-9E3D-E388066A886A}"/>
    <dgm:cxn modelId="{D29BCB6A-E0D6-4164-A7AA-176538A423BA}" type="presParOf" srcId="{70F01103-8F9F-4C2D-B4CC-D97A8A0E7853}" destId="{928FDD9E-F589-4282-B852-5FC1597912ED}" srcOrd="0" destOrd="0" presId="urn:microsoft.com/office/officeart/2005/8/layout/vList2"/>
    <dgm:cxn modelId="{767DF0D8-9FA2-4803-A29C-EC153158DCC4}" type="presParOf" srcId="{70F01103-8F9F-4C2D-B4CC-D97A8A0E7853}" destId="{88AB9EB8-88E0-43F0-8A41-696B7AD324F5}" srcOrd="1" destOrd="0" presId="urn:microsoft.com/office/officeart/2005/8/layout/vList2"/>
    <dgm:cxn modelId="{1843463C-BCBF-49BE-B367-F13B849769CF}" type="presParOf" srcId="{70F01103-8F9F-4C2D-B4CC-D97A8A0E7853}" destId="{6500AC2C-69FE-47B4-A191-3D15BB371CE4}" srcOrd="2" destOrd="0" presId="urn:microsoft.com/office/officeart/2005/8/layout/vList2"/>
    <dgm:cxn modelId="{72DB208B-22CB-41A9-A4DF-EBB570611AD4}" type="presParOf" srcId="{70F01103-8F9F-4C2D-B4CC-D97A8A0E7853}" destId="{AC2F70F5-88C4-4FE4-9EFC-809B33B98027}" srcOrd="3" destOrd="0" presId="urn:microsoft.com/office/officeart/2005/8/layout/vList2"/>
    <dgm:cxn modelId="{A0A7057D-603C-46D3-87D3-7ECFC328F80D}" type="presParOf" srcId="{70F01103-8F9F-4C2D-B4CC-D97A8A0E7853}" destId="{1D8BBC28-1C47-43E9-A15E-73C5ADF9A8F9}" srcOrd="4" destOrd="0" presId="urn:microsoft.com/office/officeart/2005/8/layout/vList2"/>
    <dgm:cxn modelId="{76B7AB04-5C39-46C6-9842-4F646275A991}" type="presParOf" srcId="{70F01103-8F9F-4C2D-B4CC-D97A8A0E7853}" destId="{08427B1D-8D01-418D-B0EC-1DA72870237C}" srcOrd="5" destOrd="0" presId="urn:microsoft.com/office/officeart/2005/8/layout/vList2"/>
    <dgm:cxn modelId="{C6389EB2-0211-438B-AF14-D9B56163BCB1}" type="presParOf" srcId="{70F01103-8F9F-4C2D-B4CC-D97A8A0E7853}" destId="{6F002422-85FD-4F57-81BF-64F8525F2D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947968-B5EE-4F4A-9CB2-3959961D5D0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4852F2-5E21-40D5-B468-0CC3B08E0D60}">
      <dgm:prSet/>
      <dgm:spPr/>
      <dgm:t>
        <a:bodyPr/>
        <a:lstStyle/>
        <a:p>
          <a:r>
            <a:rPr lang="en-US"/>
            <a:t>Definisi: Individu yang menciptakan nilai ekonomi melalui inovasi, manajemen sumber daya, dan keberanian mengambil risiko.</a:t>
          </a:r>
        </a:p>
      </dgm:t>
    </dgm:pt>
    <dgm:pt modelId="{700B93FA-6E8B-4BB9-AF92-055342DCA192}" type="parTrans" cxnId="{8116D1B1-F002-4576-94E9-E62CF7DF5614}">
      <dgm:prSet/>
      <dgm:spPr/>
      <dgm:t>
        <a:bodyPr/>
        <a:lstStyle/>
        <a:p>
          <a:endParaRPr lang="en-US"/>
        </a:p>
      </dgm:t>
    </dgm:pt>
    <dgm:pt modelId="{39EB9CB0-6D3B-4003-924E-7BCE4CE391B1}" type="sibTrans" cxnId="{8116D1B1-F002-4576-94E9-E62CF7DF5614}">
      <dgm:prSet/>
      <dgm:spPr/>
      <dgm:t>
        <a:bodyPr/>
        <a:lstStyle/>
        <a:p>
          <a:endParaRPr lang="en-US"/>
        </a:p>
      </dgm:t>
    </dgm:pt>
    <dgm:pt modelId="{17145D9B-1A49-45AD-92A8-0AC710FC4B42}">
      <dgm:prSet/>
      <dgm:spPr/>
      <dgm:t>
        <a:bodyPr/>
        <a:lstStyle/>
        <a:p>
          <a:r>
            <a:rPr lang="en-US"/>
            <a:t>Ciri-ciri:</a:t>
          </a:r>
        </a:p>
      </dgm:t>
    </dgm:pt>
    <dgm:pt modelId="{6FCA6AD4-49DC-4AAF-8A1A-662F81EA5014}" type="parTrans" cxnId="{BF19813B-0571-4CCD-9ED5-248420D09D1C}">
      <dgm:prSet/>
      <dgm:spPr/>
      <dgm:t>
        <a:bodyPr/>
        <a:lstStyle/>
        <a:p>
          <a:endParaRPr lang="en-US"/>
        </a:p>
      </dgm:t>
    </dgm:pt>
    <dgm:pt modelId="{6F34B2B7-DE4C-4607-91B2-9C4655CB4364}" type="sibTrans" cxnId="{BF19813B-0571-4CCD-9ED5-248420D09D1C}">
      <dgm:prSet/>
      <dgm:spPr/>
      <dgm:t>
        <a:bodyPr/>
        <a:lstStyle/>
        <a:p>
          <a:endParaRPr lang="en-US"/>
        </a:p>
      </dgm:t>
    </dgm:pt>
    <dgm:pt modelId="{87E487BF-6D66-453C-A8C2-843CD4471A80}">
      <dgm:prSet/>
      <dgm:spPr/>
      <dgm:t>
        <a:bodyPr/>
        <a:lstStyle/>
        <a:p>
          <a:r>
            <a:rPr lang="en-US"/>
            <a:t>- Inovatif dan visioner</a:t>
          </a:r>
        </a:p>
      </dgm:t>
    </dgm:pt>
    <dgm:pt modelId="{B0FFF084-5C5B-4D56-871E-2CFD58E82DE8}" type="parTrans" cxnId="{767F99E1-6124-4F32-AA7C-BE0D554CFE9E}">
      <dgm:prSet/>
      <dgm:spPr/>
      <dgm:t>
        <a:bodyPr/>
        <a:lstStyle/>
        <a:p>
          <a:endParaRPr lang="en-US"/>
        </a:p>
      </dgm:t>
    </dgm:pt>
    <dgm:pt modelId="{CD3B38B1-F7AC-4EB4-BFC1-783FF110DEFD}" type="sibTrans" cxnId="{767F99E1-6124-4F32-AA7C-BE0D554CFE9E}">
      <dgm:prSet/>
      <dgm:spPr/>
      <dgm:t>
        <a:bodyPr/>
        <a:lstStyle/>
        <a:p>
          <a:endParaRPr lang="en-US"/>
        </a:p>
      </dgm:t>
    </dgm:pt>
    <dgm:pt modelId="{3D4D28B1-CC76-4924-98D6-933C14637B3E}">
      <dgm:prSet/>
      <dgm:spPr/>
      <dgm:t>
        <a:bodyPr/>
        <a:lstStyle/>
        <a:p>
          <a:r>
            <a:rPr lang="en-US"/>
            <a:t>- Mandiri dan berani mengambil risiko</a:t>
          </a:r>
        </a:p>
      </dgm:t>
    </dgm:pt>
    <dgm:pt modelId="{79ACC180-8D3D-4B5E-9683-606692930B40}" type="parTrans" cxnId="{DC3B3F74-D075-434B-9FA1-F696978730FA}">
      <dgm:prSet/>
      <dgm:spPr/>
      <dgm:t>
        <a:bodyPr/>
        <a:lstStyle/>
        <a:p>
          <a:endParaRPr lang="en-US"/>
        </a:p>
      </dgm:t>
    </dgm:pt>
    <dgm:pt modelId="{E6254CD4-4F27-4225-9224-4484E67D47FE}" type="sibTrans" cxnId="{DC3B3F74-D075-434B-9FA1-F696978730FA}">
      <dgm:prSet/>
      <dgm:spPr/>
      <dgm:t>
        <a:bodyPr/>
        <a:lstStyle/>
        <a:p>
          <a:endParaRPr lang="en-US"/>
        </a:p>
      </dgm:t>
    </dgm:pt>
    <dgm:pt modelId="{FD1E0941-2C6A-4E28-97FA-AE9254BC391F}">
      <dgm:prSet/>
      <dgm:spPr/>
      <dgm:t>
        <a:bodyPr/>
        <a:lstStyle/>
        <a:p>
          <a:r>
            <a:rPr lang="en-US"/>
            <a:t>- Mampu melihat peluang pasar</a:t>
          </a:r>
        </a:p>
      </dgm:t>
    </dgm:pt>
    <dgm:pt modelId="{4A1AE178-F16F-4F9C-BE69-AA4F36A1CC22}" type="parTrans" cxnId="{C03CD1EF-0F3E-41E7-A691-6CF933724BA6}">
      <dgm:prSet/>
      <dgm:spPr/>
      <dgm:t>
        <a:bodyPr/>
        <a:lstStyle/>
        <a:p>
          <a:endParaRPr lang="en-US"/>
        </a:p>
      </dgm:t>
    </dgm:pt>
    <dgm:pt modelId="{F3E1226E-351E-426B-A609-DEB1798F9B73}" type="sibTrans" cxnId="{C03CD1EF-0F3E-41E7-A691-6CF933724BA6}">
      <dgm:prSet/>
      <dgm:spPr/>
      <dgm:t>
        <a:bodyPr/>
        <a:lstStyle/>
        <a:p>
          <a:endParaRPr lang="en-US"/>
        </a:p>
      </dgm:t>
    </dgm:pt>
    <dgm:pt modelId="{91EBF0BB-3D35-4E46-8111-521A562A6037}">
      <dgm:prSet/>
      <dgm:spPr/>
      <dgm:t>
        <a:bodyPr/>
        <a:lstStyle/>
        <a:p>
          <a:r>
            <a:rPr lang="en-US"/>
            <a:t>- Berorientasi pada laba dan pertumbuhan</a:t>
          </a:r>
        </a:p>
      </dgm:t>
    </dgm:pt>
    <dgm:pt modelId="{E23F2F99-7496-4178-98CF-9A2738C62675}" type="parTrans" cxnId="{66B9264E-5C85-4E26-B4B1-3D653C636618}">
      <dgm:prSet/>
      <dgm:spPr/>
      <dgm:t>
        <a:bodyPr/>
        <a:lstStyle/>
        <a:p>
          <a:endParaRPr lang="en-US"/>
        </a:p>
      </dgm:t>
    </dgm:pt>
    <dgm:pt modelId="{A7E263E9-A29B-4CF3-A916-67D3C7868636}" type="sibTrans" cxnId="{66B9264E-5C85-4E26-B4B1-3D653C636618}">
      <dgm:prSet/>
      <dgm:spPr/>
      <dgm:t>
        <a:bodyPr/>
        <a:lstStyle/>
        <a:p>
          <a:endParaRPr lang="en-US"/>
        </a:p>
      </dgm:t>
    </dgm:pt>
    <dgm:pt modelId="{00BE2B74-154C-444F-AFC2-650D9CF4E60B}">
      <dgm:prSet/>
      <dgm:spPr/>
      <dgm:t>
        <a:bodyPr/>
        <a:lstStyle/>
        <a:p>
          <a:r>
            <a:rPr lang="en-US"/>
            <a:t>- Membangun lapangan kerja</a:t>
          </a:r>
        </a:p>
      </dgm:t>
    </dgm:pt>
    <dgm:pt modelId="{E8FCCCD2-9AEB-4F2A-857D-0EA3C3E5DC04}" type="parTrans" cxnId="{A5A2D583-8CED-431B-9705-BC4EB6059815}">
      <dgm:prSet/>
      <dgm:spPr/>
      <dgm:t>
        <a:bodyPr/>
        <a:lstStyle/>
        <a:p>
          <a:endParaRPr lang="en-US"/>
        </a:p>
      </dgm:t>
    </dgm:pt>
    <dgm:pt modelId="{BCAB059D-7524-4ED6-8227-19BBF07515F9}" type="sibTrans" cxnId="{A5A2D583-8CED-431B-9705-BC4EB6059815}">
      <dgm:prSet/>
      <dgm:spPr/>
      <dgm:t>
        <a:bodyPr/>
        <a:lstStyle/>
        <a:p>
          <a:endParaRPr lang="en-US"/>
        </a:p>
      </dgm:t>
    </dgm:pt>
    <dgm:pt modelId="{AB4D8F2F-CD9D-49D8-BF01-D93357EB83B3}">
      <dgm:prSet/>
      <dgm:spPr/>
      <dgm:t>
        <a:bodyPr/>
        <a:lstStyle/>
        <a:p>
          <a:r>
            <a:rPr lang="en-US"/>
            <a:t>Tujuan: Menghasilkan nilai tambah bagi masyarakat dan ekonomi.</a:t>
          </a:r>
        </a:p>
      </dgm:t>
    </dgm:pt>
    <dgm:pt modelId="{8FE8FF7E-553D-46A2-9B49-89836BE13472}" type="parTrans" cxnId="{F708C0F1-9C2C-4A0E-93A4-10C4317E5248}">
      <dgm:prSet/>
      <dgm:spPr/>
      <dgm:t>
        <a:bodyPr/>
        <a:lstStyle/>
        <a:p>
          <a:endParaRPr lang="en-US"/>
        </a:p>
      </dgm:t>
    </dgm:pt>
    <dgm:pt modelId="{3414AA07-F036-47AE-A478-D6B1A2D6162F}" type="sibTrans" cxnId="{F708C0F1-9C2C-4A0E-93A4-10C4317E5248}">
      <dgm:prSet/>
      <dgm:spPr/>
      <dgm:t>
        <a:bodyPr/>
        <a:lstStyle/>
        <a:p>
          <a:endParaRPr lang="en-US"/>
        </a:p>
      </dgm:t>
    </dgm:pt>
    <dgm:pt modelId="{E7BF6E29-9690-453F-910F-8CBB107A8452}" type="pres">
      <dgm:prSet presAssocID="{C7947968-B5EE-4F4A-9CB2-3959961D5D0C}" presName="Name0" presStyleCnt="0">
        <dgm:presLayoutVars>
          <dgm:dir/>
          <dgm:resizeHandles val="exact"/>
        </dgm:presLayoutVars>
      </dgm:prSet>
      <dgm:spPr/>
    </dgm:pt>
    <dgm:pt modelId="{D4CAF8B9-DB87-429F-A421-596A4534FC03}" type="pres">
      <dgm:prSet presAssocID="{714852F2-5E21-40D5-B468-0CC3B08E0D60}" presName="node" presStyleLbl="node1" presStyleIdx="0" presStyleCnt="8">
        <dgm:presLayoutVars>
          <dgm:bulletEnabled val="1"/>
        </dgm:presLayoutVars>
      </dgm:prSet>
      <dgm:spPr/>
    </dgm:pt>
    <dgm:pt modelId="{08F50AE4-16CD-4A3C-B4F0-AB60AF7BF3CF}" type="pres">
      <dgm:prSet presAssocID="{39EB9CB0-6D3B-4003-924E-7BCE4CE391B1}" presName="sibTrans" presStyleLbl="sibTrans1D1" presStyleIdx="0" presStyleCnt="7"/>
      <dgm:spPr/>
    </dgm:pt>
    <dgm:pt modelId="{68642157-C11F-4ED8-817E-7C358FFCD6E3}" type="pres">
      <dgm:prSet presAssocID="{39EB9CB0-6D3B-4003-924E-7BCE4CE391B1}" presName="connectorText" presStyleLbl="sibTrans1D1" presStyleIdx="0" presStyleCnt="7"/>
      <dgm:spPr/>
    </dgm:pt>
    <dgm:pt modelId="{BF1B373E-6EBD-4E04-93B5-9D28C264368B}" type="pres">
      <dgm:prSet presAssocID="{17145D9B-1A49-45AD-92A8-0AC710FC4B42}" presName="node" presStyleLbl="node1" presStyleIdx="1" presStyleCnt="8">
        <dgm:presLayoutVars>
          <dgm:bulletEnabled val="1"/>
        </dgm:presLayoutVars>
      </dgm:prSet>
      <dgm:spPr/>
    </dgm:pt>
    <dgm:pt modelId="{726E22FD-C0F9-4623-9044-8377F8E4507A}" type="pres">
      <dgm:prSet presAssocID="{6F34B2B7-DE4C-4607-91B2-9C4655CB4364}" presName="sibTrans" presStyleLbl="sibTrans1D1" presStyleIdx="1" presStyleCnt="7"/>
      <dgm:spPr/>
    </dgm:pt>
    <dgm:pt modelId="{83488E1D-98A1-402C-8065-72F0DC3268F8}" type="pres">
      <dgm:prSet presAssocID="{6F34B2B7-DE4C-4607-91B2-9C4655CB4364}" presName="connectorText" presStyleLbl="sibTrans1D1" presStyleIdx="1" presStyleCnt="7"/>
      <dgm:spPr/>
    </dgm:pt>
    <dgm:pt modelId="{465C3077-0A26-4DF7-B6E4-E3344090F761}" type="pres">
      <dgm:prSet presAssocID="{87E487BF-6D66-453C-A8C2-843CD4471A80}" presName="node" presStyleLbl="node1" presStyleIdx="2" presStyleCnt="8">
        <dgm:presLayoutVars>
          <dgm:bulletEnabled val="1"/>
        </dgm:presLayoutVars>
      </dgm:prSet>
      <dgm:spPr/>
    </dgm:pt>
    <dgm:pt modelId="{05D9B690-7333-4764-9355-11E106C3222F}" type="pres">
      <dgm:prSet presAssocID="{CD3B38B1-F7AC-4EB4-BFC1-783FF110DEFD}" presName="sibTrans" presStyleLbl="sibTrans1D1" presStyleIdx="2" presStyleCnt="7"/>
      <dgm:spPr/>
    </dgm:pt>
    <dgm:pt modelId="{E392CAF0-1003-4773-ACD1-E200B795D717}" type="pres">
      <dgm:prSet presAssocID="{CD3B38B1-F7AC-4EB4-BFC1-783FF110DEFD}" presName="connectorText" presStyleLbl="sibTrans1D1" presStyleIdx="2" presStyleCnt="7"/>
      <dgm:spPr/>
    </dgm:pt>
    <dgm:pt modelId="{9263AD98-BD06-4E51-BFE5-1E55917986C1}" type="pres">
      <dgm:prSet presAssocID="{3D4D28B1-CC76-4924-98D6-933C14637B3E}" presName="node" presStyleLbl="node1" presStyleIdx="3" presStyleCnt="8">
        <dgm:presLayoutVars>
          <dgm:bulletEnabled val="1"/>
        </dgm:presLayoutVars>
      </dgm:prSet>
      <dgm:spPr/>
    </dgm:pt>
    <dgm:pt modelId="{3CCB7D18-8BC3-4BA0-BA0B-11FA28F983AC}" type="pres">
      <dgm:prSet presAssocID="{E6254CD4-4F27-4225-9224-4484E67D47FE}" presName="sibTrans" presStyleLbl="sibTrans1D1" presStyleIdx="3" presStyleCnt="7"/>
      <dgm:spPr/>
    </dgm:pt>
    <dgm:pt modelId="{1BA4C9F8-F29B-428D-8BCD-DFADE54E29C2}" type="pres">
      <dgm:prSet presAssocID="{E6254CD4-4F27-4225-9224-4484E67D47FE}" presName="connectorText" presStyleLbl="sibTrans1D1" presStyleIdx="3" presStyleCnt="7"/>
      <dgm:spPr/>
    </dgm:pt>
    <dgm:pt modelId="{8A8CD99A-A613-47EE-A27C-F87F44DF46F2}" type="pres">
      <dgm:prSet presAssocID="{FD1E0941-2C6A-4E28-97FA-AE9254BC391F}" presName="node" presStyleLbl="node1" presStyleIdx="4" presStyleCnt="8">
        <dgm:presLayoutVars>
          <dgm:bulletEnabled val="1"/>
        </dgm:presLayoutVars>
      </dgm:prSet>
      <dgm:spPr/>
    </dgm:pt>
    <dgm:pt modelId="{5B63CC6C-1AAA-4523-A6AF-ACB259ED9296}" type="pres">
      <dgm:prSet presAssocID="{F3E1226E-351E-426B-A609-DEB1798F9B73}" presName="sibTrans" presStyleLbl="sibTrans1D1" presStyleIdx="4" presStyleCnt="7"/>
      <dgm:spPr/>
    </dgm:pt>
    <dgm:pt modelId="{C334CFF1-7589-40CC-AB75-BBA989445D12}" type="pres">
      <dgm:prSet presAssocID="{F3E1226E-351E-426B-A609-DEB1798F9B73}" presName="connectorText" presStyleLbl="sibTrans1D1" presStyleIdx="4" presStyleCnt="7"/>
      <dgm:spPr/>
    </dgm:pt>
    <dgm:pt modelId="{03C9BB14-EACE-4AD7-8122-E65892A1911B}" type="pres">
      <dgm:prSet presAssocID="{91EBF0BB-3D35-4E46-8111-521A562A6037}" presName="node" presStyleLbl="node1" presStyleIdx="5" presStyleCnt="8">
        <dgm:presLayoutVars>
          <dgm:bulletEnabled val="1"/>
        </dgm:presLayoutVars>
      </dgm:prSet>
      <dgm:spPr/>
    </dgm:pt>
    <dgm:pt modelId="{27AE86DF-E8AB-439A-B1EC-4F56ED0077A5}" type="pres">
      <dgm:prSet presAssocID="{A7E263E9-A29B-4CF3-A916-67D3C7868636}" presName="sibTrans" presStyleLbl="sibTrans1D1" presStyleIdx="5" presStyleCnt="7"/>
      <dgm:spPr/>
    </dgm:pt>
    <dgm:pt modelId="{D6B895A5-DE69-4815-B909-FB41BDFA2E50}" type="pres">
      <dgm:prSet presAssocID="{A7E263E9-A29B-4CF3-A916-67D3C7868636}" presName="connectorText" presStyleLbl="sibTrans1D1" presStyleIdx="5" presStyleCnt="7"/>
      <dgm:spPr/>
    </dgm:pt>
    <dgm:pt modelId="{F4206373-E4B0-499F-8166-F62232642A53}" type="pres">
      <dgm:prSet presAssocID="{00BE2B74-154C-444F-AFC2-650D9CF4E60B}" presName="node" presStyleLbl="node1" presStyleIdx="6" presStyleCnt="8">
        <dgm:presLayoutVars>
          <dgm:bulletEnabled val="1"/>
        </dgm:presLayoutVars>
      </dgm:prSet>
      <dgm:spPr/>
    </dgm:pt>
    <dgm:pt modelId="{1926BFC3-BCE5-4698-A185-6B605E61C23E}" type="pres">
      <dgm:prSet presAssocID="{BCAB059D-7524-4ED6-8227-19BBF07515F9}" presName="sibTrans" presStyleLbl="sibTrans1D1" presStyleIdx="6" presStyleCnt="7"/>
      <dgm:spPr/>
    </dgm:pt>
    <dgm:pt modelId="{19F9F385-5EBB-48D0-A577-3BB2C0863BB1}" type="pres">
      <dgm:prSet presAssocID="{BCAB059D-7524-4ED6-8227-19BBF07515F9}" presName="connectorText" presStyleLbl="sibTrans1D1" presStyleIdx="6" presStyleCnt="7"/>
      <dgm:spPr/>
    </dgm:pt>
    <dgm:pt modelId="{BACF78CB-95C2-4C9B-8685-DA8482D2B168}" type="pres">
      <dgm:prSet presAssocID="{AB4D8F2F-CD9D-49D8-BF01-D93357EB83B3}" presName="node" presStyleLbl="node1" presStyleIdx="7" presStyleCnt="8">
        <dgm:presLayoutVars>
          <dgm:bulletEnabled val="1"/>
        </dgm:presLayoutVars>
      </dgm:prSet>
      <dgm:spPr/>
    </dgm:pt>
  </dgm:ptLst>
  <dgm:cxnLst>
    <dgm:cxn modelId="{E34C5E0A-16D6-4FCE-8098-5F98643703A0}" type="presOf" srcId="{F3E1226E-351E-426B-A609-DEB1798F9B73}" destId="{C334CFF1-7589-40CC-AB75-BBA989445D12}" srcOrd="1" destOrd="0" presId="urn:microsoft.com/office/officeart/2016/7/layout/RepeatingBendingProcessNew"/>
    <dgm:cxn modelId="{64896313-9638-401E-94FC-2BA4155FE52B}" type="presOf" srcId="{BCAB059D-7524-4ED6-8227-19BBF07515F9}" destId="{19F9F385-5EBB-48D0-A577-3BB2C0863BB1}" srcOrd="1" destOrd="0" presId="urn:microsoft.com/office/officeart/2016/7/layout/RepeatingBendingProcessNew"/>
    <dgm:cxn modelId="{EA056E19-AC19-4277-ACA5-AB02EAB54E1F}" type="presOf" srcId="{CD3B38B1-F7AC-4EB4-BFC1-783FF110DEFD}" destId="{E392CAF0-1003-4773-ACD1-E200B795D717}" srcOrd="1" destOrd="0" presId="urn:microsoft.com/office/officeart/2016/7/layout/RepeatingBendingProcessNew"/>
    <dgm:cxn modelId="{6ADAAC1F-609D-4DAB-84AC-F795D9DD33E8}" type="presOf" srcId="{A7E263E9-A29B-4CF3-A916-67D3C7868636}" destId="{27AE86DF-E8AB-439A-B1EC-4F56ED0077A5}" srcOrd="0" destOrd="0" presId="urn:microsoft.com/office/officeart/2016/7/layout/RepeatingBendingProcessNew"/>
    <dgm:cxn modelId="{260D1624-AFE5-456B-8B30-49ED0FEACE59}" type="presOf" srcId="{6F34B2B7-DE4C-4607-91B2-9C4655CB4364}" destId="{726E22FD-C0F9-4623-9044-8377F8E4507A}" srcOrd="0" destOrd="0" presId="urn:microsoft.com/office/officeart/2016/7/layout/RepeatingBendingProcessNew"/>
    <dgm:cxn modelId="{3D638131-4A3E-436C-9217-40F6009C1FF9}" type="presOf" srcId="{BCAB059D-7524-4ED6-8227-19BBF07515F9}" destId="{1926BFC3-BCE5-4698-A185-6B605E61C23E}" srcOrd="0" destOrd="0" presId="urn:microsoft.com/office/officeart/2016/7/layout/RepeatingBendingProcessNew"/>
    <dgm:cxn modelId="{BF19813B-0571-4CCD-9ED5-248420D09D1C}" srcId="{C7947968-B5EE-4F4A-9CB2-3959961D5D0C}" destId="{17145D9B-1A49-45AD-92A8-0AC710FC4B42}" srcOrd="1" destOrd="0" parTransId="{6FCA6AD4-49DC-4AAF-8A1A-662F81EA5014}" sibTransId="{6F34B2B7-DE4C-4607-91B2-9C4655CB4364}"/>
    <dgm:cxn modelId="{81A54166-91CD-47CD-9848-9B49E22EFC49}" type="presOf" srcId="{17145D9B-1A49-45AD-92A8-0AC710FC4B42}" destId="{BF1B373E-6EBD-4E04-93B5-9D28C264368B}" srcOrd="0" destOrd="0" presId="urn:microsoft.com/office/officeart/2016/7/layout/RepeatingBendingProcessNew"/>
    <dgm:cxn modelId="{66B9264E-5C85-4E26-B4B1-3D653C636618}" srcId="{C7947968-B5EE-4F4A-9CB2-3959961D5D0C}" destId="{91EBF0BB-3D35-4E46-8111-521A562A6037}" srcOrd="5" destOrd="0" parTransId="{E23F2F99-7496-4178-98CF-9A2738C62675}" sibTransId="{A7E263E9-A29B-4CF3-A916-67D3C7868636}"/>
    <dgm:cxn modelId="{DC3B3F74-D075-434B-9FA1-F696978730FA}" srcId="{C7947968-B5EE-4F4A-9CB2-3959961D5D0C}" destId="{3D4D28B1-CC76-4924-98D6-933C14637B3E}" srcOrd="3" destOrd="0" parTransId="{79ACC180-8D3D-4B5E-9683-606692930B40}" sibTransId="{E6254CD4-4F27-4225-9224-4484E67D47FE}"/>
    <dgm:cxn modelId="{BD78087C-DCA6-4AC6-8C7A-A1C04830525C}" type="presOf" srcId="{3D4D28B1-CC76-4924-98D6-933C14637B3E}" destId="{9263AD98-BD06-4E51-BFE5-1E55917986C1}" srcOrd="0" destOrd="0" presId="urn:microsoft.com/office/officeart/2016/7/layout/RepeatingBendingProcessNew"/>
    <dgm:cxn modelId="{4FCAAE7F-16B2-4A21-8C98-D3D5ED81AC2D}" type="presOf" srcId="{CD3B38B1-F7AC-4EB4-BFC1-783FF110DEFD}" destId="{05D9B690-7333-4764-9355-11E106C3222F}" srcOrd="0" destOrd="0" presId="urn:microsoft.com/office/officeart/2016/7/layout/RepeatingBendingProcessNew"/>
    <dgm:cxn modelId="{A5A2D583-8CED-431B-9705-BC4EB6059815}" srcId="{C7947968-B5EE-4F4A-9CB2-3959961D5D0C}" destId="{00BE2B74-154C-444F-AFC2-650D9CF4E60B}" srcOrd="6" destOrd="0" parTransId="{E8FCCCD2-9AEB-4F2A-857D-0EA3C3E5DC04}" sibTransId="{BCAB059D-7524-4ED6-8227-19BBF07515F9}"/>
    <dgm:cxn modelId="{AF89E285-4879-4A73-BB34-35717731C233}" type="presOf" srcId="{A7E263E9-A29B-4CF3-A916-67D3C7868636}" destId="{D6B895A5-DE69-4815-B909-FB41BDFA2E50}" srcOrd="1" destOrd="0" presId="urn:microsoft.com/office/officeart/2016/7/layout/RepeatingBendingProcessNew"/>
    <dgm:cxn modelId="{B143FA92-DE92-4F23-BCA4-954E5F14FDA0}" type="presOf" srcId="{C7947968-B5EE-4F4A-9CB2-3959961D5D0C}" destId="{E7BF6E29-9690-453F-910F-8CBB107A8452}" srcOrd="0" destOrd="0" presId="urn:microsoft.com/office/officeart/2016/7/layout/RepeatingBendingProcessNew"/>
    <dgm:cxn modelId="{557D9E98-C1DA-466A-867E-80F86775EBF0}" type="presOf" srcId="{91EBF0BB-3D35-4E46-8111-521A562A6037}" destId="{03C9BB14-EACE-4AD7-8122-E65892A1911B}" srcOrd="0" destOrd="0" presId="urn:microsoft.com/office/officeart/2016/7/layout/RepeatingBendingProcessNew"/>
    <dgm:cxn modelId="{854FC0A8-5006-4700-96AC-1DC861C366C7}" type="presOf" srcId="{6F34B2B7-DE4C-4607-91B2-9C4655CB4364}" destId="{83488E1D-98A1-402C-8065-72F0DC3268F8}" srcOrd="1" destOrd="0" presId="urn:microsoft.com/office/officeart/2016/7/layout/RepeatingBendingProcessNew"/>
    <dgm:cxn modelId="{8116D1B1-F002-4576-94E9-E62CF7DF5614}" srcId="{C7947968-B5EE-4F4A-9CB2-3959961D5D0C}" destId="{714852F2-5E21-40D5-B468-0CC3B08E0D60}" srcOrd="0" destOrd="0" parTransId="{700B93FA-6E8B-4BB9-AF92-055342DCA192}" sibTransId="{39EB9CB0-6D3B-4003-924E-7BCE4CE391B1}"/>
    <dgm:cxn modelId="{BE9CD5B4-7332-4E0B-A67C-081CCDE268FE}" type="presOf" srcId="{87E487BF-6D66-453C-A8C2-843CD4471A80}" destId="{465C3077-0A26-4DF7-B6E4-E3344090F761}" srcOrd="0" destOrd="0" presId="urn:microsoft.com/office/officeart/2016/7/layout/RepeatingBendingProcessNew"/>
    <dgm:cxn modelId="{7E6703CC-65B6-44E3-B664-1C4331B827B4}" type="presOf" srcId="{714852F2-5E21-40D5-B468-0CC3B08E0D60}" destId="{D4CAF8B9-DB87-429F-A421-596A4534FC03}" srcOrd="0" destOrd="0" presId="urn:microsoft.com/office/officeart/2016/7/layout/RepeatingBendingProcessNew"/>
    <dgm:cxn modelId="{E0A673D5-D89D-4961-9A5F-D6E4210F77AD}" type="presOf" srcId="{E6254CD4-4F27-4225-9224-4484E67D47FE}" destId="{1BA4C9F8-F29B-428D-8BCD-DFADE54E29C2}" srcOrd="1" destOrd="0" presId="urn:microsoft.com/office/officeart/2016/7/layout/RepeatingBendingProcessNew"/>
    <dgm:cxn modelId="{21D631D6-875C-4F17-A128-3BFA6F7BECD6}" type="presOf" srcId="{AB4D8F2F-CD9D-49D8-BF01-D93357EB83B3}" destId="{BACF78CB-95C2-4C9B-8685-DA8482D2B168}" srcOrd="0" destOrd="0" presId="urn:microsoft.com/office/officeart/2016/7/layout/RepeatingBendingProcessNew"/>
    <dgm:cxn modelId="{809739D8-5272-4797-892F-5D6C12CB3622}" type="presOf" srcId="{00BE2B74-154C-444F-AFC2-650D9CF4E60B}" destId="{F4206373-E4B0-499F-8166-F62232642A53}" srcOrd="0" destOrd="0" presId="urn:microsoft.com/office/officeart/2016/7/layout/RepeatingBendingProcessNew"/>
    <dgm:cxn modelId="{6A8671DF-EC9F-4ED3-AE38-8D27747B5897}" type="presOf" srcId="{FD1E0941-2C6A-4E28-97FA-AE9254BC391F}" destId="{8A8CD99A-A613-47EE-A27C-F87F44DF46F2}" srcOrd="0" destOrd="0" presId="urn:microsoft.com/office/officeart/2016/7/layout/RepeatingBendingProcessNew"/>
    <dgm:cxn modelId="{767F99E1-6124-4F32-AA7C-BE0D554CFE9E}" srcId="{C7947968-B5EE-4F4A-9CB2-3959961D5D0C}" destId="{87E487BF-6D66-453C-A8C2-843CD4471A80}" srcOrd="2" destOrd="0" parTransId="{B0FFF084-5C5B-4D56-871E-2CFD58E82DE8}" sibTransId="{CD3B38B1-F7AC-4EB4-BFC1-783FF110DEFD}"/>
    <dgm:cxn modelId="{6E1404EB-455D-495D-B602-F2992F41977D}" type="presOf" srcId="{39EB9CB0-6D3B-4003-924E-7BCE4CE391B1}" destId="{68642157-C11F-4ED8-817E-7C358FFCD6E3}" srcOrd="1" destOrd="0" presId="urn:microsoft.com/office/officeart/2016/7/layout/RepeatingBendingProcessNew"/>
    <dgm:cxn modelId="{FD98B6EC-46EC-48E6-B5B2-FAD997957CDF}" type="presOf" srcId="{E6254CD4-4F27-4225-9224-4484E67D47FE}" destId="{3CCB7D18-8BC3-4BA0-BA0B-11FA28F983AC}" srcOrd="0" destOrd="0" presId="urn:microsoft.com/office/officeart/2016/7/layout/RepeatingBendingProcessNew"/>
    <dgm:cxn modelId="{C03CD1EF-0F3E-41E7-A691-6CF933724BA6}" srcId="{C7947968-B5EE-4F4A-9CB2-3959961D5D0C}" destId="{FD1E0941-2C6A-4E28-97FA-AE9254BC391F}" srcOrd="4" destOrd="0" parTransId="{4A1AE178-F16F-4F9C-BE69-AA4F36A1CC22}" sibTransId="{F3E1226E-351E-426B-A609-DEB1798F9B73}"/>
    <dgm:cxn modelId="{F708C0F1-9C2C-4A0E-93A4-10C4317E5248}" srcId="{C7947968-B5EE-4F4A-9CB2-3959961D5D0C}" destId="{AB4D8F2F-CD9D-49D8-BF01-D93357EB83B3}" srcOrd="7" destOrd="0" parTransId="{8FE8FF7E-553D-46A2-9B49-89836BE13472}" sibTransId="{3414AA07-F036-47AE-A478-D6B1A2D6162F}"/>
    <dgm:cxn modelId="{0885DBFF-792B-4D0F-8E62-8E30FFCFD57B}" type="presOf" srcId="{39EB9CB0-6D3B-4003-924E-7BCE4CE391B1}" destId="{08F50AE4-16CD-4A3C-B4F0-AB60AF7BF3CF}" srcOrd="0" destOrd="0" presId="urn:microsoft.com/office/officeart/2016/7/layout/RepeatingBendingProcessNew"/>
    <dgm:cxn modelId="{A335F8FF-3746-40A4-AA2D-073E8093BB3C}" type="presOf" srcId="{F3E1226E-351E-426B-A609-DEB1798F9B73}" destId="{5B63CC6C-1AAA-4523-A6AF-ACB259ED9296}" srcOrd="0" destOrd="0" presId="urn:microsoft.com/office/officeart/2016/7/layout/RepeatingBendingProcessNew"/>
    <dgm:cxn modelId="{0317F773-6D96-42F6-A446-A5C93DF19C97}" type="presParOf" srcId="{E7BF6E29-9690-453F-910F-8CBB107A8452}" destId="{D4CAF8B9-DB87-429F-A421-596A4534FC03}" srcOrd="0" destOrd="0" presId="urn:microsoft.com/office/officeart/2016/7/layout/RepeatingBendingProcessNew"/>
    <dgm:cxn modelId="{A7D9168F-0691-4469-8DFE-F73B5AC4E094}" type="presParOf" srcId="{E7BF6E29-9690-453F-910F-8CBB107A8452}" destId="{08F50AE4-16CD-4A3C-B4F0-AB60AF7BF3CF}" srcOrd="1" destOrd="0" presId="urn:microsoft.com/office/officeart/2016/7/layout/RepeatingBendingProcessNew"/>
    <dgm:cxn modelId="{C436CD90-470F-4117-A14D-671D739DAF0B}" type="presParOf" srcId="{08F50AE4-16CD-4A3C-B4F0-AB60AF7BF3CF}" destId="{68642157-C11F-4ED8-817E-7C358FFCD6E3}" srcOrd="0" destOrd="0" presId="urn:microsoft.com/office/officeart/2016/7/layout/RepeatingBendingProcessNew"/>
    <dgm:cxn modelId="{74D1FF1C-DBB3-49D9-AB20-4654A3715692}" type="presParOf" srcId="{E7BF6E29-9690-453F-910F-8CBB107A8452}" destId="{BF1B373E-6EBD-4E04-93B5-9D28C264368B}" srcOrd="2" destOrd="0" presId="urn:microsoft.com/office/officeart/2016/7/layout/RepeatingBendingProcessNew"/>
    <dgm:cxn modelId="{6DACB668-3C7E-422C-BFF4-474BA6D2C2EC}" type="presParOf" srcId="{E7BF6E29-9690-453F-910F-8CBB107A8452}" destId="{726E22FD-C0F9-4623-9044-8377F8E4507A}" srcOrd="3" destOrd="0" presId="urn:microsoft.com/office/officeart/2016/7/layout/RepeatingBendingProcessNew"/>
    <dgm:cxn modelId="{29B2DA61-8F0A-4BEE-9979-F8F7E94D3FEE}" type="presParOf" srcId="{726E22FD-C0F9-4623-9044-8377F8E4507A}" destId="{83488E1D-98A1-402C-8065-72F0DC3268F8}" srcOrd="0" destOrd="0" presId="urn:microsoft.com/office/officeart/2016/7/layout/RepeatingBendingProcessNew"/>
    <dgm:cxn modelId="{F6BC1D70-488F-42B6-B2EF-B0C9D465B03F}" type="presParOf" srcId="{E7BF6E29-9690-453F-910F-8CBB107A8452}" destId="{465C3077-0A26-4DF7-B6E4-E3344090F761}" srcOrd="4" destOrd="0" presId="urn:microsoft.com/office/officeart/2016/7/layout/RepeatingBendingProcessNew"/>
    <dgm:cxn modelId="{EFA355C2-F649-4C3F-9335-B3B072D635F6}" type="presParOf" srcId="{E7BF6E29-9690-453F-910F-8CBB107A8452}" destId="{05D9B690-7333-4764-9355-11E106C3222F}" srcOrd="5" destOrd="0" presId="urn:microsoft.com/office/officeart/2016/7/layout/RepeatingBendingProcessNew"/>
    <dgm:cxn modelId="{8535BEDD-9D9F-4405-BBDA-FD32981EA704}" type="presParOf" srcId="{05D9B690-7333-4764-9355-11E106C3222F}" destId="{E392CAF0-1003-4773-ACD1-E200B795D717}" srcOrd="0" destOrd="0" presId="urn:microsoft.com/office/officeart/2016/7/layout/RepeatingBendingProcessNew"/>
    <dgm:cxn modelId="{3758CB10-04E2-4161-9FA1-88C785D7C39E}" type="presParOf" srcId="{E7BF6E29-9690-453F-910F-8CBB107A8452}" destId="{9263AD98-BD06-4E51-BFE5-1E55917986C1}" srcOrd="6" destOrd="0" presId="urn:microsoft.com/office/officeart/2016/7/layout/RepeatingBendingProcessNew"/>
    <dgm:cxn modelId="{1EFCF9EF-0629-4E73-B35F-8F18BAF8B241}" type="presParOf" srcId="{E7BF6E29-9690-453F-910F-8CBB107A8452}" destId="{3CCB7D18-8BC3-4BA0-BA0B-11FA28F983AC}" srcOrd="7" destOrd="0" presId="urn:microsoft.com/office/officeart/2016/7/layout/RepeatingBendingProcessNew"/>
    <dgm:cxn modelId="{158ACB2E-1095-4136-B60E-A8E9E11D1AD0}" type="presParOf" srcId="{3CCB7D18-8BC3-4BA0-BA0B-11FA28F983AC}" destId="{1BA4C9F8-F29B-428D-8BCD-DFADE54E29C2}" srcOrd="0" destOrd="0" presId="urn:microsoft.com/office/officeart/2016/7/layout/RepeatingBendingProcessNew"/>
    <dgm:cxn modelId="{95C0348A-5ED3-4688-A3BD-1D3712A2C519}" type="presParOf" srcId="{E7BF6E29-9690-453F-910F-8CBB107A8452}" destId="{8A8CD99A-A613-47EE-A27C-F87F44DF46F2}" srcOrd="8" destOrd="0" presId="urn:microsoft.com/office/officeart/2016/7/layout/RepeatingBendingProcessNew"/>
    <dgm:cxn modelId="{E3378180-EDC8-41F5-A79F-E5B0B1F0EB8C}" type="presParOf" srcId="{E7BF6E29-9690-453F-910F-8CBB107A8452}" destId="{5B63CC6C-1AAA-4523-A6AF-ACB259ED9296}" srcOrd="9" destOrd="0" presId="urn:microsoft.com/office/officeart/2016/7/layout/RepeatingBendingProcessNew"/>
    <dgm:cxn modelId="{BF764D10-CCBA-4751-84E7-BEAA1A5E5AAC}" type="presParOf" srcId="{5B63CC6C-1AAA-4523-A6AF-ACB259ED9296}" destId="{C334CFF1-7589-40CC-AB75-BBA989445D12}" srcOrd="0" destOrd="0" presId="urn:microsoft.com/office/officeart/2016/7/layout/RepeatingBendingProcessNew"/>
    <dgm:cxn modelId="{D51CADE5-1BA6-41FD-9F14-36A2998A3E00}" type="presParOf" srcId="{E7BF6E29-9690-453F-910F-8CBB107A8452}" destId="{03C9BB14-EACE-4AD7-8122-E65892A1911B}" srcOrd="10" destOrd="0" presId="urn:microsoft.com/office/officeart/2016/7/layout/RepeatingBendingProcessNew"/>
    <dgm:cxn modelId="{B2C38495-3D78-4F97-AA37-0D9F0588C73A}" type="presParOf" srcId="{E7BF6E29-9690-453F-910F-8CBB107A8452}" destId="{27AE86DF-E8AB-439A-B1EC-4F56ED0077A5}" srcOrd="11" destOrd="0" presId="urn:microsoft.com/office/officeart/2016/7/layout/RepeatingBendingProcessNew"/>
    <dgm:cxn modelId="{66F50EBB-6F2F-4CBE-AB1D-48E0FBA2D8F6}" type="presParOf" srcId="{27AE86DF-E8AB-439A-B1EC-4F56ED0077A5}" destId="{D6B895A5-DE69-4815-B909-FB41BDFA2E50}" srcOrd="0" destOrd="0" presId="urn:microsoft.com/office/officeart/2016/7/layout/RepeatingBendingProcessNew"/>
    <dgm:cxn modelId="{DCAD6453-F9B2-46D8-8B13-6C7E9C1C72A8}" type="presParOf" srcId="{E7BF6E29-9690-453F-910F-8CBB107A8452}" destId="{F4206373-E4B0-499F-8166-F62232642A53}" srcOrd="12" destOrd="0" presId="urn:microsoft.com/office/officeart/2016/7/layout/RepeatingBendingProcessNew"/>
    <dgm:cxn modelId="{99019533-D2B1-4FE4-A2E8-48AF758F5392}" type="presParOf" srcId="{E7BF6E29-9690-453F-910F-8CBB107A8452}" destId="{1926BFC3-BCE5-4698-A185-6B605E61C23E}" srcOrd="13" destOrd="0" presId="urn:microsoft.com/office/officeart/2016/7/layout/RepeatingBendingProcessNew"/>
    <dgm:cxn modelId="{E0107484-FC74-447F-A797-8CCB953340BE}" type="presParOf" srcId="{1926BFC3-BCE5-4698-A185-6B605E61C23E}" destId="{19F9F385-5EBB-48D0-A577-3BB2C0863BB1}" srcOrd="0" destOrd="0" presId="urn:microsoft.com/office/officeart/2016/7/layout/RepeatingBendingProcessNew"/>
    <dgm:cxn modelId="{78B84AD9-CEA2-49E2-9E35-FB996DDB3EB1}" type="presParOf" srcId="{E7BF6E29-9690-453F-910F-8CBB107A8452}" destId="{BACF78CB-95C2-4C9B-8685-DA8482D2B168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75185-1855-4CB8-BDFC-5CE7E20520D1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BF8D7E-15D5-4F69-8F16-A41E15468E74}">
      <dgm:prSet/>
      <dgm:spPr/>
      <dgm:t>
        <a:bodyPr/>
        <a:lstStyle/>
        <a:p>
          <a:r>
            <a:rPr lang="en-US"/>
            <a:t>Definisi: Wirausaha yang memanfaatkan teknologi sebagai dasar inovasi dalam menciptakan produk, layanan, atau model bisnis baru.</a:t>
          </a:r>
        </a:p>
      </dgm:t>
    </dgm:pt>
    <dgm:pt modelId="{93C16D54-EFBA-4873-BE13-652645F6685A}" type="parTrans" cxnId="{564FA202-B621-40DB-904D-6F44CC4F02A4}">
      <dgm:prSet/>
      <dgm:spPr/>
      <dgm:t>
        <a:bodyPr/>
        <a:lstStyle/>
        <a:p>
          <a:endParaRPr lang="en-US"/>
        </a:p>
      </dgm:t>
    </dgm:pt>
    <dgm:pt modelId="{4143C5D3-7914-4FB5-94D4-1F454231AEB8}" type="sibTrans" cxnId="{564FA202-B621-40DB-904D-6F44CC4F02A4}">
      <dgm:prSet/>
      <dgm:spPr/>
      <dgm:t>
        <a:bodyPr/>
        <a:lstStyle/>
        <a:p>
          <a:endParaRPr lang="en-US"/>
        </a:p>
      </dgm:t>
    </dgm:pt>
    <dgm:pt modelId="{428F2FDF-21A6-4E6D-BCDE-2FF883863E54}">
      <dgm:prSet/>
      <dgm:spPr/>
      <dgm:t>
        <a:bodyPr/>
        <a:lstStyle/>
        <a:p>
          <a:r>
            <a:rPr lang="en-US"/>
            <a:t>Karakteristik:</a:t>
          </a:r>
        </a:p>
      </dgm:t>
    </dgm:pt>
    <dgm:pt modelId="{9C2214F1-535A-4704-B5F2-5FFC9647D06F}" type="parTrans" cxnId="{042FDD9E-2A4F-443F-99A7-8E7C15159977}">
      <dgm:prSet/>
      <dgm:spPr/>
      <dgm:t>
        <a:bodyPr/>
        <a:lstStyle/>
        <a:p>
          <a:endParaRPr lang="en-US"/>
        </a:p>
      </dgm:t>
    </dgm:pt>
    <dgm:pt modelId="{B22E0AC7-D98E-4665-8B59-AD223249AC03}" type="sibTrans" cxnId="{042FDD9E-2A4F-443F-99A7-8E7C15159977}">
      <dgm:prSet/>
      <dgm:spPr/>
      <dgm:t>
        <a:bodyPr/>
        <a:lstStyle/>
        <a:p>
          <a:endParaRPr lang="en-US"/>
        </a:p>
      </dgm:t>
    </dgm:pt>
    <dgm:pt modelId="{327787C4-2FEE-43FD-894A-CC846ACD42BF}">
      <dgm:prSet/>
      <dgm:spPr/>
      <dgm:t>
        <a:bodyPr/>
        <a:lstStyle/>
        <a:p>
          <a:r>
            <a:rPr lang="en-US"/>
            <a:t>- Berbasis teknologi digital atau sains</a:t>
          </a:r>
        </a:p>
      </dgm:t>
    </dgm:pt>
    <dgm:pt modelId="{5A06A42F-1A28-499C-B54D-8D6F907C250D}" type="parTrans" cxnId="{C7943269-DC4E-4993-B572-811BFB92DFAF}">
      <dgm:prSet/>
      <dgm:spPr/>
      <dgm:t>
        <a:bodyPr/>
        <a:lstStyle/>
        <a:p>
          <a:endParaRPr lang="en-US"/>
        </a:p>
      </dgm:t>
    </dgm:pt>
    <dgm:pt modelId="{71479D5C-A9EB-4007-B23C-7DE71D100F03}" type="sibTrans" cxnId="{C7943269-DC4E-4993-B572-811BFB92DFAF}">
      <dgm:prSet/>
      <dgm:spPr/>
      <dgm:t>
        <a:bodyPr/>
        <a:lstStyle/>
        <a:p>
          <a:endParaRPr lang="en-US"/>
        </a:p>
      </dgm:t>
    </dgm:pt>
    <dgm:pt modelId="{597714F8-C7C7-46D9-8D62-706147C1547A}">
      <dgm:prSet/>
      <dgm:spPr/>
      <dgm:t>
        <a:bodyPr/>
        <a:lstStyle/>
        <a:p>
          <a:r>
            <a:rPr lang="en-US"/>
            <a:t>- Cepat beradaptasi terhadap tren teknologi</a:t>
          </a:r>
        </a:p>
      </dgm:t>
    </dgm:pt>
    <dgm:pt modelId="{E8332BCE-48D3-4468-82E8-B137B423229B}" type="parTrans" cxnId="{7AAA97F7-B4C2-40DD-81A7-CADD0FFE92A2}">
      <dgm:prSet/>
      <dgm:spPr/>
      <dgm:t>
        <a:bodyPr/>
        <a:lstStyle/>
        <a:p>
          <a:endParaRPr lang="en-US"/>
        </a:p>
      </dgm:t>
    </dgm:pt>
    <dgm:pt modelId="{AC19A256-0532-4895-8FDE-212BDF99EB2A}" type="sibTrans" cxnId="{7AAA97F7-B4C2-40DD-81A7-CADD0FFE92A2}">
      <dgm:prSet/>
      <dgm:spPr/>
      <dgm:t>
        <a:bodyPr/>
        <a:lstStyle/>
        <a:p>
          <a:endParaRPr lang="en-US"/>
        </a:p>
      </dgm:t>
    </dgm:pt>
    <dgm:pt modelId="{8DC44A7D-7A85-4A69-AF75-3E3F91041962}">
      <dgm:prSet/>
      <dgm:spPr/>
      <dgm:t>
        <a:bodyPr/>
        <a:lstStyle/>
        <a:p>
          <a:r>
            <a:rPr lang="en-US"/>
            <a:t>- Menyelesaikan masalah nyata dengan solusi digital</a:t>
          </a:r>
        </a:p>
      </dgm:t>
    </dgm:pt>
    <dgm:pt modelId="{E9342D3B-87FB-4876-9CFA-1A2445B3152A}" type="parTrans" cxnId="{CFDC7E18-7A51-477D-BA77-D5E6CFD57934}">
      <dgm:prSet/>
      <dgm:spPr/>
      <dgm:t>
        <a:bodyPr/>
        <a:lstStyle/>
        <a:p>
          <a:endParaRPr lang="en-US"/>
        </a:p>
      </dgm:t>
    </dgm:pt>
    <dgm:pt modelId="{90051EF5-5080-4B66-8643-101FDC240DE0}" type="sibTrans" cxnId="{CFDC7E18-7A51-477D-BA77-D5E6CFD57934}">
      <dgm:prSet/>
      <dgm:spPr/>
      <dgm:t>
        <a:bodyPr/>
        <a:lstStyle/>
        <a:p>
          <a:endParaRPr lang="en-US"/>
        </a:p>
      </dgm:t>
    </dgm:pt>
    <dgm:pt modelId="{FF40B190-B824-4C93-A91C-B3C8DD2B98D1}">
      <dgm:prSet/>
      <dgm:spPr/>
      <dgm:t>
        <a:bodyPr/>
        <a:lstStyle/>
        <a:p>
          <a:r>
            <a:rPr lang="en-US"/>
            <a:t>- Berpikir global dan kolaboratif</a:t>
          </a:r>
        </a:p>
      </dgm:t>
    </dgm:pt>
    <dgm:pt modelId="{841AA9AB-7734-406E-90AB-173162A57839}" type="parTrans" cxnId="{74CBB26F-3C44-4868-80A0-D4BE8FB658DE}">
      <dgm:prSet/>
      <dgm:spPr/>
      <dgm:t>
        <a:bodyPr/>
        <a:lstStyle/>
        <a:p>
          <a:endParaRPr lang="en-US"/>
        </a:p>
      </dgm:t>
    </dgm:pt>
    <dgm:pt modelId="{CD94EEBE-9214-467F-8231-5A446F49612A}" type="sibTrans" cxnId="{74CBB26F-3C44-4868-80A0-D4BE8FB658DE}">
      <dgm:prSet/>
      <dgm:spPr/>
      <dgm:t>
        <a:bodyPr/>
        <a:lstStyle/>
        <a:p>
          <a:endParaRPr lang="en-US"/>
        </a:p>
      </dgm:t>
    </dgm:pt>
    <dgm:pt modelId="{F9B5621D-0F62-4232-B5B3-47DDB67A8C17}">
      <dgm:prSet/>
      <dgm:spPr/>
      <dgm:t>
        <a:bodyPr/>
        <a:lstStyle/>
        <a:p>
          <a:r>
            <a:rPr lang="en-US"/>
            <a:t>Fokus: Pemanfaatan teknologi untuk efisiensi, inovasi, dan keberlanjutan bisnis.</a:t>
          </a:r>
        </a:p>
      </dgm:t>
    </dgm:pt>
    <dgm:pt modelId="{4F1047D2-2E54-4C4A-8CD0-3587950D340F}" type="parTrans" cxnId="{2150F499-EA5F-4393-8036-39D8043E3E98}">
      <dgm:prSet/>
      <dgm:spPr/>
      <dgm:t>
        <a:bodyPr/>
        <a:lstStyle/>
        <a:p>
          <a:endParaRPr lang="en-US"/>
        </a:p>
      </dgm:t>
    </dgm:pt>
    <dgm:pt modelId="{6854A5FB-A0BE-48DE-B60B-F57A98947F12}" type="sibTrans" cxnId="{2150F499-EA5F-4393-8036-39D8043E3E98}">
      <dgm:prSet/>
      <dgm:spPr/>
      <dgm:t>
        <a:bodyPr/>
        <a:lstStyle/>
        <a:p>
          <a:endParaRPr lang="en-US"/>
        </a:p>
      </dgm:t>
    </dgm:pt>
    <dgm:pt modelId="{DD4B7B00-F599-4298-B75A-A22C2576099C}" type="pres">
      <dgm:prSet presAssocID="{DB275185-1855-4CB8-BDFC-5CE7E20520D1}" presName="diagram" presStyleCnt="0">
        <dgm:presLayoutVars>
          <dgm:dir/>
          <dgm:resizeHandles val="exact"/>
        </dgm:presLayoutVars>
      </dgm:prSet>
      <dgm:spPr/>
    </dgm:pt>
    <dgm:pt modelId="{CA4366D6-571C-4455-9D55-09DDC4225911}" type="pres">
      <dgm:prSet presAssocID="{91BF8D7E-15D5-4F69-8F16-A41E15468E74}" presName="node" presStyleLbl="node1" presStyleIdx="0" presStyleCnt="7">
        <dgm:presLayoutVars>
          <dgm:bulletEnabled val="1"/>
        </dgm:presLayoutVars>
      </dgm:prSet>
      <dgm:spPr/>
    </dgm:pt>
    <dgm:pt modelId="{43826C40-43B1-4DBD-B8BE-B68B770FD440}" type="pres">
      <dgm:prSet presAssocID="{4143C5D3-7914-4FB5-94D4-1F454231AEB8}" presName="sibTrans" presStyleCnt="0"/>
      <dgm:spPr/>
    </dgm:pt>
    <dgm:pt modelId="{8B8E33D6-C076-4D43-9677-426994C3758A}" type="pres">
      <dgm:prSet presAssocID="{428F2FDF-21A6-4E6D-BCDE-2FF883863E54}" presName="node" presStyleLbl="node1" presStyleIdx="1" presStyleCnt="7">
        <dgm:presLayoutVars>
          <dgm:bulletEnabled val="1"/>
        </dgm:presLayoutVars>
      </dgm:prSet>
      <dgm:spPr/>
    </dgm:pt>
    <dgm:pt modelId="{3BEAAFEC-261C-42E9-BD43-D4DD626C1CCD}" type="pres">
      <dgm:prSet presAssocID="{B22E0AC7-D98E-4665-8B59-AD223249AC03}" presName="sibTrans" presStyleCnt="0"/>
      <dgm:spPr/>
    </dgm:pt>
    <dgm:pt modelId="{A3D7EE94-02AD-4206-8C9F-06BABC33CF0F}" type="pres">
      <dgm:prSet presAssocID="{327787C4-2FEE-43FD-894A-CC846ACD42BF}" presName="node" presStyleLbl="node1" presStyleIdx="2" presStyleCnt="7">
        <dgm:presLayoutVars>
          <dgm:bulletEnabled val="1"/>
        </dgm:presLayoutVars>
      </dgm:prSet>
      <dgm:spPr/>
    </dgm:pt>
    <dgm:pt modelId="{FDC0C0C5-D30E-4345-914C-5ADF092CF1B0}" type="pres">
      <dgm:prSet presAssocID="{71479D5C-A9EB-4007-B23C-7DE71D100F03}" presName="sibTrans" presStyleCnt="0"/>
      <dgm:spPr/>
    </dgm:pt>
    <dgm:pt modelId="{EC6D5D85-237C-4BFD-8B30-C859E63FAD3C}" type="pres">
      <dgm:prSet presAssocID="{597714F8-C7C7-46D9-8D62-706147C1547A}" presName="node" presStyleLbl="node1" presStyleIdx="3" presStyleCnt="7">
        <dgm:presLayoutVars>
          <dgm:bulletEnabled val="1"/>
        </dgm:presLayoutVars>
      </dgm:prSet>
      <dgm:spPr/>
    </dgm:pt>
    <dgm:pt modelId="{FBC191B1-7F3D-4465-BB9A-8495FBFDDE3C}" type="pres">
      <dgm:prSet presAssocID="{AC19A256-0532-4895-8FDE-212BDF99EB2A}" presName="sibTrans" presStyleCnt="0"/>
      <dgm:spPr/>
    </dgm:pt>
    <dgm:pt modelId="{8069D5C7-1BEB-4685-85EA-41940059FF20}" type="pres">
      <dgm:prSet presAssocID="{8DC44A7D-7A85-4A69-AF75-3E3F91041962}" presName="node" presStyleLbl="node1" presStyleIdx="4" presStyleCnt="7">
        <dgm:presLayoutVars>
          <dgm:bulletEnabled val="1"/>
        </dgm:presLayoutVars>
      </dgm:prSet>
      <dgm:spPr/>
    </dgm:pt>
    <dgm:pt modelId="{DE2F890A-1C81-4C36-86A1-B45EDCE1D8B2}" type="pres">
      <dgm:prSet presAssocID="{90051EF5-5080-4B66-8643-101FDC240DE0}" presName="sibTrans" presStyleCnt="0"/>
      <dgm:spPr/>
    </dgm:pt>
    <dgm:pt modelId="{B4524DE2-9798-4891-A513-2F4B99EDA3E4}" type="pres">
      <dgm:prSet presAssocID="{FF40B190-B824-4C93-A91C-B3C8DD2B98D1}" presName="node" presStyleLbl="node1" presStyleIdx="5" presStyleCnt="7">
        <dgm:presLayoutVars>
          <dgm:bulletEnabled val="1"/>
        </dgm:presLayoutVars>
      </dgm:prSet>
      <dgm:spPr/>
    </dgm:pt>
    <dgm:pt modelId="{0CC86E52-713F-4260-A7EE-5BDB6AE18C79}" type="pres">
      <dgm:prSet presAssocID="{CD94EEBE-9214-467F-8231-5A446F49612A}" presName="sibTrans" presStyleCnt="0"/>
      <dgm:spPr/>
    </dgm:pt>
    <dgm:pt modelId="{D4889FEE-9FBF-4DE9-8947-3505155BA90A}" type="pres">
      <dgm:prSet presAssocID="{F9B5621D-0F62-4232-B5B3-47DDB67A8C17}" presName="node" presStyleLbl="node1" presStyleIdx="6" presStyleCnt="7">
        <dgm:presLayoutVars>
          <dgm:bulletEnabled val="1"/>
        </dgm:presLayoutVars>
      </dgm:prSet>
      <dgm:spPr/>
    </dgm:pt>
  </dgm:ptLst>
  <dgm:cxnLst>
    <dgm:cxn modelId="{564FA202-B621-40DB-904D-6F44CC4F02A4}" srcId="{DB275185-1855-4CB8-BDFC-5CE7E20520D1}" destId="{91BF8D7E-15D5-4F69-8F16-A41E15468E74}" srcOrd="0" destOrd="0" parTransId="{93C16D54-EFBA-4873-BE13-652645F6685A}" sibTransId="{4143C5D3-7914-4FB5-94D4-1F454231AEB8}"/>
    <dgm:cxn modelId="{CFDC7E18-7A51-477D-BA77-D5E6CFD57934}" srcId="{DB275185-1855-4CB8-BDFC-5CE7E20520D1}" destId="{8DC44A7D-7A85-4A69-AF75-3E3F91041962}" srcOrd="4" destOrd="0" parTransId="{E9342D3B-87FB-4876-9CFA-1A2445B3152A}" sibTransId="{90051EF5-5080-4B66-8643-101FDC240DE0}"/>
    <dgm:cxn modelId="{EC4FF41D-8BEF-4CA5-ABFB-727F2462CA07}" type="presOf" srcId="{428F2FDF-21A6-4E6D-BCDE-2FF883863E54}" destId="{8B8E33D6-C076-4D43-9677-426994C3758A}" srcOrd="0" destOrd="0" presId="urn:microsoft.com/office/officeart/2005/8/layout/default"/>
    <dgm:cxn modelId="{3513A81F-B638-405C-A743-C94F0760C3EC}" type="presOf" srcId="{FF40B190-B824-4C93-A91C-B3C8DD2B98D1}" destId="{B4524DE2-9798-4891-A513-2F4B99EDA3E4}" srcOrd="0" destOrd="0" presId="urn:microsoft.com/office/officeart/2005/8/layout/default"/>
    <dgm:cxn modelId="{A5101664-3396-4278-B053-5DA62AEB10CE}" type="presOf" srcId="{327787C4-2FEE-43FD-894A-CC846ACD42BF}" destId="{A3D7EE94-02AD-4206-8C9F-06BABC33CF0F}" srcOrd="0" destOrd="0" presId="urn:microsoft.com/office/officeart/2005/8/layout/default"/>
    <dgm:cxn modelId="{BB28AA45-E2D8-4E18-B064-995C002FBEF5}" type="presOf" srcId="{DB275185-1855-4CB8-BDFC-5CE7E20520D1}" destId="{DD4B7B00-F599-4298-B75A-A22C2576099C}" srcOrd="0" destOrd="0" presId="urn:microsoft.com/office/officeart/2005/8/layout/default"/>
    <dgm:cxn modelId="{C7943269-DC4E-4993-B572-811BFB92DFAF}" srcId="{DB275185-1855-4CB8-BDFC-5CE7E20520D1}" destId="{327787C4-2FEE-43FD-894A-CC846ACD42BF}" srcOrd="2" destOrd="0" parTransId="{5A06A42F-1A28-499C-B54D-8D6F907C250D}" sibTransId="{71479D5C-A9EB-4007-B23C-7DE71D100F03}"/>
    <dgm:cxn modelId="{F8E98B6F-3D04-4089-B014-9AF58FDEE565}" type="presOf" srcId="{597714F8-C7C7-46D9-8D62-706147C1547A}" destId="{EC6D5D85-237C-4BFD-8B30-C859E63FAD3C}" srcOrd="0" destOrd="0" presId="urn:microsoft.com/office/officeart/2005/8/layout/default"/>
    <dgm:cxn modelId="{74CBB26F-3C44-4868-80A0-D4BE8FB658DE}" srcId="{DB275185-1855-4CB8-BDFC-5CE7E20520D1}" destId="{FF40B190-B824-4C93-A91C-B3C8DD2B98D1}" srcOrd="5" destOrd="0" parTransId="{841AA9AB-7734-406E-90AB-173162A57839}" sibTransId="{CD94EEBE-9214-467F-8231-5A446F49612A}"/>
    <dgm:cxn modelId="{D2C2E44F-E526-4479-A138-470C507FA574}" type="presOf" srcId="{91BF8D7E-15D5-4F69-8F16-A41E15468E74}" destId="{CA4366D6-571C-4455-9D55-09DDC4225911}" srcOrd="0" destOrd="0" presId="urn:microsoft.com/office/officeart/2005/8/layout/default"/>
    <dgm:cxn modelId="{2150F499-EA5F-4393-8036-39D8043E3E98}" srcId="{DB275185-1855-4CB8-BDFC-5CE7E20520D1}" destId="{F9B5621D-0F62-4232-B5B3-47DDB67A8C17}" srcOrd="6" destOrd="0" parTransId="{4F1047D2-2E54-4C4A-8CD0-3587950D340F}" sibTransId="{6854A5FB-A0BE-48DE-B60B-F57A98947F12}"/>
    <dgm:cxn modelId="{042FDD9E-2A4F-443F-99A7-8E7C15159977}" srcId="{DB275185-1855-4CB8-BDFC-5CE7E20520D1}" destId="{428F2FDF-21A6-4E6D-BCDE-2FF883863E54}" srcOrd="1" destOrd="0" parTransId="{9C2214F1-535A-4704-B5F2-5FFC9647D06F}" sibTransId="{B22E0AC7-D98E-4665-8B59-AD223249AC03}"/>
    <dgm:cxn modelId="{3C2179A4-F249-4AED-991C-DFF80BBB699A}" type="presOf" srcId="{8DC44A7D-7A85-4A69-AF75-3E3F91041962}" destId="{8069D5C7-1BEB-4685-85EA-41940059FF20}" srcOrd="0" destOrd="0" presId="urn:microsoft.com/office/officeart/2005/8/layout/default"/>
    <dgm:cxn modelId="{59954EF7-B58C-4553-84CB-C2B94E6908B1}" type="presOf" srcId="{F9B5621D-0F62-4232-B5B3-47DDB67A8C17}" destId="{D4889FEE-9FBF-4DE9-8947-3505155BA90A}" srcOrd="0" destOrd="0" presId="urn:microsoft.com/office/officeart/2005/8/layout/default"/>
    <dgm:cxn modelId="{7AAA97F7-B4C2-40DD-81A7-CADD0FFE92A2}" srcId="{DB275185-1855-4CB8-BDFC-5CE7E20520D1}" destId="{597714F8-C7C7-46D9-8D62-706147C1547A}" srcOrd="3" destOrd="0" parTransId="{E8332BCE-48D3-4468-82E8-B137B423229B}" sibTransId="{AC19A256-0532-4895-8FDE-212BDF99EB2A}"/>
    <dgm:cxn modelId="{132367DF-9621-493D-9412-74BD9AEFA4AE}" type="presParOf" srcId="{DD4B7B00-F599-4298-B75A-A22C2576099C}" destId="{CA4366D6-571C-4455-9D55-09DDC4225911}" srcOrd="0" destOrd="0" presId="urn:microsoft.com/office/officeart/2005/8/layout/default"/>
    <dgm:cxn modelId="{58E10334-3DC3-4B40-94EE-DD6DDF2AC32C}" type="presParOf" srcId="{DD4B7B00-F599-4298-B75A-A22C2576099C}" destId="{43826C40-43B1-4DBD-B8BE-B68B770FD440}" srcOrd="1" destOrd="0" presId="urn:microsoft.com/office/officeart/2005/8/layout/default"/>
    <dgm:cxn modelId="{74CDDA3A-1EFA-4A20-A53F-C78159637986}" type="presParOf" srcId="{DD4B7B00-F599-4298-B75A-A22C2576099C}" destId="{8B8E33D6-C076-4D43-9677-426994C3758A}" srcOrd="2" destOrd="0" presId="urn:microsoft.com/office/officeart/2005/8/layout/default"/>
    <dgm:cxn modelId="{CEBFDECB-98BB-4B93-964A-D143514026A1}" type="presParOf" srcId="{DD4B7B00-F599-4298-B75A-A22C2576099C}" destId="{3BEAAFEC-261C-42E9-BD43-D4DD626C1CCD}" srcOrd="3" destOrd="0" presId="urn:microsoft.com/office/officeart/2005/8/layout/default"/>
    <dgm:cxn modelId="{0B20022A-DB47-42F1-A07F-3FCC09196EC4}" type="presParOf" srcId="{DD4B7B00-F599-4298-B75A-A22C2576099C}" destId="{A3D7EE94-02AD-4206-8C9F-06BABC33CF0F}" srcOrd="4" destOrd="0" presId="urn:microsoft.com/office/officeart/2005/8/layout/default"/>
    <dgm:cxn modelId="{7046BD8C-63F9-4D8A-BECF-E35E168210FE}" type="presParOf" srcId="{DD4B7B00-F599-4298-B75A-A22C2576099C}" destId="{FDC0C0C5-D30E-4345-914C-5ADF092CF1B0}" srcOrd="5" destOrd="0" presId="urn:microsoft.com/office/officeart/2005/8/layout/default"/>
    <dgm:cxn modelId="{58D5BB9B-21D6-41EE-913E-8609F61369EB}" type="presParOf" srcId="{DD4B7B00-F599-4298-B75A-A22C2576099C}" destId="{EC6D5D85-237C-4BFD-8B30-C859E63FAD3C}" srcOrd="6" destOrd="0" presId="urn:microsoft.com/office/officeart/2005/8/layout/default"/>
    <dgm:cxn modelId="{5DDAFE1A-33C5-4282-990B-E39955F0A776}" type="presParOf" srcId="{DD4B7B00-F599-4298-B75A-A22C2576099C}" destId="{FBC191B1-7F3D-4465-BB9A-8495FBFDDE3C}" srcOrd="7" destOrd="0" presId="urn:microsoft.com/office/officeart/2005/8/layout/default"/>
    <dgm:cxn modelId="{74E63A24-8D03-4961-A289-826D79BF2617}" type="presParOf" srcId="{DD4B7B00-F599-4298-B75A-A22C2576099C}" destId="{8069D5C7-1BEB-4685-85EA-41940059FF20}" srcOrd="8" destOrd="0" presId="urn:microsoft.com/office/officeart/2005/8/layout/default"/>
    <dgm:cxn modelId="{30C772DC-061E-46C0-9FFC-A4F1AEAFB5C6}" type="presParOf" srcId="{DD4B7B00-F599-4298-B75A-A22C2576099C}" destId="{DE2F890A-1C81-4C36-86A1-B45EDCE1D8B2}" srcOrd="9" destOrd="0" presId="urn:microsoft.com/office/officeart/2005/8/layout/default"/>
    <dgm:cxn modelId="{8F361B8C-3861-4920-A32F-0D278E29AAE6}" type="presParOf" srcId="{DD4B7B00-F599-4298-B75A-A22C2576099C}" destId="{B4524DE2-9798-4891-A513-2F4B99EDA3E4}" srcOrd="10" destOrd="0" presId="urn:microsoft.com/office/officeart/2005/8/layout/default"/>
    <dgm:cxn modelId="{3935C5BE-6621-4068-BBC2-28B9622BF1D2}" type="presParOf" srcId="{DD4B7B00-F599-4298-B75A-A22C2576099C}" destId="{0CC86E52-713F-4260-A7EE-5BDB6AE18C79}" srcOrd="11" destOrd="0" presId="urn:microsoft.com/office/officeart/2005/8/layout/default"/>
    <dgm:cxn modelId="{20998682-A1AB-4EC3-8975-520597E99BA9}" type="presParOf" srcId="{DD4B7B00-F599-4298-B75A-A22C2576099C}" destId="{D4889FEE-9FBF-4DE9-8947-3505155BA90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28DBA5-DE7E-4A08-A737-EB64F2A078C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0E3C0A-642D-462E-94DD-7EF5FC99940D}">
      <dgm:prSet/>
      <dgm:spPr/>
      <dgm:t>
        <a:bodyPr/>
        <a:lstStyle/>
        <a:p>
          <a:r>
            <a:rPr lang="en-US"/>
            <a:t>Entrepreneurship = dasar bisnis (ide, manajemen, risiko)</a:t>
          </a:r>
        </a:p>
      </dgm:t>
    </dgm:pt>
    <dgm:pt modelId="{77A4C549-69A7-4A9C-A118-37770AB3EB5C}" type="parTrans" cxnId="{92E45C20-B87D-4FC3-8D82-05078F3FF4F8}">
      <dgm:prSet/>
      <dgm:spPr/>
      <dgm:t>
        <a:bodyPr/>
        <a:lstStyle/>
        <a:p>
          <a:endParaRPr lang="en-US"/>
        </a:p>
      </dgm:t>
    </dgm:pt>
    <dgm:pt modelId="{06132C7A-A540-4785-AF36-552A60E4C29C}" type="sibTrans" cxnId="{92E45C20-B87D-4FC3-8D82-05078F3FF4F8}">
      <dgm:prSet/>
      <dgm:spPr/>
      <dgm:t>
        <a:bodyPr/>
        <a:lstStyle/>
        <a:p>
          <a:endParaRPr lang="en-US"/>
        </a:p>
      </dgm:t>
    </dgm:pt>
    <dgm:pt modelId="{49284B80-FFBC-4F35-B771-7DB27CECA0AD}">
      <dgm:prSet/>
      <dgm:spPr/>
      <dgm:t>
        <a:bodyPr/>
        <a:lstStyle/>
        <a:p>
          <a:r>
            <a:rPr lang="en-US"/>
            <a:t>Technopreneurship = pengembangan bisnis dengan teknologi digital</a:t>
          </a:r>
        </a:p>
      </dgm:t>
    </dgm:pt>
    <dgm:pt modelId="{724FC4C1-8F6D-492B-9CB4-3000CF398F56}" type="parTrans" cxnId="{B21FAB7C-B30B-49BC-B033-D79F1C86E082}">
      <dgm:prSet/>
      <dgm:spPr/>
      <dgm:t>
        <a:bodyPr/>
        <a:lstStyle/>
        <a:p>
          <a:endParaRPr lang="en-US"/>
        </a:p>
      </dgm:t>
    </dgm:pt>
    <dgm:pt modelId="{9DBF3A7D-21AE-48B1-9D59-9A5BDE4A0684}" type="sibTrans" cxnId="{B21FAB7C-B30B-49BC-B033-D79F1C86E082}">
      <dgm:prSet/>
      <dgm:spPr/>
      <dgm:t>
        <a:bodyPr/>
        <a:lstStyle/>
        <a:p>
          <a:endParaRPr lang="en-US"/>
        </a:p>
      </dgm:t>
    </dgm:pt>
    <dgm:pt modelId="{87C6E7F1-F7A1-4C33-9D3D-7908BB9C0160}">
      <dgm:prSet/>
      <dgm:spPr/>
      <dgm:t>
        <a:bodyPr/>
        <a:lstStyle/>
        <a:p>
          <a:r>
            <a:rPr lang="en-US"/>
            <a:t>Technopreneur adalah evolusi dari entrepreneur modern.</a:t>
          </a:r>
        </a:p>
      </dgm:t>
    </dgm:pt>
    <dgm:pt modelId="{A26D824B-AE23-48E9-B9D9-88CCF92224F1}" type="parTrans" cxnId="{D1831EFC-DEFE-4F0A-8040-B8D60EFA07C2}">
      <dgm:prSet/>
      <dgm:spPr/>
      <dgm:t>
        <a:bodyPr/>
        <a:lstStyle/>
        <a:p>
          <a:endParaRPr lang="en-US"/>
        </a:p>
      </dgm:t>
    </dgm:pt>
    <dgm:pt modelId="{D19DFE16-28A2-460B-872E-82B3B3559E8D}" type="sibTrans" cxnId="{D1831EFC-DEFE-4F0A-8040-B8D60EFA07C2}">
      <dgm:prSet/>
      <dgm:spPr/>
      <dgm:t>
        <a:bodyPr/>
        <a:lstStyle/>
        <a:p>
          <a:endParaRPr lang="en-US"/>
        </a:p>
      </dgm:t>
    </dgm:pt>
    <dgm:pt modelId="{2748F70E-674D-4FB5-930E-D5B5CADC31E6}">
      <dgm:prSet/>
      <dgm:spPr/>
      <dgm:t>
        <a:bodyPr/>
        <a:lstStyle/>
        <a:p>
          <a:r>
            <a:rPr lang="en-US"/>
            <a:t>Analogi: Entrepreneur membangun toko, Technopreneur membangun platform.</a:t>
          </a:r>
        </a:p>
      </dgm:t>
    </dgm:pt>
    <dgm:pt modelId="{C9FD01C8-E8B2-4EE2-89CF-69E51085A174}" type="parTrans" cxnId="{F56ED3F6-9DF5-4FD5-B913-3D40B744D626}">
      <dgm:prSet/>
      <dgm:spPr/>
      <dgm:t>
        <a:bodyPr/>
        <a:lstStyle/>
        <a:p>
          <a:endParaRPr lang="en-US"/>
        </a:p>
      </dgm:t>
    </dgm:pt>
    <dgm:pt modelId="{E99A0A02-CED8-4B02-8ADD-A3FE16B89E0F}" type="sibTrans" cxnId="{F56ED3F6-9DF5-4FD5-B913-3D40B744D626}">
      <dgm:prSet/>
      <dgm:spPr/>
      <dgm:t>
        <a:bodyPr/>
        <a:lstStyle/>
        <a:p>
          <a:endParaRPr lang="en-US"/>
        </a:p>
      </dgm:t>
    </dgm:pt>
    <dgm:pt modelId="{2BB321B0-81EB-4186-AC17-FD53E470F60F}" type="pres">
      <dgm:prSet presAssocID="{E628DBA5-DE7E-4A08-A737-EB64F2A078C9}" presName="Name0" presStyleCnt="0">
        <dgm:presLayoutVars>
          <dgm:dir/>
          <dgm:animLvl val="lvl"/>
          <dgm:resizeHandles val="exact"/>
        </dgm:presLayoutVars>
      </dgm:prSet>
      <dgm:spPr/>
    </dgm:pt>
    <dgm:pt modelId="{7C636B76-B81A-48B3-96DC-80B1B7009D28}" type="pres">
      <dgm:prSet presAssocID="{D30E3C0A-642D-462E-94DD-7EF5FC99940D}" presName="linNode" presStyleCnt="0"/>
      <dgm:spPr/>
    </dgm:pt>
    <dgm:pt modelId="{02F7532C-2E37-492C-9E35-4F3C71F013CA}" type="pres">
      <dgm:prSet presAssocID="{D30E3C0A-642D-462E-94DD-7EF5FC99940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A953B8F-B8C2-46F8-9E2B-8C0233B89697}" type="pres">
      <dgm:prSet presAssocID="{06132C7A-A540-4785-AF36-552A60E4C29C}" presName="sp" presStyleCnt="0"/>
      <dgm:spPr/>
    </dgm:pt>
    <dgm:pt modelId="{FDF1B835-81FA-4381-996A-920535B337F1}" type="pres">
      <dgm:prSet presAssocID="{49284B80-FFBC-4F35-B771-7DB27CECA0AD}" presName="linNode" presStyleCnt="0"/>
      <dgm:spPr/>
    </dgm:pt>
    <dgm:pt modelId="{8A2DECE8-63A8-42E2-96F7-1911CD790C7D}" type="pres">
      <dgm:prSet presAssocID="{49284B80-FFBC-4F35-B771-7DB27CECA0A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C9D2156-4F5F-4AA7-9D26-715EDE929302}" type="pres">
      <dgm:prSet presAssocID="{9DBF3A7D-21AE-48B1-9D59-9A5BDE4A0684}" presName="sp" presStyleCnt="0"/>
      <dgm:spPr/>
    </dgm:pt>
    <dgm:pt modelId="{FBCF76CB-B95B-47E1-856C-3F0B2BA7AF2E}" type="pres">
      <dgm:prSet presAssocID="{87C6E7F1-F7A1-4C33-9D3D-7908BB9C0160}" presName="linNode" presStyleCnt="0"/>
      <dgm:spPr/>
    </dgm:pt>
    <dgm:pt modelId="{B95527B1-AE41-4CA2-861A-898BF34281D7}" type="pres">
      <dgm:prSet presAssocID="{87C6E7F1-F7A1-4C33-9D3D-7908BB9C016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AF1A193-4395-4190-B1A1-3234CEB434E3}" type="pres">
      <dgm:prSet presAssocID="{D19DFE16-28A2-460B-872E-82B3B3559E8D}" presName="sp" presStyleCnt="0"/>
      <dgm:spPr/>
    </dgm:pt>
    <dgm:pt modelId="{ADB7C27A-1C0A-4D1E-B843-FEEBE129AAF6}" type="pres">
      <dgm:prSet presAssocID="{2748F70E-674D-4FB5-930E-D5B5CADC31E6}" presName="linNode" presStyleCnt="0"/>
      <dgm:spPr/>
    </dgm:pt>
    <dgm:pt modelId="{36764122-41EC-40A0-957C-9B448DDADACD}" type="pres">
      <dgm:prSet presAssocID="{2748F70E-674D-4FB5-930E-D5B5CADC31E6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2E45C20-B87D-4FC3-8D82-05078F3FF4F8}" srcId="{E628DBA5-DE7E-4A08-A737-EB64F2A078C9}" destId="{D30E3C0A-642D-462E-94DD-7EF5FC99940D}" srcOrd="0" destOrd="0" parTransId="{77A4C549-69A7-4A9C-A118-37770AB3EB5C}" sibTransId="{06132C7A-A540-4785-AF36-552A60E4C29C}"/>
    <dgm:cxn modelId="{BCAF8F6E-F7B0-410A-BEE1-53B727557076}" type="presOf" srcId="{2748F70E-674D-4FB5-930E-D5B5CADC31E6}" destId="{36764122-41EC-40A0-957C-9B448DDADACD}" srcOrd="0" destOrd="0" presId="urn:microsoft.com/office/officeart/2005/8/layout/vList5"/>
    <dgm:cxn modelId="{B21FAB7C-B30B-49BC-B033-D79F1C86E082}" srcId="{E628DBA5-DE7E-4A08-A737-EB64F2A078C9}" destId="{49284B80-FFBC-4F35-B771-7DB27CECA0AD}" srcOrd="1" destOrd="0" parTransId="{724FC4C1-8F6D-492B-9CB4-3000CF398F56}" sibTransId="{9DBF3A7D-21AE-48B1-9D59-9A5BDE4A0684}"/>
    <dgm:cxn modelId="{80673E8D-46D9-47A4-B7E1-CE7B1A03E37B}" type="presOf" srcId="{87C6E7F1-F7A1-4C33-9D3D-7908BB9C0160}" destId="{B95527B1-AE41-4CA2-861A-898BF34281D7}" srcOrd="0" destOrd="0" presId="urn:microsoft.com/office/officeart/2005/8/layout/vList5"/>
    <dgm:cxn modelId="{9726A5F1-3499-47BD-AC24-47F5F3B6AE6D}" type="presOf" srcId="{49284B80-FFBC-4F35-B771-7DB27CECA0AD}" destId="{8A2DECE8-63A8-42E2-96F7-1911CD790C7D}" srcOrd="0" destOrd="0" presId="urn:microsoft.com/office/officeart/2005/8/layout/vList5"/>
    <dgm:cxn modelId="{F56ED3F6-9DF5-4FD5-B913-3D40B744D626}" srcId="{E628DBA5-DE7E-4A08-A737-EB64F2A078C9}" destId="{2748F70E-674D-4FB5-930E-D5B5CADC31E6}" srcOrd="3" destOrd="0" parTransId="{C9FD01C8-E8B2-4EE2-89CF-69E51085A174}" sibTransId="{E99A0A02-CED8-4B02-8ADD-A3FE16B89E0F}"/>
    <dgm:cxn modelId="{CBD57AF8-03E5-436C-8FD6-BC99F9398C09}" type="presOf" srcId="{D30E3C0A-642D-462E-94DD-7EF5FC99940D}" destId="{02F7532C-2E37-492C-9E35-4F3C71F013CA}" srcOrd="0" destOrd="0" presId="urn:microsoft.com/office/officeart/2005/8/layout/vList5"/>
    <dgm:cxn modelId="{C23212FB-0538-4E1E-852D-718CCCE375A0}" type="presOf" srcId="{E628DBA5-DE7E-4A08-A737-EB64F2A078C9}" destId="{2BB321B0-81EB-4186-AC17-FD53E470F60F}" srcOrd="0" destOrd="0" presId="urn:microsoft.com/office/officeart/2005/8/layout/vList5"/>
    <dgm:cxn modelId="{D1831EFC-DEFE-4F0A-8040-B8D60EFA07C2}" srcId="{E628DBA5-DE7E-4A08-A737-EB64F2A078C9}" destId="{87C6E7F1-F7A1-4C33-9D3D-7908BB9C0160}" srcOrd="2" destOrd="0" parTransId="{A26D824B-AE23-48E9-B9D9-88CCF92224F1}" sibTransId="{D19DFE16-28A2-460B-872E-82B3B3559E8D}"/>
    <dgm:cxn modelId="{459C6DE5-B0F8-46F8-8338-4BC128DA53BC}" type="presParOf" srcId="{2BB321B0-81EB-4186-AC17-FD53E470F60F}" destId="{7C636B76-B81A-48B3-96DC-80B1B7009D28}" srcOrd="0" destOrd="0" presId="urn:microsoft.com/office/officeart/2005/8/layout/vList5"/>
    <dgm:cxn modelId="{046B8585-1B6A-4F76-B093-2AF2D9D371B9}" type="presParOf" srcId="{7C636B76-B81A-48B3-96DC-80B1B7009D28}" destId="{02F7532C-2E37-492C-9E35-4F3C71F013CA}" srcOrd="0" destOrd="0" presId="urn:microsoft.com/office/officeart/2005/8/layout/vList5"/>
    <dgm:cxn modelId="{0330A0FC-7A99-48EA-9F4A-239F917A60DB}" type="presParOf" srcId="{2BB321B0-81EB-4186-AC17-FD53E470F60F}" destId="{AA953B8F-B8C2-46F8-9E2B-8C0233B89697}" srcOrd="1" destOrd="0" presId="urn:microsoft.com/office/officeart/2005/8/layout/vList5"/>
    <dgm:cxn modelId="{50CCA356-0F06-4B49-A7DB-16311497AADE}" type="presParOf" srcId="{2BB321B0-81EB-4186-AC17-FD53E470F60F}" destId="{FDF1B835-81FA-4381-996A-920535B337F1}" srcOrd="2" destOrd="0" presId="urn:microsoft.com/office/officeart/2005/8/layout/vList5"/>
    <dgm:cxn modelId="{BB984C2E-EABD-4A5E-8DDD-DCAF8EABCF37}" type="presParOf" srcId="{FDF1B835-81FA-4381-996A-920535B337F1}" destId="{8A2DECE8-63A8-42E2-96F7-1911CD790C7D}" srcOrd="0" destOrd="0" presId="urn:microsoft.com/office/officeart/2005/8/layout/vList5"/>
    <dgm:cxn modelId="{77AD0324-42B6-4F05-92A2-9A28420ABA7D}" type="presParOf" srcId="{2BB321B0-81EB-4186-AC17-FD53E470F60F}" destId="{0C9D2156-4F5F-4AA7-9D26-715EDE929302}" srcOrd="3" destOrd="0" presId="urn:microsoft.com/office/officeart/2005/8/layout/vList5"/>
    <dgm:cxn modelId="{8BB4D9A5-E07E-4858-9C2D-ABFD757A6633}" type="presParOf" srcId="{2BB321B0-81EB-4186-AC17-FD53E470F60F}" destId="{FBCF76CB-B95B-47E1-856C-3F0B2BA7AF2E}" srcOrd="4" destOrd="0" presId="urn:microsoft.com/office/officeart/2005/8/layout/vList5"/>
    <dgm:cxn modelId="{91D16394-C268-4791-A50B-AFECFE059C29}" type="presParOf" srcId="{FBCF76CB-B95B-47E1-856C-3F0B2BA7AF2E}" destId="{B95527B1-AE41-4CA2-861A-898BF34281D7}" srcOrd="0" destOrd="0" presId="urn:microsoft.com/office/officeart/2005/8/layout/vList5"/>
    <dgm:cxn modelId="{3288E7A5-C956-4C6D-8089-082D379F9B46}" type="presParOf" srcId="{2BB321B0-81EB-4186-AC17-FD53E470F60F}" destId="{4AF1A193-4395-4190-B1A1-3234CEB434E3}" srcOrd="5" destOrd="0" presId="urn:microsoft.com/office/officeart/2005/8/layout/vList5"/>
    <dgm:cxn modelId="{02BDE09F-196D-4E56-A6A9-C50F613A53D8}" type="presParOf" srcId="{2BB321B0-81EB-4186-AC17-FD53E470F60F}" destId="{ADB7C27A-1C0A-4D1E-B843-FEEBE129AAF6}" srcOrd="6" destOrd="0" presId="urn:microsoft.com/office/officeart/2005/8/layout/vList5"/>
    <dgm:cxn modelId="{3FD37E89-1D91-43F7-8BB9-73BBD84FC92C}" type="presParOf" srcId="{ADB7C27A-1C0A-4D1E-B843-FEEBE129AAF6}" destId="{36764122-41EC-40A0-957C-9B448DDADAC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06DB38-CA08-4789-B81B-FAE40B73718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2C52A69-C47A-4865-906D-256D89FDA388}">
      <dgm:prSet/>
      <dgm:spPr/>
      <dgm:t>
        <a:bodyPr/>
        <a:lstStyle/>
        <a:p>
          <a:r>
            <a:rPr lang="en-US"/>
            <a:t>- Persaingan global dan kecepatan inovasi</a:t>
          </a:r>
        </a:p>
      </dgm:t>
    </dgm:pt>
    <dgm:pt modelId="{4C3B3788-5A14-48DB-96BC-A8B1120A1C3D}" type="parTrans" cxnId="{E0B49407-324B-4ACE-8DE2-C7D3A33283C6}">
      <dgm:prSet/>
      <dgm:spPr/>
      <dgm:t>
        <a:bodyPr/>
        <a:lstStyle/>
        <a:p>
          <a:endParaRPr lang="en-US"/>
        </a:p>
      </dgm:t>
    </dgm:pt>
    <dgm:pt modelId="{D7F2F85B-9940-4390-BF90-123871AE9640}" type="sibTrans" cxnId="{E0B49407-324B-4ACE-8DE2-C7D3A33283C6}">
      <dgm:prSet/>
      <dgm:spPr/>
      <dgm:t>
        <a:bodyPr/>
        <a:lstStyle/>
        <a:p>
          <a:endParaRPr lang="en-US"/>
        </a:p>
      </dgm:t>
    </dgm:pt>
    <dgm:pt modelId="{3700E753-261A-4F4A-B280-DDEFB2AEE99D}">
      <dgm:prSet/>
      <dgm:spPr/>
      <dgm:t>
        <a:bodyPr/>
        <a:lstStyle/>
        <a:p>
          <a:r>
            <a:rPr lang="en-US"/>
            <a:t>- Keterbatasan modal dan infrastruktur digital</a:t>
          </a:r>
        </a:p>
      </dgm:t>
    </dgm:pt>
    <dgm:pt modelId="{515D5FB8-553D-469D-B8F1-263153AB1753}" type="parTrans" cxnId="{F6AE477F-951E-480B-B706-EBFA6D915D67}">
      <dgm:prSet/>
      <dgm:spPr/>
      <dgm:t>
        <a:bodyPr/>
        <a:lstStyle/>
        <a:p>
          <a:endParaRPr lang="en-US"/>
        </a:p>
      </dgm:t>
    </dgm:pt>
    <dgm:pt modelId="{3EF571CC-94DF-49A3-B2D6-65D292D130DE}" type="sibTrans" cxnId="{F6AE477F-951E-480B-B706-EBFA6D915D67}">
      <dgm:prSet/>
      <dgm:spPr/>
      <dgm:t>
        <a:bodyPr/>
        <a:lstStyle/>
        <a:p>
          <a:endParaRPr lang="en-US"/>
        </a:p>
      </dgm:t>
    </dgm:pt>
    <dgm:pt modelId="{0148DC38-925C-4609-90DF-9FFD79AD3314}">
      <dgm:prSet/>
      <dgm:spPr/>
      <dgm:t>
        <a:bodyPr/>
        <a:lstStyle/>
        <a:p>
          <a:r>
            <a:rPr lang="en-US"/>
            <a:t>- Keamanan data dan regulasi digital</a:t>
          </a:r>
        </a:p>
      </dgm:t>
    </dgm:pt>
    <dgm:pt modelId="{2FCDFF8B-8F7C-4BDA-8910-1C9A7C3D8303}" type="parTrans" cxnId="{F214D50D-DA08-4445-8700-20A3B757AD61}">
      <dgm:prSet/>
      <dgm:spPr/>
      <dgm:t>
        <a:bodyPr/>
        <a:lstStyle/>
        <a:p>
          <a:endParaRPr lang="en-US"/>
        </a:p>
      </dgm:t>
    </dgm:pt>
    <dgm:pt modelId="{454F141D-E48D-4165-87E6-F2A88082BB3F}" type="sibTrans" cxnId="{F214D50D-DA08-4445-8700-20A3B757AD61}">
      <dgm:prSet/>
      <dgm:spPr/>
      <dgm:t>
        <a:bodyPr/>
        <a:lstStyle/>
        <a:p>
          <a:endParaRPr lang="en-US"/>
        </a:p>
      </dgm:t>
    </dgm:pt>
    <dgm:pt modelId="{A4A8AE9A-D164-4540-9FDD-D093F8F4593C}">
      <dgm:prSet/>
      <dgm:spPr/>
      <dgm:t>
        <a:bodyPr/>
        <a:lstStyle/>
        <a:p>
          <a:r>
            <a:rPr lang="en-US"/>
            <a:t>- Adaptasi SDM terhadap teknologi</a:t>
          </a:r>
        </a:p>
      </dgm:t>
    </dgm:pt>
    <dgm:pt modelId="{16EF718B-91FA-403E-979A-E8C96744E485}" type="parTrans" cxnId="{D35353B5-8451-4B3B-98D6-1F1B479435B4}">
      <dgm:prSet/>
      <dgm:spPr/>
      <dgm:t>
        <a:bodyPr/>
        <a:lstStyle/>
        <a:p>
          <a:endParaRPr lang="en-US"/>
        </a:p>
      </dgm:t>
    </dgm:pt>
    <dgm:pt modelId="{B3C2BFDB-AA54-49F8-8C6D-BA9DDDD5B359}" type="sibTrans" cxnId="{D35353B5-8451-4B3B-98D6-1F1B479435B4}">
      <dgm:prSet/>
      <dgm:spPr/>
      <dgm:t>
        <a:bodyPr/>
        <a:lstStyle/>
        <a:p>
          <a:endParaRPr lang="en-US"/>
        </a:p>
      </dgm:t>
    </dgm:pt>
    <dgm:pt modelId="{53553311-0B1D-423C-A7D6-2A17A311B394}">
      <dgm:prSet/>
      <dgm:spPr/>
      <dgm:t>
        <a:bodyPr/>
        <a:lstStyle/>
        <a:p>
          <a:r>
            <a:rPr lang="en-US"/>
            <a:t>- Kolaborasi lintas bidang (bisnis, IT, manajemen)</a:t>
          </a:r>
        </a:p>
      </dgm:t>
    </dgm:pt>
    <dgm:pt modelId="{3F41CFB7-ACA3-45D0-A8AC-130EB4E658C7}" type="parTrans" cxnId="{AE22D180-ED03-4462-B8D0-9C94C6B3ECA5}">
      <dgm:prSet/>
      <dgm:spPr/>
      <dgm:t>
        <a:bodyPr/>
        <a:lstStyle/>
        <a:p>
          <a:endParaRPr lang="en-US"/>
        </a:p>
      </dgm:t>
    </dgm:pt>
    <dgm:pt modelId="{C20AEA1E-8B21-49DF-9879-37A6607C94E4}" type="sibTrans" cxnId="{AE22D180-ED03-4462-B8D0-9C94C6B3ECA5}">
      <dgm:prSet/>
      <dgm:spPr/>
      <dgm:t>
        <a:bodyPr/>
        <a:lstStyle/>
        <a:p>
          <a:endParaRPr lang="en-US"/>
        </a:p>
      </dgm:t>
    </dgm:pt>
    <dgm:pt modelId="{1A6B1557-D6D5-4C06-BBCC-FDC57CBF2DE9}">
      <dgm:prSet/>
      <dgm:spPr/>
      <dgm:t>
        <a:bodyPr/>
        <a:lstStyle/>
        <a:p>
          <a:r>
            <a:rPr lang="en-US"/>
            <a:t>Kunci sukses: Inovasi berkelanjutan, kolaborasi, dan pembelajaran adaptif.</a:t>
          </a:r>
        </a:p>
      </dgm:t>
    </dgm:pt>
    <dgm:pt modelId="{AF0E3718-2AC1-4926-A95C-B323285D63CA}" type="parTrans" cxnId="{5675FFB6-1327-4BCE-98CB-1D46A3C2B910}">
      <dgm:prSet/>
      <dgm:spPr/>
      <dgm:t>
        <a:bodyPr/>
        <a:lstStyle/>
        <a:p>
          <a:endParaRPr lang="en-US"/>
        </a:p>
      </dgm:t>
    </dgm:pt>
    <dgm:pt modelId="{034C9E0F-BCEE-4908-AA07-0F45E1AE04EA}" type="sibTrans" cxnId="{5675FFB6-1327-4BCE-98CB-1D46A3C2B910}">
      <dgm:prSet/>
      <dgm:spPr/>
      <dgm:t>
        <a:bodyPr/>
        <a:lstStyle/>
        <a:p>
          <a:endParaRPr lang="en-US"/>
        </a:p>
      </dgm:t>
    </dgm:pt>
    <dgm:pt modelId="{F6164202-0678-4077-9672-05B1EACF1A8B}" type="pres">
      <dgm:prSet presAssocID="{AB06DB38-CA08-4789-B81B-FAE40B73718A}" presName="linear" presStyleCnt="0">
        <dgm:presLayoutVars>
          <dgm:animLvl val="lvl"/>
          <dgm:resizeHandles val="exact"/>
        </dgm:presLayoutVars>
      </dgm:prSet>
      <dgm:spPr/>
    </dgm:pt>
    <dgm:pt modelId="{40216C9A-0ED4-4D40-BB71-E4565CE96CB4}" type="pres">
      <dgm:prSet presAssocID="{82C52A69-C47A-4865-906D-256D89FDA38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D2C2FF8-6650-48B4-B775-D55B04980345}" type="pres">
      <dgm:prSet presAssocID="{D7F2F85B-9940-4390-BF90-123871AE9640}" presName="spacer" presStyleCnt="0"/>
      <dgm:spPr/>
    </dgm:pt>
    <dgm:pt modelId="{7EBF2DF5-7043-4421-9A90-E265899161A4}" type="pres">
      <dgm:prSet presAssocID="{3700E753-261A-4F4A-B280-DDEFB2AEE99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0A3F1E8-D3B5-41FB-BEBC-8E917B190292}" type="pres">
      <dgm:prSet presAssocID="{3EF571CC-94DF-49A3-B2D6-65D292D130DE}" presName="spacer" presStyleCnt="0"/>
      <dgm:spPr/>
    </dgm:pt>
    <dgm:pt modelId="{5656D71D-C384-4230-9FB9-DA59D01FED79}" type="pres">
      <dgm:prSet presAssocID="{0148DC38-925C-4609-90DF-9FFD79AD331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61C0883-4778-41D4-9EF3-62BEA6FCD071}" type="pres">
      <dgm:prSet presAssocID="{454F141D-E48D-4165-87E6-F2A88082BB3F}" presName="spacer" presStyleCnt="0"/>
      <dgm:spPr/>
    </dgm:pt>
    <dgm:pt modelId="{079FB406-7998-40ED-A2CE-D3EF8D35DBFA}" type="pres">
      <dgm:prSet presAssocID="{A4A8AE9A-D164-4540-9FDD-D093F8F4593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4DE73AC-9877-49D6-8735-322DD81F263D}" type="pres">
      <dgm:prSet presAssocID="{B3C2BFDB-AA54-49F8-8C6D-BA9DDDD5B359}" presName="spacer" presStyleCnt="0"/>
      <dgm:spPr/>
    </dgm:pt>
    <dgm:pt modelId="{A019833C-5376-4104-B170-47BBAEE38B18}" type="pres">
      <dgm:prSet presAssocID="{53553311-0B1D-423C-A7D6-2A17A311B39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4B54E21-4A52-468D-B2AB-E59774495B7A}" type="pres">
      <dgm:prSet presAssocID="{C20AEA1E-8B21-49DF-9879-37A6607C94E4}" presName="spacer" presStyleCnt="0"/>
      <dgm:spPr/>
    </dgm:pt>
    <dgm:pt modelId="{2AD1120F-6C9A-44E1-A436-9C906359C278}" type="pres">
      <dgm:prSet presAssocID="{1A6B1557-D6D5-4C06-BBCC-FDC57CBF2DE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0B49407-324B-4ACE-8DE2-C7D3A33283C6}" srcId="{AB06DB38-CA08-4789-B81B-FAE40B73718A}" destId="{82C52A69-C47A-4865-906D-256D89FDA388}" srcOrd="0" destOrd="0" parTransId="{4C3B3788-5A14-48DB-96BC-A8B1120A1C3D}" sibTransId="{D7F2F85B-9940-4390-BF90-123871AE9640}"/>
    <dgm:cxn modelId="{F214D50D-DA08-4445-8700-20A3B757AD61}" srcId="{AB06DB38-CA08-4789-B81B-FAE40B73718A}" destId="{0148DC38-925C-4609-90DF-9FFD79AD3314}" srcOrd="2" destOrd="0" parTransId="{2FCDFF8B-8F7C-4BDA-8910-1C9A7C3D8303}" sibTransId="{454F141D-E48D-4165-87E6-F2A88082BB3F}"/>
    <dgm:cxn modelId="{44B9FF13-0D68-41BE-BC6B-1D8615367A36}" type="presOf" srcId="{1A6B1557-D6D5-4C06-BBCC-FDC57CBF2DE9}" destId="{2AD1120F-6C9A-44E1-A436-9C906359C278}" srcOrd="0" destOrd="0" presId="urn:microsoft.com/office/officeart/2005/8/layout/vList2"/>
    <dgm:cxn modelId="{5327285B-3995-476A-A3F6-7D3D0A904996}" type="presOf" srcId="{82C52A69-C47A-4865-906D-256D89FDA388}" destId="{40216C9A-0ED4-4D40-BB71-E4565CE96CB4}" srcOrd="0" destOrd="0" presId="urn:microsoft.com/office/officeart/2005/8/layout/vList2"/>
    <dgm:cxn modelId="{AFCE5551-F210-4ED0-96BD-93497B8C36EB}" type="presOf" srcId="{3700E753-261A-4F4A-B280-DDEFB2AEE99D}" destId="{7EBF2DF5-7043-4421-9A90-E265899161A4}" srcOrd="0" destOrd="0" presId="urn:microsoft.com/office/officeart/2005/8/layout/vList2"/>
    <dgm:cxn modelId="{F6AE477F-951E-480B-B706-EBFA6D915D67}" srcId="{AB06DB38-CA08-4789-B81B-FAE40B73718A}" destId="{3700E753-261A-4F4A-B280-DDEFB2AEE99D}" srcOrd="1" destOrd="0" parTransId="{515D5FB8-553D-469D-B8F1-263153AB1753}" sibTransId="{3EF571CC-94DF-49A3-B2D6-65D292D130DE}"/>
    <dgm:cxn modelId="{AE22D180-ED03-4462-B8D0-9C94C6B3ECA5}" srcId="{AB06DB38-CA08-4789-B81B-FAE40B73718A}" destId="{53553311-0B1D-423C-A7D6-2A17A311B394}" srcOrd="4" destOrd="0" parTransId="{3F41CFB7-ACA3-45D0-A8AC-130EB4E658C7}" sibTransId="{C20AEA1E-8B21-49DF-9879-37A6607C94E4}"/>
    <dgm:cxn modelId="{85BB4C81-BE86-4DF4-84CD-A07C6B67B94A}" type="presOf" srcId="{AB06DB38-CA08-4789-B81B-FAE40B73718A}" destId="{F6164202-0678-4077-9672-05B1EACF1A8B}" srcOrd="0" destOrd="0" presId="urn:microsoft.com/office/officeart/2005/8/layout/vList2"/>
    <dgm:cxn modelId="{6C518C8F-B299-4657-A06D-1DF9AC3EDD14}" type="presOf" srcId="{53553311-0B1D-423C-A7D6-2A17A311B394}" destId="{A019833C-5376-4104-B170-47BBAEE38B18}" srcOrd="0" destOrd="0" presId="urn:microsoft.com/office/officeart/2005/8/layout/vList2"/>
    <dgm:cxn modelId="{D35353B5-8451-4B3B-98D6-1F1B479435B4}" srcId="{AB06DB38-CA08-4789-B81B-FAE40B73718A}" destId="{A4A8AE9A-D164-4540-9FDD-D093F8F4593C}" srcOrd="3" destOrd="0" parTransId="{16EF718B-91FA-403E-979A-E8C96744E485}" sibTransId="{B3C2BFDB-AA54-49F8-8C6D-BA9DDDD5B359}"/>
    <dgm:cxn modelId="{5675FFB6-1327-4BCE-98CB-1D46A3C2B910}" srcId="{AB06DB38-CA08-4789-B81B-FAE40B73718A}" destId="{1A6B1557-D6D5-4C06-BBCC-FDC57CBF2DE9}" srcOrd="5" destOrd="0" parTransId="{AF0E3718-2AC1-4926-A95C-B323285D63CA}" sibTransId="{034C9E0F-BCEE-4908-AA07-0F45E1AE04EA}"/>
    <dgm:cxn modelId="{3F4436E8-CBC2-4C2F-AEED-DF12AD03C155}" type="presOf" srcId="{A4A8AE9A-D164-4540-9FDD-D093F8F4593C}" destId="{079FB406-7998-40ED-A2CE-D3EF8D35DBFA}" srcOrd="0" destOrd="0" presId="urn:microsoft.com/office/officeart/2005/8/layout/vList2"/>
    <dgm:cxn modelId="{C06EF9FB-5753-4BA5-98F0-FFEBB08E0C26}" type="presOf" srcId="{0148DC38-925C-4609-90DF-9FFD79AD3314}" destId="{5656D71D-C384-4230-9FB9-DA59D01FED79}" srcOrd="0" destOrd="0" presId="urn:microsoft.com/office/officeart/2005/8/layout/vList2"/>
    <dgm:cxn modelId="{8019DC99-2703-4513-83F8-D9AF5D686FDB}" type="presParOf" srcId="{F6164202-0678-4077-9672-05B1EACF1A8B}" destId="{40216C9A-0ED4-4D40-BB71-E4565CE96CB4}" srcOrd="0" destOrd="0" presId="urn:microsoft.com/office/officeart/2005/8/layout/vList2"/>
    <dgm:cxn modelId="{1C73CCE0-66C3-4247-8D9E-4C48B8D0C3C1}" type="presParOf" srcId="{F6164202-0678-4077-9672-05B1EACF1A8B}" destId="{6D2C2FF8-6650-48B4-B775-D55B04980345}" srcOrd="1" destOrd="0" presId="urn:microsoft.com/office/officeart/2005/8/layout/vList2"/>
    <dgm:cxn modelId="{16934A09-0ECE-4B2C-A79A-BCC5F7686A72}" type="presParOf" srcId="{F6164202-0678-4077-9672-05B1EACF1A8B}" destId="{7EBF2DF5-7043-4421-9A90-E265899161A4}" srcOrd="2" destOrd="0" presId="urn:microsoft.com/office/officeart/2005/8/layout/vList2"/>
    <dgm:cxn modelId="{561FEFBE-939D-4A59-BAC3-C34BAFB4B861}" type="presParOf" srcId="{F6164202-0678-4077-9672-05B1EACF1A8B}" destId="{30A3F1E8-D3B5-41FB-BEBC-8E917B190292}" srcOrd="3" destOrd="0" presId="urn:microsoft.com/office/officeart/2005/8/layout/vList2"/>
    <dgm:cxn modelId="{A8B5335F-5083-411B-84B7-4DA9292D1CED}" type="presParOf" srcId="{F6164202-0678-4077-9672-05B1EACF1A8B}" destId="{5656D71D-C384-4230-9FB9-DA59D01FED79}" srcOrd="4" destOrd="0" presId="urn:microsoft.com/office/officeart/2005/8/layout/vList2"/>
    <dgm:cxn modelId="{30FC3421-BC57-4310-9F54-4B6104DB02DE}" type="presParOf" srcId="{F6164202-0678-4077-9672-05B1EACF1A8B}" destId="{861C0883-4778-41D4-9EF3-62BEA6FCD071}" srcOrd="5" destOrd="0" presId="urn:microsoft.com/office/officeart/2005/8/layout/vList2"/>
    <dgm:cxn modelId="{18506CA8-F972-41EA-8C98-39976D858E0B}" type="presParOf" srcId="{F6164202-0678-4077-9672-05B1EACF1A8B}" destId="{079FB406-7998-40ED-A2CE-D3EF8D35DBFA}" srcOrd="6" destOrd="0" presId="urn:microsoft.com/office/officeart/2005/8/layout/vList2"/>
    <dgm:cxn modelId="{811DE68C-DC85-449F-A62C-E1337574DDCD}" type="presParOf" srcId="{F6164202-0678-4077-9672-05B1EACF1A8B}" destId="{44DE73AC-9877-49D6-8735-322DD81F263D}" srcOrd="7" destOrd="0" presId="urn:microsoft.com/office/officeart/2005/8/layout/vList2"/>
    <dgm:cxn modelId="{19395C60-9B6C-48D5-8811-E77BCFA30068}" type="presParOf" srcId="{F6164202-0678-4077-9672-05B1EACF1A8B}" destId="{A019833C-5376-4104-B170-47BBAEE38B18}" srcOrd="8" destOrd="0" presId="urn:microsoft.com/office/officeart/2005/8/layout/vList2"/>
    <dgm:cxn modelId="{7F554A84-6914-4AF2-BD24-DA0F67604CE1}" type="presParOf" srcId="{F6164202-0678-4077-9672-05B1EACF1A8B}" destId="{34B54E21-4A52-468D-B2AB-E59774495B7A}" srcOrd="9" destOrd="0" presId="urn:microsoft.com/office/officeart/2005/8/layout/vList2"/>
    <dgm:cxn modelId="{B5D10524-80D7-408C-9CB8-176FC9A088AF}" type="presParOf" srcId="{F6164202-0678-4077-9672-05B1EACF1A8B}" destId="{2AD1120F-6C9A-44E1-A436-9C906359C27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19798C-C648-420B-BDF4-643E12B4D15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705648-17AE-4AE0-8F62-78E5362436CE}">
      <dgm:prSet/>
      <dgm:spPr/>
      <dgm:t>
        <a:bodyPr/>
        <a:lstStyle/>
        <a:p>
          <a:r>
            <a:rPr lang="en-US" dirty="0"/>
            <a:t>Ceramah: </a:t>
          </a:r>
          <a:r>
            <a:rPr lang="en-US" dirty="0" err="1"/>
            <a:t>konsep</a:t>
          </a:r>
          <a:r>
            <a:rPr lang="en-US" dirty="0"/>
            <a:t> dan </a:t>
          </a:r>
          <a:r>
            <a:rPr lang="en-US" dirty="0" err="1"/>
            <a:t>contoh</a:t>
          </a:r>
          <a:r>
            <a:rPr lang="en-US" dirty="0"/>
            <a:t> </a:t>
          </a:r>
          <a:r>
            <a:rPr lang="en-US" dirty="0" err="1"/>
            <a:t>nyata</a:t>
          </a:r>
          <a:r>
            <a:rPr lang="en-US" dirty="0"/>
            <a:t> entrepreneur &amp; technopreneur.</a:t>
          </a:r>
        </a:p>
      </dgm:t>
    </dgm:pt>
    <dgm:pt modelId="{61146AC9-E179-4A63-BA37-737D22CEAEB0}" type="parTrans" cxnId="{9F43291A-49A8-4F8C-9554-DBFF405B93EF}">
      <dgm:prSet/>
      <dgm:spPr/>
      <dgm:t>
        <a:bodyPr/>
        <a:lstStyle/>
        <a:p>
          <a:endParaRPr lang="en-US"/>
        </a:p>
      </dgm:t>
    </dgm:pt>
    <dgm:pt modelId="{95F9D0E4-CB4F-4023-95D5-7DAB0FB9004A}" type="sibTrans" cxnId="{9F43291A-49A8-4F8C-9554-DBFF405B93EF}">
      <dgm:prSet/>
      <dgm:spPr/>
      <dgm:t>
        <a:bodyPr/>
        <a:lstStyle/>
        <a:p>
          <a:endParaRPr lang="en-US"/>
        </a:p>
      </dgm:t>
    </dgm:pt>
    <dgm:pt modelId="{411304C5-D788-4CBA-911D-38331A1C8755}">
      <dgm:prSet/>
      <dgm:spPr/>
      <dgm:t>
        <a:bodyPr/>
        <a:lstStyle/>
        <a:p>
          <a:r>
            <a:rPr lang="en-US"/>
            <a:t>Diskusi Kelompok:</a:t>
          </a:r>
        </a:p>
      </dgm:t>
    </dgm:pt>
    <dgm:pt modelId="{719E5AC8-D0F6-4734-8A7E-0A22BD856536}" type="parTrans" cxnId="{79B7B9EE-DD9F-4EBE-96EF-C79A1DC4EB85}">
      <dgm:prSet/>
      <dgm:spPr/>
      <dgm:t>
        <a:bodyPr/>
        <a:lstStyle/>
        <a:p>
          <a:endParaRPr lang="en-US"/>
        </a:p>
      </dgm:t>
    </dgm:pt>
    <dgm:pt modelId="{AD9CD8C5-3464-4E92-AE14-53FAE0A0C4BC}" type="sibTrans" cxnId="{79B7B9EE-DD9F-4EBE-96EF-C79A1DC4EB85}">
      <dgm:prSet/>
      <dgm:spPr/>
      <dgm:t>
        <a:bodyPr/>
        <a:lstStyle/>
        <a:p>
          <a:endParaRPr lang="en-US"/>
        </a:p>
      </dgm:t>
    </dgm:pt>
    <dgm:pt modelId="{2CB5840F-EDBF-42BC-B904-55BB56D984A6}">
      <dgm:prSet/>
      <dgm:spPr/>
      <dgm:t>
        <a:bodyPr/>
        <a:lstStyle/>
        <a:p>
          <a:r>
            <a:rPr lang="en-US"/>
            <a:t>1. Apa perbedaan utama antara entrepreneur dan technopreneur?</a:t>
          </a:r>
        </a:p>
      </dgm:t>
    </dgm:pt>
    <dgm:pt modelId="{D92427D6-7C27-46DE-9FA5-DD4113A05EDA}" type="parTrans" cxnId="{8F6FCCE5-BF10-46E8-A1E1-0C3BD2947E26}">
      <dgm:prSet/>
      <dgm:spPr/>
      <dgm:t>
        <a:bodyPr/>
        <a:lstStyle/>
        <a:p>
          <a:endParaRPr lang="en-US"/>
        </a:p>
      </dgm:t>
    </dgm:pt>
    <dgm:pt modelId="{B30FB6B0-F22A-401C-BD72-1A48325CE4ED}" type="sibTrans" cxnId="{8F6FCCE5-BF10-46E8-A1E1-0C3BD2947E26}">
      <dgm:prSet/>
      <dgm:spPr/>
      <dgm:t>
        <a:bodyPr/>
        <a:lstStyle/>
        <a:p>
          <a:endParaRPr lang="en-US"/>
        </a:p>
      </dgm:t>
    </dgm:pt>
    <dgm:pt modelId="{2199BA3C-52DC-4F0D-A023-4377519EAA87}">
      <dgm:prSet/>
      <dgm:spPr/>
      <dgm:t>
        <a:bodyPr/>
        <a:lstStyle/>
        <a:p>
          <a:r>
            <a:rPr lang="en-US"/>
            <a:t>2. Bagaimana teknologi mengubah cara berbisnis di era digital?</a:t>
          </a:r>
        </a:p>
      </dgm:t>
    </dgm:pt>
    <dgm:pt modelId="{032ED3C9-67FF-4A93-95BF-FA260B762F17}" type="parTrans" cxnId="{931AB968-1AC8-437B-A7D1-C410F73F9179}">
      <dgm:prSet/>
      <dgm:spPr/>
      <dgm:t>
        <a:bodyPr/>
        <a:lstStyle/>
        <a:p>
          <a:endParaRPr lang="en-US"/>
        </a:p>
      </dgm:t>
    </dgm:pt>
    <dgm:pt modelId="{1450B7C1-002D-4588-8C82-56D4E7391F97}" type="sibTrans" cxnId="{931AB968-1AC8-437B-A7D1-C410F73F9179}">
      <dgm:prSet/>
      <dgm:spPr/>
      <dgm:t>
        <a:bodyPr/>
        <a:lstStyle/>
        <a:p>
          <a:endParaRPr lang="en-US"/>
        </a:p>
      </dgm:t>
    </dgm:pt>
    <dgm:pt modelId="{C6F6A883-F2CA-42AC-AE41-78FA3B495138}">
      <dgm:prSet/>
      <dgm:spPr/>
      <dgm:t>
        <a:bodyPr/>
        <a:lstStyle/>
        <a:p>
          <a:r>
            <a:rPr lang="en-US"/>
            <a:t>3. Analisis satu technopreneur Indonesia yang menginspirasi Anda.</a:t>
          </a:r>
        </a:p>
      </dgm:t>
    </dgm:pt>
    <dgm:pt modelId="{5F57B480-3823-4A85-99AA-7817FA0BD338}" type="parTrans" cxnId="{22413D05-726A-49EB-8736-B421A3FAE21E}">
      <dgm:prSet/>
      <dgm:spPr/>
      <dgm:t>
        <a:bodyPr/>
        <a:lstStyle/>
        <a:p>
          <a:endParaRPr lang="en-US"/>
        </a:p>
      </dgm:t>
    </dgm:pt>
    <dgm:pt modelId="{8376A4ED-3439-4B3C-927C-FA606FF3AA1B}" type="sibTrans" cxnId="{22413D05-726A-49EB-8736-B421A3FAE21E}">
      <dgm:prSet/>
      <dgm:spPr/>
      <dgm:t>
        <a:bodyPr/>
        <a:lstStyle/>
        <a:p>
          <a:endParaRPr lang="en-US"/>
        </a:p>
      </dgm:t>
    </dgm:pt>
    <dgm:pt modelId="{958EFF4C-3D07-44C3-BE4F-FAA3E435A9C0}">
      <dgm:prSet/>
      <dgm:spPr/>
      <dgm:t>
        <a:bodyPr/>
        <a:lstStyle/>
        <a:p>
          <a:r>
            <a:rPr lang="en-US"/>
            <a:t>Output: Presentasi kelompok (infografik atau slide pendek).</a:t>
          </a:r>
        </a:p>
      </dgm:t>
    </dgm:pt>
    <dgm:pt modelId="{6B9A1EA1-CC59-4FD0-AC0C-51CCD311BE36}" type="parTrans" cxnId="{C3F12A6D-C1EE-414F-B0A9-E0F648A9C4E8}">
      <dgm:prSet/>
      <dgm:spPr/>
      <dgm:t>
        <a:bodyPr/>
        <a:lstStyle/>
        <a:p>
          <a:endParaRPr lang="en-US"/>
        </a:p>
      </dgm:t>
    </dgm:pt>
    <dgm:pt modelId="{E7DADA4C-12EB-4D4A-B17C-260A42254FA7}" type="sibTrans" cxnId="{C3F12A6D-C1EE-414F-B0A9-E0F648A9C4E8}">
      <dgm:prSet/>
      <dgm:spPr/>
      <dgm:t>
        <a:bodyPr/>
        <a:lstStyle/>
        <a:p>
          <a:endParaRPr lang="en-US"/>
        </a:p>
      </dgm:t>
    </dgm:pt>
    <dgm:pt modelId="{D8EF3A90-2EDA-47F5-B706-8597282B1345}" type="pres">
      <dgm:prSet presAssocID="{FA19798C-C648-420B-BDF4-643E12B4D15C}" presName="linear" presStyleCnt="0">
        <dgm:presLayoutVars>
          <dgm:animLvl val="lvl"/>
          <dgm:resizeHandles val="exact"/>
        </dgm:presLayoutVars>
      </dgm:prSet>
      <dgm:spPr/>
    </dgm:pt>
    <dgm:pt modelId="{C3E094F4-F322-4349-BE01-693DCCC4F907}" type="pres">
      <dgm:prSet presAssocID="{E6705648-17AE-4AE0-8F62-78E5362436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36160B6-3335-498E-B50C-56B017B3CD38}" type="pres">
      <dgm:prSet presAssocID="{95F9D0E4-CB4F-4023-95D5-7DAB0FB9004A}" presName="spacer" presStyleCnt="0"/>
      <dgm:spPr/>
    </dgm:pt>
    <dgm:pt modelId="{B4165221-7510-4B95-BCF3-B4EE36805F29}" type="pres">
      <dgm:prSet presAssocID="{411304C5-D788-4CBA-911D-38331A1C875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E9A486D-813A-43AB-AD0A-419376B069DC}" type="pres">
      <dgm:prSet presAssocID="{AD9CD8C5-3464-4E92-AE14-53FAE0A0C4BC}" presName="spacer" presStyleCnt="0"/>
      <dgm:spPr/>
    </dgm:pt>
    <dgm:pt modelId="{0CD7E3CF-0E1D-413A-8C9F-1C5B854AFA70}" type="pres">
      <dgm:prSet presAssocID="{2CB5840F-EDBF-42BC-B904-55BB56D984A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76775E3-8C8F-4137-B6B6-FE7D945CF015}" type="pres">
      <dgm:prSet presAssocID="{B30FB6B0-F22A-401C-BD72-1A48325CE4ED}" presName="spacer" presStyleCnt="0"/>
      <dgm:spPr/>
    </dgm:pt>
    <dgm:pt modelId="{4543E7CE-2C2F-4FC9-B1A9-9A234D34F587}" type="pres">
      <dgm:prSet presAssocID="{2199BA3C-52DC-4F0D-A023-4377519EAA8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F2A28A2-FBD5-4EA9-BB49-2941E71A0DDC}" type="pres">
      <dgm:prSet presAssocID="{1450B7C1-002D-4588-8C82-56D4E7391F97}" presName="spacer" presStyleCnt="0"/>
      <dgm:spPr/>
    </dgm:pt>
    <dgm:pt modelId="{E7D09A0C-9362-4A4E-BB77-A91C7391E927}" type="pres">
      <dgm:prSet presAssocID="{C6F6A883-F2CA-42AC-AE41-78FA3B49513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94995B8-ECBA-425E-B51A-254422E34F94}" type="pres">
      <dgm:prSet presAssocID="{8376A4ED-3439-4B3C-927C-FA606FF3AA1B}" presName="spacer" presStyleCnt="0"/>
      <dgm:spPr/>
    </dgm:pt>
    <dgm:pt modelId="{C527628C-7A92-4CF0-94D9-A599F94C9603}" type="pres">
      <dgm:prSet presAssocID="{958EFF4C-3D07-44C3-BE4F-FAA3E435A9C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2413D05-726A-49EB-8736-B421A3FAE21E}" srcId="{FA19798C-C648-420B-BDF4-643E12B4D15C}" destId="{C6F6A883-F2CA-42AC-AE41-78FA3B495138}" srcOrd="4" destOrd="0" parTransId="{5F57B480-3823-4A85-99AA-7817FA0BD338}" sibTransId="{8376A4ED-3439-4B3C-927C-FA606FF3AA1B}"/>
    <dgm:cxn modelId="{3200D818-EFD1-4451-8A9B-9A95FC0CA7DD}" type="presOf" srcId="{411304C5-D788-4CBA-911D-38331A1C8755}" destId="{B4165221-7510-4B95-BCF3-B4EE36805F29}" srcOrd="0" destOrd="0" presId="urn:microsoft.com/office/officeart/2005/8/layout/vList2"/>
    <dgm:cxn modelId="{9F43291A-49A8-4F8C-9554-DBFF405B93EF}" srcId="{FA19798C-C648-420B-BDF4-643E12B4D15C}" destId="{E6705648-17AE-4AE0-8F62-78E5362436CE}" srcOrd="0" destOrd="0" parTransId="{61146AC9-E179-4A63-BA37-737D22CEAEB0}" sibTransId="{95F9D0E4-CB4F-4023-95D5-7DAB0FB9004A}"/>
    <dgm:cxn modelId="{53152D32-1BF5-4B5E-A941-9EC38CCE0CF8}" type="presOf" srcId="{C6F6A883-F2CA-42AC-AE41-78FA3B495138}" destId="{E7D09A0C-9362-4A4E-BB77-A91C7391E927}" srcOrd="0" destOrd="0" presId="urn:microsoft.com/office/officeart/2005/8/layout/vList2"/>
    <dgm:cxn modelId="{5D02745D-10F8-4D6A-AAC1-D93E95A2581B}" type="presOf" srcId="{E6705648-17AE-4AE0-8F62-78E5362436CE}" destId="{C3E094F4-F322-4349-BE01-693DCCC4F907}" srcOrd="0" destOrd="0" presId="urn:microsoft.com/office/officeart/2005/8/layout/vList2"/>
    <dgm:cxn modelId="{61E01860-6818-4D1A-B575-6C82422F8B82}" type="presOf" srcId="{958EFF4C-3D07-44C3-BE4F-FAA3E435A9C0}" destId="{C527628C-7A92-4CF0-94D9-A599F94C9603}" srcOrd="0" destOrd="0" presId="urn:microsoft.com/office/officeart/2005/8/layout/vList2"/>
    <dgm:cxn modelId="{C8DEB348-AAA1-46A2-97E9-5603ACFC05A5}" type="presOf" srcId="{FA19798C-C648-420B-BDF4-643E12B4D15C}" destId="{D8EF3A90-2EDA-47F5-B706-8597282B1345}" srcOrd="0" destOrd="0" presId="urn:microsoft.com/office/officeart/2005/8/layout/vList2"/>
    <dgm:cxn modelId="{931AB968-1AC8-437B-A7D1-C410F73F9179}" srcId="{FA19798C-C648-420B-BDF4-643E12B4D15C}" destId="{2199BA3C-52DC-4F0D-A023-4377519EAA87}" srcOrd="3" destOrd="0" parTransId="{032ED3C9-67FF-4A93-95BF-FA260B762F17}" sibTransId="{1450B7C1-002D-4588-8C82-56D4E7391F97}"/>
    <dgm:cxn modelId="{C3F12A6D-C1EE-414F-B0A9-E0F648A9C4E8}" srcId="{FA19798C-C648-420B-BDF4-643E12B4D15C}" destId="{958EFF4C-3D07-44C3-BE4F-FAA3E435A9C0}" srcOrd="5" destOrd="0" parTransId="{6B9A1EA1-CC59-4FD0-AC0C-51CCD311BE36}" sibTransId="{E7DADA4C-12EB-4D4A-B17C-260A42254FA7}"/>
    <dgm:cxn modelId="{E1983F75-8F62-4A39-AD39-B03C20477780}" type="presOf" srcId="{2199BA3C-52DC-4F0D-A023-4377519EAA87}" destId="{4543E7CE-2C2F-4FC9-B1A9-9A234D34F587}" srcOrd="0" destOrd="0" presId="urn:microsoft.com/office/officeart/2005/8/layout/vList2"/>
    <dgm:cxn modelId="{748690A3-B501-4ABA-BF66-2D7ABC409E0E}" type="presOf" srcId="{2CB5840F-EDBF-42BC-B904-55BB56D984A6}" destId="{0CD7E3CF-0E1D-413A-8C9F-1C5B854AFA70}" srcOrd="0" destOrd="0" presId="urn:microsoft.com/office/officeart/2005/8/layout/vList2"/>
    <dgm:cxn modelId="{8F6FCCE5-BF10-46E8-A1E1-0C3BD2947E26}" srcId="{FA19798C-C648-420B-BDF4-643E12B4D15C}" destId="{2CB5840F-EDBF-42BC-B904-55BB56D984A6}" srcOrd="2" destOrd="0" parTransId="{D92427D6-7C27-46DE-9FA5-DD4113A05EDA}" sibTransId="{B30FB6B0-F22A-401C-BD72-1A48325CE4ED}"/>
    <dgm:cxn modelId="{79B7B9EE-DD9F-4EBE-96EF-C79A1DC4EB85}" srcId="{FA19798C-C648-420B-BDF4-643E12B4D15C}" destId="{411304C5-D788-4CBA-911D-38331A1C8755}" srcOrd="1" destOrd="0" parTransId="{719E5AC8-D0F6-4734-8A7E-0A22BD856536}" sibTransId="{AD9CD8C5-3464-4E92-AE14-53FAE0A0C4BC}"/>
    <dgm:cxn modelId="{447186AF-DE0D-4C09-BB17-F6046C9AB289}" type="presParOf" srcId="{D8EF3A90-2EDA-47F5-B706-8597282B1345}" destId="{C3E094F4-F322-4349-BE01-693DCCC4F907}" srcOrd="0" destOrd="0" presId="urn:microsoft.com/office/officeart/2005/8/layout/vList2"/>
    <dgm:cxn modelId="{9489A101-422D-48ED-B4FA-B44E0A33E003}" type="presParOf" srcId="{D8EF3A90-2EDA-47F5-B706-8597282B1345}" destId="{336160B6-3335-498E-B50C-56B017B3CD38}" srcOrd="1" destOrd="0" presId="urn:microsoft.com/office/officeart/2005/8/layout/vList2"/>
    <dgm:cxn modelId="{EED150A2-72D0-47E5-B3F8-8115322CAC19}" type="presParOf" srcId="{D8EF3A90-2EDA-47F5-B706-8597282B1345}" destId="{B4165221-7510-4B95-BCF3-B4EE36805F29}" srcOrd="2" destOrd="0" presId="urn:microsoft.com/office/officeart/2005/8/layout/vList2"/>
    <dgm:cxn modelId="{34358A67-38EA-4988-AA2B-9E3CBCC0826F}" type="presParOf" srcId="{D8EF3A90-2EDA-47F5-B706-8597282B1345}" destId="{9E9A486D-813A-43AB-AD0A-419376B069DC}" srcOrd="3" destOrd="0" presId="urn:microsoft.com/office/officeart/2005/8/layout/vList2"/>
    <dgm:cxn modelId="{507B4A25-4BB8-449C-8504-BABA50F2147C}" type="presParOf" srcId="{D8EF3A90-2EDA-47F5-B706-8597282B1345}" destId="{0CD7E3CF-0E1D-413A-8C9F-1C5B854AFA70}" srcOrd="4" destOrd="0" presId="urn:microsoft.com/office/officeart/2005/8/layout/vList2"/>
    <dgm:cxn modelId="{A6B936E6-799D-47B7-B5D9-A57F9E59840B}" type="presParOf" srcId="{D8EF3A90-2EDA-47F5-B706-8597282B1345}" destId="{876775E3-8C8F-4137-B6B6-FE7D945CF015}" srcOrd="5" destOrd="0" presId="urn:microsoft.com/office/officeart/2005/8/layout/vList2"/>
    <dgm:cxn modelId="{A175FD58-D01C-4D2F-B9F3-BD7671A21732}" type="presParOf" srcId="{D8EF3A90-2EDA-47F5-B706-8597282B1345}" destId="{4543E7CE-2C2F-4FC9-B1A9-9A234D34F587}" srcOrd="6" destOrd="0" presId="urn:microsoft.com/office/officeart/2005/8/layout/vList2"/>
    <dgm:cxn modelId="{8C4060DD-2C6B-470A-B9B9-8D6F5096557C}" type="presParOf" srcId="{D8EF3A90-2EDA-47F5-B706-8597282B1345}" destId="{8F2A28A2-FBD5-4EA9-BB49-2941E71A0DDC}" srcOrd="7" destOrd="0" presId="urn:microsoft.com/office/officeart/2005/8/layout/vList2"/>
    <dgm:cxn modelId="{C8D43D14-22CE-4148-B9B4-4F5DDCDAEFDB}" type="presParOf" srcId="{D8EF3A90-2EDA-47F5-B706-8597282B1345}" destId="{E7D09A0C-9362-4A4E-BB77-A91C7391E927}" srcOrd="8" destOrd="0" presId="urn:microsoft.com/office/officeart/2005/8/layout/vList2"/>
    <dgm:cxn modelId="{5F8BD6A5-10A8-44CA-854F-06D948C66B79}" type="presParOf" srcId="{D8EF3A90-2EDA-47F5-B706-8597282B1345}" destId="{B94995B8-ECBA-425E-B51A-254422E34F94}" srcOrd="9" destOrd="0" presId="urn:microsoft.com/office/officeart/2005/8/layout/vList2"/>
    <dgm:cxn modelId="{338081D4-4820-4AE6-9F74-F04E848050C3}" type="presParOf" srcId="{D8EF3A90-2EDA-47F5-B706-8597282B1345}" destId="{C527628C-7A92-4CF0-94D9-A599F94C960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CA3263-BFD9-49EC-BBB5-F17A7BB54D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F2E08B4-6327-47CD-A8B3-4D04975D6DC8}">
      <dgm:prSet/>
      <dgm:spPr/>
      <dgm:t>
        <a:bodyPr/>
        <a:lstStyle/>
        <a:p>
          <a:r>
            <a:rPr lang="en-US"/>
            <a:t>- Entrepreneur dan technopreneur memiliki visi sama: menciptakan nilai melalui inovasi.</a:t>
          </a:r>
        </a:p>
      </dgm:t>
    </dgm:pt>
    <dgm:pt modelId="{5718B548-CBF3-44B3-A4CE-7EC9AFE8B9AD}" type="parTrans" cxnId="{2FC8ED16-AF1D-4988-93A6-31F0EA5CD648}">
      <dgm:prSet/>
      <dgm:spPr/>
      <dgm:t>
        <a:bodyPr/>
        <a:lstStyle/>
        <a:p>
          <a:endParaRPr lang="en-US"/>
        </a:p>
      </dgm:t>
    </dgm:pt>
    <dgm:pt modelId="{C66A9E64-17FF-40BC-B04A-6AE561231848}" type="sibTrans" cxnId="{2FC8ED16-AF1D-4988-93A6-31F0EA5CD648}">
      <dgm:prSet/>
      <dgm:spPr/>
      <dgm:t>
        <a:bodyPr/>
        <a:lstStyle/>
        <a:p>
          <a:endParaRPr lang="en-US"/>
        </a:p>
      </dgm:t>
    </dgm:pt>
    <dgm:pt modelId="{F232783C-98ED-4D4F-AFC1-B76E6DC8D30B}">
      <dgm:prSet/>
      <dgm:spPr/>
      <dgm:t>
        <a:bodyPr/>
        <a:lstStyle/>
        <a:p>
          <a:r>
            <a:rPr lang="en-US"/>
            <a:t>- Perbedaannya terletak pada cara dan alat: technopreneur menggunakan teknologi.</a:t>
          </a:r>
        </a:p>
      </dgm:t>
    </dgm:pt>
    <dgm:pt modelId="{9055E6B5-01D5-4E68-9CBF-092F00667448}" type="parTrans" cxnId="{F77DE201-8983-4B40-879B-A4FEECE571D2}">
      <dgm:prSet/>
      <dgm:spPr/>
      <dgm:t>
        <a:bodyPr/>
        <a:lstStyle/>
        <a:p>
          <a:endParaRPr lang="en-US"/>
        </a:p>
      </dgm:t>
    </dgm:pt>
    <dgm:pt modelId="{128CF0AB-BC91-4B40-90C9-C876A2FF4A4D}" type="sibTrans" cxnId="{F77DE201-8983-4B40-879B-A4FEECE571D2}">
      <dgm:prSet/>
      <dgm:spPr/>
      <dgm:t>
        <a:bodyPr/>
        <a:lstStyle/>
        <a:p>
          <a:endParaRPr lang="en-US"/>
        </a:p>
      </dgm:t>
    </dgm:pt>
    <dgm:pt modelId="{01381EC8-EE65-424C-9069-5B0FC2050565}">
      <dgm:prSet/>
      <dgm:spPr/>
      <dgm:t>
        <a:bodyPr/>
        <a:lstStyle/>
        <a:p>
          <a:r>
            <a:rPr lang="en-US"/>
            <a:t>- Di era digital, technopreneurship adalah masa depan ekonomi kreatif.</a:t>
          </a:r>
        </a:p>
      </dgm:t>
    </dgm:pt>
    <dgm:pt modelId="{AAE88A07-8981-4254-8C02-865D5CC702CE}" type="parTrans" cxnId="{B1860091-DDAE-49A4-AAC6-F43FCFC3467D}">
      <dgm:prSet/>
      <dgm:spPr/>
      <dgm:t>
        <a:bodyPr/>
        <a:lstStyle/>
        <a:p>
          <a:endParaRPr lang="en-US"/>
        </a:p>
      </dgm:t>
    </dgm:pt>
    <dgm:pt modelId="{158977EE-8417-4464-B3B4-9366BA210CE5}" type="sibTrans" cxnId="{B1860091-DDAE-49A4-AAC6-F43FCFC3467D}">
      <dgm:prSet/>
      <dgm:spPr/>
      <dgm:t>
        <a:bodyPr/>
        <a:lstStyle/>
        <a:p>
          <a:endParaRPr lang="en-US"/>
        </a:p>
      </dgm:t>
    </dgm:pt>
    <dgm:pt modelId="{D5D75423-51E3-42A9-8B04-D28527F8933E}">
      <dgm:prSet/>
      <dgm:spPr/>
      <dgm:t>
        <a:bodyPr/>
        <a:lstStyle/>
        <a:p>
          <a:r>
            <a:rPr lang="en-US"/>
            <a:t>"Technopreneurship is entrepreneurship driven by innovation, data, and technology." – Kotler (2017)</a:t>
          </a:r>
        </a:p>
      </dgm:t>
    </dgm:pt>
    <dgm:pt modelId="{8CEB2437-3531-40E5-89D1-43D67151FE74}" type="parTrans" cxnId="{EB884E9B-5B9B-4F1F-BD6E-5954B6C46261}">
      <dgm:prSet/>
      <dgm:spPr/>
      <dgm:t>
        <a:bodyPr/>
        <a:lstStyle/>
        <a:p>
          <a:endParaRPr lang="en-US"/>
        </a:p>
      </dgm:t>
    </dgm:pt>
    <dgm:pt modelId="{31B3240E-79AD-4D6B-8A7E-BBE95125CD34}" type="sibTrans" cxnId="{EB884E9B-5B9B-4F1F-BD6E-5954B6C46261}">
      <dgm:prSet/>
      <dgm:spPr/>
      <dgm:t>
        <a:bodyPr/>
        <a:lstStyle/>
        <a:p>
          <a:endParaRPr lang="en-US"/>
        </a:p>
      </dgm:t>
    </dgm:pt>
    <dgm:pt modelId="{337E16E9-BC76-49CE-AB96-6D1EE83621F3}" type="pres">
      <dgm:prSet presAssocID="{34CA3263-BFD9-49EC-BBB5-F17A7BB54DEB}" presName="linear" presStyleCnt="0">
        <dgm:presLayoutVars>
          <dgm:animLvl val="lvl"/>
          <dgm:resizeHandles val="exact"/>
        </dgm:presLayoutVars>
      </dgm:prSet>
      <dgm:spPr/>
    </dgm:pt>
    <dgm:pt modelId="{DD61980E-8410-47A0-9E5D-1959035D3898}" type="pres">
      <dgm:prSet presAssocID="{2F2E08B4-6327-47CD-A8B3-4D04975D6DC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F41827-365F-4F3C-8FDB-870B6BD54CAD}" type="pres">
      <dgm:prSet presAssocID="{C66A9E64-17FF-40BC-B04A-6AE561231848}" presName="spacer" presStyleCnt="0"/>
      <dgm:spPr/>
    </dgm:pt>
    <dgm:pt modelId="{CDDE3BB1-668E-4776-8D85-8AF75A21D45D}" type="pres">
      <dgm:prSet presAssocID="{F232783C-98ED-4D4F-AFC1-B76E6DC8D3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7AA365-E144-420B-9312-7B0C9BBE2320}" type="pres">
      <dgm:prSet presAssocID="{128CF0AB-BC91-4B40-90C9-C876A2FF4A4D}" presName="spacer" presStyleCnt="0"/>
      <dgm:spPr/>
    </dgm:pt>
    <dgm:pt modelId="{A0C8E2C1-015F-4CBA-A8E1-ACF5A0E1ABB5}" type="pres">
      <dgm:prSet presAssocID="{01381EC8-EE65-424C-9069-5B0FC20505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4E7EB7-0CFD-4C5B-92BC-961411A1B684}" type="pres">
      <dgm:prSet presAssocID="{158977EE-8417-4464-B3B4-9366BA210CE5}" presName="spacer" presStyleCnt="0"/>
      <dgm:spPr/>
    </dgm:pt>
    <dgm:pt modelId="{399B483B-1F2E-4A30-A50C-B3AD0801FCA8}" type="pres">
      <dgm:prSet presAssocID="{D5D75423-51E3-42A9-8B04-D28527F8933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77DE201-8983-4B40-879B-A4FEECE571D2}" srcId="{34CA3263-BFD9-49EC-BBB5-F17A7BB54DEB}" destId="{F232783C-98ED-4D4F-AFC1-B76E6DC8D30B}" srcOrd="1" destOrd="0" parTransId="{9055E6B5-01D5-4E68-9CBF-092F00667448}" sibTransId="{128CF0AB-BC91-4B40-90C9-C876A2FF4A4D}"/>
    <dgm:cxn modelId="{2FC8ED16-AF1D-4988-93A6-31F0EA5CD648}" srcId="{34CA3263-BFD9-49EC-BBB5-F17A7BB54DEB}" destId="{2F2E08B4-6327-47CD-A8B3-4D04975D6DC8}" srcOrd="0" destOrd="0" parTransId="{5718B548-CBF3-44B3-A4CE-7EC9AFE8B9AD}" sibTransId="{C66A9E64-17FF-40BC-B04A-6AE561231848}"/>
    <dgm:cxn modelId="{6E19A22E-7B9C-4BBE-A5C7-5F2A3A4DAF74}" type="presOf" srcId="{01381EC8-EE65-424C-9069-5B0FC2050565}" destId="{A0C8E2C1-015F-4CBA-A8E1-ACF5A0E1ABB5}" srcOrd="0" destOrd="0" presId="urn:microsoft.com/office/officeart/2005/8/layout/vList2"/>
    <dgm:cxn modelId="{AC233D36-3610-4879-B9A7-0B3BB5CF815A}" type="presOf" srcId="{34CA3263-BFD9-49EC-BBB5-F17A7BB54DEB}" destId="{337E16E9-BC76-49CE-AB96-6D1EE83621F3}" srcOrd="0" destOrd="0" presId="urn:microsoft.com/office/officeart/2005/8/layout/vList2"/>
    <dgm:cxn modelId="{B1860091-DDAE-49A4-AAC6-F43FCFC3467D}" srcId="{34CA3263-BFD9-49EC-BBB5-F17A7BB54DEB}" destId="{01381EC8-EE65-424C-9069-5B0FC2050565}" srcOrd="2" destOrd="0" parTransId="{AAE88A07-8981-4254-8C02-865D5CC702CE}" sibTransId="{158977EE-8417-4464-B3B4-9366BA210CE5}"/>
    <dgm:cxn modelId="{EB884E9B-5B9B-4F1F-BD6E-5954B6C46261}" srcId="{34CA3263-BFD9-49EC-BBB5-F17A7BB54DEB}" destId="{D5D75423-51E3-42A9-8B04-D28527F8933E}" srcOrd="3" destOrd="0" parTransId="{8CEB2437-3531-40E5-89D1-43D67151FE74}" sibTransId="{31B3240E-79AD-4D6B-8A7E-BBE95125CD34}"/>
    <dgm:cxn modelId="{E7FA40A7-244E-4D72-99EB-9A96E4EB7DEA}" type="presOf" srcId="{D5D75423-51E3-42A9-8B04-D28527F8933E}" destId="{399B483B-1F2E-4A30-A50C-B3AD0801FCA8}" srcOrd="0" destOrd="0" presId="urn:microsoft.com/office/officeart/2005/8/layout/vList2"/>
    <dgm:cxn modelId="{7DD70CD7-02FE-472A-B013-6BB49B3C46B7}" type="presOf" srcId="{F232783C-98ED-4D4F-AFC1-B76E6DC8D30B}" destId="{CDDE3BB1-668E-4776-8D85-8AF75A21D45D}" srcOrd="0" destOrd="0" presId="urn:microsoft.com/office/officeart/2005/8/layout/vList2"/>
    <dgm:cxn modelId="{C17695E3-A63B-4B4A-82AD-FC5959D6DB28}" type="presOf" srcId="{2F2E08B4-6327-47CD-A8B3-4D04975D6DC8}" destId="{DD61980E-8410-47A0-9E5D-1959035D3898}" srcOrd="0" destOrd="0" presId="urn:microsoft.com/office/officeart/2005/8/layout/vList2"/>
    <dgm:cxn modelId="{33E606C6-4A0F-47B7-8772-D0EE5DEA8FAD}" type="presParOf" srcId="{337E16E9-BC76-49CE-AB96-6D1EE83621F3}" destId="{DD61980E-8410-47A0-9E5D-1959035D3898}" srcOrd="0" destOrd="0" presId="urn:microsoft.com/office/officeart/2005/8/layout/vList2"/>
    <dgm:cxn modelId="{8DBDD257-5616-44C2-AB61-067C7EDEC93D}" type="presParOf" srcId="{337E16E9-BC76-49CE-AB96-6D1EE83621F3}" destId="{ACF41827-365F-4F3C-8FDB-870B6BD54CAD}" srcOrd="1" destOrd="0" presId="urn:microsoft.com/office/officeart/2005/8/layout/vList2"/>
    <dgm:cxn modelId="{EF23C555-27EA-468F-98C1-C3DD0FD55196}" type="presParOf" srcId="{337E16E9-BC76-49CE-AB96-6D1EE83621F3}" destId="{CDDE3BB1-668E-4776-8D85-8AF75A21D45D}" srcOrd="2" destOrd="0" presId="urn:microsoft.com/office/officeart/2005/8/layout/vList2"/>
    <dgm:cxn modelId="{65B7DE6B-857F-4246-8A20-45BF1EAAEF9F}" type="presParOf" srcId="{337E16E9-BC76-49CE-AB96-6D1EE83621F3}" destId="{3B7AA365-E144-420B-9312-7B0C9BBE2320}" srcOrd="3" destOrd="0" presId="urn:microsoft.com/office/officeart/2005/8/layout/vList2"/>
    <dgm:cxn modelId="{A9182F39-435D-41D2-922D-D8F26E140D4A}" type="presParOf" srcId="{337E16E9-BC76-49CE-AB96-6D1EE83621F3}" destId="{A0C8E2C1-015F-4CBA-A8E1-ACF5A0E1ABB5}" srcOrd="4" destOrd="0" presId="urn:microsoft.com/office/officeart/2005/8/layout/vList2"/>
    <dgm:cxn modelId="{7392865E-5E39-41B2-A8D7-E8761B8E95FE}" type="presParOf" srcId="{337E16E9-BC76-49CE-AB96-6D1EE83621F3}" destId="{F34E7EB7-0CFD-4C5B-92BC-961411A1B684}" srcOrd="5" destOrd="0" presId="urn:microsoft.com/office/officeart/2005/8/layout/vList2"/>
    <dgm:cxn modelId="{127B0C65-31B3-4D44-84A9-C6572EFF7EF8}" type="presParOf" srcId="{337E16E9-BC76-49CE-AB96-6D1EE83621F3}" destId="{399B483B-1F2E-4A30-A50C-B3AD0801FC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14273-4650-4922-86B9-F88C835307DE}">
      <dsp:nvSpPr>
        <dsp:cNvPr id="0" name=""/>
        <dsp:cNvSpPr/>
      </dsp:nvSpPr>
      <dsp:spPr>
        <a:xfrm>
          <a:off x="2537366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576920"/>
        <a:ext cx="22120" cy="4424"/>
      </dsp:txXfrm>
    </dsp:sp>
    <dsp:sp modelId="{B9D910F5-1A98-428D-A7DA-C6987DE0B9DF}">
      <dsp:nvSpPr>
        <dsp:cNvPr id="0" name=""/>
        <dsp:cNvSpPr/>
      </dsp:nvSpPr>
      <dsp:spPr>
        <a:xfrm>
          <a:off x="615628" y="2070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CPL: Mahasiswa mampu memahami dan menganalisis konsep kewirausahaan berbasis teknologi.</a:t>
          </a:r>
        </a:p>
      </dsp:txBody>
      <dsp:txXfrm>
        <a:off x="615628" y="2070"/>
        <a:ext cx="1923538" cy="1154123"/>
      </dsp:txXfrm>
    </dsp:sp>
    <dsp:sp modelId="{37BE93F5-BD9B-4C1A-8C39-89BC5EFE9C77}">
      <dsp:nvSpPr>
        <dsp:cNvPr id="0" name=""/>
        <dsp:cNvSpPr/>
      </dsp:nvSpPr>
      <dsp:spPr>
        <a:xfrm>
          <a:off x="4903319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8165" y="576920"/>
        <a:ext cx="22120" cy="4424"/>
      </dsp:txXfrm>
    </dsp:sp>
    <dsp:sp modelId="{A648E136-4F1A-4202-9910-774B1E68582C}">
      <dsp:nvSpPr>
        <dsp:cNvPr id="0" name=""/>
        <dsp:cNvSpPr/>
      </dsp:nvSpPr>
      <dsp:spPr>
        <a:xfrm>
          <a:off x="2981580" y="2070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CPMK: Mahasiswa mampu menjelaskan dan membedakan konsep dasar Entrepreneur dan Technopreneur.</a:t>
          </a:r>
        </a:p>
      </dsp:txBody>
      <dsp:txXfrm>
        <a:off x="2981580" y="2070"/>
        <a:ext cx="1923538" cy="1154123"/>
      </dsp:txXfrm>
    </dsp:sp>
    <dsp:sp modelId="{37784232-7818-47B9-8C39-9E7DA93D9186}">
      <dsp:nvSpPr>
        <dsp:cNvPr id="0" name=""/>
        <dsp:cNvSpPr/>
      </dsp:nvSpPr>
      <dsp:spPr>
        <a:xfrm>
          <a:off x="1577397" y="1154393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536" y="1358088"/>
        <a:ext cx="237627" cy="4424"/>
      </dsp:txXfrm>
    </dsp:sp>
    <dsp:sp modelId="{1D05C979-B9D7-40C5-8549-E7BC0FACE6EE}">
      <dsp:nvSpPr>
        <dsp:cNvPr id="0" name=""/>
        <dsp:cNvSpPr/>
      </dsp:nvSpPr>
      <dsp:spPr>
        <a:xfrm>
          <a:off x="5347533" y="2070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Tujuan Pertemuan:</a:t>
          </a:r>
        </a:p>
      </dsp:txBody>
      <dsp:txXfrm>
        <a:off x="5347533" y="2070"/>
        <a:ext cx="1923538" cy="1154123"/>
      </dsp:txXfrm>
    </dsp:sp>
    <dsp:sp modelId="{15944B82-EC1F-4337-8D8B-7B096179B3E2}">
      <dsp:nvSpPr>
        <dsp:cNvPr id="0" name=""/>
        <dsp:cNvSpPr/>
      </dsp:nvSpPr>
      <dsp:spPr>
        <a:xfrm>
          <a:off x="2537366" y="2129949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2173456"/>
        <a:ext cx="22120" cy="4424"/>
      </dsp:txXfrm>
    </dsp:sp>
    <dsp:sp modelId="{66A8B518-8FE1-42D9-AB26-9C283A3C1E6E}">
      <dsp:nvSpPr>
        <dsp:cNvPr id="0" name=""/>
        <dsp:cNvSpPr/>
      </dsp:nvSpPr>
      <dsp:spPr>
        <a:xfrm>
          <a:off x="615628" y="1598607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1. Menjelaskan konsep dasar entrepreneur menurut Kotler (2017).</a:t>
          </a:r>
        </a:p>
      </dsp:txBody>
      <dsp:txXfrm>
        <a:off x="615628" y="1598607"/>
        <a:ext cx="1923538" cy="1154123"/>
      </dsp:txXfrm>
    </dsp:sp>
    <dsp:sp modelId="{709F9982-13C2-4CCF-8DE4-86004F883BAB}">
      <dsp:nvSpPr>
        <dsp:cNvPr id="0" name=""/>
        <dsp:cNvSpPr/>
      </dsp:nvSpPr>
      <dsp:spPr>
        <a:xfrm>
          <a:off x="4903319" y="2129949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8165" y="2173456"/>
        <a:ext cx="22120" cy="4424"/>
      </dsp:txXfrm>
    </dsp:sp>
    <dsp:sp modelId="{ECAB54EB-869B-4630-A898-91716B44FB3C}">
      <dsp:nvSpPr>
        <dsp:cNvPr id="0" name=""/>
        <dsp:cNvSpPr/>
      </dsp:nvSpPr>
      <dsp:spPr>
        <a:xfrm>
          <a:off x="2981580" y="1598607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2. Mengidentifikasi ciri-ciri entrepreneur dan technopreneur.</a:t>
          </a:r>
        </a:p>
      </dsp:txBody>
      <dsp:txXfrm>
        <a:off x="2981580" y="1598607"/>
        <a:ext cx="1923538" cy="1154123"/>
      </dsp:txXfrm>
    </dsp:sp>
    <dsp:sp modelId="{A61CBD22-E383-4DEB-AE57-C98D89D9F9E4}">
      <dsp:nvSpPr>
        <dsp:cNvPr id="0" name=""/>
        <dsp:cNvSpPr/>
      </dsp:nvSpPr>
      <dsp:spPr>
        <a:xfrm>
          <a:off x="1577397" y="2750930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536" y="2954625"/>
        <a:ext cx="237627" cy="4424"/>
      </dsp:txXfrm>
    </dsp:sp>
    <dsp:sp modelId="{27311380-B892-415D-8219-BB345EF9D81A}">
      <dsp:nvSpPr>
        <dsp:cNvPr id="0" name=""/>
        <dsp:cNvSpPr/>
      </dsp:nvSpPr>
      <dsp:spPr>
        <a:xfrm>
          <a:off x="5347533" y="1598607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3. Menganalisis perbedaan dan hubungan keduanya.</a:t>
          </a:r>
        </a:p>
      </dsp:txBody>
      <dsp:txXfrm>
        <a:off x="5347533" y="1598607"/>
        <a:ext cx="1923538" cy="1154123"/>
      </dsp:txXfrm>
    </dsp:sp>
    <dsp:sp modelId="{DD13EB1A-5E1F-49F3-B4E6-2ED354084851}">
      <dsp:nvSpPr>
        <dsp:cNvPr id="0" name=""/>
        <dsp:cNvSpPr/>
      </dsp:nvSpPr>
      <dsp:spPr>
        <a:xfrm>
          <a:off x="615628" y="3195144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4. Mendiskusikan penerapan technopreneurship di era digital.</a:t>
          </a:r>
        </a:p>
      </dsp:txBody>
      <dsp:txXfrm>
        <a:off x="615628" y="3195144"/>
        <a:ext cx="1923538" cy="1154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FDD9E-F589-4282-B852-5FC1597912ED}">
      <dsp:nvSpPr>
        <dsp:cNvPr id="0" name=""/>
        <dsp:cNvSpPr/>
      </dsp:nvSpPr>
      <dsp:spPr>
        <a:xfrm>
          <a:off x="0" y="212359"/>
          <a:ext cx="5000124" cy="12097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"An entrepreneur is someone who perceives an opportunity and creates an organization to pursue it." – Kotler (2017)</a:t>
          </a:r>
        </a:p>
      </dsp:txBody>
      <dsp:txXfrm>
        <a:off x="59057" y="271416"/>
        <a:ext cx="4882010" cy="1091666"/>
      </dsp:txXfrm>
    </dsp:sp>
    <dsp:sp modelId="{6500AC2C-69FE-47B4-A191-3D15BB371CE4}">
      <dsp:nvSpPr>
        <dsp:cNvPr id="0" name=""/>
        <dsp:cNvSpPr/>
      </dsp:nvSpPr>
      <dsp:spPr>
        <a:xfrm>
          <a:off x="0" y="1485499"/>
          <a:ext cx="5000124" cy="120978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Technopreneurship = kombinasi technology + entrepreneurship.</a:t>
          </a:r>
        </a:p>
      </dsp:txBody>
      <dsp:txXfrm>
        <a:off x="59057" y="1544556"/>
        <a:ext cx="4882010" cy="1091666"/>
      </dsp:txXfrm>
    </dsp:sp>
    <dsp:sp modelId="{1D8BBC28-1C47-43E9-A15E-73C5ADF9A8F9}">
      <dsp:nvSpPr>
        <dsp:cNvPr id="0" name=""/>
        <dsp:cNvSpPr/>
      </dsp:nvSpPr>
      <dsp:spPr>
        <a:xfrm>
          <a:off x="0" y="2758640"/>
          <a:ext cx="5000124" cy="120978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Menciptakan nilai bisnis melalui pemanfaatan teknologi dan inovasi digital.</a:t>
          </a:r>
        </a:p>
      </dsp:txBody>
      <dsp:txXfrm>
        <a:off x="59057" y="2817697"/>
        <a:ext cx="4882010" cy="1091666"/>
      </dsp:txXfrm>
    </dsp:sp>
    <dsp:sp modelId="{6F002422-85FD-4F57-81BF-64F8525F2D05}">
      <dsp:nvSpPr>
        <dsp:cNvPr id="0" name=""/>
        <dsp:cNvSpPr/>
      </dsp:nvSpPr>
      <dsp:spPr>
        <a:xfrm>
          <a:off x="0" y="4031780"/>
          <a:ext cx="5000124" cy="12097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Kata Kunci: Inovasi • Teknologi • Kreativitas • Nilai Tambah • Adaptasi.</a:t>
          </a:r>
        </a:p>
      </dsp:txBody>
      <dsp:txXfrm>
        <a:off x="59057" y="4090837"/>
        <a:ext cx="4882010" cy="1091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50AE4-16CD-4A3C-B4F0-AB60AF7BF3CF}">
      <dsp:nvSpPr>
        <dsp:cNvPr id="0" name=""/>
        <dsp:cNvSpPr/>
      </dsp:nvSpPr>
      <dsp:spPr>
        <a:xfrm>
          <a:off x="2538738" y="534971"/>
          <a:ext cx="411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8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3379" y="578479"/>
        <a:ext cx="22099" cy="4424"/>
      </dsp:txXfrm>
    </dsp:sp>
    <dsp:sp modelId="{D4CAF8B9-DB87-429F-A421-596A4534FC03}">
      <dsp:nvSpPr>
        <dsp:cNvPr id="0" name=""/>
        <dsp:cNvSpPr/>
      </dsp:nvSpPr>
      <dsp:spPr>
        <a:xfrm>
          <a:off x="618878" y="4193"/>
          <a:ext cx="1921659" cy="1152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63" tIns="98841" rIns="94163" bIns="988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Definisi: Individu yang menciptakan nilai ekonomi melalui inovasi, manajemen sumber daya, dan keberanian mengambil risiko.</a:t>
          </a:r>
        </a:p>
      </dsp:txBody>
      <dsp:txXfrm>
        <a:off x="618878" y="4193"/>
        <a:ext cx="1921659" cy="1152995"/>
      </dsp:txXfrm>
    </dsp:sp>
    <dsp:sp modelId="{726E22FD-C0F9-4623-9044-8377F8E4507A}">
      <dsp:nvSpPr>
        <dsp:cNvPr id="0" name=""/>
        <dsp:cNvSpPr/>
      </dsp:nvSpPr>
      <dsp:spPr>
        <a:xfrm>
          <a:off x="4902379" y="534971"/>
          <a:ext cx="411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81" y="45720"/>
              </a:lnTo>
            </a:path>
          </a:pathLst>
        </a:custGeom>
        <a:noFill/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7021" y="578479"/>
        <a:ext cx="22099" cy="4424"/>
      </dsp:txXfrm>
    </dsp:sp>
    <dsp:sp modelId="{BF1B373E-6EBD-4E04-93B5-9D28C264368B}">
      <dsp:nvSpPr>
        <dsp:cNvPr id="0" name=""/>
        <dsp:cNvSpPr/>
      </dsp:nvSpPr>
      <dsp:spPr>
        <a:xfrm>
          <a:off x="2982520" y="4193"/>
          <a:ext cx="1921659" cy="1152995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63" tIns="98841" rIns="94163" bIns="988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Ciri-ciri:</a:t>
          </a:r>
        </a:p>
      </dsp:txBody>
      <dsp:txXfrm>
        <a:off x="2982520" y="4193"/>
        <a:ext cx="1921659" cy="1152995"/>
      </dsp:txXfrm>
    </dsp:sp>
    <dsp:sp modelId="{05D9B690-7333-4764-9355-11E106C3222F}">
      <dsp:nvSpPr>
        <dsp:cNvPr id="0" name=""/>
        <dsp:cNvSpPr/>
      </dsp:nvSpPr>
      <dsp:spPr>
        <a:xfrm>
          <a:off x="1579708" y="1155389"/>
          <a:ext cx="4727283" cy="411381"/>
        </a:xfrm>
        <a:custGeom>
          <a:avLst/>
          <a:gdLst/>
          <a:ahLst/>
          <a:cxnLst/>
          <a:rect l="0" t="0" r="0" b="0"/>
          <a:pathLst>
            <a:path>
              <a:moveTo>
                <a:pt x="4727283" y="0"/>
              </a:moveTo>
              <a:lnTo>
                <a:pt x="4727283" y="222790"/>
              </a:lnTo>
              <a:lnTo>
                <a:pt x="0" y="222790"/>
              </a:lnTo>
              <a:lnTo>
                <a:pt x="0" y="411381"/>
              </a:lnTo>
            </a:path>
          </a:pathLst>
        </a:custGeom>
        <a:noFill/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652" y="1358868"/>
        <a:ext cx="237395" cy="4424"/>
      </dsp:txXfrm>
    </dsp:sp>
    <dsp:sp modelId="{465C3077-0A26-4DF7-B6E4-E3344090F761}">
      <dsp:nvSpPr>
        <dsp:cNvPr id="0" name=""/>
        <dsp:cNvSpPr/>
      </dsp:nvSpPr>
      <dsp:spPr>
        <a:xfrm>
          <a:off x="5346161" y="4193"/>
          <a:ext cx="1921659" cy="1152995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63" tIns="98841" rIns="94163" bIns="988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Inovatif dan visioner</a:t>
          </a:r>
        </a:p>
      </dsp:txBody>
      <dsp:txXfrm>
        <a:off x="5346161" y="4193"/>
        <a:ext cx="1921659" cy="1152995"/>
      </dsp:txXfrm>
    </dsp:sp>
    <dsp:sp modelId="{3CCB7D18-8BC3-4BA0-BA0B-11FA28F983AC}">
      <dsp:nvSpPr>
        <dsp:cNvPr id="0" name=""/>
        <dsp:cNvSpPr/>
      </dsp:nvSpPr>
      <dsp:spPr>
        <a:xfrm>
          <a:off x="2538738" y="2129949"/>
          <a:ext cx="411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81" y="45720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3379" y="2173456"/>
        <a:ext cx="22099" cy="4424"/>
      </dsp:txXfrm>
    </dsp:sp>
    <dsp:sp modelId="{9263AD98-BD06-4E51-BFE5-1E55917986C1}">
      <dsp:nvSpPr>
        <dsp:cNvPr id="0" name=""/>
        <dsp:cNvSpPr/>
      </dsp:nvSpPr>
      <dsp:spPr>
        <a:xfrm>
          <a:off x="618878" y="1599171"/>
          <a:ext cx="1921659" cy="1152995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63" tIns="98841" rIns="94163" bIns="988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Mandiri dan berani mengambil risiko</a:t>
          </a:r>
        </a:p>
      </dsp:txBody>
      <dsp:txXfrm>
        <a:off x="618878" y="1599171"/>
        <a:ext cx="1921659" cy="1152995"/>
      </dsp:txXfrm>
    </dsp:sp>
    <dsp:sp modelId="{5B63CC6C-1AAA-4523-A6AF-ACB259ED9296}">
      <dsp:nvSpPr>
        <dsp:cNvPr id="0" name=""/>
        <dsp:cNvSpPr/>
      </dsp:nvSpPr>
      <dsp:spPr>
        <a:xfrm>
          <a:off x="4902379" y="2129949"/>
          <a:ext cx="411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81" y="45720"/>
              </a:lnTo>
            </a:path>
          </a:pathLst>
        </a:custGeom>
        <a:noFill/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7021" y="2173456"/>
        <a:ext cx="22099" cy="4424"/>
      </dsp:txXfrm>
    </dsp:sp>
    <dsp:sp modelId="{8A8CD99A-A613-47EE-A27C-F87F44DF46F2}">
      <dsp:nvSpPr>
        <dsp:cNvPr id="0" name=""/>
        <dsp:cNvSpPr/>
      </dsp:nvSpPr>
      <dsp:spPr>
        <a:xfrm>
          <a:off x="2982520" y="1599171"/>
          <a:ext cx="1921659" cy="1152995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63" tIns="98841" rIns="94163" bIns="988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Mampu melihat peluang pasar</a:t>
          </a:r>
        </a:p>
      </dsp:txBody>
      <dsp:txXfrm>
        <a:off x="2982520" y="1599171"/>
        <a:ext cx="1921659" cy="1152995"/>
      </dsp:txXfrm>
    </dsp:sp>
    <dsp:sp modelId="{27AE86DF-E8AB-439A-B1EC-4F56ED0077A5}">
      <dsp:nvSpPr>
        <dsp:cNvPr id="0" name=""/>
        <dsp:cNvSpPr/>
      </dsp:nvSpPr>
      <dsp:spPr>
        <a:xfrm>
          <a:off x="1579708" y="2750366"/>
          <a:ext cx="4727283" cy="411381"/>
        </a:xfrm>
        <a:custGeom>
          <a:avLst/>
          <a:gdLst/>
          <a:ahLst/>
          <a:cxnLst/>
          <a:rect l="0" t="0" r="0" b="0"/>
          <a:pathLst>
            <a:path>
              <a:moveTo>
                <a:pt x="4727283" y="0"/>
              </a:moveTo>
              <a:lnTo>
                <a:pt x="4727283" y="222790"/>
              </a:lnTo>
              <a:lnTo>
                <a:pt x="0" y="222790"/>
              </a:lnTo>
              <a:lnTo>
                <a:pt x="0" y="411381"/>
              </a:lnTo>
            </a:path>
          </a:pathLst>
        </a:custGeom>
        <a:noFill/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652" y="2953845"/>
        <a:ext cx="237395" cy="4424"/>
      </dsp:txXfrm>
    </dsp:sp>
    <dsp:sp modelId="{03C9BB14-EACE-4AD7-8122-E65892A1911B}">
      <dsp:nvSpPr>
        <dsp:cNvPr id="0" name=""/>
        <dsp:cNvSpPr/>
      </dsp:nvSpPr>
      <dsp:spPr>
        <a:xfrm>
          <a:off x="5346161" y="1599171"/>
          <a:ext cx="1921659" cy="1152995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63" tIns="98841" rIns="94163" bIns="988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Berorientasi pada laba dan pertumbuhan</a:t>
          </a:r>
        </a:p>
      </dsp:txBody>
      <dsp:txXfrm>
        <a:off x="5346161" y="1599171"/>
        <a:ext cx="1921659" cy="1152995"/>
      </dsp:txXfrm>
    </dsp:sp>
    <dsp:sp modelId="{1926BFC3-BCE5-4698-A185-6B605E61C23E}">
      <dsp:nvSpPr>
        <dsp:cNvPr id="0" name=""/>
        <dsp:cNvSpPr/>
      </dsp:nvSpPr>
      <dsp:spPr>
        <a:xfrm>
          <a:off x="2538738" y="3724926"/>
          <a:ext cx="411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81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3379" y="3768434"/>
        <a:ext cx="22099" cy="4424"/>
      </dsp:txXfrm>
    </dsp:sp>
    <dsp:sp modelId="{F4206373-E4B0-499F-8166-F62232642A53}">
      <dsp:nvSpPr>
        <dsp:cNvPr id="0" name=""/>
        <dsp:cNvSpPr/>
      </dsp:nvSpPr>
      <dsp:spPr>
        <a:xfrm>
          <a:off x="618878" y="3194148"/>
          <a:ext cx="1921659" cy="1152995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63" tIns="98841" rIns="94163" bIns="988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Membangun lapangan kerja</a:t>
          </a:r>
        </a:p>
      </dsp:txBody>
      <dsp:txXfrm>
        <a:off x="618878" y="3194148"/>
        <a:ext cx="1921659" cy="1152995"/>
      </dsp:txXfrm>
    </dsp:sp>
    <dsp:sp modelId="{BACF78CB-95C2-4C9B-8685-DA8482D2B168}">
      <dsp:nvSpPr>
        <dsp:cNvPr id="0" name=""/>
        <dsp:cNvSpPr/>
      </dsp:nvSpPr>
      <dsp:spPr>
        <a:xfrm>
          <a:off x="2982520" y="3194148"/>
          <a:ext cx="1921659" cy="115299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63" tIns="98841" rIns="94163" bIns="9884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Tujuan: Menghasilkan nilai tambah bagi masyarakat dan ekonomi.</a:t>
          </a:r>
        </a:p>
      </dsp:txBody>
      <dsp:txXfrm>
        <a:off x="2982520" y="3194148"/>
        <a:ext cx="1921659" cy="1152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366D6-571C-4455-9D55-09DDC4225911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Definisi: Wirausaha yang memanfaatkan teknologi sebagai dasar inovasi dalam menciptakan produk, layanan, atau model bisnis baru.</a:t>
          </a:r>
        </a:p>
      </dsp:txBody>
      <dsp:txXfrm>
        <a:off x="468272" y="3745"/>
        <a:ext cx="2171923" cy="1303153"/>
      </dsp:txXfrm>
    </dsp:sp>
    <dsp:sp modelId="{8B8E33D6-C076-4D43-9677-426994C3758A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Karakteristik:</a:t>
          </a:r>
        </a:p>
      </dsp:txBody>
      <dsp:txXfrm>
        <a:off x="2857388" y="3745"/>
        <a:ext cx="2171923" cy="1303153"/>
      </dsp:txXfrm>
    </dsp:sp>
    <dsp:sp modelId="{A3D7EE94-02AD-4206-8C9F-06BABC33CF0F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Berbasis teknologi digital atau sains</a:t>
          </a:r>
        </a:p>
      </dsp:txBody>
      <dsp:txXfrm>
        <a:off x="5246503" y="3745"/>
        <a:ext cx="2171923" cy="1303153"/>
      </dsp:txXfrm>
    </dsp:sp>
    <dsp:sp modelId="{EC6D5D85-237C-4BFD-8B30-C859E63FAD3C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Cepat beradaptasi terhadap tren teknologi</a:t>
          </a:r>
        </a:p>
      </dsp:txBody>
      <dsp:txXfrm>
        <a:off x="468272" y="1524092"/>
        <a:ext cx="2171923" cy="1303153"/>
      </dsp:txXfrm>
    </dsp:sp>
    <dsp:sp modelId="{8069D5C7-1BEB-4685-85EA-41940059FF20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Menyelesaikan masalah nyata dengan solusi digital</a:t>
          </a:r>
        </a:p>
      </dsp:txBody>
      <dsp:txXfrm>
        <a:off x="2857388" y="1524092"/>
        <a:ext cx="2171923" cy="1303153"/>
      </dsp:txXfrm>
    </dsp:sp>
    <dsp:sp modelId="{B4524DE2-9798-4891-A513-2F4B99EDA3E4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Berpikir global dan kolaboratif</a:t>
          </a:r>
        </a:p>
      </dsp:txBody>
      <dsp:txXfrm>
        <a:off x="5246503" y="1524092"/>
        <a:ext cx="2171923" cy="1303153"/>
      </dsp:txXfrm>
    </dsp:sp>
    <dsp:sp modelId="{D4889FEE-9FBF-4DE9-8947-3505155BA90A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Fokus: Pemanfaatan teknologi untuk efisiensi, inovasi, dan keberlanjutan bisnis.</a:t>
          </a:r>
        </a:p>
      </dsp:txBody>
      <dsp:txXfrm>
        <a:off x="2857388" y="3044438"/>
        <a:ext cx="2171923" cy="1303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7532C-2E37-492C-9E35-4F3C71F013CA}">
      <dsp:nvSpPr>
        <dsp:cNvPr id="0" name=""/>
        <dsp:cNvSpPr/>
      </dsp:nvSpPr>
      <dsp:spPr>
        <a:xfrm>
          <a:off x="2523743" y="2177"/>
          <a:ext cx="2839212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Entrepreneurship = dasar bisnis (ide, manajemen, risiko)</a:t>
          </a:r>
        </a:p>
      </dsp:txBody>
      <dsp:txXfrm>
        <a:off x="2574876" y="53310"/>
        <a:ext cx="2736946" cy="945199"/>
      </dsp:txXfrm>
    </dsp:sp>
    <dsp:sp modelId="{8A2DECE8-63A8-42E2-96F7-1911CD790C7D}">
      <dsp:nvSpPr>
        <dsp:cNvPr id="0" name=""/>
        <dsp:cNvSpPr/>
      </dsp:nvSpPr>
      <dsp:spPr>
        <a:xfrm>
          <a:off x="2523743" y="1102016"/>
          <a:ext cx="2839212" cy="104746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Technopreneurship = pengembangan bisnis dengan teknologi digital</a:t>
          </a:r>
        </a:p>
      </dsp:txBody>
      <dsp:txXfrm>
        <a:off x="2574876" y="1153149"/>
        <a:ext cx="2736946" cy="945199"/>
      </dsp:txXfrm>
    </dsp:sp>
    <dsp:sp modelId="{B95527B1-AE41-4CA2-861A-898BF34281D7}">
      <dsp:nvSpPr>
        <dsp:cNvPr id="0" name=""/>
        <dsp:cNvSpPr/>
      </dsp:nvSpPr>
      <dsp:spPr>
        <a:xfrm>
          <a:off x="2523743" y="2201855"/>
          <a:ext cx="2839212" cy="104746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Technopreneur adalah evolusi dari entrepreneur modern.</a:t>
          </a:r>
        </a:p>
      </dsp:txBody>
      <dsp:txXfrm>
        <a:off x="2574876" y="2252988"/>
        <a:ext cx="2736946" cy="945199"/>
      </dsp:txXfrm>
    </dsp:sp>
    <dsp:sp modelId="{36764122-41EC-40A0-957C-9B448DDADACD}">
      <dsp:nvSpPr>
        <dsp:cNvPr id="0" name=""/>
        <dsp:cNvSpPr/>
      </dsp:nvSpPr>
      <dsp:spPr>
        <a:xfrm>
          <a:off x="2523743" y="3301694"/>
          <a:ext cx="2839212" cy="104746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Analogi: Entrepreneur membangun toko, Technopreneur membangun platform.</a:t>
          </a:r>
        </a:p>
      </dsp:txBody>
      <dsp:txXfrm>
        <a:off x="2574876" y="3352827"/>
        <a:ext cx="2736946" cy="945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6C9A-0ED4-4D40-BB71-E4565CE96CB4}">
      <dsp:nvSpPr>
        <dsp:cNvPr id="0" name=""/>
        <dsp:cNvSpPr/>
      </dsp:nvSpPr>
      <dsp:spPr>
        <a:xfrm>
          <a:off x="0" y="73075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Persaingan global dan kecepatan inovasi</a:t>
          </a:r>
        </a:p>
      </dsp:txBody>
      <dsp:txXfrm>
        <a:off x="40724" y="113799"/>
        <a:ext cx="4918676" cy="752780"/>
      </dsp:txXfrm>
    </dsp:sp>
    <dsp:sp modelId="{7EBF2DF5-7043-4421-9A90-E265899161A4}">
      <dsp:nvSpPr>
        <dsp:cNvPr id="0" name=""/>
        <dsp:cNvSpPr/>
      </dsp:nvSpPr>
      <dsp:spPr>
        <a:xfrm>
          <a:off x="0" y="967783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Keterbatasan modal dan infrastruktur digital</a:t>
          </a:r>
        </a:p>
      </dsp:txBody>
      <dsp:txXfrm>
        <a:off x="40724" y="1008507"/>
        <a:ext cx="4918676" cy="752780"/>
      </dsp:txXfrm>
    </dsp:sp>
    <dsp:sp modelId="{5656D71D-C384-4230-9FB9-DA59D01FED79}">
      <dsp:nvSpPr>
        <dsp:cNvPr id="0" name=""/>
        <dsp:cNvSpPr/>
      </dsp:nvSpPr>
      <dsp:spPr>
        <a:xfrm>
          <a:off x="0" y="1862491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Keamanan data dan regulasi digital</a:t>
          </a:r>
        </a:p>
      </dsp:txBody>
      <dsp:txXfrm>
        <a:off x="40724" y="1903215"/>
        <a:ext cx="4918676" cy="752780"/>
      </dsp:txXfrm>
    </dsp:sp>
    <dsp:sp modelId="{079FB406-7998-40ED-A2CE-D3EF8D35DBFA}">
      <dsp:nvSpPr>
        <dsp:cNvPr id="0" name=""/>
        <dsp:cNvSpPr/>
      </dsp:nvSpPr>
      <dsp:spPr>
        <a:xfrm>
          <a:off x="0" y="2757200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Adaptasi SDM terhadap teknologi</a:t>
          </a:r>
        </a:p>
      </dsp:txBody>
      <dsp:txXfrm>
        <a:off x="40724" y="2797924"/>
        <a:ext cx="4918676" cy="752780"/>
      </dsp:txXfrm>
    </dsp:sp>
    <dsp:sp modelId="{A019833C-5376-4104-B170-47BBAEE38B18}">
      <dsp:nvSpPr>
        <dsp:cNvPr id="0" name=""/>
        <dsp:cNvSpPr/>
      </dsp:nvSpPr>
      <dsp:spPr>
        <a:xfrm>
          <a:off x="0" y="3651908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Kolaborasi lintas bidang (bisnis, IT, manajemen)</a:t>
          </a:r>
        </a:p>
      </dsp:txBody>
      <dsp:txXfrm>
        <a:off x="40724" y="3692632"/>
        <a:ext cx="4918676" cy="752780"/>
      </dsp:txXfrm>
    </dsp:sp>
    <dsp:sp modelId="{2AD1120F-6C9A-44E1-A436-9C906359C278}">
      <dsp:nvSpPr>
        <dsp:cNvPr id="0" name=""/>
        <dsp:cNvSpPr/>
      </dsp:nvSpPr>
      <dsp:spPr>
        <a:xfrm>
          <a:off x="0" y="4546616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Kunci sukses: Inovasi berkelanjutan, kolaborasi, dan pembelajaran adaptif.</a:t>
          </a:r>
        </a:p>
      </dsp:txBody>
      <dsp:txXfrm>
        <a:off x="40724" y="4587340"/>
        <a:ext cx="4918676" cy="752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094F4-F322-4349-BE01-693DCCC4F907}">
      <dsp:nvSpPr>
        <dsp:cNvPr id="0" name=""/>
        <dsp:cNvSpPr/>
      </dsp:nvSpPr>
      <dsp:spPr>
        <a:xfrm>
          <a:off x="0" y="69619"/>
          <a:ext cx="5000124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Ceramah: </a:t>
          </a:r>
          <a:r>
            <a:rPr lang="en-US" sz="2100" kern="1200" dirty="0" err="1"/>
            <a:t>konsep</a:t>
          </a:r>
          <a:r>
            <a:rPr lang="en-US" sz="2100" kern="1200" dirty="0"/>
            <a:t> dan </a:t>
          </a:r>
          <a:r>
            <a:rPr lang="en-US" sz="2100" kern="1200" dirty="0" err="1"/>
            <a:t>contoh</a:t>
          </a:r>
          <a:r>
            <a:rPr lang="en-US" sz="2100" kern="1200" dirty="0"/>
            <a:t> </a:t>
          </a:r>
          <a:r>
            <a:rPr lang="en-US" sz="2100" kern="1200" dirty="0" err="1"/>
            <a:t>nyata</a:t>
          </a:r>
          <a:r>
            <a:rPr lang="en-US" sz="2100" kern="1200" dirty="0"/>
            <a:t> entrepreneur &amp; technopreneur.</a:t>
          </a:r>
        </a:p>
      </dsp:txBody>
      <dsp:txXfrm>
        <a:off x="40780" y="110399"/>
        <a:ext cx="4918564" cy="753819"/>
      </dsp:txXfrm>
    </dsp:sp>
    <dsp:sp modelId="{B4165221-7510-4B95-BCF3-B4EE36805F29}">
      <dsp:nvSpPr>
        <dsp:cNvPr id="0" name=""/>
        <dsp:cNvSpPr/>
      </dsp:nvSpPr>
      <dsp:spPr>
        <a:xfrm>
          <a:off x="0" y="965479"/>
          <a:ext cx="5000124" cy="835379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Diskusi Kelompok:</a:t>
          </a:r>
        </a:p>
      </dsp:txBody>
      <dsp:txXfrm>
        <a:off x="40780" y="1006259"/>
        <a:ext cx="4918564" cy="753819"/>
      </dsp:txXfrm>
    </dsp:sp>
    <dsp:sp modelId="{0CD7E3CF-0E1D-413A-8C9F-1C5B854AFA70}">
      <dsp:nvSpPr>
        <dsp:cNvPr id="0" name=""/>
        <dsp:cNvSpPr/>
      </dsp:nvSpPr>
      <dsp:spPr>
        <a:xfrm>
          <a:off x="0" y="1861339"/>
          <a:ext cx="5000124" cy="835379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1. Apa perbedaan utama antara entrepreneur dan technopreneur?</a:t>
          </a:r>
        </a:p>
      </dsp:txBody>
      <dsp:txXfrm>
        <a:off x="40780" y="1902119"/>
        <a:ext cx="4918564" cy="753819"/>
      </dsp:txXfrm>
    </dsp:sp>
    <dsp:sp modelId="{4543E7CE-2C2F-4FC9-B1A9-9A234D34F587}">
      <dsp:nvSpPr>
        <dsp:cNvPr id="0" name=""/>
        <dsp:cNvSpPr/>
      </dsp:nvSpPr>
      <dsp:spPr>
        <a:xfrm>
          <a:off x="0" y="2757200"/>
          <a:ext cx="5000124" cy="835379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2. Bagaimana teknologi mengubah cara berbisnis di era digital?</a:t>
          </a:r>
        </a:p>
      </dsp:txBody>
      <dsp:txXfrm>
        <a:off x="40780" y="2797980"/>
        <a:ext cx="4918564" cy="753819"/>
      </dsp:txXfrm>
    </dsp:sp>
    <dsp:sp modelId="{E7D09A0C-9362-4A4E-BB77-A91C7391E927}">
      <dsp:nvSpPr>
        <dsp:cNvPr id="0" name=""/>
        <dsp:cNvSpPr/>
      </dsp:nvSpPr>
      <dsp:spPr>
        <a:xfrm>
          <a:off x="0" y="3653060"/>
          <a:ext cx="5000124" cy="835379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3. Analisis satu technopreneur Indonesia yang menginspirasi Anda.</a:t>
          </a:r>
        </a:p>
      </dsp:txBody>
      <dsp:txXfrm>
        <a:off x="40780" y="3693840"/>
        <a:ext cx="4918564" cy="753819"/>
      </dsp:txXfrm>
    </dsp:sp>
    <dsp:sp modelId="{C527628C-7A92-4CF0-94D9-A599F94C9603}">
      <dsp:nvSpPr>
        <dsp:cNvPr id="0" name=""/>
        <dsp:cNvSpPr/>
      </dsp:nvSpPr>
      <dsp:spPr>
        <a:xfrm>
          <a:off x="0" y="4548920"/>
          <a:ext cx="5000124" cy="83537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Output: Presentasi kelompok (infografik atau slide pendek).</a:t>
          </a:r>
        </a:p>
      </dsp:txBody>
      <dsp:txXfrm>
        <a:off x="40780" y="4589700"/>
        <a:ext cx="4918564" cy="753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1980E-8410-47A0-9E5D-1959035D3898}">
      <dsp:nvSpPr>
        <dsp:cNvPr id="0" name=""/>
        <dsp:cNvSpPr/>
      </dsp:nvSpPr>
      <dsp:spPr>
        <a:xfrm>
          <a:off x="0" y="170848"/>
          <a:ext cx="5669628" cy="14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 Entrepreneur dan technopreneur memiliki visi sama: menciptakan nilai melalui inovasi.</a:t>
          </a:r>
        </a:p>
      </dsp:txBody>
      <dsp:txXfrm>
        <a:off x="69794" y="240642"/>
        <a:ext cx="5530040" cy="1290152"/>
      </dsp:txXfrm>
    </dsp:sp>
    <dsp:sp modelId="{CDDE3BB1-668E-4776-8D85-8AF75A21D45D}">
      <dsp:nvSpPr>
        <dsp:cNvPr id="0" name=""/>
        <dsp:cNvSpPr/>
      </dsp:nvSpPr>
      <dsp:spPr>
        <a:xfrm>
          <a:off x="0" y="1675468"/>
          <a:ext cx="5669628" cy="14297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 Perbedaannya terletak pada cara dan alat: technopreneur menggunakan teknologi.</a:t>
          </a:r>
        </a:p>
      </dsp:txBody>
      <dsp:txXfrm>
        <a:off x="69794" y="1745262"/>
        <a:ext cx="5530040" cy="1290152"/>
      </dsp:txXfrm>
    </dsp:sp>
    <dsp:sp modelId="{A0C8E2C1-015F-4CBA-A8E1-ACF5A0E1ABB5}">
      <dsp:nvSpPr>
        <dsp:cNvPr id="0" name=""/>
        <dsp:cNvSpPr/>
      </dsp:nvSpPr>
      <dsp:spPr>
        <a:xfrm>
          <a:off x="0" y="3180088"/>
          <a:ext cx="5669628" cy="14297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 Di era digital, technopreneurship adalah masa depan ekonomi kreatif.</a:t>
          </a:r>
        </a:p>
      </dsp:txBody>
      <dsp:txXfrm>
        <a:off x="69794" y="3249882"/>
        <a:ext cx="5530040" cy="1290152"/>
      </dsp:txXfrm>
    </dsp:sp>
    <dsp:sp modelId="{399B483B-1F2E-4A30-A50C-B3AD0801FCA8}">
      <dsp:nvSpPr>
        <dsp:cNvPr id="0" name=""/>
        <dsp:cNvSpPr/>
      </dsp:nvSpPr>
      <dsp:spPr>
        <a:xfrm>
          <a:off x="0" y="4684708"/>
          <a:ext cx="5669628" cy="14297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"Technopreneurship is entrepreneurship driven by innovation, data, and technology." – Kotler (2017)</a:t>
          </a:r>
        </a:p>
      </dsp:txBody>
      <dsp:txXfrm>
        <a:off x="69794" y="4754502"/>
        <a:ext cx="5530040" cy="129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19" y="1030406"/>
            <a:ext cx="6110785" cy="3081242"/>
          </a:xfrm>
        </p:spPr>
        <p:txBody>
          <a:bodyPr anchor="ctr">
            <a:normAutofit/>
          </a:bodyPr>
          <a:lstStyle/>
          <a:p>
            <a:r>
              <a:rPr lang="id-ID" sz="4200">
                <a:solidFill>
                  <a:srgbClr val="FFFFFF"/>
                </a:solidFill>
              </a:rPr>
              <a:t>Technopreneurship – Pertemuan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957" y="5171093"/>
            <a:ext cx="6808971" cy="8606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d-ID" sz="1800">
                <a:solidFill>
                  <a:srgbClr val="FFFFFF"/>
                </a:solidFill>
              </a:rPr>
              <a:t>Analisis dan Kajian Konsep Dasar Entrepreneur dan Technopreneur</a:t>
            </a:r>
          </a:p>
          <a:p>
            <a:pPr>
              <a:lnSpc>
                <a:spcPct val="90000"/>
              </a:lnSpc>
            </a:pPr>
            <a:r>
              <a:rPr lang="id-ID" sz="1800">
                <a:solidFill>
                  <a:srgbClr val="FFFFFF"/>
                </a:solidFill>
              </a:rPr>
              <a:t>Referensi: Kotler (2017)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06E4B-DF8E-4E79-845B-4AEA4607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45" y="592402"/>
            <a:ext cx="1224911" cy="1197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id-ID" sz="3500">
                <a:solidFill>
                  <a:srgbClr val="FFFFFF"/>
                </a:solidFill>
              </a:rPr>
              <a:t>Ceramah dan Diskusi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7DA3E1-6C62-A18E-3AED-C55CC1DBD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12188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pPr algn="l"/>
            <a:r>
              <a:rPr lang="id-ID" sz="4200">
                <a:solidFill>
                  <a:schemeClr val="bg1"/>
                </a:solidFill>
              </a:rPr>
              <a:t>Kesimpulan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8C283D-638E-44DF-E810-76C837F55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26080"/>
              </p:ext>
            </p:extLst>
          </p:nvPr>
        </p:nvGraphicFramePr>
        <p:xfrm>
          <a:off x="2845722" y="288758"/>
          <a:ext cx="5669628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EE8F7-644B-721D-43F3-5583AE14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3" y="1321056"/>
            <a:ext cx="8013114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ALHAMDULILAAH</a:t>
            </a:r>
            <a:br>
              <a:rPr lang="en-US" sz="45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5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BFAB-766E-73C8-521B-2DFC681F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46" y="3525490"/>
            <a:ext cx="7101908" cy="865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TERIMAKASIH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DA0148-DD49-0538-14A7-348521FC8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981" y="478020"/>
            <a:ext cx="1454698" cy="14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C89FBC-F2FD-03FE-007D-72A72B5F58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3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Capaian Pembelajaran (OBE)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4A4035-5B66-10AE-0549-826562834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09768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21D908B-A940-E4A5-B3EE-3450E6B20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73" y="481406"/>
            <a:ext cx="1118250" cy="1092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id-ID" sz="1900">
                <a:solidFill>
                  <a:srgbClr val="FFFFFF"/>
                </a:solidFill>
              </a:rPr>
              <a:t>Pengantar Technopreneurship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AF78E1-E447-E40D-E0B4-491616F82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26064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542F49B-E0EC-1284-13C5-8189C4159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32" y="1335931"/>
            <a:ext cx="1581720" cy="1546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2E7B0E-DACF-2D3C-066C-BEB7D4BB4F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Konsep Dasar Entrepreneur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DD332D-3A40-69FA-BA60-A5518275C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84673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DB8AA3A-68A9-1081-3DC0-4434222A4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60" y="488632"/>
            <a:ext cx="993485" cy="9710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18A8D5-1DA5-69D5-F7FF-A9B65DB4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Konsep Dasar Technopreneur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EF11EF-26FC-59F5-73A5-886DCB040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8295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CD78669-C89A-392E-861D-5CA241C4A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781" y="595511"/>
            <a:ext cx="839018" cy="8200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Document 4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Perbandingan Entrepreneur vs Technopreneur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D7C599-E022-32CD-4464-078574EC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04" y="1061912"/>
            <a:ext cx="6149196" cy="45587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44DB82-8CDD-08C8-E3E6-1049E0E62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805462" cy="7872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82BE6A-31BD-D01D-EAB8-9EE406D914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054" r="18947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dirty="0" err="1"/>
              <a:t>Hubungan</a:t>
            </a:r>
            <a:r>
              <a:rPr dirty="0"/>
              <a:t> Entrepreneur &amp; Technopreneur</a:t>
            </a:r>
            <a:endParaRPr lang="id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D0797C-F831-5992-319F-7101A50E2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86427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0B38F5C-7938-B3B5-C607-F6258A7AB5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92" y="540347"/>
            <a:ext cx="830629" cy="8118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D04F4F-9350-7DF0-EFF9-33019912F2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054" r="18947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/>
              <a:t>Contoh Technopreneur Sukses Indonesia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2886D-A07A-4B0D-7A9B-D3BCE5A36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18" y="365125"/>
            <a:ext cx="956464" cy="934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23A30-23D6-AC0D-7780-F0442F19C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48" y="1849579"/>
            <a:ext cx="8695740" cy="4858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2700">
                <a:solidFill>
                  <a:srgbClr val="FFFFFF"/>
                </a:solidFill>
              </a:rPr>
              <a:t>Tantangan Technopreneur di Era Digital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4DE76E-1C2C-590A-A10B-7B311A15F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01508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477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Technopreneurship – Pertemuan 1</vt:lpstr>
      <vt:lpstr>Capaian Pembelajaran (OBE)</vt:lpstr>
      <vt:lpstr>Pengantar Technopreneurship</vt:lpstr>
      <vt:lpstr>Konsep Dasar Entrepreneur</vt:lpstr>
      <vt:lpstr>Konsep Dasar Technopreneur</vt:lpstr>
      <vt:lpstr>Perbandingan Entrepreneur vs Technopreneur</vt:lpstr>
      <vt:lpstr>Hubungan Entrepreneur &amp; Technopreneur</vt:lpstr>
      <vt:lpstr>Contoh Technopreneur Sukses Indonesia</vt:lpstr>
      <vt:lpstr>Tantangan Technopreneur di Era Digital</vt:lpstr>
      <vt:lpstr>Ceramah dan Diskusi</vt:lpstr>
      <vt:lpstr>Kesimpulan</vt:lpstr>
      <vt:lpstr>ALHAMDULILAAH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Lenovo</dc:creator>
  <cp:keywords/>
  <dc:description>generated using python-pptx</dc:description>
  <cp:lastModifiedBy>Lukmanul Hakim</cp:lastModifiedBy>
  <cp:revision>8</cp:revision>
  <dcterms:created xsi:type="dcterms:W3CDTF">2013-01-27T09:14:16Z</dcterms:created>
  <dcterms:modified xsi:type="dcterms:W3CDTF">2025-10-11T03:21:56Z</dcterms:modified>
  <cp:category/>
</cp:coreProperties>
</file>