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515BE2-EF5A-4395-9DD9-E619274FD9A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307400A-8D1B-4418-93F6-DF9D000D3596}">
      <dgm:prSet/>
      <dgm:spPr/>
      <dgm:t>
        <a:bodyPr/>
        <a:lstStyle/>
        <a:p>
          <a:r>
            <a:rPr lang="id-ID"/>
            <a:t>Peluang usaha = Masalah + Solusi + Nilai Tambah.</a:t>
          </a:r>
          <a:endParaRPr lang="en-US"/>
        </a:p>
      </dgm:t>
    </dgm:pt>
    <dgm:pt modelId="{7B3DFC7C-9D73-40D4-9C71-4E0A8E912EE5}" type="parTrans" cxnId="{74CC8E60-B948-4EC6-8C9B-EB9830D7BA65}">
      <dgm:prSet/>
      <dgm:spPr/>
      <dgm:t>
        <a:bodyPr/>
        <a:lstStyle/>
        <a:p>
          <a:endParaRPr lang="en-US"/>
        </a:p>
      </dgm:t>
    </dgm:pt>
    <dgm:pt modelId="{E3962002-307A-4D0E-8B87-F18587430084}" type="sibTrans" cxnId="{74CC8E60-B948-4EC6-8C9B-EB9830D7BA65}">
      <dgm:prSet/>
      <dgm:spPr/>
      <dgm:t>
        <a:bodyPr/>
        <a:lstStyle/>
        <a:p>
          <a:endParaRPr lang="en-US"/>
        </a:p>
      </dgm:t>
    </dgm:pt>
    <dgm:pt modelId="{CBC7910F-CB23-4D93-8E75-C4CA77F18963}">
      <dgm:prSet/>
      <dgm:spPr/>
      <dgm:t>
        <a:bodyPr/>
        <a:lstStyle/>
        <a:p>
          <a:r>
            <a:rPr lang="id-ID"/>
            <a:t>Contoh:Masalah: transportasi lambat → Solusi: Gojek.Masalah: belajar tidak fleksibel → Solusi: Ruangguru.</a:t>
          </a:r>
          <a:endParaRPr lang="en-US"/>
        </a:p>
      </dgm:t>
    </dgm:pt>
    <dgm:pt modelId="{4746F124-6EB7-433B-994A-19A2E688B79C}" type="parTrans" cxnId="{D2CF5DB3-C2B9-4CF0-809B-735329956459}">
      <dgm:prSet/>
      <dgm:spPr/>
      <dgm:t>
        <a:bodyPr/>
        <a:lstStyle/>
        <a:p>
          <a:endParaRPr lang="en-US"/>
        </a:p>
      </dgm:t>
    </dgm:pt>
    <dgm:pt modelId="{EE8ABC4F-1229-4318-A2EA-776AB6FA3D7C}" type="sibTrans" cxnId="{D2CF5DB3-C2B9-4CF0-809B-735329956459}">
      <dgm:prSet/>
      <dgm:spPr/>
      <dgm:t>
        <a:bodyPr/>
        <a:lstStyle/>
        <a:p>
          <a:endParaRPr lang="en-US"/>
        </a:p>
      </dgm:t>
    </dgm:pt>
    <dgm:pt modelId="{2330C94D-4FF0-4EAD-97ED-5B0E9F8F38CD}">
      <dgm:prSet/>
      <dgm:spPr/>
      <dgm:t>
        <a:bodyPr/>
        <a:lstStyle/>
        <a:p>
          <a:r>
            <a:rPr lang="id-ID"/>
            <a:t>Setiap peluang usaha lahir dari masalah nyata. Tugas technopreneur adalah mengubah masalah menjadi peluang bernilai.</a:t>
          </a:r>
          <a:endParaRPr lang="en-US"/>
        </a:p>
      </dgm:t>
    </dgm:pt>
    <dgm:pt modelId="{D6C4B951-E658-4C45-96DB-C1C3727994AC}" type="parTrans" cxnId="{CB3AB442-5C12-432D-9494-AB6D3B178AA4}">
      <dgm:prSet/>
      <dgm:spPr/>
      <dgm:t>
        <a:bodyPr/>
        <a:lstStyle/>
        <a:p>
          <a:endParaRPr lang="en-US"/>
        </a:p>
      </dgm:t>
    </dgm:pt>
    <dgm:pt modelId="{74931B71-CB1D-4766-986B-A22B3629D896}" type="sibTrans" cxnId="{CB3AB442-5C12-432D-9494-AB6D3B178AA4}">
      <dgm:prSet/>
      <dgm:spPr/>
      <dgm:t>
        <a:bodyPr/>
        <a:lstStyle/>
        <a:p>
          <a:endParaRPr lang="en-US"/>
        </a:p>
      </dgm:t>
    </dgm:pt>
    <dgm:pt modelId="{A6D71E44-44E2-48A0-9345-C3A8F30C14F9}" type="pres">
      <dgm:prSet presAssocID="{22515BE2-EF5A-4395-9DD9-E619274FD9AC}" presName="linear" presStyleCnt="0">
        <dgm:presLayoutVars>
          <dgm:animLvl val="lvl"/>
          <dgm:resizeHandles val="exact"/>
        </dgm:presLayoutVars>
      </dgm:prSet>
      <dgm:spPr/>
    </dgm:pt>
    <dgm:pt modelId="{C2F1B62D-C70C-4444-BECC-52ABDB475254}" type="pres">
      <dgm:prSet presAssocID="{0307400A-8D1B-4418-93F6-DF9D000D359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82FD3C0-77C6-4A2B-A533-BA41093EBC3A}" type="pres">
      <dgm:prSet presAssocID="{E3962002-307A-4D0E-8B87-F18587430084}" presName="spacer" presStyleCnt="0"/>
      <dgm:spPr/>
    </dgm:pt>
    <dgm:pt modelId="{952B7FF5-954D-4A62-A9D5-CAC7EB3957E9}" type="pres">
      <dgm:prSet presAssocID="{CBC7910F-CB23-4D93-8E75-C4CA77F1896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A95A529-AA6E-43E6-B898-91DB1AE83ABF}" type="pres">
      <dgm:prSet presAssocID="{EE8ABC4F-1229-4318-A2EA-776AB6FA3D7C}" presName="spacer" presStyleCnt="0"/>
      <dgm:spPr/>
    </dgm:pt>
    <dgm:pt modelId="{EF8739A7-D5C7-40A3-9D11-DD63173890D0}" type="pres">
      <dgm:prSet presAssocID="{2330C94D-4FF0-4EAD-97ED-5B0E9F8F38C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4CC8E60-B948-4EC6-8C9B-EB9830D7BA65}" srcId="{22515BE2-EF5A-4395-9DD9-E619274FD9AC}" destId="{0307400A-8D1B-4418-93F6-DF9D000D3596}" srcOrd="0" destOrd="0" parTransId="{7B3DFC7C-9D73-40D4-9C71-4E0A8E912EE5}" sibTransId="{E3962002-307A-4D0E-8B87-F18587430084}"/>
    <dgm:cxn modelId="{CB3AB442-5C12-432D-9494-AB6D3B178AA4}" srcId="{22515BE2-EF5A-4395-9DD9-E619274FD9AC}" destId="{2330C94D-4FF0-4EAD-97ED-5B0E9F8F38CD}" srcOrd="2" destOrd="0" parTransId="{D6C4B951-E658-4C45-96DB-C1C3727994AC}" sibTransId="{74931B71-CB1D-4766-986B-A22B3629D896}"/>
    <dgm:cxn modelId="{B0C31552-639C-4572-9103-5480B2BDF12B}" type="presOf" srcId="{CBC7910F-CB23-4D93-8E75-C4CA77F18963}" destId="{952B7FF5-954D-4A62-A9D5-CAC7EB3957E9}" srcOrd="0" destOrd="0" presId="urn:microsoft.com/office/officeart/2005/8/layout/vList2"/>
    <dgm:cxn modelId="{D2CF5DB3-C2B9-4CF0-809B-735329956459}" srcId="{22515BE2-EF5A-4395-9DD9-E619274FD9AC}" destId="{CBC7910F-CB23-4D93-8E75-C4CA77F18963}" srcOrd="1" destOrd="0" parTransId="{4746F124-6EB7-433B-994A-19A2E688B79C}" sibTransId="{EE8ABC4F-1229-4318-A2EA-776AB6FA3D7C}"/>
    <dgm:cxn modelId="{83B185B7-A79A-4E03-8110-47D8CD6A5C59}" type="presOf" srcId="{0307400A-8D1B-4418-93F6-DF9D000D3596}" destId="{C2F1B62D-C70C-4444-BECC-52ABDB475254}" srcOrd="0" destOrd="0" presId="urn:microsoft.com/office/officeart/2005/8/layout/vList2"/>
    <dgm:cxn modelId="{DD99AECF-903C-403F-BE18-F0F7881212D2}" type="presOf" srcId="{2330C94D-4FF0-4EAD-97ED-5B0E9F8F38CD}" destId="{EF8739A7-D5C7-40A3-9D11-DD63173890D0}" srcOrd="0" destOrd="0" presId="urn:microsoft.com/office/officeart/2005/8/layout/vList2"/>
    <dgm:cxn modelId="{094D00DF-1F40-4AD9-9AB5-914C1E141D37}" type="presOf" srcId="{22515BE2-EF5A-4395-9DD9-E619274FD9AC}" destId="{A6D71E44-44E2-48A0-9345-C3A8F30C14F9}" srcOrd="0" destOrd="0" presId="urn:microsoft.com/office/officeart/2005/8/layout/vList2"/>
    <dgm:cxn modelId="{027EC663-AF65-4ACA-9F5A-4B4FCBEC736D}" type="presParOf" srcId="{A6D71E44-44E2-48A0-9345-C3A8F30C14F9}" destId="{C2F1B62D-C70C-4444-BECC-52ABDB475254}" srcOrd="0" destOrd="0" presId="urn:microsoft.com/office/officeart/2005/8/layout/vList2"/>
    <dgm:cxn modelId="{D1011A87-9321-4035-B608-8E61F26D68FA}" type="presParOf" srcId="{A6D71E44-44E2-48A0-9345-C3A8F30C14F9}" destId="{282FD3C0-77C6-4A2B-A533-BA41093EBC3A}" srcOrd="1" destOrd="0" presId="urn:microsoft.com/office/officeart/2005/8/layout/vList2"/>
    <dgm:cxn modelId="{F2CE1D0F-72BF-4A3E-B0C4-41CBD024B39A}" type="presParOf" srcId="{A6D71E44-44E2-48A0-9345-C3A8F30C14F9}" destId="{952B7FF5-954D-4A62-A9D5-CAC7EB3957E9}" srcOrd="2" destOrd="0" presId="urn:microsoft.com/office/officeart/2005/8/layout/vList2"/>
    <dgm:cxn modelId="{05AD5291-2704-439B-95B7-888326BCA9E8}" type="presParOf" srcId="{A6D71E44-44E2-48A0-9345-C3A8F30C14F9}" destId="{1A95A529-AA6E-43E6-B898-91DB1AE83ABF}" srcOrd="3" destOrd="0" presId="urn:microsoft.com/office/officeart/2005/8/layout/vList2"/>
    <dgm:cxn modelId="{C8196CD3-337D-4CA8-BC31-F8372E7569F5}" type="presParOf" srcId="{A6D71E44-44E2-48A0-9345-C3A8F30C14F9}" destId="{EF8739A7-D5C7-40A3-9D11-DD63173890D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0FCBD54-40E3-4781-BFE9-DA34BE9EB819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533B536-9B7C-4FD0-97FF-B506D08FC0E6}">
      <dgm:prSet/>
      <dgm:spPr/>
      <dgm:t>
        <a:bodyPr/>
        <a:lstStyle/>
        <a:p>
          <a:r>
            <a:rPr lang="id-ID"/>
            <a:t>Peluang: Produktivitas rendah.</a:t>
          </a:r>
          <a:endParaRPr lang="en-US"/>
        </a:p>
      </dgm:t>
    </dgm:pt>
    <dgm:pt modelId="{2A51128D-2699-4DC1-B343-DF33E8DD1D7B}" type="parTrans" cxnId="{8B4C0EFB-63E5-4F99-941F-480E81416208}">
      <dgm:prSet/>
      <dgm:spPr/>
      <dgm:t>
        <a:bodyPr/>
        <a:lstStyle/>
        <a:p>
          <a:endParaRPr lang="en-US"/>
        </a:p>
      </dgm:t>
    </dgm:pt>
    <dgm:pt modelId="{0C20563C-8889-4BB5-9280-F21D46750F85}" type="sibTrans" cxnId="{8B4C0EFB-63E5-4F99-941F-480E81416208}">
      <dgm:prSet/>
      <dgm:spPr/>
      <dgm:t>
        <a:bodyPr/>
        <a:lstStyle/>
        <a:p>
          <a:endParaRPr lang="en-US"/>
        </a:p>
      </dgm:t>
    </dgm:pt>
    <dgm:pt modelId="{C77C8E1A-DA72-4806-8CD5-BA2ADE5CF778}">
      <dgm:prSet/>
      <dgm:spPr/>
      <dgm:t>
        <a:bodyPr/>
        <a:lstStyle/>
        <a:p>
          <a:r>
            <a:rPr lang="id-ID"/>
            <a:t>Teknologi: IoT dan data analytics.</a:t>
          </a:r>
          <a:endParaRPr lang="en-US"/>
        </a:p>
      </dgm:t>
    </dgm:pt>
    <dgm:pt modelId="{2F94C817-EA7E-44F1-902E-B840F30AF7B9}" type="parTrans" cxnId="{F022FD8E-7A8C-43C4-B3EE-157A04CA00F5}">
      <dgm:prSet/>
      <dgm:spPr/>
      <dgm:t>
        <a:bodyPr/>
        <a:lstStyle/>
        <a:p>
          <a:endParaRPr lang="en-US"/>
        </a:p>
      </dgm:t>
    </dgm:pt>
    <dgm:pt modelId="{8D9605D9-99FB-44E3-A00F-C4C5014B5CE0}" type="sibTrans" cxnId="{F022FD8E-7A8C-43C4-B3EE-157A04CA00F5}">
      <dgm:prSet/>
      <dgm:spPr/>
      <dgm:t>
        <a:bodyPr/>
        <a:lstStyle/>
        <a:p>
          <a:endParaRPr lang="en-US"/>
        </a:p>
      </dgm:t>
    </dgm:pt>
    <dgm:pt modelId="{AD22EA88-FC53-42A4-96A7-2D39E2BB26A6}">
      <dgm:prSet/>
      <dgm:spPr/>
      <dgm:t>
        <a:bodyPr/>
        <a:lstStyle/>
        <a:p>
          <a:r>
            <a:rPr lang="id-ID"/>
            <a:t>Target: Petani dan koperasi.</a:t>
          </a:r>
          <a:endParaRPr lang="en-US"/>
        </a:p>
      </dgm:t>
    </dgm:pt>
    <dgm:pt modelId="{337698ED-4794-4CBB-A0D6-90BE99FA72D3}" type="parTrans" cxnId="{47307838-647C-4F26-9817-815807840AFF}">
      <dgm:prSet/>
      <dgm:spPr/>
      <dgm:t>
        <a:bodyPr/>
        <a:lstStyle/>
        <a:p>
          <a:endParaRPr lang="en-US"/>
        </a:p>
      </dgm:t>
    </dgm:pt>
    <dgm:pt modelId="{0B50C4EA-7714-4741-BC2E-60C10FCC979B}" type="sibTrans" cxnId="{47307838-647C-4F26-9817-815807840AFF}">
      <dgm:prSet/>
      <dgm:spPr/>
      <dgm:t>
        <a:bodyPr/>
        <a:lstStyle/>
        <a:p>
          <a:endParaRPr lang="en-US"/>
        </a:p>
      </dgm:t>
    </dgm:pt>
    <dgm:pt modelId="{1DAF8CEA-2941-48E8-AC10-5D71D8A29C1C}">
      <dgm:prSet/>
      <dgm:spPr/>
      <dgm:t>
        <a:bodyPr/>
        <a:lstStyle/>
        <a:p>
          <a:r>
            <a:rPr lang="id-ID"/>
            <a:t>Dampak: Efisiensi dan daya saing meningkat.</a:t>
          </a:r>
          <a:endParaRPr lang="en-US"/>
        </a:p>
      </dgm:t>
    </dgm:pt>
    <dgm:pt modelId="{BB427D68-39A9-44A7-AEED-7721E87BA863}" type="parTrans" cxnId="{F0D02484-3DF4-4CFD-A110-FDE75BFAF8F8}">
      <dgm:prSet/>
      <dgm:spPr/>
      <dgm:t>
        <a:bodyPr/>
        <a:lstStyle/>
        <a:p>
          <a:endParaRPr lang="en-US"/>
        </a:p>
      </dgm:t>
    </dgm:pt>
    <dgm:pt modelId="{7C69EDAC-94A9-4160-A521-18CF076EFBAE}" type="sibTrans" cxnId="{F0D02484-3DF4-4CFD-A110-FDE75BFAF8F8}">
      <dgm:prSet/>
      <dgm:spPr/>
      <dgm:t>
        <a:bodyPr/>
        <a:lstStyle/>
        <a:p>
          <a:endParaRPr lang="en-US"/>
        </a:p>
      </dgm:t>
    </dgm:pt>
    <dgm:pt modelId="{7F25A593-EED9-401A-B49D-5B9BD7EB1BD1}">
      <dgm:prSet/>
      <dgm:spPr/>
      <dgm:t>
        <a:bodyPr/>
        <a:lstStyle/>
        <a:p>
          <a:r>
            <a:rPr lang="id-ID"/>
            <a:t>Gunakan metode business model canvas untuk menganalisis aspek nilai tambah, pelanggan, dan keuangan.</a:t>
          </a:r>
          <a:endParaRPr lang="en-US"/>
        </a:p>
      </dgm:t>
    </dgm:pt>
    <dgm:pt modelId="{10EFF9EB-5E49-433E-A7EE-16675D47856C}" type="parTrans" cxnId="{7505DAAD-6D26-4E37-BEC4-591FC595D079}">
      <dgm:prSet/>
      <dgm:spPr/>
      <dgm:t>
        <a:bodyPr/>
        <a:lstStyle/>
        <a:p>
          <a:endParaRPr lang="en-US"/>
        </a:p>
      </dgm:t>
    </dgm:pt>
    <dgm:pt modelId="{08C1492D-8799-47CA-86DB-D03EE9661337}" type="sibTrans" cxnId="{7505DAAD-6D26-4E37-BEC4-591FC595D079}">
      <dgm:prSet/>
      <dgm:spPr/>
      <dgm:t>
        <a:bodyPr/>
        <a:lstStyle/>
        <a:p>
          <a:endParaRPr lang="en-US"/>
        </a:p>
      </dgm:t>
    </dgm:pt>
    <dgm:pt modelId="{950941A8-AD99-4ACD-94AD-A71E5CE751EC}" type="pres">
      <dgm:prSet presAssocID="{E0FCBD54-40E3-4781-BFE9-DA34BE9EB819}" presName="outerComposite" presStyleCnt="0">
        <dgm:presLayoutVars>
          <dgm:chMax val="5"/>
          <dgm:dir/>
          <dgm:resizeHandles val="exact"/>
        </dgm:presLayoutVars>
      </dgm:prSet>
      <dgm:spPr/>
    </dgm:pt>
    <dgm:pt modelId="{73C101AB-DA34-4CD4-A500-05C6F7D91605}" type="pres">
      <dgm:prSet presAssocID="{E0FCBD54-40E3-4781-BFE9-DA34BE9EB819}" presName="dummyMaxCanvas" presStyleCnt="0">
        <dgm:presLayoutVars/>
      </dgm:prSet>
      <dgm:spPr/>
    </dgm:pt>
    <dgm:pt modelId="{0282FF77-20F1-4434-9E9F-BD8231729C6D}" type="pres">
      <dgm:prSet presAssocID="{E0FCBD54-40E3-4781-BFE9-DA34BE9EB819}" presName="FiveNodes_1" presStyleLbl="node1" presStyleIdx="0" presStyleCnt="5">
        <dgm:presLayoutVars>
          <dgm:bulletEnabled val="1"/>
        </dgm:presLayoutVars>
      </dgm:prSet>
      <dgm:spPr/>
    </dgm:pt>
    <dgm:pt modelId="{F134DE61-8F2E-4191-B48C-7606F8321B10}" type="pres">
      <dgm:prSet presAssocID="{E0FCBD54-40E3-4781-BFE9-DA34BE9EB819}" presName="FiveNodes_2" presStyleLbl="node1" presStyleIdx="1" presStyleCnt="5">
        <dgm:presLayoutVars>
          <dgm:bulletEnabled val="1"/>
        </dgm:presLayoutVars>
      </dgm:prSet>
      <dgm:spPr/>
    </dgm:pt>
    <dgm:pt modelId="{FA43AE1E-8551-4B9F-8CA9-CF721BF84C9E}" type="pres">
      <dgm:prSet presAssocID="{E0FCBD54-40E3-4781-BFE9-DA34BE9EB819}" presName="FiveNodes_3" presStyleLbl="node1" presStyleIdx="2" presStyleCnt="5">
        <dgm:presLayoutVars>
          <dgm:bulletEnabled val="1"/>
        </dgm:presLayoutVars>
      </dgm:prSet>
      <dgm:spPr/>
    </dgm:pt>
    <dgm:pt modelId="{0D3E2649-5E72-4199-B898-1B6141289E48}" type="pres">
      <dgm:prSet presAssocID="{E0FCBD54-40E3-4781-BFE9-DA34BE9EB819}" presName="FiveNodes_4" presStyleLbl="node1" presStyleIdx="3" presStyleCnt="5">
        <dgm:presLayoutVars>
          <dgm:bulletEnabled val="1"/>
        </dgm:presLayoutVars>
      </dgm:prSet>
      <dgm:spPr/>
    </dgm:pt>
    <dgm:pt modelId="{70C791CE-7745-4A76-A995-26FF17324F82}" type="pres">
      <dgm:prSet presAssocID="{E0FCBD54-40E3-4781-BFE9-DA34BE9EB819}" presName="FiveNodes_5" presStyleLbl="node1" presStyleIdx="4" presStyleCnt="5">
        <dgm:presLayoutVars>
          <dgm:bulletEnabled val="1"/>
        </dgm:presLayoutVars>
      </dgm:prSet>
      <dgm:spPr/>
    </dgm:pt>
    <dgm:pt modelId="{40284347-1E42-420A-8F3C-F67C6151C0A9}" type="pres">
      <dgm:prSet presAssocID="{E0FCBD54-40E3-4781-BFE9-DA34BE9EB819}" presName="FiveConn_1-2" presStyleLbl="fgAccFollowNode1" presStyleIdx="0" presStyleCnt="4">
        <dgm:presLayoutVars>
          <dgm:bulletEnabled val="1"/>
        </dgm:presLayoutVars>
      </dgm:prSet>
      <dgm:spPr/>
    </dgm:pt>
    <dgm:pt modelId="{95C97C38-F564-410D-AE91-2C5EE4FE8170}" type="pres">
      <dgm:prSet presAssocID="{E0FCBD54-40E3-4781-BFE9-DA34BE9EB819}" presName="FiveConn_2-3" presStyleLbl="fgAccFollowNode1" presStyleIdx="1" presStyleCnt="4">
        <dgm:presLayoutVars>
          <dgm:bulletEnabled val="1"/>
        </dgm:presLayoutVars>
      </dgm:prSet>
      <dgm:spPr/>
    </dgm:pt>
    <dgm:pt modelId="{B0B51683-B3F1-4C79-8DF2-7C41B42AB5A2}" type="pres">
      <dgm:prSet presAssocID="{E0FCBD54-40E3-4781-BFE9-DA34BE9EB819}" presName="FiveConn_3-4" presStyleLbl="fgAccFollowNode1" presStyleIdx="2" presStyleCnt="4">
        <dgm:presLayoutVars>
          <dgm:bulletEnabled val="1"/>
        </dgm:presLayoutVars>
      </dgm:prSet>
      <dgm:spPr/>
    </dgm:pt>
    <dgm:pt modelId="{40B0A3F9-951C-4E03-AEB0-9807B8477F68}" type="pres">
      <dgm:prSet presAssocID="{E0FCBD54-40E3-4781-BFE9-DA34BE9EB819}" presName="FiveConn_4-5" presStyleLbl="fgAccFollowNode1" presStyleIdx="3" presStyleCnt="4">
        <dgm:presLayoutVars>
          <dgm:bulletEnabled val="1"/>
        </dgm:presLayoutVars>
      </dgm:prSet>
      <dgm:spPr/>
    </dgm:pt>
    <dgm:pt modelId="{5B1B3195-EDF1-483B-BFB5-E7B149D3EA7E}" type="pres">
      <dgm:prSet presAssocID="{E0FCBD54-40E3-4781-BFE9-DA34BE9EB819}" presName="FiveNodes_1_text" presStyleLbl="node1" presStyleIdx="4" presStyleCnt="5">
        <dgm:presLayoutVars>
          <dgm:bulletEnabled val="1"/>
        </dgm:presLayoutVars>
      </dgm:prSet>
      <dgm:spPr/>
    </dgm:pt>
    <dgm:pt modelId="{4FE9F027-674C-4FB2-85B9-E56DF7B65629}" type="pres">
      <dgm:prSet presAssocID="{E0FCBD54-40E3-4781-BFE9-DA34BE9EB819}" presName="FiveNodes_2_text" presStyleLbl="node1" presStyleIdx="4" presStyleCnt="5">
        <dgm:presLayoutVars>
          <dgm:bulletEnabled val="1"/>
        </dgm:presLayoutVars>
      </dgm:prSet>
      <dgm:spPr/>
    </dgm:pt>
    <dgm:pt modelId="{59C94A85-28EE-41B1-AE78-AA408B0DF025}" type="pres">
      <dgm:prSet presAssocID="{E0FCBD54-40E3-4781-BFE9-DA34BE9EB819}" presName="FiveNodes_3_text" presStyleLbl="node1" presStyleIdx="4" presStyleCnt="5">
        <dgm:presLayoutVars>
          <dgm:bulletEnabled val="1"/>
        </dgm:presLayoutVars>
      </dgm:prSet>
      <dgm:spPr/>
    </dgm:pt>
    <dgm:pt modelId="{810B0D7D-43BC-4F32-9084-DDD1E870E61E}" type="pres">
      <dgm:prSet presAssocID="{E0FCBD54-40E3-4781-BFE9-DA34BE9EB819}" presName="FiveNodes_4_text" presStyleLbl="node1" presStyleIdx="4" presStyleCnt="5">
        <dgm:presLayoutVars>
          <dgm:bulletEnabled val="1"/>
        </dgm:presLayoutVars>
      </dgm:prSet>
      <dgm:spPr/>
    </dgm:pt>
    <dgm:pt modelId="{8BB66273-FD6B-477B-B773-C0DA5E265113}" type="pres">
      <dgm:prSet presAssocID="{E0FCBD54-40E3-4781-BFE9-DA34BE9EB819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47307838-647C-4F26-9817-815807840AFF}" srcId="{E0FCBD54-40E3-4781-BFE9-DA34BE9EB819}" destId="{AD22EA88-FC53-42A4-96A7-2D39E2BB26A6}" srcOrd="2" destOrd="0" parTransId="{337698ED-4794-4CBB-A0D6-90BE99FA72D3}" sibTransId="{0B50C4EA-7714-4741-BC2E-60C10FCC979B}"/>
    <dgm:cxn modelId="{C459FA3D-7F4F-4B5A-9D78-0F87C72802B9}" type="presOf" srcId="{0B50C4EA-7714-4741-BC2E-60C10FCC979B}" destId="{B0B51683-B3F1-4C79-8DF2-7C41B42AB5A2}" srcOrd="0" destOrd="0" presId="urn:microsoft.com/office/officeart/2005/8/layout/vProcess5"/>
    <dgm:cxn modelId="{6D33FA3F-30BA-4939-A9DA-0242D3F6519A}" type="presOf" srcId="{7F25A593-EED9-401A-B49D-5B9BD7EB1BD1}" destId="{8BB66273-FD6B-477B-B773-C0DA5E265113}" srcOrd="1" destOrd="0" presId="urn:microsoft.com/office/officeart/2005/8/layout/vProcess5"/>
    <dgm:cxn modelId="{F05FB160-8C21-4A75-968C-8EDBE8C22B2D}" type="presOf" srcId="{2533B536-9B7C-4FD0-97FF-B506D08FC0E6}" destId="{5B1B3195-EDF1-483B-BFB5-E7B149D3EA7E}" srcOrd="1" destOrd="0" presId="urn:microsoft.com/office/officeart/2005/8/layout/vProcess5"/>
    <dgm:cxn modelId="{C6E1F446-AF5F-459B-8325-0C7FED186D64}" type="presOf" srcId="{8D9605D9-99FB-44E3-A00F-C4C5014B5CE0}" destId="{95C97C38-F564-410D-AE91-2C5EE4FE8170}" srcOrd="0" destOrd="0" presId="urn:microsoft.com/office/officeart/2005/8/layout/vProcess5"/>
    <dgm:cxn modelId="{B039E46F-67E0-4238-B671-13CF1A09D20F}" type="presOf" srcId="{1DAF8CEA-2941-48E8-AC10-5D71D8A29C1C}" destId="{0D3E2649-5E72-4199-B898-1B6141289E48}" srcOrd="0" destOrd="0" presId="urn:microsoft.com/office/officeart/2005/8/layout/vProcess5"/>
    <dgm:cxn modelId="{D5D2B970-7E27-4ED0-91E3-569795D66F6B}" type="presOf" srcId="{2533B536-9B7C-4FD0-97FF-B506D08FC0E6}" destId="{0282FF77-20F1-4434-9E9F-BD8231729C6D}" srcOrd="0" destOrd="0" presId="urn:microsoft.com/office/officeart/2005/8/layout/vProcess5"/>
    <dgm:cxn modelId="{B8E98853-2F2E-4B7A-8899-1B71D9CF4805}" type="presOf" srcId="{1DAF8CEA-2941-48E8-AC10-5D71D8A29C1C}" destId="{810B0D7D-43BC-4F32-9084-DDD1E870E61E}" srcOrd="1" destOrd="0" presId="urn:microsoft.com/office/officeart/2005/8/layout/vProcess5"/>
    <dgm:cxn modelId="{EDBF8559-5A03-4F00-9E60-CB686E78F66B}" type="presOf" srcId="{C77C8E1A-DA72-4806-8CD5-BA2ADE5CF778}" destId="{4FE9F027-674C-4FB2-85B9-E56DF7B65629}" srcOrd="1" destOrd="0" presId="urn:microsoft.com/office/officeart/2005/8/layout/vProcess5"/>
    <dgm:cxn modelId="{FB4FB67D-5839-4EEE-8C4A-476994471248}" type="presOf" srcId="{AD22EA88-FC53-42A4-96A7-2D39E2BB26A6}" destId="{59C94A85-28EE-41B1-AE78-AA408B0DF025}" srcOrd="1" destOrd="0" presId="urn:microsoft.com/office/officeart/2005/8/layout/vProcess5"/>
    <dgm:cxn modelId="{29A71B82-EB77-4E2C-BF1F-53CFBAA4777E}" type="presOf" srcId="{0C20563C-8889-4BB5-9280-F21D46750F85}" destId="{40284347-1E42-420A-8F3C-F67C6151C0A9}" srcOrd="0" destOrd="0" presId="urn:microsoft.com/office/officeart/2005/8/layout/vProcess5"/>
    <dgm:cxn modelId="{F0D02484-3DF4-4CFD-A110-FDE75BFAF8F8}" srcId="{E0FCBD54-40E3-4781-BFE9-DA34BE9EB819}" destId="{1DAF8CEA-2941-48E8-AC10-5D71D8A29C1C}" srcOrd="3" destOrd="0" parTransId="{BB427D68-39A9-44A7-AEED-7721E87BA863}" sibTransId="{7C69EDAC-94A9-4160-A521-18CF076EFBAE}"/>
    <dgm:cxn modelId="{F022FD8E-7A8C-43C4-B3EE-157A04CA00F5}" srcId="{E0FCBD54-40E3-4781-BFE9-DA34BE9EB819}" destId="{C77C8E1A-DA72-4806-8CD5-BA2ADE5CF778}" srcOrd="1" destOrd="0" parTransId="{2F94C817-EA7E-44F1-902E-B840F30AF7B9}" sibTransId="{8D9605D9-99FB-44E3-A00F-C4C5014B5CE0}"/>
    <dgm:cxn modelId="{712BFC96-84D2-48C1-92F6-9D533BB9B359}" type="presOf" srcId="{7C69EDAC-94A9-4160-A521-18CF076EFBAE}" destId="{40B0A3F9-951C-4E03-AEB0-9807B8477F68}" srcOrd="0" destOrd="0" presId="urn:microsoft.com/office/officeart/2005/8/layout/vProcess5"/>
    <dgm:cxn modelId="{FBF4B69C-B1FA-4AEA-B794-C0A6A0D5A97A}" type="presOf" srcId="{C77C8E1A-DA72-4806-8CD5-BA2ADE5CF778}" destId="{F134DE61-8F2E-4191-B48C-7606F8321B10}" srcOrd="0" destOrd="0" presId="urn:microsoft.com/office/officeart/2005/8/layout/vProcess5"/>
    <dgm:cxn modelId="{16AA48A9-9AE7-407D-BE08-9FDBC56D2F56}" type="presOf" srcId="{AD22EA88-FC53-42A4-96A7-2D39E2BB26A6}" destId="{FA43AE1E-8551-4B9F-8CA9-CF721BF84C9E}" srcOrd="0" destOrd="0" presId="urn:microsoft.com/office/officeart/2005/8/layout/vProcess5"/>
    <dgm:cxn modelId="{7505DAAD-6D26-4E37-BEC4-591FC595D079}" srcId="{E0FCBD54-40E3-4781-BFE9-DA34BE9EB819}" destId="{7F25A593-EED9-401A-B49D-5B9BD7EB1BD1}" srcOrd="4" destOrd="0" parTransId="{10EFF9EB-5E49-433E-A7EE-16675D47856C}" sibTransId="{08C1492D-8799-47CA-86DB-D03EE9661337}"/>
    <dgm:cxn modelId="{018E50B3-3387-4F87-9DAB-8D4C0FCEA648}" type="presOf" srcId="{E0FCBD54-40E3-4781-BFE9-DA34BE9EB819}" destId="{950941A8-AD99-4ACD-94AD-A71E5CE751EC}" srcOrd="0" destOrd="0" presId="urn:microsoft.com/office/officeart/2005/8/layout/vProcess5"/>
    <dgm:cxn modelId="{7F9310D1-F539-44A8-A35A-1DF3AC51F1D1}" type="presOf" srcId="{7F25A593-EED9-401A-B49D-5B9BD7EB1BD1}" destId="{70C791CE-7745-4A76-A995-26FF17324F82}" srcOrd="0" destOrd="0" presId="urn:microsoft.com/office/officeart/2005/8/layout/vProcess5"/>
    <dgm:cxn modelId="{8B4C0EFB-63E5-4F99-941F-480E81416208}" srcId="{E0FCBD54-40E3-4781-BFE9-DA34BE9EB819}" destId="{2533B536-9B7C-4FD0-97FF-B506D08FC0E6}" srcOrd="0" destOrd="0" parTransId="{2A51128D-2699-4DC1-B343-DF33E8DD1D7B}" sibTransId="{0C20563C-8889-4BB5-9280-F21D46750F85}"/>
    <dgm:cxn modelId="{2B2B211A-429C-4807-B5C8-481AFCC1A0B4}" type="presParOf" srcId="{950941A8-AD99-4ACD-94AD-A71E5CE751EC}" destId="{73C101AB-DA34-4CD4-A500-05C6F7D91605}" srcOrd="0" destOrd="0" presId="urn:microsoft.com/office/officeart/2005/8/layout/vProcess5"/>
    <dgm:cxn modelId="{AC797C72-177D-4392-AEB0-2DD3C3F4972E}" type="presParOf" srcId="{950941A8-AD99-4ACD-94AD-A71E5CE751EC}" destId="{0282FF77-20F1-4434-9E9F-BD8231729C6D}" srcOrd="1" destOrd="0" presId="urn:microsoft.com/office/officeart/2005/8/layout/vProcess5"/>
    <dgm:cxn modelId="{83FD3BEE-9EE2-4B1D-9888-0934C34BABB6}" type="presParOf" srcId="{950941A8-AD99-4ACD-94AD-A71E5CE751EC}" destId="{F134DE61-8F2E-4191-B48C-7606F8321B10}" srcOrd="2" destOrd="0" presId="urn:microsoft.com/office/officeart/2005/8/layout/vProcess5"/>
    <dgm:cxn modelId="{14392C5D-1A17-4D53-A47A-ADF19DB02952}" type="presParOf" srcId="{950941A8-AD99-4ACD-94AD-A71E5CE751EC}" destId="{FA43AE1E-8551-4B9F-8CA9-CF721BF84C9E}" srcOrd="3" destOrd="0" presId="urn:microsoft.com/office/officeart/2005/8/layout/vProcess5"/>
    <dgm:cxn modelId="{68C972CD-D852-440B-BC7D-FE57CFBBA85D}" type="presParOf" srcId="{950941A8-AD99-4ACD-94AD-A71E5CE751EC}" destId="{0D3E2649-5E72-4199-B898-1B6141289E48}" srcOrd="4" destOrd="0" presId="urn:microsoft.com/office/officeart/2005/8/layout/vProcess5"/>
    <dgm:cxn modelId="{CF2CF124-5885-451F-A7FE-D5E0E755DEA7}" type="presParOf" srcId="{950941A8-AD99-4ACD-94AD-A71E5CE751EC}" destId="{70C791CE-7745-4A76-A995-26FF17324F82}" srcOrd="5" destOrd="0" presId="urn:microsoft.com/office/officeart/2005/8/layout/vProcess5"/>
    <dgm:cxn modelId="{FCCEB934-B525-4D92-9209-A9D807D62A0E}" type="presParOf" srcId="{950941A8-AD99-4ACD-94AD-A71E5CE751EC}" destId="{40284347-1E42-420A-8F3C-F67C6151C0A9}" srcOrd="6" destOrd="0" presId="urn:microsoft.com/office/officeart/2005/8/layout/vProcess5"/>
    <dgm:cxn modelId="{7D142FD8-A2C1-4A71-9EBA-4536F7B75ADF}" type="presParOf" srcId="{950941A8-AD99-4ACD-94AD-A71E5CE751EC}" destId="{95C97C38-F564-410D-AE91-2C5EE4FE8170}" srcOrd="7" destOrd="0" presId="urn:microsoft.com/office/officeart/2005/8/layout/vProcess5"/>
    <dgm:cxn modelId="{27687CA4-C757-403A-B45D-0AFD841080A5}" type="presParOf" srcId="{950941A8-AD99-4ACD-94AD-A71E5CE751EC}" destId="{B0B51683-B3F1-4C79-8DF2-7C41B42AB5A2}" srcOrd="8" destOrd="0" presId="urn:microsoft.com/office/officeart/2005/8/layout/vProcess5"/>
    <dgm:cxn modelId="{B9EE4DC1-0E3C-439A-B3F2-8B88BC1BA97E}" type="presParOf" srcId="{950941A8-AD99-4ACD-94AD-A71E5CE751EC}" destId="{40B0A3F9-951C-4E03-AEB0-9807B8477F68}" srcOrd="9" destOrd="0" presId="urn:microsoft.com/office/officeart/2005/8/layout/vProcess5"/>
    <dgm:cxn modelId="{3F73979D-703C-4D3D-AB3A-1634E3CBE84D}" type="presParOf" srcId="{950941A8-AD99-4ACD-94AD-A71E5CE751EC}" destId="{5B1B3195-EDF1-483B-BFB5-E7B149D3EA7E}" srcOrd="10" destOrd="0" presId="urn:microsoft.com/office/officeart/2005/8/layout/vProcess5"/>
    <dgm:cxn modelId="{12BE7DBF-1895-4AE9-8B74-07B156066BC1}" type="presParOf" srcId="{950941A8-AD99-4ACD-94AD-A71E5CE751EC}" destId="{4FE9F027-674C-4FB2-85B9-E56DF7B65629}" srcOrd="11" destOrd="0" presId="urn:microsoft.com/office/officeart/2005/8/layout/vProcess5"/>
    <dgm:cxn modelId="{BAAE3621-93BE-44E9-8C8A-320A960F2A8E}" type="presParOf" srcId="{950941A8-AD99-4ACD-94AD-A71E5CE751EC}" destId="{59C94A85-28EE-41B1-AE78-AA408B0DF025}" srcOrd="12" destOrd="0" presId="urn:microsoft.com/office/officeart/2005/8/layout/vProcess5"/>
    <dgm:cxn modelId="{D6B58623-E4DD-41C8-BB72-7F74121485E6}" type="presParOf" srcId="{950941A8-AD99-4ACD-94AD-A71E5CE751EC}" destId="{810B0D7D-43BC-4F32-9084-DDD1E870E61E}" srcOrd="13" destOrd="0" presId="urn:microsoft.com/office/officeart/2005/8/layout/vProcess5"/>
    <dgm:cxn modelId="{2A6865B0-843A-458C-BD15-6EAA1AB2EC05}" type="presParOf" srcId="{950941A8-AD99-4ACD-94AD-A71E5CE751EC}" destId="{8BB66273-FD6B-477B-B773-C0DA5E26511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1FC7DD8-761E-48B6-BD66-11F9CB8AB2B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BD267BB-2CFF-4B14-8C06-AF2A38068072}">
      <dgm:prSet/>
      <dgm:spPr/>
      <dgm:t>
        <a:bodyPr/>
        <a:lstStyle/>
        <a:p>
          <a:r>
            <a:rPr lang="id-ID"/>
            <a:t>Temukan masalah.</a:t>
          </a:r>
          <a:endParaRPr lang="en-US"/>
        </a:p>
      </dgm:t>
    </dgm:pt>
    <dgm:pt modelId="{60BED573-D4B6-461E-92C8-E313B006DE0F}" type="parTrans" cxnId="{12AB2446-6A22-4D50-B53C-973F902310E3}">
      <dgm:prSet/>
      <dgm:spPr/>
      <dgm:t>
        <a:bodyPr/>
        <a:lstStyle/>
        <a:p>
          <a:endParaRPr lang="en-US"/>
        </a:p>
      </dgm:t>
    </dgm:pt>
    <dgm:pt modelId="{5AB48DEF-252A-4A8F-8103-0C2CE65ADD97}" type="sibTrans" cxnId="{12AB2446-6A22-4D50-B53C-973F902310E3}">
      <dgm:prSet/>
      <dgm:spPr/>
      <dgm:t>
        <a:bodyPr/>
        <a:lstStyle/>
        <a:p>
          <a:endParaRPr lang="en-US"/>
        </a:p>
      </dgm:t>
    </dgm:pt>
    <dgm:pt modelId="{DBBE49C5-03EF-476A-9E58-72CB7172681F}">
      <dgm:prSet/>
      <dgm:spPr/>
      <dgm:t>
        <a:bodyPr/>
        <a:lstStyle/>
        <a:p>
          <a:r>
            <a:rPr lang="id-ID"/>
            <a:t>Buat solusi berbasis IPTEK.Uji potensi pasar.</a:t>
          </a:r>
          <a:endParaRPr lang="en-US"/>
        </a:p>
      </dgm:t>
    </dgm:pt>
    <dgm:pt modelId="{CD1AD28E-EDE1-4802-B197-C66D726B7FEE}" type="parTrans" cxnId="{C24742DF-4FA6-4327-BE1F-9BA02597E08B}">
      <dgm:prSet/>
      <dgm:spPr/>
      <dgm:t>
        <a:bodyPr/>
        <a:lstStyle/>
        <a:p>
          <a:endParaRPr lang="en-US"/>
        </a:p>
      </dgm:t>
    </dgm:pt>
    <dgm:pt modelId="{AEA2B076-9F1F-4A3B-BFE0-47ECF1E1FC42}" type="sibTrans" cxnId="{C24742DF-4FA6-4327-BE1F-9BA02597E08B}">
      <dgm:prSet/>
      <dgm:spPr/>
      <dgm:t>
        <a:bodyPr/>
        <a:lstStyle/>
        <a:p>
          <a:endParaRPr lang="en-US"/>
        </a:p>
      </dgm:t>
    </dgm:pt>
    <dgm:pt modelId="{E8D9236F-E4DD-45BD-90A0-E38E25549124}">
      <dgm:prSet/>
      <dgm:spPr/>
      <dgm:t>
        <a:bodyPr/>
        <a:lstStyle/>
        <a:p>
          <a:r>
            <a:rPr lang="id-ID"/>
            <a:t>Buat model bisnis sederhana.</a:t>
          </a:r>
          <a:endParaRPr lang="en-US"/>
        </a:p>
      </dgm:t>
    </dgm:pt>
    <dgm:pt modelId="{E554E6FA-E0CA-4F16-9AC8-A01EDD034590}" type="parTrans" cxnId="{E1E6F848-7C1F-49A8-B956-61464EF243D5}">
      <dgm:prSet/>
      <dgm:spPr/>
      <dgm:t>
        <a:bodyPr/>
        <a:lstStyle/>
        <a:p>
          <a:endParaRPr lang="en-US"/>
        </a:p>
      </dgm:t>
    </dgm:pt>
    <dgm:pt modelId="{90C1C65A-F772-4BD7-97E8-926156C81C71}" type="sibTrans" cxnId="{E1E6F848-7C1F-49A8-B956-61464EF243D5}">
      <dgm:prSet/>
      <dgm:spPr/>
      <dgm:t>
        <a:bodyPr/>
        <a:lstStyle/>
        <a:p>
          <a:endParaRPr lang="en-US"/>
        </a:p>
      </dgm:t>
    </dgm:pt>
    <dgm:pt modelId="{0FD926C1-41BC-4E5F-A783-B308FBD6C563}">
      <dgm:prSet/>
      <dgm:spPr/>
      <dgm:t>
        <a:bodyPr/>
        <a:lstStyle/>
        <a:p>
          <a:r>
            <a:rPr lang="id-ID"/>
            <a:t>Validasi ide dengan pengguna.</a:t>
          </a:r>
          <a:endParaRPr lang="en-US"/>
        </a:p>
      </dgm:t>
    </dgm:pt>
    <dgm:pt modelId="{2E5B7C39-E694-4F77-899A-CF58D8E0229E}" type="parTrans" cxnId="{12D1A44E-894C-422D-87BB-ACE9C3F3E69C}">
      <dgm:prSet/>
      <dgm:spPr/>
      <dgm:t>
        <a:bodyPr/>
        <a:lstStyle/>
        <a:p>
          <a:endParaRPr lang="en-US"/>
        </a:p>
      </dgm:t>
    </dgm:pt>
    <dgm:pt modelId="{474374E1-AB16-4973-ABE4-EE136C12F44A}" type="sibTrans" cxnId="{12D1A44E-894C-422D-87BB-ACE9C3F3E69C}">
      <dgm:prSet/>
      <dgm:spPr/>
      <dgm:t>
        <a:bodyPr/>
        <a:lstStyle/>
        <a:p>
          <a:endParaRPr lang="en-US"/>
        </a:p>
      </dgm:t>
    </dgm:pt>
    <dgm:pt modelId="{268C91E6-3425-4397-BE48-E67BDA60AA6F}">
      <dgm:prSet/>
      <dgm:spPr/>
      <dgm:t>
        <a:bodyPr/>
        <a:lstStyle/>
        <a:p>
          <a:r>
            <a:rPr lang="id-ID"/>
            <a:t>Proses ini membantu mahasiswa berlatih berpikir kritis dan metodologis dalam menemukan ide bisnis yang layak.</a:t>
          </a:r>
          <a:endParaRPr lang="en-US"/>
        </a:p>
      </dgm:t>
    </dgm:pt>
    <dgm:pt modelId="{9D0D46E8-B651-49A9-B438-45E2C7B9013A}" type="parTrans" cxnId="{A2FB4A37-D99D-43F1-8F28-5BBECCFBA556}">
      <dgm:prSet/>
      <dgm:spPr/>
      <dgm:t>
        <a:bodyPr/>
        <a:lstStyle/>
        <a:p>
          <a:endParaRPr lang="en-US"/>
        </a:p>
      </dgm:t>
    </dgm:pt>
    <dgm:pt modelId="{EDCA1A62-3A70-4DB7-8288-B1F8E9234B91}" type="sibTrans" cxnId="{A2FB4A37-D99D-43F1-8F28-5BBECCFBA556}">
      <dgm:prSet/>
      <dgm:spPr/>
      <dgm:t>
        <a:bodyPr/>
        <a:lstStyle/>
        <a:p>
          <a:endParaRPr lang="en-US"/>
        </a:p>
      </dgm:t>
    </dgm:pt>
    <dgm:pt modelId="{155870DC-3724-4E1F-A517-8DF81C087A14}" type="pres">
      <dgm:prSet presAssocID="{31FC7DD8-761E-48B6-BD66-11F9CB8AB2BA}" presName="linear" presStyleCnt="0">
        <dgm:presLayoutVars>
          <dgm:animLvl val="lvl"/>
          <dgm:resizeHandles val="exact"/>
        </dgm:presLayoutVars>
      </dgm:prSet>
      <dgm:spPr/>
    </dgm:pt>
    <dgm:pt modelId="{2525A52C-5BB2-4595-9C05-60CF1ACE1B3A}" type="pres">
      <dgm:prSet presAssocID="{2BD267BB-2CFF-4B14-8C06-AF2A3806807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350A9E3-96E8-4E47-B3AC-A3225F800876}" type="pres">
      <dgm:prSet presAssocID="{5AB48DEF-252A-4A8F-8103-0C2CE65ADD97}" presName="spacer" presStyleCnt="0"/>
      <dgm:spPr/>
    </dgm:pt>
    <dgm:pt modelId="{F6932E5F-8572-48B7-B619-22C9677B71AB}" type="pres">
      <dgm:prSet presAssocID="{DBBE49C5-03EF-476A-9E58-72CB7172681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34A31AD-5E39-4A2C-886D-6AF4305189D5}" type="pres">
      <dgm:prSet presAssocID="{AEA2B076-9F1F-4A3B-BFE0-47ECF1E1FC42}" presName="spacer" presStyleCnt="0"/>
      <dgm:spPr/>
    </dgm:pt>
    <dgm:pt modelId="{39B803BA-5CA9-45E0-87D6-D8D045621F8C}" type="pres">
      <dgm:prSet presAssocID="{E8D9236F-E4DD-45BD-90A0-E38E2554912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1283D11-077B-43F8-8AAF-94612A363A0D}" type="pres">
      <dgm:prSet presAssocID="{90C1C65A-F772-4BD7-97E8-926156C81C71}" presName="spacer" presStyleCnt="0"/>
      <dgm:spPr/>
    </dgm:pt>
    <dgm:pt modelId="{B242BD5C-1496-406D-A939-0E1F74F802C4}" type="pres">
      <dgm:prSet presAssocID="{0FD926C1-41BC-4E5F-A783-B308FBD6C56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1A130E9-10B6-4F67-8F52-F66487E8A1E9}" type="pres">
      <dgm:prSet presAssocID="{474374E1-AB16-4973-ABE4-EE136C12F44A}" presName="spacer" presStyleCnt="0"/>
      <dgm:spPr/>
    </dgm:pt>
    <dgm:pt modelId="{E0DB5609-E6A0-4E0C-BCDE-84BC882B7889}" type="pres">
      <dgm:prSet presAssocID="{268C91E6-3425-4397-BE48-E67BDA60AA6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2FB4A37-D99D-43F1-8F28-5BBECCFBA556}" srcId="{31FC7DD8-761E-48B6-BD66-11F9CB8AB2BA}" destId="{268C91E6-3425-4397-BE48-E67BDA60AA6F}" srcOrd="4" destOrd="0" parTransId="{9D0D46E8-B651-49A9-B438-45E2C7B9013A}" sibTransId="{EDCA1A62-3A70-4DB7-8288-B1F8E9234B91}"/>
    <dgm:cxn modelId="{12AB2446-6A22-4D50-B53C-973F902310E3}" srcId="{31FC7DD8-761E-48B6-BD66-11F9CB8AB2BA}" destId="{2BD267BB-2CFF-4B14-8C06-AF2A38068072}" srcOrd="0" destOrd="0" parTransId="{60BED573-D4B6-461E-92C8-E313B006DE0F}" sibTransId="{5AB48DEF-252A-4A8F-8103-0C2CE65ADD97}"/>
    <dgm:cxn modelId="{E1E6F848-7C1F-49A8-B956-61464EF243D5}" srcId="{31FC7DD8-761E-48B6-BD66-11F9CB8AB2BA}" destId="{E8D9236F-E4DD-45BD-90A0-E38E25549124}" srcOrd="2" destOrd="0" parTransId="{E554E6FA-E0CA-4F16-9AC8-A01EDD034590}" sibTransId="{90C1C65A-F772-4BD7-97E8-926156C81C71}"/>
    <dgm:cxn modelId="{12D1A44E-894C-422D-87BB-ACE9C3F3E69C}" srcId="{31FC7DD8-761E-48B6-BD66-11F9CB8AB2BA}" destId="{0FD926C1-41BC-4E5F-A783-B308FBD6C563}" srcOrd="3" destOrd="0" parTransId="{2E5B7C39-E694-4F77-899A-CF58D8E0229E}" sibTransId="{474374E1-AB16-4973-ABE4-EE136C12F44A}"/>
    <dgm:cxn modelId="{6D9B2DC7-7848-47B9-B7D4-5CFB3FC276F6}" type="presOf" srcId="{DBBE49C5-03EF-476A-9E58-72CB7172681F}" destId="{F6932E5F-8572-48B7-B619-22C9677B71AB}" srcOrd="0" destOrd="0" presId="urn:microsoft.com/office/officeart/2005/8/layout/vList2"/>
    <dgm:cxn modelId="{15CCAFCB-EE57-4473-BDE9-3771450DC6ED}" type="presOf" srcId="{0FD926C1-41BC-4E5F-A783-B308FBD6C563}" destId="{B242BD5C-1496-406D-A939-0E1F74F802C4}" srcOrd="0" destOrd="0" presId="urn:microsoft.com/office/officeart/2005/8/layout/vList2"/>
    <dgm:cxn modelId="{4FA48BCC-4D6E-4234-83C4-EDE4BC141583}" type="presOf" srcId="{E8D9236F-E4DD-45BD-90A0-E38E25549124}" destId="{39B803BA-5CA9-45E0-87D6-D8D045621F8C}" srcOrd="0" destOrd="0" presId="urn:microsoft.com/office/officeart/2005/8/layout/vList2"/>
    <dgm:cxn modelId="{C24742DF-4FA6-4327-BE1F-9BA02597E08B}" srcId="{31FC7DD8-761E-48B6-BD66-11F9CB8AB2BA}" destId="{DBBE49C5-03EF-476A-9E58-72CB7172681F}" srcOrd="1" destOrd="0" parTransId="{CD1AD28E-EDE1-4802-B197-C66D726B7FEE}" sibTransId="{AEA2B076-9F1F-4A3B-BFE0-47ECF1E1FC42}"/>
    <dgm:cxn modelId="{FFF7B4E5-0519-4A53-BBC6-C2B708A43025}" type="presOf" srcId="{268C91E6-3425-4397-BE48-E67BDA60AA6F}" destId="{E0DB5609-E6A0-4E0C-BCDE-84BC882B7889}" srcOrd="0" destOrd="0" presId="urn:microsoft.com/office/officeart/2005/8/layout/vList2"/>
    <dgm:cxn modelId="{964E44EE-E03E-42A7-A26F-D02FF271D20A}" type="presOf" srcId="{31FC7DD8-761E-48B6-BD66-11F9CB8AB2BA}" destId="{155870DC-3724-4E1F-A517-8DF81C087A14}" srcOrd="0" destOrd="0" presId="urn:microsoft.com/office/officeart/2005/8/layout/vList2"/>
    <dgm:cxn modelId="{DCBBE4F7-043B-4D06-B0C8-5020ED58D4C5}" type="presOf" srcId="{2BD267BB-2CFF-4B14-8C06-AF2A38068072}" destId="{2525A52C-5BB2-4595-9C05-60CF1ACE1B3A}" srcOrd="0" destOrd="0" presId="urn:microsoft.com/office/officeart/2005/8/layout/vList2"/>
    <dgm:cxn modelId="{5909783C-397A-4113-BF0D-D6EA7B8269CC}" type="presParOf" srcId="{155870DC-3724-4E1F-A517-8DF81C087A14}" destId="{2525A52C-5BB2-4595-9C05-60CF1ACE1B3A}" srcOrd="0" destOrd="0" presId="urn:microsoft.com/office/officeart/2005/8/layout/vList2"/>
    <dgm:cxn modelId="{76ABEEEE-129F-4669-BF2B-753FA2E2EB5C}" type="presParOf" srcId="{155870DC-3724-4E1F-A517-8DF81C087A14}" destId="{7350A9E3-96E8-4E47-B3AC-A3225F800876}" srcOrd="1" destOrd="0" presId="urn:microsoft.com/office/officeart/2005/8/layout/vList2"/>
    <dgm:cxn modelId="{D6D59E2D-18A2-4BF3-9DC3-EA4E0716829D}" type="presParOf" srcId="{155870DC-3724-4E1F-A517-8DF81C087A14}" destId="{F6932E5F-8572-48B7-B619-22C9677B71AB}" srcOrd="2" destOrd="0" presId="urn:microsoft.com/office/officeart/2005/8/layout/vList2"/>
    <dgm:cxn modelId="{8BEECB2B-3EAD-4491-AE46-926A099B3718}" type="presParOf" srcId="{155870DC-3724-4E1F-A517-8DF81C087A14}" destId="{134A31AD-5E39-4A2C-886D-6AF4305189D5}" srcOrd="3" destOrd="0" presId="urn:microsoft.com/office/officeart/2005/8/layout/vList2"/>
    <dgm:cxn modelId="{BB1DE075-C767-4DDD-87A1-EB132C1F4215}" type="presParOf" srcId="{155870DC-3724-4E1F-A517-8DF81C087A14}" destId="{39B803BA-5CA9-45E0-87D6-D8D045621F8C}" srcOrd="4" destOrd="0" presId="urn:microsoft.com/office/officeart/2005/8/layout/vList2"/>
    <dgm:cxn modelId="{A9B7D697-093C-4125-B872-7313109BDCD2}" type="presParOf" srcId="{155870DC-3724-4E1F-A517-8DF81C087A14}" destId="{B1283D11-077B-43F8-8AAF-94612A363A0D}" srcOrd="5" destOrd="0" presId="urn:microsoft.com/office/officeart/2005/8/layout/vList2"/>
    <dgm:cxn modelId="{E56C9986-3596-46C0-8FD8-9162CE511630}" type="presParOf" srcId="{155870DC-3724-4E1F-A517-8DF81C087A14}" destId="{B242BD5C-1496-406D-A939-0E1F74F802C4}" srcOrd="6" destOrd="0" presId="urn:microsoft.com/office/officeart/2005/8/layout/vList2"/>
    <dgm:cxn modelId="{29C0835E-68E5-42FD-B934-347E4D8F130B}" type="presParOf" srcId="{155870DC-3724-4E1F-A517-8DF81C087A14}" destId="{81A130E9-10B6-4F67-8F52-F66487E8A1E9}" srcOrd="7" destOrd="0" presId="urn:microsoft.com/office/officeart/2005/8/layout/vList2"/>
    <dgm:cxn modelId="{1C7E44C6-F8DE-4397-AE03-2753C3CE168E}" type="presParOf" srcId="{155870DC-3724-4E1F-A517-8DF81C087A14}" destId="{E0DB5609-E6A0-4E0C-BCDE-84BC882B788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2EF6602-0F10-4271-AFE6-939EAB081A82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72C55F7-85BC-4580-B2A1-5AB37A3EE7AF}">
      <dgm:prSet/>
      <dgm:spPr/>
      <dgm:t>
        <a:bodyPr/>
        <a:lstStyle/>
        <a:p>
          <a:r>
            <a:rPr lang="id-ID"/>
            <a:t>Bagi kelompok (AI, Fintech, EduTech, AgriTech).</a:t>
          </a:r>
          <a:endParaRPr lang="en-US"/>
        </a:p>
      </dgm:t>
    </dgm:pt>
    <dgm:pt modelId="{5B5F5882-28A0-4B46-A5BA-F7B85B7AAC25}" type="parTrans" cxnId="{ABCB33A5-B8D3-40C3-BE45-FC8423240027}">
      <dgm:prSet/>
      <dgm:spPr/>
      <dgm:t>
        <a:bodyPr/>
        <a:lstStyle/>
        <a:p>
          <a:endParaRPr lang="en-US"/>
        </a:p>
      </dgm:t>
    </dgm:pt>
    <dgm:pt modelId="{9FFFC55D-494F-42E6-A1BC-3031CBF15223}" type="sibTrans" cxnId="{ABCB33A5-B8D3-40C3-BE45-FC8423240027}">
      <dgm:prSet/>
      <dgm:spPr/>
      <dgm:t>
        <a:bodyPr/>
        <a:lstStyle/>
        <a:p>
          <a:endParaRPr lang="en-US"/>
        </a:p>
      </dgm:t>
    </dgm:pt>
    <dgm:pt modelId="{B7D1F285-B197-491A-BF8D-32411BE4AD7D}">
      <dgm:prSet/>
      <dgm:spPr/>
      <dgm:t>
        <a:bodyPr/>
        <a:lstStyle/>
        <a:p>
          <a:r>
            <a:rPr lang="id-ID"/>
            <a:t>Analisis peluang dan risiko bisnis.</a:t>
          </a:r>
          <a:endParaRPr lang="en-US"/>
        </a:p>
      </dgm:t>
    </dgm:pt>
    <dgm:pt modelId="{BFF95B7C-EA4D-49B4-88DE-94062F3E5CEA}" type="parTrans" cxnId="{22E7DCA0-0852-4AE5-BF17-9D2ECB39B290}">
      <dgm:prSet/>
      <dgm:spPr/>
      <dgm:t>
        <a:bodyPr/>
        <a:lstStyle/>
        <a:p>
          <a:endParaRPr lang="en-US"/>
        </a:p>
      </dgm:t>
    </dgm:pt>
    <dgm:pt modelId="{526CFD09-3909-4578-8E30-F9FA49A159BF}" type="sibTrans" cxnId="{22E7DCA0-0852-4AE5-BF17-9D2ECB39B290}">
      <dgm:prSet/>
      <dgm:spPr/>
      <dgm:t>
        <a:bodyPr/>
        <a:lstStyle/>
        <a:p>
          <a:endParaRPr lang="en-US"/>
        </a:p>
      </dgm:t>
    </dgm:pt>
    <dgm:pt modelId="{D7F93CDD-1A33-49D5-B7C7-7954816B227D}">
      <dgm:prSet/>
      <dgm:spPr/>
      <dgm:t>
        <a:bodyPr/>
        <a:lstStyle/>
        <a:p>
          <a:r>
            <a:rPr lang="id-ID"/>
            <a:t>Buat tabel analisis &amp; presentasikan.</a:t>
          </a:r>
          <a:endParaRPr lang="en-US"/>
        </a:p>
      </dgm:t>
    </dgm:pt>
    <dgm:pt modelId="{3E7273B4-D19B-4709-A011-F7ABB585704F}" type="parTrans" cxnId="{78B9F1DC-0145-4595-B5C3-36D739B3D46B}">
      <dgm:prSet/>
      <dgm:spPr/>
      <dgm:t>
        <a:bodyPr/>
        <a:lstStyle/>
        <a:p>
          <a:endParaRPr lang="en-US"/>
        </a:p>
      </dgm:t>
    </dgm:pt>
    <dgm:pt modelId="{FC6BBA92-33C8-4C0B-91C5-64F770A12C9C}" type="sibTrans" cxnId="{78B9F1DC-0145-4595-B5C3-36D739B3D46B}">
      <dgm:prSet/>
      <dgm:spPr/>
      <dgm:t>
        <a:bodyPr/>
        <a:lstStyle/>
        <a:p>
          <a:endParaRPr lang="en-US"/>
        </a:p>
      </dgm:t>
    </dgm:pt>
    <dgm:pt modelId="{B4A77993-CC03-4E40-8644-FD88C42C6033}">
      <dgm:prSet/>
      <dgm:spPr/>
      <dgm:t>
        <a:bodyPr/>
        <a:lstStyle/>
        <a:p>
          <a:r>
            <a:rPr lang="id-ID"/>
            <a:t>Tujuan aktivitas ini adalah melatih kolaborasi dan kemampuan riset mahasiswa terhadap tren industri.</a:t>
          </a:r>
          <a:endParaRPr lang="en-US"/>
        </a:p>
      </dgm:t>
    </dgm:pt>
    <dgm:pt modelId="{9180F6D6-988B-4F80-B62F-B56FA1783D91}" type="parTrans" cxnId="{A086DBBC-9D10-48E5-9488-B01C7FA44B69}">
      <dgm:prSet/>
      <dgm:spPr/>
      <dgm:t>
        <a:bodyPr/>
        <a:lstStyle/>
        <a:p>
          <a:endParaRPr lang="en-US"/>
        </a:p>
      </dgm:t>
    </dgm:pt>
    <dgm:pt modelId="{351E58C4-929E-4DB0-8D2C-804C29D311C0}" type="sibTrans" cxnId="{A086DBBC-9D10-48E5-9488-B01C7FA44B69}">
      <dgm:prSet/>
      <dgm:spPr/>
      <dgm:t>
        <a:bodyPr/>
        <a:lstStyle/>
        <a:p>
          <a:endParaRPr lang="en-US"/>
        </a:p>
      </dgm:t>
    </dgm:pt>
    <dgm:pt modelId="{62B64DB3-7E7C-4574-9C22-213C23EA5B69}" type="pres">
      <dgm:prSet presAssocID="{B2EF6602-0F10-4271-AFE6-939EAB081A82}" presName="matrix" presStyleCnt="0">
        <dgm:presLayoutVars>
          <dgm:chMax val="1"/>
          <dgm:dir/>
          <dgm:resizeHandles val="exact"/>
        </dgm:presLayoutVars>
      </dgm:prSet>
      <dgm:spPr/>
    </dgm:pt>
    <dgm:pt modelId="{6C1BF948-979C-4459-A673-8150F07F41D6}" type="pres">
      <dgm:prSet presAssocID="{B2EF6602-0F10-4271-AFE6-939EAB081A82}" presName="diamond" presStyleLbl="bgShp" presStyleIdx="0" presStyleCnt="1"/>
      <dgm:spPr/>
    </dgm:pt>
    <dgm:pt modelId="{0D8267FC-3E56-497C-9587-FA2E4EF80B56}" type="pres">
      <dgm:prSet presAssocID="{B2EF6602-0F10-4271-AFE6-939EAB081A82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062BE55-9200-42F3-8BEE-17DC28CC16CB}" type="pres">
      <dgm:prSet presAssocID="{B2EF6602-0F10-4271-AFE6-939EAB081A82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09B9451-E8F6-4E2D-9069-53B56BF23902}" type="pres">
      <dgm:prSet presAssocID="{B2EF6602-0F10-4271-AFE6-939EAB081A82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1333BD0-99A8-479E-AFC2-6D3B447B43D3}" type="pres">
      <dgm:prSet presAssocID="{B2EF6602-0F10-4271-AFE6-939EAB081A82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0FA4E01-AD97-4115-9145-12B3374F0E86}" type="presOf" srcId="{B4A77993-CC03-4E40-8644-FD88C42C6033}" destId="{81333BD0-99A8-479E-AFC2-6D3B447B43D3}" srcOrd="0" destOrd="0" presId="urn:microsoft.com/office/officeart/2005/8/layout/matrix3"/>
    <dgm:cxn modelId="{0FE9F23D-03D5-4520-826F-18824AFB1CEF}" type="presOf" srcId="{B2EF6602-0F10-4271-AFE6-939EAB081A82}" destId="{62B64DB3-7E7C-4574-9C22-213C23EA5B69}" srcOrd="0" destOrd="0" presId="urn:microsoft.com/office/officeart/2005/8/layout/matrix3"/>
    <dgm:cxn modelId="{B606C25F-BEAE-4813-9C72-0AC873A35A9F}" type="presOf" srcId="{D7F93CDD-1A33-49D5-B7C7-7954816B227D}" destId="{E09B9451-E8F6-4E2D-9069-53B56BF23902}" srcOrd="0" destOrd="0" presId="urn:microsoft.com/office/officeart/2005/8/layout/matrix3"/>
    <dgm:cxn modelId="{2C494968-19FB-429B-840A-78710D1DDAB3}" type="presOf" srcId="{B7D1F285-B197-491A-BF8D-32411BE4AD7D}" destId="{1062BE55-9200-42F3-8BEE-17DC28CC16CB}" srcOrd="0" destOrd="0" presId="urn:microsoft.com/office/officeart/2005/8/layout/matrix3"/>
    <dgm:cxn modelId="{22E7DCA0-0852-4AE5-BF17-9D2ECB39B290}" srcId="{B2EF6602-0F10-4271-AFE6-939EAB081A82}" destId="{B7D1F285-B197-491A-BF8D-32411BE4AD7D}" srcOrd="1" destOrd="0" parTransId="{BFF95B7C-EA4D-49B4-88DE-94062F3E5CEA}" sibTransId="{526CFD09-3909-4578-8E30-F9FA49A159BF}"/>
    <dgm:cxn modelId="{ABCB33A5-B8D3-40C3-BE45-FC8423240027}" srcId="{B2EF6602-0F10-4271-AFE6-939EAB081A82}" destId="{B72C55F7-85BC-4580-B2A1-5AB37A3EE7AF}" srcOrd="0" destOrd="0" parTransId="{5B5F5882-28A0-4B46-A5BA-F7B85B7AAC25}" sibTransId="{9FFFC55D-494F-42E6-A1BC-3031CBF15223}"/>
    <dgm:cxn modelId="{A086DBBC-9D10-48E5-9488-B01C7FA44B69}" srcId="{B2EF6602-0F10-4271-AFE6-939EAB081A82}" destId="{B4A77993-CC03-4E40-8644-FD88C42C6033}" srcOrd="3" destOrd="0" parTransId="{9180F6D6-988B-4F80-B62F-B56FA1783D91}" sibTransId="{351E58C4-929E-4DB0-8D2C-804C29D311C0}"/>
    <dgm:cxn modelId="{78B9F1DC-0145-4595-B5C3-36D739B3D46B}" srcId="{B2EF6602-0F10-4271-AFE6-939EAB081A82}" destId="{D7F93CDD-1A33-49D5-B7C7-7954816B227D}" srcOrd="2" destOrd="0" parTransId="{3E7273B4-D19B-4709-A011-F7ABB585704F}" sibTransId="{FC6BBA92-33C8-4C0B-91C5-64F770A12C9C}"/>
    <dgm:cxn modelId="{A91741FA-8363-4FDB-85CF-B0E6982F87F0}" type="presOf" srcId="{B72C55F7-85BC-4580-B2A1-5AB37A3EE7AF}" destId="{0D8267FC-3E56-497C-9587-FA2E4EF80B56}" srcOrd="0" destOrd="0" presId="urn:microsoft.com/office/officeart/2005/8/layout/matrix3"/>
    <dgm:cxn modelId="{BE31809B-9FC0-4259-B673-DF6512153131}" type="presParOf" srcId="{62B64DB3-7E7C-4574-9C22-213C23EA5B69}" destId="{6C1BF948-979C-4459-A673-8150F07F41D6}" srcOrd="0" destOrd="0" presId="urn:microsoft.com/office/officeart/2005/8/layout/matrix3"/>
    <dgm:cxn modelId="{0B111838-3EDD-4798-8175-A11A71B4AF10}" type="presParOf" srcId="{62B64DB3-7E7C-4574-9C22-213C23EA5B69}" destId="{0D8267FC-3E56-497C-9587-FA2E4EF80B56}" srcOrd="1" destOrd="0" presId="urn:microsoft.com/office/officeart/2005/8/layout/matrix3"/>
    <dgm:cxn modelId="{E8A49055-681D-4688-AC03-1067EB9DAA67}" type="presParOf" srcId="{62B64DB3-7E7C-4574-9C22-213C23EA5B69}" destId="{1062BE55-9200-42F3-8BEE-17DC28CC16CB}" srcOrd="2" destOrd="0" presId="urn:microsoft.com/office/officeart/2005/8/layout/matrix3"/>
    <dgm:cxn modelId="{1E925114-F7C7-4277-8172-65518E7E5DC1}" type="presParOf" srcId="{62B64DB3-7E7C-4574-9C22-213C23EA5B69}" destId="{E09B9451-E8F6-4E2D-9069-53B56BF23902}" srcOrd="3" destOrd="0" presId="urn:microsoft.com/office/officeart/2005/8/layout/matrix3"/>
    <dgm:cxn modelId="{6FC8B398-E428-4F64-8602-ED2F382E3AD0}" type="presParOf" srcId="{62B64DB3-7E7C-4574-9C22-213C23EA5B69}" destId="{81333BD0-99A8-479E-AFC2-6D3B447B43D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1A0E90A-7150-4AB2-B37A-5D311C305F91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AB74111-5112-4B77-B684-A227696F1936}">
      <dgm:prSet/>
      <dgm:spPr/>
      <dgm:t>
        <a:bodyPr/>
        <a:lstStyle/>
        <a:p>
          <a:r>
            <a:rPr lang="id-ID"/>
            <a:t>Apa peluang usaha IPTEK di daerah Anda?</a:t>
          </a:r>
          <a:endParaRPr lang="en-US"/>
        </a:p>
      </dgm:t>
    </dgm:pt>
    <dgm:pt modelId="{0A99A61A-E86B-47D5-9BDA-2686D9FE5E31}" type="parTrans" cxnId="{BD0BAB29-102F-42FD-A6C6-EB6F390DB33A}">
      <dgm:prSet/>
      <dgm:spPr/>
      <dgm:t>
        <a:bodyPr/>
        <a:lstStyle/>
        <a:p>
          <a:endParaRPr lang="en-US"/>
        </a:p>
      </dgm:t>
    </dgm:pt>
    <dgm:pt modelId="{8BBEFF01-03EF-4E4C-956A-3FF204538371}" type="sibTrans" cxnId="{BD0BAB29-102F-42FD-A6C6-EB6F390DB33A}">
      <dgm:prSet/>
      <dgm:spPr/>
      <dgm:t>
        <a:bodyPr/>
        <a:lstStyle/>
        <a:p>
          <a:endParaRPr lang="en-US"/>
        </a:p>
      </dgm:t>
    </dgm:pt>
    <dgm:pt modelId="{1E5D7525-EDD3-4C71-B117-7E36AB368DC8}">
      <dgm:prSet/>
      <dgm:spPr/>
      <dgm:t>
        <a:bodyPr/>
        <a:lstStyle/>
        <a:p>
          <a:r>
            <a:rPr lang="id-ID"/>
            <a:t>Teknologi apa yang paling relevan?</a:t>
          </a:r>
          <a:endParaRPr lang="en-US"/>
        </a:p>
      </dgm:t>
    </dgm:pt>
    <dgm:pt modelId="{2CCDBA3F-8D9E-4B42-98F7-185AAAA485DF}" type="parTrans" cxnId="{8BBCEF6F-A81F-400C-91F9-77F9FAD7B0F7}">
      <dgm:prSet/>
      <dgm:spPr/>
      <dgm:t>
        <a:bodyPr/>
        <a:lstStyle/>
        <a:p>
          <a:endParaRPr lang="en-US"/>
        </a:p>
      </dgm:t>
    </dgm:pt>
    <dgm:pt modelId="{A00EA4E1-F139-416B-B9D0-4BE7EC1936B3}" type="sibTrans" cxnId="{8BBCEF6F-A81F-400C-91F9-77F9FAD7B0F7}">
      <dgm:prSet/>
      <dgm:spPr/>
      <dgm:t>
        <a:bodyPr/>
        <a:lstStyle/>
        <a:p>
          <a:endParaRPr lang="en-US"/>
        </a:p>
      </dgm:t>
    </dgm:pt>
    <dgm:pt modelId="{9C17A3FB-85DA-43F8-ABB6-9BB9663D80A7}">
      <dgm:prSet/>
      <dgm:spPr/>
      <dgm:t>
        <a:bodyPr/>
        <a:lstStyle/>
        <a:p>
          <a:r>
            <a:rPr lang="id-ID"/>
            <a:t>Bagaimana menjamin keberlanjutan usaha tersebut?</a:t>
          </a:r>
          <a:endParaRPr lang="en-US"/>
        </a:p>
      </dgm:t>
    </dgm:pt>
    <dgm:pt modelId="{30EB6E25-A1B1-43B7-B930-8EF786155964}" type="parTrans" cxnId="{6ADF709F-FA86-4DA9-8DB6-80479B6DFF27}">
      <dgm:prSet/>
      <dgm:spPr/>
      <dgm:t>
        <a:bodyPr/>
        <a:lstStyle/>
        <a:p>
          <a:endParaRPr lang="en-US"/>
        </a:p>
      </dgm:t>
    </dgm:pt>
    <dgm:pt modelId="{E34379E7-1AE2-4D9C-819C-0F75B61CE024}" type="sibTrans" cxnId="{6ADF709F-FA86-4DA9-8DB6-80479B6DFF27}">
      <dgm:prSet/>
      <dgm:spPr/>
      <dgm:t>
        <a:bodyPr/>
        <a:lstStyle/>
        <a:p>
          <a:endParaRPr lang="en-US"/>
        </a:p>
      </dgm:t>
    </dgm:pt>
    <dgm:pt modelId="{B143A246-4728-4B91-B2F2-4270718CB40E}">
      <dgm:prSet/>
      <dgm:spPr/>
      <dgm:t>
        <a:bodyPr/>
        <a:lstStyle/>
        <a:p>
          <a:r>
            <a:rPr lang="id-ID"/>
            <a:t>Pertanyaan reflektif untuk menggali kesadaran dan kreativitas dalam merancang ide bisnis.</a:t>
          </a:r>
          <a:endParaRPr lang="en-US"/>
        </a:p>
      </dgm:t>
    </dgm:pt>
    <dgm:pt modelId="{DD6CE0CA-230C-4F13-8E53-FF35DA5AD012}" type="parTrans" cxnId="{C74F814B-99C0-439F-8368-6250CB94D8B7}">
      <dgm:prSet/>
      <dgm:spPr/>
      <dgm:t>
        <a:bodyPr/>
        <a:lstStyle/>
        <a:p>
          <a:endParaRPr lang="en-US"/>
        </a:p>
      </dgm:t>
    </dgm:pt>
    <dgm:pt modelId="{5D53C659-0C5D-404F-A087-115E03B67D6B}" type="sibTrans" cxnId="{C74F814B-99C0-439F-8368-6250CB94D8B7}">
      <dgm:prSet/>
      <dgm:spPr/>
      <dgm:t>
        <a:bodyPr/>
        <a:lstStyle/>
        <a:p>
          <a:endParaRPr lang="en-US"/>
        </a:p>
      </dgm:t>
    </dgm:pt>
    <dgm:pt modelId="{82EEF984-C378-47EF-8987-8E891A7FBF33}" type="pres">
      <dgm:prSet presAssocID="{61A0E90A-7150-4AB2-B37A-5D311C305F91}" presName="outerComposite" presStyleCnt="0">
        <dgm:presLayoutVars>
          <dgm:chMax val="5"/>
          <dgm:dir/>
          <dgm:resizeHandles val="exact"/>
        </dgm:presLayoutVars>
      </dgm:prSet>
      <dgm:spPr/>
    </dgm:pt>
    <dgm:pt modelId="{055BD77D-2881-4D83-B2A5-81BBA1BE754A}" type="pres">
      <dgm:prSet presAssocID="{61A0E90A-7150-4AB2-B37A-5D311C305F91}" presName="dummyMaxCanvas" presStyleCnt="0">
        <dgm:presLayoutVars/>
      </dgm:prSet>
      <dgm:spPr/>
    </dgm:pt>
    <dgm:pt modelId="{BAF01A92-B8EF-4A71-BA1F-05472EAF467A}" type="pres">
      <dgm:prSet presAssocID="{61A0E90A-7150-4AB2-B37A-5D311C305F91}" presName="FourNodes_1" presStyleLbl="node1" presStyleIdx="0" presStyleCnt="4">
        <dgm:presLayoutVars>
          <dgm:bulletEnabled val="1"/>
        </dgm:presLayoutVars>
      </dgm:prSet>
      <dgm:spPr/>
    </dgm:pt>
    <dgm:pt modelId="{0E062EE5-1740-456D-BF54-1DE762CE0632}" type="pres">
      <dgm:prSet presAssocID="{61A0E90A-7150-4AB2-B37A-5D311C305F91}" presName="FourNodes_2" presStyleLbl="node1" presStyleIdx="1" presStyleCnt="4">
        <dgm:presLayoutVars>
          <dgm:bulletEnabled val="1"/>
        </dgm:presLayoutVars>
      </dgm:prSet>
      <dgm:spPr/>
    </dgm:pt>
    <dgm:pt modelId="{7840B3A2-023E-4D62-AE3A-4030E9AB94BA}" type="pres">
      <dgm:prSet presAssocID="{61A0E90A-7150-4AB2-B37A-5D311C305F91}" presName="FourNodes_3" presStyleLbl="node1" presStyleIdx="2" presStyleCnt="4">
        <dgm:presLayoutVars>
          <dgm:bulletEnabled val="1"/>
        </dgm:presLayoutVars>
      </dgm:prSet>
      <dgm:spPr/>
    </dgm:pt>
    <dgm:pt modelId="{75AE4BB3-406B-41C9-8D29-E0F3B8F1FE70}" type="pres">
      <dgm:prSet presAssocID="{61A0E90A-7150-4AB2-B37A-5D311C305F91}" presName="FourNodes_4" presStyleLbl="node1" presStyleIdx="3" presStyleCnt="4">
        <dgm:presLayoutVars>
          <dgm:bulletEnabled val="1"/>
        </dgm:presLayoutVars>
      </dgm:prSet>
      <dgm:spPr/>
    </dgm:pt>
    <dgm:pt modelId="{5BCE2800-3C04-4D43-A4F3-F0235AFC82E7}" type="pres">
      <dgm:prSet presAssocID="{61A0E90A-7150-4AB2-B37A-5D311C305F91}" presName="FourConn_1-2" presStyleLbl="fgAccFollowNode1" presStyleIdx="0" presStyleCnt="3">
        <dgm:presLayoutVars>
          <dgm:bulletEnabled val="1"/>
        </dgm:presLayoutVars>
      </dgm:prSet>
      <dgm:spPr/>
    </dgm:pt>
    <dgm:pt modelId="{30DF4EDB-52EF-4557-9969-AFE947F84D5F}" type="pres">
      <dgm:prSet presAssocID="{61A0E90A-7150-4AB2-B37A-5D311C305F91}" presName="FourConn_2-3" presStyleLbl="fgAccFollowNode1" presStyleIdx="1" presStyleCnt="3">
        <dgm:presLayoutVars>
          <dgm:bulletEnabled val="1"/>
        </dgm:presLayoutVars>
      </dgm:prSet>
      <dgm:spPr/>
    </dgm:pt>
    <dgm:pt modelId="{49E8C142-ABBD-4E1F-96E4-EB509EE3F05C}" type="pres">
      <dgm:prSet presAssocID="{61A0E90A-7150-4AB2-B37A-5D311C305F91}" presName="FourConn_3-4" presStyleLbl="fgAccFollowNode1" presStyleIdx="2" presStyleCnt="3">
        <dgm:presLayoutVars>
          <dgm:bulletEnabled val="1"/>
        </dgm:presLayoutVars>
      </dgm:prSet>
      <dgm:spPr/>
    </dgm:pt>
    <dgm:pt modelId="{37D14053-9C3C-41FE-BA07-5FD823689F34}" type="pres">
      <dgm:prSet presAssocID="{61A0E90A-7150-4AB2-B37A-5D311C305F91}" presName="FourNodes_1_text" presStyleLbl="node1" presStyleIdx="3" presStyleCnt="4">
        <dgm:presLayoutVars>
          <dgm:bulletEnabled val="1"/>
        </dgm:presLayoutVars>
      </dgm:prSet>
      <dgm:spPr/>
    </dgm:pt>
    <dgm:pt modelId="{320D5FF1-B674-4C14-B1FE-539A4BFCE018}" type="pres">
      <dgm:prSet presAssocID="{61A0E90A-7150-4AB2-B37A-5D311C305F91}" presName="FourNodes_2_text" presStyleLbl="node1" presStyleIdx="3" presStyleCnt="4">
        <dgm:presLayoutVars>
          <dgm:bulletEnabled val="1"/>
        </dgm:presLayoutVars>
      </dgm:prSet>
      <dgm:spPr/>
    </dgm:pt>
    <dgm:pt modelId="{6D0967C0-197A-4493-A1E1-6AC3F49F0020}" type="pres">
      <dgm:prSet presAssocID="{61A0E90A-7150-4AB2-B37A-5D311C305F91}" presName="FourNodes_3_text" presStyleLbl="node1" presStyleIdx="3" presStyleCnt="4">
        <dgm:presLayoutVars>
          <dgm:bulletEnabled val="1"/>
        </dgm:presLayoutVars>
      </dgm:prSet>
      <dgm:spPr/>
    </dgm:pt>
    <dgm:pt modelId="{7F984C77-65EE-462C-96E9-734D114BA647}" type="pres">
      <dgm:prSet presAssocID="{61A0E90A-7150-4AB2-B37A-5D311C305F91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D031D407-9080-409E-8A18-C9D360CCBCAD}" type="presOf" srcId="{FAB74111-5112-4B77-B684-A227696F1936}" destId="{BAF01A92-B8EF-4A71-BA1F-05472EAF467A}" srcOrd="0" destOrd="0" presId="urn:microsoft.com/office/officeart/2005/8/layout/vProcess5"/>
    <dgm:cxn modelId="{BD0BAB29-102F-42FD-A6C6-EB6F390DB33A}" srcId="{61A0E90A-7150-4AB2-B37A-5D311C305F91}" destId="{FAB74111-5112-4B77-B684-A227696F1936}" srcOrd="0" destOrd="0" parTransId="{0A99A61A-E86B-47D5-9BDA-2686D9FE5E31}" sibTransId="{8BBEFF01-03EF-4E4C-956A-3FF204538371}"/>
    <dgm:cxn modelId="{A520AB2E-B7F7-4677-AC52-9FE38ACEA2E3}" type="presOf" srcId="{FAB74111-5112-4B77-B684-A227696F1936}" destId="{37D14053-9C3C-41FE-BA07-5FD823689F34}" srcOrd="1" destOrd="0" presId="urn:microsoft.com/office/officeart/2005/8/layout/vProcess5"/>
    <dgm:cxn modelId="{5222DE42-DF2A-4542-B7A3-229B58D17419}" type="presOf" srcId="{1E5D7525-EDD3-4C71-B117-7E36AB368DC8}" destId="{320D5FF1-B674-4C14-B1FE-539A4BFCE018}" srcOrd="1" destOrd="0" presId="urn:microsoft.com/office/officeart/2005/8/layout/vProcess5"/>
    <dgm:cxn modelId="{C74F814B-99C0-439F-8368-6250CB94D8B7}" srcId="{61A0E90A-7150-4AB2-B37A-5D311C305F91}" destId="{B143A246-4728-4B91-B2F2-4270718CB40E}" srcOrd="3" destOrd="0" parTransId="{DD6CE0CA-230C-4F13-8E53-FF35DA5AD012}" sibTransId="{5D53C659-0C5D-404F-A087-115E03B67D6B}"/>
    <dgm:cxn modelId="{8BBCEF6F-A81F-400C-91F9-77F9FAD7B0F7}" srcId="{61A0E90A-7150-4AB2-B37A-5D311C305F91}" destId="{1E5D7525-EDD3-4C71-B117-7E36AB368DC8}" srcOrd="1" destOrd="0" parTransId="{2CCDBA3F-8D9E-4B42-98F7-185AAAA485DF}" sibTransId="{A00EA4E1-F139-416B-B9D0-4BE7EC1936B3}"/>
    <dgm:cxn modelId="{19591F55-1AAA-4661-9597-03F19ABA956D}" type="presOf" srcId="{A00EA4E1-F139-416B-B9D0-4BE7EC1936B3}" destId="{30DF4EDB-52EF-4557-9969-AFE947F84D5F}" srcOrd="0" destOrd="0" presId="urn:microsoft.com/office/officeart/2005/8/layout/vProcess5"/>
    <dgm:cxn modelId="{C0737F82-2503-4623-8FF2-E747D9513AFF}" type="presOf" srcId="{61A0E90A-7150-4AB2-B37A-5D311C305F91}" destId="{82EEF984-C378-47EF-8987-8E891A7FBF33}" srcOrd="0" destOrd="0" presId="urn:microsoft.com/office/officeart/2005/8/layout/vProcess5"/>
    <dgm:cxn modelId="{2CA3B986-1262-4D32-81AE-79216EE60A8E}" type="presOf" srcId="{1E5D7525-EDD3-4C71-B117-7E36AB368DC8}" destId="{0E062EE5-1740-456D-BF54-1DE762CE0632}" srcOrd="0" destOrd="0" presId="urn:microsoft.com/office/officeart/2005/8/layout/vProcess5"/>
    <dgm:cxn modelId="{407ED78A-7E50-4C12-A70D-A404A79215E4}" type="presOf" srcId="{8BBEFF01-03EF-4E4C-956A-3FF204538371}" destId="{5BCE2800-3C04-4D43-A4F3-F0235AFC82E7}" srcOrd="0" destOrd="0" presId="urn:microsoft.com/office/officeart/2005/8/layout/vProcess5"/>
    <dgm:cxn modelId="{6ADF709F-FA86-4DA9-8DB6-80479B6DFF27}" srcId="{61A0E90A-7150-4AB2-B37A-5D311C305F91}" destId="{9C17A3FB-85DA-43F8-ABB6-9BB9663D80A7}" srcOrd="2" destOrd="0" parTransId="{30EB6E25-A1B1-43B7-B930-8EF786155964}" sibTransId="{E34379E7-1AE2-4D9C-819C-0F75B61CE024}"/>
    <dgm:cxn modelId="{9C2626B7-2E13-4EB9-B132-4DEBA6E2E1D6}" type="presOf" srcId="{B143A246-4728-4B91-B2F2-4270718CB40E}" destId="{7F984C77-65EE-462C-96E9-734D114BA647}" srcOrd="1" destOrd="0" presId="urn:microsoft.com/office/officeart/2005/8/layout/vProcess5"/>
    <dgm:cxn modelId="{A68BB4C1-BBDA-4E09-A481-6BA214EB5886}" type="presOf" srcId="{B143A246-4728-4B91-B2F2-4270718CB40E}" destId="{75AE4BB3-406B-41C9-8D29-E0F3B8F1FE70}" srcOrd="0" destOrd="0" presId="urn:microsoft.com/office/officeart/2005/8/layout/vProcess5"/>
    <dgm:cxn modelId="{573C5DCF-AC8E-4FEF-B38F-706D2CBD4939}" type="presOf" srcId="{9C17A3FB-85DA-43F8-ABB6-9BB9663D80A7}" destId="{7840B3A2-023E-4D62-AE3A-4030E9AB94BA}" srcOrd="0" destOrd="0" presId="urn:microsoft.com/office/officeart/2005/8/layout/vProcess5"/>
    <dgm:cxn modelId="{175F20E3-F132-47C4-B019-BB7E5308B982}" type="presOf" srcId="{E34379E7-1AE2-4D9C-819C-0F75B61CE024}" destId="{49E8C142-ABBD-4E1F-96E4-EB509EE3F05C}" srcOrd="0" destOrd="0" presId="urn:microsoft.com/office/officeart/2005/8/layout/vProcess5"/>
    <dgm:cxn modelId="{98AE26F4-7A78-46C9-9AB3-5760A978C1B4}" type="presOf" srcId="{9C17A3FB-85DA-43F8-ABB6-9BB9663D80A7}" destId="{6D0967C0-197A-4493-A1E1-6AC3F49F0020}" srcOrd="1" destOrd="0" presId="urn:microsoft.com/office/officeart/2005/8/layout/vProcess5"/>
    <dgm:cxn modelId="{56071FFB-C905-4A3F-97E5-1FC0338E749D}" type="presParOf" srcId="{82EEF984-C378-47EF-8987-8E891A7FBF33}" destId="{055BD77D-2881-4D83-B2A5-81BBA1BE754A}" srcOrd="0" destOrd="0" presId="urn:microsoft.com/office/officeart/2005/8/layout/vProcess5"/>
    <dgm:cxn modelId="{761E2C5E-306E-4B3D-986B-9F0942BAED77}" type="presParOf" srcId="{82EEF984-C378-47EF-8987-8E891A7FBF33}" destId="{BAF01A92-B8EF-4A71-BA1F-05472EAF467A}" srcOrd="1" destOrd="0" presId="urn:microsoft.com/office/officeart/2005/8/layout/vProcess5"/>
    <dgm:cxn modelId="{F37546A2-8420-44AB-A1F9-A51500845673}" type="presParOf" srcId="{82EEF984-C378-47EF-8987-8E891A7FBF33}" destId="{0E062EE5-1740-456D-BF54-1DE762CE0632}" srcOrd="2" destOrd="0" presId="urn:microsoft.com/office/officeart/2005/8/layout/vProcess5"/>
    <dgm:cxn modelId="{63981E6A-F26E-4B98-BE86-AD06A5529D94}" type="presParOf" srcId="{82EEF984-C378-47EF-8987-8E891A7FBF33}" destId="{7840B3A2-023E-4D62-AE3A-4030E9AB94BA}" srcOrd="3" destOrd="0" presId="urn:microsoft.com/office/officeart/2005/8/layout/vProcess5"/>
    <dgm:cxn modelId="{D0E60B37-60F5-4ACE-815F-56D8C0823110}" type="presParOf" srcId="{82EEF984-C378-47EF-8987-8E891A7FBF33}" destId="{75AE4BB3-406B-41C9-8D29-E0F3B8F1FE70}" srcOrd="4" destOrd="0" presId="urn:microsoft.com/office/officeart/2005/8/layout/vProcess5"/>
    <dgm:cxn modelId="{94966B5A-C5CB-4F65-90E3-614A85CE55C4}" type="presParOf" srcId="{82EEF984-C378-47EF-8987-8E891A7FBF33}" destId="{5BCE2800-3C04-4D43-A4F3-F0235AFC82E7}" srcOrd="5" destOrd="0" presId="urn:microsoft.com/office/officeart/2005/8/layout/vProcess5"/>
    <dgm:cxn modelId="{2873BF7A-148F-4C59-8730-A4C5CBE3C5F4}" type="presParOf" srcId="{82EEF984-C378-47EF-8987-8E891A7FBF33}" destId="{30DF4EDB-52EF-4557-9969-AFE947F84D5F}" srcOrd="6" destOrd="0" presId="urn:microsoft.com/office/officeart/2005/8/layout/vProcess5"/>
    <dgm:cxn modelId="{F1D5D51D-C2A0-4C6A-AE0A-F16B21CB206B}" type="presParOf" srcId="{82EEF984-C378-47EF-8987-8E891A7FBF33}" destId="{49E8C142-ABBD-4E1F-96E4-EB509EE3F05C}" srcOrd="7" destOrd="0" presId="urn:microsoft.com/office/officeart/2005/8/layout/vProcess5"/>
    <dgm:cxn modelId="{76C6F2FA-38CB-44BD-B7FD-4BB3A10BF5B7}" type="presParOf" srcId="{82EEF984-C378-47EF-8987-8E891A7FBF33}" destId="{37D14053-9C3C-41FE-BA07-5FD823689F34}" srcOrd="8" destOrd="0" presId="urn:microsoft.com/office/officeart/2005/8/layout/vProcess5"/>
    <dgm:cxn modelId="{B753A847-52C5-4D59-AA53-EF6B63F49E77}" type="presParOf" srcId="{82EEF984-C378-47EF-8987-8E891A7FBF33}" destId="{320D5FF1-B674-4C14-B1FE-539A4BFCE018}" srcOrd="9" destOrd="0" presId="urn:microsoft.com/office/officeart/2005/8/layout/vProcess5"/>
    <dgm:cxn modelId="{74EC6BF7-4458-46E0-B3D1-C3A89A9F0539}" type="presParOf" srcId="{82EEF984-C378-47EF-8987-8E891A7FBF33}" destId="{6D0967C0-197A-4493-A1E1-6AC3F49F0020}" srcOrd="10" destOrd="0" presId="urn:microsoft.com/office/officeart/2005/8/layout/vProcess5"/>
    <dgm:cxn modelId="{B1EFA87E-8DCA-464F-8278-49E644B9467B}" type="presParOf" srcId="{82EEF984-C378-47EF-8987-8E891A7FBF33}" destId="{7F984C77-65EE-462C-96E9-734D114BA64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FFAABB9-2207-4E00-90A5-DD767841A5C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0A46D41-A3FD-488E-934D-AA438C9B0C2A}">
      <dgm:prSet/>
      <dgm:spPr/>
      <dgm:t>
        <a:bodyPr/>
        <a:lstStyle/>
        <a:p>
          <a:r>
            <a:rPr lang="id-ID"/>
            <a:t>Peluang usaha berbasis IPTEK = inovasi + nilai tambah.</a:t>
          </a:r>
          <a:endParaRPr lang="en-US"/>
        </a:p>
      </dgm:t>
    </dgm:pt>
    <dgm:pt modelId="{2BC16B86-1C74-423B-97B6-A09E63D94997}" type="parTrans" cxnId="{90E8C169-3B82-458F-9D78-98DBC806416E}">
      <dgm:prSet/>
      <dgm:spPr/>
      <dgm:t>
        <a:bodyPr/>
        <a:lstStyle/>
        <a:p>
          <a:endParaRPr lang="en-US"/>
        </a:p>
      </dgm:t>
    </dgm:pt>
    <dgm:pt modelId="{56D5407A-9ED8-4B89-8BD3-50D2C05E726F}" type="sibTrans" cxnId="{90E8C169-3B82-458F-9D78-98DBC806416E}">
      <dgm:prSet/>
      <dgm:spPr/>
      <dgm:t>
        <a:bodyPr/>
        <a:lstStyle/>
        <a:p>
          <a:endParaRPr lang="en-US"/>
        </a:p>
      </dgm:t>
    </dgm:pt>
    <dgm:pt modelId="{DD2FD361-0538-42A1-ABAD-DB7AA7ADC330}">
      <dgm:prSet/>
      <dgm:spPr/>
      <dgm:t>
        <a:bodyPr/>
        <a:lstStyle/>
        <a:p>
          <a:r>
            <a:rPr lang="id-ID"/>
            <a:t>Tren teknologi mendorong kemunculan technopreneur baru.</a:t>
          </a:r>
          <a:endParaRPr lang="en-US"/>
        </a:p>
      </dgm:t>
    </dgm:pt>
    <dgm:pt modelId="{1FCEF508-12E1-455E-9773-5929BF9A6B9B}" type="parTrans" cxnId="{C43BD2D5-E5AC-439A-AE29-3B93B7D35995}">
      <dgm:prSet/>
      <dgm:spPr/>
      <dgm:t>
        <a:bodyPr/>
        <a:lstStyle/>
        <a:p>
          <a:endParaRPr lang="en-US"/>
        </a:p>
      </dgm:t>
    </dgm:pt>
    <dgm:pt modelId="{DD9159C3-8658-409C-8ACA-E28493EE37AD}" type="sibTrans" cxnId="{C43BD2D5-E5AC-439A-AE29-3B93B7D35995}">
      <dgm:prSet/>
      <dgm:spPr/>
      <dgm:t>
        <a:bodyPr/>
        <a:lstStyle/>
        <a:p>
          <a:endParaRPr lang="en-US"/>
        </a:p>
      </dgm:t>
    </dgm:pt>
    <dgm:pt modelId="{49C76122-548B-4E3B-9FC6-CFBB3D29F2DD}">
      <dgm:prSet/>
      <dgm:spPr/>
      <dgm:t>
        <a:bodyPr/>
        <a:lstStyle/>
        <a:p>
          <a:r>
            <a:rPr lang="id-ID"/>
            <a:t>harus adaptif dan visioner.</a:t>
          </a:r>
          <a:endParaRPr lang="en-US"/>
        </a:p>
      </dgm:t>
    </dgm:pt>
    <dgm:pt modelId="{727AF882-7662-4D0C-8094-13A5425C59A6}" type="parTrans" cxnId="{39C68D0D-117B-46D5-B334-39E66647677A}">
      <dgm:prSet/>
      <dgm:spPr/>
      <dgm:t>
        <a:bodyPr/>
        <a:lstStyle/>
        <a:p>
          <a:endParaRPr lang="en-US"/>
        </a:p>
      </dgm:t>
    </dgm:pt>
    <dgm:pt modelId="{2AB30B63-C8E7-4B64-904C-DD4FBF5FE916}" type="sibTrans" cxnId="{39C68D0D-117B-46D5-B334-39E66647677A}">
      <dgm:prSet/>
      <dgm:spPr/>
      <dgm:t>
        <a:bodyPr/>
        <a:lstStyle/>
        <a:p>
          <a:endParaRPr lang="en-US"/>
        </a:p>
      </dgm:t>
    </dgm:pt>
    <dgm:pt modelId="{96C74036-0A7B-4406-AECE-207D35627CFB}">
      <dgm:prSet/>
      <dgm:spPr/>
      <dgm:t>
        <a:bodyPr/>
        <a:lstStyle/>
        <a:p>
          <a:r>
            <a:rPr lang="id-ID"/>
            <a:t>Kembangkan ide-ide berbasis IPTEK yang bukan hanya menguntungkan secara ekonomi, tapi juga berdampak sosial.</a:t>
          </a:r>
          <a:endParaRPr lang="en-US"/>
        </a:p>
      </dgm:t>
    </dgm:pt>
    <dgm:pt modelId="{97365C20-4379-4C56-BAFD-7C4C8F0DB3ED}" type="parTrans" cxnId="{9C9639EF-CB20-4E3D-B6E4-6980C3181B27}">
      <dgm:prSet/>
      <dgm:spPr/>
      <dgm:t>
        <a:bodyPr/>
        <a:lstStyle/>
        <a:p>
          <a:endParaRPr lang="en-US"/>
        </a:p>
      </dgm:t>
    </dgm:pt>
    <dgm:pt modelId="{AA26A39E-788D-4013-A60F-4986785E029F}" type="sibTrans" cxnId="{9C9639EF-CB20-4E3D-B6E4-6980C3181B27}">
      <dgm:prSet/>
      <dgm:spPr/>
      <dgm:t>
        <a:bodyPr/>
        <a:lstStyle/>
        <a:p>
          <a:endParaRPr lang="en-US"/>
        </a:p>
      </dgm:t>
    </dgm:pt>
    <dgm:pt modelId="{60598D7C-36F4-4571-853F-28577DEFAA9E}" type="pres">
      <dgm:prSet presAssocID="{AFFAABB9-2207-4E00-90A5-DD767841A5C2}" presName="linear" presStyleCnt="0">
        <dgm:presLayoutVars>
          <dgm:animLvl val="lvl"/>
          <dgm:resizeHandles val="exact"/>
        </dgm:presLayoutVars>
      </dgm:prSet>
      <dgm:spPr/>
    </dgm:pt>
    <dgm:pt modelId="{9A309030-D699-4828-BDA9-E337A7F0B80E}" type="pres">
      <dgm:prSet presAssocID="{C0A46D41-A3FD-488E-934D-AA438C9B0C2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D696863-7A48-47D8-8675-721806DD1B6B}" type="pres">
      <dgm:prSet presAssocID="{56D5407A-9ED8-4B89-8BD3-50D2C05E726F}" presName="spacer" presStyleCnt="0"/>
      <dgm:spPr/>
    </dgm:pt>
    <dgm:pt modelId="{F49629AE-50AB-4F51-9F18-EE77665EFAB0}" type="pres">
      <dgm:prSet presAssocID="{DD2FD361-0538-42A1-ABAD-DB7AA7ADC33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F68F4F4-E3E3-4F98-AC02-C116030C3DE5}" type="pres">
      <dgm:prSet presAssocID="{DD9159C3-8658-409C-8ACA-E28493EE37AD}" presName="spacer" presStyleCnt="0"/>
      <dgm:spPr/>
    </dgm:pt>
    <dgm:pt modelId="{88382DF0-44EE-489E-8444-FD958F633368}" type="pres">
      <dgm:prSet presAssocID="{49C76122-548B-4E3B-9FC6-CFBB3D29F2D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6712E0E-45ED-4089-BB40-3B6EFECCDCB3}" type="pres">
      <dgm:prSet presAssocID="{2AB30B63-C8E7-4B64-904C-DD4FBF5FE916}" presName="spacer" presStyleCnt="0"/>
      <dgm:spPr/>
    </dgm:pt>
    <dgm:pt modelId="{4200C4DA-597D-4E2F-864B-5B4BC87C6F6A}" type="pres">
      <dgm:prSet presAssocID="{96C74036-0A7B-4406-AECE-207D35627CF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9C68D0D-117B-46D5-B334-39E66647677A}" srcId="{AFFAABB9-2207-4E00-90A5-DD767841A5C2}" destId="{49C76122-548B-4E3B-9FC6-CFBB3D29F2DD}" srcOrd="2" destOrd="0" parTransId="{727AF882-7662-4D0C-8094-13A5425C59A6}" sibTransId="{2AB30B63-C8E7-4B64-904C-DD4FBF5FE916}"/>
    <dgm:cxn modelId="{172D9C10-8CCB-4B29-B34F-9F05FD85A64A}" type="presOf" srcId="{C0A46D41-A3FD-488E-934D-AA438C9B0C2A}" destId="{9A309030-D699-4828-BDA9-E337A7F0B80E}" srcOrd="0" destOrd="0" presId="urn:microsoft.com/office/officeart/2005/8/layout/vList2"/>
    <dgm:cxn modelId="{90E8C169-3B82-458F-9D78-98DBC806416E}" srcId="{AFFAABB9-2207-4E00-90A5-DD767841A5C2}" destId="{C0A46D41-A3FD-488E-934D-AA438C9B0C2A}" srcOrd="0" destOrd="0" parTransId="{2BC16B86-1C74-423B-97B6-A09E63D94997}" sibTransId="{56D5407A-9ED8-4B89-8BD3-50D2C05E726F}"/>
    <dgm:cxn modelId="{D4FDC649-A30C-40A9-BE76-7F661904ED1A}" type="presOf" srcId="{49C76122-548B-4E3B-9FC6-CFBB3D29F2DD}" destId="{88382DF0-44EE-489E-8444-FD958F633368}" srcOrd="0" destOrd="0" presId="urn:microsoft.com/office/officeart/2005/8/layout/vList2"/>
    <dgm:cxn modelId="{31C0DD4C-D0FF-4363-912A-5CB6A7EAD7DF}" type="presOf" srcId="{DD2FD361-0538-42A1-ABAD-DB7AA7ADC330}" destId="{F49629AE-50AB-4F51-9F18-EE77665EFAB0}" srcOrd="0" destOrd="0" presId="urn:microsoft.com/office/officeart/2005/8/layout/vList2"/>
    <dgm:cxn modelId="{07CC476E-933A-4E3C-9D59-DC8911F75F66}" type="presOf" srcId="{AFFAABB9-2207-4E00-90A5-DD767841A5C2}" destId="{60598D7C-36F4-4571-853F-28577DEFAA9E}" srcOrd="0" destOrd="0" presId="urn:microsoft.com/office/officeart/2005/8/layout/vList2"/>
    <dgm:cxn modelId="{C43BD2D5-E5AC-439A-AE29-3B93B7D35995}" srcId="{AFFAABB9-2207-4E00-90A5-DD767841A5C2}" destId="{DD2FD361-0538-42A1-ABAD-DB7AA7ADC330}" srcOrd="1" destOrd="0" parTransId="{1FCEF508-12E1-455E-9773-5929BF9A6B9B}" sibTransId="{DD9159C3-8658-409C-8ACA-E28493EE37AD}"/>
    <dgm:cxn modelId="{9C9639EF-CB20-4E3D-B6E4-6980C3181B27}" srcId="{AFFAABB9-2207-4E00-90A5-DD767841A5C2}" destId="{96C74036-0A7B-4406-AECE-207D35627CFB}" srcOrd="3" destOrd="0" parTransId="{97365C20-4379-4C56-BAFD-7C4C8F0DB3ED}" sibTransId="{AA26A39E-788D-4013-A60F-4986785E029F}"/>
    <dgm:cxn modelId="{11A371EF-0DE9-40A9-8D89-58AEA32C9BF5}" type="presOf" srcId="{96C74036-0A7B-4406-AECE-207D35627CFB}" destId="{4200C4DA-597D-4E2F-864B-5B4BC87C6F6A}" srcOrd="0" destOrd="0" presId="urn:microsoft.com/office/officeart/2005/8/layout/vList2"/>
    <dgm:cxn modelId="{5DA0EE62-599A-4664-88BF-13505232F2D2}" type="presParOf" srcId="{60598D7C-36F4-4571-853F-28577DEFAA9E}" destId="{9A309030-D699-4828-BDA9-E337A7F0B80E}" srcOrd="0" destOrd="0" presId="urn:microsoft.com/office/officeart/2005/8/layout/vList2"/>
    <dgm:cxn modelId="{0C7932F2-049C-466F-B034-02B96DD162F2}" type="presParOf" srcId="{60598D7C-36F4-4571-853F-28577DEFAA9E}" destId="{AD696863-7A48-47D8-8675-721806DD1B6B}" srcOrd="1" destOrd="0" presId="urn:microsoft.com/office/officeart/2005/8/layout/vList2"/>
    <dgm:cxn modelId="{82E65462-C049-4A29-97F4-CF9472711543}" type="presParOf" srcId="{60598D7C-36F4-4571-853F-28577DEFAA9E}" destId="{F49629AE-50AB-4F51-9F18-EE77665EFAB0}" srcOrd="2" destOrd="0" presId="urn:microsoft.com/office/officeart/2005/8/layout/vList2"/>
    <dgm:cxn modelId="{3826DEA1-374C-4A47-A35A-1E3484FC7DB8}" type="presParOf" srcId="{60598D7C-36F4-4571-853F-28577DEFAA9E}" destId="{5F68F4F4-E3E3-4F98-AC02-C116030C3DE5}" srcOrd="3" destOrd="0" presId="urn:microsoft.com/office/officeart/2005/8/layout/vList2"/>
    <dgm:cxn modelId="{C07B8C23-E8DF-4F52-9EB2-1BE21C9E885F}" type="presParOf" srcId="{60598D7C-36F4-4571-853F-28577DEFAA9E}" destId="{88382DF0-44EE-489E-8444-FD958F633368}" srcOrd="4" destOrd="0" presId="urn:microsoft.com/office/officeart/2005/8/layout/vList2"/>
    <dgm:cxn modelId="{8405DA15-3312-442B-A1C8-4F25BD49C376}" type="presParOf" srcId="{60598D7C-36F4-4571-853F-28577DEFAA9E}" destId="{66712E0E-45ED-4089-BB40-3B6EFECCDCB3}" srcOrd="5" destOrd="0" presId="urn:microsoft.com/office/officeart/2005/8/layout/vList2"/>
    <dgm:cxn modelId="{5AF174C1-1068-487A-AED5-97A31988A9BC}" type="presParOf" srcId="{60598D7C-36F4-4571-853F-28577DEFAA9E}" destId="{4200C4DA-597D-4E2F-864B-5B4BC87C6F6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5F2620A-689F-411C-9EDB-636C3ACCB2E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654F15E-EC57-4DC7-937D-30ADF6FAA7D5}">
      <dgm:prSet/>
      <dgm:spPr/>
      <dgm:t>
        <a:bodyPr/>
        <a:lstStyle/>
        <a:p>
          <a:r>
            <a:rPr lang="id-ID"/>
            <a:t>Kotler, P. (2017). Marketing 4.0.</a:t>
          </a:r>
          <a:endParaRPr lang="en-US"/>
        </a:p>
      </dgm:t>
    </dgm:pt>
    <dgm:pt modelId="{7F9ECF36-4CED-4838-8183-E6A045B24043}" type="parTrans" cxnId="{2172D652-49E3-48C5-AD6D-47631F92E8A6}">
      <dgm:prSet/>
      <dgm:spPr/>
      <dgm:t>
        <a:bodyPr/>
        <a:lstStyle/>
        <a:p>
          <a:endParaRPr lang="en-US"/>
        </a:p>
      </dgm:t>
    </dgm:pt>
    <dgm:pt modelId="{9F7D9AFA-1D15-4CEF-92EC-1BE05978A5C0}" type="sibTrans" cxnId="{2172D652-49E3-48C5-AD6D-47631F92E8A6}">
      <dgm:prSet/>
      <dgm:spPr/>
      <dgm:t>
        <a:bodyPr/>
        <a:lstStyle/>
        <a:p>
          <a:endParaRPr lang="en-US"/>
        </a:p>
      </dgm:t>
    </dgm:pt>
    <dgm:pt modelId="{64472591-1B8F-4EEA-B800-8659A47137EF}">
      <dgm:prSet/>
      <dgm:spPr/>
      <dgm:t>
        <a:bodyPr/>
        <a:lstStyle/>
        <a:p>
          <a:r>
            <a:rPr lang="id-ID"/>
            <a:t>Osterwalder &amp; Pigneur (2010). Business Model Generation.</a:t>
          </a:r>
          <a:endParaRPr lang="en-US"/>
        </a:p>
      </dgm:t>
    </dgm:pt>
    <dgm:pt modelId="{ABA28D79-CB41-45C0-90C0-33681D7E51C0}" type="parTrans" cxnId="{77B2660D-A47D-4970-B937-7497AFEDC412}">
      <dgm:prSet/>
      <dgm:spPr/>
      <dgm:t>
        <a:bodyPr/>
        <a:lstStyle/>
        <a:p>
          <a:endParaRPr lang="en-US"/>
        </a:p>
      </dgm:t>
    </dgm:pt>
    <dgm:pt modelId="{2B43BD25-2D17-4D28-8A5D-6376CE558881}" type="sibTrans" cxnId="{77B2660D-A47D-4970-B937-7497AFEDC412}">
      <dgm:prSet/>
      <dgm:spPr/>
      <dgm:t>
        <a:bodyPr/>
        <a:lstStyle/>
        <a:p>
          <a:endParaRPr lang="en-US"/>
        </a:p>
      </dgm:t>
    </dgm:pt>
    <dgm:pt modelId="{C245E4AC-E4BF-442C-8DCC-E8B7EBCCDE47}">
      <dgm:prSet/>
      <dgm:spPr/>
      <dgm:t>
        <a:bodyPr/>
        <a:lstStyle/>
        <a:p>
          <a:r>
            <a:rPr lang="id-ID"/>
            <a:t>Barringer &amp; Ireland (2016). Entrepreneurship.Ries, E. (2011). </a:t>
          </a:r>
          <a:endParaRPr lang="en-US"/>
        </a:p>
      </dgm:t>
    </dgm:pt>
    <dgm:pt modelId="{1350B5AE-CD94-43F4-B302-FF04FBEA5DA4}" type="parTrans" cxnId="{2645078F-6DE8-4EAC-88C3-CCE1FF0EE4E2}">
      <dgm:prSet/>
      <dgm:spPr/>
      <dgm:t>
        <a:bodyPr/>
        <a:lstStyle/>
        <a:p>
          <a:endParaRPr lang="en-US"/>
        </a:p>
      </dgm:t>
    </dgm:pt>
    <dgm:pt modelId="{96216925-B117-47B3-8CFC-074E02709E2D}" type="sibTrans" cxnId="{2645078F-6DE8-4EAC-88C3-CCE1FF0EE4E2}">
      <dgm:prSet/>
      <dgm:spPr/>
      <dgm:t>
        <a:bodyPr/>
        <a:lstStyle/>
        <a:p>
          <a:endParaRPr lang="en-US"/>
        </a:p>
      </dgm:t>
    </dgm:pt>
    <dgm:pt modelId="{6D7F1E5C-14E0-4F77-823D-4E93B5C072A3}">
      <dgm:prSet/>
      <dgm:spPr/>
      <dgm:t>
        <a:bodyPr/>
        <a:lstStyle/>
        <a:p>
          <a:r>
            <a:rPr lang="id-ID"/>
            <a:t>The Lean Startup.Kemenkominfo (2024). Laporan Ekonomi Digital Indonesia.</a:t>
          </a:r>
          <a:endParaRPr lang="en-US"/>
        </a:p>
      </dgm:t>
    </dgm:pt>
    <dgm:pt modelId="{A3C49D1B-6B86-4B51-803D-1A35DAE76DE7}" type="parTrans" cxnId="{DD660E0B-AA54-4840-B441-3390A1FE4E69}">
      <dgm:prSet/>
      <dgm:spPr/>
      <dgm:t>
        <a:bodyPr/>
        <a:lstStyle/>
        <a:p>
          <a:endParaRPr lang="en-US"/>
        </a:p>
      </dgm:t>
    </dgm:pt>
    <dgm:pt modelId="{208CA61B-B3EF-476B-B3ED-FF51AEF494BC}" type="sibTrans" cxnId="{DD660E0B-AA54-4840-B441-3390A1FE4E69}">
      <dgm:prSet/>
      <dgm:spPr/>
      <dgm:t>
        <a:bodyPr/>
        <a:lstStyle/>
        <a:p>
          <a:endParaRPr lang="en-US"/>
        </a:p>
      </dgm:t>
    </dgm:pt>
    <dgm:pt modelId="{C7C66125-8C81-4904-A86C-39F9E4B356F7}" type="pres">
      <dgm:prSet presAssocID="{55F2620A-689F-411C-9EDB-636C3ACCB2E0}" presName="linear" presStyleCnt="0">
        <dgm:presLayoutVars>
          <dgm:animLvl val="lvl"/>
          <dgm:resizeHandles val="exact"/>
        </dgm:presLayoutVars>
      </dgm:prSet>
      <dgm:spPr/>
    </dgm:pt>
    <dgm:pt modelId="{79F7D658-7ABE-4D2C-A8E3-9B411620C84C}" type="pres">
      <dgm:prSet presAssocID="{0654F15E-EC57-4DC7-937D-30ADF6FAA7D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54ECC5F-AA15-420C-979A-5E03C5C90802}" type="pres">
      <dgm:prSet presAssocID="{9F7D9AFA-1D15-4CEF-92EC-1BE05978A5C0}" presName="spacer" presStyleCnt="0"/>
      <dgm:spPr/>
    </dgm:pt>
    <dgm:pt modelId="{489D57A1-3C7B-416D-8C2A-0A5EE01DBEF7}" type="pres">
      <dgm:prSet presAssocID="{64472591-1B8F-4EEA-B800-8659A47137E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7E3485B-9276-49DA-9AC0-153347C4AAEC}" type="pres">
      <dgm:prSet presAssocID="{2B43BD25-2D17-4D28-8A5D-6376CE558881}" presName="spacer" presStyleCnt="0"/>
      <dgm:spPr/>
    </dgm:pt>
    <dgm:pt modelId="{284FAC98-38A7-4D0C-A2F6-3297B185D8F3}" type="pres">
      <dgm:prSet presAssocID="{C245E4AC-E4BF-442C-8DCC-E8B7EBCCDE4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4A67062-3BEB-434C-B84A-E2E2BDE80386}" type="pres">
      <dgm:prSet presAssocID="{96216925-B117-47B3-8CFC-074E02709E2D}" presName="spacer" presStyleCnt="0"/>
      <dgm:spPr/>
    </dgm:pt>
    <dgm:pt modelId="{F65ED31D-D1E3-4D8D-A639-F431CA393D6A}" type="pres">
      <dgm:prSet presAssocID="{6D7F1E5C-14E0-4F77-823D-4E93B5C072A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D660E0B-AA54-4840-B441-3390A1FE4E69}" srcId="{55F2620A-689F-411C-9EDB-636C3ACCB2E0}" destId="{6D7F1E5C-14E0-4F77-823D-4E93B5C072A3}" srcOrd="3" destOrd="0" parTransId="{A3C49D1B-6B86-4B51-803D-1A35DAE76DE7}" sibTransId="{208CA61B-B3EF-476B-B3ED-FF51AEF494BC}"/>
    <dgm:cxn modelId="{77B2660D-A47D-4970-B937-7497AFEDC412}" srcId="{55F2620A-689F-411C-9EDB-636C3ACCB2E0}" destId="{64472591-1B8F-4EEA-B800-8659A47137EF}" srcOrd="1" destOrd="0" parTransId="{ABA28D79-CB41-45C0-90C0-33681D7E51C0}" sibTransId="{2B43BD25-2D17-4D28-8A5D-6376CE558881}"/>
    <dgm:cxn modelId="{1083BC48-6F4B-42C2-B941-4B968714590F}" type="presOf" srcId="{6D7F1E5C-14E0-4F77-823D-4E93B5C072A3}" destId="{F65ED31D-D1E3-4D8D-A639-F431CA393D6A}" srcOrd="0" destOrd="0" presId="urn:microsoft.com/office/officeart/2005/8/layout/vList2"/>
    <dgm:cxn modelId="{608EE548-6509-4DB2-8D63-FD0AD9C81065}" type="presOf" srcId="{55F2620A-689F-411C-9EDB-636C3ACCB2E0}" destId="{C7C66125-8C81-4904-A86C-39F9E4B356F7}" srcOrd="0" destOrd="0" presId="urn:microsoft.com/office/officeart/2005/8/layout/vList2"/>
    <dgm:cxn modelId="{2172D652-49E3-48C5-AD6D-47631F92E8A6}" srcId="{55F2620A-689F-411C-9EDB-636C3ACCB2E0}" destId="{0654F15E-EC57-4DC7-937D-30ADF6FAA7D5}" srcOrd="0" destOrd="0" parTransId="{7F9ECF36-4CED-4838-8183-E6A045B24043}" sibTransId="{9F7D9AFA-1D15-4CEF-92EC-1BE05978A5C0}"/>
    <dgm:cxn modelId="{F0F9467C-BC03-4303-8FC0-7366530FFFD9}" type="presOf" srcId="{0654F15E-EC57-4DC7-937D-30ADF6FAA7D5}" destId="{79F7D658-7ABE-4D2C-A8E3-9B411620C84C}" srcOrd="0" destOrd="0" presId="urn:microsoft.com/office/officeart/2005/8/layout/vList2"/>
    <dgm:cxn modelId="{2645078F-6DE8-4EAC-88C3-CCE1FF0EE4E2}" srcId="{55F2620A-689F-411C-9EDB-636C3ACCB2E0}" destId="{C245E4AC-E4BF-442C-8DCC-E8B7EBCCDE47}" srcOrd="2" destOrd="0" parTransId="{1350B5AE-CD94-43F4-B302-FF04FBEA5DA4}" sibTransId="{96216925-B117-47B3-8CFC-074E02709E2D}"/>
    <dgm:cxn modelId="{DEE91991-B4A0-4CF2-902C-75655FF9FC02}" type="presOf" srcId="{C245E4AC-E4BF-442C-8DCC-E8B7EBCCDE47}" destId="{284FAC98-38A7-4D0C-A2F6-3297B185D8F3}" srcOrd="0" destOrd="0" presId="urn:microsoft.com/office/officeart/2005/8/layout/vList2"/>
    <dgm:cxn modelId="{476B73B6-85C1-436C-9006-79921D074033}" type="presOf" srcId="{64472591-1B8F-4EEA-B800-8659A47137EF}" destId="{489D57A1-3C7B-416D-8C2A-0A5EE01DBEF7}" srcOrd="0" destOrd="0" presId="urn:microsoft.com/office/officeart/2005/8/layout/vList2"/>
    <dgm:cxn modelId="{F197B6DF-28FE-41E2-94F0-5E60B29CD500}" type="presParOf" srcId="{C7C66125-8C81-4904-A86C-39F9E4B356F7}" destId="{79F7D658-7ABE-4D2C-A8E3-9B411620C84C}" srcOrd="0" destOrd="0" presId="urn:microsoft.com/office/officeart/2005/8/layout/vList2"/>
    <dgm:cxn modelId="{F6DA83D4-BD30-42C2-A571-5950962096E8}" type="presParOf" srcId="{C7C66125-8C81-4904-A86C-39F9E4B356F7}" destId="{954ECC5F-AA15-420C-979A-5E03C5C90802}" srcOrd="1" destOrd="0" presId="urn:microsoft.com/office/officeart/2005/8/layout/vList2"/>
    <dgm:cxn modelId="{63DC8707-C357-4ACF-9BD8-46DB8295128B}" type="presParOf" srcId="{C7C66125-8C81-4904-A86C-39F9E4B356F7}" destId="{489D57A1-3C7B-416D-8C2A-0A5EE01DBEF7}" srcOrd="2" destOrd="0" presId="urn:microsoft.com/office/officeart/2005/8/layout/vList2"/>
    <dgm:cxn modelId="{1AF981FC-5A27-42EB-9247-AA0499AE420F}" type="presParOf" srcId="{C7C66125-8C81-4904-A86C-39F9E4B356F7}" destId="{77E3485B-9276-49DA-9AC0-153347C4AAEC}" srcOrd="3" destOrd="0" presId="urn:microsoft.com/office/officeart/2005/8/layout/vList2"/>
    <dgm:cxn modelId="{77D24472-B266-47F8-A641-C5070EE269FA}" type="presParOf" srcId="{C7C66125-8C81-4904-A86C-39F9E4B356F7}" destId="{284FAC98-38A7-4D0C-A2F6-3297B185D8F3}" srcOrd="4" destOrd="0" presId="urn:microsoft.com/office/officeart/2005/8/layout/vList2"/>
    <dgm:cxn modelId="{D7502BBC-2075-47F8-A834-E2403D3FCCFB}" type="presParOf" srcId="{C7C66125-8C81-4904-A86C-39F9E4B356F7}" destId="{44A67062-3BEB-434C-B84A-E2E2BDE80386}" srcOrd="5" destOrd="0" presId="urn:microsoft.com/office/officeart/2005/8/layout/vList2"/>
    <dgm:cxn modelId="{1BB1C553-1E86-4274-8409-8B27FBDE8BC4}" type="presParOf" srcId="{C7C66125-8C81-4904-A86C-39F9E4B356F7}" destId="{F65ED31D-D1E3-4D8D-A639-F431CA393D6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9BF969-4FFF-41F1-A9C0-3F579668571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850D4D2-541B-4CDD-ABC2-8BC8794E16C2}">
      <dgm:prSet/>
      <dgm:spPr/>
      <dgm:t>
        <a:bodyPr/>
        <a:lstStyle/>
        <a:p>
          <a:r>
            <a:rPr lang="id-ID"/>
            <a:t>Meningkatkan efisiensi dan otomatisasi.</a:t>
          </a:r>
          <a:endParaRPr lang="en-US"/>
        </a:p>
      </dgm:t>
    </dgm:pt>
    <dgm:pt modelId="{6A6257A8-D1DA-4245-8AEB-4FDC2BBD2551}" type="parTrans" cxnId="{43CA4F3F-44E4-4FDF-AE3B-4ED30A7D879B}">
      <dgm:prSet/>
      <dgm:spPr/>
      <dgm:t>
        <a:bodyPr/>
        <a:lstStyle/>
        <a:p>
          <a:endParaRPr lang="en-US"/>
        </a:p>
      </dgm:t>
    </dgm:pt>
    <dgm:pt modelId="{BFFFC30B-BA53-49F2-9F31-BD891D38F1E8}" type="sibTrans" cxnId="{43CA4F3F-44E4-4FDF-AE3B-4ED30A7D879B}">
      <dgm:prSet/>
      <dgm:spPr/>
      <dgm:t>
        <a:bodyPr/>
        <a:lstStyle/>
        <a:p>
          <a:endParaRPr lang="en-US"/>
        </a:p>
      </dgm:t>
    </dgm:pt>
    <dgm:pt modelId="{6FC95760-AC9D-4057-A7FE-A90CC60AA339}">
      <dgm:prSet/>
      <dgm:spPr/>
      <dgm:t>
        <a:bodyPr/>
        <a:lstStyle/>
        <a:p>
          <a:r>
            <a:rPr lang="id-ID"/>
            <a:t>Mendorong inovasi produk dan layanan.</a:t>
          </a:r>
          <a:endParaRPr lang="en-US"/>
        </a:p>
      </dgm:t>
    </dgm:pt>
    <dgm:pt modelId="{6D885594-E5DB-47EF-8219-4945F3404983}" type="parTrans" cxnId="{A5176762-D378-43B0-AA78-2444BC0EC2DF}">
      <dgm:prSet/>
      <dgm:spPr/>
      <dgm:t>
        <a:bodyPr/>
        <a:lstStyle/>
        <a:p>
          <a:endParaRPr lang="en-US"/>
        </a:p>
      </dgm:t>
    </dgm:pt>
    <dgm:pt modelId="{03EA465E-984F-4EF7-A475-6ABD43E022E3}" type="sibTrans" cxnId="{A5176762-D378-43B0-AA78-2444BC0EC2DF}">
      <dgm:prSet/>
      <dgm:spPr/>
      <dgm:t>
        <a:bodyPr/>
        <a:lstStyle/>
        <a:p>
          <a:endParaRPr lang="en-US"/>
        </a:p>
      </dgm:t>
    </dgm:pt>
    <dgm:pt modelId="{228DF3AA-E235-4563-AA50-72FDFC59CBB5}">
      <dgm:prSet/>
      <dgm:spPr/>
      <dgm:t>
        <a:bodyPr/>
        <a:lstStyle/>
        <a:p>
          <a:r>
            <a:rPr lang="id-ID"/>
            <a:t>Mengubah cara bisnis dijalankan (digitalisasi).</a:t>
          </a:r>
          <a:endParaRPr lang="en-US"/>
        </a:p>
      </dgm:t>
    </dgm:pt>
    <dgm:pt modelId="{BA94298B-83DE-475E-9B7D-6EBCEC7762F4}" type="parTrans" cxnId="{3CF13258-23C1-4CA0-8C96-07F6F67E322F}">
      <dgm:prSet/>
      <dgm:spPr/>
      <dgm:t>
        <a:bodyPr/>
        <a:lstStyle/>
        <a:p>
          <a:endParaRPr lang="en-US"/>
        </a:p>
      </dgm:t>
    </dgm:pt>
    <dgm:pt modelId="{AD8FF942-48AA-40E6-B9E2-1D3E06455F2F}" type="sibTrans" cxnId="{3CF13258-23C1-4CA0-8C96-07F6F67E322F}">
      <dgm:prSet/>
      <dgm:spPr/>
      <dgm:t>
        <a:bodyPr/>
        <a:lstStyle/>
        <a:p>
          <a:endParaRPr lang="en-US"/>
        </a:p>
      </dgm:t>
    </dgm:pt>
    <dgm:pt modelId="{676BA172-0C9A-4CE8-8EEF-3E1BF835DF99}">
      <dgm:prSet/>
      <dgm:spPr/>
      <dgm:t>
        <a:bodyPr/>
        <a:lstStyle/>
        <a:p>
          <a:r>
            <a:rPr lang="id-ID"/>
            <a:t>Membuka akses pasar global.</a:t>
          </a:r>
          <a:endParaRPr lang="en-US"/>
        </a:p>
      </dgm:t>
    </dgm:pt>
    <dgm:pt modelId="{2E3D34EB-9721-49CD-AEC3-F2D495361BC1}" type="parTrans" cxnId="{662C3FA6-99FF-44FC-9575-2552F8E8CAFC}">
      <dgm:prSet/>
      <dgm:spPr/>
      <dgm:t>
        <a:bodyPr/>
        <a:lstStyle/>
        <a:p>
          <a:endParaRPr lang="en-US"/>
        </a:p>
      </dgm:t>
    </dgm:pt>
    <dgm:pt modelId="{470A41F6-8B6D-4BA7-8C24-4C04474604AD}" type="sibTrans" cxnId="{662C3FA6-99FF-44FC-9575-2552F8E8CAFC}">
      <dgm:prSet/>
      <dgm:spPr/>
      <dgm:t>
        <a:bodyPr/>
        <a:lstStyle/>
        <a:p>
          <a:endParaRPr lang="en-US"/>
        </a:p>
      </dgm:t>
    </dgm:pt>
    <dgm:pt modelId="{C592F475-8939-4C8F-86C2-89C97AA6C6B5}">
      <dgm:prSet/>
      <dgm:spPr/>
      <dgm:t>
        <a:bodyPr/>
        <a:lstStyle/>
        <a:p>
          <a:r>
            <a:rPr lang="id-ID"/>
            <a:t>IPTEK mempercepat proses produksi, memperluas pasar, dan menekan biaya operasional.</a:t>
          </a:r>
          <a:endParaRPr lang="en-US"/>
        </a:p>
      </dgm:t>
    </dgm:pt>
    <dgm:pt modelId="{06800622-6D6B-4C90-9A70-C43A16224046}" type="parTrans" cxnId="{615D49F3-D696-4648-AE3C-AF70163CA407}">
      <dgm:prSet/>
      <dgm:spPr/>
      <dgm:t>
        <a:bodyPr/>
        <a:lstStyle/>
        <a:p>
          <a:endParaRPr lang="en-US"/>
        </a:p>
      </dgm:t>
    </dgm:pt>
    <dgm:pt modelId="{463CEC47-6B80-49CD-A6B6-8F3D2FAC7EA6}" type="sibTrans" cxnId="{615D49F3-D696-4648-AE3C-AF70163CA407}">
      <dgm:prSet/>
      <dgm:spPr/>
      <dgm:t>
        <a:bodyPr/>
        <a:lstStyle/>
        <a:p>
          <a:endParaRPr lang="en-US"/>
        </a:p>
      </dgm:t>
    </dgm:pt>
    <dgm:pt modelId="{4298B6CE-BA37-4620-AE45-8F41F624B397}" type="pres">
      <dgm:prSet presAssocID="{D09BF969-4FFF-41F1-A9C0-3F5796685712}" presName="diagram" presStyleCnt="0">
        <dgm:presLayoutVars>
          <dgm:dir/>
          <dgm:resizeHandles val="exact"/>
        </dgm:presLayoutVars>
      </dgm:prSet>
      <dgm:spPr/>
    </dgm:pt>
    <dgm:pt modelId="{54D7E289-CDE8-480D-AA5F-F2097843F7A9}" type="pres">
      <dgm:prSet presAssocID="{A850D4D2-541B-4CDD-ABC2-8BC8794E16C2}" presName="node" presStyleLbl="node1" presStyleIdx="0" presStyleCnt="5">
        <dgm:presLayoutVars>
          <dgm:bulletEnabled val="1"/>
        </dgm:presLayoutVars>
      </dgm:prSet>
      <dgm:spPr/>
    </dgm:pt>
    <dgm:pt modelId="{89AA776E-EC6F-4DDA-9B47-ED3457B42150}" type="pres">
      <dgm:prSet presAssocID="{BFFFC30B-BA53-49F2-9F31-BD891D38F1E8}" presName="sibTrans" presStyleCnt="0"/>
      <dgm:spPr/>
    </dgm:pt>
    <dgm:pt modelId="{94376BF5-5198-4CA9-9B94-3AAE1B40D68D}" type="pres">
      <dgm:prSet presAssocID="{6FC95760-AC9D-4057-A7FE-A90CC60AA339}" presName="node" presStyleLbl="node1" presStyleIdx="1" presStyleCnt="5">
        <dgm:presLayoutVars>
          <dgm:bulletEnabled val="1"/>
        </dgm:presLayoutVars>
      </dgm:prSet>
      <dgm:spPr/>
    </dgm:pt>
    <dgm:pt modelId="{DB499E9D-43E8-4639-81F2-3C5D40858C60}" type="pres">
      <dgm:prSet presAssocID="{03EA465E-984F-4EF7-A475-6ABD43E022E3}" presName="sibTrans" presStyleCnt="0"/>
      <dgm:spPr/>
    </dgm:pt>
    <dgm:pt modelId="{C100C139-81AD-4144-8527-733C985E02F8}" type="pres">
      <dgm:prSet presAssocID="{228DF3AA-E235-4563-AA50-72FDFC59CBB5}" presName="node" presStyleLbl="node1" presStyleIdx="2" presStyleCnt="5">
        <dgm:presLayoutVars>
          <dgm:bulletEnabled val="1"/>
        </dgm:presLayoutVars>
      </dgm:prSet>
      <dgm:spPr/>
    </dgm:pt>
    <dgm:pt modelId="{CAD34373-A294-444C-8039-1DB2ED94BE19}" type="pres">
      <dgm:prSet presAssocID="{AD8FF942-48AA-40E6-B9E2-1D3E06455F2F}" presName="sibTrans" presStyleCnt="0"/>
      <dgm:spPr/>
    </dgm:pt>
    <dgm:pt modelId="{2D2D6CC2-EABD-4E05-AA0D-0F7A1BC536FF}" type="pres">
      <dgm:prSet presAssocID="{676BA172-0C9A-4CE8-8EEF-3E1BF835DF99}" presName="node" presStyleLbl="node1" presStyleIdx="3" presStyleCnt="5">
        <dgm:presLayoutVars>
          <dgm:bulletEnabled val="1"/>
        </dgm:presLayoutVars>
      </dgm:prSet>
      <dgm:spPr/>
    </dgm:pt>
    <dgm:pt modelId="{3BCA36AA-13FB-49D9-BA47-A952B54BC413}" type="pres">
      <dgm:prSet presAssocID="{470A41F6-8B6D-4BA7-8C24-4C04474604AD}" presName="sibTrans" presStyleCnt="0"/>
      <dgm:spPr/>
    </dgm:pt>
    <dgm:pt modelId="{2D6B2F0E-01D2-4856-9F70-80DA1ACD4AA7}" type="pres">
      <dgm:prSet presAssocID="{C592F475-8939-4C8F-86C2-89C97AA6C6B5}" presName="node" presStyleLbl="node1" presStyleIdx="4" presStyleCnt="5">
        <dgm:presLayoutVars>
          <dgm:bulletEnabled val="1"/>
        </dgm:presLayoutVars>
      </dgm:prSet>
      <dgm:spPr/>
    </dgm:pt>
  </dgm:ptLst>
  <dgm:cxnLst>
    <dgm:cxn modelId="{43CA4F3F-44E4-4FDF-AE3B-4ED30A7D879B}" srcId="{D09BF969-4FFF-41F1-A9C0-3F5796685712}" destId="{A850D4D2-541B-4CDD-ABC2-8BC8794E16C2}" srcOrd="0" destOrd="0" parTransId="{6A6257A8-D1DA-4245-8AEB-4FDC2BBD2551}" sibTransId="{BFFFC30B-BA53-49F2-9F31-BD891D38F1E8}"/>
    <dgm:cxn modelId="{A5176762-D378-43B0-AA78-2444BC0EC2DF}" srcId="{D09BF969-4FFF-41F1-A9C0-3F5796685712}" destId="{6FC95760-AC9D-4057-A7FE-A90CC60AA339}" srcOrd="1" destOrd="0" parTransId="{6D885594-E5DB-47EF-8219-4945F3404983}" sibTransId="{03EA465E-984F-4EF7-A475-6ABD43E022E3}"/>
    <dgm:cxn modelId="{B41D6851-6C3B-488D-ABDB-A0C7382E5622}" type="presOf" srcId="{C592F475-8939-4C8F-86C2-89C97AA6C6B5}" destId="{2D6B2F0E-01D2-4856-9F70-80DA1ACD4AA7}" srcOrd="0" destOrd="0" presId="urn:microsoft.com/office/officeart/2005/8/layout/default"/>
    <dgm:cxn modelId="{3CF13258-23C1-4CA0-8C96-07F6F67E322F}" srcId="{D09BF969-4FFF-41F1-A9C0-3F5796685712}" destId="{228DF3AA-E235-4563-AA50-72FDFC59CBB5}" srcOrd="2" destOrd="0" parTransId="{BA94298B-83DE-475E-9B7D-6EBCEC7762F4}" sibTransId="{AD8FF942-48AA-40E6-B9E2-1D3E06455F2F}"/>
    <dgm:cxn modelId="{90F4237A-BC04-4FB2-A085-B48117DD2EB5}" type="presOf" srcId="{6FC95760-AC9D-4057-A7FE-A90CC60AA339}" destId="{94376BF5-5198-4CA9-9B94-3AAE1B40D68D}" srcOrd="0" destOrd="0" presId="urn:microsoft.com/office/officeart/2005/8/layout/default"/>
    <dgm:cxn modelId="{662C3FA6-99FF-44FC-9575-2552F8E8CAFC}" srcId="{D09BF969-4FFF-41F1-A9C0-3F5796685712}" destId="{676BA172-0C9A-4CE8-8EEF-3E1BF835DF99}" srcOrd="3" destOrd="0" parTransId="{2E3D34EB-9721-49CD-AEC3-F2D495361BC1}" sibTransId="{470A41F6-8B6D-4BA7-8C24-4C04474604AD}"/>
    <dgm:cxn modelId="{B96CDADF-7BEF-4C7E-A52E-50F34C6A36E7}" type="presOf" srcId="{D09BF969-4FFF-41F1-A9C0-3F5796685712}" destId="{4298B6CE-BA37-4620-AE45-8F41F624B397}" srcOrd="0" destOrd="0" presId="urn:microsoft.com/office/officeart/2005/8/layout/default"/>
    <dgm:cxn modelId="{541FB6E7-51B9-44CE-855B-13E067EC8448}" type="presOf" srcId="{228DF3AA-E235-4563-AA50-72FDFC59CBB5}" destId="{C100C139-81AD-4144-8527-733C985E02F8}" srcOrd="0" destOrd="0" presId="urn:microsoft.com/office/officeart/2005/8/layout/default"/>
    <dgm:cxn modelId="{615D49F3-D696-4648-AE3C-AF70163CA407}" srcId="{D09BF969-4FFF-41F1-A9C0-3F5796685712}" destId="{C592F475-8939-4C8F-86C2-89C97AA6C6B5}" srcOrd="4" destOrd="0" parTransId="{06800622-6D6B-4C90-9A70-C43A16224046}" sibTransId="{463CEC47-6B80-49CD-A6B6-8F3D2FAC7EA6}"/>
    <dgm:cxn modelId="{D8C6B7FC-0982-4527-A32E-4E60D95D65A6}" type="presOf" srcId="{676BA172-0C9A-4CE8-8EEF-3E1BF835DF99}" destId="{2D2D6CC2-EABD-4E05-AA0D-0F7A1BC536FF}" srcOrd="0" destOrd="0" presId="urn:microsoft.com/office/officeart/2005/8/layout/default"/>
    <dgm:cxn modelId="{45C971FE-B1A0-4F52-A165-C5E89B4D9D65}" type="presOf" srcId="{A850D4D2-541B-4CDD-ABC2-8BC8794E16C2}" destId="{54D7E289-CDE8-480D-AA5F-F2097843F7A9}" srcOrd="0" destOrd="0" presId="urn:microsoft.com/office/officeart/2005/8/layout/default"/>
    <dgm:cxn modelId="{055A96E4-9F95-4563-B67D-E83DE19031B8}" type="presParOf" srcId="{4298B6CE-BA37-4620-AE45-8F41F624B397}" destId="{54D7E289-CDE8-480D-AA5F-F2097843F7A9}" srcOrd="0" destOrd="0" presId="urn:microsoft.com/office/officeart/2005/8/layout/default"/>
    <dgm:cxn modelId="{685A21CD-0879-4F46-920D-407A9B71D513}" type="presParOf" srcId="{4298B6CE-BA37-4620-AE45-8F41F624B397}" destId="{89AA776E-EC6F-4DDA-9B47-ED3457B42150}" srcOrd="1" destOrd="0" presId="urn:microsoft.com/office/officeart/2005/8/layout/default"/>
    <dgm:cxn modelId="{BE63B981-414D-4C43-8C12-DEDF9C5D317C}" type="presParOf" srcId="{4298B6CE-BA37-4620-AE45-8F41F624B397}" destId="{94376BF5-5198-4CA9-9B94-3AAE1B40D68D}" srcOrd="2" destOrd="0" presId="urn:microsoft.com/office/officeart/2005/8/layout/default"/>
    <dgm:cxn modelId="{4302C9C3-85DB-405C-BBDB-43F5460D0127}" type="presParOf" srcId="{4298B6CE-BA37-4620-AE45-8F41F624B397}" destId="{DB499E9D-43E8-4639-81F2-3C5D40858C60}" srcOrd="3" destOrd="0" presId="urn:microsoft.com/office/officeart/2005/8/layout/default"/>
    <dgm:cxn modelId="{E448E619-28B3-476E-9C36-6CD66BA57620}" type="presParOf" srcId="{4298B6CE-BA37-4620-AE45-8F41F624B397}" destId="{C100C139-81AD-4144-8527-733C985E02F8}" srcOrd="4" destOrd="0" presId="urn:microsoft.com/office/officeart/2005/8/layout/default"/>
    <dgm:cxn modelId="{3C177653-A754-4031-B0A5-03AD97F8ABCC}" type="presParOf" srcId="{4298B6CE-BA37-4620-AE45-8F41F624B397}" destId="{CAD34373-A294-444C-8039-1DB2ED94BE19}" srcOrd="5" destOrd="0" presId="urn:microsoft.com/office/officeart/2005/8/layout/default"/>
    <dgm:cxn modelId="{F2D2FFA1-C4CE-4ED3-9CB0-C8E1FD9C84C6}" type="presParOf" srcId="{4298B6CE-BA37-4620-AE45-8F41F624B397}" destId="{2D2D6CC2-EABD-4E05-AA0D-0F7A1BC536FF}" srcOrd="6" destOrd="0" presId="urn:microsoft.com/office/officeart/2005/8/layout/default"/>
    <dgm:cxn modelId="{75732F69-51F3-4508-9A3A-D1ED4ABA0B2E}" type="presParOf" srcId="{4298B6CE-BA37-4620-AE45-8F41F624B397}" destId="{3BCA36AA-13FB-49D9-BA47-A952B54BC413}" srcOrd="7" destOrd="0" presId="urn:microsoft.com/office/officeart/2005/8/layout/default"/>
    <dgm:cxn modelId="{052F6BE3-BF46-4628-9B57-6E3619B849DB}" type="presParOf" srcId="{4298B6CE-BA37-4620-AE45-8F41F624B397}" destId="{2D6B2F0E-01D2-4856-9F70-80DA1ACD4AA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DDFDAD-60E2-4974-85B0-4005B67ED790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835D3AF-97F2-4451-A049-40F0EBD67C4A}">
      <dgm:prSet/>
      <dgm:spPr/>
      <dgm:t>
        <a:bodyPr/>
        <a:lstStyle/>
        <a:p>
          <a:r>
            <a:rPr lang="id-ID"/>
            <a:t>Inovasi menciptakan nilai baru.</a:t>
          </a:r>
          <a:endParaRPr lang="en-US"/>
        </a:p>
      </dgm:t>
    </dgm:pt>
    <dgm:pt modelId="{FA71FF9E-5891-43B9-9268-CF4ADB243A7C}" type="parTrans" cxnId="{165FD247-3E37-4D2C-B43C-E09549897C37}">
      <dgm:prSet/>
      <dgm:spPr/>
      <dgm:t>
        <a:bodyPr/>
        <a:lstStyle/>
        <a:p>
          <a:endParaRPr lang="en-US"/>
        </a:p>
      </dgm:t>
    </dgm:pt>
    <dgm:pt modelId="{449B456D-B282-460D-AEF2-C6A60001198F}" type="sibTrans" cxnId="{165FD247-3E37-4D2C-B43C-E09549897C37}">
      <dgm:prSet/>
      <dgm:spPr/>
      <dgm:t>
        <a:bodyPr/>
        <a:lstStyle/>
        <a:p>
          <a:endParaRPr lang="en-US"/>
        </a:p>
      </dgm:t>
    </dgm:pt>
    <dgm:pt modelId="{FEA2254F-66BC-4AF3-A118-DA54A23171E4}">
      <dgm:prSet/>
      <dgm:spPr/>
      <dgm:t>
        <a:bodyPr/>
        <a:lstStyle/>
        <a:p>
          <a:r>
            <a:rPr lang="id-ID"/>
            <a:t>Contoh: Agritech mempermudah petani menjual hasil panen secara digital.</a:t>
          </a:r>
          <a:endParaRPr lang="en-US"/>
        </a:p>
      </dgm:t>
    </dgm:pt>
    <dgm:pt modelId="{B3E60BBB-57E8-4985-9E61-61DF6F8B2357}" type="parTrans" cxnId="{308A115E-79D4-40DB-9313-58ACD0E851E6}">
      <dgm:prSet/>
      <dgm:spPr/>
      <dgm:t>
        <a:bodyPr/>
        <a:lstStyle/>
        <a:p>
          <a:endParaRPr lang="en-US"/>
        </a:p>
      </dgm:t>
    </dgm:pt>
    <dgm:pt modelId="{BF4D9CE7-6808-4A84-A935-FF2E034B9051}" type="sibTrans" cxnId="{308A115E-79D4-40DB-9313-58ACD0E851E6}">
      <dgm:prSet/>
      <dgm:spPr/>
      <dgm:t>
        <a:bodyPr/>
        <a:lstStyle/>
        <a:p>
          <a:endParaRPr lang="en-US"/>
        </a:p>
      </dgm:t>
    </dgm:pt>
    <dgm:pt modelId="{D26981C5-8720-4630-AFEB-612886D61B94}">
      <dgm:prSet/>
      <dgm:spPr/>
      <dgm:t>
        <a:bodyPr/>
        <a:lstStyle/>
        <a:p>
          <a:r>
            <a:rPr lang="id-ID"/>
            <a:t>Tanpa inovasi, peluang usaha sulit berkembang. Inovasi tidak hanya teknologi baru, tapi juga cara baru memecahkan masalah lama.</a:t>
          </a:r>
          <a:endParaRPr lang="en-US"/>
        </a:p>
      </dgm:t>
    </dgm:pt>
    <dgm:pt modelId="{6D61EC77-ADA3-4B4F-B34A-35D731C9B216}" type="parTrans" cxnId="{8E8CF0DE-DD4E-4AFB-B783-EBD2FB8CCCD7}">
      <dgm:prSet/>
      <dgm:spPr/>
      <dgm:t>
        <a:bodyPr/>
        <a:lstStyle/>
        <a:p>
          <a:endParaRPr lang="en-US"/>
        </a:p>
      </dgm:t>
    </dgm:pt>
    <dgm:pt modelId="{5E4DB9AF-DEA1-4748-9CA9-6D83B14E95D2}" type="sibTrans" cxnId="{8E8CF0DE-DD4E-4AFB-B783-EBD2FB8CCCD7}">
      <dgm:prSet/>
      <dgm:spPr/>
      <dgm:t>
        <a:bodyPr/>
        <a:lstStyle/>
        <a:p>
          <a:endParaRPr lang="en-US"/>
        </a:p>
      </dgm:t>
    </dgm:pt>
    <dgm:pt modelId="{929C9D66-A74F-4009-AAF2-669CD3954FB7}" type="pres">
      <dgm:prSet presAssocID="{AFDDFDAD-60E2-4974-85B0-4005B67ED790}" presName="Name0" presStyleCnt="0">
        <dgm:presLayoutVars>
          <dgm:dir/>
          <dgm:animLvl val="lvl"/>
          <dgm:resizeHandles val="exact"/>
        </dgm:presLayoutVars>
      </dgm:prSet>
      <dgm:spPr/>
    </dgm:pt>
    <dgm:pt modelId="{45EB58CD-E701-4438-B3FE-FBD91DEE1873}" type="pres">
      <dgm:prSet presAssocID="{D26981C5-8720-4630-AFEB-612886D61B94}" presName="boxAndChildren" presStyleCnt="0"/>
      <dgm:spPr/>
    </dgm:pt>
    <dgm:pt modelId="{75461C9F-CD52-4CD2-8737-C880E3EFCA2E}" type="pres">
      <dgm:prSet presAssocID="{D26981C5-8720-4630-AFEB-612886D61B94}" presName="parentTextBox" presStyleLbl="node1" presStyleIdx="0" presStyleCnt="3"/>
      <dgm:spPr/>
    </dgm:pt>
    <dgm:pt modelId="{C409CCDB-782C-4F9B-8044-42F1D6C0FDC2}" type="pres">
      <dgm:prSet presAssocID="{BF4D9CE7-6808-4A84-A935-FF2E034B9051}" presName="sp" presStyleCnt="0"/>
      <dgm:spPr/>
    </dgm:pt>
    <dgm:pt modelId="{1D11335F-E2D8-4A42-A7E1-8D932E0151FD}" type="pres">
      <dgm:prSet presAssocID="{FEA2254F-66BC-4AF3-A118-DA54A23171E4}" presName="arrowAndChildren" presStyleCnt="0"/>
      <dgm:spPr/>
    </dgm:pt>
    <dgm:pt modelId="{B7FD9658-4A04-47C8-B325-662CCD61C711}" type="pres">
      <dgm:prSet presAssocID="{FEA2254F-66BC-4AF3-A118-DA54A23171E4}" presName="parentTextArrow" presStyleLbl="node1" presStyleIdx="1" presStyleCnt="3"/>
      <dgm:spPr/>
    </dgm:pt>
    <dgm:pt modelId="{AC7C5DBD-469E-440F-8158-30E0DA50175F}" type="pres">
      <dgm:prSet presAssocID="{449B456D-B282-460D-AEF2-C6A60001198F}" presName="sp" presStyleCnt="0"/>
      <dgm:spPr/>
    </dgm:pt>
    <dgm:pt modelId="{AFC564DD-748F-4B75-9DEC-9F96D0210955}" type="pres">
      <dgm:prSet presAssocID="{4835D3AF-97F2-4451-A049-40F0EBD67C4A}" presName="arrowAndChildren" presStyleCnt="0"/>
      <dgm:spPr/>
    </dgm:pt>
    <dgm:pt modelId="{36B13276-F630-4DDE-9808-5A4ED0F63E42}" type="pres">
      <dgm:prSet presAssocID="{4835D3AF-97F2-4451-A049-40F0EBD67C4A}" presName="parentTextArrow" presStyleLbl="node1" presStyleIdx="2" presStyleCnt="3"/>
      <dgm:spPr/>
    </dgm:pt>
  </dgm:ptLst>
  <dgm:cxnLst>
    <dgm:cxn modelId="{B28EAD34-08D7-4FF9-B20B-155FC6F467AC}" type="presOf" srcId="{D26981C5-8720-4630-AFEB-612886D61B94}" destId="{75461C9F-CD52-4CD2-8737-C880E3EFCA2E}" srcOrd="0" destOrd="0" presId="urn:microsoft.com/office/officeart/2005/8/layout/process4"/>
    <dgm:cxn modelId="{308A115E-79D4-40DB-9313-58ACD0E851E6}" srcId="{AFDDFDAD-60E2-4974-85B0-4005B67ED790}" destId="{FEA2254F-66BC-4AF3-A118-DA54A23171E4}" srcOrd="1" destOrd="0" parTransId="{B3E60BBB-57E8-4985-9E61-61DF6F8B2357}" sibTransId="{BF4D9CE7-6808-4A84-A935-FF2E034B9051}"/>
    <dgm:cxn modelId="{165FD247-3E37-4D2C-B43C-E09549897C37}" srcId="{AFDDFDAD-60E2-4974-85B0-4005B67ED790}" destId="{4835D3AF-97F2-4451-A049-40F0EBD67C4A}" srcOrd="0" destOrd="0" parTransId="{FA71FF9E-5891-43B9-9268-CF4ADB243A7C}" sibTransId="{449B456D-B282-460D-AEF2-C6A60001198F}"/>
    <dgm:cxn modelId="{7500258F-E1E3-4E2E-B758-1EF51A2E159D}" type="presOf" srcId="{4835D3AF-97F2-4451-A049-40F0EBD67C4A}" destId="{36B13276-F630-4DDE-9808-5A4ED0F63E42}" srcOrd="0" destOrd="0" presId="urn:microsoft.com/office/officeart/2005/8/layout/process4"/>
    <dgm:cxn modelId="{8E8CF0DE-DD4E-4AFB-B783-EBD2FB8CCCD7}" srcId="{AFDDFDAD-60E2-4974-85B0-4005B67ED790}" destId="{D26981C5-8720-4630-AFEB-612886D61B94}" srcOrd="2" destOrd="0" parTransId="{6D61EC77-ADA3-4B4F-B34A-35D731C9B216}" sibTransId="{5E4DB9AF-DEA1-4748-9CA9-6D83B14E95D2}"/>
    <dgm:cxn modelId="{2B83A1F8-A675-4569-996D-49E0E0E7BBCF}" type="presOf" srcId="{FEA2254F-66BC-4AF3-A118-DA54A23171E4}" destId="{B7FD9658-4A04-47C8-B325-662CCD61C711}" srcOrd="0" destOrd="0" presId="urn:microsoft.com/office/officeart/2005/8/layout/process4"/>
    <dgm:cxn modelId="{1AB7FDFF-5D35-4949-9152-EC24248A89CF}" type="presOf" srcId="{AFDDFDAD-60E2-4974-85B0-4005B67ED790}" destId="{929C9D66-A74F-4009-AAF2-669CD3954FB7}" srcOrd="0" destOrd="0" presId="urn:microsoft.com/office/officeart/2005/8/layout/process4"/>
    <dgm:cxn modelId="{245D2184-F9B1-4D78-B3E9-5CFC1209F26D}" type="presParOf" srcId="{929C9D66-A74F-4009-AAF2-669CD3954FB7}" destId="{45EB58CD-E701-4438-B3FE-FBD91DEE1873}" srcOrd="0" destOrd="0" presId="urn:microsoft.com/office/officeart/2005/8/layout/process4"/>
    <dgm:cxn modelId="{5AA7CF02-33A1-434E-94BC-D38B56E210A9}" type="presParOf" srcId="{45EB58CD-E701-4438-B3FE-FBD91DEE1873}" destId="{75461C9F-CD52-4CD2-8737-C880E3EFCA2E}" srcOrd="0" destOrd="0" presId="urn:microsoft.com/office/officeart/2005/8/layout/process4"/>
    <dgm:cxn modelId="{4CBD2FA0-C2D5-415D-98BD-372DD9B097D8}" type="presParOf" srcId="{929C9D66-A74F-4009-AAF2-669CD3954FB7}" destId="{C409CCDB-782C-4F9B-8044-42F1D6C0FDC2}" srcOrd="1" destOrd="0" presId="urn:microsoft.com/office/officeart/2005/8/layout/process4"/>
    <dgm:cxn modelId="{5912FAB5-805A-4579-BE63-61AB5581EFBC}" type="presParOf" srcId="{929C9D66-A74F-4009-AAF2-669CD3954FB7}" destId="{1D11335F-E2D8-4A42-A7E1-8D932E0151FD}" srcOrd="2" destOrd="0" presId="urn:microsoft.com/office/officeart/2005/8/layout/process4"/>
    <dgm:cxn modelId="{D65277FC-10A4-4143-BFDD-1F60161FE85B}" type="presParOf" srcId="{1D11335F-E2D8-4A42-A7E1-8D932E0151FD}" destId="{B7FD9658-4A04-47C8-B325-662CCD61C711}" srcOrd="0" destOrd="0" presId="urn:microsoft.com/office/officeart/2005/8/layout/process4"/>
    <dgm:cxn modelId="{903188E7-10E0-4C9A-803A-BD592B4D3803}" type="presParOf" srcId="{929C9D66-A74F-4009-AAF2-669CD3954FB7}" destId="{AC7C5DBD-469E-440F-8158-30E0DA50175F}" srcOrd="3" destOrd="0" presId="urn:microsoft.com/office/officeart/2005/8/layout/process4"/>
    <dgm:cxn modelId="{FBB54AE8-FCAD-4A72-80D5-A7B04076C86F}" type="presParOf" srcId="{929C9D66-A74F-4009-AAF2-669CD3954FB7}" destId="{AFC564DD-748F-4B75-9DEC-9F96D0210955}" srcOrd="4" destOrd="0" presId="urn:microsoft.com/office/officeart/2005/8/layout/process4"/>
    <dgm:cxn modelId="{F97EEF31-0F47-41D9-8579-0EE4D2B81378}" type="presParOf" srcId="{AFC564DD-748F-4B75-9DEC-9F96D0210955}" destId="{36B13276-F630-4DDE-9808-5A4ED0F63E4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AFBC8B-0EE2-4BE1-B287-087AD765228A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38F72BAA-45EE-49E7-BE6B-EA919AB072D3}">
      <dgm:prSet/>
      <dgm:spPr/>
      <dgm:t>
        <a:bodyPr/>
        <a:lstStyle/>
        <a:p>
          <a:r>
            <a:rPr lang="id-ID"/>
            <a:t>Observasi masalah pasar.</a:t>
          </a:r>
          <a:endParaRPr lang="en-US"/>
        </a:p>
      </dgm:t>
    </dgm:pt>
    <dgm:pt modelId="{8A384AE4-FEBB-4096-B243-CA7531D2888C}" type="parTrans" cxnId="{CB125A43-ACC9-44B0-9516-29D5ACFAE6F9}">
      <dgm:prSet/>
      <dgm:spPr/>
      <dgm:t>
        <a:bodyPr/>
        <a:lstStyle/>
        <a:p>
          <a:endParaRPr lang="en-US"/>
        </a:p>
      </dgm:t>
    </dgm:pt>
    <dgm:pt modelId="{3A9A39F1-1BA5-46F7-9E36-F2FEC3569ADD}" type="sibTrans" cxnId="{CB125A43-ACC9-44B0-9516-29D5ACFAE6F9}">
      <dgm:prSet/>
      <dgm:spPr/>
      <dgm:t>
        <a:bodyPr/>
        <a:lstStyle/>
        <a:p>
          <a:endParaRPr lang="en-US"/>
        </a:p>
      </dgm:t>
    </dgm:pt>
    <dgm:pt modelId="{32EFC23F-3B66-4712-B8A1-9974D66E5DED}">
      <dgm:prSet/>
      <dgm:spPr/>
      <dgm:t>
        <a:bodyPr/>
        <a:lstStyle/>
        <a:p>
          <a:r>
            <a:rPr lang="id-ID"/>
            <a:t>Analisis tren teknologi.</a:t>
          </a:r>
          <a:endParaRPr lang="en-US"/>
        </a:p>
      </dgm:t>
    </dgm:pt>
    <dgm:pt modelId="{5A182AEF-5E36-4DAC-8616-C81A905AC170}" type="parTrans" cxnId="{9DB31C79-B15B-44B2-9E8F-196176FAC950}">
      <dgm:prSet/>
      <dgm:spPr/>
      <dgm:t>
        <a:bodyPr/>
        <a:lstStyle/>
        <a:p>
          <a:endParaRPr lang="en-US"/>
        </a:p>
      </dgm:t>
    </dgm:pt>
    <dgm:pt modelId="{51084AF9-B9FC-49E5-A1DD-B303585A755F}" type="sibTrans" cxnId="{9DB31C79-B15B-44B2-9E8F-196176FAC950}">
      <dgm:prSet/>
      <dgm:spPr/>
      <dgm:t>
        <a:bodyPr/>
        <a:lstStyle/>
        <a:p>
          <a:endParaRPr lang="en-US"/>
        </a:p>
      </dgm:t>
    </dgm:pt>
    <dgm:pt modelId="{907D4EE6-08FD-49C4-B85E-852778F58E3C}">
      <dgm:prSet/>
      <dgm:spPr/>
      <dgm:t>
        <a:bodyPr/>
        <a:lstStyle/>
        <a:p>
          <a:r>
            <a:rPr lang="id-ID"/>
            <a:t>Evaluasi potensi pasar.</a:t>
          </a:r>
          <a:endParaRPr lang="en-US"/>
        </a:p>
      </dgm:t>
    </dgm:pt>
    <dgm:pt modelId="{FC039B70-48FC-4426-B278-C06650E2959A}" type="parTrans" cxnId="{222D7EE5-2DF5-4EFA-8CAC-614675596EF0}">
      <dgm:prSet/>
      <dgm:spPr/>
      <dgm:t>
        <a:bodyPr/>
        <a:lstStyle/>
        <a:p>
          <a:endParaRPr lang="en-US"/>
        </a:p>
      </dgm:t>
    </dgm:pt>
    <dgm:pt modelId="{3EF961CC-99E6-455B-962D-3BE64026A275}" type="sibTrans" cxnId="{222D7EE5-2DF5-4EFA-8CAC-614675596EF0}">
      <dgm:prSet/>
      <dgm:spPr/>
      <dgm:t>
        <a:bodyPr/>
        <a:lstStyle/>
        <a:p>
          <a:endParaRPr lang="en-US"/>
        </a:p>
      </dgm:t>
    </dgm:pt>
    <dgm:pt modelId="{30185541-173E-4F5E-8B58-98E08CCC597B}">
      <dgm:prSet/>
      <dgm:spPr/>
      <dgm:t>
        <a:bodyPr/>
        <a:lstStyle/>
        <a:p>
          <a:r>
            <a:rPr lang="id-ID"/>
            <a:t>Uji kelayakan ide.</a:t>
          </a:r>
          <a:endParaRPr lang="en-US"/>
        </a:p>
      </dgm:t>
    </dgm:pt>
    <dgm:pt modelId="{06ED43D5-41E0-43D1-8A05-48DF3627E09C}" type="parTrans" cxnId="{E23B8155-9BDF-474D-BE7B-B169928A1BFF}">
      <dgm:prSet/>
      <dgm:spPr/>
      <dgm:t>
        <a:bodyPr/>
        <a:lstStyle/>
        <a:p>
          <a:endParaRPr lang="en-US"/>
        </a:p>
      </dgm:t>
    </dgm:pt>
    <dgm:pt modelId="{E0EFE45A-C90D-4964-A257-9249529A2336}" type="sibTrans" cxnId="{E23B8155-9BDF-474D-BE7B-B169928A1BFF}">
      <dgm:prSet/>
      <dgm:spPr/>
      <dgm:t>
        <a:bodyPr/>
        <a:lstStyle/>
        <a:p>
          <a:endParaRPr lang="en-US"/>
        </a:p>
      </dgm:t>
    </dgm:pt>
    <dgm:pt modelId="{F5FA9D5B-A968-4F4B-A551-2EA348A56208}">
      <dgm:prSet/>
      <dgm:spPr/>
      <dgm:t>
        <a:bodyPr/>
        <a:lstStyle/>
        <a:p>
          <a:r>
            <a:rPr lang="id-ID"/>
            <a:t>Bangun solusi berbasis IPTEK.</a:t>
          </a:r>
          <a:endParaRPr lang="en-US"/>
        </a:p>
      </dgm:t>
    </dgm:pt>
    <dgm:pt modelId="{AB00E5CF-8E51-41D8-A62A-F92A995C6A00}" type="parTrans" cxnId="{B79AF526-0A67-4543-8E0E-C1924EBE1E4D}">
      <dgm:prSet/>
      <dgm:spPr/>
      <dgm:t>
        <a:bodyPr/>
        <a:lstStyle/>
        <a:p>
          <a:endParaRPr lang="en-US"/>
        </a:p>
      </dgm:t>
    </dgm:pt>
    <dgm:pt modelId="{0B9F313A-49E6-4C55-B6CE-3E6466E76CEF}" type="sibTrans" cxnId="{B79AF526-0A67-4543-8E0E-C1924EBE1E4D}">
      <dgm:prSet/>
      <dgm:spPr/>
      <dgm:t>
        <a:bodyPr/>
        <a:lstStyle/>
        <a:p>
          <a:endParaRPr lang="en-US"/>
        </a:p>
      </dgm:t>
    </dgm:pt>
    <dgm:pt modelId="{A48A60AF-87B6-4ECC-8C72-1204E55E9B5C}">
      <dgm:prSet/>
      <dgm:spPr/>
      <dgm:t>
        <a:bodyPr/>
        <a:lstStyle/>
        <a:p>
          <a:r>
            <a:rPr lang="id-ID"/>
            <a:t>Gunakan pendekatan sistematis: mulai dari mengamati hingga menguji ide agar bisnis tidak sekadar gagasan, tapi terukur dan berkelanjutan.</a:t>
          </a:r>
          <a:endParaRPr lang="en-US"/>
        </a:p>
      </dgm:t>
    </dgm:pt>
    <dgm:pt modelId="{E3A52ED3-15BF-4541-BB3D-E8B1759DE6BD}" type="parTrans" cxnId="{7CDFD9AA-5A88-4A72-ABD8-FE2AC5563599}">
      <dgm:prSet/>
      <dgm:spPr/>
      <dgm:t>
        <a:bodyPr/>
        <a:lstStyle/>
        <a:p>
          <a:endParaRPr lang="en-US"/>
        </a:p>
      </dgm:t>
    </dgm:pt>
    <dgm:pt modelId="{798D2050-D77B-477F-86A6-E9EA2A841E54}" type="sibTrans" cxnId="{7CDFD9AA-5A88-4A72-ABD8-FE2AC5563599}">
      <dgm:prSet/>
      <dgm:spPr/>
      <dgm:t>
        <a:bodyPr/>
        <a:lstStyle/>
        <a:p>
          <a:endParaRPr lang="en-US"/>
        </a:p>
      </dgm:t>
    </dgm:pt>
    <dgm:pt modelId="{96EEB538-E429-41E5-B598-6988BA769E6F}" type="pres">
      <dgm:prSet presAssocID="{F9AFBC8B-0EE2-4BE1-B287-087AD765228A}" presName="Name0" presStyleCnt="0">
        <dgm:presLayoutVars>
          <dgm:dir/>
          <dgm:resizeHandles val="exact"/>
        </dgm:presLayoutVars>
      </dgm:prSet>
      <dgm:spPr/>
    </dgm:pt>
    <dgm:pt modelId="{0F36931B-C97B-4D45-B09F-3CDBE0F697BB}" type="pres">
      <dgm:prSet presAssocID="{38F72BAA-45EE-49E7-BE6B-EA919AB072D3}" presName="node" presStyleLbl="node1" presStyleIdx="0" presStyleCnt="6">
        <dgm:presLayoutVars>
          <dgm:bulletEnabled val="1"/>
        </dgm:presLayoutVars>
      </dgm:prSet>
      <dgm:spPr/>
    </dgm:pt>
    <dgm:pt modelId="{E142DDF5-4C7E-4323-A971-90A24A5C5D00}" type="pres">
      <dgm:prSet presAssocID="{3A9A39F1-1BA5-46F7-9E36-F2FEC3569ADD}" presName="sibTrans" presStyleLbl="sibTrans1D1" presStyleIdx="0" presStyleCnt="5"/>
      <dgm:spPr/>
    </dgm:pt>
    <dgm:pt modelId="{1FA5885E-5C5A-4755-AD61-80199EABAE18}" type="pres">
      <dgm:prSet presAssocID="{3A9A39F1-1BA5-46F7-9E36-F2FEC3569ADD}" presName="connectorText" presStyleLbl="sibTrans1D1" presStyleIdx="0" presStyleCnt="5"/>
      <dgm:spPr/>
    </dgm:pt>
    <dgm:pt modelId="{0F327F0F-03EC-4C01-9619-53D73D8B1599}" type="pres">
      <dgm:prSet presAssocID="{32EFC23F-3B66-4712-B8A1-9974D66E5DED}" presName="node" presStyleLbl="node1" presStyleIdx="1" presStyleCnt="6">
        <dgm:presLayoutVars>
          <dgm:bulletEnabled val="1"/>
        </dgm:presLayoutVars>
      </dgm:prSet>
      <dgm:spPr/>
    </dgm:pt>
    <dgm:pt modelId="{6A90CF92-230C-4F7C-8EA4-D51BF56C46A6}" type="pres">
      <dgm:prSet presAssocID="{51084AF9-B9FC-49E5-A1DD-B303585A755F}" presName="sibTrans" presStyleLbl="sibTrans1D1" presStyleIdx="1" presStyleCnt="5"/>
      <dgm:spPr/>
    </dgm:pt>
    <dgm:pt modelId="{6BCD058E-4929-4D1B-80DE-F2C83AD6A7C3}" type="pres">
      <dgm:prSet presAssocID="{51084AF9-B9FC-49E5-A1DD-B303585A755F}" presName="connectorText" presStyleLbl="sibTrans1D1" presStyleIdx="1" presStyleCnt="5"/>
      <dgm:spPr/>
    </dgm:pt>
    <dgm:pt modelId="{453B88E2-0517-473A-8105-C9FF8319EEB0}" type="pres">
      <dgm:prSet presAssocID="{907D4EE6-08FD-49C4-B85E-852778F58E3C}" presName="node" presStyleLbl="node1" presStyleIdx="2" presStyleCnt="6">
        <dgm:presLayoutVars>
          <dgm:bulletEnabled val="1"/>
        </dgm:presLayoutVars>
      </dgm:prSet>
      <dgm:spPr/>
    </dgm:pt>
    <dgm:pt modelId="{7F271A1A-5558-4F33-9103-FEC474ECD642}" type="pres">
      <dgm:prSet presAssocID="{3EF961CC-99E6-455B-962D-3BE64026A275}" presName="sibTrans" presStyleLbl="sibTrans1D1" presStyleIdx="2" presStyleCnt="5"/>
      <dgm:spPr/>
    </dgm:pt>
    <dgm:pt modelId="{8C1A3E8E-031E-41F5-A046-10ACB55ADCAA}" type="pres">
      <dgm:prSet presAssocID="{3EF961CC-99E6-455B-962D-3BE64026A275}" presName="connectorText" presStyleLbl="sibTrans1D1" presStyleIdx="2" presStyleCnt="5"/>
      <dgm:spPr/>
    </dgm:pt>
    <dgm:pt modelId="{9C4127E8-ECE7-475D-A830-88A5E4548F4C}" type="pres">
      <dgm:prSet presAssocID="{30185541-173E-4F5E-8B58-98E08CCC597B}" presName="node" presStyleLbl="node1" presStyleIdx="3" presStyleCnt="6">
        <dgm:presLayoutVars>
          <dgm:bulletEnabled val="1"/>
        </dgm:presLayoutVars>
      </dgm:prSet>
      <dgm:spPr/>
    </dgm:pt>
    <dgm:pt modelId="{3F35E4E2-C894-4A24-847D-E6EC44F26658}" type="pres">
      <dgm:prSet presAssocID="{E0EFE45A-C90D-4964-A257-9249529A2336}" presName="sibTrans" presStyleLbl="sibTrans1D1" presStyleIdx="3" presStyleCnt="5"/>
      <dgm:spPr/>
    </dgm:pt>
    <dgm:pt modelId="{5604759D-5CCC-484D-81B1-4F8BAB5B0EB7}" type="pres">
      <dgm:prSet presAssocID="{E0EFE45A-C90D-4964-A257-9249529A2336}" presName="connectorText" presStyleLbl="sibTrans1D1" presStyleIdx="3" presStyleCnt="5"/>
      <dgm:spPr/>
    </dgm:pt>
    <dgm:pt modelId="{756C4F13-E9A6-4115-979D-D28752557526}" type="pres">
      <dgm:prSet presAssocID="{F5FA9D5B-A968-4F4B-A551-2EA348A56208}" presName="node" presStyleLbl="node1" presStyleIdx="4" presStyleCnt="6">
        <dgm:presLayoutVars>
          <dgm:bulletEnabled val="1"/>
        </dgm:presLayoutVars>
      </dgm:prSet>
      <dgm:spPr/>
    </dgm:pt>
    <dgm:pt modelId="{02ABDD8D-F7BA-4523-8B78-2F17199D7B59}" type="pres">
      <dgm:prSet presAssocID="{0B9F313A-49E6-4C55-B6CE-3E6466E76CEF}" presName="sibTrans" presStyleLbl="sibTrans1D1" presStyleIdx="4" presStyleCnt="5"/>
      <dgm:spPr/>
    </dgm:pt>
    <dgm:pt modelId="{A1DA342B-7F05-4B06-AD47-F60C5E7A43EC}" type="pres">
      <dgm:prSet presAssocID="{0B9F313A-49E6-4C55-B6CE-3E6466E76CEF}" presName="connectorText" presStyleLbl="sibTrans1D1" presStyleIdx="4" presStyleCnt="5"/>
      <dgm:spPr/>
    </dgm:pt>
    <dgm:pt modelId="{E0F29AAA-D9FE-4B1B-90EF-DF3A4193372A}" type="pres">
      <dgm:prSet presAssocID="{A48A60AF-87B6-4ECC-8C72-1204E55E9B5C}" presName="node" presStyleLbl="node1" presStyleIdx="5" presStyleCnt="6">
        <dgm:presLayoutVars>
          <dgm:bulletEnabled val="1"/>
        </dgm:presLayoutVars>
      </dgm:prSet>
      <dgm:spPr/>
    </dgm:pt>
  </dgm:ptLst>
  <dgm:cxnLst>
    <dgm:cxn modelId="{448F9E07-172F-4DD1-961E-9012790B5652}" type="presOf" srcId="{E0EFE45A-C90D-4964-A257-9249529A2336}" destId="{3F35E4E2-C894-4A24-847D-E6EC44F26658}" srcOrd="0" destOrd="0" presId="urn:microsoft.com/office/officeart/2016/7/layout/RepeatingBendingProcessNew"/>
    <dgm:cxn modelId="{B79AF526-0A67-4543-8E0E-C1924EBE1E4D}" srcId="{F9AFBC8B-0EE2-4BE1-B287-087AD765228A}" destId="{F5FA9D5B-A968-4F4B-A551-2EA348A56208}" srcOrd="4" destOrd="0" parTransId="{AB00E5CF-8E51-41D8-A62A-F92A995C6A00}" sibTransId="{0B9F313A-49E6-4C55-B6CE-3E6466E76CEF}"/>
    <dgm:cxn modelId="{A9F8D227-2736-419D-AFB6-478378076F81}" type="presOf" srcId="{3A9A39F1-1BA5-46F7-9E36-F2FEC3569ADD}" destId="{E142DDF5-4C7E-4323-A971-90A24A5C5D00}" srcOrd="0" destOrd="0" presId="urn:microsoft.com/office/officeart/2016/7/layout/RepeatingBendingProcessNew"/>
    <dgm:cxn modelId="{61B59837-AA30-4441-ACDB-73B6EB7EA984}" type="presOf" srcId="{A48A60AF-87B6-4ECC-8C72-1204E55E9B5C}" destId="{E0F29AAA-D9FE-4B1B-90EF-DF3A4193372A}" srcOrd="0" destOrd="0" presId="urn:microsoft.com/office/officeart/2016/7/layout/RepeatingBendingProcessNew"/>
    <dgm:cxn modelId="{76E2DF3C-CC83-49D8-8D41-CAC96B57C08A}" type="presOf" srcId="{32EFC23F-3B66-4712-B8A1-9974D66E5DED}" destId="{0F327F0F-03EC-4C01-9619-53D73D8B1599}" srcOrd="0" destOrd="0" presId="urn:microsoft.com/office/officeart/2016/7/layout/RepeatingBendingProcessNew"/>
    <dgm:cxn modelId="{DC62433D-033E-4662-A5EE-93065E21C47C}" type="presOf" srcId="{3A9A39F1-1BA5-46F7-9E36-F2FEC3569ADD}" destId="{1FA5885E-5C5A-4755-AD61-80199EABAE18}" srcOrd="1" destOrd="0" presId="urn:microsoft.com/office/officeart/2016/7/layout/RepeatingBendingProcessNew"/>
    <dgm:cxn modelId="{B492C940-BAD6-4EBF-954D-6CDBA02A380E}" type="presOf" srcId="{30185541-173E-4F5E-8B58-98E08CCC597B}" destId="{9C4127E8-ECE7-475D-A830-88A5E4548F4C}" srcOrd="0" destOrd="0" presId="urn:microsoft.com/office/officeart/2016/7/layout/RepeatingBendingProcessNew"/>
    <dgm:cxn modelId="{CB125A43-ACC9-44B0-9516-29D5ACFAE6F9}" srcId="{F9AFBC8B-0EE2-4BE1-B287-087AD765228A}" destId="{38F72BAA-45EE-49E7-BE6B-EA919AB072D3}" srcOrd="0" destOrd="0" parTransId="{8A384AE4-FEBB-4096-B243-CA7531D2888C}" sibTransId="{3A9A39F1-1BA5-46F7-9E36-F2FEC3569ADD}"/>
    <dgm:cxn modelId="{37775071-84A1-4478-BAFA-8B984C11836B}" type="presOf" srcId="{F9AFBC8B-0EE2-4BE1-B287-087AD765228A}" destId="{96EEB538-E429-41E5-B598-6988BA769E6F}" srcOrd="0" destOrd="0" presId="urn:microsoft.com/office/officeart/2016/7/layout/RepeatingBendingProcessNew"/>
    <dgm:cxn modelId="{E23B8155-9BDF-474D-BE7B-B169928A1BFF}" srcId="{F9AFBC8B-0EE2-4BE1-B287-087AD765228A}" destId="{30185541-173E-4F5E-8B58-98E08CCC597B}" srcOrd="3" destOrd="0" parTransId="{06ED43D5-41E0-43D1-8A05-48DF3627E09C}" sibTransId="{E0EFE45A-C90D-4964-A257-9249529A2336}"/>
    <dgm:cxn modelId="{9DB31C79-B15B-44B2-9E8F-196176FAC950}" srcId="{F9AFBC8B-0EE2-4BE1-B287-087AD765228A}" destId="{32EFC23F-3B66-4712-B8A1-9974D66E5DED}" srcOrd="1" destOrd="0" parTransId="{5A182AEF-5E36-4DAC-8616-C81A905AC170}" sibTransId="{51084AF9-B9FC-49E5-A1DD-B303585A755F}"/>
    <dgm:cxn modelId="{D06C458C-C176-4358-A171-031C5EF07DB0}" type="presOf" srcId="{F5FA9D5B-A968-4F4B-A551-2EA348A56208}" destId="{756C4F13-E9A6-4115-979D-D28752557526}" srcOrd="0" destOrd="0" presId="urn:microsoft.com/office/officeart/2016/7/layout/RepeatingBendingProcessNew"/>
    <dgm:cxn modelId="{5635DD9A-110C-4547-8832-AF9EDFFF45B6}" type="presOf" srcId="{907D4EE6-08FD-49C4-B85E-852778F58E3C}" destId="{453B88E2-0517-473A-8105-C9FF8319EEB0}" srcOrd="0" destOrd="0" presId="urn:microsoft.com/office/officeart/2016/7/layout/RepeatingBendingProcessNew"/>
    <dgm:cxn modelId="{0D39CFA4-55CA-40F8-B7AA-D50D764E8C2D}" type="presOf" srcId="{3EF961CC-99E6-455B-962D-3BE64026A275}" destId="{7F271A1A-5558-4F33-9103-FEC474ECD642}" srcOrd="0" destOrd="0" presId="urn:microsoft.com/office/officeart/2016/7/layout/RepeatingBendingProcessNew"/>
    <dgm:cxn modelId="{7CDFD9AA-5A88-4A72-ABD8-FE2AC5563599}" srcId="{F9AFBC8B-0EE2-4BE1-B287-087AD765228A}" destId="{A48A60AF-87B6-4ECC-8C72-1204E55E9B5C}" srcOrd="5" destOrd="0" parTransId="{E3A52ED3-15BF-4541-BB3D-E8B1759DE6BD}" sibTransId="{798D2050-D77B-477F-86A6-E9EA2A841E54}"/>
    <dgm:cxn modelId="{6B75ACAE-6078-4CF7-B9DD-29D9796DBBE0}" type="presOf" srcId="{51084AF9-B9FC-49E5-A1DD-B303585A755F}" destId="{6A90CF92-230C-4F7C-8EA4-D51BF56C46A6}" srcOrd="0" destOrd="0" presId="urn:microsoft.com/office/officeart/2016/7/layout/RepeatingBendingProcessNew"/>
    <dgm:cxn modelId="{BC79F5B6-1D69-4213-A09D-26A929A19706}" type="presOf" srcId="{0B9F313A-49E6-4C55-B6CE-3E6466E76CEF}" destId="{02ABDD8D-F7BA-4523-8B78-2F17199D7B59}" srcOrd="0" destOrd="0" presId="urn:microsoft.com/office/officeart/2016/7/layout/RepeatingBendingProcessNew"/>
    <dgm:cxn modelId="{E85CDACE-9ACB-431E-9BE8-FB14CA2CF61B}" type="presOf" srcId="{51084AF9-B9FC-49E5-A1DD-B303585A755F}" destId="{6BCD058E-4929-4D1B-80DE-F2C83AD6A7C3}" srcOrd="1" destOrd="0" presId="urn:microsoft.com/office/officeart/2016/7/layout/RepeatingBendingProcessNew"/>
    <dgm:cxn modelId="{E1E5D5D4-4906-4423-B3CB-294566BD1A3C}" type="presOf" srcId="{E0EFE45A-C90D-4964-A257-9249529A2336}" destId="{5604759D-5CCC-484D-81B1-4F8BAB5B0EB7}" srcOrd="1" destOrd="0" presId="urn:microsoft.com/office/officeart/2016/7/layout/RepeatingBendingProcessNew"/>
    <dgm:cxn modelId="{D8262BDF-0D11-47D2-8142-740438963FCF}" type="presOf" srcId="{0B9F313A-49E6-4C55-B6CE-3E6466E76CEF}" destId="{A1DA342B-7F05-4B06-AD47-F60C5E7A43EC}" srcOrd="1" destOrd="0" presId="urn:microsoft.com/office/officeart/2016/7/layout/RepeatingBendingProcessNew"/>
    <dgm:cxn modelId="{222D7EE5-2DF5-4EFA-8CAC-614675596EF0}" srcId="{F9AFBC8B-0EE2-4BE1-B287-087AD765228A}" destId="{907D4EE6-08FD-49C4-B85E-852778F58E3C}" srcOrd="2" destOrd="0" parTransId="{FC039B70-48FC-4426-B278-C06650E2959A}" sibTransId="{3EF961CC-99E6-455B-962D-3BE64026A275}"/>
    <dgm:cxn modelId="{80C68EE7-2CCD-4BA8-98FD-3086FA58CDCB}" type="presOf" srcId="{3EF961CC-99E6-455B-962D-3BE64026A275}" destId="{8C1A3E8E-031E-41F5-A046-10ACB55ADCAA}" srcOrd="1" destOrd="0" presId="urn:microsoft.com/office/officeart/2016/7/layout/RepeatingBendingProcessNew"/>
    <dgm:cxn modelId="{231CC1EE-484D-408A-AE91-22D4187A9694}" type="presOf" srcId="{38F72BAA-45EE-49E7-BE6B-EA919AB072D3}" destId="{0F36931B-C97B-4D45-B09F-3CDBE0F697BB}" srcOrd="0" destOrd="0" presId="urn:microsoft.com/office/officeart/2016/7/layout/RepeatingBendingProcessNew"/>
    <dgm:cxn modelId="{C1250A11-061A-4214-B023-E10CE85EC2A0}" type="presParOf" srcId="{96EEB538-E429-41E5-B598-6988BA769E6F}" destId="{0F36931B-C97B-4D45-B09F-3CDBE0F697BB}" srcOrd="0" destOrd="0" presId="urn:microsoft.com/office/officeart/2016/7/layout/RepeatingBendingProcessNew"/>
    <dgm:cxn modelId="{02C5B446-A232-4396-9EDD-21FCAA329243}" type="presParOf" srcId="{96EEB538-E429-41E5-B598-6988BA769E6F}" destId="{E142DDF5-4C7E-4323-A971-90A24A5C5D00}" srcOrd="1" destOrd="0" presId="urn:microsoft.com/office/officeart/2016/7/layout/RepeatingBendingProcessNew"/>
    <dgm:cxn modelId="{4E4B9F37-5629-49ED-AA85-45D9C743E880}" type="presParOf" srcId="{E142DDF5-4C7E-4323-A971-90A24A5C5D00}" destId="{1FA5885E-5C5A-4755-AD61-80199EABAE18}" srcOrd="0" destOrd="0" presId="urn:microsoft.com/office/officeart/2016/7/layout/RepeatingBendingProcessNew"/>
    <dgm:cxn modelId="{4B8ADA74-2EDB-411C-A440-481565A9F353}" type="presParOf" srcId="{96EEB538-E429-41E5-B598-6988BA769E6F}" destId="{0F327F0F-03EC-4C01-9619-53D73D8B1599}" srcOrd="2" destOrd="0" presId="urn:microsoft.com/office/officeart/2016/7/layout/RepeatingBendingProcessNew"/>
    <dgm:cxn modelId="{D9B158F0-D6D0-4FFB-945F-70D0ABBE107D}" type="presParOf" srcId="{96EEB538-E429-41E5-B598-6988BA769E6F}" destId="{6A90CF92-230C-4F7C-8EA4-D51BF56C46A6}" srcOrd="3" destOrd="0" presId="urn:microsoft.com/office/officeart/2016/7/layout/RepeatingBendingProcessNew"/>
    <dgm:cxn modelId="{0B445C9B-82F1-47F2-9BD5-232B65D26B2E}" type="presParOf" srcId="{6A90CF92-230C-4F7C-8EA4-D51BF56C46A6}" destId="{6BCD058E-4929-4D1B-80DE-F2C83AD6A7C3}" srcOrd="0" destOrd="0" presId="urn:microsoft.com/office/officeart/2016/7/layout/RepeatingBendingProcessNew"/>
    <dgm:cxn modelId="{A91924EB-77F5-4784-84A9-F77935889A6A}" type="presParOf" srcId="{96EEB538-E429-41E5-B598-6988BA769E6F}" destId="{453B88E2-0517-473A-8105-C9FF8319EEB0}" srcOrd="4" destOrd="0" presId="urn:microsoft.com/office/officeart/2016/7/layout/RepeatingBendingProcessNew"/>
    <dgm:cxn modelId="{37C166A4-45B1-4732-B0BF-7D4033A8F079}" type="presParOf" srcId="{96EEB538-E429-41E5-B598-6988BA769E6F}" destId="{7F271A1A-5558-4F33-9103-FEC474ECD642}" srcOrd="5" destOrd="0" presId="urn:microsoft.com/office/officeart/2016/7/layout/RepeatingBendingProcessNew"/>
    <dgm:cxn modelId="{20DE4981-FAE0-4611-955C-E36B48A172E2}" type="presParOf" srcId="{7F271A1A-5558-4F33-9103-FEC474ECD642}" destId="{8C1A3E8E-031E-41F5-A046-10ACB55ADCAA}" srcOrd="0" destOrd="0" presId="urn:microsoft.com/office/officeart/2016/7/layout/RepeatingBendingProcessNew"/>
    <dgm:cxn modelId="{3E80F07F-B533-4E9E-8A04-AFC0D12211CE}" type="presParOf" srcId="{96EEB538-E429-41E5-B598-6988BA769E6F}" destId="{9C4127E8-ECE7-475D-A830-88A5E4548F4C}" srcOrd="6" destOrd="0" presId="urn:microsoft.com/office/officeart/2016/7/layout/RepeatingBendingProcessNew"/>
    <dgm:cxn modelId="{ED63AE6E-DE5F-461F-BB57-A5E9F5EC352B}" type="presParOf" srcId="{96EEB538-E429-41E5-B598-6988BA769E6F}" destId="{3F35E4E2-C894-4A24-847D-E6EC44F26658}" srcOrd="7" destOrd="0" presId="urn:microsoft.com/office/officeart/2016/7/layout/RepeatingBendingProcessNew"/>
    <dgm:cxn modelId="{91DEAF03-E238-4389-B76A-7B78AEF1CF79}" type="presParOf" srcId="{3F35E4E2-C894-4A24-847D-E6EC44F26658}" destId="{5604759D-5CCC-484D-81B1-4F8BAB5B0EB7}" srcOrd="0" destOrd="0" presId="urn:microsoft.com/office/officeart/2016/7/layout/RepeatingBendingProcessNew"/>
    <dgm:cxn modelId="{0690D8B1-1CB7-4D73-A237-A55F594A2D74}" type="presParOf" srcId="{96EEB538-E429-41E5-B598-6988BA769E6F}" destId="{756C4F13-E9A6-4115-979D-D28752557526}" srcOrd="8" destOrd="0" presId="urn:microsoft.com/office/officeart/2016/7/layout/RepeatingBendingProcessNew"/>
    <dgm:cxn modelId="{F6B6E756-F5EA-4650-A94C-B6C084E17072}" type="presParOf" srcId="{96EEB538-E429-41E5-B598-6988BA769E6F}" destId="{02ABDD8D-F7BA-4523-8B78-2F17199D7B59}" srcOrd="9" destOrd="0" presId="urn:microsoft.com/office/officeart/2016/7/layout/RepeatingBendingProcessNew"/>
    <dgm:cxn modelId="{8FB00023-6714-441E-886C-77DBBDA531B6}" type="presParOf" srcId="{02ABDD8D-F7BA-4523-8B78-2F17199D7B59}" destId="{A1DA342B-7F05-4B06-AD47-F60C5E7A43EC}" srcOrd="0" destOrd="0" presId="urn:microsoft.com/office/officeart/2016/7/layout/RepeatingBendingProcessNew"/>
    <dgm:cxn modelId="{32DF7B87-5F1E-4652-A41D-E750026B9844}" type="presParOf" srcId="{96EEB538-E429-41E5-B598-6988BA769E6F}" destId="{E0F29AAA-D9FE-4B1B-90EF-DF3A4193372A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37AE5E-1649-40E6-B437-0071E1FAD23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9B5FA8A-9ACD-49E2-B747-7873D556F7AC}">
      <dgm:prSet/>
      <dgm:spPr/>
      <dgm:t>
        <a:bodyPr/>
        <a:lstStyle/>
        <a:p>
          <a:r>
            <a:rPr lang="id-ID"/>
            <a:t>Artificial Intelligence (AI)</a:t>
          </a:r>
          <a:endParaRPr lang="en-US"/>
        </a:p>
      </dgm:t>
    </dgm:pt>
    <dgm:pt modelId="{560CFA87-46F1-44A5-9BC4-960B851CBE94}" type="parTrans" cxnId="{B1720D44-2544-4781-ADB7-404D32D9FB10}">
      <dgm:prSet/>
      <dgm:spPr/>
      <dgm:t>
        <a:bodyPr/>
        <a:lstStyle/>
        <a:p>
          <a:endParaRPr lang="en-US"/>
        </a:p>
      </dgm:t>
    </dgm:pt>
    <dgm:pt modelId="{44D0F45E-744A-49ED-8F12-888BE57D5A34}" type="sibTrans" cxnId="{B1720D44-2544-4781-ADB7-404D32D9FB10}">
      <dgm:prSet/>
      <dgm:spPr/>
      <dgm:t>
        <a:bodyPr/>
        <a:lstStyle/>
        <a:p>
          <a:endParaRPr lang="en-US"/>
        </a:p>
      </dgm:t>
    </dgm:pt>
    <dgm:pt modelId="{8CB8CF4C-9015-449F-A4E7-222F079518BC}">
      <dgm:prSet/>
      <dgm:spPr/>
      <dgm:t>
        <a:bodyPr/>
        <a:lstStyle/>
        <a:p>
          <a:r>
            <a:rPr lang="id-ID"/>
            <a:t>Internet of Things (IoT)</a:t>
          </a:r>
          <a:endParaRPr lang="en-US"/>
        </a:p>
      </dgm:t>
    </dgm:pt>
    <dgm:pt modelId="{84EF49F9-9D1D-422B-BBA0-400FB8C7CC79}" type="parTrans" cxnId="{D1CC3BF8-046D-4BCB-8048-25CFEE154DED}">
      <dgm:prSet/>
      <dgm:spPr/>
      <dgm:t>
        <a:bodyPr/>
        <a:lstStyle/>
        <a:p>
          <a:endParaRPr lang="en-US"/>
        </a:p>
      </dgm:t>
    </dgm:pt>
    <dgm:pt modelId="{38B70011-078F-4F6B-A3FF-0DED267764C4}" type="sibTrans" cxnId="{D1CC3BF8-046D-4BCB-8048-25CFEE154DED}">
      <dgm:prSet/>
      <dgm:spPr/>
      <dgm:t>
        <a:bodyPr/>
        <a:lstStyle/>
        <a:p>
          <a:endParaRPr lang="en-US"/>
        </a:p>
      </dgm:t>
    </dgm:pt>
    <dgm:pt modelId="{7ADFD126-F182-4628-8655-67895AB6B9BE}">
      <dgm:prSet/>
      <dgm:spPr/>
      <dgm:t>
        <a:bodyPr/>
        <a:lstStyle/>
        <a:p>
          <a:r>
            <a:rPr lang="id-ID"/>
            <a:t>FintechGreen </a:t>
          </a:r>
          <a:endParaRPr lang="en-US"/>
        </a:p>
      </dgm:t>
    </dgm:pt>
    <dgm:pt modelId="{3377B1E1-E87E-49AA-A102-C0E868CA963B}" type="parTrans" cxnId="{CFBCA16E-1A42-4C28-B46F-711393C8581B}">
      <dgm:prSet/>
      <dgm:spPr/>
      <dgm:t>
        <a:bodyPr/>
        <a:lstStyle/>
        <a:p>
          <a:endParaRPr lang="en-US"/>
        </a:p>
      </dgm:t>
    </dgm:pt>
    <dgm:pt modelId="{3E8AECCF-44E0-41DB-AF68-9DAE4AA68E35}" type="sibTrans" cxnId="{CFBCA16E-1A42-4C28-B46F-711393C8581B}">
      <dgm:prSet/>
      <dgm:spPr/>
      <dgm:t>
        <a:bodyPr/>
        <a:lstStyle/>
        <a:p>
          <a:endParaRPr lang="en-US"/>
        </a:p>
      </dgm:t>
    </dgm:pt>
    <dgm:pt modelId="{ED74F99B-4FA9-4126-81FE-AC0D51AEC974}">
      <dgm:prSet/>
      <dgm:spPr/>
      <dgm:t>
        <a:bodyPr/>
        <a:lstStyle/>
        <a:p>
          <a:r>
            <a:rPr lang="id-ID"/>
            <a:t>Technology</a:t>
          </a:r>
          <a:endParaRPr lang="en-US"/>
        </a:p>
      </dgm:t>
    </dgm:pt>
    <dgm:pt modelId="{8917DC5A-A3F8-4DA6-868B-466E0433009B}" type="parTrans" cxnId="{0F00FAE7-8D03-45B6-BAAF-25ABEEA23006}">
      <dgm:prSet/>
      <dgm:spPr/>
      <dgm:t>
        <a:bodyPr/>
        <a:lstStyle/>
        <a:p>
          <a:endParaRPr lang="en-US"/>
        </a:p>
      </dgm:t>
    </dgm:pt>
    <dgm:pt modelId="{6589D86A-AA29-4B45-A4C6-3A9A4429C973}" type="sibTrans" cxnId="{0F00FAE7-8D03-45B6-BAAF-25ABEEA23006}">
      <dgm:prSet/>
      <dgm:spPr/>
      <dgm:t>
        <a:bodyPr/>
        <a:lstStyle/>
        <a:p>
          <a:endParaRPr lang="en-US"/>
        </a:p>
      </dgm:t>
    </dgm:pt>
    <dgm:pt modelId="{8D6B0B22-2560-43E1-B856-230141569EBF}">
      <dgm:prSet/>
      <dgm:spPr/>
      <dgm:t>
        <a:bodyPr/>
        <a:lstStyle/>
        <a:p>
          <a:r>
            <a:rPr lang="id-ID"/>
            <a:t>EduTech</a:t>
          </a:r>
          <a:endParaRPr lang="en-US"/>
        </a:p>
      </dgm:t>
    </dgm:pt>
    <dgm:pt modelId="{05F29B38-76C7-4056-B7B3-38E97ADA2936}" type="parTrans" cxnId="{2842F11F-A4EE-4D5F-A4E0-4666AC35C88C}">
      <dgm:prSet/>
      <dgm:spPr/>
      <dgm:t>
        <a:bodyPr/>
        <a:lstStyle/>
        <a:p>
          <a:endParaRPr lang="en-US"/>
        </a:p>
      </dgm:t>
    </dgm:pt>
    <dgm:pt modelId="{8F8C065A-4DD3-4CDD-8D34-4B0AB6C13B8C}" type="sibTrans" cxnId="{2842F11F-A4EE-4D5F-A4E0-4666AC35C88C}">
      <dgm:prSet/>
      <dgm:spPr/>
      <dgm:t>
        <a:bodyPr/>
        <a:lstStyle/>
        <a:p>
          <a:endParaRPr lang="en-US"/>
        </a:p>
      </dgm:t>
    </dgm:pt>
    <dgm:pt modelId="{79DD3DC3-CCE1-4CF3-B0E6-FBFDFFFF6AA9}">
      <dgm:prSet/>
      <dgm:spPr/>
      <dgm:t>
        <a:bodyPr/>
        <a:lstStyle/>
        <a:p>
          <a:r>
            <a:rPr lang="id-ID"/>
            <a:t>AgriTech</a:t>
          </a:r>
          <a:endParaRPr lang="en-US"/>
        </a:p>
      </dgm:t>
    </dgm:pt>
    <dgm:pt modelId="{CB21A744-3969-4BE5-ABD0-464B0DDC506C}" type="parTrans" cxnId="{2D39E498-205C-4490-98CC-30228D8845C2}">
      <dgm:prSet/>
      <dgm:spPr/>
      <dgm:t>
        <a:bodyPr/>
        <a:lstStyle/>
        <a:p>
          <a:endParaRPr lang="en-US"/>
        </a:p>
      </dgm:t>
    </dgm:pt>
    <dgm:pt modelId="{3D79EA6D-9FC3-434B-AC7B-722EF740F4A0}" type="sibTrans" cxnId="{2D39E498-205C-4490-98CC-30228D8845C2}">
      <dgm:prSet/>
      <dgm:spPr/>
      <dgm:t>
        <a:bodyPr/>
        <a:lstStyle/>
        <a:p>
          <a:endParaRPr lang="en-US"/>
        </a:p>
      </dgm:t>
    </dgm:pt>
    <dgm:pt modelId="{6270BD34-510E-4C54-96D9-3F5A747C4373}">
      <dgm:prSet/>
      <dgm:spPr/>
      <dgm:t>
        <a:bodyPr/>
        <a:lstStyle/>
        <a:p>
          <a:r>
            <a:rPr lang="id-ID"/>
            <a:t>Setiap tren ini menciptakan peluang besar di berbagai sektor — dari kesehatan, pendidikan, hingga pertanian.</a:t>
          </a:r>
          <a:endParaRPr lang="en-US"/>
        </a:p>
      </dgm:t>
    </dgm:pt>
    <dgm:pt modelId="{CDF423F7-4553-480C-8C6A-204EEB03FCB3}" type="parTrans" cxnId="{827717A0-FA7B-4553-8C05-0B34B0776D1F}">
      <dgm:prSet/>
      <dgm:spPr/>
      <dgm:t>
        <a:bodyPr/>
        <a:lstStyle/>
        <a:p>
          <a:endParaRPr lang="en-US"/>
        </a:p>
      </dgm:t>
    </dgm:pt>
    <dgm:pt modelId="{B571256F-6A57-44D9-BADF-F359251CD5A6}" type="sibTrans" cxnId="{827717A0-FA7B-4553-8C05-0B34B0776D1F}">
      <dgm:prSet/>
      <dgm:spPr/>
      <dgm:t>
        <a:bodyPr/>
        <a:lstStyle/>
        <a:p>
          <a:endParaRPr lang="en-US"/>
        </a:p>
      </dgm:t>
    </dgm:pt>
    <dgm:pt modelId="{179B3B5C-3F3A-4482-838B-BBCBE66351A2}" type="pres">
      <dgm:prSet presAssocID="{6937AE5E-1649-40E6-B437-0071E1FAD232}" presName="diagram" presStyleCnt="0">
        <dgm:presLayoutVars>
          <dgm:dir/>
          <dgm:resizeHandles val="exact"/>
        </dgm:presLayoutVars>
      </dgm:prSet>
      <dgm:spPr/>
    </dgm:pt>
    <dgm:pt modelId="{99F32433-DF75-4F79-A336-C2590B875369}" type="pres">
      <dgm:prSet presAssocID="{09B5FA8A-9ACD-49E2-B747-7873D556F7AC}" presName="node" presStyleLbl="node1" presStyleIdx="0" presStyleCnt="7">
        <dgm:presLayoutVars>
          <dgm:bulletEnabled val="1"/>
        </dgm:presLayoutVars>
      </dgm:prSet>
      <dgm:spPr/>
    </dgm:pt>
    <dgm:pt modelId="{4FD086F1-ABDD-4083-88BF-F753C11BA427}" type="pres">
      <dgm:prSet presAssocID="{44D0F45E-744A-49ED-8F12-888BE57D5A34}" presName="sibTrans" presStyleCnt="0"/>
      <dgm:spPr/>
    </dgm:pt>
    <dgm:pt modelId="{68DD0D7D-AD7C-4525-A3EE-6DC49290B99F}" type="pres">
      <dgm:prSet presAssocID="{8CB8CF4C-9015-449F-A4E7-222F079518BC}" presName="node" presStyleLbl="node1" presStyleIdx="1" presStyleCnt="7">
        <dgm:presLayoutVars>
          <dgm:bulletEnabled val="1"/>
        </dgm:presLayoutVars>
      </dgm:prSet>
      <dgm:spPr/>
    </dgm:pt>
    <dgm:pt modelId="{D7BE363D-F1BE-4E80-B53A-253E5F508C3C}" type="pres">
      <dgm:prSet presAssocID="{38B70011-078F-4F6B-A3FF-0DED267764C4}" presName="sibTrans" presStyleCnt="0"/>
      <dgm:spPr/>
    </dgm:pt>
    <dgm:pt modelId="{B4101BDA-5F5A-4FB9-909C-274039CF2109}" type="pres">
      <dgm:prSet presAssocID="{7ADFD126-F182-4628-8655-67895AB6B9BE}" presName="node" presStyleLbl="node1" presStyleIdx="2" presStyleCnt="7">
        <dgm:presLayoutVars>
          <dgm:bulletEnabled val="1"/>
        </dgm:presLayoutVars>
      </dgm:prSet>
      <dgm:spPr/>
    </dgm:pt>
    <dgm:pt modelId="{B168C490-7332-4D13-96FA-6EB1D6C48656}" type="pres">
      <dgm:prSet presAssocID="{3E8AECCF-44E0-41DB-AF68-9DAE4AA68E35}" presName="sibTrans" presStyleCnt="0"/>
      <dgm:spPr/>
    </dgm:pt>
    <dgm:pt modelId="{378A2BAC-FDD2-4F20-ADEE-B35A8BC1D9DA}" type="pres">
      <dgm:prSet presAssocID="{ED74F99B-4FA9-4126-81FE-AC0D51AEC974}" presName="node" presStyleLbl="node1" presStyleIdx="3" presStyleCnt="7">
        <dgm:presLayoutVars>
          <dgm:bulletEnabled val="1"/>
        </dgm:presLayoutVars>
      </dgm:prSet>
      <dgm:spPr/>
    </dgm:pt>
    <dgm:pt modelId="{90E04860-73A4-448A-A3AA-FF88734F5B05}" type="pres">
      <dgm:prSet presAssocID="{6589D86A-AA29-4B45-A4C6-3A9A4429C973}" presName="sibTrans" presStyleCnt="0"/>
      <dgm:spPr/>
    </dgm:pt>
    <dgm:pt modelId="{14E7BA05-4DC0-41AC-A1EE-72962057DDB6}" type="pres">
      <dgm:prSet presAssocID="{8D6B0B22-2560-43E1-B856-230141569EBF}" presName="node" presStyleLbl="node1" presStyleIdx="4" presStyleCnt="7">
        <dgm:presLayoutVars>
          <dgm:bulletEnabled val="1"/>
        </dgm:presLayoutVars>
      </dgm:prSet>
      <dgm:spPr/>
    </dgm:pt>
    <dgm:pt modelId="{6ED7FB2A-36A4-481B-A300-FCCFD152A84B}" type="pres">
      <dgm:prSet presAssocID="{8F8C065A-4DD3-4CDD-8D34-4B0AB6C13B8C}" presName="sibTrans" presStyleCnt="0"/>
      <dgm:spPr/>
    </dgm:pt>
    <dgm:pt modelId="{06AE7968-FB51-4CC6-9E4F-EDAC485BD4EC}" type="pres">
      <dgm:prSet presAssocID="{79DD3DC3-CCE1-4CF3-B0E6-FBFDFFFF6AA9}" presName="node" presStyleLbl="node1" presStyleIdx="5" presStyleCnt="7">
        <dgm:presLayoutVars>
          <dgm:bulletEnabled val="1"/>
        </dgm:presLayoutVars>
      </dgm:prSet>
      <dgm:spPr/>
    </dgm:pt>
    <dgm:pt modelId="{1D49A224-E484-4581-9E9F-7DC349470BF8}" type="pres">
      <dgm:prSet presAssocID="{3D79EA6D-9FC3-434B-AC7B-722EF740F4A0}" presName="sibTrans" presStyleCnt="0"/>
      <dgm:spPr/>
    </dgm:pt>
    <dgm:pt modelId="{2CAC95FF-AB77-4217-8C6F-E88AA2652BEC}" type="pres">
      <dgm:prSet presAssocID="{6270BD34-510E-4C54-96D9-3F5A747C4373}" presName="node" presStyleLbl="node1" presStyleIdx="6" presStyleCnt="7">
        <dgm:presLayoutVars>
          <dgm:bulletEnabled val="1"/>
        </dgm:presLayoutVars>
      </dgm:prSet>
      <dgm:spPr/>
    </dgm:pt>
  </dgm:ptLst>
  <dgm:cxnLst>
    <dgm:cxn modelId="{2842F11F-A4EE-4D5F-A4E0-4666AC35C88C}" srcId="{6937AE5E-1649-40E6-B437-0071E1FAD232}" destId="{8D6B0B22-2560-43E1-B856-230141569EBF}" srcOrd="4" destOrd="0" parTransId="{05F29B38-76C7-4056-B7B3-38E97ADA2936}" sibTransId="{8F8C065A-4DD3-4CDD-8D34-4B0AB6C13B8C}"/>
    <dgm:cxn modelId="{3FB3442C-3D79-47FF-AA03-959347182B38}" type="presOf" srcId="{79DD3DC3-CCE1-4CF3-B0E6-FBFDFFFF6AA9}" destId="{06AE7968-FB51-4CC6-9E4F-EDAC485BD4EC}" srcOrd="0" destOrd="0" presId="urn:microsoft.com/office/officeart/2005/8/layout/default"/>
    <dgm:cxn modelId="{B1720D44-2544-4781-ADB7-404D32D9FB10}" srcId="{6937AE5E-1649-40E6-B437-0071E1FAD232}" destId="{09B5FA8A-9ACD-49E2-B747-7873D556F7AC}" srcOrd="0" destOrd="0" parTransId="{560CFA87-46F1-44A5-9BC4-960B851CBE94}" sibTransId="{44D0F45E-744A-49ED-8F12-888BE57D5A34}"/>
    <dgm:cxn modelId="{6B856B47-2C1B-4043-9860-94035EDFE1B8}" type="presOf" srcId="{8CB8CF4C-9015-449F-A4E7-222F079518BC}" destId="{68DD0D7D-AD7C-4525-A3EE-6DC49290B99F}" srcOrd="0" destOrd="0" presId="urn:microsoft.com/office/officeart/2005/8/layout/default"/>
    <dgm:cxn modelId="{08E7E868-A03B-4074-854D-CBB47E1E14DA}" type="presOf" srcId="{6937AE5E-1649-40E6-B437-0071E1FAD232}" destId="{179B3B5C-3F3A-4482-838B-BBCBE66351A2}" srcOrd="0" destOrd="0" presId="urn:microsoft.com/office/officeart/2005/8/layout/default"/>
    <dgm:cxn modelId="{CFBCA16E-1A42-4C28-B46F-711393C8581B}" srcId="{6937AE5E-1649-40E6-B437-0071E1FAD232}" destId="{7ADFD126-F182-4628-8655-67895AB6B9BE}" srcOrd="2" destOrd="0" parTransId="{3377B1E1-E87E-49AA-A102-C0E868CA963B}" sibTransId="{3E8AECCF-44E0-41DB-AF68-9DAE4AA68E35}"/>
    <dgm:cxn modelId="{6B50225A-52BF-4F60-BA96-51B62F017267}" type="presOf" srcId="{7ADFD126-F182-4628-8655-67895AB6B9BE}" destId="{B4101BDA-5F5A-4FB9-909C-274039CF2109}" srcOrd="0" destOrd="0" presId="urn:microsoft.com/office/officeart/2005/8/layout/default"/>
    <dgm:cxn modelId="{7B927196-1E5E-468D-ABED-2ED3E1967E9F}" type="presOf" srcId="{6270BD34-510E-4C54-96D9-3F5A747C4373}" destId="{2CAC95FF-AB77-4217-8C6F-E88AA2652BEC}" srcOrd="0" destOrd="0" presId="urn:microsoft.com/office/officeart/2005/8/layout/default"/>
    <dgm:cxn modelId="{2D39E498-205C-4490-98CC-30228D8845C2}" srcId="{6937AE5E-1649-40E6-B437-0071E1FAD232}" destId="{79DD3DC3-CCE1-4CF3-B0E6-FBFDFFFF6AA9}" srcOrd="5" destOrd="0" parTransId="{CB21A744-3969-4BE5-ABD0-464B0DDC506C}" sibTransId="{3D79EA6D-9FC3-434B-AC7B-722EF740F4A0}"/>
    <dgm:cxn modelId="{827717A0-FA7B-4553-8C05-0B34B0776D1F}" srcId="{6937AE5E-1649-40E6-B437-0071E1FAD232}" destId="{6270BD34-510E-4C54-96D9-3F5A747C4373}" srcOrd="6" destOrd="0" parTransId="{CDF423F7-4553-480C-8C6A-204EEB03FCB3}" sibTransId="{B571256F-6A57-44D9-BADF-F359251CD5A6}"/>
    <dgm:cxn modelId="{0FFA9DC2-5C30-40E2-BE4E-4CBD7C7C2EDF}" type="presOf" srcId="{8D6B0B22-2560-43E1-B856-230141569EBF}" destId="{14E7BA05-4DC0-41AC-A1EE-72962057DDB6}" srcOrd="0" destOrd="0" presId="urn:microsoft.com/office/officeart/2005/8/layout/default"/>
    <dgm:cxn modelId="{0F00FAE7-8D03-45B6-BAAF-25ABEEA23006}" srcId="{6937AE5E-1649-40E6-B437-0071E1FAD232}" destId="{ED74F99B-4FA9-4126-81FE-AC0D51AEC974}" srcOrd="3" destOrd="0" parTransId="{8917DC5A-A3F8-4DA6-868B-466E0433009B}" sibTransId="{6589D86A-AA29-4B45-A4C6-3A9A4429C973}"/>
    <dgm:cxn modelId="{D1CC3BF8-046D-4BCB-8048-25CFEE154DED}" srcId="{6937AE5E-1649-40E6-B437-0071E1FAD232}" destId="{8CB8CF4C-9015-449F-A4E7-222F079518BC}" srcOrd="1" destOrd="0" parTransId="{84EF49F9-9D1D-422B-BBA0-400FB8C7CC79}" sibTransId="{38B70011-078F-4F6B-A3FF-0DED267764C4}"/>
    <dgm:cxn modelId="{174AEDF9-3DEB-4A3E-BF8E-28F7181B5F41}" type="presOf" srcId="{ED74F99B-4FA9-4126-81FE-AC0D51AEC974}" destId="{378A2BAC-FDD2-4F20-ADEE-B35A8BC1D9DA}" srcOrd="0" destOrd="0" presId="urn:microsoft.com/office/officeart/2005/8/layout/default"/>
    <dgm:cxn modelId="{AB0CC3FD-B277-484F-94A4-CCBCF6A46B34}" type="presOf" srcId="{09B5FA8A-9ACD-49E2-B747-7873D556F7AC}" destId="{99F32433-DF75-4F79-A336-C2590B875369}" srcOrd="0" destOrd="0" presId="urn:microsoft.com/office/officeart/2005/8/layout/default"/>
    <dgm:cxn modelId="{C6AB9E63-4C9B-449A-AF40-4D2DE1628E10}" type="presParOf" srcId="{179B3B5C-3F3A-4482-838B-BBCBE66351A2}" destId="{99F32433-DF75-4F79-A336-C2590B875369}" srcOrd="0" destOrd="0" presId="urn:microsoft.com/office/officeart/2005/8/layout/default"/>
    <dgm:cxn modelId="{911711EB-380E-4EFB-819C-0B62723AE76B}" type="presParOf" srcId="{179B3B5C-3F3A-4482-838B-BBCBE66351A2}" destId="{4FD086F1-ABDD-4083-88BF-F753C11BA427}" srcOrd="1" destOrd="0" presId="urn:microsoft.com/office/officeart/2005/8/layout/default"/>
    <dgm:cxn modelId="{FCB28340-D3DE-4312-8785-6467B37A8160}" type="presParOf" srcId="{179B3B5C-3F3A-4482-838B-BBCBE66351A2}" destId="{68DD0D7D-AD7C-4525-A3EE-6DC49290B99F}" srcOrd="2" destOrd="0" presId="urn:microsoft.com/office/officeart/2005/8/layout/default"/>
    <dgm:cxn modelId="{8AD3DBEF-BA94-44E3-9AFF-DA462E7B6AF0}" type="presParOf" srcId="{179B3B5C-3F3A-4482-838B-BBCBE66351A2}" destId="{D7BE363D-F1BE-4E80-B53A-253E5F508C3C}" srcOrd="3" destOrd="0" presId="urn:microsoft.com/office/officeart/2005/8/layout/default"/>
    <dgm:cxn modelId="{58CE9057-6504-4DFC-BEAF-D94D961D105F}" type="presParOf" srcId="{179B3B5C-3F3A-4482-838B-BBCBE66351A2}" destId="{B4101BDA-5F5A-4FB9-909C-274039CF2109}" srcOrd="4" destOrd="0" presId="urn:microsoft.com/office/officeart/2005/8/layout/default"/>
    <dgm:cxn modelId="{E2C63381-EEB0-48EB-BBB7-379E38D3D395}" type="presParOf" srcId="{179B3B5C-3F3A-4482-838B-BBCBE66351A2}" destId="{B168C490-7332-4D13-96FA-6EB1D6C48656}" srcOrd="5" destOrd="0" presId="urn:microsoft.com/office/officeart/2005/8/layout/default"/>
    <dgm:cxn modelId="{FB78740A-96F4-4B30-B351-71560A564916}" type="presParOf" srcId="{179B3B5C-3F3A-4482-838B-BBCBE66351A2}" destId="{378A2BAC-FDD2-4F20-ADEE-B35A8BC1D9DA}" srcOrd="6" destOrd="0" presId="urn:microsoft.com/office/officeart/2005/8/layout/default"/>
    <dgm:cxn modelId="{92262A89-C2EA-42E6-B9BF-D9C6977335DC}" type="presParOf" srcId="{179B3B5C-3F3A-4482-838B-BBCBE66351A2}" destId="{90E04860-73A4-448A-A3AA-FF88734F5B05}" srcOrd="7" destOrd="0" presId="urn:microsoft.com/office/officeart/2005/8/layout/default"/>
    <dgm:cxn modelId="{D72A2B70-EE86-4327-B02E-AD264901AC2D}" type="presParOf" srcId="{179B3B5C-3F3A-4482-838B-BBCBE66351A2}" destId="{14E7BA05-4DC0-41AC-A1EE-72962057DDB6}" srcOrd="8" destOrd="0" presId="urn:microsoft.com/office/officeart/2005/8/layout/default"/>
    <dgm:cxn modelId="{CBFD2280-8BB6-4418-945C-A06DE0899FBB}" type="presParOf" srcId="{179B3B5C-3F3A-4482-838B-BBCBE66351A2}" destId="{6ED7FB2A-36A4-481B-A300-FCCFD152A84B}" srcOrd="9" destOrd="0" presId="urn:microsoft.com/office/officeart/2005/8/layout/default"/>
    <dgm:cxn modelId="{F952BA92-0D02-4AEC-B798-E6BE3B57A3D6}" type="presParOf" srcId="{179B3B5C-3F3A-4482-838B-BBCBE66351A2}" destId="{06AE7968-FB51-4CC6-9E4F-EDAC485BD4EC}" srcOrd="10" destOrd="0" presId="urn:microsoft.com/office/officeart/2005/8/layout/default"/>
    <dgm:cxn modelId="{61C36B1A-616C-4413-B001-70DA82926501}" type="presParOf" srcId="{179B3B5C-3F3A-4482-838B-BBCBE66351A2}" destId="{1D49A224-E484-4581-9E9F-7DC349470BF8}" srcOrd="11" destOrd="0" presId="urn:microsoft.com/office/officeart/2005/8/layout/default"/>
    <dgm:cxn modelId="{BAA8C9E1-E34C-4A2A-9702-17CF8525E6D2}" type="presParOf" srcId="{179B3B5C-3F3A-4482-838B-BBCBE66351A2}" destId="{2CAC95FF-AB77-4217-8C6F-E88AA2652BEC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948882F-E5CA-48FD-A3CE-16DA29942302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A565F89-B87A-48C3-9F65-397EE1195079}">
      <dgm:prSet/>
      <dgm:spPr/>
      <dgm:t>
        <a:bodyPr/>
        <a:lstStyle/>
        <a:p>
          <a:r>
            <a:rPr lang="id-ID"/>
            <a:t>Konsultasi otomatis, analisis data pelanggan.</a:t>
          </a:r>
          <a:r>
            <a:rPr lang="en-US"/>
            <a:t> </a:t>
          </a:r>
        </a:p>
      </dgm:t>
    </dgm:pt>
    <dgm:pt modelId="{97893017-F760-4662-822C-37A6192F5866}" type="parTrans" cxnId="{210DF38F-7E52-4AF9-A176-681E9C5958BA}">
      <dgm:prSet/>
      <dgm:spPr/>
      <dgm:t>
        <a:bodyPr/>
        <a:lstStyle/>
        <a:p>
          <a:endParaRPr lang="en-US"/>
        </a:p>
      </dgm:t>
    </dgm:pt>
    <dgm:pt modelId="{5B9AD2FA-4331-4CAC-8605-B2CC2EE8A2B8}" type="sibTrans" cxnId="{210DF38F-7E52-4AF9-A176-681E9C5958BA}">
      <dgm:prSet/>
      <dgm:spPr/>
      <dgm:t>
        <a:bodyPr/>
        <a:lstStyle/>
        <a:p>
          <a:endParaRPr lang="en-US"/>
        </a:p>
      </dgm:t>
    </dgm:pt>
    <dgm:pt modelId="{B7DD637F-4B81-4C3A-A290-16DED31526EF}">
      <dgm:prSet/>
      <dgm:spPr/>
      <dgm:t>
        <a:bodyPr/>
        <a:lstStyle/>
        <a:p>
          <a:r>
            <a:rPr lang="id-ID"/>
            <a:t>IoT → Smart farming dan smart home.</a:t>
          </a:r>
          <a:endParaRPr lang="en-US"/>
        </a:p>
      </dgm:t>
    </dgm:pt>
    <dgm:pt modelId="{4A1B0DF1-D357-48F4-BCE5-87622B1D3692}" type="parTrans" cxnId="{B3DD323F-C278-4A8D-A757-2CA1E85A71FE}">
      <dgm:prSet/>
      <dgm:spPr/>
      <dgm:t>
        <a:bodyPr/>
        <a:lstStyle/>
        <a:p>
          <a:endParaRPr lang="en-US"/>
        </a:p>
      </dgm:t>
    </dgm:pt>
    <dgm:pt modelId="{B715A88B-4805-404B-A11F-2FEE4F73963F}" type="sibTrans" cxnId="{B3DD323F-C278-4A8D-A757-2CA1E85A71FE}">
      <dgm:prSet/>
      <dgm:spPr/>
      <dgm:t>
        <a:bodyPr/>
        <a:lstStyle/>
        <a:p>
          <a:endParaRPr lang="en-US"/>
        </a:p>
      </dgm:t>
    </dgm:pt>
    <dgm:pt modelId="{B7467B5B-751B-451F-BD80-4A1B9AD15947}">
      <dgm:prSet/>
      <dgm:spPr/>
      <dgm:t>
        <a:bodyPr/>
        <a:lstStyle/>
        <a:p>
          <a:r>
            <a:rPr lang="id-ID"/>
            <a:t>Fintech → Pembayaran digital dan microloan.</a:t>
          </a:r>
          <a:endParaRPr lang="en-US"/>
        </a:p>
      </dgm:t>
    </dgm:pt>
    <dgm:pt modelId="{FD8FA57D-0A11-481D-8DC6-D6D93C35B26E}" type="parTrans" cxnId="{94095AF5-0D4E-42A9-8EFF-B88141033479}">
      <dgm:prSet/>
      <dgm:spPr/>
      <dgm:t>
        <a:bodyPr/>
        <a:lstStyle/>
        <a:p>
          <a:endParaRPr lang="en-US"/>
        </a:p>
      </dgm:t>
    </dgm:pt>
    <dgm:pt modelId="{73DAC361-F48C-44E0-B365-BF65224D9BA8}" type="sibTrans" cxnId="{94095AF5-0D4E-42A9-8EFF-B88141033479}">
      <dgm:prSet/>
      <dgm:spPr/>
      <dgm:t>
        <a:bodyPr/>
        <a:lstStyle/>
        <a:p>
          <a:endParaRPr lang="en-US"/>
        </a:p>
      </dgm:t>
    </dgm:pt>
    <dgm:pt modelId="{2F9AF125-B522-4FF1-8E59-349F6D4132F2}">
      <dgm:prSet/>
      <dgm:spPr/>
      <dgm:t>
        <a:bodyPr/>
        <a:lstStyle/>
        <a:p>
          <a:r>
            <a:rPr lang="id-ID"/>
            <a:t>EduTech → Pembelajaran daring.</a:t>
          </a:r>
          <a:endParaRPr lang="en-US"/>
        </a:p>
      </dgm:t>
    </dgm:pt>
    <dgm:pt modelId="{CF77302B-8647-4C82-AB11-82D65A7693B6}" type="parTrans" cxnId="{3E17B2CD-009F-4F01-A526-856F452B8A8E}">
      <dgm:prSet/>
      <dgm:spPr/>
      <dgm:t>
        <a:bodyPr/>
        <a:lstStyle/>
        <a:p>
          <a:endParaRPr lang="en-US"/>
        </a:p>
      </dgm:t>
    </dgm:pt>
    <dgm:pt modelId="{F3FA4805-8141-42C0-8144-ADF8F218792C}" type="sibTrans" cxnId="{3E17B2CD-009F-4F01-A526-856F452B8A8E}">
      <dgm:prSet/>
      <dgm:spPr/>
      <dgm:t>
        <a:bodyPr/>
        <a:lstStyle/>
        <a:p>
          <a:endParaRPr lang="en-US"/>
        </a:p>
      </dgm:t>
    </dgm:pt>
    <dgm:pt modelId="{BA4AE64B-29C1-4286-A39F-45C21E5F0BC7}">
      <dgm:prSet/>
      <dgm:spPr/>
      <dgm:t>
        <a:bodyPr/>
        <a:lstStyle/>
        <a:p>
          <a:r>
            <a:rPr lang="id-ID"/>
            <a:t>GreenTech → Daur ulang dan energi bersih.</a:t>
          </a:r>
          <a:endParaRPr lang="en-US"/>
        </a:p>
      </dgm:t>
    </dgm:pt>
    <dgm:pt modelId="{BD4B7FE1-EFBF-4712-B218-5BD2A4922A71}" type="parTrans" cxnId="{CEFC58EA-A51F-46F0-BA9B-F42C8FB51789}">
      <dgm:prSet/>
      <dgm:spPr/>
      <dgm:t>
        <a:bodyPr/>
        <a:lstStyle/>
        <a:p>
          <a:endParaRPr lang="en-US"/>
        </a:p>
      </dgm:t>
    </dgm:pt>
    <dgm:pt modelId="{52CE294C-E1AE-4C7D-AE37-D1085B7EC60E}" type="sibTrans" cxnId="{CEFC58EA-A51F-46F0-BA9B-F42C8FB51789}">
      <dgm:prSet/>
      <dgm:spPr/>
      <dgm:t>
        <a:bodyPr/>
        <a:lstStyle/>
        <a:p>
          <a:endParaRPr lang="en-US"/>
        </a:p>
      </dgm:t>
    </dgm:pt>
    <dgm:pt modelId="{C1EDF956-5FF9-4DDB-9540-716B60EAC6A2}">
      <dgm:prSet/>
      <dgm:spPr/>
      <dgm:t>
        <a:bodyPr/>
        <a:lstStyle/>
        <a:p>
          <a:r>
            <a:rPr lang="id-ID"/>
            <a:t>perlu melihat bagaimana tren global bisa diadaptasi untuk konteks lokal (seperti Lampung dan UMKM).</a:t>
          </a:r>
          <a:endParaRPr lang="en-US"/>
        </a:p>
      </dgm:t>
    </dgm:pt>
    <dgm:pt modelId="{A47181AA-AB64-4C3C-BB73-A1D3AF2348DE}" type="parTrans" cxnId="{567ACF07-6F4B-4C34-95B7-FCE3C7CBF15C}">
      <dgm:prSet/>
      <dgm:spPr/>
      <dgm:t>
        <a:bodyPr/>
        <a:lstStyle/>
        <a:p>
          <a:endParaRPr lang="en-US"/>
        </a:p>
      </dgm:t>
    </dgm:pt>
    <dgm:pt modelId="{CBBA6D38-02DF-4AD3-A9BE-132EE714CD91}" type="sibTrans" cxnId="{567ACF07-6F4B-4C34-95B7-FCE3C7CBF15C}">
      <dgm:prSet/>
      <dgm:spPr/>
      <dgm:t>
        <a:bodyPr/>
        <a:lstStyle/>
        <a:p>
          <a:endParaRPr lang="en-US"/>
        </a:p>
      </dgm:t>
    </dgm:pt>
    <dgm:pt modelId="{26DA71B4-ECF0-4887-B5D0-DFE3C68A7416}" type="pres">
      <dgm:prSet presAssocID="{8948882F-E5CA-48FD-A3CE-16DA29942302}" presName="Name0" presStyleCnt="0">
        <dgm:presLayoutVars>
          <dgm:dir/>
          <dgm:resizeHandles val="exact"/>
        </dgm:presLayoutVars>
      </dgm:prSet>
      <dgm:spPr/>
    </dgm:pt>
    <dgm:pt modelId="{B676AE15-AFBE-4344-AF00-0D49BA9B0C46}" type="pres">
      <dgm:prSet presAssocID="{5A565F89-B87A-48C3-9F65-397EE1195079}" presName="node" presStyleLbl="node1" presStyleIdx="0" presStyleCnt="6">
        <dgm:presLayoutVars>
          <dgm:bulletEnabled val="1"/>
        </dgm:presLayoutVars>
      </dgm:prSet>
      <dgm:spPr/>
    </dgm:pt>
    <dgm:pt modelId="{14223F89-6D0A-44AD-B40D-8430247B32BA}" type="pres">
      <dgm:prSet presAssocID="{5B9AD2FA-4331-4CAC-8605-B2CC2EE8A2B8}" presName="sibTrans" presStyleLbl="sibTrans1D1" presStyleIdx="0" presStyleCnt="5"/>
      <dgm:spPr/>
    </dgm:pt>
    <dgm:pt modelId="{AE04D32E-ED8D-4178-BAAA-A3CF113A50D5}" type="pres">
      <dgm:prSet presAssocID="{5B9AD2FA-4331-4CAC-8605-B2CC2EE8A2B8}" presName="connectorText" presStyleLbl="sibTrans1D1" presStyleIdx="0" presStyleCnt="5"/>
      <dgm:spPr/>
    </dgm:pt>
    <dgm:pt modelId="{1074CDBA-94B9-4941-8774-1457E3EB1AD1}" type="pres">
      <dgm:prSet presAssocID="{B7DD637F-4B81-4C3A-A290-16DED31526EF}" presName="node" presStyleLbl="node1" presStyleIdx="1" presStyleCnt="6">
        <dgm:presLayoutVars>
          <dgm:bulletEnabled val="1"/>
        </dgm:presLayoutVars>
      </dgm:prSet>
      <dgm:spPr/>
    </dgm:pt>
    <dgm:pt modelId="{5A66DB87-B0F8-4E1C-8126-01B71DC93B52}" type="pres">
      <dgm:prSet presAssocID="{B715A88B-4805-404B-A11F-2FEE4F73963F}" presName="sibTrans" presStyleLbl="sibTrans1D1" presStyleIdx="1" presStyleCnt="5"/>
      <dgm:spPr/>
    </dgm:pt>
    <dgm:pt modelId="{2E6E6F12-621A-4DB3-945D-8778E082644C}" type="pres">
      <dgm:prSet presAssocID="{B715A88B-4805-404B-A11F-2FEE4F73963F}" presName="connectorText" presStyleLbl="sibTrans1D1" presStyleIdx="1" presStyleCnt="5"/>
      <dgm:spPr/>
    </dgm:pt>
    <dgm:pt modelId="{485E221D-CC39-4E80-89E5-AEB7EA2682C5}" type="pres">
      <dgm:prSet presAssocID="{B7467B5B-751B-451F-BD80-4A1B9AD15947}" presName="node" presStyleLbl="node1" presStyleIdx="2" presStyleCnt="6">
        <dgm:presLayoutVars>
          <dgm:bulletEnabled val="1"/>
        </dgm:presLayoutVars>
      </dgm:prSet>
      <dgm:spPr/>
    </dgm:pt>
    <dgm:pt modelId="{1F6E83CA-F524-47F2-918E-FBB58AA38365}" type="pres">
      <dgm:prSet presAssocID="{73DAC361-F48C-44E0-B365-BF65224D9BA8}" presName="sibTrans" presStyleLbl="sibTrans1D1" presStyleIdx="2" presStyleCnt="5"/>
      <dgm:spPr/>
    </dgm:pt>
    <dgm:pt modelId="{A567D33D-DCD7-4250-B250-DF19DDA3FB92}" type="pres">
      <dgm:prSet presAssocID="{73DAC361-F48C-44E0-B365-BF65224D9BA8}" presName="connectorText" presStyleLbl="sibTrans1D1" presStyleIdx="2" presStyleCnt="5"/>
      <dgm:spPr/>
    </dgm:pt>
    <dgm:pt modelId="{40F184D5-C06C-43BC-88E7-08795118C548}" type="pres">
      <dgm:prSet presAssocID="{2F9AF125-B522-4FF1-8E59-349F6D4132F2}" presName="node" presStyleLbl="node1" presStyleIdx="3" presStyleCnt="6">
        <dgm:presLayoutVars>
          <dgm:bulletEnabled val="1"/>
        </dgm:presLayoutVars>
      </dgm:prSet>
      <dgm:spPr/>
    </dgm:pt>
    <dgm:pt modelId="{66C64450-E848-4507-AF35-BCB9EE3A4043}" type="pres">
      <dgm:prSet presAssocID="{F3FA4805-8141-42C0-8144-ADF8F218792C}" presName="sibTrans" presStyleLbl="sibTrans1D1" presStyleIdx="3" presStyleCnt="5"/>
      <dgm:spPr/>
    </dgm:pt>
    <dgm:pt modelId="{821F4A51-D515-47F4-882E-E73917ADE961}" type="pres">
      <dgm:prSet presAssocID="{F3FA4805-8141-42C0-8144-ADF8F218792C}" presName="connectorText" presStyleLbl="sibTrans1D1" presStyleIdx="3" presStyleCnt="5"/>
      <dgm:spPr/>
    </dgm:pt>
    <dgm:pt modelId="{28D3E5DF-9A1F-4F9C-B822-F3F340AAAAC6}" type="pres">
      <dgm:prSet presAssocID="{BA4AE64B-29C1-4286-A39F-45C21E5F0BC7}" presName="node" presStyleLbl="node1" presStyleIdx="4" presStyleCnt="6">
        <dgm:presLayoutVars>
          <dgm:bulletEnabled val="1"/>
        </dgm:presLayoutVars>
      </dgm:prSet>
      <dgm:spPr/>
    </dgm:pt>
    <dgm:pt modelId="{0A9F0288-6858-4666-A5E5-BD41FB41834A}" type="pres">
      <dgm:prSet presAssocID="{52CE294C-E1AE-4C7D-AE37-D1085B7EC60E}" presName="sibTrans" presStyleLbl="sibTrans1D1" presStyleIdx="4" presStyleCnt="5"/>
      <dgm:spPr/>
    </dgm:pt>
    <dgm:pt modelId="{AEEAF698-5D98-4831-8E94-B1026FFA1399}" type="pres">
      <dgm:prSet presAssocID="{52CE294C-E1AE-4C7D-AE37-D1085B7EC60E}" presName="connectorText" presStyleLbl="sibTrans1D1" presStyleIdx="4" presStyleCnt="5"/>
      <dgm:spPr/>
    </dgm:pt>
    <dgm:pt modelId="{F202C63F-4D7A-4AE9-87DB-380840F07817}" type="pres">
      <dgm:prSet presAssocID="{C1EDF956-5FF9-4DDB-9540-716B60EAC6A2}" presName="node" presStyleLbl="node1" presStyleIdx="5" presStyleCnt="6">
        <dgm:presLayoutVars>
          <dgm:bulletEnabled val="1"/>
        </dgm:presLayoutVars>
      </dgm:prSet>
      <dgm:spPr/>
    </dgm:pt>
  </dgm:ptLst>
  <dgm:cxnLst>
    <dgm:cxn modelId="{000E5206-CEB4-4CE1-B218-93542C3EA921}" type="presOf" srcId="{52CE294C-E1AE-4C7D-AE37-D1085B7EC60E}" destId="{AEEAF698-5D98-4831-8E94-B1026FFA1399}" srcOrd="1" destOrd="0" presId="urn:microsoft.com/office/officeart/2016/7/layout/RepeatingBendingProcessNew"/>
    <dgm:cxn modelId="{567ACF07-6F4B-4C34-95B7-FCE3C7CBF15C}" srcId="{8948882F-E5CA-48FD-A3CE-16DA29942302}" destId="{C1EDF956-5FF9-4DDB-9540-716B60EAC6A2}" srcOrd="5" destOrd="0" parTransId="{A47181AA-AB64-4C3C-BB73-A1D3AF2348DE}" sibTransId="{CBBA6D38-02DF-4AD3-A9BE-132EE714CD91}"/>
    <dgm:cxn modelId="{E2086D09-4419-41F8-A7D8-1C7D5BE43A0E}" type="presOf" srcId="{5A565F89-B87A-48C3-9F65-397EE1195079}" destId="{B676AE15-AFBE-4344-AF00-0D49BA9B0C46}" srcOrd="0" destOrd="0" presId="urn:microsoft.com/office/officeart/2016/7/layout/RepeatingBendingProcessNew"/>
    <dgm:cxn modelId="{85CBD20E-A35F-4665-A5F4-77392382C703}" type="presOf" srcId="{5B9AD2FA-4331-4CAC-8605-B2CC2EE8A2B8}" destId="{AE04D32E-ED8D-4178-BAAA-A3CF113A50D5}" srcOrd="1" destOrd="0" presId="urn:microsoft.com/office/officeart/2016/7/layout/RepeatingBendingProcessNew"/>
    <dgm:cxn modelId="{9A918019-68CD-4805-B987-1C9E44D14A6B}" type="presOf" srcId="{73DAC361-F48C-44E0-B365-BF65224D9BA8}" destId="{A567D33D-DCD7-4250-B250-DF19DDA3FB92}" srcOrd="1" destOrd="0" presId="urn:microsoft.com/office/officeart/2016/7/layout/RepeatingBendingProcessNew"/>
    <dgm:cxn modelId="{672D7A30-A0EF-4F3E-95F7-998618B5D4A5}" type="presOf" srcId="{8948882F-E5CA-48FD-A3CE-16DA29942302}" destId="{26DA71B4-ECF0-4887-B5D0-DFE3C68A7416}" srcOrd="0" destOrd="0" presId="urn:microsoft.com/office/officeart/2016/7/layout/RepeatingBendingProcessNew"/>
    <dgm:cxn modelId="{52900C3B-F95D-492B-8132-6F28D96EFCF0}" type="presOf" srcId="{F3FA4805-8141-42C0-8144-ADF8F218792C}" destId="{66C64450-E848-4507-AF35-BCB9EE3A4043}" srcOrd="0" destOrd="0" presId="urn:microsoft.com/office/officeart/2016/7/layout/RepeatingBendingProcessNew"/>
    <dgm:cxn modelId="{B3DD323F-C278-4A8D-A757-2CA1E85A71FE}" srcId="{8948882F-E5CA-48FD-A3CE-16DA29942302}" destId="{B7DD637F-4B81-4C3A-A290-16DED31526EF}" srcOrd="1" destOrd="0" parTransId="{4A1B0DF1-D357-48F4-BCE5-87622B1D3692}" sibTransId="{B715A88B-4805-404B-A11F-2FEE4F73963F}"/>
    <dgm:cxn modelId="{53CD905E-0FFF-4325-8908-F62A08AC2731}" type="presOf" srcId="{BA4AE64B-29C1-4286-A39F-45C21E5F0BC7}" destId="{28D3E5DF-9A1F-4F9C-B822-F3F340AAAAC6}" srcOrd="0" destOrd="0" presId="urn:microsoft.com/office/officeart/2016/7/layout/RepeatingBendingProcessNew"/>
    <dgm:cxn modelId="{A8066666-7668-413C-9B29-C801E17BD841}" type="presOf" srcId="{2F9AF125-B522-4FF1-8E59-349F6D4132F2}" destId="{40F184D5-C06C-43BC-88E7-08795118C548}" srcOrd="0" destOrd="0" presId="urn:microsoft.com/office/officeart/2016/7/layout/RepeatingBendingProcessNew"/>
    <dgm:cxn modelId="{14164E50-A4C6-4BB1-A215-EDE6C24F671A}" type="presOf" srcId="{B7467B5B-751B-451F-BD80-4A1B9AD15947}" destId="{485E221D-CC39-4E80-89E5-AEB7EA2682C5}" srcOrd="0" destOrd="0" presId="urn:microsoft.com/office/officeart/2016/7/layout/RepeatingBendingProcessNew"/>
    <dgm:cxn modelId="{DB547577-870B-4DF7-96D3-DCD40DCE211B}" type="presOf" srcId="{B715A88B-4805-404B-A11F-2FEE4F73963F}" destId="{5A66DB87-B0F8-4E1C-8126-01B71DC93B52}" srcOrd="0" destOrd="0" presId="urn:microsoft.com/office/officeart/2016/7/layout/RepeatingBendingProcessNew"/>
    <dgm:cxn modelId="{C700475A-3135-48FE-A972-627EAB738CD7}" type="presOf" srcId="{F3FA4805-8141-42C0-8144-ADF8F218792C}" destId="{821F4A51-D515-47F4-882E-E73917ADE961}" srcOrd="1" destOrd="0" presId="urn:microsoft.com/office/officeart/2016/7/layout/RepeatingBendingProcessNew"/>
    <dgm:cxn modelId="{9062D980-A611-45D8-A2E1-A4C80861E2C1}" type="presOf" srcId="{C1EDF956-5FF9-4DDB-9540-716B60EAC6A2}" destId="{F202C63F-4D7A-4AE9-87DB-380840F07817}" srcOrd="0" destOrd="0" presId="urn:microsoft.com/office/officeart/2016/7/layout/RepeatingBendingProcessNew"/>
    <dgm:cxn modelId="{EB53E28E-BFEE-4C57-B212-82E3DAE7843D}" type="presOf" srcId="{5B9AD2FA-4331-4CAC-8605-B2CC2EE8A2B8}" destId="{14223F89-6D0A-44AD-B40D-8430247B32BA}" srcOrd="0" destOrd="0" presId="urn:microsoft.com/office/officeart/2016/7/layout/RepeatingBendingProcessNew"/>
    <dgm:cxn modelId="{210DF38F-7E52-4AF9-A176-681E9C5958BA}" srcId="{8948882F-E5CA-48FD-A3CE-16DA29942302}" destId="{5A565F89-B87A-48C3-9F65-397EE1195079}" srcOrd="0" destOrd="0" parTransId="{97893017-F760-4662-822C-37A6192F5866}" sibTransId="{5B9AD2FA-4331-4CAC-8605-B2CC2EE8A2B8}"/>
    <dgm:cxn modelId="{C9F2FB8F-457F-49EF-A30B-B7237A7611D8}" type="presOf" srcId="{B715A88B-4805-404B-A11F-2FEE4F73963F}" destId="{2E6E6F12-621A-4DB3-945D-8778E082644C}" srcOrd="1" destOrd="0" presId="urn:microsoft.com/office/officeart/2016/7/layout/RepeatingBendingProcessNew"/>
    <dgm:cxn modelId="{3E17B2CD-009F-4F01-A526-856F452B8A8E}" srcId="{8948882F-E5CA-48FD-A3CE-16DA29942302}" destId="{2F9AF125-B522-4FF1-8E59-349F6D4132F2}" srcOrd="3" destOrd="0" parTransId="{CF77302B-8647-4C82-AB11-82D65A7693B6}" sibTransId="{F3FA4805-8141-42C0-8144-ADF8F218792C}"/>
    <dgm:cxn modelId="{1696FDCE-8FAD-4E6E-87C1-F4E6B89C5ADB}" type="presOf" srcId="{B7DD637F-4B81-4C3A-A290-16DED31526EF}" destId="{1074CDBA-94B9-4941-8774-1457E3EB1AD1}" srcOrd="0" destOrd="0" presId="urn:microsoft.com/office/officeart/2016/7/layout/RepeatingBendingProcessNew"/>
    <dgm:cxn modelId="{199B4CD0-EB13-4835-862F-5A090775F7C8}" type="presOf" srcId="{73DAC361-F48C-44E0-B365-BF65224D9BA8}" destId="{1F6E83CA-F524-47F2-918E-FBB58AA38365}" srcOrd="0" destOrd="0" presId="urn:microsoft.com/office/officeart/2016/7/layout/RepeatingBendingProcessNew"/>
    <dgm:cxn modelId="{7E7F7AD2-C9B3-42DA-93F1-E44AB4E8F2E3}" type="presOf" srcId="{52CE294C-E1AE-4C7D-AE37-D1085B7EC60E}" destId="{0A9F0288-6858-4666-A5E5-BD41FB41834A}" srcOrd="0" destOrd="0" presId="urn:microsoft.com/office/officeart/2016/7/layout/RepeatingBendingProcessNew"/>
    <dgm:cxn modelId="{CEFC58EA-A51F-46F0-BA9B-F42C8FB51789}" srcId="{8948882F-E5CA-48FD-A3CE-16DA29942302}" destId="{BA4AE64B-29C1-4286-A39F-45C21E5F0BC7}" srcOrd="4" destOrd="0" parTransId="{BD4B7FE1-EFBF-4712-B218-5BD2A4922A71}" sibTransId="{52CE294C-E1AE-4C7D-AE37-D1085B7EC60E}"/>
    <dgm:cxn modelId="{94095AF5-0D4E-42A9-8EFF-B88141033479}" srcId="{8948882F-E5CA-48FD-A3CE-16DA29942302}" destId="{B7467B5B-751B-451F-BD80-4A1B9AD15947}" srcOrd="2" destOrd="0" parTransId="{FD8FA57D-0A11-481D-8DC6-D6D93C35B26E}" sibTransId="{73DAC361-F48C-44E0-B365-BF65224D9BA8}"/>
    <dgm:cxn modelId="{98873F21-DE85-4D18-A2D0-6791C75BAF52}" type="presParOf" srcId="{26DA71B4-ECF0-4887-B5D0-DFE3C68A7416}" destId="{B676AE15-AFBE-4344-AF00-0D49BA9B0C46}" srcOrd="0" destOrd="0" presId="urn:microsoft.com/office/officeart/2016/7/layout/RepeatingBendingProcessNew"/>
    <dgm:cxn modelId="{380B0DD6-678E-464A-B3F3-8A7C013AE166}" type="presParOf" srcId="{26DA71B4-ECF0-4887-B5D0-DFE3C68A7416}" destId="{14223F89-6D0A-44AD-B40D-8430247B32BA}" srcOrd="1" destOrd="0" presId="urn:microsoft.com/office/officeart/2016/7/layout/RepeatingBendingProcessNew"/>
    <dgm:cxn modelId="{A8898D02-D657-4AF5-9C51-AA6404F2094D}" type="presParOf" srcId="{14223F89-6D0A-44AD-B40D-8430247B32BA}" destId="{AE04D32E-ED8D-4178-BAAA-A3CF113A50D5}" srcOrd="0" destOrd="0" presId="urn:microsoft.com/office/officeart/2016/7/layout/RepeatingBendingProcessNew"/>
    <dgm:cxn modelId="{6F37BD25-9F10-4915-A987-F0A8FD7153B7}" type="presParOf" srcId="{26DA71B4-ECF0-4887-B5D0-DFE3C68A7416}" destId="{1074CDBA-94B9-4941-8774-1457E3EB1AD1}" srcOrd="2" destOrd="0" presId="urn:microsoft.com/office/officeart/2016/7/layout/RepeatingBendingProcessNew"/>
    <dgm:cxn modelId="{99F34474-611E-4832-A108-999065D2F387}" type="presParOf" srcId="{26DA71B4-ECF0-4887-B5D0-DFE3C68A7416}" destId="{5A66DB87-B0F8-4E1C-8126-01B71DC93B52}" srcOrd="3" destOrd="0" presId="urn:microsoft.com/office/officeart/2016/7/layout/RepeatingBendingProcessNew"/>
    <dgm:cxn modelId="{FAF4ADBB-81AA-48B0-8DCF-D7258C8FAA2F}" type="presParOf" srcId="{5A66DB87-B0F8-4E1C-8126-01B71DC93B52}" destId="{2E6E6F12-621A-4DB3-945D-8778E082644C}" srcOrd="0" destOrd="0" presId="urn:microsoft.com/office/officeart/2016/7/layout/RepeatingBendingProcessNew"/>
    <dgm:cxn modelId="{EDD26277-6145-4BF3-A74E-3FBBB6AEB2EC}" type="presParOf" srcId="{26DA71B4-ECF0-4887-B5D0-DFE3C68A7416}" destId="{485E221D-CC39-4E80-89E5-AEB7EA2682C5}" srcOrd="4" destOrd="0" presId="urn:microsoft.com/office/officeart/2016/7/layout/RepeatingBendingProcessNew"/>
    <dgm:cxn modelId="{B646E853-FEB7-405C-9A9B-84781CD89320}" type="presParOf" srcId="{26DA71B4-ECF0-4887-B5D0-DFE3C68A7416}" destId="{1F6E83CA-F524-47F2-918E-FBB58AA38365}" srcOrd="5" destOrd="0" presId="urn:microsoft.com/office/officeart/2016/7/layout/RepeatingBendingProcessNew"/>
    <dgm:cxn modelId="{C648BA84-3D6E-44BF-9233-EB11D95A2205}" type="presParOf" srcId="{1F6E83CA-F524-47F2-918E-FBB58AA38365}" destId="{A567D33D-DCD7-4250-B250-DF19DDA3FB92}" srcOrd="0" destOrd="0" presId="urn:microsoft.com/office/officeart/2016/7/layout/RepeatingBendingProcessNew"/>
    <dgm:cxn modelId="{E7745D84-16A3-48CD-9132-EC6FD50C988D}" type="presParOf" srcId="{26DA71B4-ECF0-4887-B5D0-DFE3C68A7416}" destId="{40F184D5-C06C-43BC-88E7-08795118C548}" srcOrd="6" destOrd="0" presId="urn:microsoft.com/office/officeart/2016/7/layout/RepeatingBendingProcessNew"/>
    <dgm:cxn modelId="{7E99A40C-F51A-4E70-BDC2-D74D5D5AA03D}" type="presParOf" srcId="{26DA71B4-ECF0-4887-B5D0-DFE3C68A7416}" destId="{66C64450-E848-4507-AF35-BCB9EE3A4043}" srcOrd="7" destOrd="0" presId="urn:microsoft.com/office/officeart/2016/7/layout/RepeatingBendingProcessNew"/>
    <dgm:cxn modelId="{2B115084-B525-4727-931C-77042C173AB0}" type="presParOf" srcId="{66C64450-E848-4507-AF35-BCB9EE3A4043}" destId="{821F4A51-D515-47F4-882E-E73917ADE961}" srcOrd="0" destOrd="0" presId="urn:microsoft.com/office/officeart/2016/7/layout/RepeatingBendingProcessNew"/>
    <dgm:cxn modelId="{CF42356F-58D2-4960-9B3C-17B951BA7589}" type="presParOf" srcId="{26DA71B4-ECF0-4887-B5D0-DFE3C68A7416}" destId="{28D3E5DF-9A1F-4F9C-B822-F3F340AAAAC6}" srcOrd="8" destOrd="0" presId="urn:microsoft.com/office/officeart/2016/7/layout/RepeatingBendingProcessNew"/>
    <dgm:cxn modelId="{FE59C267-0F84-4D74-ADC5-BEC8D28223B6}" type="presParOf" srcId="{26DA71B4-ECF0-4887-B5D0-DFE3C68A7416}" destId="{0A9F0288-6858-4666-A5E5-BD41FB41834A}" srcOrd="9" destOrd="0" presId="urn:microsoft.com/office/officeart/2016/7/layout/RepeatingBendingProcessNew"/>
    <dgm:cxn modelId="{418E5F71-D7E5-4A3D-9C68-CE38F21085CC}" type="presParOf" srcId="{0A9F0288-6858-4666-A5E5-BD41FB41834A}" destId="{AEEAF698-5D98-4831-8E94-B1026FFA1399}" srcOrd="0" destOrd="0" presId="urn:microsoft.com/office/officeart/2016/7/layout/RepeatingBendingProcessNew"/>
    <dgm:cxn modelId="{AD8E4B44-F556-45F3-96FA-D2F803A9096E}" type="presParOf" srcId="{26DA71B4-ECF0-4887-B5D0-DFE3C68A7416}" destId="{F202C63F-4D7A-4AE9-87DB-380840F07817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9C8D2B7-D942-4D86-BD72-F7A5CE70313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293AA3D-FD9C-4355-8836-0D7648E552F7}">
      <dgm:prSet/>
      <dgm:spPr/>
      <dgm:t>
        <a:bodyPr/>
        <a:lstStyle/>
        <a:p>
          <a:r>
            <a:rPr lang="id-ID"/>
            <a:t>2.500 startup aktif di Indonesia (2024).</a:t>
          </a:r>
          <a:endParaRPr lang="en-US"/>
        </a:p>
      </dgm:t>
    </dgm:pt>
    <dgm:pt modelId="{CE31367C-318C-425D-8507-3B96A9F0C128}" type="parTrans" cxnId="{E2524254-FF55-45DD-98B9-4E042A8354B1}">
      <dgm:prSet/>
      <dgm:spPr/>
      <dgm:t>
        <a:bodyPr/>
        <a:lstStyle/>
        <a:p>
          <a:endParaRPr lang="en-US"/>
        </a:p>
      </dgm:t>
    </dgm:pt>
    <dgm:pt modelId="{5D6659DD-82C7-40DB-89AE-9DFB84B1494A}" type="sibTrans" cxnId="{E2524254-FF55-45DD-98B9-4E042A8354B1}">
      <dgm:prSet/>
      <dgm:spPr/>
      <dgm:t>
        <a:bodyPr/>
        <a:lstStyle/>
        <a:p>
          <a:endParaRPr lang="en-US"/>
        </a:p>
      </dgm:t>
    </dgm:pt>
    <dgm:pt modelId="{980BCE4B-99F5-485C-986C-334FF86A92C0}">
      <dgm:prSet/>
      <dgm:spPr/>
      <dgm:t>
        <a:bodyPr/>
        <a:lstStyle/>
        <a:p>
          <a:r>
            <a:rPr lang="id-ID"/>
            <a:t>Fokus: fintech, edutech, agritech.</a:t>
          </a:r>
          <a:endParaRPr lang="en-US"/>
        </a:p>
      </dgm:t>
    </dgm:pt>
    <dgm:pt modelId="{EAF2837E-0652-4D6F-8625-85584BCA4C75}" type="parTrans" cxnId="{35378B0A-E6DE-4AF1-ACC5-F8F219048A52}">
      <dgm:prSet/>
      <dgm:spPr/>
      <dgm:t>
        <a:bodyPr/>
        <a:lstStyle/>
        <a:p>
          <a:endParaRPr lang="en-US"/>
        </a:p>
      </dgm:t>
    </dgm:pt>
    <dgm:pt modelId="{66D9AEF5-25BF-46D7-9489-B57BA470BA47}" type="sibTrans" cxnId="{35378B0A-E6DE-4AF1-ACC5-F8F219048A52}">
      <dgm:prSet/>
      <dgm:spPr/>
      <dgm:t>
        <a:bodyPr/>
        <a:lstStyle/>
        <a:p>
          <a:endParaRPr lang="en-US"/>
        </a:p>
      </dgm:t>
    </dgm:pt>
    <dgm:pt modelId="{62E0AE42-D5CA-40D8-81EE-0D5136A71EFE}">
      <dgm:prSet/>
      <dgm:spPr/>
      <dgm:t>
        <a:bodyPr/>
        <a:lstStyle/>
        <a:p>
          <a:r>
            <a:rPr lang="id-ID"/>
            <a:t>Dukungan pemerintah: 1000 Startup Digital.</a:t>
          </a:r>
          <a:endParaRPr lang="en-US"/>
        </a:p>
      </dgm:t>
    </dgm:pt>
    <dgm:pt modelId="{C1D25E7A-938F-4147-B97D-806CC0E70716}" type="parTrans" cxnId="{B85BCA05-7FA1-4190-A4A4-BDF9B78960B4}">
      <dgm:prSet/>
      <dgm:spPr/>
      <dgm:t>
        <a:bodyPr/>
        <a:lstStyle/>
        <a:p>
          <a:endParaRPr lang="en-US"/>
        </a:p>
      </dgm:t>
    </dgm:pt>
    <dgm:pt modelId="{21CC046B-7638-48B8-9554-00A5CDBC2C2E}" type="sibTrans" cxnId="{B85BCA05-7FA1-4190-A4A4-BDF9B78960B4}">
      <dgm:prSet/>
      <dgm:spPr/>
      <dgm:t>
        <a:bodyPr/>
        <a:lstStyle/>
        <a:p>
          <a:endParaRPr lang="en-US"/>
        </a:p>
      </dgm:t>
    </dgm:pt>
    <dgm:pt modelId="{2739798B-DE0A-4559-B052-506F05BCD243}">
      <dgm:prSet/>
      <dgm:spPr/>
      <dgm:t>
        <a:bodyPr/>
        <a:lstStyle/>
        <a:p>
          <a:r>
            <a:rPr lang="id-ID"/>
            <a:t>Pemerintah menciptakan ekosistem digital agar generasi muda dapat menciptakan lapangan kerja melalui teknologi.</a:t>
          </a:r>
          <a:endParaRPr lang="en-US"/>
        </a:p>
      </dgm:t>
    </dgm:pt>
    <dgm:pt modelId="{A82ADB9F-7456-4683-B22A-02FBF986566E}" type="parTrans" cxnId="{83B73924-2820-4CB9-A8C9-7775AD728C20}">
      <dgm:prSet/>
      <dgm:spPr/>
      <dgm:t>
        <a:bodyPr/>
        <a:lstStyle/>
        <a:p>
          <a:endParaRPr lang="en-US"/>
        </a:p>
      </dgm:t>
    </dgm:pt>
    <dgm:pt modelId="{75ED9F3F-8D84-4B98-B06F-633887958CA6}" type="sibTrans" cxnId="{83B73924-2820-4CB9-A8C9-7775AD728C20}">
      <dgm:prSet/>
      <dgm:spPr/>
      <dgm:t>
        <a:bodyPr/>
        <a:lstStyle/>
        <a:p>
          <a:endParaRPr lang="en-US"/>
        </a:p>
      </dgm:t>
    </dgm:pt>
    <dgm:pt modelId="{0AD69BED-CA05-45E1-9867-84821242F382}" type="pres">
      <dgm:prSet presAssocID="{C9C8D2B7-D942-4D86-BD72-F7A5CE703139}" presName="linear" presStyleCnt="0">
        <dgm:presLayoutVars>
          <dgm:animLvl val="lvl"/>
          <dgm:resizeHandles val="exact"/>
        </dgm:presLayoutVars>
      </dgm:prSet>
      <dgm:spPr/>
    </dgm:pt>
    <dgm:pt modelId="{5C389489-8F89-4D15-AA81-A9132EF1B812}" type="pres">
      <dgm:prSet presAssocID="{B293AA3D-FD9C-4355-8836-0D7648E552F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74EB94E-183D-48F5-93E5-F1A7397EC04C}" type="pres">
      <dgm:prSet presAssocID="{5D6659DD-82C7-40DB-89AE-9DFB84B1494A}" presName="spacer" presStyleCnt="0"/>
      <dgm:spPr/>
    </dgm:pt>
    <dgm:pt modelId="{14B9ED32-CC31-4562-A636-0ADB1DF521D4}" type="pres">
      <dgm:prSet presAssocID="{980BCE4B-99F5-485C-986C-334FF86A92C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0C3EA3A-3B18-4B91-9706-6ED97BCD6CA1}" type="pres">
      <dgm:prSet presAssocID="{66D9AEF5-25BF-46D7-9489-B57BA470BA47}" presName="spacer" presStyleCnt="0"/>
      <dgm:spPr/>
    </dgm:pt>
    <dgm:pt modelId="{C7D65695-A121-4AAF-9333-0851C148ED5C}" type="pres">
      <dgm:prSet presAssocID="{62E0AE42-D5CA-40D8-81EE-0D5136A71EF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3C49A4B-5170-40F8-94E4-09E4DAB0602C}" type="pres">
      <dgm:prSet presAssocID="{21CC046B-7638-48B8-9554-00A5CDBC2C2E}" presName="spacer" presStyleCnt="0"/>
      <dgm:spPr/>
    </dgm:pt>
    <dgm:pt modelId="{657084A0-6D0D-4213-8B92-165328DFAAA3}" type="pres">
      <dgm:prSet presAssocID="{2739798B-DE0A-4559-B052-506F05BCD24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85BCA05-7FA1-4190-A4A4-BDF9B78960B4}" srcId="{C9C8D2B7-D942-4D86-BD72-F7A5CE703139}" destId="{62E0AE42-D5CA-40D8-81EE-0D5136A71EFE}" srcOrd="2" destOrd="0" parTransId="{C1D25E7A-938F-4147-B97D-806CC0E70716}" sibTransId="{21CC046B-7638-48B8-9554-00A5CDBC2C2E}"/>
    <dgm:cxn modelId="{35378B0A-E6DE-4AF1-ACC5-F8F219048A52}" srcId="{C9C8D2B7-D942-4D86-BD72-F7A5CE703139}" destId="{980BCE4B-99F5-485C-986C-334FF86A92C0}" srcOrd="1" destOrd="0" parTransId="{EAF2837E-0652-4D6F-8625-85584BCA4C75}" sibTransId="{66D9AEF5-25BF-46D7-9489-B57BA470BA47}"/>
    <dgm:cxn modelId="{83B73924-2820-4CB9-A8C9-7775AD728C20}" srcId="{C9C8D2B7-D942-4D86-BD72-F7A5CE703139}" destId="{2739798B-DE0A-4559-B052-506F05BCD243}" srcOrd="3" destOrd="0" parTransId="{A82ADB9F-7456-4683-B22A-02FBF986566E}" sibTransId="{75ED9F3F-8D84-4B98-B06F-633887958CA6}"/>
    <dgm:cxn modelId="{85841326-37E7-4A2A-860F-86B67A8C94DF}" type="presOf" srcId="{2739798B-DE0A-4559-B052-506F05BCD243}" destId="{657084A0-6D0D-4213-8B92-165328DFAAA3}" srcOrd="0" destOrd="0" presId="urn:microsoft.com/office/officeart/2005/8/layout/vList2"/>
    <dgm:cxn modelId="{9477396E-CC40-444C-958D-242A2B4996DC}" type="presOf" srcId="{980BCE4B-99F5-485C-986C-334FF86A92C0}" destId="{14B9ED32-CC31-4562-A636-0ADB1DF521D4}" srcOrd="0" destOrd="0" presId="urn:microsoft.com/office/officeart/2005/8/layout/vList2"/>
    <dgm:cxn modelId="{E2524254-FF55-45DD-98B9-4E042A8354B1}" srcId="{C9C8D2B7-D942-4D86-BD72-F7A5CE703139}" destId="{B293AA3D-FD9C-4355-8836-0D7648E552F7}" srcOrd="0" destOrd="0" parTransId="{CE31367C-318C-425D-8507-3B96A9F0C128}" sibTransId="{5D6659DD-82C7-40DB-89AE-9DFB84B1494A}"/>
    <dgm:cxn modelId="{96DC9E7D-6533-48CC-8C89-7131ED7691BE}" type="presOf" srcId="{B293AA3D-FD9C-4355-8836-0D7648E552F7}" destId="{5C389489-8F89-4D15-AA81-A9132EF1B812}" srcOrd="0" destOrd="0" presId="urn:microsoft.com/office/officeart/2005/8/layout/vList2"/>
    <dgm:cxn modelId="{4C92AC8C-054C-46C9-AC6F-6AD74978D31C}" type="presOf" srcId="{C9C8D2B7-D942-4D86-BD72-F7A5CE703139}" destId="{0AD69BED-CA05-45E1-9867-84821242F382}" srcOrd="0" destOrd="0" presId="urn:microsoft.com/office/officeart/2005/8/layout/vList2"/>
    <dgm:cxn modelId="{AEC7648F-F825-49A3-B656-B1F57A837CA4}" type="presOf" srcId="{62E0AE42-D5CA-40D8-81EE-0D5136A71EFE}" destId="{C7D65695-A121-4AAF-9333-0851C148ED5C}" srcOrd="0" destOrd="0" presId="urn:microsoft.com/office/officeart/2005/8/layout/vList2"/>
    <dgm:cxn modelId="{C30CD417-ADE0-418F-88AA-3E6E6CFB7F73}" type="presParOf" srcId="{0AD69BED-CA05-45E1-9867-84821242F382}" destId="{5C389489-8F89-4D15-AA81-A9132EF1B812}" srcOrd="0" destOrd="0" presId="urn:microsoft.com/office/officeart/2005/8/layout/vList2"/>
    <dgm:cxn modelId="{36969D20-B728-4115-ABE1-CD2616625886}" type="presParOf" srcId="{0AD69BED-CA05-45E1-9867-84821242F382}" destId="{674EB94E-183D-48F5-93E5-F1A7397EC04C}" srcOrd="1" destOrd="0" presId="urn:microsoft.com/office/officeart/2005/8/layout/vList2"/>
    <dgm:cxn modelId="{9546B0CE-250D-43BD-AC2D-2D6525989213}" type="presParOf" srcId="{0AD69BED-CA05-45E1-9867-84821242F382}" destId="{14B9ED32-CC31-4562-A636-0ADB1DF521D4}" srcOrd="2" destOrd="0" presId="urn:microsoft.com/office/officeart/2005/8/layout/vList2"/>
    <dgm:cxn modelId="{C0EBC964-EAA7-4A06-9A69-DD60DC9B8BFD}" type="presParOf" srcId="{0AD69BED-CA05-45E1-9867-84821242F382}" destId="{D0C3EA3A-3B18-4B91-9706-6ED97BCD6CA1}" srcOrd="3" destOrd="0" presId="urn:microsoft.com/office/officeart/2005/8/layout/vList2"/>
    <dgm:cxn modelId="{6B9874A4-FFE1-45F4-9AD7-B30F353DF990}" type="presParOf" srcId="{0AD69BED-CA05-45E1-9867-84821242F382}" destId="{C7D65695-A121-4AAF-9333-0851C148ED5C}" srcOrd="4" destOrd="0" presId="urn:microsoft.com/office/officeart/2005/8/layout/vList2"/>
    <dgm:cxn modelId="{EB69852B-1729-4BA6-8842-7DBCE04E5A7A}" type="presParOf" srcId="{0AD69BED-CA05-45E1-9867-84821242F382}" destId="{63C49A4B-5170-40F8-94E4-09E4DAB0602C}" srcOrd="5" destOrd="0" presId="urn:microsoft.com/office/officeart/2005/8/layout/vList2"/>
    <dgm:cxn modelId="{D6D94D51-42B5-4DB9-9C20-24FD08889F41}" type="presParOf" srcId="{0AD69BED-CA05-45E1-9867-84821242F382}" destId="{657084A0-6D0D-4213-8B92-165328DFAAA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58E83A8-B609-48FC-A8B0-F476CC16AC8F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AB93703-31A0-4A04-B3D9-9F8F41395C54}">
      <dgm:prSet/>
      <dgm:spPr/>
      <dgm:t>
        <a:bodyPr/>
        <a:lstStyle/>
        <a:p>
          <a:r>
            <a:rPr lang="id-ID"/>
            <a:t>Potensi: pertanian, pariwisata, dan UMKM digital.</a:t>
          </a:r>
          <a:endParaRPr lang="en-US"/>
        </a:p>
      </dgm:t>
    </dgm:pt>
    <dgm:pt modelId="{463811D1-96BC-4F80-98EF-CE377330DE3A}" type="parTrans" cxnId="{38A74783-EBE6-421E-A0EE-035D7A7FD744}">
      <dgm:prSet/>
      <dgm:spPr/>
      <dgm:t>
        <a:bodyPr/>
        <a:lstStyle/>
        <a:p>
          <a:endParaRPr lang="en-US"/>
        </a:p>
      </dgm:t>
    </dgm:pt>
    <dgm:pt modelId="{8827E3E2-6355-4046-B373-AEF4549B76FF}" type="sibTrans" cxnId="{38A74783-EBE6-421E-A0EE-035D7A7FD744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E4CB72EB-74EC-455F-A6DF-ED01A2E85C0F}">
      <dgm:prSet/>
      <dgm:spPr/>
      <dgm:t>
        <a:bodyPr/>
        <a:lstStyle/>
        <a:p>
          <a:r>
            <a:rPr lang="id-ID"/>
            <a:t>Contoh: GoWisata Lampung, AgroSmart, Lampung Digital UMKM.</a:t>
          </a:r>
          <a:endParaRPr lang="en-US"/>
        </a:p>
      </dgm:t>
    </dgm:pt>
    <dgm:pt modelId="{94A1F9BE-D08F-44E1-986C-0515CC1C7F08}" type="parTrans" cxnId="{CA080F40-A450-42CB-8814-DFFE4247EF5B}">
      <dgm:prSet/>
      <dgm:spPr/>
      <dgm:t>
        <a:bodyPr/>
        <a:lstStyle/>
        <a:p>
          <a:endParaRPr lang="en-US"/>
        </a:p>
      </dgm:t>
    </dgm:pt>
    <dgm:pt modelId="{9645F886-9DDF-4B9F-9909-90A06978D6D0}" type="sibTrans" cxnId="{CA080F40-A450-42CB-8814-DFFE4247EF5B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229B345C-F342-40D6-A3BD-A7F61B1920F0}">
      <dgm:prSet/>
      <dgm:spPr/>
      <dgm:t>
        <a:bodyPr/>
        <a:lstStyle/>
        <a:p>
          <a:r>
            <a:rPr lang="id-ID"/>
            <a:t>bisa memanfaatkan potensi lokal dengan sentuhan teknologi untuk menghasilkan solusi unik berbasis daerah.</a:t>
          </a:r>
          <a:endParaRPr lang="en-US"/>
        </a:p>
      </dgm:t>
    </dgm:pt>
    <dgm:pt modelId="{8A81332F-7523-49B9-9D35-29C619C7EF85}" type="parTrans" cxnId="{5229D5EA-A977-451B-9F92-27F83E215D68}">
      <dgm:prSet/>
      <dgm:spPr/>
      <dgm:t>
        <a:bodyPr/>
        <a:lstStyle/>
        <a:p>
          <a:endParaRPr lang="en-US"/>
        </a:p>
      </dgm:t>
    </dgm:pt>
    <dgm:pt modelId="{64867A90-95C0-492D-AA69-6226D868845B}" type="sibTrans" cxnId="{5229D5EA-A977-451B-9F92-27F83E215D68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90C25405-9E0F-4F62-B561-9CC2775A8934}" type="pres">
      <dgm:prSet presAssocID="{C58E83A8-B609-48FC-A8B0-F476CC16AC8F}" presName="Name0" presStyleCnt="0">
        <dgm:presLayoutVars>
          <dgm:animLvl val="lvl"/>
          <dgm:resizeHandles val="exact"/>
        </dgm:presLayoutVars>
      </dgm:prSet>
      <dgm:spPr/>
    </dgm:pt>
    <dgm:pt modelId="{5771C897-67AB-4A3B-A247-0E32BF082842}" type="pres">
      <dgm:prSet presAssocID="{EAB93703-31A0-4A04-B3D9-9F8F41395C54}" presName="compositeNode" presStyleCnt="0">
        <dgm:presLayoutVars>
          <dgm:bulletEnabled val="1"/>
        </dgm:presLayoutVars>
      </dgm:prSet>
      <dgm:spPr/>
    </dgm:pt>
    <dgm:pt modelId="{8E6B8170-A6D2-4C75-A40D-BF95BB53F193}" type="pres">
      <dgm:prSet presAssocID="{EAB93703-31A0-4A04-B3D9-9F8F41395C54}" presName="bgRect" presStyleLbl="bgAccFollowNode1" presStyleIdx="0" presStyleCnt="3"/>
      <dgm:spPr/>
    </dgm:pt>
    <dgm:pt modelId="{B59FBF95-D4E1-4B6C-B250-FDF110E0BFBF}" type="pres">
      <dgm:prSet presAssocID="{8827E3E2-6355-4046-B373-AEF4549B76FF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CA4C87DD-CE15-4452-AE10-33ABF49BF310}" type="pres">
      <dgm:prSet presAssocID="{EAB93703-31A0-4A04-B3D9-9F8F41395C54}" presName="bottomLine" presStyleLbl="alignNode1" presStyleIdx="1" presStyleCnt="6">
        <dgm:presLayoutVars/>
      </dgm:prSet>
      <dgm:spPr/>
    </dgm:pt>
    <dgm:pt modelId="{0487F5BF-4CF6-42ED-A07F-E55334000F0C}" type="pres">
      <dgm:prSet presAssocID="{EAB93703-31A0-4A04-B3D9-9F8F41395C54}" presName="nodeText" presStyleLbl="bgAccFollowNode1" presStyleIdx="0" presStyleCnt="3">
        <dgm:presLayoutVars>
          <dgm:bulletEnabled val="1"/>
        </dgm:presLayoutVars>
      </dgm:prSet>
      <dgm:spPr/>
    </dgm:pt>
    <dgm:pt modelId="{A377099E-752A-4D65-A382-B7607EF55666}" type="pres">
      <dgm:prSet presAssocID="{8827E3E2-6355-4046-B373-AEF4549B76FF}" presName="sibTrans" presStyleCnt="0"/>
      <dgm:spPr/>
    </dgm:pt>
    <dgm:pt modelId="{14500416-610F-4CD1-9473-454D370A7010}" type="pres">
      <dgm:prSet presAssocID="{E4CB72EB-74EC-455F-A6DF-ED01A2E85C0F}" presName="compositeNode" presStyleCnt="0">
        <dgm:presLayoutVars>
          <dgm:bulletEnabled val="1"/>
        </dgm:presLayoutVars>
      </dgm:prSet>
      <dgm:spPr/>
    </dgm:pt>
    <dgm:pt modelId="{414131EC-239B-4550-ADC5-1E22EDC1C846}" type="pres">
      <dgm:prSet presAssocID="{E4CB72EB-74EC-455F-A6DF-ED01A2E85C0F}" presName="bgRect" presStyleLbl="bgAccFollowNode1" presStyleIdx="1" presStyleCnt="3"/>
      <dgm:spPr/>
    </dgm:pt>
    <dgm:pt modelId="{27819706-00D1-4EFD-9EA1-FA80F6EE8A67}" type="pres">
      <dgm:prSet presAssocID="{9645F886-9DDF-4B9F-9909-90A06978D6D0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AD8742C4-01C6-4205-B766-E6FD5D16FBEA}" type="pres">
      <dgm:prSet presAssocID="{E4CB72EB-74EC-455F-A6DF-ED01A2E85C0F}" presName="bottomLine" presStyleLbl="alignNode1" presStyleIdx="3" presStyleCnt="6">
        <dgm:presLayoutVars/>
      </dgm:prSet>
      <dgm:spPr/>
    </dgm:pt>
    <dgm:pt modelId="{676A1003-211E-414E-9405-CAB1A6A470D9}" type="pres">
      <dgm:prSet presAssocID="{E4CB72EB-74EC-455F-A6DF-ED01A2E85C0F}" presName="nodeText" presStyleLbl="bgAccFollowNode1" presStyleIdx="1" presStyleCnt="3">
        <dgm:presLayoutVars>
          <dgm:bulletEnabled val="1"/>
        </dgm:presLayoutVars>
      </dgm:prSet>
      <dgm:spPr/>
    </dgm:pt>
    <dgm:pt modelId="{03770787-12B0-4AC8-B137-5AD40CC1D4B5}" type="pres">
      <dgm:prSet presAssocID="{9645F886-9DDF-4B9F-9909-90A06978D6D0}" presName="sibTrans" presStyleCnt="0"/>
      <dgm:spPr/>
    </dgm:pt>
    <dgm:pt modelId="{876DCEB0-8971-40BC-99DD-13C1844EC60E}" type="pres">
      <dgm:prSet presAssocID="{229B345C-F342-40D6-A3BD-A7F61B1920F0}" presName="compositeNode" presStyleCnt="0">
        <dgm:presLayoutVars>
          <dgm:bulletEnabled val="1"/>
        </dgm:presLayoutVars>
      </dgm:prSet>
      <dgm:spPr/>
    </dgm:pt>
    <dgm:pt modelId="{B5B81699-D9FE-4DE8-BA6D-3FB28FAA13C9}" type="pres">
      <dgm:prSet presAssocID="{229B345C-F342-40D6-A3BD-A7F61B1920F0}" presName="bgRect" presStyleLbl="bgAccFollowNode1" presStyleIdx="2" presStyleCnt="3"/>
      <dgm:spPr/>
    </dgm:pt>
    <dgm:pt modelId="{8EA3B7B9-7A3C-472E-A95F-60B5B331C0EB}" type="pres">
      <dgm:prSet presAssocID="{64867A90-95C0-492D-AA69-6226D868845B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96BA18B8-DF0D-4A12-B6D8-A2076819BCC4}" type="pres">
      <dgm:prSet presAssocID="{229B345C-F342-40D6-A3BD-A7F61B1920F0}" presName="bottomLine" presStyleLbl="alignNode1" presStyleIdx="5" presStyleCnt="6">
        <dgm:presLayoutVars/>
      </dgm:prSet>
      <dgm:spPr/>
    </dgm:pt>
    <dgm:pt modelId="{13E5ACAF-4AFC-4088-8084-E48AD3CBDB5F}" type="pres">
      <dgm:prSet presAssocID="{229B345C-F342-40D6-A3BD-A7F61B1920F0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1923812D-9E48-4697-8076-0F6D46F4E0AE}" type="presOf" srcId="{E4CB72EB-74EC-455F-A6DF-ED01A2E85C0F}" destId="{414131EC-239B-4550-ADC5-1E22EDC1C846}" srcOrd="0" destOrd="0" presId="urn:microsoft.com/office/officeart/2016/7/layout/BasicLinearProcessNumbered"/>
    <dgm:cxn modelId="{CA080F40-A450-42CB-8814-DFFE4247EF5B}" srcId="{C58E83A8-B609-48FC-A8B0-F476CC16AC8F}" destId="{E4CB72EB-74EC-455F-A6DF-ED01A2E85C0F}" srcOrd="1" destOrd="0" parTransId="{94A1F9BE-D08F-44E1-986C-0515CC1C7F08}" sibTransId="{9645F886-9DDF-4B9F-9909-90A06978D6D0}"/>
    <dgm:cxn modelId="{5A701B69-9E5F-4995-ABCA-F2EDEEFFB53A}" type="presOf" srcId="{9645F886-9DDF-4B9F-9909-90A06978D6D0}" destId="{27819706-00D1-4EFD-9EA1-FA80F6EE8A67}" srcOrd="0" destOrd="0" presId="urn:microsoft.com/office/officeart/2016/7/layout/BasicLinearProcessNumbered"/>
    <dgm:cxn modelId="{38A74783-EBE6-421E-A0EE-035D7A7FD744}" srcId="{C58E83A8-B609-48FC-A8B0-F476CC16AC8F}" destId="{EAB93703-31A0-4A04-B3D9-9F8F41395C54}" srcOrd="0" destOrd="0" parTransId="{463811D1-96BC-4F80-98EF-CE377330DE3A}" sibTransId="{8827E3E2-6355-4046-B373-AEF4549B76FF}"/>
    <dgm:cxn modelId="{FFF440B6-DBDB-421A-9316-5E374BC053DB}" type="presOf" srcId="{EAB93703-31A0-4A04-B3D9-9F8F41395C54}" destId="{8E6B8170-A6D2-4C75-A40D-BF95BB53F193}" srcOrd="0" destOrd="0" presId="urn:microsoft.com/office/officeart/2016/7/layout/BasicLinearProcessNumbered"/>
    <dgm:cxn modelId="{EB450FC0-058A-41A6-9E58-B17538598C7F}" type="presOf" srcId="{EAB93703-31A0-4A04-B3D9-9F8F41395C54}" destId="{0487F5BF-4CF6-42ED-A07F-E55334000F0C}" srcOrd="1" destOrd="0" presId="urn:microsoft.com/office/officeart/2016/7/layout/BasicLinearProcessNumbered"/>
    <dgm:cxn modelId="{8326E2C6-B8E2-4A1B-89D1-21C00F3B16A8}" type="presOf" srcId="{64867A90-95C0-492D-AA69-6226D868845B}" destId="{8EA3B7B9-7A3C-472E-A95F-60B5B331C0EB}" srcOrd="0" destOrd="0" presId="urn:microsoft.com/office/officeart/2016/7/layout/BasicLinearProcessNumbered"/>
    <dgm:cxn modelId="{67DDD8CC-7657-4F7C-A804-B30AE913A180}" type="presOf" srcId="{C58E83A8-B609-48FC-A8B0-F476CC16AC8F}" destId="{90C25405-9E0F-4F62-B561-9CC2775A8934}" srcOrd="0" destOrd="0" presId="urn:microsoft.com/office/officeart/2016/7/layout/BasicLinearProcessNumbered"/>
    <dgm:cxn modelId="{EBBB06CD-4451-4540-A182-800C36A9977E}" type="presOf" srcId="{E4CB72EB-74EC-455F-A6DF-ED01A2E85C0F}" destId="{676A1003-211E-414E-9405-CAB1A6A470D9}" srcOrd="1" destOrd="0" presId="urn:microsoft.com/office/officeart/2016/7/layout/BasicLinearProcessNumbered"/>
    <dgm:cxn modelId="{2B7ED1E2-F7BE-4342-859D-E5B021981410}" type="presOf" srcId="{8827E3E2-6355-4046-B373-AEF4549B76FF}" destId="{B59FBF95-D4E1-4B6C-B250-FDF110E0BFBF}" srcOrd="0" destOrd="0" presId="urn:microsoft.com/office/officeart/2016/7/layout/BasicLinearProcessNumbered"/>
    <dgm:cxn modelId="{5229D5EA-A977-451B-9F92-27F83E215D68}" srcId="{C58E83A8-B609-48FC-A8B0-F476CC16AC8F}" destId="{229B345C-F342-40D6-A3BD-A7F61B1920F0}" srcOrd="2" destOrd="0" parTransId="{8A81332F-7523-49B9-9D35-29C619C7EF85}" sibTransId="{64867A90-95C0-492D-AA69-6226D868845B}"/>
    <dgm:cxn modelId="{518DE9F9-D2EB-4C9F-894E-0349BC001067}" type="presOf" srcId="{229B345C-F342-40D6-A3BD-A7F61B1920F0}" destId="{13E5ACAF-4AFC-4088-8084-E48AD3CBDB5F}" srcOrd="1" destOrd="0" presId="urn:microsoft.com/office/officeart/2016/7/layout/BasicLinearProcessNumbered"/>
    <dgm:cxn modelId="{DF234EFA-1F64-42BD-B047-ADC2B8375249}" type="presOf" srcId="{229B345C-F342-40D6-A3BD-A7F61B1920F0}" destId="{B5B81699-D9FE-4DE8-BA6D-3FB28FAA13C9}" srcOrd="0" destOrd="0" presId="urn:microsoft.com/office/officeart/2016/7/layout/BasicLinearProcessNumbered"/>
    <dgm:cxn modelId="{221F8038-7626-4D3A-A898-03B6E817EB07}" type="presParOf" srcId="{90C25405-9E0F-4F62-B561-9CC2775A8934}" destId="{5771C897-67AB-4A3B-A247-0E32BF082842}" srcOrd="0" destOrd="0" presId="urn:microsoft.com/office/officeart/2016/7/layout/BasicLinearProcessNumbered"/>
    <dgm:cxn modelId="{2253E48D-7981-4E78-B33D-58BB21BF83B1}" type="presParOf" srcId="{5771C897-67AB-4A3B-A247-0E32BF082842}" destId="{8E6B8170-A6D2-4C75-A40D-BF95BB53F193}" srcOrd="0" destOrd="0" presId="urn:microsoft.com/office/officeart/2016/7/layout/BasicLinearProcessNumbered"/>
    <dgm:cxn modelId="{09392485-3E82-4F37-A890-F0FA12108C69}" type="presParOf" srcId="{5771C897-67AB-4A3B-A247-0E32BF082842}" destId="{B59FBF95-D4E1-4B6C-B250-FDF110E0BFBF}" srcOrd="1" destOrd="0" presId="urn:microsoft.com/office/officeart/2016/7/layout/BasicLinearProcessNumbered"/>
    <dgm:cxn modelId="{A62BE55E-A571-404F-BB15-12A3EC01F5DD}" type="presParOf" srcId="{5771C897-67AB-4A3B-A247-0E32BF082842}" destId="{CA4C87DD-CE15-4452-AE10-33ABF49BF310}" srcOrd="2" destOrd="0" presId="urn:microsoft.com/office/officeart/2016/7/layout/BasicLinearProcessNumbered"/>
    <dgm:cxn modelId="{A74108C3-BBE0-47B5-8D21-3C52A59838A1}" type="presParOf" srcId="{5771C897-67AB-4A3B-A247-0E32BF082842}" destId="{0487F5BF-4CF6-42ED-A07F-E55334000F0C}" srcOrd="3" destOrd="0" presId="urn:microsoft.com/office/officeart/2016/7/layout/BasicLinearProcessNumbered"/>
    <dgm:cxn modelId="{65E84A71-0775-48DF-BB46-0ADF21938567}" type="presParOf" srcId="{90C25405-9E0F-4F62-B561-9CC2775A8934}" destId="{A377099E-752A-4D65-A382-B7607EF55666}" srcOrd="1" destOrd="0" presId="urn:microsoft.com/office/officeart/2016/7/layout/BasicLinearProcessNumbered"/>
    <dgm:cxn modelId="{A3BA1C4E-E872-46D9-9799-CD63C45DAAD8}" type="presParOf" srcId="{90C25405-9E0F-4F62-B561-9CC2775A8934}" destId="{14500416-610F-4CD1-9473-454D370A7010}" srcOrd="2" destOrd="0" presId="urn:microsoft.com/office/officeart/2016/7/layout/BasicLinearProcessNumbered"/>
    <dgm:cxn modelId="{86194A99-D192-4E00-9452-32BCDBB7D066}" type="presParOf" srcId="{14500416-610F-4CD1-9473-454D370A7010}" destId="{414131EC-239B-4550-ADC5-1E22EDC1C846}" srcOrd="0" destOrd="0" presId="urn:microsoft.com/office/officeart/2016/7/layout/BasicLinearProcessNumbered"/>
    <dgm:cxn modelId="{11555DAE-916F-416C-ABD7-456BE8632841}" type="presParOf" srcId="{14500416-610F-4CD1-9473-454D370A7010}" destId="{27819706-00D1-4EFD-9EA1-FA80F6EE8A67}" srcOrd="1" destOrd="0" presId="urn:microsoft.com/office/officeart/2016/7/layout/BasicLinearProcessNumbered"/>
    <dgm:cxn modelId="{1C46AFCA-041A-44BB-9250-7E6CED00F809}" type="presParOf" srcId="{14500416-610F-4CD1-9473-454D370A7010}" destId="{AD8742C4-01C6-4205-B766-E6FD5D16FBEA}" srcOrd="2" destOrd="0" presId="urn:microsoft.com/office/officeart/2016/7/layout/BasicLinearProcessNumbered"/>
    <dgm:cxn modelId="{D4F6245A-82EC-4CF7-8AAB-94C9B5EC6C89}" type="presParOf" srcId="{14500416-610F-4CD1-9473-454D370A7010}" destId="{676A1003-211E-414E-9405-CAB1A6A470D9}" srcOrd="3" destOrd="0" presId="urn:microsoft.com/office/officeart/2016/7/layout/BasicLinearProcessNumbered"/>
    <dgm:cxn modelId="{DEC5189B-6D07-42EB-B48A-819E43E2A9A2}" type="presParOf" srcId="{90C25405-9E0F-4F62-B561-9CC2775A8934}" destId="{03770787-12B0-4AC8-B137-5AD40CC1D4B5}" srcOrd="3" destOrd="0" presId="urn:microsoft.com/office/officeart/2016/7/layout/BasicLinearProcessNumbered"/>
    <dgm:cxn modelId="{C3BD77C8-73AB-47FF-A10D-16DE3D1045A4}" type="presParOf" srcId="{90C25405-9E0F-4F62-B561-9CC2775A8934}" destId="{876DCEB0-8971-40BC-99DD-13C1844EC60E}" srcOrd="4" destOrd="0" presId="urn:microsoft.com/office/officeart/2016/7/layout/BasicLinearProcessNumbered"/>
    <dgm:cxn modelId="{66D75C9E-6A19-4B98-8611-8D42272C59D9}" type="presParOf" srcId="{876DCEB0-8971-40BC-99DD-13C1844EC60E}" destId="{B5B81699-D9FE-4DE8-BA6D-3FB28FAA13C9}" srcOrd="0" destOrd="0" presId="urn:microsoft.com/office/officeart/2016/7/layout/BasicLinearProcessNumbered"/>
    <dgm:cxn modelId="{5C1BDF3A-A27B-4825-AF36-7DB93CCB6893}" type="presParOf" srcId="{876DCEB0-8971-40BC-99DD-13C1844EC60E}" destId="{8EA3B7B9-7A3C-472E-A95F-60B5B331C0EB}" srcOrd="1" destOrd="0" presId="urn:microsoft.com/office/officeart/2016/7/layout/BasicLinearProcessNumbered"/>
    <dgm:cxn modelId="{49D52FE3-1727-44DF-84B5-9B035CCBFA72}" type="presParOf" srcId="{876DCEB0-8971-40BC-99DD-13C1844EC60E}" destId="{96BA18B8-DF0D-4A12-B6D8-A2076819BCC4}" srcOrd="2" destOrd="0" presId="urn:microsoft.com/office/officeart/2016/7/layout/BasicLinearProcessNumbered"/>
    <dgm:cxn modelId="{86C4FF06-9D82-43F4-8274-432C40E3560B}" type="presParOf" srcId="{876DCEB0-8971-40BC-99DD-13C1844EC60E}" destId="{13E5ACAF-4AFC-4088-8084-E48AD3CBDB5F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E3737B1-E6FE-4E25-ADB8-BF642488D3A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50E79F4-31F1-4B5D-8721-0FB60C897241}">
      <dgm:prSet/>
      <dgm:spPr/>
      <dgm:t>
        <a:bodyPr/>
        <a:lstStyle/>
        <a:p>
          <a:r>
            <a:rPr lang="id-ID"/>
            <a:t>Aplikasi berbasis IoT untuk memantau kelembapan tanah.</a:t>
          </a:r>
          <a:endParaRPr lang="en-US"/>
        </a:p>
      </dgm:t>
    </dgm:pt>
    <dgm:pt modelId="{4F6E034C-0406-45D1-B447-1D10B902D4EC}" type="parTrans" cxnId="{AB5452C5-F5D1-4946-AF20-6C1A4AE56762}">
      <dgm:prSet/>
      <dgm:spPr/>
      <dgm:t>
        <a:bodyPr/>
        <a:lstStyle/>
        <a:p>
          <a:endParaRPr lang="en-US"/>
        </a:p>
      </dgm:t>
    </dgm:pt>
    <dgm:pt modelId="{58201E01-BF37-46FA-813F-77092261463F}" type="sibTrans" cxnId="{AB5452C5-F5D1-4946-AF20-6C1A4AE56762}">
      <dgm:prSet/>
      <dgm:spPr/>
      <dgm:t>
        <a:bodyPr/>
        <a:lstStyle/>
        <a:p>
          <a:endParaRPr lang="en-US"/>
        </a:p>
      </dgm:t>
    </dgm:pt>
    <dgm:pt modelId="{A8B0EB4D-E98E-47AA-8FE9-0EDB23730D20}">
      <dgm:prSet/>
      <dgm:spPr/>
      <dgm:t>
        <a:bodyPr/>
        <a:lstStyle/>
        <a:p>
          <a:r>
            <a:rPr lang="id-ID"/>
            <a:t>Manfaat:Efisiensi waktu tanam.</a:t>
          </a:r>
          <a:endParaRPr lang="en-US"/>
        </a:p>
      </dgm:t>
    </dgm:pt>
    <dgm:pt modelId="{B544262A-5AFA-4170-9C0E-3CEEB030BADD}" type="parTrans" cxnId="{CD9DC0B0-4FC1-4B58-85B9-B0F2DF7F0016}">
      <dgm:prSet/>
      <dgm:spPr/>
      <dgm:t>
        <a:bodyPr/>
        <a:lstStyle/>
        <a:p>
          <a:endParaRPr lang="en-US"/>
        </a:p>
      </dgm:t>
    </dgm:pt>
    <dgm:pt modelId="{279CC419-3564-41B8-B908-E45750A47BAB}" type="sibTrans" cxnId="{CD9DC0B0-4FC1-4B58-85B9-B0F2DF7F0016}">
      <dgm:prSet/>
      <dgm:spPr/>
      <dgm:t>
        <a:bodyPr/>
        <a:lstStyle/>
        <a:p>
          <a:endParaRPr lang="en-US"/>
        </a:p>
      </dgm:t>
    </dgm:pt>
    <dgm:pt modelId="{FD3F1C27-3AFE-46B3-BC80-19610F6B4E91}">
      <dgm:prSet/>
      <dgm:spPr/>
      <dgm:t>
        <a:bodyPr/>
        <a:lstStyle/>
        <a:p>
          <a:r>
            <a:rPr lang="id-ID"/>
            <a:t>Hasil panen meningkat.</a:t>
          </a:r>
          <a:endParaRPr lang="en-US"/>
        </a:p>
      </dgm:t>
    </dgm:pt>
    <dgm:pt modelId="{FD777AC3-C2CD-46B6-BBFA-FD423E5DF03B}" type="parTrans" cxnId="{673B2022-9CE6-4671-9927-EC55009281C9}">
      <dgm:prSet/>
      <dgm:spPr/>
      <dgm:t>
        <a:bodyPr/>
        <a:lstStyle/>
        <a:p>
          <a:endParaRPr lang="en-US"/>
        </a:p>
      </dgm:t>
    </dgm:pt>
    <dgm:pt modelId="{173B3ECD-FFDB-44D0-BE29-FF097EDF85DC}" type="sibTrans" cxnId="{673B2022-9CE6-4671-9927-EC55009281C9}">
      <dgm:prSet/>
      <dgm:spPr/>
      <dgm:t>
        <a:bodyPr/>
        <a:lstStyle/>
        <a:p>
          <a:endParaRPr lang="en-US"/>
        </a:p>
      </dgm:t>
    </dgm:pt>
    <dgm:pt modelId="{8B239CBB-C00A-416B-BF53-D7D08088C158}">
      <dgm:prSet/>
      <dgm:spPr/>
      <dgm:t>
        <a:bodyPr/>
        <a:lstStyle/>
        <a:p>
          <a:r>
            <a:rPr lang="id-ID"/>
            <a:t>Menghubungkan petani dengan pasar.</a:t>
          </a:r>
          <a:endParaRPr lang="en-US"/>
        </a:p>
      </dgm:t>
    </dgm:pt>
    <dgm:pt modelId="{312F957E-5831-4EF6-85F2-5CFF72EBB04A}" type="parTrans" cxnId="{9BF92D48-2301-413B-9B69-9ED59D98B6D6}">
      <dgm:prSet/>
      <dgm:spPr/>
      <dgm:t>
        <a:bodyPr/>
        <a:lstStyle/>
        <a:p>
          <a:endParaRPr lang="en-US"/>
        </a:p>
      </dgm:t>
    </dgm:pt>
    <dgm:pt modelId="{D66BD277-1489-44A2-AA28-A231F36BEE74}" type="sibTrans" cxnId="{9BF92D48-2301-413B-9B69-9ED59D98B6D6}">
      <dgm:prSet/>
      <dgm:spPr/>
      <dgm:t>
        <a:bodyPr/>
        <a:lstStyle/>
        <a:p>
          <a:endParaRPr lang="en-US"/>
        </a:p>
      </dgm:t>
    </dgm:pt>
    <dgm:pt modelId="{5F6D0066-28E4-4570-99FB-105556F694D1}">
      <dgm:prSet/>
      <dgm:spPr/>
      <dgm:t>
        <a:bodyPr/>
        <a:lstStyle/>
        <a:p>
          <a:r>
            <a:rPr lang="id-ID"/>
            <a:t>Contoh nyata technopreneur lokal yang menggunakan teknologi untuk memecahkan masalah agrikultur.</a:t>
          </a:r>
          <a:endParaRPr lang="en-US"/>
        </a:p>
      </dgm:t>
    </dgm:pt>
    <dgm:pt modelId="{2D254EEB-958C-423D-97ED-438E2C2FA1A8}" type="parTrans" cxnId="{7AD9188D-C53E-49DA-B9CC-C88C60FDEC90}">
      <dgm:prSet/>
      <dgm:spPr/>
      <dgm:t>
        <a:bodyPr/>
        <a:lstStyle/>
        <a:p>
          <a:endParaRPr lang="en-US"/>
        </a:p>
      </dgm:t>
    </dgm:pt>
    <dgm:pt modelId="{04229EC3-85E1-455B-B2EA-36A94493BB3C}" type="sibTrans" cxnId="{7AD9188D-C53E-49DA-B9CC-C88C60FDEC90}">
      <dgm:prSet/>
      <dgm:spPr/>
      <dgm:t>
        <a:bodyPr/>
        <a:lstStyle/>
        <a:p>
          <a:endParaRPr lang="en-US"/>
        </a:p>
      </dgm:t>
    </dgm:pt>
    <dgm:pt modelId="{BF989DB8-51FF-4140-9E8C-88067790901B}" type="pres">
      <dgm:prSet presAssocID="{2E3737B1-E6FE-4E25-ADB8-BF642488D3A1}" presName="linear" presStyleCnt="0">
        <dgm:presLayoutVars>
          <dgm:animLvl val="lvl"/>
          <dgm:resizeHandles val="exact"/>
        </dgm:presLayoutVars>
      </dgm:prSet>
      <dgm:spPr/>
    </dgm:pt>
    <dgm:pt modelId="{9EA97D97-5A52-4396-A7EB-E7B8753713BA}" type="pres">
      <dgm:prSet presAssocID="{050E79F4-31F1-4B5D-8721-0FB60C89724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E3105DD-D971-40B6-95AF-F37EA816FA56}" type="pres">
      <dgm:prSet presAssocID="{58201E01-BF37-46FA-813F-77092261463F}" presName="spacer" presStyleCnt="0"/>
      <dgm:spPr/>
    </dgm:pt>
    <dgm:pt modelId="{0F87B488-5408-4352-8B96-AE41D9EC9E8A}" type="pres">
      <dgm:prSet presAssocID="{A8B0EB4D-E98E-47AA-8FE9-0EDB23730D2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FB82CA0-36C2-4A5A-B8AD-B2EBBEA54E2F}" type="pres">
      <dgm:prSet presAssocID="{279CC419-3564-41B8-B908-E45750A47BAB}" presName="spacer" presStyleCnt="0"/>
      <dgm:spPr/>
    </dgm:pt>
    <dgm:pt modelId="{E65DEA6B-5994-4BCE-A738-A1A63E593327}" type="pres">
      <dgm:prSet presAssocID="{FD3F1C27-3AFE-46B3-BC80-19610F6B4E9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F732A81-2AB6-470F-A2F8-555802252769}" type="pres">
      <dgm:prSet presAssocID="{173B3ECD-FFDB-44D0-BE29-FF097EDF85DC}" presName="spacer" presStyleCnt="0"/>
      <dgm:spPr/>
    </dgm:pt>
    <dgm:pt modelId="{E5DE7730-3CFC-46AE-9758-ECC97DF484E0}" type="pres">
      <dgm:prSet presAssocID="{8B239CBB-C00A-416B-BF53-D7D08088C15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954E893-1D18-49A1-A424-E8EC9EA6A5ED}" type="pres">
      <dgm:prSet presAssocID="{D66BD277-1489-44A2-AA28-A231F36BEE74}" presName="spacer" presStyleCnt="0"/>
      <dgm:spPr/>
    </dgm:pt>
    <dgm:pt modelId="{141CDF1D-0BC7-41AA-8FE3-26901D6CBE1C}" type="pres">
      <dgm:prSet presAssocID="{5F6D0066-28E4-4570-99FB-105556F694D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67C5718-1E4C-4EE4-8E79-0BD6CC6621E0}" type="presOf" srcId="{A8B0EB4D-E98E-47AA-8FE9-0EDB23730D20}" destId="{0F87B488-5408-4352-8B96-AE41D9EC9E8A}" srcOrd="0" destOrd="0" presId="urn:microsoft.com/office/officeart/2005/8/layout/vList2"/>
    <dgm:cxn modelId="{673B2022-9CE6-4671-9927-EC55009281C9}" srcId="{2E3737B1-E6FE-4E25-ADB8-BF642488D3A1}" destId="{FD3F1C27-3AFE-46B3-BC80-19610F6B4E91}" srcOrd="2" destOrd="0" parTransId="{FD777AC3-C2CD-46B6-BBFA-FD423E5DF03B}" sibTransId="{173B3ECD-FFDB-44D0-BE29-FF097EDF85DC}"/>
    <dgm:cxn modelId="{41550C66-ED1F-4843-AC06-FC3704DB1444}" type="presOf" srcId="{8B239CBB-C00A-416B-BF53-D7D08088C158}" destId="{E5DE7730-3CFC-46AE-9758-ECC97DF484E0}" srcOrd="0" destOrd="0" presId="urn:microsoft.com/office/officeart/2005/8/layout/vList2"/>
    <dgm:cxn modelId="{9BF92D48-2301-413B-9B69-9ED59D98B6D6}" srcId="{2E3737B1-E6FE-4E25-ADB8-BF642488D3A1}" destId="{8B239CBB-C00A-416B-BF53-D7D08088C158}" srcOrd="3" destOrd="0" parTransId="{312F957E-5831-4EF6-85F2-5CFF72EBB04A}" sibTransId="{D66BD277-1489-44A2-AA28-A231F36BEE74}"/>
    <dgm:cxn modelId="{7AD9188D-C53E-49DA-B9CC-C88C60FDEC90}" srcId="{2E3737B1-E6FE-4E25-ADB8-BF642488D3A1}" destId="{5F6D0066-28E4-4570-99FB-105556F694D1}" srcOrd="4" destOrd="0" parTransId="{2D254EEB-958C-423D-97ED-438E2C2FA1A8}" sibTransId="{04229EC3-85E1-455B-B2EA-36A94493BB3C}"/>
    <dgm:cxn modelId="{481185A4-012B-4996-8543-FF98E0220406}" type="presOf" srcId="{5F6D0066-28E4-4570-99FB-105556F694D1}" destId="{141CDF1D-0BC7-41AA-8FE3-26901D6CBE1C}" srcOrd="0" destOrd="0" presId="urn:microsoft.com/office/officeart/2005/8/layout/vList2"/>
    <dgm:cxn modelId="{CD9DC0B0-4FC1-4B58-85B9-B0F2DF7F0016}" srcId="{2E3737B1-E6FE-4E25-ADB8-BF642488D3A1}" destId="{A8B0EB4D-E98E-47AA-8FE9-0EDB23730D20}" srcOrd="1" destOrd="0" parTransId="{B544262A-5AFA-4170-9C0E-3CEEB030BADD}" sibTransId="{279CC419-3564-41B8-B908-E45750A47BAB}"/>
    <dgm:cxn modelId="{AB5452C5-F5D1-4946-AF20-6C1A4AE56762}" srcId="{2E3737B1-E6FE-4E25-ADB8-BF642488D3A1}" destId="{050E79F4-31F1-4B5D-8721-0FB60C897241}" srcOrd="0" destOrd="0" parTransId="{4F6E034C-0406-45D1-B447-1D10B902D4EC}" sibTransId="{58201E01-BF37-46FA-813F-77092261463F}"/>
    <dgm:cxn modelId="{C5378FCE-9561-4680-9BFA-8FF84CD66C02}" type="presOf" srcId="{050E79F4-31F1-4B5D-8721-0FB60C897241}" destId="{9EA97D97-5A52-4396-A7EB-E7B8753713BA}" srcOrd="0" destOrd="0" presId="urn:microsoft.com/office/officeart/2005/8/layout/vList2"/>
    <dgm:cxn modelId="{2588A7E5-9339-4644-A466-3E552DE38AC9}" type="presOf" srcId="{2E3737B1-E6FE-4E25-ADB8-BF642488D3A1}" destId="{BF989DB8-51FF-4140-9E8C-88067790901B}" srcOrd="0" destOrd="0" presId="urn:microsoft.com/office/officeart/2005/8/layout/vList2"/>
    <dgm:cxn modelId="{C58383E8-65E3-4917-AE3E-269A0F11982E}" type="presOf" srcId="{FD3F1C27-3AFE-46B3-BC80-19610F6B4E91}" destId="{E65DEA6B-5994-4BCE-A738-A1A63E593327}" srcOrd="0" destOrd="0" presId="urn:microsoft.com/office/officeart/2005/8/layout/vList2"/>
    <dgm:cxn modelId="{A7D1B28F-F93A-4CC7-92B4-E86E813A1ECE}" type="presParOf" srcId="{BF989DB8-51FF-4140-9E8C-88067790901B}" destId="{9EA97D97-5A52-4396-A7EB-E7B8753713BA}" srcOrd="0" destOrd="0" presId="urn:microsoft.com/office/officeart/2005/8/layout/vList2"/>
    <dgm:cxn modelId="{50AF4507-C662-439C-B25B-669F11043EFA}" type="presParOf" srcId="{BF989DB8-51FF-4140-9E8C-88067790901B}" destId="{3E3105DD-D971-40B6-95AF-F37EA816FA56}" srcOrd="1" destOrd="0" presId="urn:microsoft.com/office/officeart/2005/8/layout/vList2"/>
    <dgm:cxn modelId="{1F9D2560-0C4D-448B-A515-443975AF5B54}" type="presParOf" srcId="{BF989DB8-51FF-4140-9E8C-88067790901B}" destId="{0F87B488-5408-4352-8B96-AE41D9EC9E8A}" srcOrd="2" destOrd="0" presId="urn:microsoft.com/office/officeart/2005/8/layout/vList2"/>
    <dgm:cxn modelId="{90ACCDF5-38FC-4A17-A8E2-5FB728D894C7}" type="presParOf" srcId="{BF989DB8-51FF-4140-9E8C-88067790901B}" destId="{5FB82CA0-36C2-4A5A-B8AD-B2EBBEA54E2F}" srcOrd="3" destOrd="0" presId="urn:microsoft.com/office/officeart/2005/8/layout/vList2"/>
    <dgm:cxn modelId="{CAE909AF-5ABC-40DF-A034-10CEB42C820D}" type="presParOf" srcId="{BF989DB8-51FF-4140-9E8C-88067790901B}" destId="{E65DEA6B-5994-4BCE-A738-A1A63E593327}" srcOrd="4" destOrd="0" presId="urn:microsoft.com/office/officeart/2005/8/layout/vList2"/>
    <dgm:cxn modelId="{63ECC92C-E765-4E80-BA6C-D5049A2C3ECF}" type="presParOf" srcId="{BF989DB8-51FF-4140-9E8C-88067790901B}" destId="{CF732A81-2AB6-470F-A2F8-555802252769}" srcOrd="5" destOrd="0" presId="urn:microsoft.com/office/officeart/2005/8/layout/vList2"/>
    <dgm:cxn modelId="{A922C7D1-58E5-4C47-A02F-FFFC9B77D52E}" type="presParOf" srcId="{BF989DB8-51FF-4140-9E8C-88067790901B}" destId="{E5DE7730-3CFC-46AE-9758-ECC97DF484E0}" srcOrd="6" destOrd="0" presId="urn:microsoft.com/office/officeart/2005/8/layout/vList2"/>
    <dgm:cxn modelId="{70D8230E-6032-4E25-A00D-0BE61D2E6BC4}" type="presParOf" srcId="{BF989DB8-51FF-4140-9E8C-88067790901B}" destId="{4954E893-1D18-49A1-A424-E8EC9EA6A5ED}" srcOrd="7" destOrd="0" presId="urn:microsoft.com/office/officeart/2005/8/layout/vList2"/>
    <dgm:cxn modelId="{847030F3-7067-4C62-AA3D-8D369940C82C}" type="presParOf" srcId="{BF989DB8-51FF-4140-9E8C-88067790901B}" destId="{141CDF1D-0BC7-41AA-8FE3-26901D6CBE1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F1B62D-C70C-4444-BECC-52ABDB475254}">
      <dsp:nvSpPr>
        <dsp:cNvPr id="0" name=""/>
        <dsp:cNvSpPr/>
      </dsp:nvSpPr>
      <dsp:spPr>
        <a:xfrm>
          <a:off x="0" y="299371"/>
          <a:ext cx="6581776" cy="132721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500" kern="1200"/>
            <a:t>Peluang usaha = Masalah + Solusi + Nilai Tambah.</a:t>
          </a:r>
          <a:endParaRPr lang="en-US" sz="2500" kern="1200"/>
        </a:p>
      </dsp:txBody>
      <dsp:txXfrm>
        <a:off x="64789" y="364160"/>
        <a:ext cx="6452198" cy="1197640"/>
      </dsp:txXfrm>
    </dsp:sp>
    <dsp:sp modelId="{952B7FF5-954D-4A62-A9D5-CAC7EB3957E9}">
      <dsp:nvSpPr>
        <dsp:cNvPr id="0" name=""/>
        <dsp:cNvSpPr/>
      </dsp:nvSpPr>
      <dsp:spPr>
        <a:xfrm>
          <a:off x="0" y="1698590"/>
          <a:ext cx="6581776" cy="1327218"/>
        </a:xfrm>
        <a:prstGeom prst="roundRect">
          <a:avLst/>
        </a:prstGeom>
        <a:solidFill>
          <a:schemeClr val="accent5">
            <a:hueOff val="9504470"/>
            <a:satOff val="-13330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500" kern="1200"/>
            <a:t>Contoh:Masalah: transportasi lambat → Solusi: Gojek.Masalah: belajar tidak fleksibel → Solusi: Ruangguru.</a:t>
          </a:r>
          <a:endParaRPr lang="en-US" sz="2500" kern="1200"/>
        </a:p>
      </dsp:txBody>
      <dsp:txXfrm>
        <a:off x="64789" y="1763379"/>
        <a:ext cx="6452198" cy="1197640"/>
      </dsp:txXfrm>
    </dsp:sp>
    <dsp:sp modelId="{EF8739A7-D5C7-40A3-9D11-DD63173890D0}">
      <dsp:nvSpPr>
        <dsp:cNvPr id="0" name=""/>
        <dsp:cNvSpPr/>
      </dsp:nvSpPr>
      <dsp:spPr>
        <a:xfrm>
          <a:off x="0" y="3097809"/>
          <a:ext cx="6581776" cy="1327218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500" kern="1200"/>
            <a:t>Setiap peluang usaha lahir dari masalah nyata. Tugas technopreneur adalah mengubah masalah menjadi peluang bernilai.</a:t>
          </a:r>
          <a:endParaRPr lang="en-US" sz="2500" kern="1200"/>
        </a:p>
      </dsp:txBody>
      <dsp:txXfrm>
        <a:off x="64789" y="3162598"/>
        <a:ext cx="6452198" cy="11976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82FF77-20F1-4434-9E9F-BD8231729C6D}">
      <dsp:nvSpPr>
        <dsp:cNvPr id="0" name=""/>
        <dsp:cNvSpPr/>
      </dsp:nvSpPr>
      <dsp:spPr>
        <a:xfrm>
          <a:off x="0" y="0"/>
          <a:ext cx="8232695" cy="67322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Peluang: Produktivitas rendah.</a:t>
          </a:r>
          <a:endParaRPr lang="en-US" sz="1800" kern="1200"/>
        </a:p>
      </dsp:txBody>
      <dsp:txXfrm>
        <a:off x="19718" y="19718"/>
        <a:ext cx="7427463" cy="633791"/>
      </dsp:txXfrm>
    </dsp:sp>
    <dsp:sp modelId="{F134DE61-8F2E-4191-B48C-7606F8321B10}">
      <dsp:nvSpPr>
        <dsp:cNvPr id="0" name=""/>
        <dsp:cNvSpPr/>
      </dsp:nvSpPr>
      <dsp:spPr>
        <a:xfrm>
          <a:off x="614779" y="766730"/>
          <a:ext cx="8232695" cy="6732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Teknologi: IoT dan data analytics.</a:t>
          </a:r>
          <a:endParaRPr lang="en-US" sz="1800" kern="1200"/>
        </a:p>
      </dsp:txBody>
      <dsp:txXfrm>
        <a:off x="634497" y="786448"/>
        <a:ext cx="7140882" cy="633790"/>
      </dsp:txXfrm>
    </dsp:sp>
    <dsp:sp modelId="{FA43AE1E-8551-4B9F-8CA9-CF721BF84C9E}">
      <dsp:nvSpPr>
        <dsp:cNvPr id="0" name=""/>
        <dsp:cNvSpPr/>
      </dsp:nvSpPr>
      <dsp:spPr>
        <a:xfrm>
          <a:off x="1229558" y="1533461"/>
          <a:ext cx="8232695" cy="6732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Target: Petani dan koperasi.</a:t>
          </a:r>
          <a:endParaRPr lang="en-US" sz="1800" kern="1200"/>
        </a:p>
      </dsp:txBody>
      <dsp:txXfrm>
        <a:off x="1249276" y="1553179"/>
        <a:ext cx="7140882" cy="633791"/>
      </dsp:txXfrm>
    </dsp:sp>
    <dsp:sp modelId="{0D3E2649-5E72-4199-B898-1B6141289E48}">
      <dsp:nvSpPr>
        <dsp:cNvPr id="0" name=""/>
        <dsp:cNvSpPr/>
      </dsp:nvSpPr>
      <dsp:spPr>
        <a:xfrm>
          <a:off x="1844337" y="2300192"/>
          <a:ext cx="8232695" cy="6732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Dampak: Efisiensi dan daya saing meningkat.</a:t>
          </a:r>
          <a:endParaRPr lang="en-US" sz="1800" kern="1200"/>
        </a:p>
      </dsp:txBody>
      <dsp:txXfrm>
        <a:off x="1864055" y="2319910"/>
        <a:ext cx="7140882" cy="633791"/>
      </dsp:txXfrm>
    </dsp:sp>
    <dsp:sp modelId="{70C791CE-7745-4A76-A995-26FF17324F82}">
      <dsp:nvSpPr>
        <dsp:cNvPr id="0" name=""/>
        <dsp:cNvSpPr/>
      </dsp:nvSpPr>
      <dsp:spPr>
        <a:xfrm>
          <a:off x="2459116" y="3066922"/>
          <a:ext cx="8232695" cy="67322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Gunakan metode business model canvas untuk menganalisis aspek nilai tambah, pelanggan, dan keuangan.</a:t>
          </a:r>
          <a:endParaRPr lang="en-US" sz="1800" kern="1200"/>
        </a:p>
      </dsp:txBody>
      <dsp:txXfrm>
        <a:off x="2478834" y="3086640"/>
        <a:ext cx="7140882" cy="633791"/>
      </dsp:txXfrm>
    </dsp:sp>
    <dsp:sp modelId="{40284347-1E42-420A-8F3C-F67C6151C0A9}">
      <dsp:nvSpPr>
        <dsp:cNvPr id="0" name=""/>
        <dsp:cNvSpPr/>
      </dsp:nvSpPr>
      <dsp:spPr>
        <a:xfrm>
          <a:off x="7795097" y="491829"/>
          <a:ext cx="437597" cy="43759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7893556" y="491829"/>
        <a:ext cx="240679" cy="329292"/>
      </dsp:txXfrm>
    </dsp:sp>
    <dsp:sp modelId="{95C97C38-F564-410D-AE91-2C5EE4FE8170}">
      <dsp:nvSpPr>
        <dsp:cNvPr id="0" name=""/>
        <dsp:cNvSpPr/>
      </dsp:nvSpPr>
      <dsp:spPr>
        <a:xfrm>
          <a:off x="8409876" y="1258560"/>
          <a:ext cx="437597" cy="43759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8508335" y="1258560"/>
        <a:ext cx="240679" cy="329292"/>
      </dsp:txXfrm>
    </dsp:sp>
    <dsp:sp modelId="{B0B51683-B3F1-4C79-8DF2-7C41B42AB5A2}">
      <dsp:nvSpPr>
        <dsp:cNvPr id="0" name=""/>
        <dsp:cNvSpPr/>
      </dsp:nvSpPr>
      <dsp:spPr>
        <a:xfrm>
          <a:off x="9024656" y="2014070"/>
          <a:ext cx="437597" cy="43759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9123115" y="2014070"/>
        <a:ext cx="240679" cy="329292"/>
      </dsp:txXfrm>
    </dsp:sp>
    <dsp:sp modelId="{40B0A3F9-951C-4E03-AEB0-9807B8477F68}">
      <dsp:nvSpPr>
        <dsp:cNvPr id="0" name=""/>
        <dsp:cNvSpPr/>
      </dsp:nvSpPr>
      <dsp:spPr>
        <a:xfrm>
          <a:off x="9639435" y="2788281"/>
          <a:ext cx="437597" cy="43759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9737894" y="2788281"/>
        <a:ext cx="240679" cy="32929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5A52C-5BB2-4595-9C05-60CF1ACE1B3A}">
      <dsp:nvSpPr>
        <dsp:cNvPr id="0" name=""/>
        <dsp:cNvSpPr/>
      </dsp:nvSpPr>
      <dsp:spPr>
        <a:xfrm>
          <a:off x="0" y="94785"/>
          <a:ext cx="5676900" cy="10003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Temukan masalah.</a:t>
          </a:r>
          <a:endParaRPr lang="en-US" sz="1900" kern="1200"/>
        </a:p>
      </dsp:txBody>
      <dsp:txXfrm>
        <a:off x="48833" y="143618"/>
        <a:ext cx="5579234" cy="902684"/>
      </dsp:txXfrm>
    </dsp:sp>
    <dsp:sp modelId="{F6932E5F-8572-48B7-B619-22C9677B71AB}">
      <dsp:nvSpPr>
        <dsp:cNvPr id="0" name=""/>
        <dsp:cNvSpPr/>
      </dsp:nvSpPr>
      <dsp:spPr>
        <a:xfrm>
          <a:off x="0" y="1149855"/>
          <a:ext cx="5676900" cy="1000350"/>
        </a:xfrm>
        <a:prstGeom prst="roundRect">
          <a:avLst/>
        </a:prstGeom>
        <a:solidFill>
          <a:schemeClr val="accent5">
            <a:hueOff val="4752235"/>
            <a:satOff val="-6665"/>
            <a:lumOff val="-6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Buat solusi berbasis IPTEK.Uji potensi pasar.</a:t>
          </a:r>
          <a:endParaRPr lang="en-US" sz="1900" kern="1200"/>
        </a:p>
      </dsp:txBody>
      <dsp:txXfrm>
        <a:off x="48833" y="1198688"/>
        <a:ext cx="5579234" cy="902684"/>
      </dsp:txXfrm>
    </dsp:sp>
    <dsp:sp modelId="{39B803BA-5CA9-45E0-87D6-D8D045621F8C}">
      <dsp:nvSpPr>
        <dsp:cNvPr id="0" name=""/>
        <dsp:cNvSpPr/>
      </dsp:nvSpPr>
      <dsp:spPr>
        <a:xfrm>
          <a:off x="0" y="2204925"/>
          <a:ext cx="5676900" cy="1000350"/>
        </a:xfrm>
        <a:prstGeom prst="roundRect">
          <a:avLst/>
        </a:prstGeom>
        <a:solidFill>
          <a:schemeClr val="accent5">
            <a:hueOff val="9504470"/>
            <a:satOff val="-13330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Buat model bisnis sederhana.</a:t>
          </a:r>
          <a:endParaRPr lang="en-US" sz="1900" kern="1200"/>
        </a:p>
      </dsp:txBody>
      <dsp:txXfrm>
        <a:off x="48833" y="2253758"/>
        <a:ext cx="5579234" cy="902684"/>
      </dsp:txXfrm>
    </dsp:sp>
    <dsp:sp modelId="{B242BD5C-1496-406D-A939-0E1F74F802C4}">
      <dsp:nvSpPr>
        <dsp:cNvPr id="0" name=""/>
        <dsp:cNvSpPr/>
      </dsp:nvSpPr>
      <dsp:spPr>
        <a:xfrm>
          <a:off x="0" y="3259995"/>
          <a:ext cx="5676900" cy="1000350"/>
        </a:xfrm>
        <a:prstGeom prst="roundRect">
          <a:avLst/>
        </a:prstGeom>
        <a:solidFill>
          <a:schemeClr val="accent5">
            <a:hueOff val="14256705"/>
            <a:satOff val="-19995"/>
            <a:lumOff val="-20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Validasi ide dengan pengguna.</a:t>
          </a:r>
          <a:endParaRPr lang="en-US" sz="1900" kern="1200"/>
        </a:p>
      </dsp:txBody>
      <dsp:txXfrm>
        <a:off x="48833" y="3308828"/>
        <a:ext cx="5579234" cy="902684"/>
      </dsp:txXfrm>
    </dsp:sp>
    <dsp:sp modelId="{E0DB5609-E6A0-4E0C-BCDE-84BC882B7889}">
      <dsp:nvSpPr>
        <dsp:cNvPr id="0" name=""/>
        <dsp:cNvSpPr/>
      </dsp:nvSpPr>
      <dsp:spPr>
        <a:xfrm>
          <a:off x="0" y="4315065"/>
          <a:ext cx="5676900" cy="1000350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Proses ini membantu mahasiswa berlatih berpikir kritis dan metodologis dalam menemukan ide bisnis yang layak.</a:t>
          </a:r>
          <a:endParaRPr lang="en-US" sz="1900" kern="1200"/>
        </a:p>
      </dsp:txBody>
      <dsp:txXfrm>
        <a:off x="48833" y="4363898"/>
        <a:ext cx="5579234" cy="90268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1BF948-979C-4459-A673-8150F07F41D6}">
      <dsp:nvSpPr>
        <dsp:cNvPr id="0" name=""/>
        <dsp:cNvSpPr/>
      </dsp:nvSpPr>
      <dsp:spPr>
        <a:xfrm>
          <a:off x="1020958" y="0"/>
          <a:ext cx="5400284" cy="5400284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8267FC-3E56-497C-9587-FA2E4EF80B56}">
      <dsp:nvSpPr>
        <dsp:cNvPr id="0" name=""/>
        <dsp:cNvSpPr/>
      </dsp:nvSpPr>
      <dsp:spPr>
        <a:xfrm>
          <a:off x="1533985" y="513026"/>
          <a:ext cx="2106110" cy="21061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Bagi kelompok (AI, Fintech, EduTech, AgriTech).</a:t>
          </a:r>
          <a:endParaRPr lang="en-US" sz="1800" kern="1200"/>
        </a:p>
      </dsp:txBody>
      <dsp:txXfrm>
        <a:off x="1636797" y="615838"/>
        <a:ext cx="1900486" cy="1900486"/>
      </dsp:txXfrm>
    </dsp:sp>
    <dsp:sp modelId="{1062BE55-9200-42F3-8BEE-17DC28CC16CB}">
      <dsp:nvSpPr>
        <dsp:cNvPr id="0" name=""/>
        <dsp:cNvSpPr/>
      </dsp:nvSpPr>
      <dsp:spPr>
        <a:xfrm>
          <a:off x="3802104" y="513026"/>
          <a:ext cx="2106110" cy="2106110"/>
        </a:xfrm>
        <a:prstGeom prst="roundRect">
          <a:avLst/>
        </a:prstGeom>
        <a:solidFill>
          <a:schemeClr val="accent5">
            <a:hueOff val="6336313"/>
            <a:satOff val="-8887"/>
            <a:lumOff val="-9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Analisis peluang dan risiko bisnis.</a:t>
          </a:r>
          <a:endParaRPr lang="en-US" sz="1800" kern="1200"/>
        </a:p>
      </dsp:txBody>
      <dsp:txXfrm>
        <a:off x="3904916" y="615838"/>
        <a:ext cx="1900486" cy="1900486"/>
      </dsp:txXfrm>
    </dsp:sp>
    <dsp:sp modelId="{E09B9451-E8F6-4E2D-9069-53B56BF23902}">
      <dsp:nvSpPr>
        <dsp:cNvPr id="0" name=""/>
        <dsp:cNvSpPr/>
      </dsp:nvSpPr>
      <dsp:spPr>
        <a:xfrm>
          <a:off x="1533985" y="2781146"/>
          <a:ext cx="2106110" cy="2106110"/>
        </a:xfrm>
        <a:prstGeom prst="roundRect">
          <a:avLst/>
        </a:prstGeom>
        <a:solidFill>
          <a:schemeClr val="accent5">
            <a:hueOff val="12672627"/>
            <a:satOff val="-17773"/>
            <a:lumOff val="-18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Buat tabel analisis &amp; presentasikan.</a:t>
          </a:r>
          <a:endParaRPr lang="en-US" sz="1800" kern="1200"/>
        </a:p>
      </dsp:txBody>
      <dsp:txXfrm>
        <a:off x="1636797" y="2883958"/>
        <a:ext cx="1900486" cy="1900486"/>
      </dsp:txXfrm>
    </dsp:sp>
    <dsp:sp modelId="{81333BD0-99A8-479E-AFC2-6D3B447B43D3}">
      <dsp:nvSpPr>
        <dsp:cNvPr id="0" name=""/>
        <dsp:cNvSpPr/>
      </dsp:nvSpPr>
      <dsp:spPr>
        <a:xfrm>
          <a:off x="3802104" y="2781146"/>
          <a:ext cx="2106110" cy="2106110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/>
            <a:t>Tujuan aktivitas ini adalah melatih kolaborasi dan kemampuan riset mahasiswa terhadap tren industri.</a:t>
          </a:r>
          <a:endParaRPr lang="en-US" sz="1800" kern="1200"/>
        </a:p>
      </dsp:txBody>
      <dsp:txXfrm>
        <a:off x="3904916" y="2883958"/>
        <a:ext cx="1900486" cy="190048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01A92-B8EF-4A71-BA1F-05472EAF467A}">
      <dsp:nvSpPr>
        <dsp:cNvPr id="0" name=""/>
        <dsp:cNvSpPr/>
      </dsp:nvSpPr>
      <dsp:spPr>
        <a:xfrm>
          <a:off x="0" y="0"/>
          <a:ext cx="5953760" cy="11880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Apa peluang usaha IPTEK di daerah Anda?</a:t>
          </a:r>
          <a:endParaRPr lang="en-US" sz="2300" kern="1200"/>
        </a:p>
      </dsp:txBody>
      <dsp:txXfrm>
        <a:off x="34797" y="34797"/>
        <a:ext cx="4571357" cy="1118468"/>
      </dsp:txXfrm>
    </dsp:sp>
    <dsp:sp modelId="{0E062EE5-1740-456D-BF54-1DE762CE0632}">
      <dsp:nvSpPr>
        <dsp:cNvPr id="0" name=""/>
        <dsp:cNvSpPr/>
      </dsp:nvSpPr>
      <dsp:spPr>
        <a:xfrm>
          <a:off x="498627" y="1404073"/>
          <a:ext cx="5953760" cy="118806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Teknologi apa yang paling relevan?</a:t>
          </a:r>
          <a:endParaRPr lang="en-US" sz="2300" kern="1200"/>
        </a:p>
      </dsp:txBody>
      <dsp:txXfrm>
        <a:off x="533424" y="1438870"/>
        <a:ext cx="4613298" cy="1118468"/>
      </dsp:txXfrm>
    </dsp:sp>
    <dsp:sp modelId="{7840B3A2-023E-4D62-AE3A-4030E9AB94BA}">
      <dsp:nvSpPr>
        <dsp:cNvPr id="0" name=""/>
        <dsp:cNvSpPr/>
      </dsp:nvSpPr>
      <dsp:spPr>
        <a:xfrm>
          <a:off x="989812" y="2808147"/>
          <a:ext cx="5953760" cy="118806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Bagaimana menjamin keberlanjutan usaha tersebut?</a:t>
          </a:r>
          <a:endParaRPr lang="en-US" sz="2300" kern="1200"/>
        </a:p>
      </dsp:txBody>
      <dsp:txXfrm>
        <a:off x="1024609" y="2842944"/>
        <a:ext cx="4620740" cy="1118468"/>
      </dsp:txXfrm>
    </dsp:sp>
    <dsp:sp modelId="{75AE4BB3-406B-41C9-8D29-E0F3B8F1FE70}">
      <dsp:nvSpPr>
        <dsp:cNvPr id="0" name=""/>
        <dsp:cNvSpPr/>
      </dsp:nvSpPr>
      <dsp:spPr>
        <a:xfrm>
          <a:off x="1488440" y="4212221"/>
          <a:ext cx="5953760" cy="118806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Pertanyaan reflektif untuk menggali kesadaran dan kreativitas dalam merancang ide bisnis.</a:t>
          </a:r>
          <a:endParaRPr lang="en-US" sz="2300" kern="1200"/>
        </a:p>
      </dsp:txBody>
      <dsp:txXfrm>
        <a:off x="1523237" y="4247018"/>
        <a:ext cx="4613298" cy="1118468"/>
      </dsp:txXfrm>
    </dsp:sp>
    <dsp:sp modelId="{5BCE2800-3C04-4D43-A4F3-F0235AFC82E7}">
      <dsp:nvSpPr>
        <dsp:cNvPr id="0" name=""/>
        <dsp:cNvSpPr/>
      </dsp:nvSpPr>
      <dsp:spPr>
        <a:xfrm>
          <a:off x="5181520" y="909947"/>
          <a:ext cx="772240" cy="77224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355274" y="909947"/>
        <a:ext cx="424732" cy="581111"/>
      </dsp:txXfrm>
    </dsp:sp>
    <dsp:sp modelId="{30DF4EDB-52EF-4557-9969-AFE947F84D5F}">
      <dsp:nvSpPr>
        <dsp:cNvPr id="0" name=""/>
        <dsp:cNvSpPr/>
      </dsp:nvSpPr>
      <dsp:spPr>
        <a:xfrm>
          <a:off x="5680147" y="2314021"/>
          <a:ext cx="772240" cy="77224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853901" y="2314021"/>
        <a:ext cx="424732" cy="581111"/>
      </dsp:txXfrm>
    </dsp:sp>
    <dsp:sp modelId="{49E8C142-ABBD-4E1F-96E4-EB509EE3F05C}">
      <dsp:nvSpPr>
        <dsp:cNvPr id="0" name=""/>
        <dsp:cNvSpPr/>
      </dsp:nvSpPr>
      <dsp:spPr>
        <a:xfrm>
          <a:off x="6171332" y="3718095"/>
          <a:ext cx="772240" cy="77224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345086" y="3718095"/>
        <a:ext cx="424732" cy="58111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09030-D699-4828-BDA9-E337A7F0B80E}">
      <dsp:nvSpPr>
        <dsp:cNvPr id="0" name=""/>
        <dsp:cNvSpPr/>
      </dsp:nvSpPr>
      <dsp:spPr>
        <a:xfrm>
          <a:off x="0" y="48202"/>
          <a:ext cx="7442201" cy="12741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/>
            <a:t>Peluang usaha berbasis IPTEK = inovasi + nilai tambah.</a:t>
          </a:r>
          <a:endParaRPr lang="en-US" sz="2400" kern="1200"/>
        </a:p>
      </dsp:txBody>
      <dsp:txXfrm>
        <a:off x="62198" y="110400"/>
        <a:ext cx="7317805" cy="1149734"/>
      </dsp:txXfrm>
    </dsp:sp>
    <dsp:sp modelId="{F49629AE-50AB-4F51-9F18-EE77665EFAB0}">
      <dsp:nvSpPr>
        <dsp:cNvPr id="0" name=""/>
        <dsp:cNvSpPr/>
      </dsp:nvSpPr>
      <dsp:spPr>
        <a:xfrm>
          <a:off x="0" y="1391452"/>
          <a:ext cx="7442201" cy="1274130"/>
        </a:xfrm>
        <a:prstGeom prst="roundRect">
          <a:avLst/>
        </a:prstGeom>
        <a:solidFill>
          <a:schemeClr val="accent2">
            <a:hueOff val="-135738"/>
            <a:satOff val="-1163"/>
            <a:lumOff val="-77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/>
            <a:t>Tren teknologi mendorong kemunculan technopreneur baru.</a:t>
          </a:r>
          <a:endParaRPr lang="en-US" sz="2400" kern="1200"/>
        </a:p>
      </dsp:txBody>
      <dsp:txXfrm>
        <a:off x="62198" y="1453650"/>
        <a:ext cx="7317805" cy="1149734"/>
      </dsp:txXfrm>
    </dsp:sp>
    <dsp:sp modelId="{88382DF0-44EE-489E-8444-FD958F633368}">
      <dsp:nvSpPr>
        <dsp:cNvPr id="0" name=""/>
        <dsp:cNvSpPr/>
      </dsp:nvSpPr>
      <dsp:spPr>
        <a:xfrm>
          <a:off x="0" y="2734702"/>
          <a:ext cx="7442201" cy="1274130"/>
        </a:xfrm>
        <a:prstGeom prst="roundRect">
          <a:avLst/>
        </a:prstGeom>
        <a:solidFill>
          <a:schemeClr val="accent2">
            <a:hueOff val="-271475"/>
            <a:satOff val="-2327"/>
            <a:lumOff val="-154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/>
            <a:t>harus adaptif dan visioner.</a:t>
          </a:r>
          <a:endParaRPr lang="en-US" sz="2400" kern="1200"/>
        </a:p>
      </dsp:txBody>
      <dsp:txXfrm>
        <a:off x="62198" y="2796900"/>
        <a:ext cx="7317805" cy="1149734"/>
      </dsp:txXfrm>
    </dsp:sp>
    <dsp:sp modelId="{4200C4DA-597D-4E2F-864B-5B4BC87C6F6A}">
      <dsp:nvSpPr>
        <dsp:cNvPr id="0" name=""/>
        <dsp:cNvSpPr/>
      </dsp:nvSpPr>
      <dsp:spPr>
        <a:xfrm>
          <a:off x="0" y="4077952"/>
          <a:ext cx="7442201" cy="1274130"/>
        </a:xfrm>
        <a:prstGeom prst="roundRect">
          <a:avLst/>
        </a:prstGeom>
        <a:solidFill>
          <a:schemeClr val="accent2">
            <a:hueOff val="-407213"/>
            <a:satOff val="-3490"/>
            <a:lumOff val="-2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/>
            <a:t>Kembangkan ide-ide berbasis IPTEK yang bukan hanya menguntungkan secara ekonomi, tapi juga berdampak sosial.</a:t>
          </a:r>
          <a:endParaRPr lang="en-US" sz="2400" kern="1200"/>
        </a:p>
      </dsp:txBody>
      <dsp:txXfrm>
        <a:off x="62198" y="4140150"/>
        <a:ext cx="7317805" cy="114973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7D658-7ABE-4D2C-A8E3-9B411620C84C}">
      <dsp:nvSpPr>
        <dsp:cNvPr id="0" name=""/>
        <dsp:cNvSpPr/>
      </dsp:nvSpPr>
      <dsp:spPr>
        <a:xfrm>
          <a:off x="0" y="208672"/>
          <a:ext cx="7442201" cy="117877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100" kern="1200"/>
            <a:t>Kotler, P. (2017). Marketing 4.0.</a:t>
          </a:r>
          <a:endParaRPr lang="en-US" sz="3100" kern="1200"/>
        </a:p>
      </dsp:txBody>
      <dsp:txXfrm>
        <a:off x="57543" y="266215"/>
        <a:ext cx="7327115" cy="1063689"/>
      </dsp:txXfrm>
    </dsp:sp>
    <dsp:sp modelId="{489D57A1-3C7B-416D-8C2A-0A5EE01DBEF7}">
      <dsp:nvSpPr>
        <dsp:cNvPr id="0" name=""/>
        <dsp:cNvSpPr/>
      </dsp:nvSpPr>
      <dsp:spPr>
        <a:xfrm>
          <a:off x="0" y="1476727"/>
          <a:ext cx="7442201" cy="1178775"/>
        </a:xfrm>
        <a:prstGeom prst="roundRect">
          <a:avLst/>
        </a:prstGeom>
        <a:solidFill>
          <a:schemeClr val="accent5">
            <a:hueOff val="6336313"/>
            <a:satOff val="-8887"/>
            <a:lumOff val="-9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100" kern="1200"/>
            <a:t>Osterwalder &amp; Pigneur (2010). Business Model Generation.</a:t>
          </a:r>
          <a:endParaRPr lang="en-US" sz="3100" kern="1200"/>
        </a:p>
      </dsp:txBody>
      <dsp:txXfrm>
        <a:off x="57543" y="1534270"/>
        <a:ext cx="7327115" cy="1063689"/>
      </dsp:txXfrm>
    </dsp:sp>
    <dsp:sp modelId="{284FAC98-38A7-4D0C-A2F6-3297B185D8F3}">
      <dsp:nvSpPr>
        <dsp:cNvPr id="0" name=""/>
        <dsp:cNvSpPr/>
      </dsp:nvSpPr>
      <dsp:spPr>
        <a:xfrm>
          <a:off x="0" y="2744782"/>
          <a:ext cx="7442201" cy="1178775"/>
        </a:xfrm>
        <a:prstGeom prst="roundRect">
          <a:avLst/>
        </a:prstGeom>
        <a:solidFill>
          <a:schemeClr val="accent5">
            <a:hueOff val="12672627"/>
            <a:satOff val="-17773"/>
            <a:lumOff val="-18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100" kern="1200"/>
            <a:t>Barringer &amp; Ireland (2016). Entrepreneurship.Ries, E. (2011). </a:t>
          </a:r>
          <a:endParaRPr lang="en-US" sz="3100" kern="1200"/>
        </a:p>
      </dsp:txBody>
      <dsp:txXfrm>
        <a:off x="57543" y="2802325"/>
        <a:ext cx="7327115" cy="1063689"/>
      </dsp:txXfrm>
    </dsp:sp>
    <dsp:sp modelId="{F65ED31D-D1E3-4D8D-A639-F431CA393D6A}">
      <dsp:nvSpPr>
        <dsp:cNvPr id="0" name=""/>
        <dsp:cNvSpPr/>
      </dsp:nvSpPr>
      <dsp:spPr>
        <a:xfrm>
          <a:off x="0" y="4012837"/>
          <a:ext cx="7442201" cy="1178775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100" kern="1200"/>
            <a:t>The Lean Startup.Kemenkominfo (2024). Laporan Ekonomi Digital Indonesia.</a:t>
          </a:r>
          <a:endParaRPr lang="en-US" sz="3100" kern="1200"/>
        </a:p>
      </dsp:txBody>
      <dsp:txXfrm>
        <a:off x="57543" y="4070380"/>
        <a:ext cx="7327115" cy="10636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7E289-CDE8-480D-AA5F-F2097843F7A9}">
      <dsp:nvSpPr>
        <dsp:cNvPr id="0" name=""/>
        <dsp:cNvSpPr/>
      </dsp:nvSpPr>
      <dsp:spPr>
        <a:xfrm>
          <a:off x="743415" y="313"/>
          <a:ext cx="2876556" cy="1725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Meningkatkan efisiensi dan otomatisasi.</a:t>
          </a:r>
          <a:endParaRPr lang="en-US" sz="2300" kern="1200"/>
        </a:p>
      </dsp:txBody>
      <dsp:txXfrm>
        <a:off x="743415" y="313"/>
        <a:ext cx="2876556" cy="1725934"/>
      </dsp:txXfrm>
    </dsp:sp>
    <dsp:sp modelId="{94376BF5-5198-4CA9-9B94-3AAE1B40D68D}">
      <dsp:nvSpPr>
        <dsp:cNvPr id="0" name=""/>
        <dsp:cNvSpPr/>
      </dsp:nvSpPr>
      <dsp:spPr>
        <a:xfrm>
          <a:off x="3907627" y="313"/>
          <a:ext cx="2876556" cy="1725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Mendorong inovasi produk dan layanan.</a:t>
          </a:r>
          <a:endParaRPr lang="en-US" sz="2300" kern="1200"/>
        </a:p>
      </dsp:txBody>
      <dsp:txXfrm>
        <a:off x="3907627" y="313"/>
        <a:ext cx="2876556" cy="1725934"/>
      </dsp:txXfrm>
    </dsp:sp>
    <dsp:sp modelId="{C100C139-81AD-4144-8527-733C985E02F8}">
      <dsp:nvSpPr>
        <dsp:cNvPr id="0" name=""/>
        <dsp:cNvSpPr/>
      </dsp:nvSpPr>
      <dsp:spPr>
        <a:xfrm>
          <a:off x="7071840" y="313"/>
          <a:ext cx="2876556" cy="1725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Mengubah cara bisnis dijalankan (digitalisasi).</a:t>
          </a:r>
          <a:endParaRPr lang="en-US" sz="2300" kern="1200"/>
        </a:p>
      </dsp:txBody>
      <dsp:txXfrm>
        <a:off x="7071840" y="313"/>
        <a:ext cx="2876556" cy="1725934"/>
      </dsp:txXfrm>
    </dsp:sp>
    <dsp:sp modelId="{2D2D6CC2-EABD-4E05-AA0D-0F7A1BC536FF}">
      <dsp:nvSpPr>
        <dsp:cNvPr id="0" name=""/>
        <dsp:cNvSpPr/>
      </dsp:nvSpPr>
      <dsp:spPr>
        <a:xfrm>
          <a:off x="2325521" y="2013902"/>
          <a:ext cx="2876556" cy="1725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Membuka akses pasar global.</a:t>
          </a:r>
          <a:endParaRPr lang="en-US" sz="2300" kern="1200"/>
        </a:p>
      </dsp:txBody>
      <dsp:txXfrm>
        <a:off x="2325521" y="2013902"/>
        <a:ext cx="2876556" cy="1725934"/>
      </dsp:txXfrm>
    </dsp:sp>
    <dsp:sp modelId="{2D6B2F0E-01D2-4856-9F70-80DA1ACD4AA7}">
      <dsp:nvSpPr>
        <dsp:cNvPr id="0" name=""/>
        <dsp:cNvSpPr/>
      </dsp:nvSpPr>
      <dsp:spPr>
        <a:xfrm>
          <a:off x="5489733" y="2013902"/>
          <a:ext cx="2876556" cy="1725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IPTEK mempercepat proses produksi, memperluas pasar, dan menekan biaya operasional.</a:t>
          </a:r>
          <a:endParaRPr lang="en-US" sz="2300" kern="1200"/>
        </a:p>
      </dsp:txBody>
      <dsp:txXfrm>
        <a:off x="5489733" y="2013902"/>
        <a:ext cx="2876556" cy="17259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61C9F-CD52-4CD2-8737-C880E3EFCA2E}">
      <dsp:nvSpPr>
        <dsp:cNvPr id="0" name=""/>
        <dsp:cNvSpPr/>
      </dsp:nvSpPr>
      <dsp:spPr>
        <a:xfrm>
          <a:off x="0" y="4072543"/>
          <a:ext cx="5676900" cy="133669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/>
            <a:t>Tanpa inovasi, peluang usaha sulit berkembang. Inovasi tidak hanya teknologi baru, tapi juga cara baru memecahkan masalah lama.</a:t>
          </a:r>
          <a:endParaRPr lang="en-US" sz="2000" kern="1200"/>
        </a:p>
      </dsp:txBody>
      <dsp:txXfrm>
        <a:off x="0" y="4072543"/>
        <a:ext cx="5676900" cy="1336699"/>
      </dsp:txXfrm>
    </dsp:sp>
    <dsp:sp modelId="{B7FD9658-4A04-47C8-B325-662CCD61C711}">
      <dsp:nvSpPr>
        <dsp:cNvPr id="0" name=""/>
        <dsp:cNvSpPr/>
      </dsp:nvSpPr>
      <dsp:spPr>
        <a:xfrm rot="10800000">
          <a:off x="0" y="2036750"/>
          <a:ext cx="5676900" cy="2055844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/>
            <a:t>Contoh: Agritech mempermudah petani menjual hasil panen secara digital.</a:t>
          </a:r>
          <a:endParaRPr lang="en-US" sz="2000" kern="1200"/>
        </a:p>
      </dsp:txBody>
      <dsp:txXfrm rot="10800000">
        <a:off x="0" y="2036750"/>
        <a:ext cx="5676900" cy="1335826"/>
      </dsp:txXfrm>
    </dsp:sp>
    <dsp:sp modelId="{36B13276-F630-4DDE-9808-5A4ED0F63E42}">
      <dsp:nvSpPr>
        <dsp:cNvPr id="0" name=""/>
        <dsp:cNvSpPr/>
      </dsp:nvSpPr>
      <dsp:spPr>
        <a:xfrm rot="10800000">
          <a:off x="0" y="956"/>
          <a:ext cx="5676900" cy="2055844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/>
            <a:t>Inovasi menciptakan nilai baru.</a:t>
          </a:r>
          <a:endParaRPr lang="en-US" sz="2000" kern="1200"/>
        </a:p>
      </dsp:txBody>
      <dsp:txXfrm rot="10800000">
        <a:off x="0" y="956"/>
        <a:ext cx="5676900" cy="13358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2DDF5-4C7E-4323-A971-90A24A5C5D00}">
      <dsp:nvSpPr>
        <dsp:cNvPr id="0" name=""/>
        <dsp:cNvSpPr/>
      </dsp:nvSpPr>
      <dsp:spPr>
        <a:xfrm>
          <a:off x="2804492" y="685259"/>
          <a:ext cx="5287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8762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4889" y="728182"/>
        <a:ext cx="27968" cy="5593"/>
      </dsp:txXfrm>
    </dsp:sp>
    <dsp:sp modelId="{0F36931B-C97B-4D45-B09F-3CDBE0F697BB}">
      <dsp:nvSpPr>
        <dsp:cNvPr id="0" name=""/>
        <dsp:cNvSpPr/>
      </dsp:nvSpPr>
      <dsp:spPr>
        <a:xfrm>
          <a:off x="374279" y="1375"/>
          <a:ext cx="2432012" cy="14592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/>
            <a:t>Observasi masalah pasar.</a:t>
          </a:r>
          <a:endParaRPr lang="en-US" sz="1500" kern="1200"/>
        </a:p>
      </dsp:txBody>
      <dsp:txXfrm>
        <a:off x="374279" y="1375"/>
        <a:ext cx="2432012" cy="1459207"/>
      </dsp:txXfrm>
    </dsp:sp>
    <dsp:sp modelId="{6A90CF92-230C-4F7C-8EA4-D51BF56C46A6}">
      <dsp:nvSpPr>
        <dsp:cNvPr id="0" name=""/>
        <dsp:cNvSpPr/>
      </dsp:nvSpPr>
      <dsp:spPr>
        <a:xfrm>
          <a:off x="1590286" y="1458783"/>
          <a:ext cx="2991375" cy="528762"/>
        </a:xfrm>
        <a:custGeom>
          <a:avLst/>
          <a:gdLst/>
          <a:ahLst/>
          <a:cxnLst/>
          <a:rect l="0" t="0" r="0" b="0"/>
          <a:pathLst>
            <a:path>
              <a:moveTo>
                <a:pt x="2991375" y="0"/>
              </a:moveTo>
              <a:lnTo>
                <a:pt x="2991375" y="281481"/>
              </a:lnTo>
              <a:lnTo>
                <a:pt x="0" y="281481"/>
              </a:lnTo>
              <a:lnTo>
                <a:pt x="0" y="528762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09893" y="1720367"/>
        <a:ext cx="152161" cy="5593"/>
      </dsp:txXfrm>
    </dsp:sp>
    <dsp:sp modelId="{0F327F0F-03EC-4C01-9619-53D73D8B1599}">
      <dsp:nvSpPr>
        <dsp:cNvPr id="0" name=""/>
        <dsp:cNvSpPr/>
      </dsp:nvSpPr>
      <dsp:spPr>
        <a:xfrm>
          <a:off x="3365655" y="1375"/>
          <a:ext cx="2432012" cy="14592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/>
            <a:t>Analisis tren teknologi.</a:t>
          </a:r>
          <a:endParaRPr lang="en-US" sz="1500" kern="1200"/>
        </a:p>
      </dsp:txBody>
      <dsp:txXfrm>
        <a:off x="3365655" y="1375"/>
        <a:ext cx="2432012" cy="1459207"/>
      </dsp:txXfrm>
    </dsp:sp>
    <dsp:sp modelId="{7F271A1A-5558-4F33-9103-FEC474ECD642}">
      <dsp:nvSpPr>
        <dsp:cNvPr id="0" name=""/>
        <dsp:cNvSpPr/>
      </dsp:nvSpPr>
      <dsp:spPr>
        <a:xfrm>
          <a:off x="2804492" y="2703830"/>
          <a:ext cx="5287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8762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4889" y="2746753"/>
        <a:ext cx="27968" cy="5593"/>
      </dsp:txXfrm>
    </dsp:sp>
    <dsp:sp modelId="{453B88E2-0517-473A-8105-C9FF8319EEB0}">
      <dsp:nvSpPr>
        <dsp:cNvPr id="0" name=""/>
        <dsp:cNvSpPr/>
      </dsp:nvSpPr>
      <dsp:spPr>
        <a:xfrm>
          <a:off x="374279" y="2019946"/>
          <a:ext cx="2432012" cy="14592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/>
            <a:t>Evaluasi potensi pasar.</a:t>
          </a:r>
          <a:endParaRPr lang="en-US" sz="1500" kern="1200"/>
        </a:p>
      </dsp:txBody>
      <dsp:txXfrm>
        <a:off x="374279" y="2019946"/>
        <a:ext cx="2432012" cy="1459207"/>
      </dsp:txXfrm>
    </dsp:sp>
    <dsp:sp modelId="{3F35E4E2-C894-4A24-847D-E6EC44F26658}">
      <dsp:nvSpPr>
        <dsp:cNvPr id="0" name=""/>
        <dsp:cNvSpPr/>
      </dsp:nvSpPr>
      <dsp:spPr>
        <a:xfrm>
          <a:off x="1590286" y="3477353"/>
          <a:ext cx="2991375" cy="528762"/>
        </a:xfrm>
        <a:custGeom>
          <a:avLst/>
          <a:gdLst/>
          <a:ahLst/>
          <a:cxnLst/>
          <a:rect l="0" t="0" r="0" b="0"/>
          <a:pathLst>
            <a:path>
              <a:moveTo>
                <a:pt x="2991375" y="0"/>
              </a:moveTo>
              <a:lnTo>
                <a:pt x="2991375" y="281481"/>
              </a:lnTo>
              <a:lnTo>
                <a:pt x="0" y="281481"/>
              </a:lnTo>
              <a:lnTo>
                <a:pt x="0" y="528762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09893" y="3738938"/>
        <a:ext cx="152161" cy="5593"/>
      </dsp:txXfrm>
    </dsp:sp>
    <dsp:sp modelId="{9C4127E8-ECE7-475D-A830-88A5E4548F4C}">
      <dsp:nvSpPr>
        <dsp:cNvPr id="0" name=""/>
        <dsp:cNvSpPr/>
      </dsp:nvSpPr>
      <dsp:spPr>
        <a:xfrm>
          <a:off x="3365655" y="2019946"/>
          <a:ext cx="2432012" cy="14592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/>
            <a:t>Uji kelayakan ide.</a:t>
          </a:r>
          <a:endParaRPr lang="en-US" sz="1500" kern="1200"/>
        </a:p>
      </dsp:txBody>
      <dsp:txXfrm>
        <a:off x="3365655" y="2019946"/>
        <a:ext cx="2432012" cy="1459207"/>
      </dsp:txXfrm>
    </dsp:sp>
    <dsp:sp modelId="{02ABDD8D-F7BA-4523-8B78-2F17199D7B59}">
      <dsp:nvSpPr>
        <dsp:cNvPr id="0" name=""/>
        <dsp:cNvSpPr/>
      </dsp:nvSpPr>
      <dsp:spPr>
        <a:xfrm>
          <a:off x="2804492" y="4722400"/>
          <a:ext cx="5287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8762" y="45720"/>
              </a:lnTo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4889" y="4765323"/>
        <a:ext cx="27968" cy="5593"/>
      </dsp:txXfrm>
    </dsp:sp>
    <dsp:sp modelId="{756C4F13-E9A6-4115-979D-D28752557526}">
      <dsp:nvSpPr>
        <dsp:cNvPr id="0" name=""/>
        <dsp:cNvSpPr/>
      </dsp:nvSpPr>
      <dsp:spPr>
        <a:xfrm>
          <a:off x="374279" y="4038516"/>
          <a:ext cx="2432012" cy="14592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/>
            <a:t>Bangun solusi berbasis IPTEK.</a:t>
          </a:r>
          <a:endParaRPr lang="en-US" sz="1500" kern="1200"/>
        </a:p>
      </dsp:txBody>
      <dsp:txXfrm>
        <a:off x="374279" y="4038516"/>
        <a:ext cx="2432012" cy="1459207"/>
      </dsp:txXfrm>
    </dsp:sp>
    <dsp:sp modelId="{E0F29AAA-D9FE-4B1B-90EF-DF3A4193372A}">
      <dsp:nvSpPr>
        <dsp:cNvPr id="0" name=""/>
        <dsp:cNvSpPr/>
      </dsp:nvSpPr>
      <dsp:spPr>
        <a:xfrm>
          <a:off x="3365655" y="4038516"/>
          <a:ext cx="2432012" cy="14592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500" kern="1200"/>
            <a:t>Gunakan pendekatan sistematis: mulai dari mengamati hingga menguji ide agar bisnis tidak sekadar gagasan, tapi terukur dan berkelanjutan.</a:t>
          </a:r>
          <a:endParaRPr lang="en-US" sz="1500" kern="1200"/>
        </a:p>
      </dsp:txBody>
      <dsp:txXfrm>
        <a:off x="3365655" y="4038516"/>
        <a:ext cx="2432012" cy="14592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32433-DF75-4F79-A336-C2590B875369}">
      <dsp:nvSpPr>
        <dsp:cNvPr id="0" name=""/>
        <dsp:cNvSpPr/>
      </dsp:nvSpPr>
      <dsp:spPr>
        <a:xfrm>
          <a:off x="3132" y="254817"/>
          <a:ext cx="2485010" cy="14910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Artificial Intelligence (AI)</a:t>
          </a:r>
          <a:endParaRPr lang="en-US" sz="1700" kern="1200"/>
        </a:p>
      </dsp:txBody>
      <dsp:txXfrm>
        <a:off x="3132" y="254817"/>
        <a:ext cx="2485010" cy="1491006"/>
      </dsp:txXfrm>
    </dsp:sp>
    <dsp:sp modelId="{68DD0D7D-AD7C-4525-A3EE-6DC49290B99F}">
      <dsp:nvSpPr>
        <dsp:cNvPr id="0" name=""/>
        <dsp:cNvSpPr/>
      </dsp:nvSpPr>
      <dsp:spPr>
        <a:xfrm>
          <a:off x="2736644" y="254817"/>
          <a:ext cx="2485010" cy="149100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Internet of Things (IoT)</a:t>
          </a:r>
          <a:endParaRPr lang="en-US" sz="1700" kern="1200"/>
        </a:p>
      </dsp:txBody>
      <dsp:txXfrm>
        <a:off x="2736644" y="254817"/>
        <a:ext cx="2485010" cy="1491006"/>
      </dsp:txXfrm>
    </dsp:sp>
    <dsp:sp modelId="{B4101BDA-5F5A-4FB9-909C-274039CF2109}">
      <dsp:nvSpPr>
        <dsp:cNvPr id="0" name=""/>
        <dsp:cNvSpPr/>
      </dsp:nvSpPr>
      <dsp:spPr>
        <a:xfrm>
          <a:off x="5470156" y="254817"/>
          <a:ext cx="2485010" cy="149100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FintechGreen </a:t>
          </a:r>
          <a:endParaRPr lang="en-US" sz="1700" kern="1200"/>
        </a:p>
      </dsp:txBody>
      <dsp:txXfrm>
        <a:off x="5470156" y="254817"/>
        <a:ext cx="2485010" cy="1491006"/>
      </dsp:txXfrm>
    </dsp:sp>
    <dsp:sp modelId="{378A2BAC-FDD2-4F20-ADEE-B35A8BC1D9DA}">
      <dsp:nvSpPr>
        <dsp:cNvPr id="0" name=""/>
        <dsp:cNvSpPr/>
      </dsp:nvSpPr>
      <dsp:spPr>
        <a:xfrm>
          <a:off x="8203668" y="254817"/>
          <a:ext cx="2485010" cy="14910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Technology</a:t>
          </a:r>
          <a:endParaRPr lang="en-US" sz="1700" kern="1200"/>
        </a:p>
      </dsp:txBody>
      <dsp:txXfrm>
        <a:off x="8203668" y="254817"/>
        <a:ext cx="2485010" cy="1491006"/>
      </dsp:txXfrm>
    </dsp:sp>
    <dsp:sp modelId="{14E7BA05-4DC0-41AC-A1EE-72962057DDB6}">
      <dsp:nvSpPr>
        <dsp:cNvPr id="0" name=""/>
        <dsp:cNvSpPr/>
      </dsp:nvSpPr>
      <dsp:spPr>
        <a:xfrm>
          <a:off x="1369888" y="1994325"/>
          <a:ext cx="2485010" cy="149100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EduTech</a:t>
          </a:r>
          <a:endParaRPr lang="en-US" sz="1700" kern="1200"/>
        </a:p>
      </dsp:txBody>
      <dsp:txXfrm>
        <a:off x="1369888" y="1994325"/>
        <a:ext cx="2485010" cy="1491006"/>
      </dsp:txXfrm>
    </dsp:sp>
    <dsp:sp modelId="{06AE7968-FB51-4CC6-9E4F-EDAC485BD4EC}">
      <dsp:nvSpPr>
        <dsp:cNvPr id="0" name=""/>
        <dsp:cNvSpPr/>
      </dsp:nvSpPr>
      <dsp:spPr>
        <a:xfrm>
          <a:off x="4103400" y="1994325"/>
          <a:ext cx="2485010" cy="14910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AgriTech</a:t>
          </a:r>
          <a:endParaRPr lang="en-US" sz="1700" kern="1200"/>
        </a:p>
      </dsp:txBody>
      <dsp:txXfrm>
        <a:off x="4103400" y="1994325"/>
        <a:ext cx="2485010" cy="1491006"/>
      </dsp:txXfrm>
    </dsp:sp>
    <dsp:sp modelId="{2CAC95FF-AB77-4217-8C6F-E88AA2652BEC}">
      <dsp:nvSpPr>
        <dsp:cNvPr id="0" name=""/>
        <dsp:cNvSpPr/>
      </dsp:nvSpPr>
      <dsp:spPr>
        <a:xfrm>
          <a:off x="6836912" y="1994325"/>
          <a:ext cx="2485010" cy="149100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Setiap tren ini menciptakan peluang besar di berbagai sektor — dari kesehatan, pendidikan, hingga pertanian.</a:t>
          </a:r>
          <a:endParaRPr lang="en-US" sz="1700" kern="1200"/>
        </a:p>
      </dsp:txBody>
      <dsp:txXfrm>
        <a:off x="6836912" y="1994325"/>
        <a:ext cx="2485010" cy="14910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223F89-6D0A-44AD-B40D-8430247B32BA}">
      <dsp:nvSpPr>
        <dsp:cNvPr id="0" name=""/>
        <dsp:cNvSpPr/>
      </dsp:nvSpPr>
      <dsp:spPr>
        <a:xfrm>
          <a:off x="2804492" y="685259"/>
          <a:ext cx="5287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8762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4889" y="728182"/>
        <a:ext cx="27968" cy="5593"/>
      </dsp:txXfrm>
    </dsp:sp>
    <dsp:sp modelId="{B676AE15-AFBE-4344-AF00-0D49BA9B0C46}">
      <dsp:nvSpPr>
        <dsp:cNvPr id="0" name=""/>
        <dsp:cNvSpPr/>
      </dsp:nvSpPr>
      <dsp:spPr>
        <a:xfrm>
          <a:off x="374279" y="1375"/>
          <a:ext cx="2432012" cy="14592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Konsultasi otomatis, analisis data pelanggan.</a:t>
          </a:r>
          <a:r>
            <a:rPr lang="en-US" sz="1600" kern="1200"/>
            <a:t> </a:t>
          </a:r>
        </a:p>
      </dsp:txBody>
      <dsp:txXfrm>
        <a:off x="374279" y="1375"/>
        <a:ext cx="2432012" cy="1459207"/>
      </dsp:txXfrm>
    </dsp:sp>
    <dsp:sp modelId="{5A66DB87-B0F8-4E1C-8126-01B71DC93B52}">
      <dsp:nvSpPr>
        <dsp:cNvPr id="0" name=""/>
        <dsp:cNvSpPr/>
      </dsp:nvSpPr>
      <dsp:spPr>
        <a:xfrm>
          <a:off x="1590286" y="1458783"/>
          <a:ext cx="2991375" cy="528762"/>
        </a:xfrm>
        <a:custGeom>
          <a:avLst/>
          <a:gdLst/>
          <a:ahLst/>
          <a:cxnLst/>
          <a:rect l="0" t="0" r="0" b="0"/>
          <a:pathLst>
            <a:path>
              <a:moveTo>
                <a:pt x="2991375" y="0"/>
              </a:moveTo>
              <a:lnTo>
                <a:pt x="2991375" y="281481"/>
              </a:lnTo>
              <a:lnTo>
                <a:pt x="0" y="281481"/>
              </a:lnTo>
              <a:lnTo>
                <a:pt x="0" y="528762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09893" y="1720367"/>
        <a:ext cx="152161" cy="5593"/>
      </dsp:txXfrm>
    </dsp:sp>
    <dsp:sp modelId="{1074CDBA-94B9-4941-8774-1457E3EB1AD1}">
      <dsp:nvSpPr>
        <dsp:cNvPr id="0" name=""/>
        <dsp:cNvSpPr/>
      </dsp:nvSpPr>
      <dsp:spPr>
        <a:xfrm>
          <a:off x="3365655" y="1375"/>
          <a:ext cx="2432012" cy="14592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IoT → Smart farming dan smart home.</a:t>
          </a:r>
          <a:endParaRPr lang="en-US" sz="1600" kern="1200"/>
        </a:p>
      </dsp:txBody>
      <dsp:txXfrm>
        <a:off x="3365655" y="1375"/>
        <a:ext cx="2432012" cy="1459207"/>
      </dsp:txXfrm>
    </dsp:sp>
    <dsp:sp modelId="{1F6E83CA-F524-47F2-918E-FBB58AA38365}">
      <dsp:nvSpPr>
        <dsp:cNvPr id="0" name=""/>
        <dsp:cNvSpPr/>
      </dsp:nvSpPr>
      <dsp:spPr>
        <a:xfrm>
          <a:off x="2804492" y="2703830"/>
          <a:ext cx="5287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8762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4889" y="2746753"/>
        <a:ext cx="27968" cy="5593"/>
      </dsp:txXfrm>
    </dsp:sp>
    <dsp:sp modelId="{485E221D-CC39-4E80-89E5-AEB7EA2682C5}">
      <dsp:nvSpPr>
        <dsp:cNvPr id="0" name=""/>
        <dsp:cNvSpPr/>
      </dsp:nvSpPr>
      <dsp:spPr>
        <a:xfrm>
          <a:off x="374279" y="2019946"/>
          <a:ext cx="2432012" cy="14592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Fintech → Pembayaran digital dan microloan.</a:t>
          </a:r>
          <a:endParaRPr lang="en-US" sz="1600" kern="1200"/>
        </a:p>
      </dsp:txBody>
      <dsp:txXfrm>
        <a:off x="374279" y="2019946"/>
        <a:ext cx="2432012" cy="1459207"/>
      </dsp:txXfrm>
    </dsp:sp>
    <dsp:sp modelId="{66C64450-E848-4507-AF35-BCB9EE3A4043}">
      <dsp:nvSpPr>
        <dsp:cNvPr id="0" name=""/>
        <dsp:cNvSpPr/>
      </dsp:nvSpPr>
      <dsp:spPr>
        <a:xfrm>
          <a:off x="1590286" y="3477353"/>
          <a:ext cx="2991375" cy="528762"/>
        </a:xfrm>
        <a:custGeom>
          <a:avLst/>
          <a:gdLst/>
          <a:ahLst/>
          <a:cxnLst/>
          <a:rect l="0" t="0" r="0" b="0"/>
          <a:pathLst>
            <a:path>
              <a:moveTo>
                <a:pt x="2991375" y="0"/>
              </a:moveTo>
              <a:lnTo>
                <a:pt x="2991375" y="281481"/>
              </a:lnTo>
              <a:lnTo>
                <a:pt x="0" y="281481"/>
              </a:lnTo>
              <a:lnTo>
                <a:pt x="0" y="528762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09893" y="3738938"/>
        <a:ext cx="152161" cy="5593"/>
      </dsp:txXfrm>
    </dsp:sp>
    <dsp:sp modelId="{40F184D5-C06C-43BC-88E7-08795118C548}">
      <dsp:nvSpPr>
        <dsp:cNvPr id="0" name=""/>
        <dsp:cNvSpPr/>
      </dsp:nvSpPr>
      <dsp:spPr>
        <a:xfrm>
          <a:off x="3365655" y="2019946"/>
          <a:ext cx="2432012" cy="14592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EduTech → Pembelajaran daring.</a:t>
          </a:r>
          <a:endParaRPr lang="en-US" sz="1600" kern="1200"/>
        </a:p>
      </dsp:txBody>
      <dsp:txXfrm>
        <a:off x="3365655" y="2019946"/>
        <a:ext cx="2432012" cy="1459207"/>
      </dsp:txXfrm>
    </dsp:sp>
    <dsp:sp modelId="{0A9F0288-6858-4666-A5E5-BD41FB41834A}">
      <dsp:nvSpPr>
        <dsp:cNvPr id="0" name=""/>
        <dsp:cNvSpPr/>
      </dsp:nvSpPr>
      <dsp:spPr>
        <a:xfrm>
          <a:off x="2804492" y="4722400"/>
          <a:ext cx="5287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8762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4889" y="4765323"/>
        <a:ext cx="27968" cy="5593"/>
      </dsp:txXfrm>
    </dsp:sp>
    <dsp:sp modelId="{28D3E5DF-9A1F-4F9C-B822-F3F340AAAAC6}">
      <dsp:nvSpPr>
        <dsp:cNvPr id="0" name=""/>
        <dsp:cNvSpPr/>
      </dsp:nvSpPr>
      <dsp:spPr>
        <a:xfrm>
          <a:off x="374279" y="4038516"/>
          <a:ext cx="2432012" cy="145920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GreenTech → Daur ulang dan energi bersih.</a:t>
          </a:r>
          <a:endParaRPr lang="en-US" sz="1600" kern="1200"/>
        </a:p>
      </dsp:txBody>
      <dsp:txXfrm>
        <a:off x="374279" y="4038516"/>
        <a:ext cx="2432012" cy="1459207"/>
      </dsp:txXfrm>
    </dsp:sp>
    <dsp:sp modelId="{F202C63F-4D7A-4AE9-87DB-380840F07817}">
      <dsp:nvSpPr>
        <dsp:cNvPr id="0" name=""/>
        <dsp:cNvSpPr/>
      </dsp:nvSpPr>
      <dsp:spPr>
        <a:xfrm>
          <a:off x="3365655" y="4038516"/>
          <a:ext cx="2432012" cy="14592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171" tIns="125091" rIns="119171" bIns="12509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perlu melihat bagaimana tren global bisa diadaptasi untuk konteks lokal (seperti Lampung dan UMKM).</a:t>
          </a:r>
          <a:endParaRPr lang="en-US" sz="1600" kern="1200"/>
        </a:p>
      </dsp:txBody>
      <dsp:txXfrm>
        <a:off x="3365655" y="4038516"/>
        <a:ext cx="2432012" cy="145920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89489-8F89-4D15-AA81-A9132EF1B812}">
      <dsp:nvSpPr>
        <dsp:cNvPr id="0" name=""/>
        <dsp:cNvSpPr/>
      </dsp:nvSpPr>
      <dsp:spPr>
        <a:xfrm>
          <a:off x="0" y="118669"/>
          <a:ext cx="6171948" cy="1263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/>
            <a:t>2.500 startup aktif di Indonesia (2024).</a:t>
          </a:r>
          <a:endParaRPr lang="en-US" sz="2400" kern="1200"/>
        </a:p>
      </dsp:txBody>
      <dsp:txXfrm>
        <a:off x="61684" y="180353"/>
        <a:ext cx="6048580" cy="1140232"/>
      </dsp:txXfrm>
    </dsp:sp>
    <dsp:sp modelId="{14B9ED32-CC31-4562-A636-0ADB1DF521D4}">
      <dsp:nvSpPr>
        <dsp:cNvPr id="0" name=""/>
        <dsp:cNvSpPr/>
      </dsp:nvSpPr>
      <dsp:spPr>
        <a:xfrm>
          <a:off x="0" y="1451389"/>
          <a:ext cx="6171948" cy="1263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/>
            <a:t>Fokus: fintech, edutech, agritech.</a:t>
          </a:r>
          <a:endParaRPr lang="en-US" sz="2400" kern="1200"/>
        </a:p>
      </dsp:txBody>
      <dsp:txXfrm>
        <a:off x="61684" y="1513073"/>
        <a:ext cx="6048580" cy="1140232"/>
      </dsp:txXfrm>
    </dsp:sp>
    <dsp:sp modelId="{C7D65695-A121-4AAF-9333-0851C148ED5C}">
      <dsp:nvSpPr>
        <dsp:cNvPr id="0" name=""/>
        <dsp:cNvSpPr/>
      </dsp:nvSpPr>
      <dsp:spPr>
        <a:xfrm>
          <a:off x="0" y="2784109"/>
          <a:ext cx="6171948" cy="12636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/>
            <a:t>Dukungan pemerintah: 1000 Startup Digital.</a:t>
          </a:r>
          <a:endParaRPr lang="en-US" sz="2400" kern="1200"/>
        </a:p>
      </dsp:txBody>
      <dsp:txXfrm>
        <a:off x="61684" y="2845793"/>
        <a:ext cx="6048580" cy="1140232"/>
      </dsp:txXfrm>
    </dsp:sp>
    <dsp:sp modelId="{657084A0-6D0D-4213-8B92-165328DFAAA3}">
      <dsp:nvSpPr>
        <dsp:cNvPr id="0" name=""/>
        <dsp:cNvSpPr/>
      </dsp:nvSpPr>
      <dsp:spPr>
        <a:xfrm>
          <a:off x="0" y="4116830"/>
          <a:ext cx="6171948" cy="12636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/>
            <a:t>Pemerintah menciptakan ekosistem digital agar generasi muda dapat menciptakan lapangan kerja melalui teknologi.</a:t>
          </a:r>
          <a:endParaRPr lang="en-US" sz="2400" kern="1200"/>
        </a:p>
      </dsp:txBody>
      <dsp:txXfrm>
        <a:off x="61684" y="4178514"/>
        <a:ext cx="6048580" cy="11402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6B8170-A6D2-4C75-A40D-BF95BB53F193}">
      <dsp:nvSpPr>
        <dsp:cNvPr id="0" name=""/>
        <dsp:cNvSpPr/>
      </dsp:nvSpPr>
      <dsp:spPr>
        <a:xfrm>
          <a:off x="0" y="0"/>
          <a:ext cx="3341191" cy="374015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492" tIns="330200" rIns="260492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/>
            <a:t>Potensi: pertanian, pariwisata, dan UMKM digital.</a:t>
          </a:r>
          <a:endParaRPr lang="en-US" sz="2000" kern="1200"/>
        </a:p>
      </dsp:txBody>
      <dsp:txXfrm>
        <a:off x="0" y="1421257"/>
        <a:ext cx="3341191" cy="2244090"/>
      </dsp:txXfrm>
    </dsp:sp>
    <dsp:sp modelId="{B59FBF95-D4E1-4B6C-B250-FDF110E0BFBF}">
      <dsp:nvSpPr>
        <dsp:cNvPr id="0" name=""/>
        <dsp:cNvSpPr/>
      </dsp:nvSpPr>
      <dsp:spPr>
        <a:xfrm>
          <a:off x="1109573" y="374014"/>
          <a:ext cx="1122045" cy="112204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479" tIns="12700" rIns="87479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273893" y="538334"/>
        <a:ext cx="793405" cy="793405"/>
      </dsp:txXfrm>
    </dsp:sp>
    <dsp:sp modelId="{CA4C87DD-CE15-4452-AE10-33ABF49BF310}">
      <dsp:nvSpPr>
        <dsp:cNvPr id="0" name=""/>
        <dsp:cNvSpPr/>
      </dsp:nvSpPr>
      <dsp:spPr>
        <a:xfrm>
          <a:off x="0" y="3740078"/>
          <a:ext cx="3341191" cy="7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131EC-239B-4550-ADC5-1E22EDC1C846}">
      <dsp:nvSpPr>
        <dsp:cNvPr id="0" name=""/>
        <dsp:cNvSpPr/>
      </dsp:nvSpPr>
      <dsp:spPr>
        <a:xfrm>
          <a:off x="3675310" y="0"/>
          <a:ext cx="3341191" cy="374015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492" tIns="330200" rIns="260492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/>
            <a:t>Contoh: GoWisata Lampung, AgroSmart, Lampung Digital UMKM.</a:t>
          </a:r>
          <a:endParaRPr lang="en-US" sz="2000" kern="1200"/>
        </a:p>
      </dsp:txBody>
      <dsp:txXfrm>
        <a:off x="3675310" y="1421257"/>
        <a:ext cx="3341191" cy="2244090"/>
      </dsp:txXfrm>
    </dsp:sp>
    <dsp:sp modelId="{27819706-00D1-4EFD-9EA1-FA80F6EE8A67}">
      <dsp:nvSpPr>
        <dsp:cNvPr id="0" name=""/>
        <dsp:cNvSpPr/>
      </dsp:nvSpPr>
      <dsp:spPr>
        <a:xfrm>
          <a:off x="4784883" y="374014"/>
          <a:ext cx="1122045" cy="112204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479" tIns="12700" rIns="87479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949203" y="538334"/>
        <a:ext cx="793405" cy="793405"/>
      </dsp:txXfrm>
    </dsp:sp>
    <dsp:sp modelId="{AD8742C4-01C6-4205-B766-E6FD5D16FBEA}">
      <dsp:nvSpPr>
        <dsp:cNvPr id="0" name=""/>
        <dsp:cNvSpPr/>
      </dsp:nvSpPr>
      <dsp:spPr>
        <a:xfrm>
          <a:off x="3675310" y="3740078"/>
          <a:ext cx="3341191" cy="7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B81699-D9FE-4DE8-BA6D-3FB28FAA13C9}">
      <dsp:nvSpPr>
        <dsp:cNvPr id="0" name=""/>
        <dsp:cNvSpPr/>
      </dsp:nvSpPr>
      <dsp:spPr>
        <a:xfrm>
          <a:off x="7350620" y="0"/>
          <a:ext cx="3341191" cy="374015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492" tIns="330200" rIns="260492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/>
            <a:t>bisa memanfaatkan potensi lokal dengan sentuhan teknologi untuk menghasilkan solusi unik berbasis daerah.</a:t>
          </a:r>
          <a:endParaRPr lang="en-US" sz="2000" kern="1200"/>
        </a:p>
      </dsp:txBody>
      <dsp:txXfrm>
        <a:off x="7350620" y="1421257"/>
        <a:ext cx="3341191" cy="2244090"/>
      </dsp:txXfrm>
    </dsp:sp>
    <dsp:sp modelId="{8EA3B7B9-7A3C-472E-A95F-60B5B331C0EB}">
      <dsp:nvSpPr>
        <dsp:cNvPr id="0" name=""/>
        <dsp:cNvSpPr/>
      </dsp:nvSpPr>
      <dsp:spPr>
        <a:xfrm>
          <a:off x="8460193" y="374014"/>
          <a:ext cx="1122045" cy="112204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479" tIns="12700" rIns="87479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624513" y="538334"/>
        <a:ext cx="793405" cy="793405"/>
      </dsp:txXfrm>
    </dsp:sp>
    <dsp:sp modelId="{96BA18B8-DF0D-4A12-B6D8-A2076819BCC4}">
      <dsp:nvSpPr>
        <dsp:cNvPr id="0" name=""/>
        <dsp:cNvSpPr/>
      </dsp:nvSpPr>
      <dsp:spPr>
        <a:xfrm>
          <a:off x="7350620" y="3740078"/>
          <a:ext cx="3341191" cy="7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97D97-5A52-4396-A7EB-E7B8753713BA}">
      <dsp:nvSpPr>
        <dsp:cNvPr id="0" name=""/>
        <dsp:cNvSpPr/>
      </dsp:nvSpPr>
      <dsp:spPr>
        <a:xfrm>
          <a:off x="0" y="73944"/>
          <a:ext cx="5676900" cy="100868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Aplikasi berbasis IoT untuk memantau kelembapan tanah.</a:t>
          </a:r>
          <a:endParaRPr lang="en-US" sz="1900" kern="1200"/>
        </a:p>
      </dsp:txBody>
      <dsp:txXfrm>
        <a:off x="49240" y="123184"/>
        <a:ext cx="5578420" cy="910206"/>
      </dsp:txXfrm>
    </dsp:sp>
    <dsp:sp modelId="{0F87B488-5408-4352-8B96-AE41D9EC9E8A}">
      <dsp:nvSpPr>
        <dsp:cNvPr id="0" name=""/>
        <dsp:cNvSpPr/>
      </dsp:nvSpPr>
      <dsp:spPr>
        <a:xfrm>
          <a:off x="0" y="1137350"/>
          <a:ext cx="5676900" cy="1008686"/>
        </a:xfrm>
        <a:prstGeom prst="roundRect">
          <a:avLst/>
        </a:prstGeom>
        <a:solidFill>
          <a:schemeClr val="accent5">
            <a:hueOff val="4752235"/>
            <a:satOff val="-6665"/>
            <a:lumOff val="-6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Manfaat:Efisiensi waktu tanam.</a:t>
          </a:r>
          <a:endParaRPr lang="en-US" sz="1900" kern="1200"/>
        </a:p>
      </dsp:txBody>
      <dsp:txXfrm>
        <a:off x="49240" y="1186590"/>
        <a:ext cx="5578420" cy="910206"/>
      </dsp:txXfrm>
    </dsp:sp>
    <dsp:sp modelId="{E65DEA6B-5994-4BCE-A738-A1A63E593327}">
      <dsp:nvSpPr>
        <dsp:cNvPr id="0" name=""/>
        <dsp:cNvSpPr/>
      </dsp:nvSpPr>
      <dsp:spPr>
        <a:xfrm>
          <a:off x="0" y="2200756"/>
          <a:ext cx="5676900" cy="1008686"/>
        </a:xfrm>
        <a:prstGeom prst="roundRect">
          <a:avLst/>
        </a:prstGeom>
        <a:solidFill>
          <a:schemeClr val="accent5">
            <a:hueOff val="9504470"/>
            <a:satOff val="-13330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Hasil panen meningkat.</a:t>
          </a:r>
          <a:endParaRPr lang="en-US" sz="1900" kern="1200"/>
        </a:p>
      </dsp:txBody>
      <dsp:txXfrm>
        <a:off x="49240" y="2249996"/>
        <a:ext cx="5578420" cy="910206"/>
      </dsp:txXfrm>
    </dsp:sp>
    <dsp:sp modelId="{E5DE7730-3CFC-46AE-9758-ECC97DF484E0}">
      <dsp:nvSpPr>
        <dsp:cNvPr id="0" name=""/>
        <dsp:cNvSpPr/>
      </dsp:nvSpPr>
      <dsp:spPr>
        <a:xfrm>
          <a:off x="0" y="3264163"/>
          <a:ext cx="5676900" cy="1008686"/>
        </a:xfrm>
        <a:prstGeom prst="roundRect">
          <a:avLst/>
        </a:prstGeom>
        <a:solidFill>
          <a:schemeClr val="accent5">
            <a:hueOff val="14256705"/>
            <a:satOff val="-19995"/>
            <a:lumOff val="-20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Menghubungkan petani dengan pasar.</a:t>
          </a:r>
          <a:endParaRPr lang="en-US" sz="1900" kern="1200"/>
        </a:p>
      </dsp:txBody>
      <dsp:txXfrm>
        <a:off x="49240" y="3313403"/>
        <a:ext cx="5578420" cy="910206"/>
      </dsp:txXfrm>
    </dsp:sp>
    <dsp:sp modelId="{141CDF1D-0BC7-41AA-8FE3-26901D6CBE1C}">
      <dsp:nvSpPr>
        <dsp:cNvPr id="0" name=""/>
        <dsp:cNvSpPr/>
      </dsp:nvSpPr>
      <dsp:spPr>
        <a:xfrm>
          <a:off x="0" y="4327569"/>
          <a:ext cx="5676900" cy="1008686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/>
            <a:t>Contoh nyata technopreneur lokal yang menggunakan teknologi untuk memecahkan masalah agrikultur.</a:t>
          </a:r>
          <a:endParaRPr lang="en-US" sz="1900" kern="1200"/>
        </a:p>
      </dsp:txBody>
      <dsp:txXfrm>
        <a:off x="49240" y="4376809"/>
        <a:ext cx="5578420" cy="910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789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66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5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237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63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2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32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8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9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63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1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0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13" name="Picture 12" descr="Colored pencils inside a pencil holder which is on top of a wood table">
            <a:extLst>
              <a:ext uri="{FF2B5EF4-FFF2-40B4-BE49-F238E27FC236}">
                <a16:creationId xmlns:a16="http://schemas.microsoft.com/office/drawing/2014/main" id="{A67F75F1-088A-D661-B6FB-08D00C366E7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103FDB8-D911-F8F8-F9EC-FB7FF5435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4324"/>
            <a:ext cx="12192000" cy="257367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17000"/>
                </a:schemeClr>
              </a:gs>
              <a:gs pos="65000">
                <a:schemeClr val="bg1">
                  <a:alpha val="29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FC4FA-4BED-AB7C-1D8C-44580405B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40" y="5702710"/>
            <a:ext cx="7983068" cy="974347"/>
          </a:xfrm>
          <a:ln>
            <a:noFill/>
          </a:ln>
        </p:spPr>
        <p:txBody>
          <a:bodyPr anchor="ctr">
            <a:normAutofit fontScale="90000"/>
          </a:bodyPr>
          <a:lstStyle/>
          <a:p>
            <a:r>
              <a:rPr lang="id-ID" sz="3600" dirty="0"/>
              <a:t>Identifikasi Peluang Usaha dan Tren Teknologi Berbasis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7EB490-51AF-0483-7186-9852D0FCE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03108" y="5702710"/>
            <a:ext cx="3633535" cy="974347"/>
          </a:xfrm>
        </p:spPr>
        <p:txBody>
          <a:bodyPr anchor="ctr">
            <a:normAutofit fontScale="85000" lnSpcReduction="20000"/>
          </a:bodyPr>
          <a:lstStyle/>
          <a:p>
            <a:r>
              <a:rPr lang="id-ID" sz="1800" dirty="0"/>
              <a:t>memahami bagaimana kemajuan ilmu pengetahuan dan teknologi (IPTEK) membuka peluang baru dalam berwirausaha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1D6A74-1BCF-AF7F-277F-5D5C64F5E3D6}"/>
              </a:ext>
            </a:extLst>
          </p:cNvPr>
          <p:cNvSpPr txBox="1"/>
          <p:nvPr/>
        </p:nvSpPr>
        <p:spPr>
          <a:xfrm>
            <a:off x="3007360" y="2030998"/>
            <a:ext cx="617728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dirty="0"/>
              <a:t>Pertemuan Ke-2 – Mata Kuliah </a:t>
            </a:r>
            <a:r>
              <a:rPr lang="id-ID" dirty="0" err="1"/>
              <a:t>TechnopreneurshipReferensi</a:t>
            </a:r>
            <a:r>
              <a:rPr lang="id-ID" dirty="0"/>
              <a:t>: </a:t>
            </a:r>
            <a:r>
              <a:rPr lang="id-ID" dirty="0" err="1"/>
              <a:t>Kotler</a:t>
            </a:r>
            <a:r>
              <a:rPr lang="id-ID" dirty="0"/>
              <a:t> (2017), </a:t>
            </a:r>
            <a:r>
              <a:rPr lang="id-ID" dirty="0" err="1"/>
              <a:t>Osterwalder</a:t>
            </a:r>
            <a:r>
              <a:rPr lang="id-ID" dirty="0"/>
              <a:t> &amp; </a:t>
            </a:r>
            <a:r>
              <a:rPr lang="id-ID" dirty="0" err="1"/>
              <a:t>Pigneur</a:t>
            </a:r>
            <a:r>
              <a:rPr lang="id-ID" dirty="0"/>
              <a:t> (2010), </a:t>
            </a:r>
            <a:r>
              <a:rPr lang="id-ID" dirty="0" err="1"/>
              <a:t>Barringer</a:t>
            </a:r>
            <a:r>
              <a:rPr lang="id-ID" dirty="0"/>
              <a:t> &amp; </a:t>
            </a:r>
            <a:r>
              <a:rPr lang="id-ID" dirty="0" err="1"/>
              <a:t>Ireland</a:t>
            </a:r>
            <a:r>
              <a:rPr lang="id-ID" dirty="0"/>
              <a:t> (2016), </a:t>
            </a:r>
            <a:r>
              <a:rPr lang="id-ID" dirty="0" err="1"/>
              <a:t>Kemenkominfo</a:t>
            </a:r>
            <a:r>
              <a:rPr lang="id-ID" dirty="0"/>
              <a:t> (2024).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BAD23D-FBC6-7E5F-2741-2191C042D5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9633" y="2030998"/>
            <a:ext cx="938467" cy="92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498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80C045-BEE4-6DA4-0F3F-84B09616A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914776" cy="3977269"/>
          </a:xfrm>
        </p:spPr>
        <p:txBody>
          <a:bodyPr>
            <a:normAutofit/>
          </a:bodyPr>
          <a:lstStyle/>
          <a:p>
            <a:r>
              <a:rPr lang="id-ID" dirty="0"/>
              <a:t>Analisis Tren Nasional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BFD5B9F-5FB6-467D-83D5-DF82F1907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524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FB5EE1B-C68B-1449-101F-022655AF68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384811"/>
              </p:ext>
            </p:extLst>
          </p:nvPr>
        </p:nvGraphicFramePr>
        <p:xfrm>
          <a:off x="5219952" y="723900"/>
          <a:ext cx="6171948" cy="549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2626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8758BB-4483-98FE-9E4C-74A608F20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id-ID" dirty="0"/>
              <a:t>Tren Teknologi di Lampung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492D7FA-1AD8-6241-FA48-6B2AA36AA7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519655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2677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8AC408-8250-004F-69E2-742FC61E1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8159" y="1177348"/>
            <a:ext cx="3330906" cy="344106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900"/>
              <a:t>Analisis Data Ekonomi Digital</a:t>
            </a:r>
            <a:br>
              <a:rPr lang="en-US" sz="3900"/>
            </a:br>
            <a:br>
              <a:rPr lang="en-US" sz="3900"/>
            </a:br>
            <a:endParaRPr lang="en-US" sz="39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48D606-A9D9-CF0B-51D9-B361B245F7E2}"/>
              </a:ext>
            </a:extLst>
          </p:cNvPr>
          <p:cNvSpPr txBox="1"/>
          <p:nvPr/>
        </p:nvSpPr>
        <p:spPr>
          <a:xfrm>
            <a:off x="8209280" y="4754942"/>
            <a:ext cx="3259785" cy="9257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1400"/>
              <a:t>Tren positif menunjukkan peluang bagi technopreneur muda untuk berperan dalam transformasi digital.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7CC41EB-2D81-4303-9171-6401B388B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885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B9EB3F3-EF6B-0FFC-D005-2E52310EF8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957045"/>
              </p:ext>
            </p:extLst>
          </p:nvPr>
        </p:nvGraphicFramePr>
        <p:xfrm>
          <a:off x="722935" y="1329055"/>
          <a:ext cx="7179971" cy="4203852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</a:tblPr>
              <a:tblGrid>
                <a:gridCol w="2674043">
                  <a:extLst>
                    <a:ext uri="{9D8B030D-6E8A-4147-A177-3AD203B41FA5}">
                      <a16:colId xmlns:a16="http://schemas.microsoft.com/office/drawing/2014/main" val="252180198"/>
                    </a:ext>
                  </a:extLst>
                </a:gridCol>
                <a:gridCol w="1501976">
                  <a:extLst>
                    <a:ext uri="{9D8B030D-6E8A-4147-A177-3AD203B41FA5}">
                      <a16:colId xmlns:a16="http://schemas.microsoft.com/office/drawing/2014/main" val="1061237961"/>
                    </a:ext>
                  </a:extLst>
                </a:gridCol>
                <a:gridCol w="1501976">
                  <a:extLst>
                    <a:ext uri="{9D8B030D-6E8A-4147-A177-3AD203B41FA5}">
                      <a16:colId xmlns:a16="http://schemas.microsoft.com/office/drawing/2014/main" val="420305341"/>
                    </a:ext>
                  </a:extLst>
                </a:gridCol>
                <a:gridCol w="1501976">
                  <a:extLst>
                    <a:ext uri="{9D8B030D-6E8A-4147-A177-3AD203B41FA5}">
                      <a16:colId xmlns:a16="http://schemas.microsoft.com/office/drawing/2014/main" val="2034747726"/>
                    </a:ext>
                  </a:extLst>
                </a:gridCol>
              </a:tblGrid>
              <a:tr h="843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</a:rPr>
                        <a:t>Aspek</a:t>
                      </a:r>
                    </a:p>
                  </a:txBody>
                  <a:tcPr marL="231568" marR="178129" marT="178129" marB="178129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</a:rPr>
                        <a:t>2022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</a:rPr>
                        <a:t>2023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</a:rPr>
                        <a:t>2024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553145"/>
                  </a:ext>
                </a:extLst>
              </a:tr>
              <a:tr h="8431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>
                          <a:solidFill>
                            <a:schemeClr val="tx1"/>
                          </a:solidFill>
                        </a:rPr>
                        <a:t>Startup Baru</a:t>
                      </a:r>
                    </a:p>
                  </a:txBody>
                  <a:tcPr marL="231568" marR="178129" marT="178129" marB="178129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>
                          <a:solidFill>
                            <a:schemeClr val="tx1"/>
                          </a:solidFill>
                        </a:rPr>
                        <a:t>2.200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>
                          <a:solidFill>
                            <a:schemeClr val="tx1"/>
                          </a:solidFill>
                        </a:rPr>
                        <a:t>2.450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>
                          <a:solidFill>
                            <a:schemeClr val="tx1"/>
                          </a:solidFill>
                        </a:rPr>
                        <a:t>2.600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7932831"/>
                  </a:ext>
                </a:extLst>
              </a:tr>
              <a:tr h="12587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>
                          <a:solidFill>
                            <a:schemeClr val="tx1"/>
                          </a:solidFill>
                        </a:rPr>
                        <a:t>Pengguna Internet (%)</a:t>
                      </a:r>
                    </a:p>
                  </a:txBody>
                  <a:tcPr marL="231568" marR="178129" marT="178129" marB="178129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7729680"/>
                  </a:ext>
                </a:extLst>
              </a:tr>
              <a:tr h="12587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>
                          <a:solidFill>
                            <a:schemeClr val="tx1"/>
                          </a:solidFill>
                        </a:rPr>
                        <a:t>Investasi Digital (Rp T)</a:t>
                      </a:r>
                    </a:p>
                  </a:txBody>
                  <a:tcPr marL="231568" marR="178129" marT="178129" marB="178129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cap="none" spc="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231568" marR="178129" marT="178129" marB="17812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531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8788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9604516-F583-413C-8C0B-E7944F332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"/>
            <a:ext cx="4876800" cy="68579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4DCDC8-AD1D-9539-1CA7-0B2C4DA05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24528" cy="3670298"/>
          </a:xfrm>
        </p:spPr>
        <p:txBody>
          <a:bodyPr>
            <a:normAutofit/>
          </a:bodyPr>
          <a:lstStyle/>
          <a:p>
            <a:r>
              <a:rPr lang="id-ID">
                <a:solidFill>
                  <a:schemeClr val="bg1"/>
                </a:solidFill>
              </a:rPr>
              <a:t>Studi Kasus: Agro</a:t>
            </a:r>
            <a:r>
              <a:rPr lang="en-US">
                <a:solidFill>
                  <a:schemeClr val="bg1"/>
                </a:solidFill>
              </a:rPr>
              <a:t> </a:t>
            </a:r>
            <a:r>
              <a:rPr lang="id-ID">
                <a:solidFill>
                  <a:schemeClr val="bg1"/>
                </a:solidFill>
              </a:rPr>
              <a:t>Smart Lampung 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BFD5B9F-5FB6-467D-83D5-DF82F1907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524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DC362CC7-681F-822E-7DDD-607E8CDA3B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705604"/>
              </p:ext>
            </p:extLst>
          </p:nvPr>
        </p:nvGraphicFramePr>
        <p:xfrm>
          <a:off x="5715000" y="723901"/>
          <a:ext cx="56769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6895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F3ABB3-95A9-1704-38AC-3ABD7774F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id-ID" dirty="0"/>
              <a:t>Analisis Studi Kasus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7E7D78-8A71-069A-0E31-86C49D14CE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1008572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3713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604516-F583-413C-8C0B-E7944F332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"/>
            <a:ext cx="4876800" cy="68579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3F8D08-9F50-D983-0013-D0F760C55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24528" cy="3670298"/>
          </a:xfrm>
        </p:spPr>
        <p:txBody>
          <a:bodyPr>
            <a:normAutofit/>
          </a:bodyPr>
          <a:lstStyle/>
          <a:p>
            <a:r>
              <a:rPr lang="id-ID">
                <a:solidFill>
                  <a:schemeClr val="bg1"/>
                </a:solidFill>
              </a:rPr>
              <a:t>Proses Identifikasi Ide Bisnis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FD5B9F-5FB6-467D-83D5-DF82F1907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524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EE07B4-31E7-9964-A3F4-585DFF06C6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1138003"/>
              </p:ext>
            </p:extLst>
          </p:nvPr>
        </p:nvGraphicFramePr>
        <p:xfrm>
          <a:off x="5715000" y="723901"/>
          <a:ext cx="56769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9699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D1B482-F071-0853-C67C-FCB86616E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609601"/>
            <a:ext cx="2521714" cy="4488878"/>
          </a:xfrm>
        </p:spPr>
        <p:txBody>
          <a:bodyPr>
            <a:normAutofit/>
          </a:bodyPr>
          <a:lstStyle/>
          <a:p>
            <a:r>
              <a:rPr lang="id-ID" sz="3200"/>
              <a:t>Aktivitas Kelas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ADD27CF-4CE1-2871-1ABA-40FCA4D03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538488" y="723900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2B0431-5A86-48A0-55D9-3C64546971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0153320"/>
              </p:ext>
            </p:extLst>
          </p:nvPr>
        </p:nvGraphicFramePr>
        <p:xfrm>
          <a:off x="3987800" y="723900"/>
          <a:ext cx="7442201" cy="5400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531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183438-C551-FCAD-543E-371806529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609601"/>
            <a:ext cx="2521714" cy="4488878"/>
          </a:xfrm>
        </p:spPr>
        <p:txBody>
          <a:bodyPr>
            <a:normAutofit/>
          </a:bodyPr>
          <a:lstStyle/>
          <a:p>
            <a:r>
              <a:rPr lang="id-ID" sz="3200"/>
              <a:t>Refleksi Mahasiswa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ADD27CF-4CE1-2871-1ABA-40FCA4D03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538488" y="723900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6B375CA3-D133-EAF8-111A-AD112722E2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9071095"/>
              </p:ext>
            </p:extLst>
          </p:nvPr>
        </p:nvGraphicFramePr>
        <p:xfrm>
          <a:off x="3987800" y="723900"/>
          <a:ext cx="7442201" cy="5400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8123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11957F-F91B-ED31-E96F-70E6D1EB1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609601"/>
            <a:ext cx="2521714" cy="4488878"/>
          </a:xfrm>
        </p:spPr>
        <p:txBody>
          <a:bodyPr>
            <a:normAutofit/>
          </a:bodyPr>
          <a:lstStyle/>
          <a:p>
            <a:r>
              <a:rPr lang="en-US" sz="3200"/>
              <a:t>Finally</a:t>
            </a:r>
            <a:endParaRPr lang="id-ID" sz="32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ADD27CF-4CE1-2871-1ABA-40FCA4D03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538488" y="723900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F5255C7F-05B3-2057-0F9A-D0F8FEBFE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4915924"/>
              </p:ext>
            </p:extLst>
          </p:nvPr>
        </p:nvGraphicFramePr>
        <p:xfrm>
          <a:off x="3987800" y="723900"/>
          <a:ext cx="7442201" cy="5400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52518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DA9D8B-C763-A9ED-CBA7-E96735832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609601"/>
            <a:ext cx="2521714" cy="4488878"/>
          </a:xfrm>
        </p:spPr>
        <p:txBody>
          <a:bodyPr>
            <a:normAutofit/>
          </a:bodyPr>
          <a:lstStyle/>
          <a:p>
            <a:r>
              <a:rPr lang="id-ID" sz="3200"/>
              <a:t>Referensi</a:t>
            </a:r>
            <a:br>
              <a:rPr lang="en-US" sz="3200"/>
            </a:br>
            <a:endParaRPr lang="id-ID" sz="32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ADD27CF-4CE1-2871-1ABA-40FCA4D03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538488" y="723900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D72560-D93A-CD72-19F6-AB8B0E98FC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290944"/>
              </p:ext>
            </p:extLst>
          </p:nvPr>
        </p:nvGraphicFramePr>
        <p:xfrm>
          <a:off x="3987800" y="723900"/>
          <a:ext cx="7442201" cy="5400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4545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EF92585-7A99-6108-9663-8C5903274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F77FB0-0099-6286-9A00-F8E7C1218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23" y="1705460"/>
            <a:ext cx="4265763" cy="1593185"/>
          </a:xfrm>
        </p:spPr>
        <p:txBody>
          <a:bodyPr anchor="t">
            <a:normAutofit/>
          </a:bodyPr>
          <a:lstStyle/>
          <a:p>
            <a:r>
              <a:rPr lang="id-ID" sz="3900"/>
              <a:t>Tujuan PembelajaranIsi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AECAD-BA54-78C0-D591-CD577A076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1353" y="1796458"/>
            <a:ext cx="5483190" cy="44574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Mengidentifikasi peluang usaha berbasis </a:t>
            </a:r>
            <a:r>
              <a:rPr lang="id-ID" dirty="0" err="1"/>
              <a:t>IPTEK.Menganalisis</a:t>
            </a:r>
            <a:r>
              <a:rPr lang="id-ID" dirty="0"/>
              <a:t> tren teknologi dan peluang bisnis </a:t>
            </a:r>
            <a:r>
              <a:rPr lang="id-ID" dirty="0" err="1"/>
              <a:t>digital.Mengembangkan</a:t>
            </a:r>
            <a:r>
              <a:rPr lang="id-ID" dirty="0"/>
              <a:t> ide </a:t>
            </a:r>
            <a:r>
              <a:rPr lang="id-ID" dirty="0" err="1"/>
              <a:t>technopreneur</a:t>
            </a:r>
            <a:r>
              <a:rPr lang="id-ID" dirty="0"/>
              <a:t> sesuai kebutuhan </a:t>
            </a:r>
            <a:r>
              <a:rPr lang="id-ID" dirty="0" err="1"/>
              <a:t>pasar.Melatih</a:t>
            </a:r>
            <a:r>
              <a:rPr lang="id-ID" dirty="0"/>
              <a:t> kemampuan berpikir kritis terhadap perkembangan IPTEK.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6DB4BEA-22D1-9BE0-1F06-BAFE567B5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50816" y="3435170"/>
            <a:ext cx="402336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93AEBAB5-93C0-A506-68C2-805701A442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313" y="486678"/>
            <a:ext cx="938467" cy="92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1588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146E8-6229-9B6B-B232-C31B226DF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/>
              <a:t>TERIMAKASIH</a:t>
            </a:r>
            <a:endParaRPr lang="id-ID" sz="9600" dirty="0"/>
          </a:p>
        </p:txBody>
      </p:sp>
    </p:spTree>
    <p:extLst>
      <p:ext uri="{BB962C8B-B14F-4D97-AF65-F5344CB8AC3E}">
        <p14:creationId xmlns:p14="http://schemas.microsoft.com/office/powerpoint/2010/main" val="4224656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B8F07E-DC9C-45BB-768A-E09E649F5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660776" cy="4404064"/>
          </a:xfrm>
        </p:spPr>
        <p:txBody>
          <a:bodyPr>
            <a:normAutofit/>
          </a:bodyPr>
          <a:lstStyle/>
          <a:p>
            <a:r>
              <a:rPr lang="id-ID" dirty="0"/>
              <a:t>Konsep Peluang Usaha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5B4F83-6FDB-4998-8E11-31CE6E704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0794B99-5B9D-4B94-9505-1EDED76CD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E2557D-F36B-5B6A-8DDD-1A582F01C8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301505"/>
              </p:ext>
            </p:extLst>
          </p:nvPr>
        </p:nvGraphicFramePr>
        <p:xfrm>
          <a:off x="4876800" y="1066801"/>
          <a:ext cx="6581776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C8EACEC-16E9-0CC9-0EAD-7BC88EB042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68033" y="3429000"/>
            <a:ext cx="938467" cy="92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650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C2676F-5C68-50D7-B80F-EF6C13941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id-ID" dirty="0"/>
              <a:t>Peran IPTEK dalam Kewirausahaan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BE428D9-C47E-E0EE-763A-4A26AD59D1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1325280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39DEAFC-843C-9894-EB2C-E973471E43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15793" y="904032"/>
            <a:ext cx="938467" cy="92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402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604516-F583-413C-8C0B-E7944F332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"/>
            <a:ext cx="4876800" cy="68579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7A27AC-A7E0-EB3A-8AE9-5805E0524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24528" cy="3670298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Hubungan Inovasi dan Peluang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FD5B9F-5FB6-467D-83D5-DF82F1907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524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A52FC9-44C0-A573-EAE7-4517FBE8A1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518545"/>
              </p:ext>
            </p:extLst>
          </p:nvPr>
        </p:nvGraphicFramePr>
        <p:xfrm>
          <a:off x="5715000" y="723901"/>
          <a:ext cx="56769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6865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9363B3-94AB-E863-A021-88285C095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914776" cy="3977269"/>
          </a:xfrm>
        </p:spPr>
        <p:txBody>
          <a:bodyPr>
            <a:normAutofit/>
          </a:bodyPr>
          <a:lstStyle/>
          <a:p>
            <a:r>
              <a:rPr lang="id-ID" dirty="0"/>
              <a:t>Langkah Identifikasi Peluang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BFD5B9F-5FB6-467D-83D5-DF82F1907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524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8A5123AE-1BF9-5D64-4331-31748A8D66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364756"/>
              </p:ext>
            </p:extLst>
          </p:nvPr>
        </p:nvGraphicFramePr>
        <p:xfrm>
          <a:off x="5219952" y="723900"/>
          <a:ext cx="6171948" cy="549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9725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C869E3-1406-32C1-0DA2-6D9593E2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id-ID" dirty="0"/>
              <a:t>Tren Teknologi Global 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112AFA8-4380-FC85-8096-A930AD1BF5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2738454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6955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273B98-13B2-A242-59CB-CCF3BED95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914776" cy="3977269"/>
          </a:xfrm>
        </p:spPr>
        <p:txBody>
          <a:bodyPr>
            <a:normAutofit/>
          </a:bodyPr>
          <a:lstStyle/>
          <a:p>
            <a:r>
              <a:rPr lang="id-ID" dirty="0"/>
              <a:t>Contoh Peluang dari Tren Teknologi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BFD5B9F-5FB6-467D-83D5-DF82F1907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524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10EE1F4-A35F-2CD2-0CD5-E11EE79D3C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1932195"/>
              </p:ext>
            </p:extLst>
          </p:nvPr>
        </p:nvGraphicFramePr>
        <p:xfrm>
          <a:off x="5219952" y="723900"/>
          <a:ext cx="6171948" cy="549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3414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42473-06C2-6515-042B-66C0488E9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8159" y="1177348"/>
            <a:ext cx="3330906" cy="34410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200"/>
              <a:t>Data Tren Teknologi (2022–2024)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5D426E-6A60-E69E-FEC0-EC3FB6F99A13}"/>
              </a:ext>
            </a:extLst>
          </p:cNvPr>
          <p:cNvSpPr txBox="1"/>
          <p:nvPr/>
        </p:nvSpPr>
        <p:spPr>
          <a:xfrm>
            <a:off x="8209280" y="4754942"/>
            <a:ext cx="3259785" cy="9257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1700"/>
              <a:t>Pertumbuhan ini menunjukkan arah masa depan ekonomi berbasis inovasi digital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CC41EB-2D81-4303-9171-6401B388B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885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7C1C325-4F0F-772C-9F2E-546E3E325C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6128069"/>
              </p:ext>
            </p:extLst>
          </p:nvPr>
        </p:nvGraphicFramePr>
        <p:xfrm>
          <a:off x="722935" y="1618057"/>
          <a:ext cx="7179971" cy="3625848"/>
        </p:xfrm>
        <a:graphic>
          <a:graphicData uri="http://schemas.openxmlformats.org/drawingml/2006/table">
            <a:tbl>
              <a:tblPr firstRow="1" bandRow="1"/>
              <a:tblGrid>
                <a:gridCol w="2189853">
                  <a:extLst>
                    <a:ext uri="{9D8B030D-6E8A-4147-A177-3AD203B41FA5}">
                      <a16:colId xmlns:a16="http://schemas.microsoft.com/office/drawing/2014/main" val="3136523002"/>
                    </a:ext>
                  </a:extLst>
                </a:gridCol>
                <a:gridCol w="1674818">
                  <a:extLst>
                    <a:ext uri="{9D8B030D-6E8A-4147-A177-3AD203B41FA5}">
                      <a16:colId xmlns:a16="http://schemas.microsoft.com/office/drawing/2014/main" val="3396808177"/>
                    </a:ext>
                  </a:extLst>
                </a:gridCol>
                <a:gridCol w="3315300">
                  <a:extLst>
                    <a:ext uri="{9D8B030D-6E8A-4147-A177-3AD203B41FA5}">
                      <a16:colId xmlns:a16="http://schemas.microsoft.com/office/drawing/2014/main" val="943113135"/>
                    </a:ext>
                  </a:extLst>
                </a:gridCol>
              </a:tblGrid>
              <a:tr h="6043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b="1">
                          <a:highlight>
                            <a:srgbClr val="FFFF00"/>
                          </a:highlight>
                        </a:rPr>
                        <a:t>Bidang</a:t>
                      </a:r>
                      <a:endParaRPr lang="id-ID" sz="2700">
                        <a:highlight>
                          <a:srgbClr val="FFFF00"/>
                        </a:highlight>
                      </a:endParaRP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b="1" err="1">
                          <a:highlight>
                            <a:srgbClr val="FFFF00"/>
                          </a:highlight>
                        </a:rPr>
                        <a:t>Startup</a:t>
                      </a:r>
                      <a:endParaRPr lang="id-ID" sz="2700">
                        <a:highlight>
                          <a:srgbClr val="FFFF00"/>
                        </a:highlight>
                      </a:endParaRP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 b="1">
                          <a:highlight>
                            <a:srgbClr val="FFFF00"/>
                          </a:highlight>
                        </a:rPr>
                        <a:t>Pertumbuhan (%)</a:t>
                      </a:r>
                      <a:endParaRPr lang="id-ID" sz="2700">
                        <a:highlight>
                          <a:srgbClr val="FFFF00"/>
                        </a:highlight>
                      </a:endParaRP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267449"/>
                  </a:ext>
                </a:extLst>
              </a:tr>
              <a:tr h="6043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AI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350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+15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3237571"/>
                  </a:ext>
                </a:extLst>
              </a:tr>
              <a:tr h="6043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Fintech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650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+20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37428"/>
                  </a:ext>
                </a:extLst>
              </a:tr>
              <a:tr h="6043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AgriTech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180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+12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705917"/>
                  </a:ext>
                </a:extLst>
              </a:tr>
              <a:tr h="6043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EduTech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220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+10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822988"/>
                  </a:ext>
                </a:extLst>
              </a:tr>
              <a:tr h="6043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GreenTech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90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2700"/>
                        <a:t>+8</a:t>
                      </a:r>
                    </a:p>
                  </a:txBody>
                  <a:tcPr marL="137343" marR="137343" marT="68671" marB="686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28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506483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806</Words>
  <Application>Microsoft Office PowerPoint</Application>
  <PresentationFormat>Widescreen</PresentationFormat>
  <Paragraphs>130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Bierstadt</vt:lpstr>
      <vt:lpstr>Calisto MT</vt:lpstr>
      <vt:lpstr>Univers Condensed</vt:lpstr>
      <vt:lpstr>ChronicleVTI</vt:lpstr>
      <vt:lpstr>Identifikasi Peluang Usaha dan Tren Teknologi Berbasis </vt:lpstr>
      <vt:lpstr>Tujuan PembelajaranIsi </vt:lpstr>
      <vt:lpstr>Konsep Peluang Usaha</vt:lpstr>
      <vt:lpstr>Peran IPTEK dalam Kewirausahaan </vt:lpstr>
      <vt:lpstr>Hubungan Inovasi dan Peluang</vt:lpstr>
      <vt:lpstr>Langkah Identifikasi Peluang</vt:lpstr>
      <vt:lpstr>Tren Teknologi Global </vt:lpstr>
      <vt:lpstr>Contoh Peluang dari Tren Teknologi </vt:lpstr>
      <vt:lpstr>Data Tren Teknologi (2022–2024)</vt:lpstr>
      <vt:lpstr>Analisis Tren Nasional </vt:lpstr>
      <vt:lpstr>Tren Teknologi di Lampung </vt:lpstr>
      <vt:lpstr>Analisis Data Ekonomi Digital  </vt:lpstr>
      <vt:lpstr>Studi Kasus: Agro Smart Lampung </vt:lpstr>
      <vt:lpstr>Analisis Studi Kasus </vt:lpstr>
      <vt:lpstr>Proses Identifikasi Ide Bisnis </vt:lpstr>
      <vt:lpstr>Aktivitas Kelas </vt:lpstr>
      <vt:lpstr>Refleksi Mahasiswa </vt:lpstr>
      <vt:lpstr>Finally</vt:lpstr>
      <vt:lpstr>Referensi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Lukmanul Hakim</dc:creator>
  <cp:lastModifiedBy>Lukmanul Hakim</cp:lastModifiedBy>
  <cp:revision>8</cp:revision>
  <dcterms:created xsi:type="dcterms:W3CDTF">2025-10-17T11:17:58Z</dcterms:created>
  <dcterms:modified xsi:type="dcterms:W3CDTF">2025-10-17T12:54:43Z</dcterms:modified>
</cp:coreProperties>
</file>