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70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432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658D-D93A-BF30-8FC1-CBB8B7C1D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6FB6B-22D3-28FF-2409-51E3C5B6B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BD301-8B75-400E-3B78-7FE13D32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5FBC-0837-5FE1-445C-A8390857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F19C-8ED8-B234-8A48-F766DBB3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EF32-0475-7BC4-3087-2E6C3635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2EA98-3941-4FC5-8BA3-AD5C2E78B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DF4E-F47E-C89D-9014-9238B077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8C01-27AE-C477-3E84-D848E360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A4A3-6455-6A9F-2CCB-28C6AB28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33074-405F-F20E-D5DB-44782DB18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939BD-970E-BDD3-0583-2AEDD01E5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E6000-6108-09B1-2BF8-CEC175F7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47E0-4DFF-5C40-7575-F5437BB2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A52CC-121D-939C-5F20-6813A4DF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58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4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B31A-77EE-A00C-35EC-508E91CF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0EF1-EB5A-FF69-E139-87E25B93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D4EB-352B-CAD9-216C-1AFB1680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CE74-9F04-A7CD-6448-77454FDB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5070-E9F2-BE61-FDCE-07B46977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5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2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847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621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26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8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C04B-3FC8-C7F8-8DD2-16BB881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95E32-8EDD-E953-8568-8AA84995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5257B-6D7D-3A42-89F1-63067942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B028-BE39-34B6-F3C9-72FB4302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5711-5175-C54D-956B-D097AD4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86C1-2584-C0C2-AD09-DD3289FC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067C-9E80-CE83-BB23-5DBA3C0A9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7991-DEFD-776F-1625-AB836952C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84DBF-34A7-88DD-275F-A52703E0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ABD1-F15E-0F1E-E5EF-6008F86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281C-72A8-2704-D456-BC95E78E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5EC1-EF77-58B4-8735-5F24954B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5B7F5-384D-E8D4-CF17-FDE20B079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4BC87-60FE-2722-9271-F851E7172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F5590-B85E-81AC-4A55-9D5DBD299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871ED-197F-C125-61B7-50A2D5127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1F1CA-7E12-E839-D3BD-FE211313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9649C-5226-2FF7-205C-9734F48A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F91E9-BCC6-2229-4BC7-FDE0C409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AE1C-CEB9-4445-17C8-F8CDBE4E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DE555-FC55-C630-87E7-3435A88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DF3B3-1A5F-9D00-0E12-54CA619F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F6D7-CD9C-6186-2E50-4C9D0C56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A53C8-17C7-222E-BF05-63DED6C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4FF3-39CE-A8F5-255D-BAEA05D3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FF110-3999-A999-64CD-0E835352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A45E-0171-3D86-CF5B-5A252B6A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25FD-2B10-6F90-2730-C5D1CC8B2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8F39-21C4-DBAB-CFE1-3B9ECC7D2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86332-98D6-3F72-B456-3A6527A1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4C068-BF4A-FFF3-1D22-52727570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6BFCC-6ACE-E6BE-2959-ECA7E863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F743-B8A6-F97B-A023-9BA4A708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84C2A-8F55-AE09-DF53-DBD2A1A72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5F1D1-845A-525A-1EAB-C5AAD811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BABA0-F0D1-EA25-8860-88A5D4E7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0B2A1-81C8-4F9F-8D4E-55F55AD2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95614-AA6A-3149-17EB-6A52F43F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3D630-1BAA-16D9-1548-FDCB51C5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AAB32-63CF-3E08-B5AE-C74F1781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7D8A-BB47-C361-107A-207CFF700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29AC-5058-4C7F-8B9E-836CB51EE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E4D3-EB03-7D5F-ABF1-C65B6753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/>
          </a:bodyPr>
          <a:lstStyle/>
          <a:p>
            <a:r>
              <a:rPr lang="id-ID" sz="2600"/>
              <a:t>Pertemuan 6: Pemasaran Digital &amp; Strategi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9186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d-ID" sz="1700"/>
              <a:t>Pada pertemuan ini, mahasiswa akan mempelajari konsep pemasaran digital yang meliputi SEO, SEM, dan media sosial, serta bagaimana menyusun strategi pemasaran digital yang efektif untuk bisnis berbasis teknologi.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27A8A-3BEB-FD2A-F729-E504774C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64" r="27667" b="-1"/>
          <a:stretch>
            <a:fillRect/>
          </a:stretch>
        </p:blipFill>
        <p:spPr>
          <a:xfrm>
            <a:off x="3815044" y="10"/>
            <a:ext cx="53289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id-ID">
                <a:solidFill>
                  <a:schemeClr val="tx2">
                    <a:lumMod val="75000"/>
                  </a:schemeClr>
                </a:solidFill>
              </a:rPr>
              <a:t>Teknik SEO Off-Page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r>
              <a:rPr lang="id-ID">
                <a:solidFill>
                  <a:schemeClr val="tx2">
                    <a:lumMod val="75000"/>
                  </a:schemeClr>
                </a:solidFill>
              </a:rPr>
              <a:t>SEO Off-Page melibatkan aktivitas di luar situs web seperti backlink, social sharing, dan kolaborasi dengan situs lain untuk meningkatkan otoritas domain.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Tools SEO Populer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Beberapa tools SEO populer antara lain Google Search Console, SEMrush, Ahrefs, dan Moz. Tools ini membantu analisis kata kunci, backlink, dan performa situs.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 SEO pada Startup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Sebuah startup teknologi berhasil meningkatkan trafik website sebesar 300% dalam 6 bulan dengan menerapkan strategi SEO yang konsisten dan konten berkualitas.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Pengertian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Search Engine Marketing (SEM) adalah strategi pemasaran berbayar melalui mesin pencari. SEM memungkinkan bisnis menampilkan iklan di hasil pencarian untuk meningkatkan visibilitas secara instan.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Perbedaan SEO vs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SEO bersifat organik dan jangka panjang, sedangkan SEM bersifat berbayar dan memberikan hasil cepat. Keduanya dapat digunakan secara bersamaan untuk hasil optimal.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Platform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Platform SEM yang umum digunakan adalah Google Ads dan Bing Ads. Melalui platform ini, bisnis dapat menargetkan kata kunci spesifik dan mengatur anggaran iklan.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 Penentuan Kata Kunci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Menentukan kata kunci yang tepat sangat penting dalam SEM. Kata kunci harus relevan dengan produk, memiliki volume pencarian tinggi, dan tingkat persaingan yang sesuai.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Pengukuran Efektivitas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Efektivitas SEM diukur melalui metrik seperti CTR (Click Through Rate), CPC (Cost Per Click), konversi, dan ROI. Analisis ini membantu mengoptimalkan kampanye iklan.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 SEM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Sebuah bisnis e-commerce meningkatkan penjualan sebesar 40% dalam 3 bulan melalui kampanye Google Ads yang ditargetkan dengan baik.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Peran Media Sosial dalam Bisnis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Media sosial memungkinkan bisnis berinteraksi langsung dengan pelanggan, membangun komunitas, dan menyebarkan konten secara viral. Platform ini menjadi saluran penting dalam pemasaran digital.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4109789" cy="1616203"/>
          </a:xfrm>
        </p:spPr>
        <p:txBody>
          <a:bodyPr anchor="b">
            <a:normAutofit/>
          </a:bodyPr>
          <a:lstStyle/>
          <a:p>
            <a:r>
              <a:rPr lang="id-ID" sz="2800"/>
              <a:t>Definisi Pemasaran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4109789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d-ID" sz="1700" dirty="0"/>
              <a:t>Pemasaran digital adalah upaya mempromosikan produk atau jasa melalui media digital seperti internet, media sosial, dan mesin pencari. Strategi ini memungkinkan bisnis menjangkau </a:t>
            </a:r>
            <a:r>
              <a:rPr lang="id-ID" sz="1700" dirty="0" err="1"/>
              <a:t>audiens</a:t>
            </a:r>
            <a:r>
              <a:rPr lang="id-ID" sz="1700" dirty="0"/>
              <a:t> yang lebih luas secara efisien dan terukur.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86852-A441-CF6D-E553-F06FEA2F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15" r="28461" b="-1"/>
          <a:stretch>
            <a:fillRect/>
          </a:stretch>
        </p:blipFill>
        <p:spPr>
          <a:xfrm>
            <a:off x="5453109" y="10"/>
            <a:ext cx="369089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Platform Media Sosial Populer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Platform populer untuk pemasaran meliputi Instagram, Facebook, TikTok, LinkedIn, dan Twitter. Setiap platform memiliki karakteristik dan audiens yang berbeda.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 Konten Media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Strategi konten meliputi pembuatan konten visual menarik, storytelling, dan konsistensi posting. Konten harus relevan dengan audiens dan mendukung tujuan bisnis.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Influencer &amp; Komunitas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Kolaborasi dengan influencer dan membangun komunitas online dapat meningkatkan kepercayaan dan jangkauan brand secara signifikan.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Analitik Media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Analitik media sosial membantu mengukur performa konten, interaksi pengguna, dan efektivitas kampanye. Tools seperti Meta Insights dan TikTok Analytics digunakan untuk evaluasi.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Iklan Berbayar di Media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Iklan berbayar memungkinkan penargetan spesifik berdasarkan demografi, minat, dan perilaku pengguna. Ini meningkatkan efisiensi kampanye pemasaran.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 Media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Startup fashion lokal berhasil meningkatkan followers dan penjualan melalui kampanye kreatif di Instagram dan TikTok.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Tantangan &amp; Etika Media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Tantangan meliputi hoaks, komentar negatif, dan privasi data. Etika dalam komunikasi digital harus dijaga untuk membangun reputasi yang baik.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Langkah-langkah Menyusun Strategi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Strategi pemasaran digital dimulai dari analisis situasi, penentuan tujuan, identifikasi audiens, pemilihan kanal, dan pengukuran hasil.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Menentukan Target Pasar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Target pasar harus ditentukan berdasarkan segmentasi demografis, geografis, psikografis, dan perilaku. Pemahaman audiens membantu menyusun pesan yang tepat.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Menentukan Tujuan Kampanye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Tujuan kampanye bisa berupa peningkatan brand awareness, trafik website, konversi penjualan, atau loyalitas pelanggan. Tujuan harus SMART (Spesifik, Terukur, Achievable, Realistis, Time-bound).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400"/>
              <a:t>Peran Pemasaran Digital dalam Technopreneurship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9186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d-ID" sz="1700" dirty="0"/>
              <a:t>Dalam </a:t>
            </a:r>
            <a:r>
              <a:rPr lang="id-ID" sz="1700"/>
              <a:t>technopreneurship</a:t>
            </a:r>
            <a:r>
              <a:rPr lang="id-ID" sz="1700" dirty="0"/>
              <a:t>, pemasaran digital menjadi kunci untuk memperkenalkan inovasi teknologi kepada pasar. Dengan pendekatan digital, </a:t>
            </a:r>
            <a:r>
              <a:rPr lang="id-ID" sz="1700"/>
              <a:t>technopreneur</a:t>
            </a:r>
            <a:r>
              <a:rPr lang="id-ID" sz="1700" dirty="0"/>
              <a:t> dapat membangun </a:t>
            </a:r>
            <a:r>
              <a:rPr lang="id-ID" sz="1700"/>
              <a:t>brand</a:t>
            </a:r>
            <a:r>
              <a:rPr lang="id-ID" sz="1700" dirty="0"/>
              <a:t> </a:t>
            </a:r>
            <a:r>
              <a:rPr lang="id-ID" sz="1700"/>
              <a:t>awareness</a:t>
            </a:r>
            <a:r>
              <a:rPr lang="id-ID" sz="1700" dirty="0"/>
              <a:t>, meningkatkan konversi, dan menjalin hubungan dengan pelanggan.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1295E-19F8-00B2-F754-0AB4B545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43" r="20489" b="-1"/>
          <a:stretch>
            <a:fillRect/>
          </a:stretch>
        </p:blipFill>
        <p:spPr>
          <a:xfrm>
            <a:off x="3815044" y="10"/>
            <a:ext cx="53289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Memilih Kanal Pemasaran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Kanal pemasaran dipilih berdasarkan karakteristik audiens dan jenis produk. Kombinasi SEO, SEM, dan media sosial sering digunakan untuk hasil maksimal.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Menyusun Konten &amp; Kalender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Konten harus dirancang sesuai tujuan kampanye dan dipublikasikan secara konsisten. Kalender konten membantu mengatur jadwal dan tema posting.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Budgeting &amp; ROI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Anggaran pemasaran harus disesuaikan dengan skala bisnis dan tujuan kampanye. ROI digunakan untuk menilai efektivitas investasi pemasaran.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Monitoring &amp; Evaluasi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Monitoring dilakukan secara berkala untuk melihat performa kampanye. Evaluasi membantu mengidentifikasi kekuatan dan kelemahan strategi.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Pivoting Strategi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Jika strategi tidak efektif, perlu dilakukan pivoting atau penyesuaian. Ini bisa berupa perubahan kanal, konten, atau target audiens.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Studi Kasus Strategi Pemasaran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Startup teknologi edukasi berhasil meningkatkan pengguna aktif dengan strategi pemasaran digital terpadu yang mencakup SEO, SEM, dan media sosial.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Ringkasan 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Materi pertemuan ini mencakup konsep pemasaran digital, teknik SEO dan SEM, pemanfaatan media sosial, serta penyusunan strategi pemasaran digital yang efektif.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Diskusi Kelompok: Simulasi Strategi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Mahasiswa diminta menyusun strategi pemasaran digital untuk produk fiktif, mencakup penentuan target pasar, kanal, konten, dan anggaran.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Tugas Proyek Mingguan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Tugas proyek berupa pembuatan rencana pemasaran digital untuk bisnis berbasis teknologi yang akan dipresentasikan pada pertemuan berikutnya.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Refleksi &amp; Pertanyaan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Mahasiswa diajak merefleksikan pembelajaran hari ini dan mengajukan pertanyaan untuk memperdalam pemahaman tentang pemasaran digital.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122" y="685800"/>
            <a:ext cx="1907400" cy="1752599"/>
          </a:xfrm>
        </p:spPr>
        <p:txBody>
          <a:bodyPr anchor="b">
            <a:normAutofit/>
          </a:bodyPr>
          <a:lstStyle/>
          <a:p>
            <a:pPr algn="l"/>
            <a:r>
              <a:rPr lang="id-ID" sz="2800"/>
              <a:t>Pemasaran Tradisional vs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2" y="2666999"/>
            <a:ext cx="2109290" cy="312420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d-ID" sz="1400" dirty="0"/>
              <a:t>Pemasaran tradisional menggunakan media cetak, televisi, dan radio, sedangkan pemasaran digital memanfaatkan internet dan teknologi. Digital </a:t>
            </a:r>
            <a:r>
              <a:rPr lang="id-ID" sz="1400" dirty="0" err="1"/>
              <a:t>marketing</a:t>
            </a:r>
            <a:r>
              <a:rPr lang="id-ID" sz="1400" dirty="0"/>
              <a:t> lebih fleksibel, hemat biaya, dan memungkinkan analisis data secara real-</a:t>
            </a:r>
            <a:r>
              <a:rPr lang="id-ID" sz="1400" dirty="0" err="1"/>
              <a:t>time</a:t>
            </a:r>
            <a:r>
              <a:rPr lang="id-ID" sz="1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30996-BFC7-B895-C572-1E0B38A65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23" r="25300" b="1"/>
          <a:stretch>
            <a:fillRect/>
          </a:stretch>
        </p:blipFill>
        <p:spPr>
          <a:xfrm>
            <a:off x="3705901" y="1011765"/>
            <a:ext cx="4678019" cy="4546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122" y="685800"/>
            <a:ext cx="1907400" cy="175259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id-ID" sz="2800"/>
              <a:t>Komponen Utama Pemasaran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2" y="2666999"/>
            <a:ext cx="2109290" cy="31242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d-ID" sz="1600"/>
              <a:t>Komponen utama dalam pemasaran digital meliputi SEO, SEM, media sosial, email marketing, konten digital, dan analitik. Setiap komponen memiliki peran penting dalam membangun strategi pemasaran yang menyeluruh.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D7EF4-3E9C-3EEB-0A2E-7BF05E3C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2" r="12693" b="2"/>
          <a:stretch>
            <a:fillRect/>
          </a:stretch>
        </p:blipFill>
        <p:spPr>
          <a:xfrm>
            <a:off x="3705901" y="1011765"/>
            <a:ext cx="4678019" cy="45467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0FE50-714B-3095-A8B5-8C8D6E50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89" r="832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id-ID" sz="3500"/>
              <a:t>Pengertian SEO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d-ID" sz="1700" dirty="0" err="1"/>
              <a:t>Search</a:t>
            </a:r>
            <a:r>
              <a:rPr lang="id-ID" sz="1700" dirty="0"/>
              <a:t> </a:t>
            </a:r>
            <a:r>
              <a:rPr lang="id-ID" sz="1700" dirty="0" err="1"/>
              <a:t>Engine</a:t>
            </a:r>
            <a:r>
              <a:rPr lang="id-ID" sz="1700" dirty="0"/>
              <a:t> </a:t>
            </a:r>
            <a:r>
              <a:rPr lang="id-ID" sz="1700" dirty="0" err="1"/>
              <a:t>Optimization</a:t>
            </a:r>
            <a:r>
              <a:rPr lang="id-ID" sz="1700" dirty="0"/>
              <a:t> (SEO) adalah proses mengoptimalkan situs web agar muncul di peringkat atas hasil pencarian organik di mesin pencari seperti Google. Tujuannya adalah meningkatkan visibilitas dan </a:t>
            </a:r>
            <a:r>
              <a:rPr lang="id-ID" sz="1700" dirty="0" err="1"/>
              <a:t>trafik</a:t>
            </a:r>
            <a:r>
              <a:rPr lang="id-ID" sz="1700" dirty="0"/>
              <a:t> </a:t>
            </a:r>
            <a:r>
              <a:rPr lang="id-ID" sz="1700" dirty="0" err="1"/>
              <a:t>website</a:t>
            </a:r>
            <a:r>
              <a:rPr lang="id-ID" sz="17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id-ID" sz="3500"/>
              <a:t>Tujuan dan Manfaat SEO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id-ID" sz="1700"/>
              <a:t>SEO bertujuan untuk meningkatkan kualitas dan kuantitas trafik ke situs web secara gratis. Manfaatnya termasuk peningkatan brand awareness, kredibilitas bisnis, dan konversi penjualan.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0FCDE-3C63-99DD-669D-FDF7036EFB3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id-ID" sz="3500"/>
              <a:t>Cara Kerja Mesin Pencari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7C140-22F2-F5BF-594F-B9110079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60" r="20439" b="-2"/>
          <a:stretch>
            <a:fillRect/>
          </a:stretch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556" y="2470245"/>
            <a:ext cx="3117384" cy="3769835"/>
          </a:xfrm>
        </p:spPr>
        <p:txBody>
          <a:bodyPr anchor="ctr">
            <a:normAutofit/>
          </a:bodyPr>
          <a:lstStyle/>
          <a:p>
            <a:r>
              <a:rPr lang="id-ID" sz="1700"/>
              <a:t>Mesin pencari bekerja dengan merayapi, mengindeks, dan memberi peringkat halaman web berdasarkan relevansi dan kualitas konten. Algoritma mesin pencari menentukan posisi halaman dalam hasil pencarian.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r>
              <a:rPr lang="id-ID" sz="5400"/>
              <a:t>Teknik SEO On-Page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t>SEO On-Page mencakup optimasi elemen dalam halaman web seperti judul, meta deskripsi, URL, konten berkualitas, dan penggunaan kata kunci yang relevan.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F8241B9-9EE4-4945-B228-1BD6BA42A43E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99F8734-CF0A-4194-ABBE-703D0D87F33E}">
  <we:reference id="wa200006038" version="1.0.0.5" store="en-US" storeType="OMEX"/>
  <we:alternateReferences>
    <we:reference id="WA200006038" version="1.0.0.5" store="WA200006038" storeType="OMEX"/>
  </we:alternateReferences>
  <we:properties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1119</Words>
  <Application>Microsoft Office PowerPoint</Application>
  <PresentationFormat>On-screen Show (4:3)</PresentationFormat>
  <Paragraphs>78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Century Gothic</vt:lpstr>
      <vt:lpstr>Wingdings 3</vt:lpstr>
      <vt:lpstr>Office Theme</vt:lpstr>
      <vt:lpstr>Wisp</vt:lpstr>
      <vt:lpstr>Pertemuan 6: Pemasaran Digital &amp; Strategi</vt:lpstr>
      <vt:lpstr>Definisi Pemasaran Digital</vt:lpstr>
      <vt:lpstr>Peran Pemasaran Digital dalam Technopreneurship</vt:lpstr>
      <vt:lpstr>Pemasaran Tradisional vs Digital</vt:lpstr>
      <vt:lpstr>Komponen Utama Pemasaran Digital</vt:lpstr>
      <vt:lpstr>Pengertian SEO</vt:lpstr>
      <vt:lpstr>Tujuan dan Manfaat SEO</vt:lpstr>
      <vt:lpstr>Cara Kerja Mesin Pencari</vt:lpstr>
      <vt:lpstr>Teknik SEO On-Page</vt:lpstr>
      <vt:lpstr>Teknik SEO Off-Page</vt:lpstr>
      <vt:lpstr>Tools SEO Populer</vt:lpstr>
      <vt:lpstr>Studi Kasus SEO pada Startup</vt:lpstr>
      <vt:lpstr>Pengertian SEM</vt:lpstr>
      <vt:lpstr>Perbedaan SEO vs SEM</vt:lpstr>
      <vt:lpstr>Platform SEM</vt:lpstr>
      <vt:lpstr>Strategi Penentuan Kata Kunci</vt:lpstr>
      <vt:lpstr>Pengukuran Efektivitas SEM</vt:lpstr>
      <vt:lpstr>Studi Kasus SEM</vt:lpstr>
      <vt:lpstr>Peran Media Sosial dalam Bisnis Digital</vt:lpstr>
      <vt:lpstr>Platform Media Sosial Populer</vt:lpstr>
      <vt:lpstr>Strategi Konten Media Sosial</vt:lpstr>
      <vt:lpstr>Influencer &amp; Komunitas</vt:lpstr>
      <vt:lpstr>Analitik Media Sosial</vt:lpstr>
      <vt:lpstr>Iklan Berbayar di Media Sosial</vt:lpstr>
      <vt:lpstr>Studi Kasus Media Sosial</vt:lpstr>
      <vt:lpstr>Tantangan &amp; Etika Media Sosial</vt:lpstr>
      <vt:lpstr>Langkah-langkah Menyusun Strategi</vt:lpstr>
      <vt:lpstr>Menentukan Target Pasar</vt:lpstr>
      <vt:lpstr>Menentukan Tujuan Kampanye</vt:lpstr>
      <vt:lpstr>Memilih Kanal Pemasaran</vt:lpstr>
      <vt:lpstr>Menyusun Konten &amp; Kalender</vt:lpstr>
      <vt:lpstr>Budgeting &amp; ROI</vt:lpstr>
      <vt:lpstr>Monitoring &amp; Evaluasi</vt:lpstr>
      <vt:lpstr>Pivoting Strategi</vt:lpstr>
      <vt:lpstr>Studi Kasus Strategi Pemasaran Digital</vt:lpstr>
      <vt:lpstr>Ringkasan Materi</vt:lpstr>
      <vt:lpstr>Diskusi Kelompok: Simulasi Strategi</vt:lpstr>
      <vt:lpstr>Tugas Proyek Mingguan</vt:lpstr>
      <vt:lpstr>Refleksi &amp; Pertanyaan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Lenovo</dc:creator>
  <cp:keywords/>
  <dc:description>generated using python-pptx</dc:description>
  <cp:lastModifiedBy>Lukmanul Hakim</cp:lastModifiedBy>
  <cp:revision>2</cp:revision>
  <dcterms:created xsi:type="dcterms:W3CDTF">2013-01-27T09:14:16Z</dcterms:created>
  <dcterms:modified xsi:type="dcterms:W3CDTF">2025-11-05T04:15:26Z</dcterms:modified>
  <cp:category/>
</cp:coreProperties>
</file>