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576" autoAdjust="0"/>
  </p:normalViewPr>
  <p:slideViewPr>
    <p:cSldViewPr>
      <p:cViewPr varScale="1">
        <p:scale>
          <a:sx n="49" d="100"/>
          <a:sy n="49" d="100"/>
        </p:scale>
        <p:origin x="173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35C82-1820-7169-18F7-3B99F3FC3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821490-442C-987F-E781-5CFAF67DFE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D25BED-98DB-41AE-FBD3-A88C58ADA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Memilih metode yang tepat tergantung pada masalah yang dihadapi, tahap proses desain, dan sumber daya yang tersedia.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7D983-BBB6-2A44-574E-17200138B75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85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4910E-5B0E-0076-B9BB-B46E91A2F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0F334-C84E-EE2D-12C3-E8BC1B21FB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EA694A-AF66-02D5-D2B2-AF7B271560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A909B-DF34-27B3-E6EE-EA84101EA61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72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A60E9-FABE-173A-B796-F1E4DEED5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F3B8EB-0348-3963-EED2-999D84B0F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788A1E-9B05-7A6F-1B56-5FE64B544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964FE-40BA-80F0-1981-CAA69A8624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85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7DD4F-DD22-4C61-532F-AA36B3913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957F88-5622-E45A-3DE9-554925A51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66C5B2-09AD-6A80-122B-6EB27E7622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(misalnya, "Bagaimana kita bisa membantu [pengguna] mencapai [tujuan] dengan lebih baik karena [wawasan]?")</a:t>
            </a:r>
            <a:endParaRPr lang="id-ID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F530C-2C07-4440-CD51-A4C443C4336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08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ECCFC-0856-D4CF-EBE0-E55B9B548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C52515-49FD-4825-6636-8481DF64D9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DF79CF-51D1-06F0-A732-1EF6284186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0C10B-3360-D31D-4E57-7B4591D2BD5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05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11150-6703-746E-F9AA-92CB69A7D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A68634-3789-B8E5-FBDA-EBE2A7D5AF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C455E-1E12-7896-84F1-46A2516B17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4F55C-1B07-AF03-81D2-212E524DFC9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362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1C0F1-C169-5098-866E-90FB6522F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B2B991-252A-EB4E-ED35-8784D6CEE4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01307A-3B13-8480-E11F-03F5F899E8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D5AD3E-3BF0-9B1C-1EDF-3B9F4B76653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75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Ini bukan hanya tentang membuat sesuatu terlihat bagus, tetapi juga tentang bagaimana sesuatu itu bekerja, bagaimana rasanya saat digunakan, dan bagaimana ia berinteraksi dengan penggunanya.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9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D37A3-06F4-CEA5-3F2F-301B932ED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F068DA-4805-8AA6-FE40-73047B1F9C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0BC9CE-B4AA-23D6-1838-7281370013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2397B-A364-B4B3-4EDA-226F8E14B87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53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40C83-E5F3-456C-606C-CD462313A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BF9FE2-5E0E-2927-1B1B-4619E90559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C1A4BD-ED8D-2019-0B61-21374B23E9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2B126-4974-E455-7E4D-0D6D3B2CC13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45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06A2B-48A7-9D41-4E07-C212D1AE6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4440A7-B831-DBB3-9CE2-85D524346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EB7286-E5D8-AAC5-F4C8-EC1A4282A3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Metode-metode ini membantu desainer untuk berpikir secara terstruktur, mengumpulkan informasi, menghasilkan ide, dan menguji asumsi.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125D7-24E0-8C22-11FA-FDEC5AF642D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23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094E2-C8A3-4CE8-2A19-117F4803E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35EADB-0143-1A3C-D05E-7F54739B0D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C3FBED-A71F-BAC0-30CB-8E8F087FF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40358-99B4-278B-B416-0C16D2B00CB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19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73C2C-D522-30FC-AC48-9EBB188D6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72B7A-D8F8-48D5-4ADA-1985E2F91A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5F51F9-2200-9E91-8068-0FEC8B99A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74E2A-049A-5DDA-25B6-E3C9E7A3E97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240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A2E7A-C3A2-F6B6-ECD1-F8B3C69FD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443CD1-3B3B-4CBF-21B1-5B31B10AFA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759AAD-4E76-3CEC-A190-5C48524E1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445C3-95DD-BDB4-AEF8-FB0017EC4F1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57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F2D7D-AAF6-7216-2F3A-F696E26DA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4BEBE1-E38F-1583-0471-66BBBE5C71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6D0FAC-AA2E-E846-0B26-DB708280F6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03FC2-7845-3C21-00DA-7106FDEDC3C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47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DHP23201 - Pengantar Manajemen</a:t>
            </a:r>
            <a:r>
              <a:rPr lang="en-US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 – Nia </a:t>
            </a:r>
            <a:r>
              <a:rPr lang="en-US" sz="1100" b="0" i="0" dirty="0" err="1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Lefiani</a:t>
            </a:r>
            <a:endParaRPr lang="en-US" sz="1100" b="0" i="0" dirty="0">
              <a:solidFill>
                <a:srgbClr val="333333"/>
              </a:solidFill>
              <a:effectLst/>
              <a:latin typeface="Poppins" panose="00000500000000000000" pitchFamily="2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DHP23201 - Pengantar Manajemen</a:t>
            </a:r>
            <a:r>
              <a:rPr lang="en-US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 – Nia </a:t>
            </a:r>
            <a:r>
              <a:rPr lang="en-US" sz="1100" b="0" i="0" dirty="0" err="1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DHP23201 - Pengantar Manajemen</a:t>
            </a:r>
            <a:r>
              <a:rPr lang="en-US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 – Nia </a:t>
            </a:r>
            <a:r>
              <a:rPr lang="en-US" sz="1100" b="0" i="0" dirty="0" err="1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endParaRPr lang="en-US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FF4DA-2EA5-0E93-E320-508E3B481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3861DA-4677-1DB7-A427-961C2CC80326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8. Prototyping: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model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simulasi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diuji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Prototip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digital,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fisik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9. Uji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Kegunaan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(Usability Testing):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mencoba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prototipe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area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perbaikan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33974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99BB0-672C-B794-0B68-50D2D5A6F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FC9923E-EC6C-3CFE-B6FD-A6CB1D04A7CE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Desain (Design Process)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F26B70-209A-CFB1-EC0A-7CB150267D4D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desainer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konkret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variasi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iteratif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non-linear,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mundur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84491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E0241-B01E-D0C7-1637-8E134EF08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5D00491-9D32-A8CF-D1C3-D00E0956A5C7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 Tahap Model proses desain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CF2896-79FC-44CC-9393-8C7F21F4194C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Berempati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(Empathize)</a:t>
            </a:r>
          </a:p>
          <a:p>
            <a:pPr marL="457200" indent="-457200" algn="l">
              <a:buFontTx/>
              <a:buChar char="-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dipecahkan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survei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sekunder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persona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Ini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75806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00C97-0A4B-15AF-7C73-0A68B95E6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114450F-493A-FBAC-0502-CDA84B0D5B0B}"/>
              </a:ext>
            </a:extLst>
          </p:cNvPr>
          <p:cNvSpPr txBox="1">
            <a:spLocks/>
          </p:cNvSpPr>
          <p:nvPr/>
        </p:nvSpPr>
        <p:spPr>
          <a:xfrm>
            <a:off x="457200" y="260648"/>
            <a:ext cx="8229600" cy="5865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id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Mendefinisikan (Define)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Tujuan: Merumuskan masalah inti dari sudut pandang pengguna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Aktivitas: Menganalisis data dari tahap empati, mengidentifikasi pola dan wawasan, dan merumuskan pernyataan masalah yang jelas, terfokus, dan dapat ditindaklanjuti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78871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36BF8-6229-4321-D485-F42D31162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0AF265-E187-824A-FFA9-BEFE8E662783}"/>
              </a:ext>
            </a:extLst>
          </p:cNvPr>
          <p:cNvSpPr txBox="1">
            <a:spLocks/>
          </p:cNvSpPr>
          <p:nvPr/>
        </p:nvSpPr>
        <p:spPr>
          <a:xfrm>
            <a:off x="457200" y="260648"/>
            <a:ext cx="8229600" cy="5865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id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Menggagas (Ideate)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Tujuan: Menghasilkan sebanyak mungkin solusi kreatif untuk pernyataan masalah yang telah didefinisikan.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Aktivitas: Brainstorming, mind mapping, sketsa cepat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76983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B211D-9535-85C3-20FB-B1F9DF192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3F1569-1FB0-3958-4A54-83EBB9BC72C1}"/>
              </a:ext>
            </a:extLst>
          </p:cNvPr>
          <p:cNvSpPr txBox="1">
            <a:spLocks/>
          </p:cNvSpPr>
          <p:nvPr/>
        </p:nvSpPr>
        <p:spPr>
          <a:xfrm>
            <a:off x="457200" y="260648"/>
            <a:ext cx="8229600" cy="5865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Prototipe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(Prototype)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representasi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diuji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prototipe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sketsa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wireframe, model 3D,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role-playing).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40006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0747F-A57B-6309-48D5-CF2F1EA52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EA62F31-31FC-224F-64C6-1A0AFBD6566C}"/>
              </a:ext>
            </a:extLst>
          </p:cNvPr>
          <p:cNvSpPr txBox="1">
            <a:spLocks/>
          </p:cNvSpPr>
          <p:nvPr/>
        </p:nvSpPr>
        <p:spPr>
          <a:xfrm>
            <a:off x="457200" y="260648"/>
            <a:ext cx="8229600" cy="5865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5.Menguji (Test)</a:t>
            </a:r>
          </a:p>
          <a:p>
            <a:pPr marL="457200" indent="-457200" algn="l">
              <a:buFontTx/>
              <a:buChar char="-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Menguji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prototipe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menyempurnakan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uji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kegunaan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balik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seringkali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berempati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siklus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iterasi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35622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Pengerjaan desain, metode</a:t>
            </a: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dan </a:t>
            </a:r>
            <a:r>
              <a:rPr kumimoji="0" lang="sv-SE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desain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Pengerjaan desain adalah aktivitas menciptakan solusi yang fungsional, estetis, dan bermakna untuk memenuhi kebutuhan atau menyelesaikan masalah tertentu.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737EB-4F0D-EC24-7332-4464E8E4C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8CA5B78-19AC-C155-B76D-5A04481F56B3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Pengerjaan desain melibatkan berbagai disiplin ilmu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1EA235A-FDD6-1857-2564-68123F3D3B71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 Grafis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Menciptakan komunikasi visual (logo, poster, antarmuka).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 Produk: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 barang fisik (furnitur, perangkat elektronik).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 Interior: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Merancang ruang dalam ruangan.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 Arsitektur: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Merancang bangunan dan lingkungan binaan.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 Web/UI/UX: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Merancang pengalaman dan antarmuka digital.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3937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D26E6-2769-0611-45BF-D49D3F34C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7B7CBA-8C48-8EA5-FD62-2E0F08F33CF3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5361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Desainer tidak hanya mengikuti instruksi, tetapi juga merumuskan masalah, meneliti konteks, menghasilkan ide, membuat prototipe, dan menguji solusi untuk memastikan efektivitasnya.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92972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C1C13-8A18-04A7-FD0F-D9900875E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BC43CB5-0EBE-C339-C731-2F3C11555F5A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Metode Desain (Design Methods)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A5CDA95-778B-5658-0D16-52717DE63000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 desain adalah alat dan teknik spesifik yang digunakan desainer dalam setiap tahap proses desain untuk mencapai tujuan tertentu.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76068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BD288-D2F8-0ED3-97F4-C2FBCC740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2D58E02-B777-FFE1-C0BA-23D9D9B27487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metode desain yang umum digunakan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247852-B568-7477-0654-0038F284D03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Wawancara Pengguna: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Berbicara langsung dengan calon pengguna untuk memahami kebutuhan, motivasi, dan tantangan mereka. Ini adalah cara yang bagus untuk mendapatkan wawasan langsung.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59279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7F6BB-FBB7-9436-4671-89942C1BE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D58629-85CB-2C4F-2262-43EC1A242AFD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Observasi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Lapangan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(Ethnography):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Mengamati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Apa yang 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seringkali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!</a:t>
            </a: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Peta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(Empathy Map)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Alat visual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merangkum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pikirkan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Ini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perspektif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4826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CFB35-19AE-607B-4DAB-53E691330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32E04FB-98CE-794F-2374-E926CBDF536B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4. Brainstorming: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kolaboratif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ide-ide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sebanyak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menghakimi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Kuantitas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diutamakan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5.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Sketsa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(Sketching):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gambar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memvisualisasikan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ide. Ini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murah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mengeksplorasi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1917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DE18A-6CED-1B95-1BA8-2EA7D646B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9A8369-713A-DA35-4939-044F2BCD4495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6. Mind Mapping: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Teknik visual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sekitar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topik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sentral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Ini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ide.</a:t>
            </a:r>
          </a:p>
          <a:p>
            <a:pPr algn="l"/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7.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Kompetitor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solusi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pasar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mengidentifikasi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kelemahan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diferensiasi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92537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6715</TotalTime>
  <Words>792</Words>
  <Application>Microsoft Office PowerPoint</Application>
  <PresentationFormat>On-screen Show (4:3)</PresentationFormat>
  <Paragraphs>72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501</cp:revision>
  <cp:lastPrinted>2017-08-29T02:54:51Z</cp:lastPrinted>
  <dcterms:created xsi:type="dcterms:W3CDTF">2010-04-18T12:06:30Z</dcterms:created>
  <dcterms:modified xsi:type="dcterms:W3CDTF">2025-06-10T08:46:44Z</dcterms:modified>
</cp:coreProperties>
</file>