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301" r:id="rId3"/>
    <p:sldId id="302"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 id="300" r:id="rId25"/>
  </p:sldIdLst>
  <p:sldSz cx="9144000" cy="6858000" type="screen4x3"/>
  <p:notesSz cx="7045325" cy="9345613"/>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 xmlns:p15="http://schemas.microsoft.com/office/powerpoint/2012/main" userId="Ray" providerId="None"/>
      </p:ext>
    </p:extLst>
  </p:cmAuthor>
  <p:cmAuthor id="2" name="user" initials="u" lastIdx="1" clrIdx="1">
    <p:extLst>
      <p:ext uri="{19B8F6BF-5375-455C-9EA6-DF929625EA0E}">
        <p15:presenceInfo xmlns=""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p:scale>
          <a:sx n="69" d="100"/>
          <a:sy n="69" d="100"/>
        </p:scale>
        <p:origin x="-1104" y="-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 xmlns:p15="http://schemas.microsoft.com/office/powerpoint/2012/main" timeZoneBias="-420"/>
      </p:ext>
    </p:extLst>
  </p:cm>
</p:cmLst>
</file>

<file path=ppt/diagrams/_rels/data3.xml.rels><?xml version="1.0" encoding="UTF-8" standalone="yes"?>
<Relationships xmlns="http://schemas.openxmlformats.org/package/2006/relationships"><Relationship Id="rId1" Type="http://schemas.openxmlformats.org/officeDocument/2006/relationships/image" Target="../media/image4.png"/></Relationships>
</file>

<file path=ppt/diagrams/_rels/drawing3.xml.rels><?xml version="1.0" encoding="UTF-8" standalone="yes"?>
<Relationships xmlns="http://schemas.openxmlformats.org/package/2006/relationships"><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1AA2F8-619D-4014-9682-060B1EF68C70}" type="doc">
      <dgm:prSet loTypeId="urn:microsoft.com/office/officeart/2005/8/layout/equation2" loCatId="process" qsTypeId="urn:microsoft.com/office/officeart/2005/8/quickstyle/simple1" qsCatId="simple" csTypeId="urn:microsoft.com/office/officeart/2005/8/colors/colorful5" csCatId="colorful" phldr="1"/>
      <dgm:spPr/>
    </dgm:pt>
    <dgm:pt modelId="{261BC893-67C3-41D4-A35B-E298B1A7DA81}">
      <dgm:prSet phldrT="[Text]"/>
      <dgm:spPr/>
      <dgm:t>
        <a:bodyPr/>
        <a:lstStyle/>
        <a:p>
          <a:r>
            <a:rPr lang="en-US" dirty="0" smtClean="0">
              <a:latin typeface="Cambria" pitchFamily="18" charset="0"/>
              <a:ea typeface="Cambria" pitchFamily="18" charset="0"/>
            </a:rPr>
            <a:t>Orang</a:t>
          </a:r>
          <a:endParaRPr lang="en-US" dirty="0">
            <a:latin typeface="Cambria" pitchFamily="18" charset="0"/>
            <a:ea typeface="Cambria" pitchFamily="18" charset="0"/>
          </a:endParaRPr>
        </a:p>
      </dgm:t>
    </dgm:pt>
    <dgm:pt modelId="{0035A59B-4578-48C8-9E46-50C2BB128123}" type="parTrans" cxnId="{C761657F-9848-46B1-9FAF-F2662834F12A}">
      <dgm:prSet/>
      <dgm:spPr/>
      <dgm:t>
        <a:bodyPr/>
        <a:lstStyle/>
        <a:p>
          <a:endParaRPr lang="en-US"/>
        </a:p>
      </dgm:t>
    </dgm:pt>
    <dgm:pt modelId="{EF87DC67-250F-4012-8607-5545C86DD1C4}" type="sibTrans" cxnId="{C761657F-9848-46B1-9FAF-F2662834F12A}">
      <dgm:prSet/>
      <dgm:spPr/>
      <dgm:t>
        <a:bodyPr/>
        <a:lstStyle/>
        <a:p>
          <a:endParaRPr lang="en-US">
            <a:latin typeface="Cambria" pitchFamily="18" charset="0"/>
            <a:ea typeface="Cambria" pitchFamily="18" charset="0"/>
          </a:endParaRPr>
        </a:p>
      </dgm:t>
    </dgm:pt>
    <dgm:pt modelId="{30636727-04E5-4AA8-8E10-B0D7C4958BF3}">
      <dgm:prSet phldrT="[Text]"/>
      <dgm:spPr/>
      <dgm:t>
        <a:bodyPr/>
        <a:lstStyle/>
        <a:p>
          <a:r>
            <a:rPr lang="en-US" dirty="0" smtClean="0">
              <a:latin typeface="Cambria" pitchFamily="18" charset="0"/>
              <a:ea typeface="Cambria" pitchFamily="18" charset="0"/>
            </a:rPr>
            <a:t>Badan</a:t>
          </a:r>
          <a:endParaRPr lang="en-US" dirty="0">
            <a:latin typeface="Cambria" pitchFamily="18" charset="0"/>
            <a:ea typeface="Cambria" pitchFamily="18" charset="0"/>
          </a:endParaRPr>
        </a:p>
      </dgm:t>
    </dgm:pt>
    <dgm:pt modelId="{5039B373-64F8-457E-ACA7-5555F6EB9758}" type="parTrans" cxnId="{BC418452-FFB0-4DBD-9F0C-0A7C7C3E2AEC}">
      <dgm:prSet/>
      <dgm:spPr/>
      <dgm:t>
        <a:bodyPr/>
        <a:lstStyle/>
        <a:p>
          <a:endParaRPr lang="en-US"/>
        </a:p>
      </dgm:t>
    </dgm:pt>
    <dgm:pt modelId="{F0BC47AB-95B3-4E2C-A38F-B5EC25832AFD}" type="sibTrans" cxnId="{BC418452-FFB0-4DBD-9F0C-0A7C7C3E2AEC}">
      <dgm:prSet/>
      <dgm:spPr/>
      <dgm:t>
        <a:bodyPr/>
        <a:lstStyle/>
        <a:p>
          <a:endParaRPr lang="en-US">
            <a:latin typeface="Cambria" pitchFamily="18" charset="0"/>
            <a:ea typeface="Cambria" pitchFamily="18" charset="0"/>
          </a:endParaRPr>
        </a:p>
      </dgm:t>
    </dgm:pt>
    <dgm:pt modelId="{F6316553-0230-49A4-91C6-FE93D00980A4}">
      <dgm:prSet phldrT="[Text]"/>
      <dgm:spPr/>
      <dgm:t>
        <a:bodyPr/>
        <a:lstStyle/>
        <a:p>
          <a:r>
            <a:rPr lang="en-US" dirty="0" smtClean="0">
              <a:latin typeface="Cambria" pitchFamily="18" charset="0"/>
              <a:ea typeface="Cambria" pitchFamily="18" charset="0"/>
            </a:rPr>
            <a:t>Badan Hukum</a:t>
          </a:r>
          <a:endParaRPr lang="en-US" dirty="0">
            <a:latin typeface="Cambria" pitchFamily="18" charset="0"/>
            <a:ea typeface="Cambria" pitchFamily="18" charset="0"/>
          </a:endParaRPr>
        </a:p>
      </dgm:t>
    </dgm:pt>
    <dgm:pt modelId="{DB157CEF-C1A4-4A9D-B603-BC06B37FA35B}" type="parTrans" cxnId="{3CC1B29C-8B74-48FD-BD16-0EBED39E1A12}">
      <dgm:prSet/>
      <dgm:spPr/>
      <dgm:t>
        <a:bodyPr/>
        <a:lstStyle/>
        <a:p>
          <a:endParaRPr lang="en-US"/>
        </a:p>
      </dgm:t>
    </dgm:pt>
    <dgm:pt modelId="{294496F1-1544-462E-8A45-DA6910510ADA}" type="sibTrans" cxnId="{3CC1B29C-8B74-48FD-BD16-0EBED39E1A12}">
      <dgm:prSet/>
      <dgm:spPr/>
      <dgm:t>
        <a:bodyPr/>
        <a:lstStyle/>
        <a:p>
          <a:endParaRPr lang="en-US"/>
        </a:p>
      </dgm:t>
    </dgm:pt>
    <dgm:pt modelId="{827FF52D-B85A-461D-9B2C-BF1E19DCD5BF}" type="pres">
      <dgm:prSet presAssocID="{CF1AA2F8-619D-4014-9682-060B1EF68C70}" presName="Name0" presStyleCnt="0">
        <dgm:presLayoutVars>
          <dgm:dir/>
          <dgm:resizeHandles val="exact"/>
        </dgm:presLayoutVars>
      </dgm:prSet>
      <dgm:spPr/>
    </dgm:pt>
    <dgm:pt modelId="{01AE41C7-7F8B-43D4-9640-6F1177466B18}" type="pres">
      <dgm:prSet presAssocID="{CF1AA2F8-619D-4014-9682-060B1EF68C70}" presName="vNodes" presStyleCnt="0"/>
      <dgm:spPr/>
    </dgm:pt>
    <dgm:pt modelId="{34F571DA-8662-485B-9808-255D19D050AF}" type="pres">
      <dgm:prSet presAssocID="{261BC893-67C3-41D4-A35B-E298B1A7DA81}" presName="node" presStyleLbl="node1" presStyleIdx="0" presStyleCnt="3">
        <dgm:presLayoutVars>
          <dgm:bulletEnabled val="1"/>
        </dgm:presLayoutVars>
      </dgm:prSet>
      <dgm:spPr/>
      <dgm:t>
        <a:bodyPr/>
        <a:lstStyle/>
        <a:p>
          <a:endParaRPr lang="en-US"/>
        </a:p>
      </dgm:t>
    </dgm:pt>
    <dgm:pt modelId="{C54E307F-DA02-49F1-8C11-E030135902C4}" type="pres">
      <dgm:prSet presAssocID="{EF87DC67-250F-4012-8607-5545C86DD1C4}" presName="spacerT" presStyleCnt="0"/>
      <dgm:spPr/>
    </dgm:pt>
    <dgm:pt modelId="{6BE05CE9-F006-4D70-80A2-37D6FE63AE1F}" type="pres">
      <dgm:prSet presAssocID="{EF87DC67-250F-4012-8607-5545C86DD1C4}" presName="sibTrans" presStyleLbl="sibTrans2D1" presStyleIdx="0" presStyleCnt="2"/>
      <dgm:spPr/>
      <dgm:t>
        <a:bodyPr/>
        <a:lstStyle/>
        <a:p>
          <a:endParaRPr lang="en-US"/>
        </a:p>
      </dgm:t>
    </dgm:pt>
    <dgm:pt modelId="{38C7CBCD-EEC5-403E-99DB-7349AC51D3D1}" type="pres">
      <dgm:prSet presAssocID="{EF87DC67-250F-4012-8607-5545C86DD1C4}" presName="spacerB" presStyleCnt="0"/>
      <dgm:spPr/>
    </dgm:pt>
    <dgm:pt modelId="{84F1B63F-FA05-44BC-9671-9A365FC224B0}" type="pres">
      <dgm:prSet presAssocID="{30636727-04E5-4AA8-8E10-B0D7C4958BF3}" presName="node" presStyleLbl="node1" presStyleIdx="1" presStyleCnt="3">
        <dgm:presLayoutVars>
          <dgm:bulletEnabled val="1"/>
        </dgm:presLayoutVars>
      </dgm:prSet>
      <dgm:spPr/>
      <dgm:t>
        <a:bodyPr/>
        <a:lstStyle/>
        <a:p>
          <a:endParaRPr lang="en-US"/>
        </a:p>
      </dgm:t>
    </dgm:pt>
    <dgm:pt modelId="{E1B9E33C-BC2A-45BB-889E-B2C34C0E5D90}" type="pres">
      <dgm:prSet presAssocID="{CF1AA2F8-619D-4014-9682-060B1EF68C70}" presName="sibTransLast" presStyleLbl="sibTrans2D1" presStyleIdx="1" presStyleCnt="2"/>
      <dgm:spPr/>
      <dgm:t>
        <a:bodyPr/>
        <a:lstStyle/>
        <a:p>
          <a:endParaRPr lang="en-US"/>
        </a:p>
      </dgm:t>
    </dgm:pt>
    <dgm:pt modelId="{D2DCE61A-5884-4C99-8092-5B830E53C522}" type="pres">
      <dgm:prSet presAssocID="{CF1AA2F8-619D-4014-9682-060B1EF68C70}" presName="connectorText" presStyleLbl="sibTrans2D1" presStyleIdx="1" presStyleCnt="2"/>
      <dgm:spPr/>
      <dgm:t>
        <a:bodyPr/>
        <a:lstStyle/>
        <a:p>
          <a:endParaRPr lang="en-US"/>
        </a:p>
      </dgm:t>
    </dgm:pt>
    <dgm:pt modelId="{FE9B4872-2FAD-4796-AEF8-21358C3FC6A2}" type="pres">
      <dgm:prSet presAssocID="{CF1AA2F8-619D-4014-9682-060B1EF68C70}" presName="lastNode" presStyleLbl="node1" presStyleIdx="2" presStyleCnt="3">
        <dgm:presLayoutVars>
          <dgm:bulletEnabled val="1"/>
        </dgm:presLayoutVars>
      </dgm:prSet>
      <dgm:spPr/>
      <dgm:t>
        <a:bodyPr/>
        <a:lstStyle/>
        <a:p>
          <a:endParaRPr lang="en-US"/>
        </a:p>
      </dgm:t>
    </dgm:pt>
  </dgm:ptLst>
  <dgm:cxnLst>
    <dgm:cxn modelId="{C7738F42-E556-4671-A7D3-85361C14481D}" type="presOf" srcId="{261BC893-67C3-41D4-A35B-E298B1A7DA81}" destId="{34F571DA-8662-485B-9808-255D19D050AF}" srcOrd="0" destOrd="0" presId="urn:microsoft.com/office/officeart/2005/8/layout/equation2"/>
    <dgm:cxn modelId="{D91443AA-378F-4BD0-8E2D-EFCA54153A21}" type="presOf" srcId="{EF87DC67-250F-4012-8607-5545C86DD1C4}" destId="{6BE05CE9-F006-4D70-80A2-37D6FE63AE1F}" srcOrd="0" destOrd="0" presId="urn:microsoft.com/office/officeart/2005/8/layout/equation2"/>
    <dgm:cxn modelId="{2D153DE1-074E-470B-BC67-627EFE1350A9}" type="presOf" srcId="{F0BC47AB-95B3-4E2C-A38F-B5EC25832AFD}" destId="{D2DCE61A-5884-4C99-8092-5B830E53C522}" srcOrd="1" destOrd="0" presId="urn:microsoft.com/office/officeart/2005/8/layout/equation2"/>
    <dgm:cxn modelId="{27638C27-5FDD-4FF8-BABD-13101F030F9E}" type="presOf" srcId="{CF1AA2F8-619D-4014-9682-060B1EF68C70}" destId="{827FF52D-B85A-461D-9B2C-BF1E19DCD5BF}" srcOrd="0" destOrd="0" presId="urn:microsoft.com/office/officeart/2005/8/layout/equation2"/>
    <dgm:cxn modelId="{3CC1B29C-8B74-48FD-BD16-0EBED39E1A12}" srcId="{CF1AA2F8-619D-4014-9682-060B1EF68C70}" destId="{F6316553-0230-49A4-91C6-FE93D00980A4}" srcOrd="2" destOrd="0" parTransId="{DB157CEF-C1A4-4A9D-B603-BC06B37FA35B}" sibTransId="{294496F1-1544-462E-8A45-DA6910510ADA}"/>
    <dgm:cxn modelId="{BC418452-FFB0-4DBD-9F0C-0A7C7C3E2AEC}" srcId="{CF1AA2F8-619D-4014-9682-060B1EF68C70}" destId="{30636727-04E5-4AA8-8E10-B0D7C4958BF3}" srcOrd="1" destOrd="0" parTransId="{5039B373-64F8-457E-ACA7-5555F6EB9758}" sibTransId="{F0BC47AB-95B3-4E2C-A38F-B5EC25832AFD}"/>
    <dgm:cxn modelId="{C761657F-9848-46B1-9FAF-F2662834F12A}" srcId="{CF1AA2F8-619D-4014-9682-060B1EF68C70}" destId="{261BC893-67C3-41D4-A35B-E298B1A7DA81}" srcOrd="0" destOrd="0" parTransId="{0035A59B-4578-48C8-9E46-50C2BB128123}" sibTransId="{EF87DC67-250F-4012-8607-5545C86DD1C4}"/>
    <dgm:cxn modelId="{3996EA4B-A208-4A62-9D31-9181693A6F9C}" type="presOf" srcId="{30636727-04E5-4AA8-8E10-B0D7C4958BF3}" destId="{84F1B63F-FA05-44BC-9671-9A365FC224B0}" srcOrd="0" destOrd="0" presId="urn:microsoft.com/office/officeart/2005/8/layout/equation2"/>
    <dgm:cxn modelId="{ECE1E759-C554-4C7B-A0CC-D474D245446F}" type="presOf" srcId="{F6316553-0230-49A4-91C6-FE93D00980A4}" destId="{FE9B4872-2FAD-4796-AEF8-21358C3FC6A2}" srcOrd="0" destOrd="0" presId="urn:microsoft.com/office/officeart/2005/8/layout/equation2"/>
    <dgm:cxn modelId="{6572FFCB-2E25-4190-BD9A-868D5BC97A75}" type="presOf" srcId="{F0BC47AB-95B3-4E2C-A38F-B5EC25832AFD}" destId="{E1B9E33C-BC2A-45BB-889E-B2C34C0E5D90}" srcOrd="0" destOrd="0" presId="urn:microsoft.com/office/officeart/2005/8/layout/equation2"/>
    <dgm:cxn modelId="{5C3FFBF1-82DD-4B8D-B512-3BCCD6915ABB}" type="presParOf" srcId="{827FF52D-B85A-461D-9B2C-BF1E19DCD5BF}" destId="{01AE41C7-7F8B-43D4-9640-6F1177466B18}" srcOrd="0" destOrd="0" presId="urn:microsoft.com/office/officeart/2005/8/layout/equation2"/>
    <dgm:cxn modelId="{AF7DD43F-CB8A-4676-A6DE-EDB65E8748BD}" type="presParOf" srcId="{01AE41C7-7F8B-43D4-9640-6F1177466B18}" destId="{34F571DA-8662-485B-9808-255D19D050AF}" srcOrd="0" destOrd="0" presId="urn:microsoft.com/office/officeart/2005/8/layout/equation2"/>
    <dgm:cxn modelId="{26ACEEAA-DE65-4BFA-852F-1BD0BD5F3404}" type="presParOf" srcId="{01AE41C7-7F8B-43D4-9640-6F1177466B18}" destId="{C54E307F-DA02-49F1-8C11-E030135902C4}" srcOrd="1" destOrd="0" presId="urn:microsoft.com/office/officeart/2005/8/layout/equation2"/>
    <dgm:cxn modelId="{DBB55AFD-DEC1-4C37-9CF4-B4DE5ACA7732}" type="presParOf" srcId="{01AE41C7-7F8B-43D4-9640-6F1177466B18}" destId="{6BE05CE9-F006-4D70-80A2-37D6FE63AE1F}" srcOrd="2" destOrd="0" presId="urn:microsoft.com/office/officeart/2005/8/layout/equation2"/>
    <dgm:cxn modelId="{B504E862-CAD3-41D9-8EBB-D5C98B7C8159}" type="presParOf" srcId="{01AE41C7-7F8B-43D4-9640-6F1177466B18}" destId="{38C7CBCD-EEC5-403E-99DB-7349AC51D3D1}" srcOrd="3" destOrd="0" presId="urn:microsoft.com/office/officeart/2005/8/layout/equation2"/>
    <dgm:cxn modelId="{196A0341-DDA7-44C2-939E-A798A7FE395D}" type="presParOf" srcId="{01AE41C7-7F8B-43D4-9640-6F1177466B18}" destId="{84F1B63F-FA05-44BC-9671-9A365FC224B0}" srcOrd="4" destOrd="0" presId="urn:microsoft.com/office/officeart/2005/8/layout/equation2"/>
    <dgm:cxn modelId="{A42D6584-B7EA-4240-B246-7DC5FC8949FA}" type="presParOf" srcId="{827FF52D-B85A-461D-9B2C-BF1E19DCD5BF}" destId="{E1B9E33C-BC2A-45BB-889E-B2C34C0E5D90}" srcOrd="1" destOrd="0" presId="urn:microsoft.com/office/officeart/2005/8/layout/equation2"/>
    <dgm:cxn modelId="{04336F56-2727-4D3A-90AA-C08A0BD6A7B2}" type="presParOf" srcId="{E1B9E33C-BC2A-45BB-889E-B2C34C0E5D90}" destId="{D2DCE61A-5884-4C99-8092-5B830E53C522}" srcOrd="0" destOrd="0" presId="urn:microsoft.com/office/officeart/2005/8/layout/equation2"/>
    <dgm:cxn modelId="{A825B5CF-4F1A-49F2-88E7-F73FA38484CF}" type="presParOf" srcId="{827FF52D-B85A-461D-9B2C-BF1E19DCD5BF}" destId="{FE9B4872-2FAD-4796-AEF8-21358C3FC6A2}"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CD1CC1-BC1A-4EAF-B016-8D8779A087B8}"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9A13C31-E411-4387-A74E-8463AE13DC47}">
      <dgm:prSet phldrT="[Text]"/>
      <dgm:spPr/>
      <dgm:t>
        <a:bodyPr/>
        <a:lstStyle/>
        <a:p>
          <a:r>
            <a:rPr lang="en-US" dirty="0" smtClean="0">
              <a:latin typeface="Cambria" pitchFamily="18" charset="0"/>
              <a:ea typeface="Cambria" pitchFamily="18" charset="0"/>
            </a:rPr>
            <a:t>Harus didirikan oleh 2 (dua) orang atau lebih</a:t>
          </a:r>
        </a:p>
      </dgm:t>
    </dgm:pt>
    <dgm:pt modelId="{B371490E-708B-4FFB-BB65-315422674D00}" type="parTrans" cxnId="{404B29E2-D527-4357-A27E-94C097283021}">
      <dgm:prSet/>
      <dgm:spPr/>
      <dgm:t>
        <a:bodyPr/>
        <a:lstStyle/>
        <a:p>
          <a:endParaRPr lang="en-US">
            <a:latin typeface="Cambria" pitchFamily="18" charset="0"/>
            <a:ea typeface="Cambria" pitchFamily="18" charset="0"/>
          </a:endParaRPr>
        </a:p>
      </dgm:t>
    </dgm:pt>
    <dgm:pt modelId="{F6262E03-9CB2-4BE2-B240-201B0598E707}" type="sibTrans" cxnId="{404B29E2-D527-4357-A27E-94C097283021}">
      <dgm:prSet/>
      <dgm:spPr/>
      <dgm:t>
        <a:bodyPr/>
        <a:lstStyle/>
        <a:p>
          <a:endParaRPr lang="en-US">
            <a:latin typeface="Cambria" pitchFamily="18" charset="0"/>
            <a:ea typeface="Cambria" pitchFamily="18" charset="0"/>
          </a:endParaRPr>
        </a:p>
      </dgm:t>
    </dgm:pt>
    <dgm:pt modelId="{12CBEBE2-8A42-424D-8E94-1279A007BA3B}">
      <dgm:prSet phldrT="[Text]"/>
      <dgm:spPr/>
      <dgm:t>
        <a:bodyPr/>
        <a:lstStyle/>
        <a:p>
          <a:r>
            <a:rPr lang="sv-SE" dirty="0" smtClean="0">
              <a:latin typeface="Cambria" pitchFamily="18" charset="0"/>
              <a:ea typeface="Cambria" pitchFamily="18" charset="0"/>
            </a:rPr>
            <a:t>Didirikan dengan perjanjian berupa Akta Notaris </a:t>
          </a:r>
          <a:r>
            <a:rPr lang="en-US" dirty="0" smtClean="0">
              <a:latin typeface="Cambria" pitchFamily="18" charset="0"/>
              <a:ea typeface="Cambria" pitchFamily="18" charset="0"/>
            </a:rPr>
            <a:t>yang dibuat dalam Bahasa Indonesia</a:t>
          </a:r>
          <a:endParaRPr lang="en-US" dirty="0">
            <a:latin typeface="Cambria" pitchFamily="18" charset="0"/>
            <a:ea typeface="Cambria" pitchFamily="18" charset="0"/>
          </a:endParaRPr>
        </a:p>
      </dgm:t>
    </dgm:pt>
    <dgm:pt modelId="{DD9C8A5D-025E-4131-BE08-D376AB8B1DD4}" type="parTrans" cxnId="{D97EFA9B-4F19-4FF9-B253-CFEAC0559329}">
      <dgm:prSet/>
      <dgm:spPr/>
      <dgm:t>
        <a:bodyPr/>
        <a:lstStyle/>
        <a:p>
          <a:endParaRPr lang="en-US">
            <a:latin typeface="Cambria" pitchFamily="18" charset="0"/>
            <a:ea typeface="Cambria" pitchFamily="18" charset="0"/>
          </a:endParaRPr>
        </a:p>
      </dgm:t>
    </dgm:pt>
    <dgm:pt modelId="{C323BB34-FAB4-4DFA-A98F-2CCD5430B878}" type="sibTrans" cxnId="{D97EFA9B-4F19-4FF9-B253-CFEAC0559329}">
      <dgm:prSet/>
      <dgm:spPr/>
      <dgm:t>
        <a:bodyPr/>
        <a:lstStyle/>
        <a:p>
          <a:endParaRPr lang="en-US">
            <a:latin typeface="Cambria" pitchFamily="18" charset="0"/>
            <a:ea typeface="Cambria" pitchFamily="18" charset="0"/>
          </a:endParaRPr>
        </a:p>
      </dgm:t>
    </dgm:pt>
    <dgm:pt modelId="{7C1E9307-B0CE-4569-96A4-FC00571996CB}">
      <dgm:prSet phldrT="[Text]"/>
      <dgm:spPr/>
      <dgm:t>
        <a:bodyPr/>
        <a:lstStyle/>
        <a:p>
          <a:r>
            <a:rPr lang="en-US" dirty="0" smtClean="0">
              <a:latin typeface="Cambria" pitchFamily="18" charset="0"/>
              <a:ea typeface="Cambria" pitchFamily="18" charset="0"/>
            </a:rPr>
            <a:t>Setiap pendiri wajib mengambil bagian saham</a:t>
          </a:r>
        </a:p>
      </dgm:t>
    </dgm:pt>
    <dgm:pt modelId="{CC2316F7-7CB0-439D-A26E-44FC6C14CF43}" type="parTrans" cxnId="{B93FF638-0B5A-4D23-838C-5029D05D18B2}">
      <dgm:prSet/>
      <dgm:spPr/>
      <dgm:t>
        <a:bodyPr/>
        <a:lstStyle/>
        <a:p>
          <a:endParaRPr lang="en-US">
            <a:latin typeface="Cambria" pitchFamily="18" charset="0"/>
            <a:ea typeface="Cambria" pitchFamily="18" charset="0"/>
          </a:endParaRPr>
        </a:p>
      </dgm:t>
    </dgm:pt>
    <dgm:pt modelId="{BA602ED6-4029-491B-861D-9EADC42AF484}" type="sibTrans" cxnId="{B93FF638-0B5A-4D23-838C-5029D05D18B2}">
      <dgm:prSet/>
      <dgm:spPr/>
      <dgm:t>
        <a:bodyPr/>
        <a:lstStyle/>
        <a:p>
          <a:endParaRPr lang="en-US">
            <a:latin typeface="Cambria" pitchFamily="18" charset="0"/>
            <a:ea typeface="Cambria" pitchFamily="18" charset="0"/>
          </a:endParaRPr>
        </a:p>
      </dgm:t>
    </dgm:pt>
    <dgm:pt modelId="{A53879C7-4E5A-47C7-A8CB-11A9CF0697F3}">
      <dgm:prSet phldrT="[Text]"/>
      <dgm:spPr/>
      <dgm:t>
        <a:bodyPr/>
        <a:lstStyle/>
        <a:p>
          <a:r>
            <a:rPr lang="en-US" dirty="0" smtClean="0">
              <a:latin typeface="Cambria" pitchFamily="18" charset="0"/>
              <a:ea typeface="Cambria" pitchFamily="18" charset="0"/>
            </a:rPr>
            <a:t>Memperoleh pengesahan dari </a:t>
          </a:r>
          <a:r>
            <a:rPr lang="en-US" dirty="0" err="1" smtClean="0">
              <a:latin typeface="Cambria" pitchFamily="18" charset="0"/>
              <a:ea typeface="Cambria" pitchFamily="18" charset="0"/>
            </a:rPr>
            <a:t>Menkumham</a:t>
          </a:r>
          <a:endParaRPr lang="en-US" dirty="0">
            <a:latin typeface="Cambria" pitchFamily="18" charset="0"/>
            <a:ea typeface="Cambria" pitchFamily="18" charset="0"/>
          </a:endParaRPr>
        </a:p>
      </dgm:t>
    </dgm:pt>
    <dgm:pt modelId="{C8A21E16-49EC-4B7C-BB9E-80D93E83B71D}" type="parTrans" cxnId="{0E20EDEC-CF11-4F01-90CB-508FFF556B6B}">
      <dgm:prSet/>
      <dgm:spPr/>
      <dgm:t>
        <a:bodyPr/>
        <a:lstStyle/>
        <a:p>
          <a:endParaRPr lang="en-US">
            <a:latin typeface="Cambria" pitchFamily="18" charset="0"/>
            <a:ea typeface="Cambria" pitchFamily="18" charset="0"/>
          </a:endParaRPr>
        </a:p>
      </dgm:t>
    </dgm:pt>
    <dgm:pt modelId="{65FC1A17-46DB-4172-8113-8E586DD19224}" type="sibTrans" cxnId="{0E20EDEC-CF11-4F01-90CB-508FFF556B6B}">
      <dgm:prSet/>
      <dgm:spPr/>
      <dgm:t>
        <a:bodyPr/>
        <a:lstStyle/>
        <a:p>
          <a:endParaRPr lang="en-US">
            <a:latin typeface="Cambria" pitchFamily="18" charset="0"/>
            <a:ea typeface="Cambria" pitchFamily="18" charset="0"/>
          </a:endParaRPr>
        </a:p>
      </dgm:t>
    </dgm:pt>
    <dgm:pt modelId="{8C0F50E0-4865-46B2-AB34-EB72F64ACE04}" type="pres">
      <dgm:prSet presAssocID="{F6CD1CC1-BC1A-4EAF-B016-8D8779A087B8}" presName="linear" presStyleCnt="0">
        <dgm:presLayoutVars>
          <dgm:animLvl val="lvl"/>
          <dgm:resizeHandles val="exact"/>
        </dgm:presLayoutVars>
      </dgm:prSet>
      <dgm:spPr/>
      <dgm:t>
        <a:bodyPr/>
        <a:lstStyle/>
        <a:p>
          <a:endParaRPr lang="en-US"/>
        </a:p>
      </dgm:t>
    </dgm:pt>
    <dgm:pt modelId="{277FC378-D19A-41CB-AF2A-35BA1B9B0F97}" type="pres">
      <dgm:prSet presAssocID="{59A13C31-E411-4387-A74E-8463AE13DC47}" presName="parentText" presStyleLbl="node1" presStyleIdx="0" presStyleCnt="2">
        <dgm:presLayoutVars>
          <dgm:chMax val="0"/>
          <dgm:bulletEnabled val="1"/>
        </dgm:presLayoutVars>
      </dgm:prSet>
      <dgm:spPr/>
      <dgm:t>
        <a:bodyPr/>
        <a:lstStyle/>
        <a:p>
          <a:endParaRPr lang="en-US"/>
        </a:p>
      </dgm:t>
    </dgm:pt>
    <dgm:pt modelId="{0337D87A-D448-466D-B0CF-512C1245ECFE}" type="pres">
      <dgm:prSet presAssocID="{59A13C31-E411-4387-A74E-8463AE13DC47}" presName="childText" presStyleLbl="revTx" presStyleIdx="0" presStyleCnt="2">
        <dgm:presLayoutVars>
          <dgm:bulletEnabled val="1"/>
        </dgm:presLayoutVars>
      </dgm:prSet>
      <dgm:spPr/>
      <dgm:t>
        <a:bodyPr/>
        <a:lstStyle/>
        <a:p>
          <a:endParaRPr lang="en-US"/>
        </a:p>
      </dgm:t>
    </dgm:pt>
    <dgm:pt modelId="{06BEFEB3-1433-4D9C-8C2C-D8AAE371B995}" type="pres">
      <dgm:prSet presAssocID="{7C1E9307-B0CE-4569-96A4-FC00571996CB}" presName="parentText" presStyleLbl="node1" presStyleIdx="1" presStyleCnt="2">
        <dgm:presLayoutVars>
          <dgm:chMax val="0"/>
          <dgm:bulletEnabled val="1"/>
        </dgm:presLayoutVars>
      </dgm:prSet>
      <dgm:spPr/>
      <dgm:t>
        <a:bodyPr/>
        <a:lstStyle/>
        <a:p>
          <a:endParaRPr lang="en-US"/>
        </a:p>
      </dgm:t>
    </dgm:pt>
    <dgm:pt modelId="{C9889FB4-0CCE-42B1-B501-06FAD804DF2C}" type="pres">
      <dgm:prSet presAssocID="{7C1E9307-B0CE-4569-96A4-FC00571996CB}" presName="childText" presStyleLbl="revTx" presStyleIdx="1" presStyleCnt="2">
        <dgm:presLayoutVars>
          <dgm:bulletEnabled val="1"/>
        </dgm:presLayoutVars>
      </dgm:prSet>
      <dgm:spPr/>
      <dgm:t>
        <a:bodyPr/>
        <a:lstStyle/>
        <a:p>
          <a:endParaRPr lang="en-US"/>
        </a:p>
      </dgm:t>
    </dgm:pt>
  </dgm:ptLst>
  <dgm:cxnLst>
    <dgm:cxn modelId="{489AEAAC-BDD0-4B37-B682-683129D61501}" type="presOf" srcId="{7C1E9307-B0CE-4569-96A4-FC00571996CB}" destId="{06BEFEB3-1433-4D9C-8C2C-D8AAE371B995}" srcOrd="0" destOrd="0" presId="urn:microsoft.com/office/officeart/2005/8/layout/vList2"/>
    <dgm:cxn modelId="{B93FF638-0B5A-4D23-838C-5029D05D18B2}" srcId="{F6CD1CC1-BC1A-4EAF-B016-8D8779A087B8}" destId="{7C1E9307-B0CE-4569-96A4-FC00571996CB}" srcOrd="1" destOrd="0" parTransId="{CC2316F7-7CB0-439D-A26E-44FC6C14CF43}" sibTransId="{BA602ED6-4029-491B-861D-9EADC42AF484}"/>
    <dgm:cxn modelId="{33B3CE48-1189-479E-93AA-ACBA3A30E2A0}" type="presOf" srcId="{12CBEBE2-8A42-424D-8E94-1279A007BA3B}" destId="{0337D87A-D448-466D-B0CF-512C1245ECFE}" srcOrd="0" destOrd="0" presId="urn:microsoft.com/office/officeart/2005/8/layout/vList2"/>
    <dgm:cxn modelId="{D97EFA9B-4F19-4FF9-B253-CFEAC0559329}" srcId="{59A13C31-E411-4387-A74E-8463AE13DC47}" destId="{12CBEBE2-8A42-424D-8E94-1279A007BA3B}" srcOrd="0" destOrd="0" parTransId="{DD9C8A5D-025E-4131-BE08-D376AB8B1DD4}" sibTransId="{C323BB34-FAB4-4DFA-A98F-2CCD5430B878}"/>
    <dgm:cxn modelId="{0E20EDEC-CF11-4F01-90CB-508FFF556B6B}" srcId="{7C1E9307-B0CE-4569-96A4-FC00571996CB}" destId="{A53879C7-4E5A-47C7-A8CB-11A9CF0697F3}" srcOrd="0" destOrd="0" parTransId="{C8A21E16-49EC-4B7C-BB9E-80D93E83B71D}" sibTransId="{65FC1A17-46DB-4172-8113-8E586DD19224}"/>
    <dgm:cxn modelId="{404B29E2-D527-4357-A27E-94C097283021}" srcId="{F6CD1CC1-BC1A-4EAF-B016-8D8779A087B8}" destId="{59A13C31-E411-4387-A74E-8463AE13DC47}" srcOrd="0" destOrd="0" parTransId="{B371490E-708B-4FFB-BB65-315422674D00}" sibTransId="{F6262E03-9CB2-4BE2-B240-201B0598E707}"/>
    <dgm:cxn modelId="{7FE2E361-EC56-4385-986C-3B8895BC5793}" type="presOf" srcId="{A53879C7-4E5A-47C7-A8CB-11A9CF0697F3}" destId="{C9889FB4-0CCE-42B1-B501-06FAD804DF2C}" srcOrd="0" destOrd="0" presId="urn:microsoft.com/office/officeart/2005/8/layout/vList2"/>
    <dgm:cxn modelId="{082D725C-8FF6-4B69-B990-3A4D50CAD2BD}" type="presOf" srcId="{F6CD1CC1-BC1A-4EAF-B016-8D8779A087B8}" destId="{8C0F50E0-4865-46B2-AB34-EB72F64ACE04}" srcOrd="0" destOrd="0" presId="urn:microsoft.com/office/officeart/2005/8/layout/vList2"/>
    <dgm:cxn modelId="{956F45B7-9B2E-4948-AAD8-E7DEF2223793}" type="presOf" srcId="{59A13C31-E411-4387-A74E-8463AE13DC47}" destId="{277FC378-D19A-41CB-AF2A-35BA1B9B0F97}" srcOrd="0" destOrd="0" presId="urn:microsoft.com/office/officeart/2005/8/layout/vList2"/>
    <dgm:cxn modelId="{028F883F-9655-41AE-8050-C7A919E51A19}" type="presParOf" srcId="{8C0F50E0-4865-46B2-AB34-EB72F64ACE04}" destId="{277FC378-D19A-41CB-AF2A-35BA1B9B0F97}" srcOrd="0" destOrd="0" presId="urn:microsoft.com/office/officeart/2005/8/layout/vList2"/>
    <dgm:cxn modelId="{78048293-30C1-46D9-BFE8-F45A8F98DC0E}" type="presParOf" srcId="{8C0F50E0-4865-46B2-AB34-EB72F64ACE04}" destId="{0337D87A-D448-466D-B0CF-512C1245ECFE}" srcOrd="1" destOrd="0" presId="urn:microsoft.com/office/officeart/2005/8/layout/vList2"/>
    <dgm:cxn modelId="{AF5D7FCD-2C03-4A35-ADDF-75CBB371B8C1}" type="presParOf" srcId="{8C0F50E0-4865-46B2-AB34-EB72F64ACE04}" destId="{06BEFEB3-1433-4D9C-8C2C-D8AAE371B995}" srcOrd="2" destOrd="0" presId="urn:microsoft.com/office/officeart/2005/8/layout/vList2"/>
    <dgm:cxn modelId="{A68F31C6-323C-4E3C-83FC-70406FAB4D1F}" type="presParOf" srcId="{8C0F50E0-4865-46B2-AB34-EB72F64ACE04}" destId="{C9889FB4-0CCE-42B1-B501-06FAD804DF2C}"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68B3C8-37D6-4252-90CF-8494F63AA7E6}" type="doc">
      <dgm:prSet loTypeId="urn:microsoft.com/office/officeart/2009/3/layout/StepUpProcess" loCatId="process" qsTypeId="urn:microsoft.com/office/officeart/2005/8/quickstyle/3d1" qsCatId="3D" csTypeId="urn:microsoft.com/office/officeart/2005/8/colors/colorful5" csCatId="colorful" phldr="1"/>
      <dgm:spPr/>
      <dgm:t>
        <a:bodyPr/>
        <a:lstStyle/>
        <a:p>
          <a:endParaRPr lang="en-US"/>
        </a:p>
      </dgm:t>
    </dgm:pt>
    <dgm:pt modelId="{16475C31-D3D8-40BE-8199-7E9F6C623CD0}">
      <dgm:prSet phldrT="[Text]" custT="1"/>
      <dgm:spPr/>
      <dgm:t>
        <a:bodyPr/>
        <a:lstStyle/>
        <a:p>
          <a:r>
            <a:rPr lang="en-US" sz="1400" dirty="0" smtClean="0">
              <a:latin typeface="Cambria" pitchFamily="18" charset="0"/>
              <a:ea typeface="Cambria" pitchFamily="18" charset="0"/>
            </a:rPr>
            <a:t>Disahkan oleh </a:t>
          </a:r>
          <a:r>
            <a:rPr lang="en-US" sz="1400" dirty="0" err="1" smtClean="0">
              <a:latin typeface="Cambria" pitchFamily="18" charset="0"/>
              <a:ea typeface="Cambria" pitchFamily="18" charset="0"/>
            </a:rPr>
            <a:t>Kemenkumham</a:t>
          </a:r>
          <a:endParaRPr lang="en-US" sz="1400" dirty="0">
            <a:latin typeface="Cambria" pitchFamily="18" charset="0"/>
            <a:ea typeface="Cambria" pitchFamily="18" charset="0"/>
          </a:endParaRPr>
        </a:p>
      </dgm:t>
    </dgm:pt>
    <dgm:pt modelId="{9BF36374-9229-469F-A917-095F57986B5C}" type="parTrans" cxnId="{D558C82E-1721-48D9-95EE-E3ECDF58BED8}">
      <dgm:prSet/>
      <dgm:spPr/>
      <dgm:t>
        <a:bodyPr/>
        <a:lstStyle/>
        <a:p>
          <a:endParaRPr lang="en-US" sz="1800">
            <a:latin typeface="Cambria" pitchFamily="18" charset="0"/>
            <a:ea typeface="Cambria" pitchFamily="18" charset="0"/>
          </a:endParaRPr>
        </a:p>
      </dgm:t>
    </dgm:pt>
    <dgm:pt modelId="{E1A6BCF1-33E0-464A-A11D-347BD75CCB24}" type="sibTrans" cxnId="{D558C82E-1721-48D9-95EE-E3ECDF58BED8}">
      <dgm:prSet/>
      <dgm:spPr/>
      <dgm:t>
        <a:bodyPr/>
        <a:lstStyle/>
        <a:p>
          <a:endParaRPr lang="en-US" sz="1800">
            <a:latin typeface="Cambria" pitchFamily="18" charset="0"/>
            <a:ea typeface="Cambria" pitchFamily="18" charset="0"/>
          </a:endParaRPr>
        </a:p>
      </dgm:t>
    </dgm:pt>
    <dgm:pt modelId="{61E86069-D354-4ACC-80FB-20043571A4F8}">
      <dgm:prSet phldrT="[Text]" custT="1"/>
      <dgm:spPr/>
      <dgm:t>
        <a:bodyPr/>
        <a:lstStyle/>
        <a:p>
          <a:r>
            <a:rPr lang="en-US" sz="1400" dirty="0" smtClean="0">
              <a:latin typeface="Cambria" pitchFamily="18" charset="0"/>
              <a:ea typeface="Cambria" pitchFamily="18" charset="0"/>
            </a:rPr>
            <a:t>Ada RUPS, Direksi dan komisaris</a:t>
          </a:r>
          <a:endParaRPr lang="en-US" sz="1400" dirty="0">
            <a:latin typeface="Cambria" pitchFamily="18" charset="0"/>
            <a:ea typeface="Cambria" pitchFamily="18" charset="0"/>
          </a:endParaRPr>
        </a:p>
      </dgm:t>
    </dgm:pt>
    <dgm:pt modelId="{5F89B007-ADE5-4ECA-B225-7A089CA233B3}" type="parTrans" cxnId="{A2BF7B4C-2A3D-4A99-8010-D8906B97882E}">
      <dgm:prSet/>
      <dgm:spPr/>
      <dgm:t>
        <a:bodyPr/>
        <a:lstStyle/>
        <a:p>
          <a:endParaRPr lang="en-US" sz="1800">
            <a:latin typeface="Cambria" pitchFamily="18" charset="0"/>
            <a:ea typeface="Cambria" pitchFamily="18" charset="0"/>
          </a:endParaRPr>
        </a:p>
      </dgm:t>
    </dgm:pt>
    <dgm:pt modelId="{F46CABD0-08D5-4BC2-9874-FD940C0253D7}" type="sibTrans" cxnId="{A2BF7B4C-2A3D-4A99-8010-D8906B97882E}">
      <dgm:prSet/>
      <dgm:spPr/>
      <dgm:t>
        <a:bodyPr/>
        <a:lstStyle/>
        <a:p>
          <a:endParaRPr lang="en-US" sz="1800">
            <a:latin typeface="Cambria" pitchFamily="18" charset="0"/>
            <a:ea typeface="Cambria" pitchFamily="18" charset="0"/>
          </a:endParaRPr>
        </a:p>
      </dgm:t>
    </dgm:pt>
    <dgm:pt modelId="{693B2DF6-06DE-425B-A33C-BCA290CD1069}">
      <dgm:prSet phldrT="[Text]" custT="1"/>
      <dgm:spPr/>
      <dgm:t>
        <a:bodyPr/>
        <a:lstStyle/>
        <a:p>
          <a:r>
            <a:rPr lang="en-US" sz="1400" dirty="0" smtClean="0">
              <a:latin typeface="Cambria" pitchFamily="18" charset="0"/>
              <a:ea typeface="Cambria" pitchFamily="18" charset="0"/>
            </a:rPr>
            <a:t>Ada tujuan</a:t>
          </a:r>
          <a:endParaRPr lang="en-US" sz="1400" dirty="0">
            <a:latin typeface="Cambria" pitchFamily="18" charset="0"/>
            <a:ea typeface="Cambria" pitchFamily="18" charset="0"/>
          </a:endParaRPr>
        </a:p>
      </dgm:t>
    </dgm:pt>
    <dgm:pt modelId="{45B767EB-638C-4CBE-B545-CD3F4840A71F}" type="parTrans" cxnId="{FF524959-C1C5-46EF-B294-4E29E3FB40B9}">
      <dgm:prSet/>
      <dgm:spPr/>
      <dgm:t>
        <a:bodyPr/>
        <a:lstStyle/>
        <a:p>
          <a:endParaRPr lang="en-US" sz="1800">
            <a:latin typeface="Cambria" pitchFamily="18" charset="0"/>
            <a:ea typeface="Cambria" pitchFamily="18" charset="0"/>
          </a:endParaRPr>
        </a:p>
      </dgm:t>
    </dgm:pt>
    <dgm:pt modelId="{55DD9356-FB62-47D5-AC8A-F5130E64709B}" type="sibTrans" cxnId="{FF524959-C1C5-46EF-B294-4E29E3FB40B9}">
      <dgm:prSet/>
      <dgm:spPr/>
      <dgm:t>
        <a:bodyPr/>
        <a:lstStyle/>
        <a:p>
          <a:endParaRPr lang="en-US" sz="1800">
            <a:latin typeface="Cambria" pitchFamily="18" charset="0"/>
            <a:ea typeface="Cambria" pitchFamily="18" charset="0"/>
          </a:endParaRPr>
        </a:p>
      </dgm:t>
    </dgm:pt>
    <dgm:pt modelId="{69360237-33A4-4042-9501-77761510E140}">
      <dgm:prSet phldrT="[Text]" custT="1"/>
      <dgm:spPr/>
      <dgm:t>
        <a:bodyPr/>
        <a:lstStyle/>
        <a:p>
          <a:r>
            <a:rPr lang="en-US" sz="1400" dirty="0" smtClean="0">
              <a:latin typeface="Cambria" pitchFamily="18" charset="0"/>
              <a:ea typeface="Cambria" pitchFamily="18" charset="0"/>
            </a:rPr>
            <a:t>Pemisahan kekayaan</a:t>
          </a:r>
          <a:endParaRPr lang="en-US" sz="1400" dirty="0">
            <a:latin typeface="Cambria" pitchFamily="18" charset="0"/>
            <a:ea typeface="Cambria" pitchFamily="18" charset="0"/>
          </a:endParaRPr>
        </a:p>
      </dgm:t>
    </dgm:pt>
    <dgm:pt modelId="{0B23C36E-6F53-4904-A297-88660241D3D5}" type="parTrans" cxnId="{80DE1C88-C296-4166-B5FB-06E4D17C7D53}">
      <dgm:prSet/>
      <dgm:spPr/>
      <dgm:t>
        <a:bodyPr/>
        <a:lstStyle/>
        <a:p>
          <a:endParaRPr lang="en-US" sz="1800">
            <a:latin typeface="Cambria" pitchFamily="18" charset="0"/>
            <a:ea typeface="Cambria" pitchFamily="18" charset="0"/>
          </a:endParaRPr>
        </a:p>
      </dgm:t>
    </dgm:pt>
    <dgm:pt modelId="{A3091A35-3533-494F-AD39-B49FC96B08F1}" type="sibTrans" cxnId="{80DE1C88-C296-4166-B5FB-06E4D17C7D53}">
      <dgm:prSet/>
      <dgm:spPr/>
      <dgm:t>
        <a:bodyPr/>
        <a:lstStyle/>
        <a:p>
          <a:endParaRPr lang="en-US" sz="1800">
            <a:latin typeface="Cambria" pitchFamily="18" charset="0"/>
            <a:ea typeface="Cambria" pitchFamily="18" charset="0"/>
          </a:endParaRPr>
        </a:p>
      </dgm:t>
    </dgm:pt>
    <dgm:pt modelId="{F90A8AC0-FDE2-4A08-834F-9EE6452491FE}">
      <dgm:prSet phldrT="[Text]" custT="1"/>
      <dgm:spPr/>
      <dgm:t>
        <a:bodyPr/>
        <a:lstStyle/>
        <a:p>
          <a:r>
            <a:rPr lang="en-US" sz="1400" dirty="0" smtClean="0">
              <a:latin typeface="Cambria" pitchFamily="18" charset="0"/>
              <a:ea typeface="Cambria" pitchFamily="18" charset="0"/>
            </a:rPr>
            <a:t>Melakukan hub. </a:t>
          </a:r>
          <a:r>
            <a:rPr lang="en-US" sz="1400" dirty="0" err="1" smtClean="0">
              <a:latin typeface="Cambria" pitchFamily="18" charset="0"/>
              <a:ea typeface="Cambria" pitchFamily="18" charset="0"/>
            </a:rPr>
            <a:t>Hk</a:t>
          </a:r>
          <a:r>
            <a:rPr lang="en-US" sz="1400" dirty="0" smtClean="0">
              <a:latin typeface="Cambria" pitchFamily="18" charset="0"/>
              <a:ea typeface="Cambria" pitchFamily="18" charset="0"/>
            </a:rPr>
            <a:t> sendiri</a:t>
          </a:r>
          <a:endParaRPr lang="en-US" sz="1400" dirty="0">
            <a:latin typeface="Cambria" pitchFamily="18" charset="0"/>
            <a:ea typeface="Cambria" pitchFamily="18" charset="0"/>
          </a:endParaRPr>
        </a:p>
      </dgm:t>
    </dgm:pt>
    <dgm:pt modelId="{23BB6651-ABFF-4909-AADD-BB8C0BC64001}" type="parTrans" cxnId="{B1F7F528-E761-4FD0-90D6-2B1604A3AF41}">
      <dgm:prSet/>
      <dgm:spPr/>
      <dgm:t>
        <a:bodyPr/>
        <a:lstStyle/>
        <a:p>
          <a:endParaRPr lang="en-US" sz="1800">
            <a:latin typeface="Cambria" pitchFamily="18" charset="0"/>
            <a:ea typeface="Cambria" pitchFamily="18" charset="0"/>
          </a:endParaRPr>
        </a:p>
      </dgm:t>
    </dgm:pt>
    <dgm:pt modelId="{3B316734-EFDF-47AC-952C-7207F265D6CA}" type="sibTrans" cxnId="{B1F7F528-E761-4FD0-90D6-2B1604A3AF41}">
      <dgm:prSet/>
      <dgm:spPr/>
      <dgm:t>
        <a:bodyPr/>
        <a:lstStyle/>
        <a:p>
          <a:endParaRPr lang="en-US" sz="1800">
            <a:latin typeface="Cambria" pitchFamily="18" charset="0"/>
            <a:ea typeface="Cambria" pitchFamily="18" charset="0"/>
          </a:endParaRPr>
        </a:p>
      </dgm:t>
    </dgm:pt>
    <dgm:pt modelId="{AABE8987-064B-43EC-8C5B-05461A1CE1D0}" type="pres">
      <dgm:prSet presAssocID="{0968B3C8-37D6-4252-90CF-8494F63AA7E6}" presName="rootnode" presStyleCnt="0">
        <dgm:presLayoutVars>
          <dgm:chMax/>
          <dgm:chPref/>
          <dgm:dir/>
          <dgm:animLvl val="lvl"/>
        </dgm:presLayoutVars>
      </dgm:prSet>
      <dgm:spPr/>
      <dgm:t>
        <a:bodyPr/>
        <a:lstStyle/>
        <a:p>
          <a:endParaRPr lang="en-US"/>
        </a:p>
      </dgm:t>
    </dgm:pt>
    <dgm:pt modelId="{5E85BCBF-35A4-482F-9265-DD5BCEBB22B8}" type="pres">
      <dgm:prSet presAssocID="{16475C31-D3D8-40BE-8199-7E9F6C623CD0}" presName="composite" presStyleCnt="0"/>
      <dgm:spPr/>
    </dgm:pt>
    <dgm:pt modelId="{60B158B5-B7DA-454D-BB3F-6D7189481A3C}" type="pres">
      <dgm:prSet presAssocID="{16475C31-D3D8-40BE-8199-7E9F6C623CD0}" presName="LShape" presStyleLbl="alignNode1" presStyleIdx="0" presStyleCnt="9"/>
      <dgm:spPr>
        <a:blipFill rotWithShape="0">
          <a:blip xmlns:r="http://schemas.openxmlformats.org/officeDocument/2006/relationships" r:embed="rId1"/>
          <a:stretch>
            <a:fillRect/>
          </a:stretch>
        </a:blipFill>
      </dgm:spPr>
      <dgm:t>
        <a:bodyPr/>
        <a:lstStyle/>
        <a:p>
          <a:endParaRPr lang="en-US"/>
        </a:p>
      </dgm:t>
    </dgm:pt>
    <dgm:pt modelId="{A2C1E4B4-62A7-42C8-BE0E-7A0CF80EA2A9}" type="pres">
      <dgm:prSet presAssocID="{16475C31-D3D8-40BE-8199-7E9F6C623CD0}" presName="ParentText" presStyleLbl="revTx" presStyleIdx="0" presStyleCnt="5">
        <dgm:presLayoutVars>
          <dgm:chMax val="0"/>
          <dgm:chPref val="0"/>
          <dgm:bulletEnabled val="1"/>
        </dgm:presLayoutVars>
      </dgm:prSet>
      <dgm:spPr/>
      <dgm:t>
        <a:bodyPr/>
        <a:lstStyle/>
        <a:p>
          <a:endParaRPr lang="en-US"/>
        </a:p>
      </dgm:t>
    </dgm:pt>
    <dgm:pt modelId="{023879B0-5666-4771-950D-A9AC23088CA1}" type="pres">
      <dgm:prSet presAssocID="{16475C31-D3D8-40BE-8199-7E9F6C623CD0}" presName="Triangle" presStyleLbl="alignNode1" presStyleIdx="1" presStyleCnt="9"/>
      <dgm:spPr/>
    </dgm:pt>
    <dgm:pt modelId="{0195A909-9A5B-49C0-A201-EEB253153665}" type="pres">
      <dgm:prSet presAssocID="{E1A6BCF1-33E0-464A-A11D-347BD75CCB24}" presName="sibTrans" presStyleCnt="0"/>
      <dgm:spPr/>
    </dgm:pt>
    <dgm:pt modelId="{9058124B-C22D-426D-B03E-DA2B030DF4C9}" type="pres">
      <dgm:prSet presAssocID="{E1A6BCF1-33E0-464A-A11D-347BD75CCB24}" presName="space" presStyleCnt="0"/>
      <dgm:spPr/>
    </dgm:pt>
    <dgm:pt modelId="{4493F0E2-D96C-4335-B1FA-AA80A538FE0F}" type="pres">
      <dgm:prSet presAssocID="{61E86069-D354-4ACC-80FB-20043571A4F8}" presName="composite" presStyleCnt="0"/>
      <dgm:spPr/>
    </dgm:pt>
    <dgm:pt modelId="{32640C97-EB9B-46B5-B6E9-A3E1148D8637}" type="pres">
      <dgm:prSet presAssocID="{61E86069-D354-4ACC-80FB-20043571A4F8}" presName="LShape" presStyleLbl="alignNode1" presStyleIdx="2" presStyleCnt="9"/>
      <dgm:spPr/>
    </dgm:pt>
    <dgm:pt modelId="{B96F60C2-86DC-48DB-8957-05870ED694AC}" type="pres">
      <dgm:prSet presAssocID="{61E86069-D354-4ACC-80FB-20043571A4F8}" presName="ParentText" presStyleLbl="revTx" presStyleIdx="1" presStyleCnt="5">
        <dgm:presLayoutVars>
          <dgm:chMax val="0"/>
          <dgm:chPref val="0"/>
          <dgm:bulletEnabled val="1"/>
        </dgm:presLayoutVars>
      </dgm:prSet>
      <dgm:spPr/>
      <dgm:t>
        <a:bodyPr/>
        <a:lstStyle/>
        <a:p>
          <a:endParaRPr lang="en-US"/>
        </a:p>
      </dgm:t>
    </dgm:pt>
    <dgm:pt modelId="{CFC691C9-E22D-4834-B035-8F2B3D22BAE3}" type="pres">
      <dgm:prSet presAssocID="{61E86069-D354-4ACC-80FB-20043571A4F8}" presName="Triangle" presStyleLbl="alignNode1" presStyleIdx="3" presStyleCnt="9"/>
      <dgm:spPr/>
    </dgm:pt>
    <dgm:pt modelId="{F64D955E-CBFB-42DD-B6CE-4B5747F912E9}" type="pres">
      <dgm:prSet presAssocID="{F46CABD0-08D5-4BC2-9874-FD940C0253D7}" presName="sibTrans" presStyleCnt="0"/>
      <dgm:spPr/>
    </dgm:pt>
    <dgm:pt modelId="{CC8A70CD-499F-4B52-87D5-1605C332FB52}" type="pres">
      <dgm:prSet presAssocID="{F46CABD0-08D5-4BC2-9874-FD940C0253D7}" presName="space" presStyleCnt="0"/>
      <dgm:spPr/>
    </dgm:pt>
    <dgm:pt modelId="{9736D2A1-3FD3-4DF1-BFA4-6768FD759469}" type="pres">
      <dgm:prSet presAssocID="{69360237-33A4-4042-9501-77761510E140}" presName="composite" presStyleCnt="0"/>
      <dgm:spPr/>
    </dgm:pt>
    <dgm:pt modelId="{5EC9DF13-6A6F-47DF-BA80-D5C560889A9B}" type="pres">
      <dgm:prSet presAssocID="{69360237-33A4-4042-9501-77761510E140}" presName="LShape" presStyleLbl="alignNode1" presStyleIdx="4" presStyleCnt="9"/>
      <dgm:spPr/>
    </dgm:pt>
    <dgm:pt modelId="{5ABA7821-D8ED-46B7-9F10-F8394A6B5524}" type="pres">
      <dgm:prSet presAssocID="{69360237-33A4-4042-9501-77761510E140}" presName="ParentText" presStyleLbl="revTx" presStyleIdx="2" presStyleCnt="5">
        <dgm:presLayoutVars>
          <dgm:chMax val="0"/>
          <dgm:chPref val="0"/>
          <dgm:bulletEnabled val="1"/>
        </dgm:presLayoutVars>
      </dgm:prSet>
      <dgm:spPr/>
      <dgm:t>
        <a:bodyPr/>
        <a:lstStyle/>
        <a:p>
          <a:endParaRPr lang="en-US"/>
        </a:p>
      </dgm:t>
    </dgm:pt>
    <dgm:pt modelId="{509D79F6-5335-4B63-8A07-AF1EAE5531F4}" type="pres">
      <dgm:prSet presAssocID="{69360237-33A4-4042-9501-77761510E140}" presName="Triangle" presStyleLbl="alignNode1" presStyleIdx="5" presStyleCnt="9"/>
      <dgm:spPr/>
    </dgm:pt>
    <dgm:pt modelId="{6611A5B2-A688-4CFB-8656-548A2F460D77}" type="pres">
      <dgm:prSet presAssocID="{A3091A35-3533-494F-AD39-B49FC96B08F1}" presName="sibTrans" presStyleCnt="0"/>
      <dgm:spPr/>
    </dgm:pt>
    <dgm:pt modelId="{E5999E8A-2925-4EE8-933F-25AB0421B2C5}" type="pres">
      <dgm:prSet presAssocID="{A3091A35-3533-494F-AD39-B49FC96B08F1}" presName="space" presStyleCnt="0"/>
      <dgm:spPr/>
    </dgm:pt>
    <dgm:pt modelId="{C4EE0DAC-B7D6-4BDA-B3CE-C512E7194AE4}" type="pres">
      <dgm:prSet presAssocID="{F90A8AC0-FDE2-4A08-834F-9EE6452491FE}" presName="composite" presStyleCnt="0"/>
      <dgm:spPr/>
    </dgm:pt>
    <dgm:pt modelId="{70F99A46-ACFE-4577-8AC9-8F143B1639DE}" type="pres">
      <dgm:prSet presAssocID="{F90A8AC0-FDE2-4A08-834F-9EE6452491FE}" presName="LShape" presStyleLbl="alignNode1" presStyleIdx="6" presStyleCnt="9"/>
      <dgm:spPr/>
    </dgm:pt>
    <dgm:pt modelId="{ED5A2939-B659-47A8-8694-26553967B5D4}" type="pres">
      <dgm:prSet presAssocID="{F90A8AC0-FDE2-4A08-834F-9EE6452491FE}" presName="ParentText" presStyleLbl="revTx" presStyleIdx="3" presStyleCnt="5">
        <dgm:presLayoutVars>
          <dgm:chMax val="0"/>
          <dgm:chPref val="0"/>
          <dgm:bulletEnabled val="1"/>
        </dgm:presLayoutVars>
      </dgm:prSet>
      <dgm:spPr/>
      <dgm:t>
        <a:bodyPr/>
        <a:lstStyle/>
        <a:p>
          <a:endParaRPr lang="en-US"/>
        </a:p>
      </dgm:t>
    </dgm:pt>
    <dgm:pt modelId="{8C340433-2083-4896-AD40-17A5659414FB}" type="pres">
      <dgm:prSet presAssocID="{F90A8AC0-FDE2-4A08-834F-9EE6452491FE}" presName="Triangle" presStyleLbl="alignNode1" presStyleIdx="7" presStyleCnt="9"/>
      <dgm:spPr/>
    </dgm:pt>
    <dgm:pt modelId="{2423C6CF-0B48-4823-9547-3CE955AD8DAA}" type="pres">
      <dgm:prSet presAssocID="{3B316734-EFDF-47AC-952C-7207F265D6CA}" presName="sibTrans" presStyleCnt="0"/>
      <dgm:spPr/>
    </dgm:pt>
    <dgm:pt modelId="{298B8BFA-1E96-4A3D-B9DC-773224ADC0E7}" type="pres">
      <dgm:prSet presAssocID="{3B316734-EFDF-47AC-952C-7207F265D6CA}" presName="space" presStyleCnt="0"/>
      <dgm:spPr/>
    </dgm:pt>
    <dgm:pt modelId="{54AE8111-B593-425E-A46A-731F989079D0}" type="pres">
      <dgm:prSet presAssocID="{693B2DF6-06DE-425B-A33C-BCA290CD1069}" presName="composite" presStyleCnt="0"/>
      <dgm:spPr/>
    </dgm:pt>
    <dgm:pt modelId="{19299851-C1CB-4BD0-A767-203EC2FF08BF}" type="pres">
      <dgm:prSet presAssocID="{693B2DF6-06DE-425B-A33C-BCA290CD1069}" presName="LShape" presStyleLbl="alignNode1" presStyleIdx="8" presStyleCnt="9"/>
      <dgm:spPr/>
    </dgm:pt>
    <dgm:pt modelId="{E25089E8-F42F-4D75-8733-8AD35C7A4684}" type="pres">
      <dgm:prSet presAssocID="{693B2DF6-06DE-425B-A33C-BCA290CD1069}" presName="ParentText" presStyleLbl="revTx" presStyleIdx="4" presStyleCnt="5">
        <dgm:presLayoutVars>
          <dgm:chMax val="0"/>
          <dgm:chPref val="0"/>
          <dgm:bulletEnabled val="1"/>
        </dgm:presLayoutVars>
      </dgm:prSet>
      <dgm:spPr/>
      <dgm:t>
        <a:bodyPr/>
        <a:lstStyle/>
        <a:p>
          <a:endParaRPr lang="en-US"/>
        </a:p>
      </dgm:t>
    </dgm:pt>
  </dgm:ptLst>
  <dgm:cxnLst>
    <dgm:cxn modelId="{B1F7F528-E761-4FD0-90D6-2B1604A3AF41}" srcId="{0968B3C8-37D6-4252-90CF-8494F63AA7E6}" destId="{F90A8AC0-FDE2-4A08-834F-9EE6452491FE}" srcOrd="3" destOrd="0" parTransId="{23BB6651-ABFF-4909-AADD-BB8C0BC64001}" sibTransId="{3B316734-EFDF-47AC-952C-7207F265D6CA}"/>
    <dgm:cxn modelId="{FF524959-C1C5-46EF-B294-4E29E3FB40B9}" srcId="{0968B3C8-37D6-4252-90CF-8494F63AA7E6}" destId="{693B2DF6-06DE-425B-A33C-BCA290CD1069}" srcOrd="4" destOrd="0" parTransId="{45B767EB-638C-4CBE-B545-CD3F4840A71F}" sibTransId="{55DD9356-FB62-47D5-AC8A-F5130E64709B}"/>
    <dgm:cxn modelId="{EFDA3FA3-6483-4B76-859D-DD5FD3B0A3CC}" type="presOf" srcId="{0968B3C8-37D6-4252-90CF-8494F63AA7E6}" destId="{AABE8987-064B-43EC-8C5B-05461A1CE1D0}" srcOrd="0" destOrd="0" presId="urn:microsoft.com/office/officeart/2009/3/layout/StepUpProcess"/>
    <dgm:cxn modelId="{A2BF7B4C-2A3D-4A99-8010-D8906B97882E}" srcId="{0968B3C8-37D6-4252-90CF-8494F63AA7E6}" destId="{61E86069-D354-4ACC-80FB-20043571A4F8}" srcOrd="1" destOrd="0" parTransId="{5F89B007-ADE5-4ECA-B225-7A089CA233B3}" sibTransId="{F46CABD0-08D5-4BC2-9874-FD940C0253D7}"/>
    <dgm:cxn modelId="{9240B96B-4964-49A6-8F3F-228E0518C7A5}" type="presOf" srcId="{69360237-33A4-4042-9501-77761510E140}" destId="{5ABA7821-D8ED-46B7-9F10-F8394A6B5524}" srcOrd="0" destOrd="0" presId="urn:microsoft.com/office/officeart/2009/3/layout/StepUpProcess"/>
    <dgm:cxn modelId="{80DE1C88-C296-4166-B5FB-06E4D17C7D53}" srcId="{0968B3C8-37D6-4252-90CF-8494F63AA7E6}" destId="{69360237-33A4-4042-9501-77761510E140}" srcOrd="2" destOrd="0" parTransId="{0B23C36E-6F53-4904-A297-88660241D3D5}" sibTransId="{A3091A35-3533-494F-AD39-B49FC96B08F1}"/>
    <dgm:cxn modelId="{2DE94575-FBBA-4C40-98D7-FDB4FB3A2D23}" type="presOf" srcId="{693B2DF6-06DE-425B-A33C-BCA290CD1069}" destId="{E25089E8-F42F-4D75-8733-8AD35C7A4684}" srcOrd="0" destOrd="0" presId="urn:microsoft.com/office/officeart/2009/3/layout/StepUpProcess"/>
    <dgm:cxn modelId="{D558C82E-1721-48D9-95EE-E3ECDF58BED8}" srcId="{0968B3C8-37D6-4252-90CF-8494F63AA7E6}" destId="{16475C31-D3D8-40BE-8199-7E9F6C623CD0}" srcOrd="0" destOrd="0" parTransId="{9BF36374-9229-469F-A917-095F57986B5C}" sibTransId="{E1A6BCF1-33E0-464A-A11D-347BD75CCB24}"/>
    <dgm:cxn modelId="{1E245137-9AB5-4B32-BC27-ACE37213BCBC}" type="presOf" srcId="{F90A8AC0-FDE2-4A08-834F-9EE6452491FE}" destId="{ED5A2939-B659-47A8-8694-26553967B5D4}" srcOrd="0" destOrd="0" presId="urn:microsoft.com/office/officeart/2009/3/layout/StepUpProcess"/>
    <dgm:cxn modelId="{3F71CC73-4F94-40CD-814F-26C99CA05DF2}" type="presOf" srcId="{61E86069-D354-4ACC-80FB-20043571A4F8}" destId="{B96F60C2-86DC-48DB-8957-05870ED694AC}" srcOrd="0" destOrd="0" presId="urn:microsoft.com/office/officeart/2009/3/layout/StepUpProcess"/>
    <dgm:cxn modelId="{57FA9BFF-8AF6-47EC-9948-C525C76912BF}" type="presOf" srcId="{16475C31-D3D8-40BE-8199-7E9F6C623CD0}" destId="{A2C1E4B4-62A7-42C8-BE0E-7A0CF80EA2A9}" srcOrd="0" destOrd="0" presId="urn:microsoft.com/office/officeart/2009/3/layout/StepUpProcess"/>
    <dgm:cxn modelId="{2C502CD5-4183-4D47-B0DE-ECADCCD1E516}" type="presParOf" srcId="{AABE8987-064B-43EC-8C5B-05461A1CE1D0}" destId="{5E85BCBF-35A4-482F-9265-DD5BCEBB22B8}" srcOrd="0" destOrd="0" presId="urn:microsoft.com/office/officeart/2009/3/layout/StepUpProcess"/>
    <dgm:cxn modelId="{97CB2012-0BB7-4780-AD19-35223BE7F1F1}" type="presParOf" srcId="{5E85BCBF-35A4-482F-9265-DD5BCEBB22B8}" destId="{60B158B5-B7DA-454D-BB3F-6D7189481A3C}" srcOrd="0" destOrd="0" presId="urn:microsoft.com/office/officeart/2009/3/layout/StepUpProcess"/>
    <dgm:cxn modelId="{5C990AE7-506A-4064-8134-2D0AB85910B1}" type="presParOf" srcId="{5E85BCBF-35A4-482F-9265-DD5BCEBB22B8}" destId="{A2C1E4B4-62A7-42C8-BE0E-7A0CF80EA2A9}" srcOrd="1" destOrd="0" presId="urn:microsoft.com/office/officeart/2009/3/layout/StepUpProcess"/>
    <dgm:cxn modelId="{034C9953-27CB-402F-B9BE-0038AA0D0F8C}" type="presParOf" srcId="{5E85BCBF-35A4-482F-9265-DD5BCEBB22B8}" destId="{023879B0-5666-4771-950D-A9AC23088CA1}" srcOrd="2" destOrd="0" presId="urn:microsoft.com/office/officeart/2009/3/layout/StepUpProcess"/>
    <dgm:cxn modelId="{CBA5FD3A-C9DC-4AA0-9105-F17E1FB37454}" type="presParOf" srcId="{AABE8987-064B-43EC-8C5B-05461A1CE1D0}" destId="{0195A909-9A5B-49C0-A201-EEB253153665}" srcOrd="1" destOrd="0" presId="urn:microsoft.com/office/officeart/2009/3/layout/StepUpProcess"/>
    <dgm:cxn modelId="{584DBA6F-FCF3-4E6B-B80C-069344C88812}" type="presParOf" srcId="{0195A909-9A5B-49C0-A201-EEB253153665}" destId="{9058124B-C22D-426D-B03E-DA2B030DF4C9}" srcOrd="0" destOrd="0" presId="urn:microsoft.com/office/officeart/2009/3/layout/StepUpProcess"/>
    <dgm:cxn modelId="{1418D955-6D7F-4D49-83E8-0EAFFED8991A}" type="presParOf" srcId="{AABE8987-064B-43EC-8C5B-05461A1CE1D0}" destId="{4493F0E2-D96C-4335-B1FA-AA80A538FE0F}" srcOrd="2" destOrd="0" presId="urn:microsoft.com/office/officeart/2009/3/layout/StepUpProcess"/>
    <dgm:cxn modelId="{EF9256BB-DA7E-4990-BF40-0B2F306EEF61}" type="presParOf" srcId="{4493F0E2-D96C-4335-B1FA-AA80A538FE0F}" destId="{32640C97-EB9B-46B5-B6E9-A3E1148D8637}" srcOrd="0" destOrd="0" presId="urn:microsoft.com/office/officeart/2009/3/layout/StepUpProcess"/>
    <dgm:cxn modelId="{6CE5B939-7FE6-4630-8EBD-C1B31E89179B}" type="presParOf" srcId="{4493F0E2-D96C-4335-B1FA-AA80A538FE0F}" destId="{B96F60C2-86DC-48DB-8957-05870ED694AC}" srcOrd="1" destOrd="0" presId="urn:microsoft.com/office/officeart/2009/3/layout/StepUpProcess"/>
    <dgm:cxn modelId="{C3DFFC38-4E2F-4839-A612-9CF73B5BAC7B}" type="presParOf" srcId="{4493F0E2-D96C-4335-B1FA-AA80A538FE0F}" destId="{CFC691C9-E22D-4834-B035-8F2B3D22BAE3}" srcOrd="2" destOrd="0" presId="urn:microsoft.com/office/officeart/2009/3/layout/StepUpProcess"/>
    <dgm:cxn modelId="{1B471A64-DC92-417A-86E8-6895E2C87FFC}" type="presParOf" srcId="{AABE8987-064B-43EC-8C5B-05461A1CE1D0}" destId="{F64D955E-CBFB-42DD-B6CE-4B5747F912E9}" srcOrd="3" destOrd="0" presId="urn:microsoft.com/office/officeart/2009/3/layout/StepUpProcess"/>
    <dgm:cxn modelId="{0760F82A-093B-459C-A60E-D37C24AE331C}" type="presParOf" srcId="{F64D955E-CBFB-42DD-B6CE-4B5747F912E9}" destId="{CC8A70CD-499F-4B52-87D5-1605C332FB52}" srcOrd="0" destOrd="0" presId="urn:microsoft.com/office/officeart/2009/3/layout/StepUpProcess"/>
    <dgm:cxn modelId="{C128EA8A-5A4C-45CC-9255-9E5FFD0C3829}" type="presParOf" srcId="{AABE8987-064B-43EC-8C5B-05461A1CE1D0}" destId="{9736D2A1-3FD3-4DF1-BFA4-6768FD759469}" srcOrd="4" destOrd="0" presId="urn:microsoft.com/office/officeart/2009/3/layout/StepUpProcess"/>
    <dgm:cxn modelId="{BC0C4A83-BAB3-4ED3-82DA-27A07A772811}" type="presParOf" srcId="{9736D2A1-3FD3-4DF1-BFA4-6768FD759469}" destId="{5EC9DF13-6A6F-47DF-BA80-D5C560889A9B}" srcOrd="0" destOrd="0" presId="urn:microsoft.com/office/officeart/2009/3/layout/StepUpProcess"/>
    <dgm:cxn modelId="{5024091A-42C4-4401-B385-CB3425CA6B31}" type="presParOf" srcId="{9736D2A1-3FD3-4DF1-BFA4-6768FD759469}" destId="{5ABA7821-D8ED-46B7-9F10-F8394A6B5524}" srcOrd="1" destOrd="0" presId="urn:microsoft.com/office/officeart/2009/3/layout/StepUpProcess"/>
    <dgm:cxn modelId="{02AD469D-C3AD-40B2-A372-8B5B0E13D236}" type="presParOf" srcId="{9736D2A1-3FD3-4DF1-BFA4-6768FD759469}" destId="{509D79F6-5335-4B63-8A07-AF1EAE5531F4}" srcOrd="2" destOrd="0" presId="urn:microsoft.com/office/officeart/2009/3/layout/StepUpProcess"/>
    <dgm:cxn modelId="{F2F2A91C-2675-46CF-8DE9-D2760C5D5B65}" type="presParOf" srcId="{AABE8987-064B-43EC-8C5B-05461A1CE1D0}" destId="{6611A5B2-A688-4CFB-8656-548A2F460D77}" srcOrd="5" destOrd="0" presId="urn:microsoft.com/office/officeart/2009/3/layout/StepUpProcess"/>
    <dgm:cxn modelId="{B24219B4-AA0F-4718-8FC1-8488D31EBC2D}" type="presParOf" srcId="{6611A5B2-A688-4CFB-8656-548A2F460D77}" destId="{E5999E8A-2925-4EE8-933F-25AB0421B2C5}" srcOrd="0" destOrd="0" presId="urn:microsoft.com/office/officeart/2009/3/layout/StepUpProcess"/>
    <dgm:cxn modelId="{61963F6E-B2BB-46FC-AE04-2EE7C6D037F1}" type="presParOf" srcId="{AABE8987-064B-43EC-8C5B-05461A1CE1D0}" destId="{C4EE0DAC-B7D6-4BDA-B3CE-C512E7194AE4}" srcOrd="6" destOrd="0" presId="urn:microsoft.com/office/officeart/2009/3/layout/StepUpProcess"/>
    <dgm:cxn modelId="{E8A17838-FCDB-440A-BB9E-198D01440794}" type="presParOf" srcId="{C4EE0DAC-B7D6-4BDA-B3CE-C512E7194AE4}" destId="{70F99A46-ACFE-4577-8AC9-8F143B1639DE}" srcOrd="0" destOrd="0" presId="urn:microsoft.com/office/officeart/2009/3/layout/StepUpProcess"/>
    <dgm:cxn modelId="{765E128C-0373-436E-8284-BE7F34F6A14B}" type="presParOf" srcId="{C4EE0DAC-B7D6-4BDA-B3CE-C512E7194AE4}" destId="{ED5A2939-B659-47A8-8694-26553967B5D4}" srcOrd="1" destOrd="0" presId="urn:microsoft.com/office/officeart/2009/3/layout/StepUpProcess"/>
    <dgm:cxn modelId="{28B2B844-EF13-4746-B455-1CB5597B0365}" type="presParOf" srcId="{C4EE0DAC-B7D6-4BDA-B3CE-C512E7194AE4}" destId="{8C340433-2083-4896-AD40-17A5659414FB}" srcOrd="2" destOrd="0" presId="urn:microsoft.com/office/officeart/2009/3/layout/StepUpProcess"/>
    <dgm:cxn modelId="{19C4A661-C295-41E6-B169-17315EA833F4}" type="presParOf" srcId="{AABE8987-064B-43EC-8C5B-05461A1CE1D0}" destId="{2423C6CF-0B48-4823-9547-3CE955AD8DAA}" srcOrd="7" destOrd="0" presId="urn:microsoft.com/office/officeart/2009/3/layout/StepUpProcess"/>
    <dgm:cxn modelId="{B5D7F812-73E4-487A-97C3-22045DEB0AC4}" type="presParOf" srcId="{2423C6CF-0B48-4823-9547-3CE955AD8DAA}" destId="{298B8BFA-1E96-4A3D-B9DC-773224ADC0E7}" srcOrd="0" destOrd="0" presId="urn:microsoft.com/office/officeart/2009/3/layout/StepUpProcess"/>
    <dgm:cxn modelId="{597DB05E-5D8F-408C-83B1-CBE62EBADD87}" type="presParOf" srcId="{AABE8987-064B-43EC-8C5B-05461A1CE1D0}" destId="{54AE8111-B593-425E-A46A-731F989079D0}" srcOrd="8" destOrd="0" presId="urn:microsoft.com/office/officeart/2009/3/layout/StepUpProcess"/>
    <dgm:cxn modelId="{D5A8CF5B-C75F-4EA8-BF10-17EA59C43288}" type="presParOf" srcId="{54AE8111-B593-425E-A46A-731F989079D0}" destId="{19299851-C1CB-4BD0-A767-203EC2FF08BF}" srcOrd="0" destOrd="0" presId="urn:microsoft.com/office/officeart/2009/3/layout/StepUpProcess"/>
    <dgm:cxn modelId="{B3D99137-2917-436F-9112-CB68D33F7365}" type="presParOf" srcId="{54AE8111-B593-425E-A46A-731F989079D0}" destId="{E25089E8-F42F-4D75-8733-8AD35C7A4684}"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3F697C-20D2-404C-B145-71433C0834B6}" type="doc">
      <dgm:prSet loTypeId="urn:microsoft.com/office/officeart/2005/8/layout/vList4" loCatId="list" qsTypeId="urn:microsoft.com/office/officeart/2005/8/quickstyle/simple1" qsCatId="simple" csTypeId="urn:microsoft.com/office/officeart/2005/8/colors/colorful3" csCatId="colorful" phldr="1"/>
      <dgm:spPr/>
      <dgm:t>
        <a:bodyPr/>
        <a:lstStyle/>
        <a:p>
          <a:endParaRPr lang="en-US"/>
        </a:p>
      </dgm:t>
    </dgm:pt>
    <dgm:pt modelId="{3E634957-E6C9-403C-BA54-A31B8B056E44}">
      <dgm:prSet phldrT="[Text]"/>
      <dgm:spPr/>
      <dgm:t>
        <a:bodyPr/>
        <a:lstStyle/>
        <a:p>
          <a:r>
            <a:rPr lang="en-US" dirty="0" smtClean="0">
              <a:latin typeface="Cambria" pitchFamily="18" charset="0"/>
              <a:ea typeface="Cambria" pitchFamily="18" charset="0"/>
            </a:rPr>
            <a:t>Modal Dasar</a:t>
          </a:r>
          <a:endParaRPr lang="en-US" dirty="0">
            <a:latin typeface="Cambria" pitchFamily="18" charset="0"/>
            <a:ea typeface="Cambria" pitchFamily="18" charset="0"/>
          </a:endParaRPr>
        </a:p>
      </dgm:t>
    </dgm:pt>
    <dgm:pt modelId="{3827CDC6-14C9-4390-9BFB-03E161F7C235}" type="parTrans" cxnId="{14331D46-0980-46CE-B0ED-7FA1F90A06B2}">
      <dgm:prSet/>
      <dgm:spPr/>
      <dgm:t>
        <a:bodyPr/>
        <a:lstStyle/>
        <a:p>
          <a:endParaRPr lang="en-US">
            <a:latin typeface="Cambria" pitchFamily="18" charset="0"/>
            <a:ea typeface="Cambria" pitchFamily="18" charset="0"/>
          </a:endParaRPr>
        </a:p>
      </dgm:t>
    </dgm:pt>
    <dgm:pt modelId="{873461B3-28A5-4BF5-9DFF-F24572C2E5F7}" type="sibTrans" cxnId="{14331D46-0980-46CE-B0ED-7FA1F90A06B2}">
      <dgm:prSet/>
      <dgm:spPr/>
      <dgm:t>
        <a:bodyPr/>
        <a:lstStyle/>
        <a:p>
          <a:endParaRPr lang="en-US">
            <a:latin typeface="Cambria" pitchFamily="18" charset="0"/>
            <a:ea typeface="Cambria" pitchFamily="18" charset="0"/>
          </a:endParaRPr>
        </a:p>
      </dgm:t>
    </dgm:pt>
    <dgm:pt modelId="{B9B551DF-7BA8-4DF8-9276-0DF5314884D0}">
      <dgm:prSet phldrT="[Text]"/>
      <dgm:spPr/>
      <dgm:t>
        <a:bodyPr/>
        <a:lstStyle/>
        <a:p>
          <a:r>
            <a:rPr lang="en-US" dirty="0" smtClean="0">
              <a:latin typeface="Cambria" pitchFamily="18" charset="0"/>
              <a:ea typeface="Cambria" pitchFamily="18" charset="0"/>
            </a:rPr>
            <a:t>Modal Ditempatkan</a:t>
          </a:r>
          <a:endParaRPr lang="en-US" dirty="0">
            <a:latin typeface="Cambria" pitchFamily="18" charset="0"/>
            <a:ea typeface="Cambria" pitchFamily="18" charset="0"/>
          </a:endParaRPr>
        </a:p>
      </dgm:t>
    </dgm:pt>
    <dgm:pt modelId="{FBEC282F-F668-4158-B773-D7850296F90F}" type="parTrans" cxnId="{8246EBC5-93C6-4C21-AFD3-920C4BC0783B}">
      <dgm:prSet/>
      <dgm:spPr/>
      <dgm:t>
        <a:bodyPr/>
        <a:lstStyle/>
        <a:p>
          <a:endParaRPr lang="en-US">
            <a:latin typeface="Cambria" pitchFamily="18" charset="0"/>
            <a:ea typeface="Cambria" pitchFamily="18" charset="0"/>
          </a:endParaRPr>
        </a:p>
      </dgm:t>
    </dgm:pt>
    <dgm:pt modelId="{78E8BC06-99CA-4258-A37B-D2BB92BACA54}" type="sibTrans" cxnId="{8246EBC5-93C6-4C21-AFD3-920C4BC0783B}">
      <dgm:prSet/>
      <dgm:spPr/>
      <dgm:t>
        <a:bodyPr/>
        <a:lstStyle/>
        <a:p>
          <a:endParaRPr lang="en-US">
            <a:latin typeface="Cambria" pitchFamily="18" charset="0"/>
            <a:ea typeface="Cambria" pitchFamily="18" charset="0"/>
          </a:endParaRPr>
        </a:p>
      </dgm:t>
    </dgm:pt>
    <dgm:pt modelId="{E91E8DDC-BD59-43F3-B81F-63F8B257615B}">
      <dgm:prSet phldrT="[Text]"/>
      <dgm:spPr/>
      <dgm:t>
        <a:bodyPr/>
        <a:lstStyle/>
        <a:p>
          <a:r>
            <a:rPr lang="en-US" dirty="0" smtClean="0">
              <a:latin typeface="Cambria" pitchFamily="18" charset="0"/>
              <a:ea typeface="Cambria" pitchFamily="18" charset="0"/>
            </a:rPr>
            <a:t>Jumlah saham yang sudah diambil pendiri atau pemegang saham. Paling sedikit 25% modal dasar, yang harus ditempatkan.</a:t>
          </a:r>
          <a:endParaRPr lang="en-US" dirty="0">
            <a:latin typeface="Cambria" pitchFamily="18" charset="0"/>
            <a:ea typeface="Cambria" pitchFamily="18" charset="0"/>
          </a:endParaRPr>
        </a:p>
      </dgm:t>
    </dgm:pt>
    <dgm:pt modelId="{D49E137E-6EE8-4FA3-8143-AAAB60E25586}" type="parTrans" cxnId="{1015F43C-B8E7-49CD-A3FB-8A8AA8197AD1}">
      <dgm:prSet/>
      <dgm:spPr/>
      <dgm:t>
        <a:bodyPr/>
        <a:lstStyle/>
        <a:p>
          <a:endParaRPr lang="en-US">
            <a:latin typeface="Cambria" pitchFamily="18" charset="0"/>
            <a:ea typeface="Cambria" pitchFamily="18" charset="0"/>
          </a:endParaRPr>
        </a:p>
      </dgm:t>
    </dgm:pt>
    <dgm:pt modelId="{1DDA6A73-3704-45E0-8B4A-0E61E5D85928}" type="sibTrans" cxnId="{1015F43C-B8E7-49CD-A3FB-8A8AA8197AD1}">
      <dgm:prSet/>
      <dgm:spPr/>
      <dgm:t>
        <a:bodyPr/>
        <a:lstStyle/>
        <a:p>
          <a:endParaRPr lang="en-US">
            <a:latin typeface="Cambria" pitchFamily="18" charset="0"/>
            <a:ea typeface="Cambria" pitchFamily="18" charset="0"/>
          </a:endParaRPr>
        </a:p>
      </dgm:t>
    </dgm:pt>
    <dgm:pt modelId="{4B182A8C-9292-42E4-98F9-60CB91EE02A6}">
      <dgm:prSet phldrT="[Text]"/>
      <dgm:spPr/>
      <dgm:t>
        <a:bodyPr/>
        <a:lstStyle/>
        <a:p>
          <a:r>
            <a:rPr lang="en-US" dirty="0" smtClean="0">
              <a:latin typeface="Cambria" pitchFamily="18" charset="0"/>
              <a:ea typeface="Cambria" pitchFamily="18" charset="0"/>
            </a:rPr>
            <a:t>Modal Disetor</a:t>
          </a:r>
          <a:endParaRPr lang="en-US" dirty="0">
            <a:latin typeface="Cambria" pitchFamily="18" charset="0"/>
            <a:ea typeface="Cambria" pitchFamily="18" charset="0"/>
          </a:endParaRPr>
        </a:p>
      </dgm:t>
    </dgm:pt>
    <dgm:pt modelId="{4268DAD2-720D-4FC0-A187-7BDAD0A994F6}" type="parTrans" cxnId="{902F6CEF-8BF9-4E28-B49D-1A623CF5E226}">
      <dgm:prSet/>
      <dgm:spPr/>
      <dgm:t>
        <a:bodyPr/>
        <a:lstStyle/>
        <a:p>
          <a:endParaRPr lang="en-US">
            <a:latin typeface="Cambria" pitchFamily="18" charset="0"/>
            <a:ea typeface="Cambria" pitchFamily="18" charset="0"/>
          </a:endParaRPr>
        </a:p>
      </dgm:t>
    </dgm:pt>
    <dgm:pt modelId="{D58B1798-FFA3-4766-82C1-47F493DEF7CC}" type="sibTrans" cxnId="{902F6CEF-8BF9-4E28-B49D-1A623CF5E226}">
      <dgm:prSet/>
      <dgm:spPr/>
      <dgm:t>
        <a:bodyPr/>
        <a:lstStyle/>
        <a:p>
          <a:endParaRPr lang="en-US">
            <a:latin typeface="Cambria" pitchFamily="18" charset="0"/>
            <a:ea typeface="Cambria" pitchFamily="18" charset="0"/>
          </a:endParaRPr>
        </a:p>
      </dgm:t>
    </dgm:pt>
    <dgm:pt modelId="{AACE5CA5-594D-4E58-B123-44C1A5F08DDF}">
      <dgm:prSet phldrT="[Text]"/>
      <dgm:spPr/>
      <dgm:t>
        <a:bodyPr/>
        <a:lstStyle/>
        <a:p>
          <a:r>
            <a:rPr lang="es-ES" dirty="0" smtClean="0">
              <a:latin typeface="Cambria" pitchFamily="18" charset="0"/>
              <a:ea typeface="Cambria" pitchFamily="18" charset="0"/>
            </a:rPr>
            <a:t>Saham yang telah dibayar penuh/ lunas oleh </a:t>
          </a:r>
          <a:r>
            <a:rPr lang="en-US" dirty="0" smtClean="0">
              <a:latin typeface="Cambria" pitchFamily="18" charset="0"/>
              <a:ea typeface="Cambria" pitchFamily="18" charset="0"/>
            </a:rPr>
            <a:t>pemegang atau pemiliknya. Paling sedikit 25% dari modal dasar.</a:t>
          </a:r>
          <a:endParaRPr lang="en-US" dirty="0">
            <a:latin typeface="Cambria" pitchFamily="18" charset="0"/>
            <a:ea typeface="Cambria" pitchFamily="18" charset="0"/>
          </a:endParaRPr>
        </a:p>
      </dgm:t>
    </dgm:pt>
    <dgm:pt modelId="{BF4A04FE-C0CB-47E0-B08F-E548F9C2FC47}" type="parTrans" cxnId="{9D00704D-696A-4E8C-860C-011284CC92E6}">
      <dgm:prSet/>
      <dgm:spPr/>
      <dgm:t>
        <a:bodyPr/>
        <a:lstStyle/>
        <a:p>
          <a:endParaRPr lang="en-US">
            <a:latin typeface="Cambria" pitchFamily="18" charset="0"/>
            <a:ea typeface="Cambria" pitchFamily="18" charset="0"/>
          </a:endParaRPr>
        </a:p>
      </dgm:t>
    </dgm:pt>
    <dgm:pt modelId="{58069A89-7EA9-476A-9AB9-DA210EF8E82C}" type="sibTrans" cxnId="{9D00704D-696A-4E8C-860C-011284CC92E6}">
      <dgm:prSet/>
      <dgm:spPr/>
      <dgm:t>
        <a:bodyPr/>
        <a:lstStyle/>
        <a:p>
          <a:endParaRPr lang="en-US">
            <a:latin typeface="Cambria" pitchFamily="18" charset="0"/>
            <a:ea typeface="Cambria" pitchFamily="18" charset="0"/>
          </a:endParaRPr>
        </a:p>
      </dgm:t>
    </dgm:pt>
    <dgm:pt modelId="{82B59BDF-AE35-4AB7-86C1-E7974B014400}">
      <dgm:prSet phldrT="[Text]"/>
      <dgm:spPr/>
      <dgm:t>
        <a:bodyPr/>
        <a:lstStyle/>
        <a:p>
          <a:r>
            <a:rPr lang="en-US" dirty="0" smtClean="0">
              <a:latin typeface="Cambria" pitchFamily="18" charset="0"/>
              <a:ea typeface="Cambria" pitchFamily="18" charset="0"/>
            </a:rPr>
            <a:t>Seluruh nilai nominal saham </a:t>
          </a:r>
          <a:r>
            <a:rPr lang="sv-SE" dirty="0" smtClean="0">
              <a:latin typeface="Cambria" pitchFamily="18" charset="0"/>
              <a:ea typeface="Cambria" pitchFamily="18" charset="0"/>
            </a:rPr>
            <a:t>yang disebut dalam Anggaran Dasar. Min. 50 jt</a:t>
          </a:r>
          <a:endParaRPr lang="en-US" dirty="0">
            <a:latin typeface="Cambria" pitchFamily="18" charset="0"/>
            <a:ea typeface="Cambria" pitchFamily="18" charset="0"/>
          </a:endParaRPr>
        </a:p>
      </dgm:t>
    </dgm:pt>
    <dgm:pt modelId="{625CDA20-C2A5-44C9-B262-3A0BD9668222}" type="sibTrans" cxnId="{22C6929F-DFF8-4F90-94E6-6BFAD79491C7}">
      <dgm:prSet/>
      <dgm:spPr/>
      <dgm:t>
        <a:bodyPr/>
        <a:lstStyle/>
        <a:p>
          <a:endParaRPr lang="en-US">
            <a:latin typeface="Cambria" pitchFamily="18" charset="0"/>
            <a:ea typeface="Cambria" pitchFamily="18" charset="0"/>
          </a:endParaRPr>
        </a:p>
      </dgm:t>
    </dgm:pt>
    <dgm:pt modelId="{D4ACD4B6-CE84-42BB-A89A-41B6BC2F7AB3}" type="parTrans" cxnId="{22C6929F-DFF8-4F90-94E6-6BFAD79491C7}">
      <dgm:prSet/>
      <dgm:spPr/>
      <dgm:t>
        <a:bodyPr/>
        <a:lstStyle/>
        <a:p>
          <a:endParaRPr lang="en-US">
            <a:latin typeface="Cambria" pitchFamily="18" charset="0"/>
            <a:ea typeface="Cambria" pitchFamily="18" charset="0"/>
          </a:endParaRPr>
        </a:p>
      </dgm:t>
    </dgm:pt>
    <dgm:pt modelId="{013ADAE4-FBB4-4BF3-9F1B-A49A24DEDD72}" type="pres">
      <dgm:prSet presAssocID="{6E3F697C-20D2-404C-B145-71433C0834B6}" presName="linear" presStyleCnt="0">
        <dgm:presLayoutVars>
          <dgm:dir/>
          <dgm:resizeHandles val="exact"/>
        </dgm:presLayoutVars>
      </dgm:prSet>
      <dgm:spPr/>
      <dgm:t>
        <a:bodyPr/>
        <a:lstStyle/>
        <a:p>
          <a:endParaRPr lang="en-US"/>
        </a:p>
      </dgm:t>
    </dgm:pt>
    <dgm:pt modelId="{9465E846-571D-44F6-87C4-DE782EA6B760}" type="pres">
      <dgm:prSet presAssocID="{3E634957-E6C9-403C-BA54-A31B8B056E44}" presName="comp" presStyleCnt="0"/>
      <dgm:spPr/>
    </dgm:pt>
    <dgm:pt modelId="{099D2867-8BE8-4451-8370-CD1064185F68}" type="pres">
      <dgm:prSet presAssocID="{3E634957-E6C9-403C-BA54-A31B8B056E44}" presName="box" presStyleLbl="node1" presStyleIdx="0" presStyleCnt="3"/>
      <dgm:spPr/>
      <dgm:t>
        <a:bodyPr/>
        <a:lstStyle/>
        <a:p>
          <a:endParaRPr lang="en-US"/>
        </a:p>
      </dgm:t>
    </dgm:pt>
    <dgm:pt modelId="{419A559A-F942-4BE4-98C2-A868E71BEDA3}" type="pres">
      <dgm:prSet presAssocID="{3E634957-E6C9-403C-BA54-A31B8B056E44}" presName="img" presStyleLbl="fgImgPlace1" presStyleIdx="0" presStyleCnt="3"/>
      <dgm:spPr/>
    </dgm:pt>
    <dgm:pt modelId="{7D534E35-142F-45F4-B865-AB50D2603CA0}" type="pres">
      <dgm:prSet presAssocID="{3E634957-E6C9-403C-BA54-A31B8B056E44}" presName="text" presStyleLbl="node1" presStyleIdx="0" presStyleCnt="3">
        <dgm:presLayoutVars>
          <dgm:bulletEnabled val="1"/>
        </dgm:presLayoutVars>
      </dgm:prSet>
      <dgm:spPr/>
      <dgm:t>
        <a:bodyPr/>
        <a:lstStyle/>
        <a:p>
          <a:endParaRPr lang="en-US"/>
        </a:p>
      </dgm:t>
    </dgm:pt>
    <dgm:pt modelId="{5D7F4524-E239-4E1A-80D2-A529E824BA9E}" type="pres">
      <dgm:prSet presAssocID="{873461B3-28A5-4BF5-9DFF-F24572C2E5F7}" presName="spacer" presStyleCnt="0"/>
      <dgm:spPr/>
    </dgm:pt>
    <dgm:pt modelId="{46D82204-C839-4B71-A30B-E51870B8670D}" type="pres">
      <dgm:prSet presAssocID="{B9B551DF-7BA8-4DF8-9276-0DF5314884D0}" presName="comp" presStyleCnt="0"/>
      <dgm:spPr/>
    </dgm:pt>
    <dgm:pt modelId="{98DF562B-5903-4807-8820-EC25CF2C1C00}" type="pres">
      <dgm:prSet presAssocID="{B9B551DF-7BA8-4DF8-9276-0DF5314884D0}" presName="box" presStyleLbl="node1" presStyleIdx="1" presStyleCnt="3"/>
      <dgm:spPr/>
      <dgm:t>
        <a:bodyPr/>
        <a:lstStyle/>
        <a:p>
          <a:endParaRPr lang="en-US"/>
        </a:p>
      </dgm:t>
    </dgm:pt>
    <dgm:pt modelId="{B5ECEBEF-1955-477E-A1BB-BF29117CE13E}" type="pres">
      <dgm:prSet presAssocID="{B9B551DF-7BA8-4DF8-9276-0DF5314884D0}" presName="img" presStyleLbl="fgImgPlace1" presStyleIdx="1" presStyleCnt="3"/>
      <dgm:spPr/>
    </dgm:pt>
    <dgm:pt modelId="{A2403AA9-F0B4-4573-AC5B-AF09D5FE4131}" type="pres">
      <dgm:prSet presAssocID="{B9B551DF-7BA8-4DF8-9276-0DF5314884D0}" presName="text" presStyleLbl="node1" presStyleIdx="1" presStyleCnt="3">
        <dgm:presLayoutVars>
          <dgm:bulletEnabled val="1"/>
        </dgm:presLayoutVars>
      </dgm:prSet>
      <dgm:spPr/>
      <dgm:t>
        <a:bodyPr/>
        <a:lstStyle/>
        <a:p>
          <a:endParaRPr lang="en-US"/>
        </a:p>
      </dgm:t>
    </dgm:pt>
    <dgm:pt modelId="{641137B7-FEBB-45EA-B5F9-177E6BAF738E}" type="pres">
      <dgm:prSet presAssocID="{78E8BC06-99CA-4258-A37B-D2BB92BACA54}" presName="spacer" presStyleCnt="0"/>
      <dgm:spPr/>
    </dgm:pt>
    <dgm:pt modelId="{6FDF4775-9ED9-411F-A379-6596BA115AF4}" type="pres">
      <dgm:prSet presAssocID="{4B182A8C-9292-42E4-98F9-60CB91EE02A6}" presName="comp" presStyleCnt="0"/>
      <dgm:spPr/>
    </dgm:pt>
    <dgm:pt modelId="{F3FEB4A0-B499-4638-8B8F-BD700F4B8EEB}" type="pres">
      <dgm:prSet presAssocID="{4B182A8C-9292-42E4-98F9-60CB91EE02A6}" presName="box" presStyleLbl="node1" presStyleIdx="2" presStyleCnt="3"/>
      <dgm:spPr/>
      <dgm:t>
        <a:bodyPr/>
        <a:lstStyle/>
        <a:p>
          <a:endParaRPr lang="en-US"/>
        </a:p>
      </dgm:t>
    </dgm:pt>
    <dgm:pt modelId="{BC22982C-CA86-4B6E-BB57-CAD1737938E6}" type="pres">
      <dgm:prSet presAssocID="{4B182A8C-9292-42E4-98F9-60CB91EE02A6}" presName="img" presStyleLbl="fgImgPlace1" presStyleIdx="2" presStyleCnt="3"/>
      <dgm:spPr/>
    </dgm:pt>
    <dgm:pt modelId="{43B8C74B-2E4E-465E-B334-45300A4ABA3D}" type="pres">
      <dgm:prSet presAssocID="{4B182A8C-9292-42E4-98F9-60CB91EE02A6}" presName="text" presStyleLbl="node1" presStyleIdx="2" presStyleCnt="3">
        <dgm:presLayoutVars>
          <dgm:bulletEnabled val="1"/>
        </dgm:presLayoutVars>
      </dgm:prSet>
      <dgm:spPr/>
      <dgm:t>
        <a:bodyPr/>
        <a:lstStyle/>
        <a:p>
          <a:endParaRPr lang="en-US"/>
        </a:p>
      </dgm:t>
    </dgm:pt>
  </dgm:ptLst>
  <dgm:cxnLst>
    <dgm:cxn modelId="{22C6929F-DFF8-4F90-94E6-6BFAD79491C7}" srcId="{3E634957-E6C9-403C-BA54-A31B8B056E44}" destId="{82B59BDF-AE35-4AB7-86C1-E7974B014400}" srcOrd="0" destOrd="0" parTransId="{D4ACD4B6-CE84-42BB-A89A-41B6BC2F7AB3}" sibTransId="{625CDA20-C2A5-44C9-B262-3A0BD9668222}"/>
    <dgm:cxn modelId="{4A5A25FC-A1D1-4FC3-AFBC-DA1E4BE6ABE3}" type="presOf" srcId="{B9B551DF-7BA8-4DF8-9276-0DF5314884D0}" destId="{A2403AA9-F0B4-4573-AC5B-AF09D5FE4131}" srcOrd="1" destOrd="0" presId="urn:microsoft.com/office/officeart/2005/8/layout/vList4"/>
    <dgm:cxn modelId="{14331D46-0980-46CE-B0ED-7FA1F90A06B2}" srcId="{6E3F697C-20D2-404C-B145-71433C0834B6}" destId="{3E634957-E6C9-403C-BA54-A31B8B056E44}" srcOrd="0" destOrd="0" parTransId="{3827CDC6-14C9-4390-9BFB-03E161F7C235}" sibTransId="{873461B3-28A5-4BF5-9DFF-F24572C2E5F7}"/>
    <dgm:cxn modelId="{902F6CEF-8BF9-4E28-B49D-1A623CF5E226}" srcId="{6E3F697C-20D2-404C-B145-71433C0834B6}" destId="{4B182A8C-9292-42E4-98F9-60CB91EE02A6}" srcOrd="2" destOrd="0" parTransId="{4268DAD2-720D-4FC0-A187-7BDAD0A994F6}" sibTransId="{D58B1798-FFA3-4766-82C1-47F493DEF7CC}"/>
    <dgm:cxn modelId="{260148C5-7AFC-4D5A-99BD-FED5A73CB4ED}" type="presOf" srcId="{AACE5CA5-594D-4E58-B123-44C1A5F08DDF}" destId="{43B8C74B-2E4E-465E-B334-45300A4ABA3D}" srcOrd="1" destOrd="1" presId="urn:microsoft.com/office/officeart/2005/8/layout/vList4"/>
    <dgm:cxn modelId="{D2CB9CA7-2305-4D91-A3C1-A5562BFB061C}" type="presOf" srcId="{AACE5CA5-594D-4E58-B123-44C1A5F08DDF}" destId="{F3FEB4A0-B499-4638-8B8F-BD700F4B8EEB}" srcOrd="0" destOrd="1" presId="urn:microsoft.com/office/officeart/2005/8/layout/vList4"/>
    <dgm:cxn modelId="{7BB7E236-8EA2-4BB1-B08B-E3DA96C03248}" type="presOf" srcId="{4B182A8C-9292-42E4-98F9-60CB91EE02A6}" destId="{43B8C74B-2E4E-465E-B334-45300A4ABA3D}" srcOrd="1" destOrd="0" presId="urn:microsoft.com/office/officeart/2005/8/layout/vList4"/>
    <dgm:cxn modelId="{2143BB29-D60C-4FEA-8102-376DD20361A7}" type="presOf" srcId="{82B59BDF-AE35-4AB7-86C1-E7974B014400}" destId="{7D534E35-142F-45F4-B865-AB50D2603CA0}" srcOrd="1" destOrd="1" presId="urn:microsoft.com/office/officeart/2005/8/layout/vList4"/>
    <dgm:cxn modelId="{65248723-1C44-4D39-B179-3C7C7CBA3A7E}" type="presOf" srcId="{B9B551DF-7BA8-4DF8-9276-0DF5314884D0}" destId="{98DF562B-5903-4807-8820-EC25CF2C1C00}" srcOrd="0" destOrd="0" presId="urn:microsoft.com/office/officeart/2005/8/layout/vList4"/>
    <dgm:cxn modelId="{696907BB-6DD4-4E31-93D4-2668AD49F4D0}" type="presOf" srcId="{E91E8DDC-BD59-43F3-B81F-63F8B257615B}" destId="{A2403AA9-F0B4-4573-AC5B-AF09D5FE4131}" srcOrd="1" destOrd="1" presId="urn:microsoft.com/office/officeart/2005/8/layout/vList4"/>
    <dgm:cxn modelId="{54A61D42-D82F-4DE0-9D08-25C38189403F}" type="presOf" srcId="{4B182A8C-9292-42E4-98F9-60CB91EE02A6}" destId="{F3FEB4A0-B499-4638-8B8F-BD700F4B8EEB}" srcOrd="0" destOrd="0" presId="urn:microsoft.com/office/officeart/2005/8/layout/vList4"/>
    <dgm:cxn modelId="{8246EBC5-93C6-4C21-AFD3-920C4BC0783B}" srcId="{6E3F697C-20D2-404C-B145-71433C0834B6}" destId="{B9B551DF-7BA8-4DF8-9276-0DF5314884D0}" srcOrd="1" destOrd="0" parTransId="{FBEC282F-F668-4158-B773-D7850296F90F}" sibTransId="{78E8BC06-99CA-4258-A37B-D2BB92BACA54}"/>
    <dgm:cxn modelId="{F02E330A-78D8-46CA-965A-589F23D100CF}" type="presOf" srcId="{6E3F697C-20D2-404C-B145-71433C0834B6}" destId="{013ADAE4-FBB4-4BF3-9F1B-A49A24DEDD72}" srcOrd="0" destOrd="0" presId="urn:microsoft.com/office/officeart/2005/8/layout/vList4"/>
    <dgm:cxn modelId="{1015F43C-B8E7-49CD-A3FB-8A8AA8197AD1}" srcId="{B9B551DF-7BA8-4DF8-9276-0DF5314884D0}" destId="{E91E8DDC-BD59-43F3-B81F-63F8B257615B}" srcOrd="0" destOrd="0" parTransId="{D49E137E-6EE8-4FA3-8143-AAAB60E25586}" sibTransId="{1DDA6A73-3704-45E0-8B4A-0E61E5D85928}"/>
    <dgm:cxn modelId="{B74FBB98-99D9-40DB-9B72-6AC44382D846}" type="presOf" srcId="{E91E8DDC-BD59-43F3-B81F-63F8B257615B}" destId="{98DF562B-5903-4807-8820-EC25CF2C1C00}" srcOrd="0" destOrd="1" presId="urn:microsoft.com/office/officeart/2005/8/layout/vList4"/>
    <dgm:cxn modelId="{F64838D0-BE4B-4664-8D12-970118217027}" type="presOf" srcId="{3E634957-E6C9-403C-BA54-A31B8B056E44}" destId="{099D2867-8BE8-4451-8370-CD1064185F68}" srcOrd="0" destOrd="0" presId="urn:microsoft.com/office/officeart/2005/8/layout/vList4"/>
    <dgm:cxn modelId="{CD077844-2664-4206-9145-A203F4361419}" type="presOf" srcId="{3E634957-E6C9-403C-BA54-A31B8B056E44}" destId="{7D534E35-142F-45F4-B865-AB50D2603CA0}" srcOrd="1" destOrd="0" presId="urn:microsoft.com/office/officeart/2005/8/layout/vList4"/>
    <dgm:cxn modelId="{35D692F6-66ED-4385-BD98-47659B8748CA}" type="presOf" srcId="{82B59BDF-AE35-4AB7-86C1-E7974B014400}" destId="{099D2867-8BE8-4451-8370-CD1064185F68}" srcOrd="0" destOrd="1" presId="urn:microsoft.com/office/officeart/2005/8/layout/vList4"/>
    <dgm:cxn modelId="{9D00704D-696A-4E8C-860C-011284CC92E6}" srcId="{4B182A8C-9292-42E4-98F9-60CB91EE02A6}" destId="{AACE5CA5-594D-4E58-B123-44C1A5F08DDF}" srcOrd="0" destOrd="0" parTransId="{BF4A04FE-C0CB-47E0-B08F-E548F9C2FC47}" sibTransId="{58069A89-7EA9-476A-9AB9-DA210EF8E82C}"/>
    <dgm:cxn modelId="{472C0095-4F56-4ADB-9492-A087F7626E69}" type="presParOf" srcId="{013ADAE4-FBB4-4BF3-9F1B-A49A24DEDD72}" destId="{9465E846-571D-44F6-87C4-DE782EA6B760}" srcOrd="0" destOrd="0" presId="urn:microsoft.com/office/officeart/2005/8/layout/vList4"/>
    <dgm:cxn modelId="{423C4E80-B3EA-461C-8D44-1AD16977FF16}" type="presParOf" srcId="{9465E846-571D-44F6-87C4-DE782EA6B760}" destId="{099D2867-8BE8-4451-8370-CD1064185F68}" srcOrd="0" destOrd="0" presId="urn:microsoft.com/office/officeart/2005/8/layout/vList4"/>
    <dgm:cxn modelId="{4B623EBF-1BC4-4C1F-8D38-A69A1D863640}" type="presParOf" srcId="{9465E846-571D-44F6-87C4-DE782EA6B760}" destId="{419A559A-F942-4BE4-98C2-A868E71BEDA3}" srcOrd="1" destOrd="0" presId="urn:microsoft.com/office/officeart/2005/8/layout/vList4"/>
    <dgm:cxn modelId="{C3F65104-107E-45EB-AD73-5D6382239FAD}" type="presParOf" srcId="{9465E846-571D-44F6-87C4-DE782EA6B760}" destId="{7D534E35-142F-45F4-B865-AB50D2603CA0}" srcOrd="2" destOrd="0" presId="urn:microsoft.com/office/officeart/2005/8/layout/vList4"/>
    <dgm:cxn modelId="{0430F54E-9D4D-4405-AD8B-8755BA59FB9E}" type="presParOf" srcId="{013ADAE4-FBB4-4BF3-9F1B-A49A24DEDD72}" destId="{5D7F4524-E239-4E1A-80D2-A529E824BA9E}" srcOrd="1" destOrd="0" presId="urn:microsoft.com/office/officeart/2005/8/layout/vList4"/>
    <dgm:cxn modelId="{C78337FD-9C18-42F4-B9A8-B2F87F530F7A}" type="presParOf" srcId="{013ADAE4-FBB4-4BF3-9F1B-A49A24DEDD72}" destId="{46D82204-C839-4B71-A30B-E51870B8670D}" srcOrd="2" destOrd="0" presId="urn:microsoft.com/office/officeart/2005/8/layout/vList4"/>
    <dgm:cxn modelId="{8907F8F2-88C5-492E-B51C-370A2F613592}" type="presParOf" srcId="{46D82204-C839-4B71-A30B-E51870B8670D}" destId="{98DF562B-5903-4807-8820-EC25CF2C1C00}" srcOrd="0" destOrd="0" presId="urn:microsoft.com/office/officeart/2005/8/layout/vList4"/>
    <dgm:cxn modelId="{5BB57C40-81AF-4653-AE92-63136FC95DE9}" type="presParOf" srcId="{46D82204-C839-4B71-A30B-E51870B8670D}" destId="{B5ECEBEF-1955-477E-A1BB-BF29117CE13E}" srcOrd="1" destOrd="0" presId="urn:microsoft.com/office/officeart/2005/8/layout/vList4"/>
    <dgm:cxn modelId="{D762AAE8-F947-4D61-B551-F15E7DCF5545}" type="presParOf" srcId="{46D82204-C839-4B71-A30B-E51870B8670D}" destId="{A2403AA9-F0B4-4573-AC5B-AF09D5FE4131}" srcOrd="2" destOrd="0" presId="urn:microsoft.com/office/officeart/2005/8/layout/vList4"/>
    <dgm:cxn modelId="{A01CA404-195F-431B-83EF-1D0866432990}" type="presParOf" srcId="{013ADAE4-FBB4-4BF3-9F1B-A49A24DEDD72}" destId="{641137B7-FEBB-45EA-B5F9-177E6BAF738E}" srcOrd="3" destOrd="0" presId="urn:microsoft.com/office/officeart/2005/8/layout/vList4"/>
    <dgm:cxn modelId="{939492FD-983E-4783-B33A-1E749BD197E5}" type="presParOf" srcId="{013ADAE4-FBB4-4BF3-9F1B-A49A24DEDD72}" destId="{6FDF4775-9ED9-411F-A379-6596BA115AF4}" srcOrd="4" destOrd="0" presId="urn:microsoft.com/office/officeart/2005/8/layout/vList4"/>
    <dgm:cxn modelId="{A49B2115-4FC9-4891-951D-AE404CD28B43}" type="presParOf" srcId="{6FDF4775-9ED9-411F-A379-6596BA115AF4}" destId="{F3FEB4A0-B499-4638-8B8F-BD700F4B8EEB}" srcOrd="0" destOrd="0" presId="urn:microsoft.com/office/officeart/2005/8/layout/vList4"/>
    <dgm:cxn modelId="{6AAB7C02-C741-43C0-81A7-9397DEFAB0A4}" type="presParOf" srcId="{6FDF4775-9ED9-411F-A379-6596BA115AF4}" destId="{BC22982C-CA86-4B6E-BB57-CAD1737938E6}" srcOrd="1" destOrd="0" presId="urn:microsoft.com/office/officeart/2005/8/layout/vList4"/>
    <dgm:cxn modelId="{8FCDF92C-A4E1-4C00-89FE-51BE8BA4B971}" type="presParOf" srcId="{6FDF4775-9ED9-411F-A379-6596BA115AF4}" destId="{43B8C74B-2E4E-465E-B334-45300A4ABA3D}"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73B522-1DCA-44C5-8CFC-E23B359A68A3}" type="doc">
      <dgm:prSet loTypeId="urn:microsoft.com/office/officeart/2005/8/layout/hList6" loCatId="list" qsTypeId="urn:microsoft.com/office/officeart/2005/8/quickstyle/simple1" qsCatId="simple" csTypeId="urn:microsoft.com/office/officeart/2005/8/colors/colorful3" csCatId="colorful" phldr="1"/>
      <dgm:spPr/>
      <dgm:t>
        <a:bodyPr/>
        <a:lstStyle/>
        <a:p>
          <a:endParaRPr lang="en-US"/>
        </a:p>
      </dgm:t>
    </dgm:pt>
    <dgm:pt modelId="{170DA7F9-785C-4B11-8830-3C26ED4E41BD}">
      <dgm:prSet phldrT="[Text]"/>
      <dgm:spPr/>
      <dgm:t>
        <a:bodyPr/>
        <a:lstStyle/>
        <a:p>
          <a:r>
            <a:rPr lang="en-US" dirty="0" smtClean="0">
              <a:latin typeface="Cambria" pitchFamily="18" charset="0"/>
              <a:ea typeface="Cambria" pitchFamily="18" charset="0"/>
            </a:rPr>
            <a:t>Merger</a:t>
          </a:r>
          <a:endParaRPr lang="en-US" dirty="0">
            <a:latin typeface="Cambria" pitchFamily="18" charset="0"/>
            <a:ea typeface="Cambria" pitchFamily="18" charset="0"/>
          </a:endParaRPr>
        </a:p>
      </dgm:t>
    </dgm:pt>
    <dgm:pt modelId="{9A799ED3-40F0-49B3-BF26-11D26D3296D2}" type="parTrans" cxnId="{C32867E2-1AF9-4D28-8C68-6FACE1C82402}">
      <dgm:prSet/>
      <dgm:spPr/>
      <dgm:t>
        <a:bodyPr/>
        <a:lstStyle/>
        <a:p>
          <a:endParaRPr lang="en-US">
            <a:latin typeface="Cambria" pitchFamily="18" charset="0"/>
            <a:ea typeface="Cambria" pitchFamily="18" charset="0"/>
          </a:endParaRPr>
        </a:p>
      </dgm:t>
    </dgm:pt>
    <dgm:pt modelId="{4A37C1F4-A6C1-47C4-A9CB-34012FA62713}" type="sibTrans" cxnId="{C32867E2-1AF9-4D28-8C68-6FACE1C82402}">
      <dgm:prSet/>
      <dgm:spPr/>
      <dgm:t>
        <a:bodyPr/>
        <a:lstStyle/>
        <a:p>
          <a:endParaRPr lang="en-US">
            <a:latin typeface="Cambria" pitchFamily="18" charset="0"/>
            <a:ea typeface="Cambria" pitchFamily="18" charset="0"/>
          </a:endParaRPr>
        </a:p>
      </dgm:t>
    </dgm:pt>
    <dgm:pt modelId="{D42E46D5-654A-44E1-B8E4-A405C0E0200A}">
      <dgm:prSet phldrT="[Text]"/>
      <dgm:spPr/>
      <dgm:t>
        <a:bodyPr/>
        <a:lstStyle/>
        <a:p>
          <a:r>
            <a:rPr lang="en-US" dirty="0" smtClean="0">
              <a:latin typeface="Cambria" pitchFamily="18" charset="0"/>
              <a:ea typeface="Cambria" pitchFamily="18" charset="0"/>
            </a:rPr>
            <a:t>Konsolidasi</a:t>
          </a:r>
          <a:endParaRPr lang="en-US" dirty="0">
            <a:latin typeface="Cambria" pitchFamily="18" charset="0"/>
            <a:ea typeface="Cambria" pitchFamily="18" charset="0"/>
          </a:endParaRPr>
        </a:p>
      </dgm:t>
    </dgm:pt>
    <dgm:pt modelId="{877A2E4A-2D5E-49FB-AF1A-D903A557B3F9}" type="parTrans" cxnId="{F181F204-5F7C-47FA-86E4-4B856D1C9740}">
      <dgm:prSet/>
      <dgm:spPr/>
      <dgm:t>
        <a:bodyPr/>
        <a:lstStyle/>
        <a:p>
          <a:endParaRPr lang="en-US">
            <a:latin typeface="Cambria" pitchFamily="18" charset="0"/>
            <a:ea typeface="Cambria" pitchFamily="18" charset="0"/>
          </a:endParaRPr>
        </a:p>
      </dgm:t>
    </dgm:pt>
    <dgm:pt modelId="{16E97172-D6BB-4859-8CE6-BF5C4D7A97F1}" type="sibTrans" cxnId="{F181F204-5F7C-47FA-86E4-4B856D1C9740}">
      <dgm:prSet/>
      <dgm:spPr/>
      <dgm:t>
        <a:bodyPr/>
        <a:lstStyle/>
        <a:p>
          <a:endParaRPr lang="en-US">
            <a:latin typeface="Cambria" pitchFamily="18" charset="0"/>
            <a:ea typeface="Cambria" pitchFamily="18" charset="0"/>
          </a:endParaRPr>
        </a:p>
      </dgm:t>
    </dgm:pt>
    <dgm:pt modelId="{469F6218-3540-47FD-853B-8137D184102F}">
      <dgm:prSet phldrT="[Text]"/>
      <dgm:spPr/>
      <dgm:t>
        <a:bodyPr/>
        <a:lstStyle/>
        <a:p>
          <a:r>
            <a:rPr lang="en-US" dirty="0" smtClean="0">
              <a:latin typeface="Cambria" pitchFamily="18" charset="0"/>
              <a:ea typeface="Cambria" pitchFamily="18" charset="0"/>
            </a:rPr>
            <a:t>Akuisisi</a:t>
          </a:r>
          <a:endParaRPr lang="en-US" dirty="0">
            <a:latin typeface="Cambria" pitchFamily="18" charset="0"/>
            <a:ea typeface="Cambria" pitchFamily="18" charset="0"/>
          </a:endParaRPr>
        </a:p>
      </dgm:t>
    </dgm:pt>
    <dgm:pt modelId="{92F244E7-BDF3-444F-94ED-6683F934F86A}" type="parTrans" cxnId="{6C566F52-C617-44DC-AC72-EF87941256D4}">
      <dgm:prSet/>
      <dgm:spPr/>
      <dgm:t>
        <a:bodyPr/>
        <a:lstStyle/>
        <a:p>
          <a:endParaRPr lang="en-US">
            <a:latin typeface="Cambria" pitchFamily="18" charset="0"/>
            <a:ea typeface="Cambria" pitchFamily="18" charset="0"/>
          </a:endParaRPr>
        </a:p>
      </dgm:t>
    </dgm:pt>
    <dgm:pt modelId="{5B815284-C1E1-4F8B-BAB0-43B7A32B7E69}" type="sibTrans" cxnId="{6C566F52-C617-44DC-AC72-EF87941256D4}">
      <dgm:prSet/>
      <dgm:spPr/>
      <dgm:t>
        <a:bodyPr/>
        <a:lstStyle/>
        <a:p>
          <a:endParaRPr lang="en-US">
            <a:latin typeface="Cambria" pitchFamily="18" charset="0"/>
            <a:ea typeface="Cambria" pitchFamily="18" charset="0"/>
          </a:endParaRPr>
        </a:p>
      </dgm:t>
    </dgm:pt>
    <dgm:pt modelId="{4E4BB326-50FD-4E4C-A3C9-9EBACC7D700E}">
      <dgm:prSet phldrT="[Text]"/>
      <dgm:spPr/>
      <dgm:t>
        <a:bodyPr/>
        <a:lstStyle/>
        <a:p>
          <a:r>
            <a:rPr lang="en-US" dirty="0" smtClean="0">
              <a:latin typeface="Cambria" pitchFamily="18" charset="0"/>
              <a:ea typeface="Cambria" pitchFamily="18" charset="0"/>
            </a:rPr>
            <a:t>Pemisahan</a:t>
          </a:r>
          <a:endParaRPr lang="en-US" dirty="0">
            <a:latin typeface="Cambria" pitchFamily="18" charset="0"/>
            <a:ea typeface="Cambria" pitchFamily="18" charset="0"/>
          </a:endParaRPr>
        </a:p>
      </dgm:t>
    </dgm:pt>
    <dgm:pt modelId="{49A67DB9-2D86-45A5-9708-26A9184FAF29}" type="parTrans" cxnId="{6DE94620-8048-4B7F-9C39-6479F288C137}">
      <dgm:prSet/>
      <dgm:spPr/>
      <dgm:t>
        <a:bodyPr/>
        <a:lstStyle/>
        <a:p>
          <a:endParaRPr lang="en-US">
            <a:latin typeface="Cambria" pitchFamily="18" charset="0"/>
            <a:ea typeface="Cambria" pitchFamily="18" charset="0"/>
          </a:endParaRPr>
        </a:p>
      </dgm:t>
    </dgm:pt>
    <dgm:pt modelId="{13555268-4B40-4521-91B0-A2066B47DABA}" type="sibTrans" cxnId="{6DE94620-8048-4B7F-9C39-6479F288C137}">
      <dgm:prSet/>
      <dgm:spPr/>
      <dgm:t>
        <a:bodyPr/>
        <a:lstStyle/>
        <a:p>
          <a:endParaRPr lang="en-US">
            <a:latin typeface="Cambria" pitchFamily="18" charset="0"/>
            <a:ea typeface="Cambria" pitchFamily="18" charset="0"/>
          </a:endParaRPr>
        </a:p>
      </dgm:t>
    </dgm:pt>
    <dgm:pt modelId="{886B0F60-5F0D-42EF-A6E1-1998EA65F2A7}" type="pres">
      <dgm:prSet presAssocID="{3F73B522-1DCA-44C5-8CFC-E23B359A68A3}" presName="Name0" presStyleCnt="0">
        <dgm:presLayoutVars>
          <dgm:dir/>
          <dgm:resizeHandles val="exact"/>
        </dgm:presLayoutVars>
      </dgm:prSet>
      <dgm:spPr/>
      <dgm:t>
        <a:bodyPr/>
        <a:lstStyle/>
        <a:p>
          <a:endParaRPr lang="en-US"/>
        </a:p>
      </dgm:t>
    </dgm:pt>
    <dgm:pt modelId="{313E5C66-711E-4D97-AA90-7D89E052C3EB}" type="pres">
      <dgm:prSet presAssocID="{170DA7F9-785C-4B11-8830-3C26ED4E41BD}" presName="node" presStyleLbl="node1" presStyleIdx="0" presStyleCnt="4">
        <dgm:presLayoutVars>
          <dgm:bulletEnabled val="1"/>
        </dgm:presLayoutVars>
      </dgm:prSet>
      <dgm:spPr/>
      <dgm:t>
        <a:bodyPr/>
        <a:lstStyle/>
        <a:p>
          <a:endParaRPr lang="en-US"/>
        </a:p>
      </dgm:t>
    </dgm:pt>
    <dgm:pt modelId="{35F11FD1-09C1-4975-8305-FA2969014542}" type="pres">
      <dgm:prSet presAssocID="{4A37C1F4-A6C1-47C4-A9CB-34012FA62713}" presName="sibTrans" presStyleCnt="0"/>
      <dgm:spPr/>
    </dgm:pt>
    <dgm:pt modelId="{5E12C3C5-8AF6-4E9F-B1DA-DBCF95D5F801}" type="pres">
      <dgm:prSet presAssocID="{D42E46D5-654A-44E1-B8E4-A405C0E0200A}" presName="node" presStyleLbl="node1" presStyleIdx="1" presStyleCnt="4">
        <dgm:presLayoutVars>
          <dgm:bulletEnabled val="1"/>
        </dgm:presLayoutVars>
      </dgm:prSet>
      <dgm:spPr/>
      <dgm:t>
        <a:bodyPr/>
        <a:lstStyle/>
        <a:p>
          <a:endParaRPr lang="en-US"/>
        </a:p>
      </dgm:t>
    </dgm:pt>
    <dgm:pt modelId="{3B074C41-55A4-410C-97FE-C426D8E7F5E0}" type="pres">
      <dgm:prSet presAssocID="{16E97172-D6BB-4859-8CE6-BF5C4D7A97F1}" presName="sibTrans" presStyleCnt="0"/>
      <dgm:spPr/>
    </dgm:pt>
    <dgm:pt modelId="{A8DF3E0B-0AD0-43B5-A4D1-1A034529141E}" type="pres">
      <dgm:prSet presAssocID="{469F6218-3540-47FD-853B-8137D184102F}" presName="node" presStyleLbl="node1" presStyleIdx="2" presStyleCnt="4">
        <dgm:presLayoutVars>
          <dgm:bulletEnabled val="1"/>
        </dgm:presLayoutVars>
      </dgm:prSet>
      <dgm:spPr/>
      <dgm:t>
        <a:bodyPr/>
        <a:lstStyle/>
        <a:p>
          <a:endParaRPr lang="en-US"/>
        </a:p>
      </dgm:t>
    </dgm:pt>
    <dgm:pt modelId="{D9B6C193-1D9C-406F-9680-98380A587C8A}" type="pres">
      <dgm:prSet presAssocID="{5B815284-C1E1-4F8B-BAB0-43B7A32B7E69}" presName="sibTrans" presStyleCnt="0"/>
      <dgm:spPr/>
    </dgm:pt>
    <dgm:pt modelId="{55FF2329-295E-4417-942F-F03861A964F2}" type="pres">
      <dgm:prSet presAssocID="{4E4BB326-50FD-4E4C-A3C9-9EBACC7D700E}" presName="node" presStyleLbl="node1" presStyleIdx="3" presStyleCnt="4">
        <dgm:presLayoutVars>
          <dgm:bulletEnabled val="1"/>
        </dgm:presLayoutVars>
      </dgm:prSet>
      <dgm:spPr/>
      <dgm:t>
        <a:bodyPr/>
        <a:lstStyle/>
        <a:p>
          <a:endParaRPr lang="en-US"/>
        </a:p>
      </dgm:t>
    </dgm:pt>
  </dgm:ptLst>
  <dgm:cxnLst>
    <dgm:cxn modelId="{C32867E2-1AF9-4D28-8C68-6FACE1C82402}" srcId="{3F73B522-1DCA-44C5-8CFC-E23B359A68A3}" destId="{170DA7F9-785C-4B11-8830-3C26ED4E41BD}" srcOrd="0" destOrd="0" parTransId="{9A799ED3-40F0-49B3-BF26-11D26D3296D2}" sibTransId="{4A37C1F4-A6C1-47C4-A9CB-34012FA62713}"/>
    <dgm:cxn modelId="{21ED0797-D50A-4DAC-916B-3EBE77ABF782}" type="presOf" srcId="{D42E46D5-654A-44E1-B8E4-A405C0E0200A}" destId="{5E12C3C5-8AF6-4E9F-B1DA-DBCF95D5F801}" srcOrd="0" destOrd="0" presId="urn:microsoft.com/office/officeart/2005/8/layout/hList6"/>
    <dgm:cxn modelId="{6DE94620-8048-4B7F-9C39-6479F288C137}" srcId="{3F73B522-1DCA-44C5-8CFC-E23B359A68A3}" destId="{4E4BB326-50FD-4E4C-A3C9-9EBACC7D700E}" srcOrd="3" destOrd="0" parTransId="{49A67DB9-2D86-45A5-9708-26A9184FAF29}" sibTransId="{13555268-4B40-4521-91B0-A2066B47DABA}"/>
    <dgm:cxn modelId="{E870CCDF-F3F7-4BC2-ABC9-4A4253F10716}" type="presOf" srcId="{170DA7F9-785C-4B11-8830-3C26ED4E41BD}" destId="{313E5C66-711E-4D97-AA90-7D89E052C3EB}" srcOrd="0" destOrd="0" presId="urn:microsoft.com/office/officeart/2005/8/layout/hList6"/>
    <dgm:cxn modelId="{6C566F52-C617-44DC-AC72-EF87941256D4}" srcId="{3F73B522-1DCA-44C5-8CFC-E23B359A68A3}" destId="{469F6218-3540-47FD-853B-8137D184102F}" srcOrd="2" destOrd="0" parTransId="{92F244E7-BDF3-444F-94ED-6683F934F86A}" sibTransId="{5B815284-C1E1-4F8B-BAB0-43B7A32B7E69}"/>
    <dgm:cxn modelId="{87BB9466-9778-4917-A6AF-744325FEA4D6}" type="presOf" srcId="{4E4BB326-50FD-4E4C-A3C9-9EBACC7D700E}" destId="{55FF2329-295E-4417-942F-F03861A964F2}" srcOrd="0" destOrd="0" presId="urn:microsoft.com/office/officeart/2005/8/layout/hList6"/>
    <dgm:cxn modelId="{0154E4C7-C07F-4275-9358-21B02E5C7C4A}" type="presOf" srcId="{469F6218-3540-47FD-853B-8137D184102F}" destId="{A8DF3E0B-0AD0-43B5-A4D1-1A034529141E}" srcOrd="0" destOrd="0" presId="urn:microsoft.com/office/officeart/2005/8/layout/hList6"/>
    <dgm:cxn modelId="{1C3D27DC-37AC-4DB2-A840-2DE6F49481F4}" type="presOf" srcId="{3F73B522-1DCA-44C5-8CFC-E23B359A68A3}" destId="{886B0F60-5F0D-42EF-A6E1-1998EA65F2A7}" srcOrd="0" destOrd="0" presId="urn:microsoft.com/office/officeart/2005/8/layout/hList6"/>
    <dgm:cxn modelId="{F181F204-5F7C-47FA-86E4-4B856D1C9740}" srcId="{3F73B522-1DCA-44C5-8CFC-E23B359A68A3}" destId="{D42E46D5-654A-44E1-B8E4-A405C0E0200A}" srcOrd="1" destOrd="0" parTransId="{877A2E4A-2D5E-49FB-AF1A-D903A557B3F9}" sibTransId="{16E97172-D6BB-4859-8CE6-BF5C4D7A97F1}"/>
    <dgm:cxn modelId="{FBC8D034-7FFB-49F9-BD7B-449FA940FC83}" type="presParOf" srcId="{886B0F60-5F0D-42EF-A6E1-1998EA65F2A7}" destId="{313E5C66-711E-4D97-AA90-7D89E052C3EB}" srcOrd="0" destOrd="0" presId="urn:microsoft.com/office/officeart/2005/8/layout/hList6"/>
    <dgm:cxn modelId="{1CFF8415-5CC0-4ADC-AA03-2F2C3BECBB90}" type="presParOf" srcId="{886B0F60-5F0D-42EF-A6E1-1998EA65F2A7}" destId="{35F11FD1-09C1-4975-8305-FA2969014542}" srcOrd="1" destOrd="0" presId="urn:microsoft.com/office/officeart/2005/8/layout/hList6"/>
    <dgm:cxn modelId="{A7588F55-6941-4A74-A249-3FDF45857498}" type="presParOf" srcId="{886B0F60-5F0D-42EF-A6E1-1998EA65F2A7}" destId="{5E12C3C5-8AF6-4E9F-B1DA-DBCF95D5F801}" srcOrd="2" destOrd="0" presId="urn:microsoft.com/office/officeart/2005/8/layout/hList6"/>
    <dgm:cxn modelId="{8EC6E4F2-9F78-4484-968C-79EB5E55A878}" type="presParOf" srcId="{886B0F60-5F0D-42EF-A6E1-1998EA65F2A7}" destId="{3B074C41-55A4-410C-97FE-C426D8E7F5E0}" srcOrd="3" destOrd="0" presId="urn:microsoft.com/office/officeart/2005/8/layout/hList6"/>
    <dgm:cxn modelId="{A8FB0C00-0572-4D1E-A265-6ACE64D9A04D}" type="presParOf" srcId="{886B0F60-5F0D-42EF-A6E1-1998EA65F2A7}" destId="{A8DF3E0B-0AD0-43B5-A4D1-1A034529141E}" srcOrd="4" destOrd="0" presId="urn:microsoft.com/office/officeart/2005/8/layout/hList6"/>
    <dgm:cxn modelId="{FC22D2A7-D547-413B-8C6A-46CC62E5F8D6}" type="presParOf" srcId="{886B0F60-5F0D-42EF-A6E1-1998EA65F2A7}" destId="{D9B6C193-1D9C-406F-9680-98380A587C8A}" srcOrd="5" destOrd="0" presId="urn:microsoft.com/office/officeart/2005/8/layout/hList6"/>
    <dgm:cxn modelId="{0EC8F2B2-F063-43D8-838F-617366F0D845}" type="presParOf" srcId="{886B0F60-5F0D-42EF-A6E1-1998EA65F2A7}" destId="{55FF2329-295E-4417-942F-F03861A964F2}"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721B498-6D60-4EAE-BAFB-EC853F8D5FCD}" type="doc">
      <dgm:prSet loTypeId="urn:microsoft.com/office/officeart/2005/8/layout/vList3" loCatId="list" qsTypeId="urn:microsoft.com/office/officeart/2005/8/quickstyle/simple1" qsCatId="simple" csTypeId="urn:microsoft.com/office/officeart/2005/8/colors/accent1_2" csCatId="accent1" phldr="1"/>
      <dgm:spPr/>
    </dgm:pt>
    <dgm:pt modelId="{D16E5BA9-8BE8-4AD1-ADE9-E02C45E1C845}">
      <dgm:prSet phldrT="[Text]"/>
      <dgm:spPr/>
      <dgm:t>
        <a:bodyPr/>
        <a:lstStyle/>
        <a:p>
          <a:r>
            <a:rPr lang="en-US" dirty="0" smtClean="0">
              <a:latin typeface="Cambria" pitchFamily="18" charset="0"/>
              <a:ea typeface="Cambria" pitchFamily="18" charset="0"/>
            </a:rPr>
            <a:t>Keputusan RUPS</a:t>
          </a:r>
          <a:endParaRPr lang="en-US" dirty="0">
            <a:latin typeface="Cambria" pitchFamily="18" charset="0"/>
            <a:ea typeface="Cambria" pitchFamily="18" charset="0"/>
          </a:endParaRPr>
        </a:p>
      </dgm:t>
    </dgm:pt>
    <dgm:pt modelId="{C8B604E7-A32F-43B8-812D-6757E9B9E254}" type="parTrans" cxnId="{E84579A5-0CA1-4CE5-B889-93CAA5E584B7}">
      <dgm:prSet/>
      <dgm:spPr/>
      <dgm:t>
        <a:bodyPr/>
        <a:lstStyle/>
        <a:p>
          <a:endParaRPr lang="en-US">
            <a:latin typeface="Cambria" pitchFamily="18" charset="0"/>
            <a:ea typeface="Cambria" pitchFamily="18" charset="0"/>
          </a:endParaRPr>
        </a:p>
      </dgm:t>
    </dgm:pt>
    <dgm:pt modelId="{6F28A850-6625-455D-9AF3-4B2010B40FD1}" type="sibTrans" cxnId="{E84579A5-0CA1-4CE5-B889-93CAA5E584B7}">
      <dgm:prSet/>
      <dgm:spPr/>
      <dgm:t>
        <a:bodyPr/>
        <a:lstStyle/>
        <a:p>
          <a:endParaRPr lang="en-US">
            <a:latin typeface="Cambria" pitchFamily="18" charset="0"/>
            <a:ea typeface="Cambria" pitchFamily="18" charset="0"/>
          </a:endParaRPr>
        </a:p>
      </dgm:t>
    </dgm:pt>
    <dgm:pt modelId="{E84BC2F1-68DA-4558-89DE-CD3FCDBBC2FE}">
      <dgm:prSet phldrT="[Text]"/>
      <dgm:spPr/>
      <dgm:t>
        <a:bodyPr/>
        <a:lstStyle/>
        <a:p>
          <a:r>
            <a:rPr lang="en-US" dirty="0" smtClean="0">
              <a:latin typeface="Cambria" pitchFamily="18" charset="0"/>
              <a:ea typeface="Cambria" pitchFamily="18" charset="0"/>
            </a:rPr>
            <a:t>Jangka waktu berakhir</a:t>
          </a:r>
          <a:endParaRPr lang="en-US" dirty="0">
            <a:latin typeface="Cambria" pitchFamily="18" charset="0"/>
            <a:ea typeface="Cambria" pitchFamily="18" charset="0"/>
          </a:endParaRPr>
        </a:p>
      </dgm:t>
    </dgm:pt>
    <dgm:pt modelId="{0CB13B3D-694B-4828-A900-BAFA812AA737}" type="parTrans" cxnId="{B47EEA27-98AD-4964-BCA0-086560C304F7}">
      <dgm:prSet/>
      <dgm:spPr/>
      <dgm:t>
        <a:bodyPr/>
        <a:lstStyle/>
        <a:p>
          <a:endParaRPr lang="en-US">
            <a:latin typeface="Cambria" pitchFamily="18" charset="0"/>
            <a:ea typeface="Cambria" pitchFamily="18" charset="0"/>
          </a:endParaRPr>
        </a:p>
      </dgm:t>
    </dgm:pt>
    <dgm:pt modelId="{828C3A39-6D64-4591-AD33-6A25AA2E1177}" type="sibTrans" cxnId="{B47EEA27-98AD-4964-BCA0-086560C304F7}">
      <dgm:prSet/>
      <dgm:spPr/>
      <dgm:t>
        <a:bodyPr/>
        <a:lstStyle/>
        <a:p>
          <a:endParaRPr lang="en-US">
            <a:latin typeface="Cambria" pitchFamily="18" charset="0"/>
            <a:ea typeface="Cambria" pitchFamily="18" charset="0"/>
          </a:endParaRPr>
        </a:p>
      </dgm:t>
    </dgm:pt>
    <dgm:pt modelId="{791B08C6-17BD-4D46-8A2B-5B0E2C19688D}">
      <dgm:prSet phldrT="[Text]"/>
      <dgm:spPr/>
      <dgm:t>
        <a:bodyPr/>
        <a:lstStyle/>
        <a:p>
          <a:r>
            <a:rPr lang="en-US" dirty="0" smtClean="0">
              <a:latin typeface="Cambria" pitchFamily="18" charset="0"/>
              <a:ea typeface="Cambria" pitchFamily="18" charset="0"/>
            </a:rPr>
            <a:t>Penetapan pengadilan</a:t>
          </a:r>
          <a:endParaRPr lang="en-US" dirty="0">
            <a:latin typeface="Cambria" pitchFamily="18" charset="0"/>
            <a:ea typeface="Cambria" pitchFamily="18" charset="0"/>
          </a:endParaRPr>
        </a:p>
      </dgm:t>
    </dgm:pt>
    <dgm:pt modelId="{2F190587-08D6-40DE-8453-9A48A951E465}" type="parTrans" cxnId="{43FC3221-15ED-497E-AB70-8F8283A91337}">
      <dgm:prSet/>
      <dgm:spPr/>
      <dgm:t>
        <a:bodyPr/>
        <a:lstStyle/>
        <a:p>
          <a:endParaRPr lang="en-US">
            <a:latin typeface="Cambria" pitchFamily="18" charset="0"/>
            <a:ea typeface="Cambria" pitchFamily="18" charset="0"/>
          </a:endParaRPr>
        </a:p>
      </dgm:t>
    </dgm:pt>
    <dgm:pt modelId="{00C40C74-61C2-4BE3-9236-B2AD9DB9E72A}" type="sibTrans" cxnId="{43FC3221-15ED-497E-AB70-8F8283A91337}">
      <dgm:prSet/>
      <dgm:spPr/>
      <dgm:t>
        <a:bodyPr/>
        <a:lstStyle/>
        <a:p>
          <a:endParaRPr lang="en-US">
            <a:latin typeface="Cambria" pitchFamily="18" charset="0"/>
            <a:ea typeface="Cambria" pitchFamily="18" charset="0"/>
          </a:endParaRPr>
        </a:p>
      </dgm:t>
    </dgm:pt>
    <dgm:pt modelId="{601E1BF3-F404-4682-9D62-42DD9B41B064}">
      <dgm:prSet phldrT="[Text]"/>
      <dgm:spPr/>
      <dgm:t>
        <a:bodyPr/>
        <a:lstStyle/>
        <a:p>
          <a:r>
            <a:rPr lang="en-US" dirty="0" smtClean="0">
              <a:latin typeface="Cambria" pitchFamily="18" charset="0"/>
              <a:ea typeface="Cambria" pitchFamily="18" charset="0"/>
            </a:rPr>
            <a:t>Pailit</a:t>
          </a:r>
          <a:endParaRPr lang="en-US" dirty="0">
            <a:latin typeface="Cambria" pitchFamily="18" charset="0"/>
            <a:ea typeface="Cambria" pitchFamily="18" charset="0"/>
          </a:endParaRPr>
        </a:p>
      </dgm:t>
    </dgm:pt>
    <dgm:pt modelId="{642A5C4A-5A64-47F2-8FC0-4B9AD39B1E12}" type="parTrans" cxnId="{4CD2DBB9-5B43-4F12-9F13-893A9071FDDB}">
      <dgm:prSet/>
      <dgm:spPr/>
      <dgm:t>
        <a:bodyPr/>
        <a:lstStyle/>
        <a:p>
          <a:endParaRPr lang="en-US">
            <a:latin typeface="Cambria" pitchFamily="18" charset="0"/>
            <a:ea typeface="Cambria" pitchFamily="18" charset="0"/>
          </a:endParaRPr>
        </a:p>
      </dgm:t>
    </dgm:pt>
    <dgm:pt modelId="{48D3C1D2-F20C-484A-84BE-D7B31339D285}" type="sibTrans" cxnId="{4CD2DBB9-5B43-4F12-9F13-893A9071FDDB}">
      <dgm:prSet/>
      <dgm:spPr/>
      <dgm:t>
        <a:bodyPr/>
        <a:lstStyle/>
        <a:p>
          <a:endParaRPr lang="en-US">
            <a:latin typeface="Cambria" pitchFamily="18" charset="0"/>
            <a:ea typeface="Cambria" pitchFamily="18" charset="0"/>
          </a:endParaRPr>
        </a:p>
      </dgm:t>
    </dgm:pt>
    <dgm:pt modelId="{1F9BE4BA-DE78-4CE2-942D-8792B22D3C5D}">
      <dgm:prSet phldrT="[Text]"/>
      <dgm:spPr/>
      <dgm:t>
        <a:bodyPr/>
        <a:lstStyle/>
        <a:p>
          <a:r>
            <a:rPr lang="en-US" dirty="0" smtClean="0">
              <a:latin typeface="Cambria" pitchFamily="18" charset="0"/>
              <a:ea typeface="Cambria" pitchFamily="18" charset="0"/>
            </a:rPr>
            <a:t>Pencabutan izin</a:t>
          </a:r>
          <a:endParaRPr lang="en-US" dirty="0">
            <a:latin typeface="Cambria" pitchFamily="18" charset="0"/>
            <a:ea typeface="Cambria" pitchFamily="18" charset="0"/>
          </a:endParaRPr>
        </a:p>
      </dgm:t>
    </dgm:pt>
    <dgm:pt modelId="{B59B8369-C52D-4008-B03E-A9D4498B53F3}" type="parTrans" cxnId="{6D4C11CB-D18E-4C21-B503-DBCEEA6BCD99}">
      <dgm:prSet/>
      <dgm:spPr/>
      <dgm:t>
        <a:bodyPr/>
        <a:lstStyle/>
        <a:p>
          <a:endParaRPr lang="en-US">
            <a:latin typeface="Cambria" pitchFamily="18" charset="0"/>
            <a:ea typeface="Cambria" pitchFamily="18" charset="0"/>
          </a:endParaRPr>
        </a:p>
      </dgm:t>
    </dgm:pt>
    <dgm:pt modelId="{112C9867-84FC-4036-B941-BBEBBF794E77}" type="sibTrans" cxnId="{6D4C11CB-D18E-4C21-B503-DBCEEA6BCD99}">
      <dgm:prSet/>
      <dgm:spPr/>
      <dgm:t>
        <a:bodyPr/>
        <a:lstStyle/>
        <a:p>
          <a:endParaRPr lang="en-US">
            <a:latin typeface="Cambria" pitchFamily="18" charset="0"/>
            <a:ea typeface="Cambria" pitchFamily="18" charset="0"/>
          </a:endParaRPr>
        </a:p>
      </dgm:t>
    </dgm:pt>
    <dgm:pt modelId="{0AC2B89A-32E4-47C7-A38A-51B5619458D3}" type="pres">
      <dgm:prSet presAssocID="{3721B498-6D60-4EAE-BAFB-EC853F8D5FCD}" presName="linearFlow" presStyleCnt="0">
        <dgm:presLayoutVars>
          <dgm:dir/>
          <dgm:resizeHandles val="exact"/>
        </dgm:presLayoutVars>
      </dgm:prSet>
      <dgm:spPr/>
    </dgm:pt>
    <dgm:pt modelId="{EDF1AFAB-B70E-4EAF-9242-59A07219533A}" type="pres">
      <dgm:prSet presAssocID="{D16E5BA9-8BE8-4AD1-ADE9-E02C45E1C845}" presName="composite" presStyleCnt="0"/>
      <dgm:spPr/>
    </dgm:pt>
    <dgm:pt modelId="{D3307F2E-1A73-4D87-B253-312B77BD0CD3}" type="pres">
      <dgm:prSet presAssocID="{D16E5BA9-8BE8-4AD1-ADE9-E02C45E1C845}" presName="imgShp" presStyleLbl="fgImgPlace1" presStyleIdx="0" presStyleCnt="5"/>
      <dgm:spPr/>
    </dgm:pt>
    <dgm:pt modelId="{611229AE-28E8-48A7-826B-E6A1DAB88A03}" type="pres">
      <dgm:prSet presAssocID="{D16E5BA9-8BE8-4AD1-ADE9-E02C45E1C845}" presName="txShp" presStyleLbl="node1" presStyleIdx="0" presStyleCnt="5">
        <dgm:presLayoutVars>
          <dgm:bulletEnabled val="1"/>
        </dgm:presLayoutVars>
      </dgm:prSet>
      <dgm:spPr/>
      <dgm:t>
        <a:bodyPr/>
        <a:lstStyle/>
        <a:p>
          <a:endParaRPr lang="en-US"/>
        </a:p>
      </dgm:t>
    </dgm:pt>
    <dgm:pt modelId="{173C8592-0004-4FBC-ABC6-AF57BD7C72F4}" type="pres">
      <dgm:prSet presAssocID="{6F28A850-6625-455D-9AF3-4B2010B40FD1}" presName="spacing" presStyleCnt="0"/>
      <dgm:spPr/>
    </dgm:pt>
    <dgm:pt modelId="{2D8A355F-1384-4220-AFD8-F7CC2F26735B}" type="pres">
      <dgm:prSet presAssocID="{E84BC2F1-68DA-4558-89DE-CD3FCDBBC2FE}" presName="composite" presStyleCnt="0"/>
      <dgm:spPr/>
    </dgm:pt>
    <dgm:pt modelId="{AFBFF703-EE00-4982-8FE5-AE2180B10111}" type="pres">
      <dgm:prSet presAssocID="{E84BC2F1-68DA-4558-89DE-CD3FCDBBC2FE}" presName="imgShp" presStyleLbl="fgImgPlace1" presStyleIdx="1" presStyleCnt="5"/>
      <dgm:spPr/>
    </dgm:pt>
    <dgm:pt modelId="{E33BDA6F-E411-4EFC-94D3-C64E97F855BD}" type="pres">
      <dgm:prSet presAssocID="{E84BC2F1-68DA-4558-89DE-CD3FCDBBC2FE}" presName="txShp" presStyleLbl="node1" presStyleIdx="1" presStyleCnt="5">
        <dgm:presLayoutVars>
          <dgm:bulletEnabled val="1"/>
        </dgm:presLayoutVars>
      </dgm:prSet>
      <dgm:spPr/>
      <dgm:t>
        <a:bodyPr/>
        <a:lstStyle/>
        <a:p>
          <a:endParaRPr lang="en-US"/>
        </a:p>
      </dgm:t>
    </dgm:pt>
    <dgm:pt modelId="{4BE5DF22-9BE4-446D-9E12-61A0C5B98C86}" type="pres">
      <dgm:prSet presAssocID="{828C3A39-6D64-4591-AD33-6A25AA2E1177}" presName="spacing" presStyleCnt="0"/>
      <dgm:spPr/>
    </dgm:pt>
    <dgm:pt modelId="{97AA8331-426E-474B-B6FE-C1C66F7ABD3C}" type="pres">
      <dgm:prSet presAssocID="{791B08C6-17BD-4D46-8A2B-5B0E2C19688D}" presName="composite" presStyleCnt="0"/>
      <dgm:spPr/>
    </dgm:pt>
    <dgm:pt modelId="{8E614B7E-D16B-494B-9A79-007FD8F7F2C0}" type="pres">
      <dgm:prSet presAssocID="{791B08C6-17BD-4D46-8A2B-5B0E2C19688D}" presName="imgShp" presStyleLbl="fgImgPlace1" presStyleIdx="2" presStyleCnt="5"/>
      <dgm:spPr/>
    </dgm:pt>
    <dgm:pt modelId="{A535BFA7-48BB-4BD4-9CF8-B8F796A4725C}" type="pres">
      <dgm:prSet presAssocID="{791B08C6-17BD-4D46-8A2B-5B0E2C19688D}" presName="txShp" presStyleLbl="node1" presStyleIdx="2" presStyleCnt="5">
        <dgm:presLayoutVars>
          <dgm:bulletEnabled val="1"/>
        </dgm:presLayoutVars>
      </dgm:prSet>
      <dgm:spPr/>
      <dgm:t>
        <a:bodyPr/>
        <a:lstStyle/>
        <a:p>
          <a:endParaRPr lang="en-US"/>
        </a:p>
      </dgm:t>
    </dgm:pt>
    <dgm:pt modelId="{80425BDC-8531-44C0-AF98-85945F51E4BD}" type="pres">
      <dgm:prSet presAssocID="{00C40C74-61C2-4BE3-9236-B2AD9DB9E72A}" presName="spacing" presStyleCnt="0"/>
      <dgm:spPr/>
    </dgm:pt>
    <dgm:pt modelId="{96668964-DAE7-4508-B37E-8ED6D2081803}" type="pres">
      <dgm:prSet presAssocID="{601E1BF3-F404-4682-9D62-42DD9B41B064}" presName="composite" presStyleCnt="0"/>
      <dgm:spPr/>
    </dgm:pt>
    <dgm:pt modelId="{94D6328A-67D4-4A2E-934F-F5FBEBF7177B}" type="pres">
      <dgm:prSet presAssocID="{601E1BF3-F404-4682-9D62-42DD9B41B064}" presName="imgShp" presStyleLbl="fgImgPlace1" presStyleIdx="3" presStyleCnt="5"/>
      <dgm:spPr/>
    </dgm:pt>
    <dgm:pt modelId="{49539467-B3EF-4EAD-B9E9-0A6099DA0ED3}" type="pres">
      <dgm:prSet presAssocID="{601E1BF3-F404-4682-9D62-42DD9B41B064}" presName="txShp" presStyleLbl="node1" presStyleIdx="3" presStyleCnt="5">
        <dgm:presLayoutVars>
          <dgm:bulletEnabled val="1"/>
        </dgm:presLayoutVars>
      </dgm:prSet>
      <dgm:spPr/>
      <dgm:t>
        <a:bodyPr/>
        <a:lstStyle/>
        <a:p>
          <a:endParaRPr lang="en-US"/>
        </a:p>
      </dgm:t>
    </dgm:pt>
    <dgm:pt modelId="{D2E9CAC9-D878-48D0-9714-DE07B79493AE}" type="pres">
      <dgm:prSet presAssocID="{48D3C1D2-F20C-484A-84BE-D7B31339D285}" presName="spacing" presStyleCnt="0"/>
      <dgm:spPr/>
    </dgm:pt>
    <dgm:pt modelId="{0D444B18-B105-4ED8-A624-8C6908BCAB2D}" type="pres">
      <dgm:prSet presAssocID="{1F9BE4BA-DE78-4CE2-942D-8792B22D3C5D}" presName="composite" presStyleCnt="0"/>
      <dgm:spPr/>
    </dgm:pt>
    <dgm:pt modelId="{4518B70C-521A-4185-9CE9-3632C19FC535}" type="pres">
      <dgm:prSet presAssocID="{1F9BE4BA-DE78-4CE2-942D-8792B22D3C5D}" presName="imgShp" presStyleLbl="fgImgPlace1" presStyleIdx="4" presStyleCnt="5"/>
      <dgm:spPr/>
    </dgm:pt>
    <dgm:pt modelId="{C895A1D9-34C3-4D69-A23D-A84EF582EADE}" type="pres">
      <dgm:prSet presAssocID="{1F9BE4BA-DE78-4CE2-942D-8792B22D3C5D}" presName="txShp" presStyleLbl="node1" presStyleIdx="4" presStyleCnt="5">
        <dgm:presLayoutVars>
          <dgm:bulletEnabled val="1"/>
        </dgm:presLayoutVars>
      </dgm:prSet>
      <dgm:spPr/>
      <dgm:t>
        <a:bodyPr/>
        <a:lstStyle/>
        <a:p>
          <a:endParaRPr lang="en-US"/>
        </a:p>
      </dgm:t>
    </dgm:pt>
  </dgm:ptLst>
  <dgm:cxnLst>
    <dgm:cxn modelId="{BDFB3059-3FF3-4817-AFBF-ACDE9898EB56}" type="presOf" srcId="{1F9BE4BA-DE78-4CE2-942D-8792B22D3C5D}" destId="{C895A1D9-34C3-4D69-A23D-A84EF582EADE}" srcOrd="0" destOrd="0" presId="urn:microsoft.com/office/officeart/2005/8/layout/vList3"/>
    <dgm:cxn modelId="{88AA44A6-0056-4318-924E-B207F583C6E6}" type="presOf" srcId="{3721B498-6D60-4EAE-BAFB-EC853F8D5FCD}" destId="{0AC2B89A-32E4-47C7-A38A-51B5619458D3}" srcOrd="0" destOrd="0" presId="urn:microsoft.com/office/officeart/2005/8/layout/vList3"/>
    <dgm:cxn modelId="{B47EEA27-98AD-4964-BCA0-086560C304F7}" srcId="{3721B498-6D60-4EAE-BAFB-EC853F8D5FCD}" destId="{E84BC2F1-68DA-4558-89DE-CD3FCDBBC2FE}" srcOrd="1" destOrd="0" parTransId="{0CB13B3D-694B-4828-A900-BAFA812AA737}" sibTransId="{828C3A39-6D64-4591-AD33-6A25AA2E1177}"/>
    <dgm:cxn modelId="{AA6FA45E-7F95-41F3-AB45-18B8559976D9}" type="presOf" srcId="{601E1BF3-F404-4682-9D62-42DD9B41B064}" destId="{49539467-B3EF-4EAD-B9E9-0A6099DA0ED3}" srcOrd="0" destOrd="0" presId="urn:microsoft.com/office/officeart/2005/8/layout/vList3"/>
    <dgm:cxn modelId="{A26D6A0C-679F-4413-B77F-D46E8D553F08}" type="presOf" srcId="{D16E5BA9-8BE8-4AD1-ADE9-E02C45E1C845}" destId="{611229AE-28E8-48A7-826B-E6A1DAB88A03}" srcOrd="0" destOrd="0" presId="urn:microsoft.com/office/officeart/2005/8/layout/vList3"/>
    <dgm:cxn modelId="{43FC3221-15ED-497E-AB70-8F8283A91337}" srcId="{3721B498-6D60-4EAE-BAFB-EC853F8D5FCD}" destId="{791B08C6-17BD-4D46-8A2B-5B0E2C19688D}" srcOrd="2" destOrd="0" parTransId="{2F190587-08D6-40DE-8453-9A48A951E465}" sibTransId="{00C40C74-61C2-4BE3-9236-B2AD9DB9E72A}"/>
    <dgm:cxn modelId="{E84579A5-0CA1-4CE5-B889-93CAA5E584B7}" srcId="{3721B498-6D60-4EAE-BAFB-EC853F8D5FCD}" destId="{D16E5BA9-8BE8-4AD1-ADE9-E02C45E1C845}" srcOrd="0" destOrd="0" parTransId="{C8B604E7-A32F-43B8-812D-6757E9B9E254}" sibTransId="{6F28A850-6625-455D-9AF3-4B2010B40FD1}"/>
    <dgm:cxn modelId="{07FCF199-4449-4669-B831-248523124F44}" type="presOf" srcId="{791B08C6-17BD-4D46-8A2B-5B0E2C19688D}" destId="{A535BFA7-48BB-4BD4-9CF8-B8F796A4725C}" srcOrd="0" destOrd="0" presId="urn:microsoft.com/office/officeart/2005/8/layout/vList3"/>
    <dgm:cxn modelId="{4CD2DBB9-5B43-4F12-9F13-893A9071FDDB}" srcId="{3721B498-6D60-4EAE-BAFB-EC853F8D5FCD}" destId="{601E1BF3-F404-4682-9D62-42DD9B41B064}" srcOrd="3" destOrd="0" parTransId="{642A5C4A-5A64-47F2-8FC0-4B9AD39B1E12}" sibTransId="{48D3C1D2-F20C-484A-84BE-D7B31339D285}"/>
    <dgm:cxn modelId="{6D4C11CB-D18E-4C21-B503-DBCEEA6BCD99}" srcId="{3721B498-6D60-4EAE-BAFB-EC853F8D5FCD}" destId="{1F9BE4BA-DE78-4CE2-942D-8792B22D3C5D}" srcOrd="4" destOrd="0" parTransId="{B59B8369-C52D-4008-B03E-A9D4498B53F3}" sibTransId="{112C9867-84FC-4036-B941-BBEBBF794E77}"/>
    <dgm:cxn modelId="{1855685D-8CEA-4D54-9C17-0C1B986F174C}" type="presOf" srcId="{E84BC2F1-68DA-4558-89DE-CD3FCDBBC2FE}" destId="{E33BDA6F-E411-4EFC-94D3-C64E97F855BD}" srcOrd="0" destOrd="0" presId="urn:microsoft.com/office/officeart/2005/8/layout/vList3"/>
    <dgm:cxn modelId="{6AF07C1F-4B5B-437C-A420-F0BEEC73A025}" type="presParOf" srcId="{0AC2B89A-32E4-47C7-A38A-51B5619458D3}" destId="{EDF1AFAB-B70E-4EAF-9242-59A07219533A}" srcOrd="0" destOrd="0" presId="urn:microsoft.com/office/officeart/2005/8/layout/vList3"/>
    <dgm:cxn modelId="{CE91FB77-A619-4696-B392-7F898CB69891}" type="presParOf" srcId="{EDF1AFAB-B70E-4EAF-9242-59A07219533A}" destId="{D3307F2E-1A73-4D87-B253-312B77BD0CD3}" srcOrd="0" destOrd="0" presId="urn:microsoft.com/office/officeart/2005/8/layout/vList3"/>
    <dgm:cxn modelId="{E9E98AB9-2F64-42A2-AA7E-0B033BF158C8}" type="presParOf" srcId="{EDF1AFAB-B70E-4EAF-9242-59A07219533A}" destId="{611229AE-28E8-48A7-826B-E6A1DAB88A03}" srcOrd="1" destOrd="0" presId="urn:microsoft.com/office/officeart/2005/8/layout/vList3"/>
    <dgm:cxn modelId="{0DA4AE3E-CEBF-4786-A176-EA411FC73D20}" type="presParOf" srcId="{0AC2B89A-32E4-47C7-A38A-51B5619458D3}" destId="{173C8592-0004-4FBC-ABC6-AF57BD7C72F4}" srcOrd="1" destOrd="0" presId="urn:microsoft.com/office/officeart/2005/8/layout/vList3"/>
    <dgm:cxn modelId="{3F73BB22-7575-4EE8-987B-9A2A421A9492}" type="presParOf" srcId="{0AC2B89A-32E4-47C7-A38A-51B5619458D3}" destId="{2D8A355F-1384-4220-AFD8-F7CC2F26735B}" srcOrd="2" destOrd="0" presId="urn:microsoft.com/office/officeart/2005/8/layout/vList3"/>
    <dgm:cxn modelId="{65B8609B-CEE7-4020-8C4F-DCA3F91F1B9F}" type="presParOf" srcId="{2D8A355F-1384-4220-AFD8-F7CC2F26735B}" destId="{AFBFF703-EE00-4982-8FE5-AE2180B10111}" srcOrd="0" destOrd="0" presId="urn:microsoft.com/office/officeart/2005/8/layout/vList3"/>
    <dgm:cxn modelId="{4F65DB93-6125-4F29-B31B-6E5CFF21DB63}" type="presParOf" srcId="{2D8A355F-1384-4220-AFD8-F7CC2F26735B}" destId="{E33BDA6F-E411-4EFC-94D3-C64E97F855BD}" srcOrd="1" destOrd="0" presId="urn:microsoft.com/office/officeart/2005/8/layout/vList3"/>
    <dgm:cxn modelId="{67CCB81A-04D3-4747-B962-3E2A8AB4547D}" type="presParOf" srcId="{0AC2B89A-32E4-47C7-A38A-51B5619458D3}" destId="{4BE5DF22-9BE4-446D-9E12-61A0C5B98C86}" srcOrd="3" destOrd="0" presId="urn:microsoft.com/office/officeart/2005/8/layout/vList3"/>
    <dgm:cxn modelId="{5F6D1E87-14C5-4703-89B5-351DD907BBCD}" type="presParOf" srcId="{0AC2B89A-32E4-47C7-A38A-51B5619458D3}" destId="{97AA8331-426E-474B-B6FE-C1C66F7ABD3C}" srcOrd="4" destOrd="0" presId="urn:microsoft.com/office/officeart/2005/8/layout/vList3"/>
    <dgm:cxn modelId="{3FCBD0F9-98B2-44FB-B5E9-7694D454521F}" type="presParOf" srcId="{97AA8331-426E-474B-B6FE-C1C66F7ABD3C}" destId="{8E614B7E-D16B-494B-9A79-007FD8F7F2C0}" srcOrd="0" destOrd="0" presId="urn:microsoft.com/office/officeart/2005/8/layout/vList3"/>
    <dgm:cxn modelId="{F1DDF4F6-54DF-41A2-9FC3-F86672FE3C65}" type="presParOf" srcId="{97AA8331-426E-474B-B6FE-C1C66F7ABD3C}" destId="{A535BFA7-48BB-4BD4-9CF8-B8F796A4725C}" srcOrd="1" destOrd="0" presId="urn:microsoft.com/office/officeart/2005/8/layout/vList3"/>
    <dgm:cxn modelId="{B0E9210D-9301-4916-8B6E-B369A97E161B}" type="presParOf" srcId="{0AC2B89A-32E4-47C7-A38A-51B5619458D3}" destId="{80425BDC-8531-44C0-AF98-85945F51E4BD}" srcOrd="5" destOrd="0" presId="urn:microsoft.com/office/officeart/2005/8/layout/vList3"/>
    <dgm:cxn modelId="{1475D396-9B2D-4324-9710-54792FC7FB0F}" type="presParOf" srcId="{0AC2B89A-32E4-47C7-A38A-51B5619458D3}" destId="{96668964-DAE7-4508-B37E-8ED6D2081803}" srcOrd="6" destOrd="0" presId="urn:microsoft.com/office/officeart/2005/8/layout/vList3"/>
    <dgm:cxn modelId="{74B0B77B-9416-4350-97B5-C7FD07D43A5A}" type="presParOf" srcId="{96668964-DAE7-4508-B37E-8ED6D2081803}" destId="{94D6328A-67D4-4A2E-934F-F5FBEBF7177B}" srcOrd="0" destOrd="0" presId="urn:microsoft.com/office/officeart/2005/8/layout/vList3"/>
    <dgm:cxn modelId="{BCA85CF5-0433-4211-A04D-2FE57ADE59CA}" type="presParOf" srcId="{96668964-DAE7-4508-B37E-8ED6D2081803}" destId="{49539467-B3EF-4EAD-B9E9-0A6099DA0ED3}" srcOrd="1" destOrd="0" presId="urn:microsoft.com/office/officeart/2005/8/layout/vList3"/>
    <dgm:cxn modelId="{ED55F00B-69DA-4C80-924F-A07E8F26CCA6}" type="presParOf" srcId="{0AC2B89A-32E4-47C7-A38A-51B5619458D3}" destId="{D2E9CAC9-D878-48D0-9714-DE07B79493AE}" srcOrd="7" destOrd="0" presId="urn:microsoft.com/office/officeart/2005/8/layout/vList3"/>
    <dgm:cxn modelId="{30926E3B-DC6D-4D02-84E6-0202F239BF02}" type="presParOf" srcId="{0AC2B89A-32E4-47C7-A38A-51B5619458D3}" destId="{0D444B18-B105-4ED8-A624-8C6908BCAB2D}" srcOrd="8" destOrd="0" presId="urn:microsoft.com/office/officeart/2005/8/layout/vList3"/>
    <dgm:cxn modelId="{A20590D6-2758-4599-8789-813872FB2689}" type="presParOf" srcId="{0D444B18-B105-4ED8-A624-8C6908BCAB2D}" destId="{4518B70C-521A-4185-9CE9-3632C19FC535}" srcOrd="0" destOrd="0" presId="urn:microsoft.com/office/officeart/2005/8/layout/vList3"/>
    <dgm:cxn modelId="{D1936EBF-CC4A-4EAE-9414-4D70CE468299}" type="presParOf" srcId="{0D444B18-B105-4ED8-A624-8C6908BCAB2D}" destId="{C895A1D9-34C3-4D69-A23D-A84EF582EADE}"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3160527-520C-42C1-B690-8889D343EA1A}" type="doc">
      <dgm:prSet loTypeId="urn:microsoft.com/office/officeart/2009/3/layout/SubStepProcess" loCatId="process" qsTypeId="urn:microsoft.com/office/officeart/2005/8/quickstyle/simple1" qsCatId="simple" csTypeId="urn:microsoft.com/office/officeart/2005/8/colors/colorful5" csCatId="colorful" phldr="1"/>
      <dgm:spPr/>
      <dgm:t>
        <a:bodyPr/>
        <a:lstStyle/>
        <a:p>
          <a:endParaRPr lang="en-US"/>
        </a:p>
      </dgm:t>
    </dgm:pt>
    <dgm:pt modelId="{6EF8124D-A353-4040-9BD2-393755D16B04}">
      <dgm:prSet phldrT="[Text]"/>
      <dgm:spPr/>
      <dgm:t>
        <a:bodyPr/>
        <a:lstStyle/>
        <a:p>
          <a:r>
            <a:rPr lang="en-US" dirty="0" smtClean="0">
              <a:latin typeface="Cambria" pitchFamily="18" charset="0"/>
              <a:ea typeface="Cambria" pitchFamily="18" charset="0"/>
            </a:rPr>
            <a:t>BUMN</a:t>
          </a:r>
          <a:endParaRPr lang="en-US" dirty="0">
            <a:latin typeface="Cambria" pitchFamily="18" charset="0"/>
            <a:ea typeface="Cambria" pitchFamily="18" charset="0"/>
          </a:endParaRPr>
        </a:p>
      </dgm:t>
    </dgm:pt>
    <dgm:pt modelId="{7BAB2CF0-00E8-476C-8057-8B680CE87B1D}" type="parTrans" cxnId="{D9CCD66A-191C-494D-9DE7-0898B61BCEDB}">
      <dgm:prSet/>
      <dgm:spPr/>
      <dgm:t>
        <a:bodyPr/>
        <a:lstStyle/>
        <a:p>
          <a:endParaRPr lang="en-US">
            <a:latin typeface="Cambria" pitchFamily="18" charset="0"/>
            <a:ea typeface="Cambria" pitchFamily="18" charset="0"/>
          </a:endParaRPr>
        </a:p>
      </dgm:t>
    </dgm:pt>
    <dgm:pt modelId="{A09ED46D-7556-47B5-92C2-BB3AB9CD89F3}" type="sibTrans" cxnId="{D9CCD66A-191C-494D-9DE7-0898B61BCEDB}">
      <dgm:prSet/>
      <dgm:spPr/>
      <dgm:t>
        <a:bodyPr/>
        <a:lstStyle/>
        <a:p>
          <a:endParaRPr lang="en-US">
            <a:latin typeface="Cambria" pitchFamily="18" charset="0"/>
            <a:ea typeface="Cambria" pitchFamily="18" charset="0"/>
          </a:endParaRPr>
        </a:p>
      </dgm:t>
    </dgm:pt>
    <dgm:pt modelId="{3B959128-162F-4793-B52D-E1D78D5E3EC7}">
      <dgm:prSet phldrT="[Text]"/>
      <dgm:spPr/>
      <dgm:t>
        <a:bodyPr/>
        <a:lstStyle/>
        <a:p>
          <a:endParaRPr lang="en-US" dirty="0">
            <a:latin typeface="Cambria" pitchFamily="18" charset="0"/>
            <a:ea typeface="Cambria" pitchFamily="18" charset="0"/>
          </a:endParaRPr>
        </a:p>
      </dgm:t>
    </dgm:pt>
    <dgm:pt modelId="{EBE2BF48-D445-4549-A9B9-A0B57168D00D}" type="parTrans" cxnId="{FB343449-73FB-4879-BE0F-D49E11BB612A}">
      <dgm:prSet/>
      <dgm:spPr/>
      <dgm:t>
        <a:bodyPr/>
        <a:lstStyle/>
        <a:p>
          <a:endParaRPr lang="en-US">
            <a:latin typeface="Cambria" pitchFamily="18" charset="0"/>
            <a:ea typeface="Cambria" pitchFamily="18" charset="0"/>
          </a:endParaRPr>
        </a:p>
      </dgm:t>
    </dgm:pt>
    <dgm:pt modelId="{5F9289C3-5480-45AB-9EA9-2880FA2F5024}" type="sibTrans" cxnId="{FB343449-73FB-4879-BE0F-D49E11BB612A}">
      <dgm:prSet/>
      <dgm:spPr/>
      <dgm:t>
        <a:bodyPr/>
        <a:lstStyle/>
        <a:p>
          <a:endParaRPr lang="en-US">
            <a:latin typeface="Cambria" pitchFamily="18" charset="0"/>
            <a:ea typeface="Cambria" pitchFamily="18" charset="0"/>
          </a:endParaRPr>
        </a:p>
      </dgm:t>
    </dgm:pt>
    <dgm:pt modelId="{647708CF-39E0-4145-8525-C609B34CFC87}">
      <dgm:prSet phldrT="[Text]"/>
      <dgm:spPr/>
      <dgm:t>
        <a:bodyPr/>
        <a:lstStyle/>
        <a:p>
          <a:endParaRPr lang="en-US" dirty="0">
            <a:latin typeface="Cambria" pitchFamily="18" charset="0"/>
            <a:ea typeface="Cambria" pitchFamily="18" charset="0"/>
          </a:endParaRPr>
        </a:p>
      </dgm:t>
    </dgm:pt>
    <dgm:pt modelId="{70C2F80F-E85A-414E-AF33-B4D69539BA34}" type="parTrans" cxnId="{972B0DBF-FC56-4C82-8740-0817AEB6EEFA}">
      <dgm:prSet/>
      <dgm:spPr/>
      <dgm:t>
        <a:bodyPr/>
        <a:lstStyle/>
        <a:p>
          <a:endParaRPr lang="en-US">
            <a:latin typeface="Cambria" pitchFamily="18" charset="0"/>
            <a:ea typeface="Cambria" pitchFamily="18" charset="0"/>
          </a:endParaRPr>
        </a:p>
      </dgm:t>
    </dgm:pt>
    <dgm:pt modelId="{0863A95D-A510-4C00-8F81-B2F26617C492}" type="sibTrans" cxnId="{972B0DBF-FC56-4C82-8740-0817AEB6EEFA}">
      <dgm:prSet/>
      <dgm:spPr/>
      <dgm:t>
        <a:bodyPr/>
        <a:lstStyle/>
        <a:p>
          <a:endParaRPr lang="en-US">
            <a:latin typeface="Cambria" pitchFamily="18" charset="0"/>
            <a:ea typeface="Cambria" pitchFamily="18" charset="0"/>
          </a:endParaRPr>
        </a:p>
      </dgm:t>
    </dgm:pt>
    <dgm:pt modelId="{3526C10C-D07C-4E4C-96B4-52F9FA9213C1}">
      <dgm:prSet phldrT="[Text]"/>
      <dgm:spPr/>
      <dgm:t>
        <a:bodyPr/>
        <a:lstStyle/>
        <a:p>
          <a:r>
            <a:rPr lang="en-US" dirty="0" smtClean="0">
              <a:latin typeface="Cambria" pitchFamily="18" charset="0"/>
              <a:ea typeface="Cambria" pitchFamily="18" charset="0"/>
            </a:rPr>
            <a:t>Perum</a:t>
          </a:r>
          <a:endParaRPr lang="en-US" dirty="0">
            <a:latin typeface="Cambria" pitchFamily="18" charset="0"/>
            <a:ea typeface="Cambria" pitchFamily="18" charset="0"/>
          </a:endParaRPr>
        </a:p>
      </dgm:t>
    </dgm:pt>
    <dgm:pt modelId="{7399AFA4-AF54-45AC-96E5-5E4E9E91494D}" type="parTrans" cxnId="{5B2ECE19-4FB9-4C3F-87C8-1FDF3745617E}">
      <dgm:prSet/>
      <dgm:spPr/>
      <dgm:t>
        <a:bodyPr/>
        <a:lstStyle/>
        <a:p>
          <a:endParaRPr lang="en-US">
            <a:latin typeface="Cambria" pitchFamily="18" charset="0"/>
            <a:ea typeface="Cambria" pitchFamily="18" charset="0"/>
          </a:endParaRPr>
        </a:p>
      </dgm:t>
    </dgm:pt>
    <dgm:pt modelId="{A75B74C5-E78B-401E-A7F7-068415386A0C}" type="sibTrans" cxnId="{5B2ECE19-4FB9-4C3F-87C8-1FDF3745617E}">
      <dgm:prSet/>
      <dgm:spPr/>
      <dgm:t>
        <a:bodyPr/>
        <a:lstStyle/>
        <a:p>
          <a:endParaRPr lang="en-US">
            <a:latin typeface="Cambria" pitchFamily="18" charset="0"/>
            <a:ea typeface="Cambria" pitchFamily="18" charset="0"/>
          </a:endParaRPr>
        </a:p>
      </dgm:t>
    </dgm:pt>
    <dgm:pt modelId="{3FE8E4B6-7B76-4BF3-9565-6E5C5C0E38DA}">
      <dgm:prSet phldrT="[Text]"/>
      <dgm:spPr/>
      <dgm:t>
        <a:bodyPr/>
        <a:lstStyle/>
        <a:p>
          <a:r>
            <a:rPr lang="en-US" dirty="0" smtClean="0">
              <a:latin typeface="Cambria" pitchFamily="18" charset="0"/>
              <a:ea typeface="Cambria" pitchFamily="18" charset="0"/>
            </a:rPr>
            <a:t>Persero</a:t>
          </a:r>
          <a:endParaRPr lang="en-US" dirty="0">
            <a:latin typeface="Cambria" pitchFamily="18" charset="0"/>
            <a:ea typeface="Cambria" pitchFamily="18" charset="0"/>
          </a:endParaRPr>
        </a:p>
      </dgm:t>
    </dgm:pt>
    <dgm:pt modelId="{4DBAF520-2FD3-4DA0-B013-9DB83F561BB0}" type="parTrans" cxnId="{8B51A535-6B33-4E0B-B802-8DDEE511130D}">
      <dgm:prSet/>
      <dgm:spPr/>
      <dgm:t>
        <a:bodyPr/>
        <a:lstStyle/>
        <a:p>
          <a:endParaRPr lang="en-US">
            <a:latin typeface="Cambria" pitchFamily="18" charset="0"/>
            <a:ea typeface="Cambria" pitchFamily="18" charset="0"/>
          </a:endParaRPr>
        </a:p>
      </dgm:t>
    </dgm:pt>
    <dgm:pt modelId="{D5D3802E-F086-4F59-BFAD-FD423174D843}" type="sibTrans" cxnId="{8B51A535-6B33-4E0B-B802-8DDEE511130D}">
      <dgm:prSet/>
      <dgm:spPr/>
      <dgm:t>
        <a:bodyPr/>
        <a:lstStyle/>
        <a:p>
          <a:endParaRPr lang="en-US">
            <a:latin typeface="Cambria" pitchFamily="18" charset="0"/>
            <a:ea typeface="Cambria" pitchFamily="18" charset="0"/>
          </a:endParaRPr>
        </a:p>
      </dgm:t>
    </dgm:pt>
    <dgm:pt modelId="{4163E3B4-FF68-4C5F-8007-F4B0CE394CC9}" type="pres">
      <dgm:prSet presAssocID="{43160527-520C-42C1-B690-8889D343EA1A}" presName="Name0" presStyleCnt="0">
        <dgm:presLayoutVars>
          <dgm:chMax val="7"/>
          <dgm:dir/>
          <dgm:animOne val="branch"/>
        </dgm:presLayoutVars>
      </dgm:prSet>
      <dgm:spPr/>
      <dgm:t>
        <a:bodyPr/>
        <a:lstStyle/>
        <a:p>
          <a:endParaRPr lang="en-US"/>
        </a:p>
      </dgm:t>
    </dgm:pt>
    <dgm:pt modelId="{65F3D1B0-351F-4F9A-82E5-ECBA3F046559}" type="pres">
      <dgm:prSet presAssocID="{6EF8124D-A353-4040-9BD2-393755D16B04}" presName="parTx1" presStyleLbl="node1" presStyleIdx="0" presStyleCnt="3"/>
      <dgm:spPr/>
      <dgm:t>
        <a:bodyPr/>
        <a:lstStyle/>
        <a:p>
          <a:endParaRPr lang="en-US"/>
        </a:p>
      </dgm:t>
    </dgm:pt>
    <dgm:pt modelId="{295FECFB-1757-4CAD-A699-96CA504720B2}" type="pres">
      <dgm:prSet presAssocID="{6EF8124D-A353-4040-9BD2-393755D16B04}" presName="spPre1" presStyleCnt="0"/>
      <dgm:spPr/>
    </dgm:pt>
    <dgm:pt modelId="{D4AE1975-7C8F-445C-8A04-199D8E141B2A}" type="pres">
      <dgm:prSet presAssocID="{6EF8124D-A353-4040-9BD2-393755D16B04}" presName="chLin1" presStyleCnt="0"/>
      <dgm:spPr/>
    </dgm:pt>
    <dgm:pt modelId="{CA837ED3-BB28-48FF-8945-DF8BA68AD4F9}" type="pres">
      <dgm:prSet presAssocID="{EBE2BF48-D445-4549-A9B9-A0B57168D00D}" presName="Name11" presStyleLbl="parChTrans1D1" presStyleIdx="0" presStyleCnt="8"/>
      <dgm:spPr/>
    </dgm:pt>
    <dgm:pt modelId="{5C6A4037-FBD5-43AA-A50F-6C224B52AA23}" type="pres">
      <dgm:prSet presAssocID="{EBE2BF48-D445-4549-A9B9-A0B57168D00D}" presName="Name31" presStyleLbl="parChTrans1D1" presStyleIdx="1" presStyleCnt="8"/>
      <dgm:spPr/>
    </dgm:pt>
    <dgm:pt modelId="{4E8B8CF5-9786-4155-BCAE-06E9661A554E}" type="pres">
      <dgm:prSet presAssocID="{3B959128-162F-4793-B52D-E1D78D5E3EC7}" presName="txAndLines1" presStyleCnt="0"/>
      <dgm:spPr/>
    </dgm:pt>
    <dgm:pt modelId="{CFA50919-0285-4618-897F-8BB301152D9A}" type="pres">
      <dgm:prSet presAssocID="{3B959128-162F-4793-B52D-E1D78D5E3EC7}" presName="anchor1" presStyleCnt="0"/>
      <dgm:spPr/>
    </dgm:pt>
    <dgm:pt modelId="{AFD07762-2380-48D2-BCEC-09316E142018}" type="pres">
      <dgm:prSet presAssocID="{3B959128-162F-4793-B52D-E1D78D5E3EC7}" presName="backup1" presStyleCnt="0"/>
      <dgm:spPr/>
    </dgm:pt>
    <dgm:pt modelId="{778E632F-0C45-49DD-A7AF-5E8C8B30B9A4}" type="pres">
      <dgm:prSet presAssocID="{3B959128-162F-4793-B52D-E1D78D5E3EC7}" presName="preLine1" presStyleLbl="parChTrans1D1" presStyleIdx="2" presStyleCnt="8"/>
      <dgm:spPr/>
    </dgm:pt>
    <dgm:pt modelId="{28F058A9-095C-447F-BCEC-6BC20873817C}" type="pres">
      <dgm:prSet presAssocID="{3B959128-162F-4793-B52D-E1D78D5E3EC7}" presName="desTx1" presStyleLbl="revTx" presStyleIdx="0" presStyleCnt="0">
        <dgm:presLayoutVars>
          <dgm:bulletEnabled val="1"/>
        </dgm:presLayoutVars>
      </dgm:prSet>
      <dgm:spPr/>
      <dgm:t>
        <a:bodyPr/>
        <a:lstStyle/>
        <a:p>
          <a:endParaRPr lang="en-US"/>
        </a:p>
      </dgm:t>
    </dgm:pt>
    <dgm:pt modelId="{38BBFCC6-2772-46DB-8911-0CBA725682A2}" type="pres">
      <dgm:prSet presAssocID="{3B959128-162F-4793-B52D-E1D78D5E3EC7}" presName="postLine1" presStyleLbl="parChTrans1D1" presStyleIdx="3" presStyleCnt="8"/>
      <dgm:spPr/>
    </dgm:pt>
    <dgm:pt modelId="{9EE930A2-3CF9-4C88-8B5F-AF849351D340}" type="pres">
      <dgm:prSet presAssocID="{70C2F80F-E85A-414E-AF33-B4D69539BA34}" presName="Name11" presStyleLbl="parChTrans1D1" presStyleIdx="4" presStyleCnt="8"/>
      <dgm:spPr/>
    </dgm:pt>
    <dgm:pt modelId="{A7DFA316-97BC-4C9D-A7F3-310636634CD5}" type="pres">
      <dgm:prSet presAssocID="{70C2F80F-E85A-414E-AF33-B4D69539BA34}" presName="Name31" presStyleLbl="parChTrans1D1" presStyleIdx="5" presStyleCnt="8"/>
      <dgm:spPr/>
    </dgm:pt>
    <dgm:pt modelId="{12597719-169D-4C09-A9AE-7B5DD3B93F30}" type="pres">
      <dgm:prSet presAssocID="{647708CF-39E0-4145-8525-C609B34CFC87}" presName="txAndLines1" presStyleCnt="0"/>
      <dgm:spPr/>
    </dgm:pt>
    <dgm:pt modelId="{EED65A66-C0F6-4B1A-B68C-ABE5AAFBBDF0}" type="pres">
      <dgm:prSet presAssocID="{647708CF-39E0-4145-8525-C609B34CFC87}" presName="anchor1" presStyleCnt="0"/>
      <dgm:spPr/>
    </dgm:pt>
    <dgm:pt modelId="{A482D7C9-A241-48C1-AC64-6BB4C5095468}" type="pres">
      <dgm:prSet presAssocID="{647708CF-39E0-4145-8525-C609B34CFC87}" presName="backup1" presStyleCnt="0"/>
      <dgm:spPr/>
    </dgm:pt>
    <dgm:pt modelId="{9CD8A18F-C2FB-4E67-85B5-BB35AB3487D3}" type="pres">
      <dgm:prSet presAssocID="{647708CF-39E0-4145-8525-C609B34CFC87}" presName="preLine1" presStyleLbl="parChTrans1D1" presStyleIdx="6" presStyleCnt="8"/>
      <dgm:spPr/>
    </dgm:pt>
    <dgm:pt modelId="{E11659F0-1BD3-4DDF-BF02-C06EEB9644A3}" type="pres">
      <dgm:prSet presAssocID="{647708CF-39E0-4145-8525-C609B34CFC87}" presName="desTx1" presStyleLbl="revTx" presStyleIdx="0" presStyleCnt="0">
        <dgm:presLayoutVars>
          <dgm:bulletEnabled val="1"/>
        </dgm:presLayoutVars>
      </dgm:prSet>
      <dgm:spPr/>
      <dgm:t>
        <a:bodyPr/>
        <a:lstStyle/>
        <a:p>
          <a:endParaRPr lang="en-US"/>
        </a:p>
      </dgm:t>
    </dgm:pt>
    <dgm:pt modelId="{AB50F0F6-9ACA-4A30-9B26-4526E20CC4C7}" type="pres">
      <dgm:prSet presAssocID="{647708CF-39E0-4145-8525-C609B34CFC87}" presName="postLine1" presStyleLbl="parChTrans1D1" presStyleIdx="7" presStyleCnt="8"/>
      <dgm:spPr/>
    </dgm:pt>
    <dgm:pt modelId="{EB0E8C9F-8CF5-4916-87FA-349FE3FA7158}" type="pres">
      <dgm:prSet presAssocID="{6EF8124D-A353-4040-9BD2-393755D16B04}" presName="spPost1" presStyleCnt="0"/>
      <dgm:spPr/>
    </dgm:pt>
    <dgm:pt modelId="{352960A6-1C3E-4A38-BEFF-3C256194454D}" type="pres">
      <dgm:prSet presAssocID="{3526C10C-D07C-4E4C-96B4-52F9FA9213C1}" presName="parTx2" presStyleLbl="node1" presStyleIdx="1" presStyleCnt="3"/>
      <dgm:spPr/>
      <dgm:t>
        <a:bodyPr/>
        <a:lstStyle/>
        <a:p>
          <a:endParaRPr lang="en-US"/>
        </a:p>
      </dgm:t>
    </dgm:pt>
    <dgm:pt modelId="{4607E9AF-A4B4-4C70-BDA5-5B153CED4277}" type="pres">
      <dgm:prSet presAssocID="{3FE8E4B6-7B76-4BF3-9565-6E5C5C0E38DA}" presName="parTx3" presStyleLbl="node1" presStyleIdx="2" presStyleCnt="3" custLinFactNeighborX="3638"/>
      <dgm:spPr/>
      <dgm:t>
        <a:bodyPr/>
        <a:lstStyle/>
        <a:p>
          <a:endParaRPr lang="en-US"/>
        </a:p>
      </dgm:t>
    </dgm:pt>
  </dgm:ptLst>
  <dgm:cxnLst>
    <dgm:cxn modelId="{008D2B26-4EEA-4049-8A6D-C449CA686A99}" type="presOf" srcId="{3FE8E4B6-7B76-4BF3-9565-6E5C5C0E38DA}" destId="{4607E9AF-A4B4-4C70-BDA5-5B153CED4277}" srcOrd="0" destOrd="0" presId="urn:microsoft.com/office/officeart/2009/3/layout/SubStepProcess"/>
    <dgm:cxn modelId="{425A54A7-B6D1-4D29-B659-3C0588103283}" type="presOf" srcId="{43160527-520C-42C1-B690-8889D343EA1A}" destId="{4163E3B4-FF68-4C5F-8007-F4B0CE394CC9}" srcOrd="0" destOrd="0" presId="urn:microsoft.com/office/officeart/2009/3/layout/SubStepProcess"/>
    <dgm:cxn modelId="{6CA04A4A-EEE1-4988-8CC0-7AE35C3D34E5}" type="presOf" srcId="{3B959128-162F-4793-B52D-E1D78D5E3EC7}" destId="{28F058A9-095C-447F-BCEC-6BC20873817C}" srcOrd="0" destOrd="0" presId="urn:microsoft.com/office/officeart/2009/3/layout/SubStepProcess"/>
    <dgm:cxn modelId="{D9CCD66A-191C-494D-9DE7-0898B61BCEDB}" srcId="{43160527-520C-42C1-B690-8889D343EA1A}" destId="{6EF8124D-A353-4040-9BD2-393755D16B04}" srcOrd="0" destOrd="0" parTransId="{7BAB2CF0-00E8-476C-8057-8B680CE87B1D}" sibTransId="{A09ED46D-7556-47B5-92C2-BB3AB9CD89F3}"/>
    <dgm:cxn modelId="{7B9B220C-A318-47DA-A043-BCCFA7158F40}" type="presOf" srcId="{647708CF-39E0-4145-8525-C609B34CFC87}" destId="{E11659F0-1BD3-4DDF-BF02-C06EEB9644A3}" srcOrd="0" destOrd="0" presId="urn:microsoft.com/office/officeart/2009/3/layout/SubStepProcess"/>
    <dgm:cxn modelId="{8B51A535-6B33-4E0B-B802-8DDEE511130D}" srcId="{43160527-520C-42C1-B690-8889D343EA1A}" destId="{3FE8E4B6-7B76-4BF3-9565-6E5C5C0E38DA}" srcOrd="2" destOrd="0" parTransId="{4DBAF520-2FD3-4DA0-B013-9DB83F561BB0}" sibTransId="{D5D3802E-F086-4F59-BFAD-FD423174D843}"/>
    <dgm:cxn modelId="{2B1905E0-BEEB-4070-8F95-67E4F0694F84}" type="presOf" srcId="{3526C10C-D07C-4E4C-96B4-52F9FA9213C1}" destId="{352960A6-1C3E-4A38-BEFF-3C256194454D}" srcOrd="0" destOrd="0" presId="urn:microsoft.com/office/officeart/2009/3/layout/SubStepProcess"/>
    <dgm:cxn modelId="{5B2ECE19-4FB9-4C3F-87C8-1FDF3745617E}" srcId="{43160527-520C-42C1-B690-8889D343EA1A}" destId="{3526C10C-D07C-4E4C-96B4-52F9FA9213C1}" srcOrd="1" destOrd="0" parTransId="{7399AFA4-AF54-45AC-96E5-5E4E9E91494D}" sibTransId="{A75B74C5-E78B-401E-A7F7-068415386A0C}"/>
    <dgm:cxn modelId="{FB343449-73FB-4879-BE0F-D49E11BB612A}" srcId="{6EF8124D-A353-4040-9BD2-393755D16B04}" destId="{3B959128-162F-4793-B52D-E1D78D5E3EC7}" srcOrd="0" destOrd="0" parTransId="{EBE2BF48-D445-4549-A9B9-A0B57168D00D}" sibTransId="{5F9289C3-5480-45AB-9EA9-2880FA2F5024}"/>
    <dgm:cxn modelId="{972B0DBF-FC56-4C82-8740-0817AEB6EEFA}" srcId="{6EF8124D-A353-4040-9BD2-393755D16B04}" destId="{647708CF-39E0-4145-8525-C609B34CFC87}" srcOrd="1" destOrd="0" parTransId="{70C2F80F-E85A-414E-AF33-B4D69539BA34}" sibTransId="{0863A95D-A510-4C00-8F81-B2F26617C492}"/>
    <dgm:cxn modelId="{34CA7631-BB40-45F4-B83E-247966843E0A}" type="presOf" srcId="{6EF8124D-A353-4040-9BD2-393755D16B04}" destId="{65F3D1B0-351F-4F9A-82E5-ECBA3F046559}" srcOrd="0" destOrd="0" presId="urn:microsoft.com/office/officeart/2009/3/layout/SubStepProcess"/>
    <dgm:cxn modelId="{7B77715C-DC51-4DEB-9BF1-7656A08655E6}" type="presParOf" srcId="{4163E3B4-FF68-4C5F-8007-F4B0CE394CC9}" destId="{65F3D1B0-351F-4F9A-82E5-ECBA3F046559}" srcOrd="0" destOrd="0" presId="urn:microsoft.com/office/officeart/2009/3/layout/SubStepProcess"/>
    <dgm:cxn modelId="{37D99BDC-04F4-4D16-AF81-716562A0DDF2}" type="presParOf" srcId="{4163E3B4-FF68-4C5F-8007-F4B0CE394CC9}" destId="{295FECFB-1757-4CAD-A699-96CA504720B2}" srcOrd="1" destOrd="0" presId="urn:microsoft.com/office/officeart/2009/3/layout/SubStepProcess"/>
    <dgm:cxn modelId="{F917CCF0-D6B3-4C0E-8ADD-19A4FF35BD5A}" type="presParOf" srcId="{4163E3B4-FF68-4C5F-8007-F4B0CE394CC9}" destId="{D4AE1975-7C8F-445C-8A04-199D8E141B2A}" srcOrd="2" destOrd="0" presId="urn:microsoft.com/office/officeart/2009/3/layout/SubStepProcess"/>
    <dgm:cxn modelId="{A6E97620-72D2-4360-8E55-EB69BBF9D00A}" type="presParOf" srcId="{D4AE1975-7C8F-445C-8A04-199D8E141B2A}" destId="{CA837ED3-BB28-48FF-8945-DF8BA68AD4F9}" srcOrd="0" destOrd="0" presId="urn:microsoft.com/office/officeart/2009/3/layout/SubStepProcess"/>
    <dgm:cxn modelId="{13816BC4-815A-4161-9BAC-3506326F167A}" type="presParOf" srcId="{D4AE1975-7C8F-445C-8A04-199D8E141B2A}" destId="{5C6A4037-FBD5-43AA-A50F-6C224B52AA23}" srcOrd="1" destOrd="0" presId="urn:microsoft.com/office/officeart/2009/3/layout/SubStepProcess"/>
    <dgm:cxn modelId="{BAA62AAA-46D8-47B0-BD9E-D159DA29CC61}" type="presParOf" srcId="{D4AE1975-7C8F-445C-8A04-199D8E141B2A}" destId="{4E8B8CF5-9786-4155-BCAE-06E9661A554E}" srcOrd="2" destOrd="0" presId="urn:microsoft.com/office/officeart/2009/3/layout/SubStepProcess"/>
    <dgm:cxn modelId="{8483CCCB-CF24-4B1B-AC1C-0DBC680051CD}" type="presParOf" srcId="{4E8B8CF5-9786-4155-BCAE-06E9661A554E}" destId="{CFA50919-0285-4618-897F-8BB301152D9A}" srcOrd="0" destOrd="0" presId="urn:microsoft.com/office/officeart/2009/3/layout/SubStepProcess"/>
    <dgm:cxn modelId="{BC5DEEEB-819E-46EA-A34B-9F9AC080F4F4}" type="presParOf" srcId="{4E8B8CF5-9786-4155-BCAE-06E9661A554E}" destId="{AFD07762-2380-48D2-BCEC-09316E142018}" srcOrd="1" destOrd="0" presId="urn:microsoft.com/office/officeart/2009/3/layout/SubStepProcess"/>
    <dgm:cxn modelId="{804F56DB-CAD7-4D2C-83F4-CFF4A08F5736}" type="presParOf" srcId="{4E8B8CF5-9786-4155-BCAE-06E9661A554E}" destId="{778E632F-0C45-49DD-A7AF-5E8C8B30B9A4}" srcOrd="2" destOrd="0" presId="urn:microsoft.com/office/officeart/2009/3/layout/SubStepProcess"/>
    <dgm:cxn modelId="{1F0FF141-DFDC-4545-B08B-9770C5747DB5}" type="presParOf" srcId="{4E8B8CF5-9786-4155-BCAE-06E9661A554E}" destId="{28F058A9-095C-447F-BCEC-6BC20873817C}" srcOrd="3" destOrd="0" presId="urn:microsoft.com/office/officeart/2009/3/layout/SubStepProcess"/>
    <dgm:cxn modelId="{BAB3AAA8-DB1F-4D75-8E56-22C918F5054A}" type="presParOf" srcId="{4E8B8CF5-9786-4155-BCAE-06E9661A554E}" destId="{38BBFCC6-2772-46DB-8911-0CBA725682A2}" srcOrd="4" destOrd="0" presId="urn:microsoft.com/office/officeart/2009/3/layout/SubStepProcess"/>
    <dgm:cxn modelId="{ADE414C9-093B-4DF3-A6CB-20D294BA236A}" type="presParOf" srcId="{D4AE1975-7C8F-445C-8A04-199D8E141B2A}" destId="{9EE930A2-3CF9-4C88-8B5F-AF849351D340}" srcOrd="3" destOrd="0" presId="urn:microsoft.com/office/officeart/2009/3/layout/SubStepProcess"/>
    <dgm:cxn modelId="{B10B3735-8AFD-4898-9395-D5C816782E73}" type="presParOf" srcId="{D4AE1975-7C8F-445C-8A04-199D8E141B2A}" destId="{A7DFA316-97BC-4C9D-A7F3-310636634CD5}" srcOrd="4" destOrd="0" presId="urn:microsoft.com/office/officeart/2009/3/layout/SubStepProcess"/>
    <dgm:cxn modelId="{D8F2443F-3B6C-4D6C-9572-2D780C30CDB2}" type="presParOf" srcId="{D4AE1975-7C8F-445C-8A04-199D8E141B2A}" destId="{12597719-169D-4C09-A9AE-7B5DD3B93F30}" srcOrd="5" destOrd="0" presId="urn:microsoft.com/office/officeart/2009/3/layout/SubStepProcess"/>
    <dgm:cxn modelId="{8BD7FC73-E99E-489D-A39A-F698779690A8}" type="presParOf" srcId="{12597719-169D-4C09-A9AE-7B5DD3B93F30}" destId="{EED65A66-C0F6-4B1A-B68C-ABE5AAFBBDF0}" srcOrd="0" destOrd="0" presId="urn:microsoft.com/office/officeart/2009/3/layout/SubStepProcess"/>
    <dgm:cxn modelId="{3993E7B3-DA33-4F0A-8E7C-3F105F059173}" type="presParOf" srcId="{12597719-169D-4C09-A9AE-7B5DD3B93F30}" destId="{A482D7C9-A241-48C1-AC64-6BB4C5095468}" srcOrd="1" destOrd="0" presId="urn:microsoft.com/office/officeart/2009/3/layout/SubStepProcess"/>
    <dgm:cxn modelId="{4083ACAE-54B8-4A4E-94C2-2A37B2AD271E}" type="presParOf" srcId="{12597719-169D-4C09-A9AE-7B5DD3B93F30}" destId="{9CD8A18F-C2FB-4E67-85B5-BB35AB3487D3}" srcOrd="2" destOrd="0" presId="urn:microsoft.com/office/officeart/2009/3/layout/SubStepProcess"/>
    <dgm:cxn modelId="{0F7D63B1-3CAF-48BE-8756-92DD8A8406CA}" type="presParOf" srcId="{12597719-169D-4C09-A9AE-7B5DD3B93F30}" destId="{E11659F0-1BD3-4DDF-BF02-C06EEB9644A3}" srcOrd="3" destOrd="0" presId="urn:microsoft.com/office/officeart/2009/3/layout/SubStepProcess"/>
    <dgm:cxn modelId="{651ECB20-F599-417E-87DD-1BEF11AB5E48}" type="presParOf" srcId="{12597719-169D-4C09-A9AE-7B5DD3B93F30}" destId="{AB50F0F6-9ACA-4A30-9B26-4526E20CC4C7}" srcOrd="4" destOrd="0" presId="urn:microsoft.com/office/officeart/2009/3/layout/SubStepProcess"/>
    <dgm:cxn modelId="{A88C7F1B-A772-41E0-BE4C-6C3864BE6218}" type="presParOf" srcId="{4163E3B4-FF68-4C5F-8007-F4B0CE394CC9}" destId="{EB0E8C9F-8CF5-4916-87FA-349FE3FA7158}" srcOrd="3" destOrd="0" presId="urn:microsoft.com/office/officeart/2009/3/layout/SubStepProcess"/>
    <dgm:cxn modelId="{54FAB70A-F36E-4D85-8550-24C81A1A8905}" type="presParOf" srcId="{4163E3B4-FF68-4C5F-8007-F4B0CE394CC9}" destId="{352960A6-1C3E-4A38-BEFF-3C256194454D}" srcOrd="4" destOrd="0" presId="urn:microsoft.com/office/officeart/2009/3/layout/SubStepProcess"/>
    <dgm:cxn modelId="{922AD52D-6409-41E6-B395-71B14170E5EE}" type="presParOf" srcId="{4163E3B4-FF68-4C5F-8007-F4B0CE394CC9}" destId="{4607E9AF-A4B4-4C70-BDA5-5B153CED4277}" srcOrd="5"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A946367-CA76-465D-A075-575ABE1654E1}" type="doc">
      <dgm:prSet loTypeId="urn:microsoft.com/office/officeart/2005/8/layout/StepDownProcess" loCatId="process" qsTypeId="urn:microsoft.com/office/officeart/2005/8/quickstyle/simple1" qsCatId="simple" csTypeId="urn:microsoft.com/office/officeart/2005/8/colors/accent6_4" csCatId="accent6" phldr="1"/>
      <dgm:spPr/>
      <dgm:t>
        <a:bodyPr/>
        <a:lstStyle/>
        <a:p>
          <a:endParaRPr lang="en-US"/>
        </a:p>
      </dgm:t>
    </dgm:pt>
    <dgm:pt modelId="{75394914-B548-4CE0-A9AC-0E6B9D7B5898}">
      <dgm:prSet phldrT="[Text]"/>
      <dgm:spPr/>
      <dgm:t>
        <a:bodyPr/>
        <a:lstStyle/>
        <a:p>
          <a:r>
            <a:rPr lang="en-US" dirty="0" smtClean="0">
              <a:latin typeface="Cambria" pitchFamily="18" charset="0"/>
              <a:ea typeface="Cambria" pitchFamily="18" charset="0"/>
            </a:rPr>
            <a:t>Rapat anggota</a:t>
          </a:r>
          <a:endParaRPr lang="en-US" dirty="0">
            <a:latin typeface="Cambria" pitchFamily="18" charset="0"/>
            <a:ea typeface="Cambria" pitchFamily="18" charset="0"/>
          </a:endParaRPr>
        </a:p>
      </dgm:t>
    </dgm:pt>
    <dgm:pt modelId="{F38684D8-FB83-490D-8C77-51B150A3A25D}" type="parTrans" cxnId="{C39B59B0-39A2-4AD1-B76A-DFF306F47C90}">
      <dgm:prSet/>
      <dgm:spPr/>
      <dgm:t>
        <a:bodyPr/>
        <a:lstStyle/>
        <a:p>
          <a:endParaRPr lang="en-US">
            <a:latin typeface="Cambria" pitchFamily="18" charset="0"/>
            <a:ea typeface="Cambria" pitchFamily="18" charset="0"/>
          </a:endParaRPr>
        </a:p>
      </dgm:t>
    </dgm:pt>
    <dgm:pt modelId="{9C9C33B6-8B95-4C0A-8568-D546113A4CB5}" type="sibTrans" cxnId="{C39B59B0-39A2-4AD1-B76A-DFF306F47C90}">
      <dgm:prSet/>
      <dgm:spPr/>
      <dgm:t>
        <a:bodyPr/>
        <a:lstStyle/>
        <a:p>
          <a:endParaRPr lang="en-US">
            <a:latin typeface="Cambria" pitchFamily="18" charset="0"/>
            <a:ea typeface="Cambria" pitchFamily="18" charset="0"/>
          </a:endParaRPr>
        </a:p>
      </dgm:t>
    </dgm:pt>
    <dgm:pt modelId="{5E43C983-025C-4A94-8735-2DDC621566DC}">
      <dgm:prSet phldrT="[Text]"/>
      <dgm:spPr/>
      <dgm:t>
        <a:bodyPr/>
        <a:lstStyle/>
        <a:p>
          <a:r>
            <a:rPr lang="en-US" dirty="0" smtClean="0">
              <a:latin typeface="Cambria" pitchFamily="18" charset="0"/>
              <a:ea typeface="Cambria" pitchFamily="18" charset="0"/>
            </a:rPr>
            <a:t>Pemegang kekuasaan tertinggi dalam Koperasi</a:t>
          </a:r>
          <a:endParaRPr lang="en-US" dirty="0">
            <a:latin typeface="Cambria" pitchFamily="18" charset="0"/>
            <a:ea typeface="Cambria" pitchFamily="18" charset="0"/>
          </a:endParaRPr>
        </a:p>
      </dgm:t>
    </dgm:pt>
    <dgm:pt modelId="{E7311423-4DD7-4AF9-8EBF-825F0EA33C69}" type="parTrans" cxnId="{CAF680AB-50B5-4FAB-9AE8-AEAEE124A7DA}">
      <dgm:prSet/>
      <dgm:spPr/>
      <dgm:t>
        <a:bodyPr/>
        <a:lstStyle/>
        <a:p>
          <a:endParaRPr lang="en-US">
            <a:latin typeface="Cambria" pitchFamily="18" charset="0"/>
            <a:ea typeface="Cambria" pitchFamily="18" charset="0"/>
          </a:endParaRPr>
        </a:p>
      </dgm:t>
    </dgm:pt>
    <dgm:pt modelId="{7E4B83DF-BD1D-438A-AD17-0BBFE6DEF0FC}" type="sibTrans" cxnId="{CAF680AB-50B5-4FAB-9AE8-AEAEE124A7DA}">
      <dgm:prSet/>
      <dgm:spPr/>
      <dgm:t>
        <a:bodyPr/>
        <a:lstStyle/>
        <a:p>
          <a:endParaRPr lang="en-US">
            <a:latin typeface="Cambria" pitchFamily="18" charset="0"/>
            <a:ea typeface="Cambria" pitchFamily="18" charset="0"/>
          </a:endParaRPr>
        </a:p>
      </dgm:t>
    </dgm:pt>
    <dgm:pt modelId="{E2C08EBF-87C3-4DE4-BDB6-7E80D0F7DBE8}">
      <dgm:prSet phldrT="[Text]"/>
      <dgm:spPr/>
      <dgm:t>
        <a:bodyPr/>
        <a:lstStyle/>
        <a:p>
          <a:r>
            <a:rPr lang="en-US" dirty="0" smtClean="0">
              <a:latin typeface="Cambria" pitchFamily="18" charset="0"/>
              <a:ea typeface="Cambria" pitchFamily="18" charset="0"/>
            </a:rPr>
            <a:t>Pengurus</a:t>
          </a:r>
          <a:endParaRPr lang="en-US" dirty="0">
            <a:latin typeface="Cambria" pitchFamily="18" charset="0"/>
            <a:ea typeface="Cambria" pitchFamily="18" charset="0"/>
          </a:endParaRPr>
        </a:p>
      </dgm:t>
    </dgm:pt>
    <dgm:pt modelId="{1FD783CC-7A0C-46B8-BDEA-DDD6E162AD0D}" type="parTrans" cxnId="{CAC3CD91-DB42-4C9E-B43E-062F3275DE80}">
      <dgm:prSet/>
      <dgm:spPr/>
      <dgm:t>
        <a:bodyPr/>
        <a:lstStyle/>
        <a:p>
          <a:endParaRPr lang="en-US">
            <a:latin typeface="Cambria" pitchFamily="18" charset="0"/>
            <a:ea typeface="Cambria" pitchFamily="18" charset="0"/>
          </a:endParaRPr>
        </a:p>
      </dgm:t>
    </dgm:pt>
    <dgm:pt modelId="{1847D09A-0AF4-4DE2-BB04-FB7BCD06BCF5}" type="sibTrans" cxnId="{CAC3CD91-DB42-4C9E-B43E-062F3275DE80}">
      <dgm:prSet/>
      <dgm:spPr/>
      <dgm:t>
        <a:bodyPr/>
        <a:lstStyle/>
        <a:p>
          <a:endParaRPr lang="en-US">
            <a:latin typeface="Cambria" pitchFamily="18" charset="0"/>
            <a:ea typeface="Cambria" pitchFamily="18" charset="0"/>
          </a:endParaRPr>
        </a:p>
      </dgm:t>
    </dgm:pt>
    <dgm:pt modelId="{0EBD95D5-FE0C-4AC6-8D4E-01496ABC9FFE}">
      <dgm:prSet phldrT="[Text]"/>
      <dgm:spPr/>
      <dgm:t>
        <a:bodyPr/>
        <a:lstStyle/>
        <a:p>
          <a:r>
            <a:rPr lang="en-US" dirty="0" smtClean="0">
              <a:latin typeface="Cambria" pitchFamily="18" charset="0"/>
              <a:ea typeface="Cambria" pitchFamily="18" charset="0"/>
            </a:rPr>
            <a:t>Mengelola koperasi</a:t>
          </a:r>
          <a:endParaRPr lang="en-US" dirty="0">
            <a:latin typeface="Cambria" pitchFamily="18" charset="0"/>
            <a:ea typeface="Cambria" pitchFamily="18" charset="0"/>
          </a:endParaRPr>
        </a:p>
      </dgm:t>
    </dgm:pt>
    <dgm:pt modelId="{F5682512-0B2F-4AC5-9DCB-223EA8249346}" type="parTrans" cxnId="{E1EE2BAB-3F36-451B-A9C1-61525D98374C}">
      <dgm:prSet/>
      <dgm:spPr/>
      <dgm:t>
        <a:bodyPr/>
        <a:lstStyle/>
        <a:p>
          <a:endParaRPr lang="en-US">
            <a:latin typeface="Cambria" pitchFamily="18" charset="0"/>
            <a:ea typeface="Cambria" pitchFamily="18" charset="0"/>
          </a:endParaRPr>
        </a:p>
      </dgm:t>
    </dgm:pt>
    <dgm:pt modelId="{68DC4397-2D63-4A0E-A1F4-9204060F6246}" type="sibTrans" cxnId="{E1EE2BAB-3F36-451B-A9C1-61525D98374C}">
      <dgm:prSet/>
      <dgm:spPr/>
      <dgm:t>
        <a:bodyPr/>
        <a:lstStyle/>
        <a:p>
          <a:endParaRPr lang="en-US">
            <a:latin typeface="Cambria" pitchFamily="18" charset="0"/>
            <a:ea typeface="Cambria" pitchFamily="18" charset="0"/>
          </a:endParaRPr>
        </a:p>
      </dgm:t>
    </dgm:pt>
    <dgm:pt modelId="{A07ACF69-0095-46C0-8D74-450C040EABA7}">
      <dgm:prSet phldrT="[Text]"/>
      <dgm:spPr/>
      <dgm:t>
        <a:bodyPr/>
        <a:lstStyle/>
        <a:p>
          <a:r>
            <a:rPr lang="en-US" dirty="0" smtClean="0">
              <a:latin typeface="Cambria" pitchFamily="18" charset="0"/>
              <a:ea typeface="Cambria" pitchFamily="18" charset="0"/>
            </a:rPr>
            <a:t>Pengawas</a:t>
          </a:r>
          <a:endParaRPr lang="en-US" dirty="0">
            <a:latin typeface="Cambria" pitchFamily="18" charset="0"/>
            <a:ea typeface="Cambria" pitchFamily="18" charset="0"/>
          </a:endParaRPr>
        </a:p>
      </dgm:t>
    </dgm:pt>
    <dgm:pt modelId="{8F977A5B-2AAC-4E92-91F2-26789E9AB7BF}" type="parTrans" cxnId="{09078B23-46E2-4927-95D7-584D8EA1E948}">
      <dgm:prSet/>
      <dgm:spPr/>
      <dgm:t>
        <a:bodyPr/>
        <a:lstStyle/>
        <a:p>
          <a:endParaRPr lang="en-US">
            <a:latin typeface="Cambria" pitchFamily="18" charset="0"/>
            <a:ea typeface="Cambria" pitchFamily="18" charset="0"/>
          </a:endParaRPr>
        </a:p>
      </dgm:t>
    </dgm:pt>
    <dgm:pt modelId="{7D121FCA-C5BE-4558-9DF4-883C74BBF9DD}" type="sibTrans" cxnId="{09078B23-46E2-4927-95D7-584D8EA1E948}">
      <dgm:prSet/>
      <dgm:spPr/>
      <dgm:t>
        <a:bodyPr/>
        <a:lstStyle/>
        <a:p>
          <a:endParaRPr lang="en-US">
            <a:latin typeface="Cambria" pitchFamily="18" charset="0"/>
            <a:ea typeface="Cambria" pitchFamily="18" charset="0"/>
          </a:endParaRPr>
        </a:p>
      </dgm:t>
    </dgm:pt>
    <dgm:pt modelId="{4D4AF284-88C5-4D5D-8C5B-7031912ABC53}">
      <dgm:prSet phldrT="[Text]"/>
      <dgm:spPr/>
      <dgm:t>
        <a:bodyPr/>
        <a:lstStyle/>
        <a:p>
          <a:r>
            <a:rPr lang="en-US" dirty="0" smtClean="0">
              <a:latin typeface="Cambria" pitchFamily="18" charset="0"/>
              <a:ea typeface="Cambria" pitchFamily="18" charset="0"/>
            </a:rPr>
            <a:t>Melakukan pengawasan terhadap pelaksanaan kebijakan koperasi</a:t>
          </a:r>
          <a:endParaRPr lang="en-US" dirty="0">
            <a:latin typeface="Cambria" pitchFamily="18" charset="0"/>
            <a:ea typeface="Cambria" pitchFamily="18" charset="0"/>
          </a:endParaRPr>
        </a:p>
      </dgm:t>
    </dgm:pt>
    <dgm:pt modelId="{54246623-11E9-4296-9D88-C63E4CA89EC1}" type="parTrans" cxnId="{E1F522C5-658C-48D1-869C-299CF685506E}">
      <dgm:prSet/>
      <dgm:spPr/>
      <dgm:t>
        <a:bodyPr/>
        <a:lstStyle/>
        <a:p>
          <a:endParaRPr lang="en-US">
            <a:latin typeface="Cambria" pitchFamily="18" charset="0"/>
            <a:ea typeface="Cambria" pitchFamily="18" charset="0"/>
          </a:endParaRPr>
        </a:p>
      </dgm:t>
    </dgm:pt>
    <dgm:pt modelId="{D5B9139A-4625-40F9-91D4-4FE8CB240305}" type="sibTrans" cxnId="{E1F522C5-658C-48D1-869C-299CF685506E}">
      <dgm:prSet/>
      <dgm:spPr/>
      <dgm:t>
        <a:bodyPr/>
        <a:lstStyle/>
        <a:p>
          <a:endParaRPr lang="en-US">
            <a:latin typeface="Cambria" pitchFamily="18" charset="0"/>
            <a:ea typeface="Cambria" pitchFamily="18" charset="0"/>
          </a:endParaRPr>
        </a:p>
      </dgm:t>
    </dgm:pt>
    <dgm:pt modelId="{FB46976D-FAE7-481C-943E-37D0352D84FE}" type="pres">
      <dgm:prSet presAssocID="{DA946367-CA76-465D-A075-575ABE1654E1}" presName="rootnode" presStyleCnt="0">
        <dgm:presLayoutVars>
          <dgm:chMax/>
          <dgm:chPref/>
          <dgm:dir/>
          <dgm:animLvl val="lvl"/>
        </dgm:presLayoutVars>
      </dgm:prSet>
      <dgm:spPr/>
      <dgm:t>
        <a:bodyPr/>
        <a:lstStyle/>
        <a:p>
          <a:endParaRPr lang="en-US"/>
        </a:p>
      </dgm:t>
    </dgm:pt>
    <dgm:pt modelId="{3D78A4E3-AB9F-4BE9-A5C7-091AB24E67F0}" type="pres">
      <dgm:prSet presAssocID="{75394914-B548-4CE0-A9AC-0E6B9D7B5898}" presName="composite" presStyleCnt="0"/>
      <dgm:spPr/>
    </dgm:pt>
    <dgm:pt modelId="{87E3C941-54D0-4F41-88BB-B33F3713A2EB}" type="pres">
      <dgm:prSet presAssocID="{75394914-B548-4CE0-A9AC-0E6B9D7B5898}" presName="bentUpArrow1" presStyleLbl="alignImgPlace1" presStyleIdx="0" presStyleCnt="2"/>
      <dgm:spPr/>
    </dgm:pt>
    <dgm:pt modelId="{980DBB01-FB17-46F5-94A6-A3F4E740623B}" type="pres">
      <dgm:prSet presAssocID="{75394914-B548-4CE0-A9AC-0E6B9D7B5898}" presName="ParentText" presStyleLbl="node1" presStyleIdx="0" presStyleCnt="3">
        <dgm:presLayoutVars>
          <dgm:chMax val="1"/>
          <dgm:chPref val="1"/>
          <dgm:bulletEnabled val="1"/>
        </dgm:presLayoutVars>
      </dgm:prSet>
      <dgm:spPr/>
      <dgm:t>
        <a:bodyPr/>
        <a:lstStyle/>
        <a:p>
          <a:endParaRPr lang="en-US"/>
        </a:p>
      </dgm:t>
    </dgm:pt>
    <dgm:pt modelId="{20302527-E4FB-412B-A6E1-7AC778E16890}" type="pres">
      <dgm:prSet presAssocID="{75394914-B548-4CE0-A9AC-0E6B9D7B5898}" presName="ChildText" presStyleLbl="revTx" presStyleIdx="0" presStyleCnt="3">
        <dgm:presLayoutVars>
          <dgm:chMax val="0"/>
          <dgm:chPref val="0"/>
          <dgm:bulletEnabled val="1"/>
        </dgm:presLayoutVars>
      </dgm:prSet>
      <dgm:spPr/>
      <dgm:t>
        <a:bodyPr/>
        <a:lstStyle/>
        <a:p>
          <a:endParaRPr lang="en-US"/>
        </a:p>
      </dgm:t>
    </dgm:pt>
    <dgm:pt modelId="{43C58548-4720-4CFD-8999-EDAF3937EDD9}" type="pres">
      <dgm:prSet presAssocID="{9C9C33B6-8B95-4C0A-8568-D546113A4CB5}" presName="sibTrans" presStyleCnt="0"/>
      <dgm:spPr/>
    </dgm:pt>
    <dgm:pt modelId="{7B0591C3-E6B3-4E77-B0E1-6B086ADA15CC}" type="pres">
      <dgm:prSet presAssocID="{E2C08EBF-87C3-4DE4-BDB6-7E80D0F7DBE8}" presName="composite" presStyleCnt="0"/>
      <dgm:spPr/>
    </dgm:pt>
    <dgm:pt modelId="{A93C797C-96E1-48A7-8766-1605B9EDA4C2}" type="pres">
      <dgm:prSet presAssocID="{E2C08EBF-87C3-4DE4-BDB6-7E80D0F7DBE8}" presName="bentUpArrow1" presStyleLbl="alignImgPlace1" presStyleIdx="1" presStyleCnt="2"/>
      <dgm:spPr/>
    </dgm:pt>
    <dgm:pt modelId="{BCE6EFA1-E851-44CD-93A6-82D29332752F}" type="pres">
      <dgm:prSet presAssocID="{E2C08EBF-87C3-4DE4-BDB6-7E80D0F7DBE8}" presName="ParentText" presStyleLbl="node1" presStyleIdx="1" presStyleCnt="3">
        <dgm:presLayoutVars>
          <dgm:chMax val="1"/>
          <dgm:chPref val="1"/>
          <dgm:bulletEnabled val="1"/>
        </dgm:presLayoutVars>
      </dgm:prSet>
      <dgm:spPr/>
      <dgm:t>
        <a:bodyPr/>
        <a:lstStyle/>
        <a:p>
          <a:endParaRPr lang="en-US"/>
        </a:p>
      </dgm:t>
    </dgm:pt>
    <dgm:pt modelId="{D4A93008-32D5-4E6B-87F3-3EC20B19D194}" type="pres">
      <dgm:prSet presAssocID="{E2C08EBF-87C3-4DE4-BDB6-7E80D0F7DBE8}" presName="ChildText" presStyleLbl="revTx" presStyleIdx="1" presStyleCnt="3">
        <dgm:presLayoutVars>
          <dgm:chMax val="0"/>
          <dgm:chPref val="0"/>
          <dgm:bulletEnabled val="1"/>
        </dgm:presLayoutVars>
      </dgm:prSet>
      <dgm:spPr/>
      <dgm:t>
        <a:bodyPr/>
        <a:lstStyle/>
        <a:p>
          <a:endParaRPr lang="en-US"/>
        </a:p>
      </dgm:t>
    </dgm:pt>
    <dgm:pt modelId="{98007B88-083C-4E09-ACD7-996336C9D6CA}" type="pres">
      <dgm:prSet presAssocID="{1847D09A-0AF4-4DE2-BB04-FB7BCD06BCF5}" presName="sibTrans" presStyleCnt="0"/>
      <dgm:spPr/>
    </dgm:pt>
    <dgm:pt modelId="{0BA63DDC-1DAE-4529-BDD0-8145B4B38AAA}" type="pres">
      <dgm:prSet presAssocID="{A07ACF69-0095-46C0-8D74-450C040EABA7}" presName="composite" presStyleCnt="0"/>
      <dgm:spPr/>
    </dgm:pt>
    <dgm:pt modelId="{BFA46E09-965A-4E5C-89AD-0D04AE61073B}" type="pres">
      <dgm:prSet presAssocID="{A07ACF69-0095-46C0-8D74-450C040EABA7}" presName="ParentText" presStyleLbl="node1" presStyleIdx="2" presStyleCnt="3">
        <dgm:presLayoutVars>
          <dgm:chMax val="1"/>
          <dgm:chPref val="1"/>
          <dgm:bulletEnabled val="1"/>
        </dgm:presLayoutVars>
      </dgm:prSet>
      <dgm:spPr/>
      <dgm:t>
        <a:bodyPr/>
        <a:lstStyle/>
        <a:p>
          <a:endParaRPr lang="en-US"/>
        </a:p>
      </dgm:t>
    </dgm:pt>
    <dgm:pt modelId="{1697F366-F96B-4485-B41D-30DBBA1FC744}" type="pres">
      <dgm:prSet presAssocID="{A07ACF69-0095-46C0-8D74-450C040EABA7}" presName="FinalChildText" presStyleLbl="revTx" presStyleIdx="2" presStyleCnt="3">
        <dgm:presLayoutVars>
          <dgm:chMax val="0"/>
          <dgm:chPref val="0"/>
          <dgm:bulletEnabled val="1"/>
        </dgm:presLayoutVars>
      </dgm:prSet>
      <dgm:spPr/>
      <dgm:t>
        <a:bodyPr/>
        <a:lstStyle/>
        <a:p>
          <a:endParaRPr lang="en-US"/>
        </a:p>
      </dgm:t>
    </dgm:pt>
  </dgm:ptLst>
  <dgm:cxnLst>
    <dgm:cxn modelId="{CAF680AB-50B5-4FAB-9AE8-AEAEE124A7DA}" srcId="{75394914-B548-4CE0-A9AC-0E6B9D7B5898}" destId="{5E43C983-025C-4A94-8735-2DDC621566DC}" srcOrd="0" destOrd="0" parTransId="{E7311423-4DD7-4AF9-8EBF-825F0EA33C69}" sibTransId="{7E4B83DF-BD1D-438A-AD17-0BBFE6DEF0FC}"/>
    <dgm:cxn modelId="{710C5A0D-D514-444B-B89F-66E8EC8614A8}" type="presOf" srcId="{4D4AF284-88C5-4D5D-8C5B-7031912ABC53}" destId="{1697F366-F96B-4485-B41D-30DBBA1FC744}" srcOrd="0" destOrd="0" presId="urn:microsoft.com/office/officeart/2005/8/layout/StepDownProcess"/>
    <dgm:cxn modelId="{89DA04A6-ADF7-4E23-A3FB-49F9131959F6}" type="presOf" srcId="{A07ACF69-0095-46C0-8D74-450C040EABA7}" destId="{BFA46E09-965A-4E5C-89AD-0D04AE61073B}" srcOrd="0" destOrd="0" presId="urn:microsoft.com/office/officeart/2005/8/layout/StepDownProcess"/>
    <dgm:cxn modelId="{EC3F11AA-B61A-4055-A441-0FECB3A22A07}" type="presOf" srcId="{5E43C983-025C-4A94-8735-2DDC621566DC}" destId="{20302527-E4FB-412B-A6E1-7AC778E16890}" srcOrd="0" destOrd="0" presId="urn:microsoft.com/office/officeart/2005/8/layout/StepDownProcess"/>
    <dgm:cxn modelId="{CAC3CD91-DB42-4C9E-B43E-062F3275DE80}" srcId="{DA946367-CA76-465D-A075-575ABE1654E1}" destId="{E2C08EBF-87C3-4DE4-BDB6-7E80D0F7DBE8}" srcOrd="1" destOrd="0" parTransId="{1FD783CC-7A0C-46B8-BDEA-DDD6E162AD0D}" sibTransId="{1847D09A-0AF4-4DE2-BB04-FB7BCD06BCF5}"/>
    <dgm:cxn modelId="{E1F522C5-658C-48D1-869C-299CF685506E}" srcId="{A07ACF69-0095-46C0-8D74-450C040EABA7}" destId="{4D4AF284-88C5-4D5D-8C5B-7031912ABC53}" srcOrd="0" destOrd="0" parTransId="{54246623-11E9-4296-9D88-C63E4CA89EC1}" sibTransId="{D5B9139A-4625-40F9-91D4-4FE8CB240305}"/>
    <dgm:cxn modelId="{98EF68C4-C319-470B-A458-57751D5D1BCE}" type="presOf" srcId="{0EBD95D5-FE0C-4AC6-8D4E-01496ABC9FFE}" destId="{D4A93008-32D5-4E6B-87F3-3EC20B19D194}" srcOrd="0" destOrd="0" presId="urn:microsoft.com/office/officeart/2005/8/layout/StepDownProcess"/>
    <dgm:cxn modelId="{D52016E0-0CAE-4B30-BAC8-4B882168209B}" type="presOf" srcId="{DA946367-CA76-465D-A075-575ABE1654E1}" destId="{FB46976D-FAE7-481C-943E-37D0352D84FE}" srcOrd="0" destOrd="0" presId="urn:microsoft.com/office/officeart/2005/8/layout/StepDownProcess"/>
    <dgm:cxn modelId="{80E2E3B6-564B-4473-845D-37121F1BE17E}" type="presOf" srcId="{E2C08EBF-87C3-4DE4-BDB6-7E80D0F7DBE8}" destId="{BCE6EFA1-E851-44CD-93A6-82D29332752F}" srcOrd="0" destOrd="0" presId="urn:microsoft.com/office/officeart/2005/8/layout/StepDownProcess"/>
    <dgm:cxn modelId="{3DC108E1-37B3-4B34-B65E-9DF72DE54280}" type="presOf" srcId="{75394914-B548-4CE0-A9AC-0E6B9D7B5898}" destId="{980DBB01-FB17-46F5-94A6-A3F4E740623B}" srcOrd="0" destOrd="0" presId="urn:microsoft.com/office/officeart/2005/8/layout/StepDownProcess"/>
    <dgm:cxn modelId="{E1EE2BAB-3F36-451B-A9C1-61525D98374C}" srcId="{E2C08EBF-87C3-4DE4-BDB6-7E80D0F7DBE8}" destId="{0EBD95D5-FE0C-4AC6-8D4E-01496ABC9FFE}" srcOrd="0" destOrd="0" parTransId="{F5682512-0B2F-4AC5-9DCB-223EA8249346}" sibTransId="{68DC4397-2D63-4A0E-A1F4-9204060F6246}"/>
    <dgm:cxn modelId="{C39B59B0-39A2-4AD1-B76A-DFF306F47C90}" srcId="{DA946367-CA76-465D-A075-575ABE1654E1}" destId="{75394914-B548-4CE0-A9AC-0E6B9D7B5898}" srcOrd="0" destOrd="0" parTransId="{F38684D8-FB83-490D-8C77-51B150A3A25D}" sibTransId="{9C9C33B6-8B95-4C0A-8568-D546113A4CB5}"/>
    <dgm:cxn modelId="{09078B23-46E2-4927-95D7-584D8EA1E948}" srcId="{DA946367-CA76-465D-A075-575ABE1654E1}" destId="{A07ACF69-0095-46C0-8D74-450C040EABA7}" srcOrd="2" destOrd="0" parTransId="{8F977A5B-2AAC-4E92-91F2-26789E9AB7BF}" sibTransId="{7D121FCA-C5BE-4558-9DF4-883C74BBF9DD}"/>
    <dgm:cxn modelId="{AF26DF9D-2FA3-4EA4-B942-25D6EBFAA15B}" type="presParOf" srcId="{FB46976D-FAE7-481C-943E-37D0352D84FE}" destId="{3D78A4E3-AB9F-4BE9-A5C7-091AB24E67F0}" srcOrd="0" destOrd="0" presId="urn:microsoft.com/office/officeart/2005/8/layout/StepDownProcess"/>
    <dgm:cxn modelId="{0DA2EB72-B01F-44A9-B2C5-34FC0A7DDF95}" type="presParOf" srcId="{3D78A4E3-AB9F-4BE9-A5C7-091AB24E67F0}" destId="{87E3C941-54D0-4F41-88BB-B33F3713A2EB}" srcOrd="0" destOrd="0" presId="urn:microsoft.com/office/officeart/2005/8/layout/StepDownProcess"/>
    <dgm:cxn modelId="{CDA6FB55-AE1A-4685-B698-92DC61436527}" type="presParOf" srcId="{3D78A4E3-AB9F-4BE9-A5C7-091AB24E67F0}" destId="{980DBB01-FB17-46F5-94A6-A3F4E740623B}" srcOrd="1" destOrd="0" presId="urn:microsoft.com/office/officeart/2005/8/layout/StepDownProcess"/>
    <dgm:cxn modelId="{7892D662-A7D7-45D0-97B4-8400E7AFB73D}" type="presParOf" srcId="{3D78A4E3-AB9F-4BE9-A5C7-091AB24E67F0}" destId="{20302527-E4FB-412B-A6E1-7AC778E16890}" srcOrd="2" destOrd="0" presId="urn:microsoft.com/office/officeart/2005/8/layout/StepDownProcess"/>
    <dgm:cxn modelId="{EA8237BC-A5F9-439B-9F93-F0761959917D}" type="presParOf" srcId="{FB46976D-FAE7-481C-943E-37D0352D84FE}" destId="{43C58548-4720-4CFD-8999-EDAF3937EDD9}" srcOrd="1" destOrd="0" presId="urn:microsoft.com/office/officeart/2005/8/layout/StepDownProcess"/>
    <dgm:cxn modelId="{587651AA-7C20-444E-8124-D0DFFB9CC38F}" type="presParOf" srcId="{FB46976D-FAE7-481C-943E-37D0352D84FE}" destId="{7B0591C3-E6B3-4E77-B0E1-6B086ADA15CC}" srcOrd="2" destOrd="0" presId="urn:microsoft.com/office/officeart/2005/8/layout/StepDownProcess"/>
    <dgm:cxn modelId="{98D8EC88-6DE9-412E-B4B0-6D9B539A8644}" type="presParOf" srcId="{7B0591C3-E6B3-4E77-B0E1-6B086ADA15CC}" destId="{A93C797C-96E1-48A7-8766-1605B9EDA4C2}" srcOrd="0" destOrd="0" presId="urn:microsoft.com/office/officeart/2005/8/layout/StepDownProcess"/>
    <dgm:cxn modelId="{938D72F1-2345-477A-AE22-10DA8A681A3A}" type="presParOf" srcId="{7B0591C3-E6B3-4E77-B0E1-6B086ADA15CC}" destId="{BCE6EFA1-E851-44CD-93A6-82D29332752F}" srcOrd="1" destOrd="0" presId="urn:microsoft.com/office/officeart/2005/8/layout/StepDownProcess"/>
    <dgm:cxn modelId="{4767BA50-A3E9-4F11-BEB2-87F41868742B}" type="presParOf" srcId="{7B0591C3-E6B3-4E77-B0E1-6B086ADA15CC}" destId="{D4A93008-32D5-4E6B-87F3-3EC20B19D194}" srcOrd="2" destOrd="0" presId="urn:microsoft.com/office/officeart/2005/8/layout/StepDownProcess"/>
    <dgm:cxn modelId="{D77F94D8-CA3F-4A1A-9759-1A68F287102D}" type="presParOf" srcId="{FB46976D-FAE7-481C-943E-37D0352D84FE}" destId="{98007B88-083C-4E09-ACD7-996336C9D6CA}" srcOrd="3" destOrd="0" presId="urn:microsoft.com/office/officeart/2005/8/layout/StepDownProcess"/>
    <dgm:cxn modelId="{1B761C18-604F-45B3-A547-298C38406046}" type="presParOf" srcId="{FB46976D-FAE7-481C-943E-37D0352D84FE}" destId="{0BA63DDC-1DAE-4529-BDD0-8145B4B38AAA}" srcOrd="4" destOrd="0" presId="urn:microsoft.com/office/officeart/2005/8/layout/StepDownProcess"/>
    <dgm:cxn modelId="{489B00DD-3094-42DB-B003-81E04C526202}" type="presParOf" srcId="{0BA63DDC-1DAE-4529-BDD0-8145B4B38AAA}" destId="{BFA46E09-965A-4E5C-89AD-0D04AE61073B}" srcOrd="0" destOrd="0" presId="urn:microsoft.com/office/officeart/2005/8/layout/StepDownProcess"/>
    <dgm:cxn modelId="{E9C8F9E9-87B1-4077-BEAF-A2BB2E5BBDFA}" type="presParOf" srcId="{0BA63DDC-1DAE-4529-BDD0-8145B4B38AAA}" destId="{1697F366-F96B-4485-B41D-30DBBA1FC744}"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0C18C59-87A7-4CB2-817F-1EDEEF69E1D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329F49CD-1F1B-42D2-AC99-84597AE48CAA}">
      <dgm:prSet phldrT="[Text]"/>
      <dgm:spPr/>
      <dgm:t>
        <a:bodyPr/>
        <a:lstStyle/>
        <a:p>
          <a:r>
            <a:rPr lang="en-US" dirty="0" smtClean="0">
              <a:latin typeface="Cambria" pitchFamily="18" charset="0"/>
              <a:ea typeface="Cambria" pitchFamily="18" charset="0"/>
            </a:rPr>
            <a:t>Koperasi Primer</a:t>
          </a:r>
          <a:endParaRPr lang="en-US" dirty="0">
            <a:latin typeface="Cambria" pitchFamily="18" charset="0"/>
            <a:ea typeface="Cambria" pitchFamily="18" charset="0"/>
          </a:endParaRPr>
        </a:p>
      </dgm:t>
    </dgm:pt>
    <dgm:pt modelId="{7E8D610B-7119-46CA-9874-A6003F39D495}" type="parTrans" cxnId="{AA85DE4E-B594-4240-AF76-9CBA18961A8C}">
      <dgm:prSet/>
      <dgm:spPr/>
      <dgm:t>
        <a:bodyPr/>
        <a:lstStyle/>
        <a:p>
          <a:endParaRPr lang="en-US">
            <a:latin typeface="Cambria" pitchFamily="18" charset="0"/>
            <a:ea typeface="Cambria" pitchFamily="18" charset="0"/>
          </a:endParaRPr>
        </a:p>
      </dgm:t>
    </dgm:pt>
    <dgm:pt modelId="{9C2FCF17-0DBD-49E0-A700-9BF796A22E3F}" type="sibTrans" cxnId="{AA85DE4E-B594-4240-AF76-9CBA18961A8C}">
      <dgm:prSet/>
      <dgm:spPr/>
      <dgm:t>
        <a:bodyPr/>
        <a:lstStyle/>
        <a:p>
          <a:endParaRPr lang="en-US">
            <a:latin typeface="Cambria" pitchFamily="18" charset="0"/>
            <a:ea typeface="Cambria" pitchFamily="18" charset="0"/>
          </a:endParaRPr>
        </a:p>
      </dgm:t>
    </dgm:pt>
    <dgm:pt modelId="{0189AD2B-C9B7-493B-AB9B-9D1F29B67624}">
      <dgm:prSet phldrT="[Text]"/>
      <dgm:spPr/>
      <dgm:t>
        <a:bodyPr/>
        <a:lstStyle/>
        <a:p>
          <a:r>
            <a:rPr lang="en-US" dirty="0" smtClean="0">
              <a:latin typeface="Cambria" pitchFamily="18" charset="0"/>
              <a:ea typeface="Cambria" pitchFamily="18" charset="0"/>
            </a:rPr>
            <a:t>Anggota Min. 20 orang</a:t>
          </a:r>
          <a:endParaRPr lang="en-US" dirty="0">
            <a:latin typeface="Cambria" pitchFamily="18" charset="0"/>
            <a:ea typeface="Cambria" pitchFamily="18" charset="0"/>
          </a:endParaRPr>
        </a:p>
      </dgm:t>
    </dgm:pt>
    <dgm:pt modelId="{51853FF0-A59D-4CB0-89A8-06C66F9ADF70}" type="parTrans" cxnId="{C8C61B15-9DF6-427D-87CE-0E2AE7C022E7}">
      <dgm:prSet/>
      <dgm:spPr/>
      <dgm:t>
        <a:bodyPr/>
        <a:lstStyle/>
        <a:p>
          <a:endParaRPr lang="en-US">
            <a:latin typeface="Cambria" pitchFamily="18" charset="0"/>
            <a:ea typeface="Cambria" pitchFamily="18" charset="0"/>
          </a:endParaRPr>
        </a:p>
      </dgm:t>
    </dgm:pt>
    <dgm:pt modelId="{E5AFD76C-638A-41BC-8B2A-79B49140E45E}" type="sibTrans" cxnId="{C8C61B15-9DF6-427D-87CE-0E2AE7C022E7}">
      <dgm:prSet/>
      <dgm:spPr/>
      <dgm:t>
        <a:bodyPr/>
        <a:lstStyle/>
        <a:p>
          <a:endParaRPr lang="en-US">
            <a:latin typeface="Cambria" pitchFamily="18" charset="0"/>
            <a:ea typeface="Cambria" pitchFamily="18" charset="0"/>
          </a:endParaRPr>
        </a:p>
      </dgm:t>
    </dgm:pt>
    <dgm:pt modelId="{5F431B01-A6E2-4C01-A5D3-42AE60E54E00}">
      <dgm:prSet phldrT="[Text]"/>
      <dgm:spPr/>
      <dgm:t>
        <a:bodyPr/>
        <a:lstStyle/>
        <a:p>
          <a:r>
            <a:rPr lang="en-US" dirty="0" smtClean="0">
              <a:latin typeface="Cambria" pitchFamily="18" charset="0"/>
              <a:ea typeface="Cambria" pitchFamily="18" charset="0"/>
            </a:rPr>
            <a:t>Koperasi Sekunder</a:t>
          </a:r>
          <a:endParaRPr lang="en-US" dirty="0">
            <a:latin typeface="Cambria" pitchFamily="18" charset="0"/>
            <a:ea typeface="Cambria" pitchFamily="18" charset="0"/>
          </a:endParaRPr>
        </a:p>
      </dgm:t>
    </dgm:pt>
    <dgm:pt modelId="{63191C43-AE79-43F8-AC0C-6FEEC5C05645}" type="parTrans" cxnId="{2035F2AF-41A9-4C28-AB29-3BA8457E17E7}">
      <dgm:prSet/>
      <dgm:spPr/>
      <dgm:t>
        <a:bodyPr/>
        <a:lstStyle/>
        <a:p>
          <a:endParaRPr lang="en-US">
            <a:latin typeface="Cambria" pitchFamily="18" charset="0"/>
            <a:ea typeface="Cambria" pitchFamily="18" charset="0"/>
          </a:endParaRPr>
        </a:p>
      </dgm:t>
    </dgm:pt>
    <dgm:pt modelId="{EF96D28B-4CD6-42DB-907E-11616F5A50BD}" type="sibTrans" cxnId="{2035F2AF-41A9-4C28-AB29-3BA8457E17E7}">
      <dgm:prSet/>
      <dgm:spPr/>
      <dgm:t>
        <a:bodyPr/>
        <a:lstStyle/>
        <a:p>
          <a:endParaRPr lang="en-US">
            <a:latin typeface="Cambria" pitchFamily="18" charset="0"/>
            <a:ea typeface="Cambria" pitchFamily="18" charset="0"/>
          </a:endParaRPr>
        </a:p>
      </dgm:t>
    </dgm:pt>
    <dgm:pt modelId="{C59ADCEF-94D5-419B-AB93-448662ADB7B2}">
      <dgm:prSet phldrT="[Text]"/>
      <dgm:spPr/>
      <dgm:t>
        <a:bodyPr/>
        <a:lstStyle/>
        <a:p>
          <a:r>
            <a:rPr lang="en-US" dirty="0" smtClean="0">
              <a:latin typeface="Cambria" pitchFamily="18" charset="0"/>
              <a:ea typeface="Cambria" pitchFamily="18" charset="0"/>
            </a:rPr>
            <a:t>Anggota Min. 3 unit koperasi primer</a:t>
          </a:r>
          <a:endParaRPr lang="en-US" dirty="0">
            <a:latin typeface="Cambria" pitchFamily="18" charset="0"/>
            <a:ea typeface="Cambria" pitchFamily="18" charset="0"/>
          </a:endParaRPr>
        </a:p>
      </dgm:t>
    </dgm:pt>
    <dgm:pt modelId="{35481D2C-2B87-4AE5-993E-80FC47FD6B07}" type="parTrans" cxnId="{1D45FAA3-10EF-41C1-9074-D97DF5206CD0}">
      <dgm:prSet/>
      <dgm:spPr/>
      <dgm:t>
        <a:bodyPr/>
        <a:lstStyle/>
        <a:p>
          <a:endParaRPr lang="en-US">
            <a:latin typeface="Cambria" pitchFamily="18" charset="0"/>
            <a:ea typeface="Cambria" pitchFamily="18" charset="0"/>
          </a:endParaRPr>
        </a:p>
      </dgm:t>
    </dgm:pt>
    <dgm:pt modelId="{2D4E7E4C-E904-4F5D-B609-BE4D7C15DEBE}" type="sibTrans" cxnId="{1D45FAA3-10EF-41C1-9074-D97DF5206CD0}">
      <dgm:prSet/>
      <dgm:spPr/>
      <dgm:t>
        <a:bodyPr/>
        <a:lstStyle/>
        <a:p>
          <a:endParaRPr lang="en-US">
            <a:latin typeface="Cambria" pitchFamily="18" charset="0"/>
            <a:ea typeface="Cambria" pitchFamily="18" charset="0"/>
          </a:endParaRPr>
        </a:p>
      </dgm:t>
    </dgm:pt>
    <dgm:pt modelId="{0C631885-D06B-4146-B58E-0921313C84CA}" type="pres">
      <dgm:prSet presAssocID="{50C18C59-87A7-4CB2-817F-1EDEEF69E1DA}" presName="diagram" presStyleCnt="0">
        <dgm:presLayoutVars>
          <dgm:chPref val="1"/>
          <dgm:dir/>
          <dgm:animOne val="branch"/>
          <dgm:animLvl val="lvl"/>
          <dgm:resizeHandles/>
        </dgm:presLayoutVars>
      </dgm:prSet>
      <dgm:spPr/>
      <dgm:t>
        <a:bodyPr/>
        <a:lstStyle/>
        <a:p>
          <a:endParaRPr lang="en-US"/>
        </a:p>
      </dgm:t>
    </dgm:pt>
    <dgm:pt modelId="{C1972BF3-998D-4448-8981-D1D7C429F526}" type="pres">
      <dgm:prSet presAssocID="{329F49CD-1F1B-42D2-AC99-84597AE48CAA}" presName="root" presStyleCnt="0"/>
      <dgm:spPr/>
    </dgm:pt>
    <dgm:pt modelId="{8C52C8AF-B42C-406E-81E0-4ED24C59B273}" type="pres">
      <dgm:prSet presAssocID="{329F49CD-1F1B-42D2-AC99-84597AE48CAA}" presName="rootComposite" presStyleCnt="0"/>
      <dgm:spPr/>
    </dgm:pt>
    <dgm:pt modelId="{B9D8B3DB-1FFE-464F-AB39-45655E0A1129}" type="pres">
      <dgm:prSet presAssocID="{329F49CD-1F1B-42D2-AC99-84597AE48CAA}" presName="rootText" presStyleLbl="node1" presStyleIdx="0" presStyleCnt="2"/>
      <dgm:spPr/>
      <dgm:t>
        <a:bodyPr/>
        <a:lstStyle/>
        <a:p>
          <a:endParaRPr lang="en-US"/>
        </a:p>
      </dgm:t>
    </dgm:pt>
    <dgm:pt modelId="{9DE9B503-475C-4F16-A960-6762FD5EDDDB}" type="pres">
      <dgm:prSet presAssocID="{329F49CD-1F1B-42D2-AC99-84597AE48CAA}" presName="rootConnector" presStyleLbl="node1" presStyleIdx="0" presStyleCnt="2"/>
      <dgm:spPr/>
      <dgm:t>
        <a:bodyPr/>
        <a:lstStyle/>
        <a:p>
          <a:endParaRPr lang="en-US"/>
        </a:p>
      </dgm:t>
    </dgm:pt>
    <dgm:pt modelId="{377517B2-E94B-4CC4-8B81-879CA9849ADF}" type="pres">
      <dgm:prSet presAssocID="{329F49CD-1F1B-42D2-AC99-84597AE48CAA}" presName="childShape" presStyleCnt="0"/>
      <dgm:spPr/>
    </dgm:pt>
    <dgm:pt modelId="{04C9F49B-7010-4297-9B8D-7B0F8F75CD64}" type="pres">
      <dgm:prSet presAssocID="{51853FF0-A59D-4CB0-89A8-06C66F9ADF70}" presName="Name13" presStyleLbl="parChTrans1D2" presStyleIdx="0" presStyleCnt="2"/>
      <dgm:spPr/>
      <dgm:t>
        <a:bodyPr/>
        <a:lstStyle/>
        <a:p>
          <a:endParaRPr lang="en-US"/>
        </a:p>
      </dgm:t>
    </dgm:pt>
    <dgm:pt modelId="{C2D30693-CC18-437F-B41E-8230E5C4152C}" type="pres">
      <dgm:prSet presAssocID="{0189AD2B-C9B7-493B-AB9B-9D1F29B67624}" presName="childText" presStyleLbl="bgAcc1" presStyleIdx="0" presStyleCnt="2">
        <dgm:presLayoutVars>
          <dgm:bulletEnabled val="1"/>
        </dgm:presLayoutVars>
      </dgm:prSet>
      <dgm:spPr/>
      <dgm:t>
        <a:bodyPr/>
        <a:lstStyle/>
        <a:p>
          <a:endParaRPr lang="en-US"/>
        </a:p>
      </dgm:t>
    </dgm:pt>
    <dgm:pt modelId="{9CC21625-0588-4724-A597-18A2C58456E3}" type="pres">
      <dgm:prSet presAssocID="{5F431B01-A6E2-4C01-A5D3-42AE60E54E00}" presName="root" presStyleCnt="0"/>
      <dgm:spPr/>
    </dgm:pt>
    <dgm:pt modelId="{B8CC55BE-39B8-4197-9F66-DCD7D48BE43B}" type="pres">
      <dgm:prSet presAssocID="{5F431B01-A6E2-4C01-A5D3-42AE60E54E00}" presName="rootComposite" presStyleCnt="0"/>
      <dgm:spPr/>
    </dgm:pt>
    <dgm:pt modelId="{2B890949-5326-4F61-A675-EDA33D2A8301}" type="pres">
      <dgm:prSet presAssocID="{5F431B01-A6E2-4C01-A5D3-42AE60E54E00}" presName="rootText" presStyleLbl="node1" presStyleIdx="1" presStyleCnt="2"/>
      <dgm:spPr/>
      <dgm:t>
        <a:bodyPr/>
        <a:lstStyle/>
        <a:p>
          <a:endParaRPr lang="en-US"/>
        </a:p>
      </dgm:t>
    </dgm:pt>
    <dgm:pt modelId="{0DEA89DF-20B4-4BAA-97B0-772AC94A1484}" type="pres">
      <dgm:prSet presAssocID="{5F431B01-A6E2-4C01-A5D3-42AE60E54E00}" presName="rootConnector" presStyleLbl="node1" presStyleIdx="1" presStyleCnt="2"/>
      <dgm:spPr/>
      <dgm:t>
        <a:bodyPr/>
        <a:lstStyle/>
        <a:p>
          <a:endParaRPr lang="en-US"/>
        </a:p>
      </dgm:t>
    </dgm:pt>
    <dgm:pt modelId="{BEB0D822-9124-4209-AEAD-72F53B37FEA2}" type="pres">
      <dgm:prSet presAssocID="{5F431B01-A6E2-4C01-A5D3-42AE60E54E00}" presName="childShape" presStyleCnt="0"/>
      <dgm:spPr/>
    </dgm:pt>
    <dgm:pt modelId="{966EB3F7-ABA0-42B8-AF7D-EC32E252B5F1}" type="pres">
      <dgm:prSet presAssocID="{35481D2C-2B87-4AE5-993E-80FC47FD6B07}" presName="Name13" presStyleLbl="parChTrans1D2" presStyleIdx="1" presStyleCnt="2"/>
      <dgm:spPr/>
      <dgm:t>
        <a:bodyPr/>
        <a:lstStyle/>
        <a:p>
          <a:endParaRPr lang="en-US"/>
        </a:p>
      </dgm:t>
    </dgm:pt>
    <dgm:pt modelId="{6BAA222B-379A-4A23-884A-F6CC13E05EB8}" type="pres">
      <dgm:prSet presAssocID="{C59ADCEF-94D5-419B-AB93-448662ADB7B2}" presName="childText" presStyleLbl="bgAcc1" presStyleIdx="1" presStyleCnt="2">
        <dgm:presLayoutVars>
          <dgm:bulletEnabled val="1"/>
        </dgm:presLayoutVars>
      </dgm:prSet>
      <dgm:spPr/>
      <dgm:t>
        <a:bodyPr/>
        <a:lstStyle/>
        <a:p>
          <a:endParaRPr lang="en-US"/>
        </a:p>
      </dgm:t>
    </dgm:pt>
  </dgm:ptLst>
  <dgm:cxnLst>
    <dgm:cxn modelId="{4F29B996-A863-4181-96C7-F737741AC5C8}" type="presOf" srcId="{329F49CD-1F1B-42D2-AC99-84597AE48CAA}" destId="{B9D8B3DB-1FFE-464F-AB39-45655E0A1129}" srcOrd="0" destOrd="0" presId="urn:microsoft.com/office/officeart/2005/8/layout/hierarchy3"/>
    <dgm:cxn modelId="{4CC4619A-0C95-45FB-B467-BAF57455E7F2}" type="presOf" srcId="{35481D2C-2B87-4AE5-993E-80FC47FD6B07}" destId="{966EB3F7-ABA0-42B8-AF7D-EC32E252B5F1}" srcOrd="0" destOrd="0" presId="urn:microsoft.com/office/officeart/2005/8/layout/hierarchy3"/>
    <dgm:cxn modelId="{1D45FAA3-10EF-41C1-9074-D97DF5206CD0}" srcId="{5F431B01-A6E2-4C01-A5D3-42AE60E54E00}" destId="{C59ADCEF-94D5-419B-AB93-448662ADB7B2}" srcOrd="0" destOrd="0" parTransId="{35481D2C-2B87-4AE5-993E-80FC47FD6B07}" sibTransId="{2D4E7E4C-E904-4F5D-B609-BE4D7C15DEBE}"/>
    <dgm:cxn modelId="{4D9BC9EA-DE01-435C-8AF8-758E767F03AD}" type="presOf" srcId="{329F49CD-1F1B-42D2-AC99-84597AE48CAA}" destId="{9DE9B503-475C-4F16-A960-6762FD5EDDDB}" srcOrd="1" destOrd="0" presId="urn:microsoft.com/office/officeart/2005/8/layout/hierarchy3"/>
    <dgm:cxn modelId="{AA85DE4E-B594-4240-AF76-9CBA18961A8C}" srcId="{50C18C59-87A7-4CB2-817F-1EDEEF69E1DA}" destId="{329F49CD-1F1B-42D2-AC99-84597AE48CAA}" srcOrd="0" destOrd="0" parTransId="{7E8D610B-7119-46CA-9874-A6003F39D495}" sibTransId="{9C2FCF17-0DBD-49E0-A700-9BF796A22E3F}"/>
    <dgm:cxn modelId="{10873FF4-FA86-4BDC-B9D5-1B2E340DA5C6}" type="presOf" srcId="{5F431B01-A6E2-4C01-A5D3-42AE60E54E00}" destId="{2B890949-5326-4F61-A675-EDA33D2A8301}" srcOrd="0" destOrd="0" presId="urn:microsoft.com/office/officeart/2005/8/layout/hierarchy3"/>
    <dgm:cxn modelId="{C8C61B15-9DF6-427D-87CE-0E2AE7C022E7}" srcId="{329F49CD-1F1B-42D2-AC99-84597AE48CAA}" destId="{0189AD2B-C9B7-493B-AB9B-9D1F29B67624}" srcOrd="0" destOrd="0" parTransId="{51853FF0-A59D-4CB0-89A8-06C66F9ADF70}" sibTransId="{E5AFD76C-638A-41BC-8B2A-79B49140E45E}"/>
    <dgm:cxn modelId="{C566F831-1D7A-4FB6-A55C-FC100B1010C0}" type="presOf" srcId="{50C18C59-87A7-4CB2-817F-1EDEEF69E1DA}" destId="{0C631885-D06B-4146-B58E-0921313C84CA}" srcOrd="0" destOrd="0" presId="urn:microsoft.com/office/officeart/2005/8/layout/hierarchy3"/>
    <dgm:cxn modelId="{5F4A9995-8376-4318-B10D-1C9B14BCFC79}" type="presOf" srcId="{5F431B01-A6E2-4C01-A5D3-42AE60E54E00}" destId="{0DEA89DF-20B4-4BAA-97B0-772AC94A1484}" srcOrd="1" destOrd="0" presId="urn:microsoft.com/office/officeart/2005/8/layout/hierarchy3"/>
    <dgm:cxn modelId="{091FFCDF-32C9-4163-BED8-CAC028E877C0}" type="presOf" srcId="{0189AD2B-C9B7-493B-AB9B-9D1F29B67624}" destId="{C2D30693-CC18-437F-B41E-8230E5C4152C}" srcOrd="0" destOrd="0" presId="urn:microsoft.com/office/officeart/2005/8/layout/hierarchy3"/>
    <dgm:cxn modelId="{2035F2AF-41A9-4C28-AB29-3BA8457E17E7}" srcId="{50C18C59-87A7-4CB2-817F-1EDEEF69E1DA}" destId="{5F431B01-A6E2-4C01-A5D3-42AE60E54E00}" srcOrd="1" destOrd="0" parTransId="{63191C43-AE79-43F8-AC0C-6FEEC5C05645}" sibTransId="{EF96D28B-4CD6-42DB-907E-11616F5A50BD}"/>
    <dgm:cxn modelId="{6FFAB3EF-5F2E-453F-A757-6CCC8DFF0D32}" type="presOf" srcId="{C59ADCEF-94D5-419B-AB93-448662ADB7B2}" destId="{6BAA222B-379A-4A23-884A-F6CC13E05EB8}" srcOrd="0" destOrd="0" presId="urn:microsoft.com/office/officeart/2005/8/layout/hierarchy3"/>
    <dgm:cxn modelId="{796A270F-0BDB-48B9-B27F-07898265E77D}" type="presOf" srcId="{51853FF0-A59D-4CB0-89A8-06C66F9ADF70}" destId="{04C9F49B-7010-4297-9B8D-7B0F8F75CD64}" srcOrd="0" destOrd="0" presId="urn:microsoft.com/office/officeart/2005/8/layout/hierarchy3"/>
    <dgm:cxn modelId="{6245DBA5-078B-43F3-9B7C-5C907604971E}" type="presParOf" srcId="{0C631885-D06B-4146-B58E-0921313C84CA}" destId="{C1972BF3-998D-4448-8981-D1D7C429F526}" srcOrd="0" destOrd="0" presId="urn:microsoft.com/office/officeart/2005/8/layout/hierarchy3"/>
    <dgm:cxn modelId="{351CD89A-6AFF-4F1E-BC23-51227CE68442}" type="presParOf" srcId="{C1972BF3-998D-4448-8981-D1D7C429F526}" destId="{8C52C8AF-B42C-406E-81E0-4ED24C59B273}" srcOrd="0" destOrd="0" presId="urn:microsoft.com/office/officeart/2005/8/layout/hierarchy3"/>
    <dgm:cxn modelId="{A6C9A03A-9AA8-4B3E-B935-8EBFEBC67325}" type="presParOf" srcId="{8C52C8AF-B42C-406E-81E0-4ED24C59B273}" destId="{B9D8B3DB-1FFE-464F-AB39-45655E0A1129}" srcOrd="0" destOrd="0" presId="urn:microsoft.com/office/officeart/2005/8/layout/hierarchy3"/>
    <dgm:cxn modelId="{BC4D9AFC-5B17-4530-9F54-4984EC30BC59}" type="presParOf" srcId="{8C52C8AF-B42C-406E-81E0-4ED24C59B273}" destId="{9DE9B503-475C-4F16-A960-6762FD5EDDDB}" srcOrd="1" destOrd="0" presId="urn:microsoft.com/office/officeart/2005/8/layout/hierarchy3"/>
    <dgm:cxn modelId="{B8A19E29-FBDF-47D6-91F8-B82FF88F6ECB}" type="presParOf" srcId="{C1972BF3-998D-4448-8981-D1D7C429F526}" destId="{377517B2-E94B-4CC4-8B81-879CA9849ADF}" srcOrd="1" destOrd="0" presId="urn:microsoft.com/office/officeart/2005/8/layout/hierarchy3"/>
    <dgm:cxn modelId="{A26A2FF8-AF2A-40AD-8F22-0710EB6EA489}" type="presParOf" srcId="{377517B2-E94B-4CC4-8B81-879CA9849ADF}" destId="{04C9F49B-7010-4297-9B8D-7B0F8F75CD64}" srcOrd="0" destOrd="0" presId="urn:microsoft.com/office/officeart/2005/8/layout/hierarchy3"/>
    <dgm:cxn modelId="{05DAD7E4-0055-4F39-86B8-2FCDEA2206FC}" type="presParOf" srcId="{377517B2-E94B-4CC4-8B81-879CA9849ADF}" destId="{C2D30693-CC18-437F-B41E-8230E5C4152C}" srcOrd="1" destOrd="0" presId="urn:microsoft.com/office/officeart/2005/8/layout/hierarchy3"/>
    <dgm:cxn modelId="{D523F75B-3C45-41AD-9584-D2EB2A5F58FF}" type="presParOf" srcId="{0C631885-D06B-4146-B58E-0921313C84CA}" destId="{9CC21625-0588-4724-A597-18A2C58456E3}" srcOrd="1" destOrd="0" presId="urn:microsoft.com/office/officeart/2005/8/layout/hierarchy3"/>
    <dgm:cxn modelId="{9FB9FE44-25B7-43A5-8F00-DA85FE8F4BB0}" type="presParOf" srcId="{9CC21625-0588-4724-A597-18A2C58456E3}" destId="{B8CC55BE-39B8-4197-9F66-DCD7D48BE43B}" srcOrd="0" destOrd="0" presId="urn:microsoft.com/office/officeart/2005/8/layout/hierarchy3"/>
    <dgm:cxn modelId="{5DACECAF-55E9-44D2-AC35-9557331C24BD}" type="presParOf" srcId="{B8CC55BE-39B8-4197-9F66-DCD7D48BE43B}" destId="{2B890949-5326-4F61-A675-EDA33D2A8301}" srcOrd="0" destOrd="0" presId="urn:microsoft.com/office/officeart/2005/8/layout/hierarchy3"/>
    <dgm:cxn modelId="{0F9497C6-56BD-4BAF-AA0F-553DC29C2CC9}" type="presParOf" srcId="{B8CC55BE-39B8-4197-9F66-DCD7D48BE43B}" destId="{0DEA89DF-20B4-4BAA-97B0-772AC94A1484}" srcOrd="1" destOrd="0" presId="urn:microsoft.com/office/officeart/2005/8/layout/hierarchy3"/>
    <dgm:cxn modelId="{27C0B596-6A29-4789-9361-DDD7F27D1FAA}" type="presParOf" srcId="{9CC21625-0588-4724-A597-18A2C58456E3}" destId="{BEB0D822-9124-4209-AEAD-72F53B37FEA2}" srcOrd="1" destOrd="0" presId="urn:microsoft.com/office/officeart/2005/8/layout/hierarchy3"/>
    <dgm:cxn modelId="{0ADB2898-D7EA-4D09-97B3-EC16AB20A6BE}" type="presParOf" srcId="{BEB0D822-9124-4209-AEAD-72F53B37FEA2}" destId="{966EB3F7-ABA0-42B8-AF7D-EC32E252B5F1}" srcOrd="0" destOrd="0" presId="urn:microsoft.com/office/officeart/2005/8/layout/hierarchy3"/>
    <dgm:cxn modelId="{B635A0A0-3E65-4780-A326-CF8C87E19708}" type="presParOf" srcId="{BEB0D822-9124-4209-AEAD-72F53B37FEA2}" destId="{6BAA222B-379A-4A23-884A-F6CC13E05EB8}"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F571DA-8662-485B-9808-255D19D050AF}">
      <dsp:nvSpPr>
        <dsp:cNvPr id="0" name=""/>
        <dsp:cNvSpPr/>
      </dsp:nvSpPr>
      <dsp:spPr>
        <a:xfrm>
          <a:off x="1222484" y="1021"/>
          <a:ext cx="1416225" cy="1416225"/>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en-US" sz="2700" kern="1200" dirty="0" smtClean="0">
              <a:latin typeface="Cambria" pitchFamily="18" charset="0"/>
              <a:ea typeface="Cambria" pitchFamily="18" charset="0"/>
            </a:rPr>
            <a:t>Orang</a:t>
          </a:r>
          <a:endParaRPr lang="en-US" sz="2700" kern="1200" dirty="0">
            <a:latin typeface="Cambria" pitchFamily="18" charset="0"/>
            <a:ea typeface="Cambria" pitchFamily="18" charset="0"/>
          </a:endParaRPr>
        </a:p>
      </dsp:txBody>
      <dsp:txXfrm>
        <a:off x="1429885" y="208422"/>
        <a:ext cx="1001423" cy="1001423"/>
      </dsp:txXfrm>
    </dsp:sp>
    <dsp:sp modelId="{6BE05CE9-F006-4D70-80A2-37D6FE63AE1F}">
      <dsp:nvSpPr>
        <dsp:cNvPr id="0" name=""/>
        <dsp:cNvSpPr/>
      </dsp:nvSpPr>
      <dsp:spPr>
        <a:xfrm>
          <a:off x="1519892" y="1532245"/>
          <a:ext cx="821411" cy="821411"/>
        </a:xfrm>
        <a:prstGeom prst="mathPlus">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latin typeface="Cambria" pitchFamily="18" charset="0"/>
            <a:ea typeface="Cambria" pitchFamily="18" charset="0"/>
          </a:endParaRPr>
        </a:p>
      </dsp:txBody>
      <dsp:txXfrm>
        <a:off x="1628770" y="1846353"/>
        <a:ext cx="603655" cy="193195"/>
      </dsp:txXfrm>
    </dsp:sp>
    <dsp:sp modelId="{84F1B63F-FA05-44BC-9671-9A365FC224B0}">
      <dsp:nvSpPr>
        <dsp:cNvPr id="0" name=""/>
        <dsp:cNvSpPr/>
      </dsp:nvSpPr>
      <dsp:spPr>
        <a:xfrm>
          <a:off x="1222484" y="2468654"/>
          <a:ext cx="1416225" cy="1416225"/>
        </a:xfrm>
        <a:prstGeom prst="ellipse">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en-US" sz="2700" kern="1200" dirty="0" smtClean="0">
              <a:latin typeface="Cambria" pitchFamily="18" charset="0"/>
              <a:ea typeface="Cambria" pitchFamily="18" charset="0"/>
            </a:rPr>
            <a:t>Badan</a:t>
          </a:r>
          <a:endParaRPr lang="en-US" sz="2700" kern="1200" dirty="0">
            <a:latin typeface="Cambria" pitchFamily="18" charset="0"/>
            <a:ea typeface="Cambria" pitchFamily="18" charset="0"/>
          </a:endParaRPr>
        </a:p>
      </dsp:txBody>
      <dsp:txXfrm>
        <a:off x="1429885" y="2676055"/>
        <a:ext cx="1001423" cy="1001423"/>
      </dsp:txXfrm>
    </dsp:sp>
    <dsp:sp modelId="{E1B9E33C-BC2A-45BB-889E-B2C34C0E5D90}">
      <dsp:nvSpPr>
        <dsp:cNvPr id="0" name=""/>
        <dsp:cNvSpPr/>
      </dsp:nvSpPr>
      <dsp:spPr>
        <a:xfrm>
          <a:off x="2851144" y="1679532"/>
          <a:ext cx="450359" cy="526836"/>
        </a:xfrm>
        <a:prstGeom prst="righ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latin typeface="Cambria" pitchFamily="18" charset="0"/>
            <a:ea typeface="Cambria" pitchFamily="18" charset="0"/>
          </a:endParaRPr>
        </a:p>
      </dsp:txBody>
      <dsp:txXfrm>
        <a:off x="2851144" y="1784899"/>
        <a:ext cx="315251" cy="316102"/>
      </dsp:txXfrm>
    </dsp:sp>
    <dsp:sp modelId="{FE9B4872-2FAD-4796-AEF8-21358C3FC6A2}">
      <dsp:nvSpPr>
        <dsp:cNvPr id="0" name=""/>
        <dsp:cNvSpPr/>
      </dsp:nvSpPr>
      <dsp:spPr>
        <a:xfrm>
          <a:off x="3488446" y="526725"/>
          <a:ext cx="2832451" cy="2832451"/>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9690" tIns="59690" rIns="59690" bIns="59690" numCol="1" spcCol="1270" anchor="ctr" anchorCtr="0">
          <a:noAutofit/>
        </a:bodyPr>
        <a:lstStyle/>
        <a:p>
          <a:pPr lvl="0" algn="ctr" defTabSz="2089150">
            <a:lnSpc>
              <a:spcPct val="90000"/>
            </a:lnSpc>
            <a:spcBef>
              <a:spcPct val="0"/>
            </a:spcBef>
            <a:spcAft>
              <a:spcPct val="35000"/>
            </a:spcAft>
          </a:pPr>
          <a:r>
            <a:rPr lang="en-US" sz="4700" kern="1200" dirty="0" smtClean="0">
              <a:latin typeface="Cambria" pitchFamily="18" charset="0"/>
              <a:ea typeface="Cambria" pitchFamily="18" charset="0"/>
            </a:rPr>
            <a:t>Badan Hukum</a:t>
          </a:r>
          <a:endParaRPr lang="en-US" sz="4700" kern="1200" dirty="0">
            <a:latin typeface="Cambria" pitchFamily="18" charset="0"/>
            <a:ea typeface="Cambria" pitchFamily="18" charset="0"/>
          </a:endParaRPr>
        </a:p>
      </dsp:txBody>
      <dsp:txXfrm>
        <a:off x="3903249" y="941528"/>
        <a:ext cx="2002845" cy="20028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7FC378-D19A-41CB-AF2A-35BA1B9B0F97}">
      <dsp:nvSpPr>
        <dsp:cNvPr id="0" name=""/>
        <dsp:cNvSpPr/>
      </dsp:nvSpPr>
      <dsp:spPr>
        <a:xfrm>
          <a:off x="0" y="2798"/>
          <a:ext cx="7543383" cy="127413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smtClean="0">
              <a:latin typeface="Cambria" pitchFamily="18" charset="0"/>
              <a:ea typeface="Cambria" pitchFamily="18" charset="0"/>
            </a:rPr>
            <a:t>Harus didirikan oleh 2 (dua) orang atau lebih</a:t>
          </a:r>
        </a:p>
      </dsp:txBody>
      <dsp:txXfrm>
        <a:off x="62198" y="64996"/>
        <a:ext cx="7418987" cy="1149734"/>
      </dsp:txXfrm>
    </dsp:sp>
    <dsp:sp modelId="{0337D87A-D448-466D-B0CF-512C1245ECFE}">
      <dsp:nvSpPr>
        <dsp:cNvPr id="0" name=""/>
        <dsp:cNvSpPr/>
      </dsp:nvSpPr>
      <dsp:spPr>
        <a:xfrm>
          <a:off x="0" y="1276928"/>
          <a:ext cx="7543383" cy="785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9502"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sv-SE" sz="2600" kern="1200" dirty="0" smtClean="0">
              <a:latin typeface="Cambria" pitchFamily="18" charset="0"/>
              <a:ea typeface="Cambria" pitchFamily="18" charset="0"/>
            </a:rPr>
            <a:t>Didirikan dengan perjanjian berupa Akta Notaris </a:t>
          </a:r>
          <a:r>
            <a:rPr lang="en-US" sz="2600" kern="1200" dirty="0" smtClean="0">
              <a:latin typeface="Cambria" pitchFamily="18" charset="0"/>
              <a:ea typeface="Cambria" pitchFamily="18" charset="0"/>
            </a:rPr>
            <a:t>yang dibuat dalam Bahasa Indonesia</a:t>
          </a:r>
          <a:endParaRPr lang="en-US" sz="2600" kern="1200" dirty="0">
            <a:latin typeface="Cambria" pitchFamily="18" charset="0"/>
            <a:ea typeface="Cambria" pitchFamily="18" charset="0"/>
          </a:endParaRPr>
        </a:p>
      </dsp:txBody>
      <dsp:txXfrm>
        <a:off x="0" y="1276928"/>
        <a:ext cx="7543383" cy="785565"/>
      </dsp:txXfrm>
    </dsp:sp>
    <dsp:sp modelId="{06BEFEB3-1433-4D9C-8C2C-D8AAE371B995}">
      <dsp:nvSpPr>
        <dsp:cNvPr id="0" name=""/>
        <dsp:cNvSpPr/>
      </dsp:nvSpPr>
      <dsp:spPr>
        <a:xfrm>
          <a:off x="0" y="2062493"/>
          <a:ext cx="7543383" cy="127413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smtClean="0">
              <a:latin typeface="Cambria" pitchFamily="18" charset="0"/>
              <a:ea typeface="Cambria" pitchFamily="18" charset="0"/>
            </a:rPr>
            <a:t>Setiap pendiri wajib mengambil bagian saham</a:t>
          </a:r>
        </a:p>
      </dsp:txBody>
      <dsp:txXfrm>
        <a:off x="62198" y="2124691"/>
        <a:ext cx="7418987" cy="1149734"/>
      </dsp:txXfrm>
    </dsp:sp>
    <dsp:sp modelId="{C9889FB4-0CCE-42B1-B501-06FAD804DF2C}">
      <dsp:nvSpPr>
        <dsp:cNvPr id="0" name=""/>
        <dsp:cNvSpPr/>
      </dsp:nvSpPr>
      <dsp:spPr>
        <a:xfrm>
          <a:off x="0" y="3336623"/>
          <a:ext cx="7543383"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9502"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dirty="0" smtClean="0">
              <a:latin typeface="Cambria" pitchFamily="18" charset="0"/>
              <a:ea typeface="Cambria" pitchFamily="18" charset="0"/>
            </a:rPr>
            <a:t>Memperoleh pengesahan dari </a:t>
          </a:r>
          <a:r>
            <a:rPr lang="en-US" sz="2600" kern="1200" dirty="0" err="1" smtClean="0">
              <a:latin typeface="Cambria" pitchFamily="18" charset="0"/>
              <a:ea typeface="Cambria" pitchFamily="18" charset="0"/>
            </a:rPr>
            <a:t>Menkumham</a:t>
          </a:r>
          <a:endParaRPr lang="en-US" sz="2600" kern="1200" dirty="0">
            <a:latin typeface="Cambria" pitchFamily="18" charset="0"/>
            <a:ea typeface="Cambria" pitchFamily="18" charset="0"/>
          </a:endParaRPr>
        </a:p>
      </dsp:txBody>
      <dsp:txXfrm>
        <a:off x="0" y="3336623"/>
        <a:ext cx="7543383" cy="5464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B158B5-B7DA-454D-BB3F-6D7189481A3C}">
      <dsp:nvSpPr>
        <dsp:cNvPr id="0" name=""/>
        <dsp:cNvSpPr/>
      </dsp:nvSpPr>
      <dsp:spPr>
        <a:xfrm rot="5400000">
          <a:off x="320921" y="2108779"/>
          <a:ext cx="955803" cy="1590435"/>
        </a:xfrm>
        <a:prstGeom prst="corner">
          <a:avLst>
            <a:gd name="adj1" fmla="val 16120"/>
            <a:gd name="adj2" fmla="val 16110"/>
          </a:avLst>
        </a:prstGeom>
        <a:blipFill rotWithShape="0">
          <a:blip xmlns:r="http://schemas.openxmlformats.org/officeDocument/2006/relationships" r:embed="rId1"/>
          <a:stretch>
            <a:fillRect/>
          </a:stretch>
        </a:blip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2C1E4B4-62A7-42C8-BE0E-7A0CF80EA2A9}">
      <dsp:nvSpPr>
        <dsp:cNvPr id="0" name=""/>
        <dsp:cNvSpPr/>
      </dsp:nvSpPr>
      <dsp:spPr>
        <a:xfrm>
          <a:off x="161374" y="2583976"/>
          <a:ext cx="1435854" cy="1258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latin typeface="Cambria" pitchFamily="18" charset="0"/>
              <a:ea typeface="Cambria" pitchFamily="18" charset="0"/>
            </a:rPr>
            <a:t>Disahkan oleh </a:t>
          </a:r>
          <a:r>
            <a:rPr lang="en-US" sz="1400" kern="1200" dirty="0" err="1" smtClean="0">
              <a:latin typeface="Cambria" pitchFamily="18" charset="0"/>
              <a:ea typeface="Cambria" pitchFamily="18" charset="0"/>
            </a:rPr>
            <a:t>Kemenkumham</a:t>
          </a:r>
          <a:endParaRPr lang="en-US" sz="1400" kern="1200" dirty="0">
            <a:latin typeface="Cambria" pitchFamily="18" charset="0"/>
            <a:ea typeface="Cambria" pitchFamily="18" charset="0"/>
          </a:endParaRPr>
        </a:p>
      </dsp:txBody>
      <dsp:txXfrm>
        <a:off x="161374" y="2583976"/>
        <a:ext cx="1435854" cy="1258610"/>
      </dsp:txXfrm>
    </dsp:sp>
    <dsp:sp modelId="{023879B0-5666-4771-950D-A9AC23088CA1}">
      <dsp:nvSpPr>
        <dsp:cNvPr id="0" name=""/>
        <dsp:cNvSpPr/>
      </dsp:nvSpPr>
      <dsp:spPr>
        <a:xfrm>
          <a:off x="1326312" y="1991689"/>
          <a:ext cx="270915" cy="270915"/>
        </a:xfrm>
        <a:prstGeom prst="triangle">
          <a:avLst>
            <a:gd name="adj" fmla="val 100000"/>
          </a:avLst>
        </a:prstGeom>
        <a:gradFill rotWithShape="0">
          <a:gsLst>
            <a:gs pos="0">
              <a:schemeClr val="accent5">
                <a:hueOff val="-1241735"/>
                <a:satOff val="4976"/>
                <a:lumOff val="1078"/>
                <a:alphaOff val="0"/>
                <a:shade val="51000"/>
                <a:satMod val="130000"/>
              </a:schemeClr>
            </a:gs>
            <a:gs pos="80000">
              <a:schemeClr val="accent5">
                <a:hueOff val="-1241735"/>
                <a:satOff val="4976"/>
                <a:lumOff val="1078"/>
                <a:alphaOff val="0"/>
                <a:shade val="93000"/>
                <a:satMod val="130000"/>
              </a:schemeClr>
            </a:gs>
            <a:gs pos="100000">
              <a:schemeClr val="accent5">
                <a:hueOff val="-1241735"/>
                <a:satOff val="4976"/>
                <a:lumOff val="1078"/>
                <a:alphaOff val="0"/>
                <a:shade val="94000"/>
                <a:satMod val="135000"/>
              </a:schemeClr>
            </a:gs>
          </a:gsLst>
          <a:lin ang="16200000" scaled="0"/>
        </a:gradFill>
        <a:ln w="9525" cap="flat" cmpd="sng" algn="ctr">
          <a:solidFill>
            <a:schemeClr val="accent5">
              <a:hueOff val="-1241735"/>
              <a:satOff val="4976"/>
              <a:lumOff val="1078"/>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2640C97-EB9B-46B5-B6E9-A3E1148D8637}">
      <dsp:nvSpPr>
        <dsp:cNvPr id="0" name=""/>
        <dsp:cNvSpPr/>
      </dsp:nvSpPr>
      <dsp:spPr>
        <a:xfrm rot="5400000">
          <a:off x="2078687" y="1673818"/>
          <a:ext cx="955803" cy="1590435"/>
        </a:xfrm>
        <a:prstGeom prst="corner">
          <a:avLst>
            <a:gd name="adj1" fmla="val 16120"/>
            <a:gd name="adj2" fmla="val 16110"/>
          </a:avLst>
        </a:prstGeom>
        <a:gradFill rotWithShape="0">
          <a:gsLst>
            <a:gs pos="0">
              <a:schemeClr val="accent5">
                <a:hueOff val="-2483469"/>
                <a:satOff val="9953"/>
                <a:lumOff val="2157"/>
                <a:alphaOff val="0"/>
                <a:shade val="51000"/>
                <a:satMod val="130000"/>
              </a:schemeClr>
            </a:gs>
            <a:gs pos="80000">
              <a:schemeClr val="accent5">
                <a:hueOff val="-2483469"/>
                <a:satOff val="9953"/>
                <a:lumOff val="2157"/>
                <a:alphaOff val="0"/>
                <a:shade val="93000"/>
                <a:satMod val="130000"/>
              </a:schemeClr>
            </a:gs>
            <a:gs pos="100000">
              <a:schemeClr val="accent5">
                <a:hueOff val="-2483469"/>
                <a:satOff val="9953"/>
                <a:lumOff val="2157"/>
                <a:alphaOff val="0"/>
                <a:shade val="94000"/>
                <a:satMod val="135000"/>
              </a:schemeClr>
            </a:gs>
          </a:gsLst>
          <a:lin ang="16200000" scaled="0"/>
        </a:gradFill>
        <a:ln w="9525" cap="flat" cmpd="sng" algn="ctr">
          <a:solidFill>
            <a:schemeClr val="accent5">
              <a:hueOff val="-2483469"/>
              <a:satOff val="9953"/>
              <a:lumOff val="2157"/>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96F60C2-86DC-48DB-8957-05870ED694AC}">
      <dsp:nvSpPr>
        <dsp:cNvPr id="0" name=""/>
        <dsp:cNvSpPr/>
      </dsp:nvSpPr>
      <dsp:spPr>
        <a:xfrm>
          <a:off x="1919140" y="2149016"/>
          <a:ext cx="1435854" cy="1258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latin typeface="Cambria" pitchFamily="18" charset="0"/>
              <a:ea typeface="Cambria" pitchFamily="18" charset="0"/>
            </a:rPr>
            <a:t>Ada RUPS, Direksi dan komisaris</a:t>
          </a:r>
          <a:endParaRPr lang="en-US" sz="1400" kern="1200" dirty="0">
            <a:latin typeface="Cambria" pitchFamily="18" charset="0"/>
            <a:ea typeface="Cambria" pitchFamily="18" charset="0"/>
          </a:endParaRPr>
        </a:p>
      </dsp:txBody>
      <dsp:txXfrm>
        <a:off x="1919140" y="2149016"/>
        <a:ext cx="1435854" cy="1258610"/>
      </dsp:txXfrm>
    </dsp:sp>
    <dsp:sp modelId="{CFC691C9-E22D-4834-B035-8F2B3D22BAE3}">
      <dsp:nvSpPr>
        <dsp:cNvPr id="0" name=""/>
        <dsp:cNvSpPr/>
      </dsp:nvSpPr>
      <dsp:spPr>
        <a:xfrm>
          <a:off x="3084078" y="1556728"/>
          <a:ext cx="270915" cy="270915"/>
        </a:xfrm>
        <a:prstGeom prst="triangle">
          <a:avLst>
            <a:gd name="adj" fmla="val 100000"/>
          </a:avLst>
        </a:prstGeom>
        <a:gradFill rotWithShape="0">
          <a:gsLst>
            <a:gs pos="0">
              <a:schemeClr val="accent5">
                <a:hueOff val="-3725204"/>
                <a:satOff val="14929"/>
                <a:lumOff val="3235"/>
                <a:alphaOff val="0"/>
                <a:shade val="51000"/>
                <a:satMod val="130000"/>
              </a:schemeClr>
            </a:gs>
            <a:gs pos="80000">
              <a:schemeClr val="accent5">
                <a:hueOff val="-3725204"/>
                <a:satOff val="14929"/>
                <a:lumOff val="3235"/>
                <a:alphaOff val="0"/>
                <a:shade val="93000"/>
                <a:satMod val="130000"/>
              </a:schemeClr>
            </a:gs>
            <a:gs pos="100000">
              <a:schemeClr val="accent5">
                <a:hueOff val="-3725204"/>
                <a:satOff val="14929"/>
                <a:lumOff val="3235"/>
                <a:alphaOff val="0"/>
                <a:shade val="94000"/>
                <a:satMod val="135000"/>
              </a:schemeClr>
            </a:gs>
          </a:gsLst>
          <a:lin ang="16200000" scaled="0"/>
        </a:gradFill>
        <a:ln w="9525" cap="flat" cmpd="sng" algn="ctr">
          <a:solidFill>
            <a:schemeClr val="accent5">
              <a:hueOff val="-3725204"/>
              <a:satOff val="14929"/>
              <a:lumOff val="3235"/>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EC9DF13-6A6F-47DF-BA80-D5C560889A9B}">
      <dsp:nvSpPr>
        <dsp:cNvPr id="0" name=""/>
        <dsp:cNvSpPr/>
      </dsp:nvSpPr>
      <dsp:spPr>
        <a:xfrm rot="5400000">
          <a:off x="3836453" y="1238857"/>
          <a:ext cx="955803" cy="1590435"/>
        </a:xfrm>
        <a:prstGeom prst="corner">
          <a:avLst>
            <a:gd name="adj1" fmla="val 16120"/>
            <a:gd name="adj2" fmla="val 16110"/>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w="9525" cap="flat" cmpd="sng" algn="ctr">
          <a:solidFill>
            <a:schemeClr val="accent5">
              <a:hueOff val="-4966938"/>
              <a:satOff val="19906"/>
              <a:lumOff val="4314"/>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ABA7821-D8ED-46B7-9F10-F8394A6B5524}">
      <dsp:nvSpPr>
        <dsp:cNvPr id="0" name=""/>
        <dsp:cNvSpPr/>
      </dsp:nvSpPr>
      <dsp:spPr>
        <a:xfrm>
          <a:off x="3676906" y="1714055"/>
          <a:ext cx="1435854" cy="1258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latin typeface="Cambria" pitchFamily="18" charset="0"/>
              <a:ea typeface="Cambria" pitchFamily="18" charset="0"/>
            </a:rPr>
            <a:t>Pemisahan kekayaan</a:t>
          </a:r>
          <a:endParaRPr lang="en-US" sz="1400" kern="1200" dirty="0">
            <a:latin typeface="Cambria" pitchFamily="18" charset="0"/>
            <a:ea typeface="Cambria" pitchFamily="18" charset="0"/>
          </a:endParaRPr>
        </a:p>
      </dsp:txBody>
      <dsp:txXfrm>
        <a:off x="3676906" y="1714055"/>
        <a:ext cx="1435854" cy="1258610"/>
      </dsp:txXfrm>
    </dsp:sp>
    <dsp:sp modelId="{509D79F6-5335-4B63-8A07-AF1EAE5531F4}">
      <dsp:nvSpPr>
        <dsp:cNvPr id="0" name=""/>
        <dsp:cNvSpPr/>
      </dsp:nvSpPr>
      <dsp:spPr>
        <a:xfrm>
          <a:off x="4841844" y="1121767"/>
          <a:ext cx="270915" cy="270915"/>
        </a:xfrm>
        <a:prstGeom prst="triangle">
          <a:avLst>
            <a:gd name="adj" fmla="val 100000"/>
          </a:avLst>
        </a:prstGeom>
        <a:gradFill rotWithShape="0">
          <a:gsLst>
            <a:gs pos="0">
              <a:schemeClr val="accent5">
                <a:hueOff val="-6208672"/>
                <a:satOff val="24882"/>
                <a:lumOff val="5392"/>
                <a:alphaOff val="0"/>
                <a:shade val="51000"/>
                <a:satMod val="130000"/>
              </a:schemeClr>
            </a:gs>
            <a:gs pos="80000">
              <a:schemeClr val="accent5">
                <a:hueOff val="-6208672"/>
                <a:satOff val="24882"/>
                <a:lumOff val="5392"/>
                <a:alphaOff val="0"/>
                <a:shade val="93000"/>
                <a:satMod val="130000"/>
              </a:schemeClr>
            </a:gs>
            <a:gs pos="100000">
              <a:schemeClr val="accent5">
                <a:hueOff val="-6208672"/>
                <a:satOff val="24882"/>
                <a:lumOff val="5392"/>
                <a:alphaOff val="0"/>
                <a:shade val="94000"/>
                <a:satMod val="135000"/>
              </a:schemeClr>
            </a:gs>
          </a:gsLst>
          <a:lin ang="16200000" scaled="0"/>
        </a:gradFill>
        <a:ln w="9525" cap="flat" cmpd="sng" algn="ctr">
          <a:solidFill>
            <a:schemeClr val="accent5">
              <a:hueOff val="-6208672"/>
              <a:satOff val="24882"/>
              <a:lumOff val="5392"/>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0F99A46-ACFE-4577-8AC9-8F143B1639DE}">
      <dsp:nvSpPr>
        <dsp:cNvPr id="0" name=""/>
        <dsp:cNvSpPr/>
      </dsp:nvSpPr>
      <dsp:spPr>
        <a:xfrm rot="5400000">
          <a:off x="5594219" y="803896"/>
          <a:ext cx="955803" cy="1590435"/>
        </a:xfrm>
        <a:prstGeom prst="corner">
          <a:avLst>
            <a:gd name="adj1" fmla="val 16120"/>
            <a:gd name="adj2" fmla="val 16110"/>
          </a:avLst>
        </a:prstGeom>
        <a:gradFill rotWithShape="0">
          <a:gsLst>
            <a:gs pos="0">
              <a:schemeClr val="accent5">
                <a:hueOff val="-7450407"/>
                <a:satOff val="29858"/>
                <a:lumOff val="6471"/>
                <a:alphaOff val="0"/>
                <a:shade val="51000"/>
                <a:satMod val="130000"/>
              </a:schemeClr>
            </a:gs>
            <a:gs pos="80000">
              <a:schemeClr val="accent5">
                <a:hueOff val="-7450407"/>
                <a:satOff val="29858"/>
                <a:lumOff val="6471"/>
                <a:alphaOff val="0"/>
                <a:shade val="93000"/>
                <a:satMod val="130000"/>
              </a:schemeClr>
            </a:gs>
            <a:gs pos="100000">
              <a:schemeClr val="accent5">
                <a:hueOff val="-7450407"/>
                <a:satOff val="29858"/>
                <a:lumOff val="6471"/>
                <a:alphaOff val="0"/>
                <a:shade val="94000"/>
                <a:satMod val="135000"/>
              </a:schemeClr>
            </a:gs>
          </a:gsLst>
          <a:lin ang="16200000" scaled="0"/>
        </a:gradFill>
        <a:ln w="9525" cap="flat" cmpd="sng" algn="ctr">
          <a:solidFill>
            <a:schemeClr val="accent5">
              <a:hueOff val="-7450407"/>
              <a:satOff val="29858"/>
              <a:lumOff val="6471"/>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D5A2939-B659-47A8-8694-26553967B5D4}">
      <dsp:nvSpPr>
        <dsp:cNvPr id="0" name=""/>
        <dsp:cNvSpPr/>
      </dsp:nvSpPr>
      <dsp:spPr>
        <a:xfrm>
          <a:off x="5434672" y="1279094"/>
          <a:ext cx="1435854" cy="1258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latin typeface="Cambria" pitchFamily="18" charset="0"/>
              <a:ea typeface="Cambria" pitchFamily="18" charset="0"/>
            </a:rPr>
            <a:t>Melakukan hub. </a:t>
          </a:r>
          <a:r>
            <a:rPr lang="en-US" sz="1400" kern="1200" dirty="0" err="1" smtClean="0">
              <a:latin typeface="Cambria" pitchFamily="18" charset="0"/>
              <a:ea typeface="Cambria" pitchFamily="18" charset="0"/>
            </a:rPr>
            <a:t>Hk</a:t>
          </a:r>
          <a:r>
            <a:rPr lang="en-US" sz="1400" kern="1200" dirty="0" smtClean="0">
              <a:latin typeface="Cambria" pitchFamily="18" charset="0"/>
              <a:ea typeface="Cambria" pitchFamily="18" charset="0"/>
            </a:rPr>
            <a:t> sendiri</a:t>
          </a:r>
          <a:endParaRPr lang="en-US" sz="1400" kern="1200" dirty="0">
            <a:latin typeface="Cambria" pitchFamily="18" charset="0"/>
            <a:ea typeface="Cambria" pitchFamily="18" charset="0"/>
          </a:endParaRPr>
        </a:p>
      </dsp:txBody>
      <dsp:txXfrm>
        <a:off x="5434672" y="1279094"/>
        <a:ext cx="1435854" cy="1258610"/>
      </dsp:txXfrm>
    </dsp:sp>
    <dsp:sp modelId="{8C340433-2083-4896-AD40-17A5659414FB}">
      <dsp:nvSpPr>
        <dsp:cNvPr id="0" name=""/>
        <dsp:cNvSpPr/>
      </dsp:nvSpPr>
      <dsp:spPr>
        <a:xfrm>
          <a:off x="6599610" y="686806"/>
          <a:ext cx="270915" cy="270915"/>
        </a:xfrm>
        <a:prstGeom prst="triangle">
          <a:avLst>
            <a:gd name="adj" fmla="val 100000"/>
          </a:avLst>
        </a:prstGeom>
        <a:gradFill rotWithShape="0">
          <a:gsLst>
            <a:gs pos="0">
              <a:schemeClr val="accent5">
                <a:hueOff val="-8692142"/>
                <a:satOff val="34835"/>
                <a:lumOff val="7549"/>
                <a:alphaOff val="0"/>
                <a:shade val="51000"/>
                <a:satMod val="130000"/>
              </a:schemeClr>
            </a:gs>
            <a:gs pos="80000">
              <a:schemeClr val="accent5">
                <a:hueOff val="-8692142"/>
                <a:satOff val="34835"/>
                <a:lumOff val="7549"/>
                <a:alphaOff val="0"/>
                <a:shade val="93000"/>
                <a:satMod val="130000"/>
              </a:schemeClr>
            </a:gs>
            <a:gs pos="100000">
              <a:schemeClr val="accent5">
                <a:hueOff val="-8692142"/>
                <a:satOff val="34835"/>
                <a:lumOff val="7549"/>
                <a:alphaOff val="0"/>
                <a:shade val="94000"/>
                <a:satMod val="135000"/>
              </a:schemeClr>
            </a:gs>
          </a:gsLst>
          <a:lin ang="16200000" scaled="0"/>
        </a:gradFill>
        <a:ln w="9525" cap="flat" cmpd="sng" algn="ctr">
          <a:solidFill>
            <a:schemeClr val="accent5">
              <a:hueOff val="-8692142"/>
              <a:satOff val="34835"/>
              <a:lumOff val="7549"/>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9299851-C1CB-4BD0-A767-203EC2FF08BF}">
      <dsp:nvSpPr>
        <dsp:cNvPr id="0" name=""/>
        <dsp:cNvSpPr/>
      </dsp:nvSpPr>
      <dsp:spPr>
        <a:xfrm rot="5400000">
          <a:off x="7351985" y="368935"/>
          <a:ext cx="955803" cy="1590435"/>
        </a:xfrm>
        <a:prstGeom prst="corner">
          <a:avLst>
            <a:gd name="adj1" fmla="val 16120"/>
            <a:gd name="adj2" fmla="val 1611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w="9525" cap="flat" cmpd="sng" algn="ctr">
          <a:solidFill>
            <a:schemeClr val="accent5">
              <a:hueOff val="-9933876"/>
              <a:satOff val="39811"/>
              <a:lumOff val="8628"/>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25089E8-F42F-4D75-8733-8AD35C7A4684}">
      <dsp:nvSpPr>
        <dsp:cNvPr id="0" name=""/>
        <dsp:cNvSpPr/>
      </dsp:nvSpPr>
      <dsp:spPr>
        <a:xfrm>
          <a:off x="7192438" y="844133"/>
          <a:ext cx="1435854" cy="1258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latin typeface="Cambria" pitchFamily="18" charset="0"/>
              <a:ea typeface="Cambria" pitchFamily="18" charset="0"/>
            </a:rPr>
            <a:t>Ada tujuan</a:t>
          </a:r>
          <a:endParaRPr lang="en-US" sz="1400" kern="1200" dirty="0">
            <a:latin typeface="Cambria" pitchFamily="18" charset="0"/>
            <a:ea typeface="Cambria" pitchFamily="18" charset="0"/>
          </a:endParaRPr>
        </a:p>
      </dsp:txBody>
      <dsp:txXfrm>
        <a:off x="7192438" y="844133"/>
        <a:ext cx="1435854" cy="12586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9D2867-8BE8-4451-8370-CD1064185F68}">
      <dsp:nvSpPr>
        <dsp:cNvPr id="0" name=""/>
        <dsp:cNvSpPr/>
      </dsp:nvSpPr>
      <dsp:spPr>
        <a:xfrm>
          <a:off x="0" y="0"/>
          <a:ext cx="7543383" cy="1214344"/>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latin typeface="Cambria" pitchFamily="18" charset="0"/>
              <a:ea typeface="Cambria" pitchFamily="18" charset="0"/>
            </a:rPr>
            <a:t>Modal Dasar</a:t>
          </a:r>
          <a:endParaRPr lang="en-US" sz="2100" kern="1200" dirty="0">
            <a:latin typeface="Cambria" pitchFamily="18" charset="0"/>
            <a:ea typeface="Cambria" pitchFamily="18" charset="0"/>
          </a:endParaRPr>
        </a:p>
        <a:p>
          <a:pPr marL="171450" lvl="1" indent="-171450" algn="l" defTabSz="711200">
            <a:lnSpc>
              <a:spcPct val="90000"/>
            </a:lnSpc>
            <a:spcBef>
              <a:spcPct val="0"/>
            </a:spcBef>
            <a:spcAft>
              <a:spcPct val="15000"/>
            </a:spcAft>
            <a:buChar char="••"/>
          </a:pPr>
          <a:r>
            <a:rPr lang="en-US" sz="1600" kern="1200" dirty="0" smtClean="0">
              <a:latin typeface="Cambria" pitchFamily="18" charset="0"/>
              <a:ea typeface="Cambria" pitchFamily="18" charset="0"/>
            </a:rPr>
            <a:t>Seluruh nilai nominal saham </a:t>
          </a:r>
          <a:r>
            <a:rPr lang="sv-SE" sz="1600" kern="1200" dirty="0" smtClean="0">
              <a:latin typeface="Cambria" pitchFamily="18" charset="0"/>
              <a:ea typeface="Cambria" pitchFamily="18" charset="0"/>
            </a:rPr>
            <a:t>yang disebut dalam Anggaran Dasar. Min. 50 jt</a:t>
          </a:r>
          <a:endParaRPr lang="en-US" sz="1600" kern="1200" dirty="0">
            <a:latin typeface="Cambria" pitchFamily="18" charset="0"/>
            <a:ea typeface="Cambria" pitchFamily="18" charset="0"/>
          </a:endParaRPr>
        </a:p>
      </dsp:txBody>
      <dsp:txXfrm>
        <a:off x="1630111" y="0"/>
        <a:ext cx="5913271" cy="1214344"/>
      </dsp:txXfrm>
    </dsp:sp>
    <dsp:sp modelId="{419A559A-F942-4BE4-98C2-A868E71BEDA3}">
      <dsp:nvSpPr>
        <dsp:cNvPr id="0" name=""/>
        <dsp:cNvSpPr/>
      </dsp:nvSpPr>
      <dsp:spPr>
        <a:xfrm>
          <a:off x="121434" y="121434"/>
          <a:ext cx="1508676" cy="971475"/>
        </a:xfrm>
        <a:prstGeom prst="roundRect">
          <a:avLst>
            <a:gd name="adj" fmla="val 10000"/>
          </a:avLst>
        </a:prstGeom>
        <a:solidFill>
          <a:schemeClr val="accent3">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DF562B-5903-4807-8820-EC25CF2C1C00}">
      <dsp:nvSpPr>
        <dsp:cNvPr id="0" name=""/>
        <dsp:cNvSpPr/>
      </dsp:nvSpPr>
      <dsp:spPr>
        <a:xfrm>
          <a:off x="0" y="1335778"/>
          <a:ext cx="7543383" cy="1214344"/>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latin typeface="Cambria" pitchFamily="18" charset="0"/>
              <a:ea typeface="Cambria" pitchFamily="18" charset="0"/>
            </a:rPr>
            <a:t>Modal Ditempatkan</a:t>
          </a:r>
          <a:endParaRPr lang="en-US" sz="2100" kern="1200" dirty="0">
            <a:latin typeface="Cambria" pitchFamily="18" charset="0"/>
            <a:ea typeface="Cambria" pitchFamily="18" charset="0"/>
          </a:endParaRPr>
        </a:p>
        <a:p>
          <a:pPr marL="171450" lvl="1" indent="-171450" algn="l" defTabSz="711200">
            <a:lnSpc>
              <a:spcPct val="90000"/>
            </a:lnSpc>
            <a:spcBef>
              <a:spcPct val="0"/>
            </a:spcBef>
            <a:spcAft>
              <a:spcPct val="15000"/>
            </a:spcAft>
            <a:buChar char="••"/>
          </a:pPr>
          <a:r>
            <a:rPr lang="en-US" sz="1600" kern="1200" dirty="0" smtClean="0">
              <a:latin typeface="Cambria" pitchFamily="18" charset="0"/>
              <a:ea typeface="Cambria" pitchFamily="18" charset="0"/>
            </a:rPr>
            <a:t>Jumlah saham yang sudah diambil pendiri atau pemegang saham. Paling sedikit 25% modal dasar, yang harus ditempatkan.</a:t>
          </a:r>
          <a:endParaRPr lang="en-US" sz="1600" kern="1200" dirty="0">
            <a:latin typeface="Cambria" pitchFamily="18" charset="0"/>
            <a:ea typeface="Cambria" pitchFamily="18" charset="0"/>
          </a:endParaRPr>
        </a:p>
      </dsp:txBody>
      <dsp:txXfrm>
        <a:off x="1630111" y="1335778"/>
        <a:ext cx="5913271" cy="1214344"/>
      </dsp:txXfrm>
    </dsp:sp>
    <dsp:sp modelId="{B5ECEBEF-1955-477E-A1BB-BF29117CE13E}">
      <dsp:nvSpPr>
        <dsp:cNvPr id="0" name=""/>
        <dsp:cNvSpPr/>
      </dsp:nvSpPr>
      <dsp:spPr>
        <a:xfrm>
          <a:off x="121434" y="1457213"/>
          <a:ext cx="1508676" cy="971475"/>
        </a:xfrm>
        <a:prstGeom prst="roundRect">
          <a:avLst>
            <a:gd name="adj" fmla="val 10000"/>
          </a:avLst>
        </a:prstGeom>
        <a:solidFill>
          <a:schemeClr val="accent3">
            <a:tint val="50000"/>
            <a:hueOff val="5376099"/>
            <a:satOff val="-7054"/>
            <a:lumOff val="-6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3FEB4A0-B499-4638-8B8F-BD700F4B8EEB}">
      <dsp:nvSpPr>
        <dsp:cNvPr id="0" name=""/>
        <dsp:cNvSpPr/>
      </dsp:nvSpPr>
      <dsp:spPr>
        <a:xfrm>
          <a:off x="0" y="2671557"/>
          <a:ext cx="7543383" cy="1214344"/>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latin typeface="Cambria" pitchFamily="18" charset="0"/>
              <a:ea typeface="Cambria" pitchFamily="18" charset="0"/>
            </a:rPr>
            <a:t>Modal Disetor</a:t>
          </a:r>
          <a:endParaRPr lang="en-US" sz="2100" kern="1200" dirty="0">
            <a:latin typeface="Cambria" pitchFamily="18" charset="0"/>
            <a:ea typeface="Cambria" pitchFamily="18" charset="0"/>
          </a:endParaRPr>
        </a:p>
        <a:p>
          <a:pPr marL="171450" lvl="1" indent="-171450" algn="l" defTabSz="711200">
            <a:lnSpc>
              <a:spcPct val="90000"/>
            </a:lnSpc>
            <a:spcBef>
              <a:spcPct val="0"/>
            </a:spcBef>
            <a:spcAft>
              <a:spcPct val="15000"/>
            </a:spcAft>
            <a:buChar char="••"/>
          </a:pPr>
          <a:r>
            <a:rPr lang="es-ES" sz="1600" kern="1200" dirty="0" smtClean="0">
              <a:latin typeface="Cambria" pitchFamily="18" charset="0"/>
              <a:ea typeface="Cambria" pitchFamily="18" charset="0"/>
            </a:rPr>
            <a:t>Saham yang telah dibayar penuh/ lunas oleh </a:t>
          </a:r>
          <a:r>
            <a:rPr lang="en-US" sz="1600" kern="1200" dirty="0" smtClean="0">
              <a:latin typeface="Cambria" pitchFamily="18" charset="0"/>
              <a:ea typeface="Cambria" pitchFamily="18" charset="0"/>
            </a:rPr>
            <a:t>pemegang atau pemiliknya. Paling sedikit 25% dari modal dasar.</a:t>
          </a:r>
          <a:endParaRPr lang="en-US" sz="1600" kern="1200" dirty="0">
            <a:latin typeface="Cambria" pitchFamily="18" charset="0"/>
            <a:ea typeface="Cambria" pitchFamily="18" charset="0"/>
          </a:endParaRPr>
        </a:p>
      </dsp:txBody>
      <dsp:txXfrm>
        <a:off x="1630111" y="2671557"/>
        <a:ext cx="5913271" cy="1214344"/>
      </dsp:txXfrm>
    </dsp:sp>
    <dsp:sp modelId="{BC22982C-CA86-4B6E-BB57-CAD1737938E6}">
      <dsp:nvSpPr>
        <dsp:cNvPr id="0" name=""/>
        <dsp:cNvSpPr/>
      </dsp:nvSpPr>
      <dsp:spPr>
        <a:xfrm>
          <a:off x="121434" y="2792992"/>
          <a:ext cx="1508676" cy="971475"/>
        </a:xfrm>
        <a:prstGeom prst="roundRect">
          <a:avLst>
            <a:gd name="adj" fmla="val 10000"/>
          </a:avLst>
        </a:prstGeom>
        <a:solidFill>
          <a:schemeClr val="accent3">
            <a:tint val="50000"/>
            <a:hueOff val="10752198"/>
            <a:satOff val="-14108"/>
            <a:lumOff val="-138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248403" y="6208781"/>
            <a:ext cx="2133600" cy="365125"/>
          </a:xfrm>
          <a:prstGeom prst="rect">
            <a:avLst/>
          </a:prstGeom>
        </p:spPr>
        <p:txBody>
          <a:bodyPr lIns="75017" tIns="37509" rIns="75017" bIns="37509"/>
          <a:lstStyle/>
          <a:p>
            <a:fld id="{F536E4E0-58F2-4B92-A375-220BD6E510A1}" type="datetimeFigureOut">
              <a:rPr lang="en-US" smtClean="0">
                <a:solidFill>
                  <a:srgbClr val="303030">
                    <a:lumMod val="90000"/>
                    <a:lumOff val="10000"/>
                  </a:srgbClr>
                </a:solidFill>
              </a:rPr>
              <a:pPr/>
              <a:t>4/2/2024</a:t>
            </a:fld>
            <a:endParaRPr lang="en-US">
              <a:solidFill>
                <a:srgbClr val="303030">
                  <a:lumMod val="90000"/>
                  <a:lumOff val="10000"/>
                </a:srgbClr>
              </a:solidFill>
            </a:endParaRPr>
          </a:p>
        </p:txBody>
      </p:sp>
      <p:sp>
        <p:nvSpPr>
          <p:cNvPr id="5" name="Footer Placeholder 4"/>
          <p:cNvSpPr>
            <a:spLocks noGrp="1"/>
          </p:cNvSpPr>
          <p:nvPr>
            <p:ph type="ftr" sz="quarter" idx="11"/>
          </p:nvPr>
        </p:nvSpPr>
        <p:spPr>
          <a:xfrm>
            <a:off x="762001" y="6208781"/>
            <a:ext cx="4873869" cy="365125"/>
          </a:xfrm>
          <a:prstGeom prst="rect">
            <a:avLst/>
          </a:prstGeom>
        </p:spPr>
        <p:txBody>
          <a:bodyPr lIns="75017" tIns="37509" rIns="75017" bIns="37509"/>
          <a:lstStyle/>
          <a:p>
            <a:endParaRPr lang="en-US">
              <a:solidFill>
                <a:srgbClr val="303030">
                  <a:lumMod val="90000"/>
                  <a:lumOff val="10000"/>
                </a:srgbClr>
              </a:solidFill>
            </a:endParaRPr>
          </a:p>
        </p:txBody>
      </p:sp>
      <p:sp>
        <p:nvSpPr>
          <p:cNvPr id="6" name="Slide Number Placeholder 5"/>
          <p:cNvSpPr>
            <a:spLocks noGrp="1"/>
          </p:cNvSpPr>
          <p:nvPr>
            <p:ph type="sldNum" sz="quarter" idx="12"/>
          </p:nvPr>
        </p:nvSpPr>
        <p:spPr>
          <a:xfrm>
            <a:off x="7620002" y="5687573"/>
            <a:ext cx="762000" cy="365125"/>
          </a:xfrm>
          <a:prstGeom prst="rect">
            <a:avLst/>
          </a:prstGeom>
        </p:spPr>
        <p:txBody>
          <a:bodyPr lIns="75017" tIns="37509" rIns="75017" bIns="37509"/>
          <a:lstStyle/>
          <a:p>
            <a:fld id="{5CD62896-4EAB-45AC-9488-5F894FA20519}"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32077794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5.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5.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76872"/>
            <a:ext cx="9144000" cy="1877437"/>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PERUSAHAN BERBADAN HUKUM &amp; TIDAK BERBADAN HUKUM</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4" y="4869160"/>
            <a:ext cx="6781800" cy="814388"/>
          </a:xfrm>
        </p:spPr>
        <p:txBody>
          <a:bodyPr>
            <a:normAutofit fontScale="90000"/>
          </a:bodyPr>
          <a:lstStyle/>
          <a:p>
            <a:r>
              <a:rPr lang="en-US" sz="3900" dirty="0"/>
              <a:t>Pembubaran dan </a:t>
            </a:r>
            <a:r>
              <a:rPr lang="en-US" sz="3900" dirty="0" err="1"/>
              <a:t>Hapusnya</a:t>
            </a:r>
            <a:r>
              <a:rPr lang="en-US" sz="3900" dirty="0"/>
              <a:t> PT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41348841"/>
              </p:ext>
            </p:extLst>
          </p:nvPr>
        </p:nvGraphicFramePr>
        <p:xfrm>
          <a:off x="762200" y="686098"/>
          <a:ext cx="7543383" cy="3885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6932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839" y="699542"/>
            <a:ext cx="7525715" cy="857250"/>
          </a:xfrm>
          <a:solidFill>
            <a:srgbClr val="FFC000"/>
          </a:solidFill>
        </p:spPr>
        <p:txBody>
          <a:bodyPr>
            <a:normAutofit/>
          </a:bodyPr>
          <a:lstStyle/>
          <a:p>
            <a:r>
              <a:rPr lang="en-US" dirty="0" smtClean="0">
                <a:solidFill>
                  <a:schemeClr val="tx1"/>
                </a:solidFill>
              </a:rPr>
              <a:t>Perusahaan Berbadan Hukum</a:t>
            </a:r>
            <a:endParaRPr lang="en-US" dirty="0">
              <a:solidFill>
                <a:schemeClr val="tx1"/>
              </a:solidFill>
            </a:endParaRPr>
          </a:p>
        </p:txBody>
      </p:sp>
      <p:sp>
        <p:nvSpPr>
          <p:cNvPr id="3" name="Content Placeholder 2"/>
          <p:cNvSpPr>
            <a:spLocks noGrp="1"/>
          </p:cNvSpPr>
          <p:nvPr>
            <p:ph idx="1"/>
          </p:nvPr>
        </p:nvSpPr>
        <p:spPr>
          <a:xfrm>
            <a:off x="284634" y="2043113"/>
            <a:ext cx="8460402" cy="3886200"/>
          </a:xfrm>
        </p:spPr>
        <p:txBody>
          <a:bodyPr>
            <a:normAutofit/>
          </a:bodyPr>
          <a:lstStyle/>
          <a:p>
            <a:pPr marL="0" indent="0" algn="just">
              <a:buNone/>
            </a:pPr>
            <a:r>
              <a:rPr lang="en-US" sz="3200" b="1" dirty="0" smtClean="0">
                <a:solidFill>
                  <a:srgbClr val="C00000"/>
                </a:solidFill>
                <a:latin typeface="Cambria" pitchFamily="18" charset="0"/>
                <a:ea typeface="Cambria" pitchFamily="18" charset="0"/>
              </a:rPr>
              <a:t>B</a:t>
            </a:r>
            <a:r>
              <a:rPr lang="en-US" sz="3200" b="1" dirty="0">
                <a:solidFill>
                  <a:srgbClr val="C00000"/>
                </a:solidFill>
                <a:latin typeface="Cambria" pitchFamily="18" charset="0"/>
                <a:ea typeface="Cambria" pitchFamily="18" charset="0"/>
              </a:rPr>
              <a:t>. </a:t>
            </a:r>
            <a:r>
              <a:rPr lang="en-US" sz="3200" b="1" dirty="0" smtClean="0">
                <a:solidFill>
                  <a:srgbClr val="C00000"/>
                </a:solidFill>
                <a:latin typeface="Cambria" pitchFamily="18" charset="0"/>
                <a:ea typeface="Cambria" pitchFamily="18" charset="0"/>
              </a:rPr>
              <a:t>BUMN (Undang </a:t>
            </a:r>
            <a:r>
              <a:rPr lang="en-US" sz="3200" b="1" dirty="0">
                <a:solidFill>
                  <a:srgbClr val="C00000"/>
                </a:solidFill>
                <a:latin typeface="Cambria" pitchFamily="18" charset="0"/>
                <a:ea typeface="Cambria" pitchFamily="18" charset="0"/>
              </a:rPr>
              <a:t>Undang Nomor </a:t>
            </a:r>
            <a:r>
              <a:rPr lang="en-US" sz="3200" b="1" dirty="0" smtClean="0">
                <a:solidFill>
                  <a:srgbClr val="C00000"/>
                </a:solidFill>
                <a:latin typeface="Cambria" pitchFamily="18" charset="0"/>
                <a:ea typeface="Cambria" pitchFamily="18" charset="0"/>
              </a:rPr>
              <a:t>19 Tahun </a:t>
            </a:r>
            <a:r>
              <a:rPr lang="en-US" sz="3200" b="1" dirty="0">
                <a:solidFill>
                  <a:srgbClr val="C00000"/>
                </a:solidFill>
                <a:latin typeface="Cambria" pitchFamily="18" charset="0"/>
                <a:ea typeface="Cambria" pitchFamily="18" charset="0"/>
              </a:rPr>
              <a:t>2003 </a:t>
            </a:r>
            <a:r>
              <a:rPr lang="en-US" sz="3200" b="1" dirty="0" smtClean="0">
                <a:solidFill>
                  <a:srgbClr val="C00000"/>
                </a:solidFill>
                <a:latin typeface="Cambria" pitchFamily="18" charset="0"/>
                <a:ea typeface="Cambria" pitchFamily="18" charset="0"/>
              </a:rPr>
              <a:t>tentang BUMN)</a:t>
            </a:r>
          </a:p>
          <a:p>
            <a:pPr marL="0" indent="0" algn="just">
              <a:buNone/>
            </a:pPr>
            <a:r>
              <a:rPr lang="en-US" sz="2400" dirty="0">
                <a:latin typeface="Cambria" pitchFamily="18" charset="0"/>
                <a:ea typeface="Cambria" pitchFamily="18" charset="0"/>
              </a:rPr>
              <a:t>Badan usaha yang seluruh atau sebagian besar modalnya dimiliki oleh negara melalui penyertaan secara langsung yang berasal dari kekayaan negara yang dipisahkan.</a:t>
            </a:r>
            <a:r>
              <a:rPr lang="en-US" sz="2400" dirty="0">
                <a:solidFill>
                  <a:srgbClr val="C00000"/>
                </a:solidFill>
                <a:latin typeface="Cambria" pitchFamily="18" charset="0"/>
                <a:ea typeface="Cambria" pitchFamily="18" charset="0"/>
              </a:rPr>
              <a:t> </a:t>
            </a:r>
          </a:p>
        </p:txBody>
      </p:sp>
    </p:spTree>
    <p:extLst>
      <p:ext uri="{BB962C8B-B14F-4D97-AF65-F5344CB8AC3E}">
        <p14:creationId xmlns:p14="http://schemas.microsoft.com/office/powerpoint/2010/main" val="14117490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58" y="3857626"/>
            <a:ext cx="8060249" cy="1857375"/>
          </a:xfrm>
          <a:solidFill>
            <a:srgbClr val="FFC000"/>
          </a:solidFill>
        </p:spPr>
        <p:txBody>
          <a:bodyPr>
            <a:noAutofit/>
          </a:bodyPr>
          <a:lstStyle/>
          <a:p>
            <a:pPr algn="just"/>
            <a:r>
              <a:rPr lang="en-US" sz="1600" b="0" dirty="0">
                <a:latin typeface="Cambria" pitchFamily="18" charset="0"/>
                <a:ea typeface="Cambria" pitchFamily="18" charset="0"/>
                <a:cs typeface="Tahoma" pitchFamily="34" charset="0"/>
              </a:rPr>
              <a:t>Perum adalah BUMN yang seluruh modalnya dimiliki negara dan tidak terbagi atas saham, yang bertujuan untuk kemanfaatan umum berupa penyediaan barang dan/atau jasa yang bermutu tinggi dan sekaligus mengejar keuntungan berdasarkan prinsip pengelolaan perusahaan. Persero adalah </a:t>
            </a:r>
            <a:r>
              <a:rPr lang="en-US" sz="1600" b="0" dirty="0" err="1">
                <a:latin typeface="Cambria" pitchFamily="18" charset="0"/>
                <a:ea typeface="Cambria" pitchFamily="18" charset="0"/>
                <a:cs typeface="Tahoma" pitchFamily="34" charset="0"/>
              </a:rPr>
              <a:t>adalah</a:t>
            </a:r>
            <a:r>
              <a:rPr lang="en-US" sz="1600" b="0" dirty="0">
                <a:latin typeface="Cambria" pitchFamily="18" charset="0"/>
                <a:ea typeface="Cambria" pitchFamily="18" charset="0"/>
                <a:cs typeface="Tahoma" pitchFamily="34" charset="0"/>
              </a:rPr>
              <a:t> BUMN yang berbentuk perseroan terbatas yang modalnya terbagi dalam saham yang seluruh atau paling sedikit 51% (lima</a:t>
            </a:r>
            <a:br>
              <a:rPr lang="en-US" sz="1600" b="0" dirty="0">
                <a:latin typeface="Cambria" pitchFamily="18" charset="0"/>
                <a:ea typeface="Cambria" pitchFamily="18" charset="0"/>
                <a:cs typeface="Tahoma" pitchFamily="34" charset="0"/>
              </a:rPr>
            </a:br>
            <a:r>
              <a:rPr lang="en-US" sz="1600" b="0" dirty="0">
                <a:latin typeface="Cambria" pitchFamily="18" charset="0"/>
                <a:ea typeface="Cambria" pitchFamily="18" charset="0"/>
                <a:cs typeface="Tahoma" pitchFamily="34" charset="0"/>
              </a:rPr>
              <a:t>puluh satu persen) sahamnya dimiliki oleh Negara.</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02634063"/>
              </p:ext>
            </p:extLst>
          </p:nvPr>
        </p:nvGraphicFramePr>
        <p:xfrm>
          <a:off x="762199" y="71437"/>
          <a:ext cx="8154333" cy="44574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txBox="1">
            <a:spLocks/>
          </p:cNvSpPr>
          <p:nvPr/>
        </p:nvSpPr>
        <p:spPr>
          <a:xfrm>
            <a:off x="799117" y="540668"/>
            <a:ext cx="6781800" cy="800100"/>
          </a:xfrm>
          <a:prstGeom prst="rect">
            <a:avLst/>
          </a:prstGeom>
        </p:spPr>
        <p:txBody>
          <a:bodyPr vert="horz" lIns="92570" tIns="46285" rIns="92570" bIns="46285" rtlCol="0" anchor="b" anchorCtr="0">
            <a:normAutofit fontScale="85000" lnSpcReduction="20000"/>
          </a:bodyPr>
          <a:lstStyle>
            <a:lvl1pPr algn="l" defTabSz="1128461" rtl="0" eaLnBrk="1" latinLnBrk="0" hangingPunct="1">
              <a:spcBef>
                <a:spcPct val="0"/>
              </a:spcBef>
              <a:buNone/>
              <a:defRPr sz="6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latin typeface="Arial" pitchFamily="34" charset="0"/>
                <a:cs typeface="Arial" pitchFamily="34" charset="0"/>
              </a:rPr>
              <a:t>Jenis BUMN</a:t>
            </a:r>
            <a:endParaRPr lang="en-US" dirty="0">
              <a:latin typeface="Arial" pitchFamily="34" charset="0"/>
              <a:cs typeface="Arial" pitchFamily="34" charset="0"/>
            </a:endParaRPr>
          </a:p>
        </p:txBody>
      </p:sp>
    </p:spTree>
    <p:extLst>
      <p:ext uri="{BB962C8B-B14F-4D97-AF65-F5344CB8AC3E}">
        <p14:creationId xmlns:p14="http://schemas.microsoft.com/office/powerpoint/2010/main" val="2131872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839" y="699542"/>
            <a:ext cx="7525715" cy="857250"/>
          </a:xfrm>
          <a:solidFill>
            <a:srgbClr val="FFC000"/>
          </a:solidFill>
        </p:spPr>
        <p:txBody>
          <a:bodyPr>
            <a:normAutofit/>
          </a:bodyPr>
          <a:lstStyle/>
          <a:p>
            <a:r>
              <a:rPr lang="en-US" dirty="0" smtClean="0">
                <a:solidFill>
                  <a:schemeClr val="tx1"/>
                </a:solidFill>
              </a:rPr>
              <a:t>Perusahaan Berbadan Hukum</a:t>
            </a:r>
            <a:endParaRPr lang="en-US" dirty="0">
              <a:solidFill>
                <a:schemeClr val="tx1"/>
              </a:solidFill>
            </a:endParaRPr>
          </a:p>
        </p:txBody>
      </p:sp>
      <p:sp>
        <p:nvSpPr>
          <p:cNvPr id="3" name="Content Placeholder 2"/>
          <p:cNvSpPr>
            <a:spLocks noGrp="1"/>
          </p:cNvSpPr>
          <p:nvPr>
            <p:ph idx="1"/>
          </p:nvPr>
        </p:nvSpPr>
        <p:spPr>
          <a:xfrm>
            <a:off x="284634" y="2043113"/>
            <a:ext cx="8460402" cy="3886200"/>
          </a:xfrm>
        </p:spPr>
        <p:txBody>
          <a:bodyPr>
            <a:normAutofit/>
          </a:bodyPr>
          <a:lstStyle/>
          <a:p>
            <a:pPr marL="0" indent="0" algn="just">
              <a:buNone/>
            </a:pPr>
            <a:r>
              <a:rPr lang="en-US" b="1" dirty="0">
                <a:solidFill>
                  <a:srgbClr val="C00000"/>
                </a:solidFill>
                <a:latin typeface="Cambria" pitchFamily="18" charset="0"/>
                <a:ea typeface="Cambria" pitchFamily="18" charset="0"/>
              </a:rPr>
              <a:t>C</a:t>
            </a:r>
            <a:r>
              <a:rPr lang="en-US" b="1" dirty="0" smtClean="0">
                <a:solidFill>
                  <a:srgbClr val="C00000"/>
                </a:solidFill>
                <a:latin typeface="Cambria" pitchFamily="18" charset="0"/>
                <a:ea typeface="Cambria" pitchFamily="18" charset="0"/>
              </a:rPr>
              <a:t>. </a:t>
            </a:r>
            <a:r>
              <a:rPr lang="en-US" b="1" dirty="0">
                <a:solidFill>
                  <a:srgbClr val="C00000"/>
                </a:solidFill>
                <a:latin typeface="Cambria" pitchFamily="18" charset="0"/>
                <a:ea typeface="Cambria" pitchFamily="18" charset="0"/>
              </a:rPr>
              <a:t>Koperasi (UU Nomor 25 </a:t>
            </a:r>
            <a:r>
              <a:rPr lang="en-US" b="1" dirty="0" smtClean="0">
                <a:solidFill>
                  <a:srgbClr val="C00000"/>
                </a:solidFill>
                <a:latin typeface="Cambria" pitchFamily="18" charset="0"/>
                <a:ea typeface="Cambria" pitchFamily="18" charset="0"/>
              </a:rPr>
              <a:t>Tahun 1992 </a:t>
            </a:r>
            <a:r>
              <a:rPr lang="en-US" b="1" dirty="0">
                <a:solidFill>
                  <a:srgbClr val="C00000"/>
                </a:solidFill>
                <a:latin typeface="Cambria" pitchFamily="18" charset="0"/>
                <a:ea typeface="Cambria" pitchFamily="18" charset="0"/>
              </a:rPr>
              <a:t>tentang Perkoperasian)</a:t>
            </a:r>
            <a:endParaRPr lang="en-US" b="1" dirty="0" smtClean="0">
              <a:solidFill>
                <a:srgbClr val="C00000"/>
              </a:solidFill>
              <a:latin typeface="Cambria" pitchFamily="18" charset="0"/>
              <a:ea typeface="Cambria" pitchFamily="18" charset="0"/>
            </a:endParaRPr>
          </a:p>
          <a:p>
            <a:pPr marL="0" indent="0" algn="just">
              <a:buNone/>
            </a:pPr>
            <a:r>
              <a:rPr lang="en-US" sz="2000" dirty="0">
                <a:latin typeface="Cambria" pitchFamily="18" charset="0"/>
                <a:ea typeface="Cambria" pitchFamily="18" charset="0"/>
              </a:rPr>
              <a:t>Koperasi adalah badan usaha yang beranggotakan orang-seorang atau badan hukum Koperasi dengan melandaskan kegiatannya berdasarkan prinsip Koperasi sekaligus sebagai gerakan ekonomi rakyat yang berdasar atas asas kekeluargaan.</a:t>
            </a:r>
          </a:p>
        </p:txBody>
      </p:sp>
    </p:spTree>
    <p:extLst>
      <p:ext uri="{BB962C8B-B14F-4D97-AF65-F5344CB8AC3E}">
        <p14:creationId xmlns:p14="http://schemas.microsoft.com/office/powerpoint/2010/main" val="35100293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 Koperasi</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21088660"/>
              </p:ext>
            </p:extLst>
          </p:nvPr>
        </p:nvGraphicFramePr>
        <p:xfrm>
          <a:off x="284633" y="1418729"/>
          <a:ext cx="8517568" cy="43145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09293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Jenis Koperasi</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31225017"/>
              </p:ext>
            </p:extLst>
          </p:nvPr>
        </p:nvGraphicFramePr>
        <p:xfrm>
          <a:off x="762200" y="1631330"/>
          <a:ext cx="7543383" cy="3885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500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953" y="428626"/>
            <a:ext cx="6781800" cy="957263"/>
          </a:xfrm>
        </p:spPr>
        <p:txBody>
          <a:bodyPr>
            <a:normAutofit/>
          </a:bodyPr>
          <a:lstStyle/>
          <a:p>
            <a:r>
              <a:rPr lang="en-US" sz="4400" dirty="0"/>
              <a:t>Pembubaran Koperasi</a:t>
            </a:r>
          </a:p>
        </p:txBody>
      </p:sp>
      <p:sp>
        <p:nvSpPr>
          <p:cNvPr id="3" name="Content Placeholder 2"/>
          <p:cNvSpPr>
            <a:spLocks noGrp="1"/>
          </p:cNvSpPr>
          <p:nvPr>
            <p:ph idx="1"/>
          </p:nvPr>
        </p:nvSpPr>
        <p:spPr/>
        <p:txBody>
          <a:bodyPr/>
          <a:lstStyle/>
          <a:p>
            <a:pPr marL="421933" indent="-421933">
              <a:buFont typeface="+mj-lt"/>
              <a:buAutoNum type="arabicPeriod"/>
            </a:pPr>
            <a:r>
              <a:rPr lang="en-US" dirty="0" smtClean="0">
                <a:latin typeface="Cambria" pitchFamily="18" charset="0"/>
                <a:ea typeface="Cambria" pitchFamily="18" charset="0"/>
              </a:rPr>
              <a:t>Keputusan Anggota</a:t>
            </a:r>
          </a:p>
          <a:p>
            <a:pPr marL="421933" indent="-421933">
              <a:buFont typeface="+mj-lt"/>
              <a:buAutoNum type="arabicPeriod"/>
            </a:pPr>
            <a:r>
              <a:rPr lang="en-US" dirty="0" smtClean="0">
                <a:latin typeface="Cambria" pitchFamily="18" charset="0"/>
                <a:ea typeface="Cambria" pitchFamily="18" charset="0"/>
              </a:rPr>
              <a:t>Keputusan Pemerintah</a:t>
            </a:r>
            <a:endParaRPr lang="en-US" dirty="0">
              <a:latin typeface="Cambria" pitchFamily="18" charset="0"/>
              <a:ea typeface="Cambria" pitchFamily="18" charset="0"/>
            </a:endParaRPr>
          </a:p>
        </p:txBody>
      </p:sp>
    </p:spTree>
    <p:extLst>
      <p:ext uri="{BB962C8B-B14F-4D97-AF65-F5344CB8AC3E}">
        <p14:creationId xmlns:p14="http://schemas.microsoft.com/office/powerpoint/2010/main" val="3659416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839" y="699542"/>
            <a:ext cx="7525715" cy="857250"/>
          </a:xfrm>
          <a:solidFill>
            <a:srgbClr val="FFC000"/>
          </a:solidFill>
        </p:spPr>
        <p:txBody>
          <a:bodyPr>
            <a:normAutofit/>
          </a:bodyPr>
          <a:lstStyle/>
          <a:p>
            <a:r>
              <a:rPr lang="en-US" dirty="0" smtClean="0">
                <a:solidFill>
                  <a:schemeClr val="tx1"/>
                </a:solidFill>
              </a:rPr>
              <a:t>Perusahaan Berbadan Hukum</a:t>
            </a:r>
            <a:endParaRPr lang="en-US" dirty="0">
              <a:solidFill>
                <a:schemeClr val="tx1"/>
              </a:solidFill>
            </a:endParaRPr>
          </a:p>
        </p:txBody>
      </p:sp>
      <p:sp>
        <p:nvSpPr>
          <p:cNvPr id="3" name="Content Placeholder 2"/>
          <p:cNvSpPr>
            <a:spLocks noGrp="1"/>
          </p:cNvSpPr>
          <p:nvPr>
            <p:ph idx="1"/>
          </p:nvPr>
        </p:nvSpPr>
        <p:spPr>
          <a:xfrm>
            <a:off x="284634" y="2043113"/>
            <a:ext cx="8460402" cy="3886200"/>
          </a:xfrm>
        </p:spPr>
        <p:txBody>
          <a:bodyPr>
            <a:normAutofit/>
          </a:bodyPr>
          <a:lstStyle/>
          <a:p>
            <a:pPr marL="0" indent="0" algn="just">
              <a:buNone/>
            </a:pPr>
            <a:r>
              <a:rPr lang="en-US" sz="3200" b="1" dirty="0" smtClean="0">
                <a:solidFill>
                  <a:srgbClr val="C00000"/>
                </a:solidFill>
                <a:latin typeface="Cambria" pitchFamily="18" charset="0"/>
                <a:ea typeface="Cambria" pitchFamily="18" charset="0"/>
              </a:rPr>
              <a:t>D. Perusahaan </a:t>
            </a:r>
            <a:r>
              <a:rPr lang="en-US" sz="3200" b="1" dirty="0">
                <a:solidFill>
                  <a:srgbClr val="C00000"/>
                </a:solidFill>
                <a:latin typeface="Cambria" pitchFamily="18" charset="0"/>
                <a:ea typeface="Cambria" pitchFamily="18" charset="0"/>
              </a:rPr>
              <a:t>Kelompok </a:t>
            </a:r>
            <a:r>
              <a:rPr lang="en-US" sz="3200" b="1" dirty="0" smtClean="0">
                <a:solidFill>
                  <a:srgbClr val="C00000"/>
                </a:solidFill>
                <a:latin typeface="Cambria" pitchFamily="18" charset="0"/>
                <a:ea typeface="Cambria" pitchFamily="18" charset="0"/>
              </a:rPr>
              <a:t>(Konglomerasi</a:t>
            </a:r>
            <a:r>
              <a:rPr lang="en-US" sz="3200" b="1" dirty="0">
                <a:solidFill>
                  <a:srgbClr val="C00000"/>
                </a:solidFill>
                <a:latin typeface="Cambria" pitchFamily="18" charset="0"/>
                <a:ea typeface="Cambria" pitchFamily="18" charset="0"/>
              </a:rPr>
              <a:t>)</a:t>
            </a:r>
            <a:endParaRPr lang="en-US" sz="3200" b="1" dirty="0" smtClean="0">
              <a:solidFill>
                <a:srgbClr val="C00000"/>
              </a:solidFill>
              <a:latin typeface="Cambria" pitchFamily="18" charset="0"/>
              <a:ea typeface="Cambria" pitchFamily="18" charset="0"/>
            </a:endParaRPr>
          </a:p>
          <a:p>
            <a:pPr marL="0" indent="0" algn="just">
              <a:buNone/>
            </a:pPr>
            <a:r>
              <a:rPr lang="en-US" sz="2400" dirty="0">
                <a:latin typeface="Cambria" pitchFamily="18" charset="0"/>
                <a:ea typeface="Cambria" pitchFamily="18" charset="0"/>
              </a:rPr>
              <a:t>Gabungan atau susunan dari perusahaan-perusahaan yang secara yuridis mandiri, yang terkait satu dengan yang lain begitu erat sehingga membentuk suatu kesatuan ekonomi yang tunduk pada suatu pimpinan yaitu suatu perusahaan induk sebagai pimpinan sentral.</a:t>
            </a:r>
          </a:p>
        </p:txBody>
      </p:sp>
    </p:spTree>
    <p:extLst>
      <p:ext uri="{BB962C8B-B14F-4D97-AF65-F5344CB8AC3E}">
        <p14:creationId xmlns:p14="http://schemas.microsoft.com/office/powerpoint/2010/main" val="21857683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953" y="742975"/>
            <a:ext cx="6781800" cy="885825"/>
          </a:xfrm>
        </p:spPr>
        <p:txBody>
          <a:bodyPr>
            <a:noAutofit/>
          </a:bodyPr>
          <a:lstStyle/>
          <a:p>
            <a:r>
              <a:rPr lang="en-US" dirty="0"/>
              <a:t>Aspek Hukum Perusahaan Kelompok</a:t>
            </a:r>
          </a:p>
        </p:txBody>
      </p:sp>
      <p:sp>
        <p:nvSpPr>
          <p:cNvPr id="3" name="Content Placeholder 2"/>
          <p:cNvSpPr>
            <a:spLocks noGrp="1"/>
          </p:cNvSpPr>
          <p:nvPr>
            <p:ph idx="1"/>
          </p:nvPr>
        </p:nvSpPr>
        <p:spPr>
          <a:xfrm>
            <a:off x="457200" y="1927373"/>
            <a:ext cx="8229600" cy="4525963"/>
          </a:xfrm>
        </p:spPr>
        <p:txBody>
          <a:bodyPr>
            <a:normAutofit/>
          </a:bodyPr>
          <a:lstStyle/>
          <a:p>
            <a:pPr marL="0" indent="0" algn="just">
              <a:buNone/>
            </a:pPr>
            <a:r>
              <a:rPr lang="en-US" dirty="0">
                <a:latin typeface="Cambria" pitchFamily="18" charset="0"/>
                <a:ea typeface="Cambria" pitchFamily="18" charset="0"/>
              </a:rPr>
              <a:t>Perusahaan-perusahaan yang tergabung </a:t>
            </a:r>
            <a:r>
              <a:rPr lang="en-US" dirty="0" err="1" smtClean="0">
                <a:latin typeface="Cambria" pitchFamily="18" charset="0"/>
                <a:ea typeface="Cambria" pitchFamily="18" charset="0"/>
              </a:rPr>
              <a:t>didalamnya</a:t>
            </a:r>
            <a:r>
              <a:rPr lang="en-US" dirty="0" smtClean="0">
                <a:latin typeface="Cambria" pitchFamily="18" charset="0"/>
                <a:ea typeface="Cambria" pitchFamily="18" charset="0"/>
              </a:rPr>
              <a:t> adalah </a:t>
            </a:r>
            <a:r>
              <a:rPr lang="en-US" dirty="0">
                <a:latin typeface="Cambria" pitchFamily="18" charset="0"/>
                <a:ea typeface="Cambria" pitchFamily="18" charset="0"/>
              </a:rPr>
              <a:t>badan-badan usaha yang masing-masing </a:t>
            </a:r>
            <a:r>
              <a:rPr lang="en-US" dirty="0" smtClean="0">
                <a:latin typeface="Cambria" pitchFamily="18" charset="0"/>
                <a:ea typeface="Cambria" pitchFamily="18" charset="0"/>
              </a:rPr>
              <a:t>merupakan sebuah </a:t>
            </a:r>
            <a:r>
              <a:rPr lang="en-US" dirty="0">
                <a:latin typeface="Cambria" pitchFamily="18" charset="0"/>
                <a:ea typeface="Cambria" pitchFamily="18" charset="0"/>
              </a:rPr>
              <a:t>badan hukum tersendiri, </a:t>
            </a:r>
            <a:r>
              <a:rPr lang="en-US" dirty="0" err="1" smtClean="0">
                <a:latin typeface="Cambria" pitchFamily="18" charset="0"/>
                <a:ea typeface="Cambria" pitchFamily="18" charset="0"/>
              </a:rPr>
              <a:t>konsekuensinya</a:t>
            </a:r>
            <a:r>
              <a:rPr lang="en-US" dirty="0" smtClean="0">
                <a:latin typeface="Cambria" pitchFamily="18" charset="0"/>
                <a:ea typeface="Cambria" pitchFamily="18" charset="0"/>
              </a:rPr>
              <a:t> perusahaan </a:t>
            </a:r>
            <a:r>
              <a:rPr lang="en-US" dirty="0">
                <a:latin typeface="Cambria" pitchFamily="18" charset="0"/>
                <a:ea typeface="Cambria" pitchFamily="18" charset="0"/>
              </a:rPr>
              <a:t>yang </a:t>
            </a:r>
            <a:r>
              <a:rPr lang="en-US" dirty="0" smtClean="0">
                <a:latin typeface="Cambria" pitchFamily="18" charset="0"/>
                <a:ea typeface="Cambria" pitchFamily="18" charset="0"/>
              </a:rPr>
              <a:t>terkait dalam perusahaan grup mempunyai hak dan kewajiban hukum masing-masing.</a:t>
            </a:r>
            <a:endParaRPr lang="en-US" dirty="0">
              <a:latin typeface="Cambria" pitchFamily="18" charset="0"/>
              <a:ea typeface="Cambria" pitchFamily="18" charset="0"/>
            </a:endParaRPr>
          </a:p>
        </p:txBody>
      </p:sp>
    </p:spTree>
    <p:extLst>
      <p:ext uri="{BB962C8B-B14F-4D97-AF65-F5344CB8AC3E}">
        <p14:creationId xmlns:p14="http://schemas.microsoft.com/office/powerpoint/2010/main" val="3992118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dirty="0" smtClean="0">
                <a:latin typeface="Cambria" pitchFamily="18" charset="0"/>
                <a:ea typeface="Cambria" pitchFamily="18" charset="0"/>
              </a:rPr>
              <a:t>Masing-masing perusahaan </a:t>
            </a:r>
            <a:r>
              <a:rPr lang="en-US" dirty="0">
                <a:latin typeface="Cambria" pitchFamily="18" charset="0"/>
                <a:ea typeface="Cambria" pitchFamily="18" charset="0"/>
              </a:rPr>
              <a:t>anak </a:t>
            </a:r>
            <a:r>
              <a:rPr lang="en-US" dirty="0" smtClean="0">
                <a:latin typeface="Cambria" pitchFamily="18" charset="0"/>
                <a:ea typeface="Cambria" pitchFamily="18" charset="0"/>
              </a:rPr>
              <a:t>maupun perusahaan induknya secara yuridis berkedudukan terpisah </a:t>
            </a:r>
            <a:r>
              <a:rPr lang="en-US" dirty="0">
                <a:latin typeface="Cambria" pitchFamily="18" charset="0"/>
                <a:ea typeface="Cambria" pitchFamily="18" charset="0"/>
              </a:rPr>
              <a:t>secara mandiri. </a:t>
            </a:r>
            <a:r>
              <a:rPr lang="en-US" dirty="0" smtClean="0">
                <a:latin typeface="Cambria" pitchFamily="18" charset="0"/>
                <a:ea typeface="Cambria" pitchFamily="18" charset="0"/>
              </a:rPr>
              <a:t>Oleh karena </a:t>
            </a:r>
            <a:r>
              <a:rPr lang="en-US" dirty="0">
                <a:latin typeface="Cambria" pitchFamily="18" charset="0"/>
                <a:ea typeface="Cambria" pitchFamily="18" charset="0"/>
              </a:rPr>
              <a:t>itu sangatlah penting dibedakan </a:t>
            </a:r>
            <a:r>
              <a:rPr lang="en-US" dirty="0" smtClean="0">
                <a:latin typeface="Cambria" pitchFamily="18" charset="0"/>
                <a:ea typeface="Cambria" pitchFamily="18" charset="0"/>
              </a:rPr>
              <a:t>antara kesatuan ekonomi dalam perusahaan </a:t>
            </a:r>
            <a:r>
              <a:rPr lang="en-US" dirty="0">
                <a:latin typeface="Cambria" pitchFamily="18" charset="0"/>
                <a:ea typeface="Cambria" pitchFamily="18" charset="0"/>
              </a:rPr>
              <a:t>induk </a:t>
            </a:r>
            <a:r>
              <a:rPr lang="en-US" dirty="0" smtClean="0">
                <a:latin typeface="Cambria" pitchFamily="18" charset="0"/>
                <a:ea typeface="Cambria" pitchFamily="18" charset="0"/>
              </a:rPr>
              <a:t>dengan perusahaan</a:t>
            </a:r>
            <a:r>
              <a:rPr lang="en-US" dirty="0">
                <a:latin typeface="Cambria" pitchFamily="18" charset="0"/>
                <a:ea typeface="Cambria" pitchFamily="18" charset="0"/>
              </a:rPr>
              <a:t> </a:t>
            </a:r>
            <a:r>
              <a:rPr lang="en-US" dirty="0" smtClean="0">
                <a:latin typeface="Cambria" pitchFamily="18" charset="0"/>
                <a:ea typeface="Cambria" pitchFamily="18" charset="0"/>
              </a:rPr>
              <a:t>anak dari perusahaan induk tersebut </a:t>
            </a:r>
            <a:r>
              <a:rPr lang="en-US" dirty="0">
                <a:latin typeface="Cambria" pitchFamily="18" charset="0"/>
                <a:ea typeface="Cambria" pitchFamily="18" charset="0"/>
              </a:rPr>
              <a:t>dengan </a:t>
            </a:r>
            <a:r>
              <a:rPr lang="en-US" dirty="0" smtClean="0">
                <a:latin typeface="Cambria" pitchFamily="18" charset="0"/>
                <a:ea typeface="Cambria" pitchFamily="18" charset="0"/>
              </a:rPr>
              <a:t>hubungan ekonomi antara perusahaan </a:t>
            </a:r>
            <a:r>
              <a:rPr lang="en-US" dirty="0">
                <a:latin typeface="Cambria" pitchFamily="18" charset="0"/>
                <a:ea typeface="Cambria" pitchFamily="18" charset="0"/>
              </a:rPr>
              <a:t>dengan cabang </a:t>
            </a:r>
            <a:r>
              <a:rPr lang="en-US" dirty="0" smtClean="0">
                <a:latin typeface="Cambria" pitchFamily="18" charset="0"/>
                <a:ea typeface="Cambria" pitchFamily="18" charset="0"/>
              </a:rPr>
              <a:t>atau branch.</a:t>
            </a:r>
            <a:endParaRPr lang="en-US" dirty="0">
              <a:latin typeface="Cambria" pitchFamily="18" charset="0"/>
              <a:ea typeface="Cambria" pitchFamily="18" charset="0"/>
            </a:endParaRPr>
          </a:p>
        </p:txBody>
      </p:sp>
    </p:spTree>
    <p:extLst>
      <p:ext uri="{BB962C8B-B14F-4D97-AF65-F5344CB8AC3E}">
        <p14:creationId xmlns:p14="http://schemas.microsoft.com/office/powerpoint/2010/main" val="2867077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953" y="642937"/>
            <a:ext cx="6781800" cy="1100138"/>
          </a:xfrm>
        </p:spPr>
        <p:txBody>
          <a:bodyPr>
            <a:normAutofit/>
          </a:bodyPr>
          <a:lstStyle/>
          <a:p>
            <a:r>
              <a:rPr lang="en-US" sz="4000" dirty="0" smtClean="0"/>
              <a:t>Apa itu badan hukum?</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0124632"/>
              </p:ext>
            </p:extLst>
          </p:nvPr>
        </p:nvGraphicFramePr>
        <p:xfrm>
          <a:off x="762200" y="2186286"/>
          <a:ext cx="7543383" cy="3885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9840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839" y="627534"/>
            <a:ext cx="7525715" cy="857250"/>
          </a:xfrm>
          <a:solidFill>
            <a:srgbClr val="FFC000"/>
          </a:solidFill>
        </p:spPr>
        <p:txBody>
          <a:bodyPr>
            <a:noAutofit/>
          </a:bodyPr>
          <a:lstStyle/>
          <a:p>
            <a:r>
              <a:rPr lang="en-US" sz="3200" dirty="0"/>
              <a:t>Perusahaan Tidak Berbadan Hukum</a:t>
            </a:r>
          </a:p>
        </p:txBody>
      </p:sp>
      <p:sp>
        <p:nvSpPr>
          <p:cNvPr id="3" name="Content Placeholder 2"/>
          <p:cNvSpPr>
            <a:spLocks noGrp="1"/>
          </p:cNvSpPr>
          <p:nvPr>
            <p:ph idx="1"/>
          </p:nvPr>
        </p:nvSpPr>
        <p:spPr>
          <a:xfrm>
            <a:off x="762002" y="2043113"/>
            <a:ext cx="7543800" cy="3886200"/>
          </a:xfrm>
        </p:spPr>
        <p:txBody>
          <a:bodyPr>
            <a:normAutofit/>
          </a:bodyPr>
          <a:lstStyle/>
          <a:p>
            <a:pPr marL="421933" indent="-421933">
              <a:buFont typeface="+mj-lt"/>
              <a:buAutoNum type="alphaUcPeriod"/>
            </a:pPr>
            <a:r>
              <a:rPr lang="en-US" sz="3200" b="1" dirty="0" smtClean="0">
                <a:solidFill>
                  <a:srgbClr val="C00000"/>
                </a:solidFill>
                <a:latin typeface="Cambria" pitchFamily="18" charset="0"/>
                <a:ea typeface="Cambria" pitchFamily="18" charset="0"/>
              </a:rPr>
              <a:t>Persekutuan Perdata</a:t>
            </a:r>
          </a:p>
          <a:p>
            <a:pPr>
              <a:buFont typeface="Wingdings" pitchFamily="2" charset="2"/>
              <a:buChar char="q"/>
            </a:pPr>
            <a:r>
              <a:rPr lang="en-US" sz="2400" dirty="0">
                <a:solidFill>
                  <a:srgbClr val="C00000"/>
                </a:solidFill>
                <a:latin typeface="Cambria" pitchFamily="18" charset="0"/>
                <a:ea typeface="Cambria" pitchFamily="18" charset="0"/>
              </a:rPr>
              <a:t>Didirikan atas dasar perjanjian (Ps. 1320 </a:t>
            </a:r>
            <a:r>
              <a:rPr lang="en-US" sz="2400" dirty="0" err="1">
                <a:solidFill>
                  <a:srgbClr val="C00000"/>
                </a:solidFill>
                <a:latin typeface="Cambria" pitchFamily="18" charset="0"/>
                <a:ea typeface="Cambria" pitchFamily="18" charset="0"/>
              </a:rPr>
              <a:t>KUHPerdata</a:t>
            </a:r>
            <a:r>
              <a:rPr lang="en-US" sz="2400" dirty="0">
                <a:solidFill>
                  <a:srgbClr val="C00000"/>
                </a:solidFill>
                <a:latin typeface="Cambria" pitchFamily="18" charset="0"/>
                <a:ea typeface="Cambria" pitchFamily="18" charset="0"/>
              </a:rPr>
              <a:t>);</a:t>
            </a:r>
          </a:p>
          <a:p>
            <a:pPr>
              <a:buFont typeface="Wingdings" pitchFamily="2" charset="2"/>
              <a:buChar char="q"/>
            </a:pPr>
            <a:r>
              <a:rPr lang="en-US" sz="2400" dirty="0">
                <a:solidFill>
                  <a:srgbClr val="C00000"/>
                </a:solidFill>
                <a:latin typeface="Cambria" pitchFamily="18" charset="0"/>
                <a:ea typeface="Cambria" pitchFamily="18" charset="0"/>
              </a:rPr>
              <a:t>Pembagian keuntungan;</a:t>
            </a:r>
          </a:p>
          <a:p>
            <a:pPr>
              <a:buFont typeface="Wingdings" pitchFamily="2" charset="2"/>
              <a:buChar char="q"/>
            </a:pPr>
            <a:r>
              <a:rPr lang="en-US" sz="2400" dirty="0">
                <a:solidFill>
                  <a:srgbClr val="C00000"/>
                </a:solidFill>
                <a:latin typeface="Cambria" pitchFamily="18" charset="0"/>
                <a:ea typeface="Cambria" pitchFamily="18" charset="0"/>
              </a:rPr>
              <a:t> Terdiri dari sekutu </a:t>
            </a:r>
            <a:r>
              <a:rPr lang="en-US" sz="2400" dirty="0" err="1">
                <a:solidFill>
                  <a:srgbClr val="C00000"/>
                </a:solidFill>
                <a:latin typeface="Cambria" pitchFamily="18" charset="0"/>
                <a:ea typeface="Cambria" pitchFamily="18" charset="0"/>
              </a:rPr>
              <a:t>statuter</a:t>
            </a:r>
            <a:r>
              <a:rPr lang="en-US" sz="2400" dirty="0">
                <a:solidFill>
                  <a:srgbClr val="C00000"/>
                </a:solidFill>
                <a:latin typeface="Cambria" pitchFamily="18" charset="0"/>
                <a:ea typeface="Cambria" pitchFamily="18" charset="0"/>
              </a:rPr>
              <a:t> dan sekutu </a:t>
            </a:r>
            <a:r>
              <a:rPr lang="en-US" sz="2400" dirty="0" err="1">
                <a:solidFill>
                  <a:srgbClr val="C00000"/>
                </a:solidFill>
                <a:latin typeface="Cambria" pitchFamily="18" charset="0"/>
                <a:ea typeface="Cambria" pitchFamily="18" charset="0"/>
              </a:rPr>
              <a:t>mandater</a:t>
            </a:r>
            <a:r>
              <a:rPr lang="en-US" sz="2400" dirty="0">
                <a:solidFill>
                  <a:srgbClr val="C00000"/>
                </a:solidFill>
                <a:latin typeface="Cambria" pitchFamily="18" charset="0"/>
                <a:ea typeface="Cambria" pitchFamily="18" charset="0"/>
              </a:rPr>
              <a:t>;</a:t>
            </a:r>
          </a:p>
        </p:txBody>
      </p:sp>
    </p:spTree>
    <p:extLst>
      <p:ext uri="{BB962C8B-B14F-4D97-AF65-F5344CB8AC3E}">
        <p14:creationId xmlns:p14="http://schemas.microsoft.com/office/powerpoint/2010/main" val="19926371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839" y="627534"/>
            <a:ext cx="7525715" cy="857250"/>
          </a:xfrm>
          <a:solidFill>
            <a:srgbClr val="FFC000"/>
          </a:solidFill>
        </p:spPr>
        <p:txBody>
          <a:bodyPr>
            <a:noAutofit/>
          </a:bodyPr>
          <a:lstStyle/>
          <a:p>
            <a:r>
              <a:rPr lang="en-US" sz="3200" dirty="0"/>
              <a:t>Perusahaan Tidak Berbadan Hukum</a:t>
            </a:r>
          </a:p>
        </p:txBody>
      </p:sp>
      <p:sp>
        <p:nvSpPr>
          <p:cNvPr id="3" name="Content Placeholder 2"/>
          <p:cNvSpPr>
            <a:spLocks noGrp="1"/>
          </p:cNvSpPr>
          <p:nvPr>
            <p:ph idx="1"/>
          </p:nvPr>
        </p:nvSpPr>
        <p:spPr>
          <a:xfrm>
            <a:off x="762002" y="2043113"/>
            <a:ext cx="7543800" cy="3886200"/>
          </a:xfrm>
        </p:spPr>
        <p:txBody>
          <a:bodyPr>
            <a:normAutofit/>
          </a:bodyPr>
          <a:lstStyle/>
          <a:p>
            <a:pPr marL="0" indent="0">
              <a:buNone/>
            </a:pPr>
            <a:r>
              <a:rPr lang="en-US" sz="3200" b="1" dirty="0" smtClean="0">
                <a:solidFill>
                  <a:srgbClr val="C00000"/>
                </a:solidFill>
                <a:latin typeface="Cambria" pitchFamily="18" charset="0"/>
                <a:ea typeface="Cambria" pitchFamily="18" charset="0"/>
              </a:rPr>
              <a:t>B. Firma</a:t>
            </a:r>
          </a:p>
          <a:p>
            <a:pPr marL="0" indent="0" algn="just">
              <a:buNone/>
            </a:pPr>
            <a:r>
              <a:rPr lang="en-US" sz="3200" dirty="0" smtClean="0">
                <a:solidFill>
                  <a:srgbClr val="C00000"/>
                </a:solidFill>
                <a:latin typeface="Cambria" pitchFamily="18" charset="0"/>
                <a:ea typeface="Cambria" pitchFamily="18" charset="0"/>
              </a:rPr>
              <a:t>Persekutuan </a:t>
            </a:r>
            <a:r>
              <a:rPr lang="en-US" sz="3200" dirty="0">
                <a:solidFill>
                  <a:srgbClr val="C00000"/>
                </a:solidFill>
                <a:latin typeface="Cambria" pitchFamily="18" charset="0"/>
                <a:ea typeface="Cambria" pitchFamily="18" charset="0"/>
              </a:rPr>
              <a:t>perdata yang didirikan </a:t>
            </a:r>
            <a:r>
              <a:rPr lang="en-US" sz="3200" dirty="0" smtClean="0">
                <a:solidFill>
                  <a:srgbClr val="C00000"/>
                </a:solidFill>
                <a:latin typeface="Cambria" pitchFamily="18" charset="0"/>
                <a:ea typeface="Cambria" pitchFamily="18" charset="0"/>
              </a:rPr>
              <a:t>untuk menjalankan </a:t>
            </a:r>
            <a:r>
              <a:rPr lang="en-US" sz="3200" dirty="0">
                <a:solidFill>
                  <a:srgbClr val="C00000"/>
                </a:solidFill>
                <a:latin typeface="Cambria" pitchFamily="18" charset="0"/>
                <a:ea typeface="Cambria" pitchFamily="18" charset="0"/>
              </a:rPr>
              <a:t>perusahaan dengan nama </a:t>
            </a:r>
            <a:r>
              <a:rPr lang="en-US" sz="3200" dirty="0" smtClean="0">
                <a:solidFill>
                  <a:srgbClr val="C00000"/>
                </a:solidFill>
                <a:latin typeface="Cambria" pitchFamily="18" charset="0"/>
                <a:ea typeface="Cambria" pitchFamily="18" charset="0"/>
              </a:rPr>
              <a:t>bersama (Ps. 16 </a:t>
            </a:r>
            <a:r>
              <a:rPr lang="en-US" sz="3200" dirty="0">
                <a:solidFill>
                  <a:srgbClr val="C00000"/>
                </a:solidFill>
                <a:latin typeface="Cambria" pitchFamily="18" charset="0"/>
                <a:ea typeface="Cambria" pitchFamily="18" charset="0"/>
              </a:rPr>
              <a:t>KUHD</a:t>
            </a:r>
            <a:r>
              <a:rPr lang="en-US" sz="3200" dirty="0" smtClean="0">
                <a:solidFill>
                  <a:srgbClr val="C00000"/>
                </a:solidFill>
                <a:latin typeface="Cambria" pitchFamily="18" charset="0"/>
                <a:ea typeface="Cambria" pitchFamily="18" charset="0"/>
              </a:rPr>
              <a:t>). Persekutuan dengan firma harus </a:t>
            </a:r>
            <a:r>
              <a:rPr lang="en-US" sz="3200" dirty="0">
                <a:solidFill>
                  <a:srgbClr val="C00000"/>
                </a:solidFill>
                <a:latin typeface="Cambria" pitchFamily="18" charset="0"/>
                <a:ea typeface="Cambria" pitchFamily="18" charset="0"/>
              </a:rPr>
              <a:t>didirikan dengan akta </a:t>
            </a:r>
            <a:r>
              <a:rPr lang="en-US" sz="3200" dirty="0" smtClean="0">
                <a:solidFill>
                  <a:srgbClr val="C00000"/>
                </a:solidFill>
                <a:latin typeface="Cambria" pitchFamily="18" charset="0"/>
                <a:ea typeface="Cambria" pitchFamily="18" charset="0"/>
              </a:rPr>
              <a:t>otentik.</a:t>
            </a:r>
          </a:p>
        </p:txBody>
      </p:sp>
    </p:spTree>
    <p:extLst>
      <p:ext uri="{BB962C8B-B14F-4D97-AF65-F5344CB8AC3E}">
        <p14:creationId xmlns:p14="http://schemas.microsoft.com/office/powerpoint/2010/main" val="27453423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solidFill>
            <a:schemeClr val="accent1">
              <a:lumMod val="20000"/>
              <a:lumOff val="80000"/>
            </a:schemeClr>
          </a:solidFill>
        </p:spPr>
        <p:txBody>
          <a:bodyPr>
            <a:normAutofit/>
          </a:bodyPr>
          <a:lstStyle/>
          <a:p>
            <a:pPr marL="0" indent="0" algn="just">
              <a:buNone/>
            </a:pPr>
            <a:r>
              <a:rPr lang="sv-SE" sz="3200" dirty="0">
                <a:solidFill>
                  <a:schemeClr val="tx1"/>
                </a:solidFill>
                <a:latin typeface="Cambria" pitchFamily="18" charset="0"/>
                <a:ea typeface="Cambria" pitchFamily="18" charset="0"/>
              </a:rPr>
              <a:t>Dalam Persekutuan Firma hanya terdapat </a:t>
            </a:r>
            <a:r>
              <a:rPr lang="sv-SE" sz="3200" dirty="0" smtClean="0">
                <a:solidFill>
                  <a:schemeClr val="tx1"/>
                </a:solidFill>
                <a:latin typeface="Cambria" pitchFamily="18" charset="0"/>
                <a:ea typeface="Cambria" pitchFamily="18" charset="0"/>
              </a:rPr>
              <a:t>satu macam sekutu, yaitu </a:t>
            </a:r>
            <a:r>
              <a:rPr lang="sv-SE" sz="3200" dirty="0">
                <a:solidFill>
                  <a:schemeClr val="tx1"/>
                </a:solidFill>
                <a:latin typeface="Cambria" pitchFamily="18" charset="0"/>
                <a:ea typeface="Cambria" pitchFamily="18" charset="0"/>
              </a:rPr>
              <a:t>sekutu komplementer atau </a:t>
            </a:r>
            <a:r>
              <a:rPr lang="sv-SE" sz="3200" dirty="0" smtClean="0">
                <a:solidFill>
                  <a:schemeClr val="tx1"/>
                </a:solidFill>
                <a:latin typeface="Cambria" pitchFamily="18" charset="0"/>
                <a:ea typeface="Cambria" pitchFamily="18" charset="0"/>
              </a:rPr>
              <a:t>Firmant. Sekutu komplementer menjalankan </a:t>
            </a:r>
            <a:r>
              <a:rPr lang="sv-SE" sz="3200" dirty="0">
                <a:solidFill>
                  <a:schemeClr val="tx1"/>
                </a:solidFill>
                <a:latin typeface="Cambria" pitchFamily="18" charset="0"/>
                <a:ea typeface="Cambria" pitchFamily="18" charset="0"/>
              </a:rPr>
              <a:t>perusahaan dan mengadakan hubungan </a:t>
            </a:r>
            <a:r>
              <a:rPr lang="sv-SE" sz="3200" dirty="0" smtClean="0">
                <a:solidFill>
                  <a:schemeClr val="tx1"/>
                </a:solidFill>
                <a:latin typeface="Cambria" pitchFamily="18" charset="0"/>
                <a:ea typeface="Cambria" pitchFamily="18" charset="0"/>
              </a:rPr>
              <a:t>hukum dengan </a:t>
            </a:r>
            <a:r>
              <a:rPr lang="sv-SE" sz="3200" dirty="0">
                <a:solidFill>
                  <a:schemeClr val="tx1"/>
                </a:solidFill>
                <a:latin typeface="Cambria" pitchFamily="18" charset="0"/>
                <a:ea typeface="Cambria" pitchFamily="18" charset="0"/>
              </a:rPr>
              <a:t>pihak </a:t>
            </a:r>
            <a:r>
              <a:rPr lang="sv-SE" sz="3200" dirty="0" smtClean="0">
                <a:solidFill>
                  <a:schemeClr val="tx1"/>
                </a:solidFill>
                <a:latin typeface="Cambria" pitchFamily="18" charset="0"/>
                <a:ea typeface="Cambria" pitchFamily="18" charset="0"/>
              </a:rPr>
              <a:t>ketiga sehingga </a:t>
            </a:r>
            <a:r>
              <a:rPr lang="sv-SE" sz="3200" dirty="0">
                <a:solidFill>
                  <a:schemeClr val="tx1"/>
                </a:solidFill>
                <a:latin typeface="Cambria" pitchFamily="18" charset="0"/>
                <a:ea typeface="Cambria" pitchFamily="18" charset="0"/>
              </a:rPr>
              <a:t>bertanggung jawab pribadi untuk keseluruhan.</a:t>
            </a:r>
            <a:endParaRPr lang="en-US" sz="3200" dirty="0">
              <a:solidFill>
                <a:schemeClr val="tx1"/>
              </a:solidFill>
              <a:latin typeface="Cambria" pitchFamily="18" charset="0"/>
              <a:ea typeface="Cambria" pitchFamily="18" charset="0"/>
            </a:endParaRPr>
          </a:p>
        </p:txBody>
      </p:sp>
    </p:spTree>
    <p:extLst>
      <p:ext uri="{BB962C8B-B14F-4D97-AF65-F5344CB8AC3E}">
        <p14:creationId xmlns:p14="http://schemas.microsoft.com/office/powerpoint/2010/main" val="17472487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839" y="699542"/>
            <a:ext cx="7525715" cy="857250"/>
          </a:xfrm>
          <a:solidFill>
            <a:srgbClr val="FFC000"/>
          </a:solidFill>
        </p:spPr>
        <p:txBody>
          <a:bodyPr>
            <a:noAutofit/>
          </a:bodyPr>
          <a:lstStyle/>
          <a:p>
            <a:r>
              <a:rPr lang="en-US" sz="3200" dirty="0"/>
              <a:t>Perusahaan Tidak Berbadan Hukum</a:t>
            </a:r>
          </a:p>
        </p:txBody>
      </p:sp>
      <p:sp>
        <p:nvSpPr>
          <p:cNvPr id="3" name="Content Placeholder 2"/>
          <p:cNvSpPr>
            <a:spLocks noGrp="1"/>
          </p:cNvSpPr>
          <p:nvPr>
            <p:ph idx="1"/>
          </p:nvPr>
        </p:nvSpPr>
        <p:spPr>
          <a:xfrm>
            <a:off x="762002" y="2043113"/>
            <a:ext cx="7543800" cy="3886200"/>
          </a:xfrm>
        </p:spPr>
        <p:txBody>
          <a:bodyPr>
            <a:normAutofit fontScale="85000" lnSpcReduction="10000"/>
          </a:bodyPr>
          <a:lstStyle/>
          <a:p>
            <a:pPr marL="0" indent="0">
              <a:buNone/>
            </a:pPr>
            <a:r>
              <a:rPr lang="en-US" b="1" dirty="0">
                <a:solidFill>
                  <a:srgbClr val="C00000"/>
                </a:solidFill>
                <a:latin typeface="Cambria" pitchFamily="18" charset="0"/>
                <a:ea typeface="Cambria" pitchFamily="18" charset="0"/>
              </a:rPr>
              <a:t>C</a:t>
            </a:r>
            <a:r>
              <a:rPr lang="en-US" b="1" dirty="0" smtClean="0">
                <a:solidFill>
                  <a:srgbClr val="C00000"/>
                </a:solidFill>
                <a:latin typeface="Cambria" pitchFamily="18" charset="0"/>
                <a:ea typeface="Cambria" pitchFamily="18" charset="0"/>
              </a:rPr>
              <a:t>. CV</a:t>
            </a:r>
          </a:p>
          <a:p>
            <a:pPr marL="0" indent="0" algn="just">
              <a:buNone/>
            </a:pPr>
            <a:r>
              <a:rPr lang="en-US" dirty="0">
                <a:solidFill>
                  <a:srgbClr val="C00000"/>
                </a:solidFill>
                <a:latin typeface="Cambria" pitchFamily="18" charset="0"/>
                <a:ea typeface="Cambria" pitchFamily="18" charset="0"/>
              </a:rPr>
              <a:t>Pada dasarnya persekutuan komanditer (</a:t>
            </a:r>
            <a:r>
              <a:rPr lang="en-US" dirty="0" err="1" smtClean="0">
                <a:solidFill>
                  <a:srgbClr val="C00000"/>
                </a:solidFill>
                <a:latin typeface="Cambria" pitchFamily="18" charset="0"/>
                <a:ea typeface="Cambria" pitchFamily="18" charset="0"/>
              </a:rPr>
              <a:t>Commanditaire</a:t>
            </a:r>
            <a:r>
              <a:rPr lang="en-US" dirty="0" smtClean="0">
                <a:solidFill>
                  <a:srgbClr val="C00000"/>
                </a:solidFill>
                <a:latin typeface="Cambria" pitchFamily="18" charset="0"/>
                <a:ea typeface="Cambria" pitchFamily="18" charset="0"/>
              </a:rPr>
              <a:t> </a:t>
            </a:r>
            <a:r>
              <a:rPr lang="en-US" dirty="0" err="1" smtClean="0">
                <a:solidFill>
                  <a:srgbClr val="C00000"/>
                </a:solidFill>
                <a:latin typeface="Cambria" pitchFamily="18" charset="0"/>
                <a:ea typeface="Cambria" pitchFamily="18" charset="0"/>
              </a:rPr>
              <a:t>Vennotschap</a:t>
            </a:r>
            <a:r>
              <a:rPr lang="en-US" dirty="0">
                <a:solidFill>
                  <a:srgbClr val="C00000"/>
                </a:solidFill>
                <a:latin typeface="Cambria" pitchFamily="18" charset="0"/>
                <a:ea typeface="Cambria" pitchFamily="18" charset="0"/>
              </a:rPr>
              <a:t>, disingkat CV) adalah persekutuan </a:t>
            </a:r>
            <a:r>
              <a:rPr lang="en-US" dirty="0" smtClean="0">
                <a:solidFill>
                  <a:srgbClr val="C00000"/>
                </a:solidFill>
                <a:latin typeface="Cambria" pitchFamily="18" charset="0"/>
                <a:ea typeface="Cambria" pitchFamily="18" charset="0"/>
              </a:rPr>
              <a:t>firma, tetapi di dalam </a:t>
            </a:r>
            <a:r>
              <a:rPr lang="en-US" dirty="0">
                <a:solidFill>
                  <a:srgbClr val="C00000"/>
                </a:solidFill>
                <a:latin typeface="Cambria" pitchFamily="18" charset="0"/>
                <a:ea typeface="Cambria" pitchFamily="18" charset="0"/>
              </a:rPr>
              <a:t>persekutuan komanditer terdapat </a:t>
            </a:r>
            <a:r>
              <a:rPr lang="en-US" dirty="0" smtClean="0">
                <a:solidFill>
                  <a:srgbClr val="C00000"/>
                </a:solidFill>
                <a:latin typeface="Cambria" pitchFamily="18" charset="0"/>
                <a:ea typeface="Cambria" pitchFamily="18" charset="0"/>
              </a:rPr>
              <a:t>satu atau </a:t>
            </a:r>
            <a:r>
              <a:rPr lang="en-US" dirty="0">
                <a:solidFill>
                  <a:srgbClr val="C00000"/>
                </a:solidFill>
                <a:latin typeface="Cambria" pitchFamily="18" charset="0"/>
                <a:ea typeface="Cambria" pitchFamily="18" charset="0"/>
              </a:rPr>
              <a:t>lebih </a:t>
            </a:r>
            <a:r>
              <a:rPr lang="en-US" dirty="0" smtClean="0">
                <a:solidFill>
                  <a:srgbClr val="C00000"/>
                </a:solidFill>
                <a:latin typeface="Cambria" pitchFamily="18" charset="0"/>
                <a:ea typeface="Cambria" pitchFamily="18" charset="0"/>
              </a:rPr>
              <a:t>sekutu komanditer </a:t>
            </a:r>
            <a:r>
              <a:rPr lang="en-US" dirty="0">
                <a:solidFill>
                  <a:srgbClr val="C00000"/>
                </a:solidFill>
                <a:latin typeface="Cambria" pitchFamily="18" charset="0"/>
                <a:ea typeface="Cambria" pitchFamily="18" charset="0"/>
              </a:rPr>
              <a:t>atau sekutu </a:t>
            </a:r>
            <a:r>
              <a:rPr lang="en-US" dirty="0" smtClean="0">
                <a:solidFill>
                  <a:srgbClr val="C00000"/>
                </a:solidFill>
                <a:latin typeface="Cambria" pitchFamily="18" charset="0"/>
                <a:ea typeface="Cambria" pitchFamily="18" charset="0"/>
              </a:rPr>
              <a:t>pasif. </a:t>
            </a:r>
            <a:r>
              <a:rPr lang="en-US" dirty="0">
                <a:solidFill>
                  <a:srgbClr val="C00000"/>
                </a:solidFill>
                <a:latin typeface="Cambria" pitchFamily="18" charset="0"/>
                <a:ea typeface="Cambria" pitchFamily="18" charset="0"/>
              </a:rPr>
              <a:t>Sekutu komanditer sendiri </a:t>
            </a:r>
            <a:r>
              <a:rPr lang="en-US" dirty="0" smtClean="0">
                <a:solidFill>
                  <a:srgbClr val="C00000"/>
                </a:solidFill>
                <a:latin typeface="Cambria" pitchFamily="18" charset="0"/>
                <a:ea typeface="Cambria" pitchFamily="18" charset="0"/>
              </a:rPr>
              <a:t>adalah sekutu yang hanya </a:t>
            </a:r>
            <a:r>
              <a:rPr lang="en-US" dirty="0">
                <a:solidFill>
                  <a:srgbClr val="C00000"/>
                </a:solidFill>
                <a:latin typeface="Cambria" pitchFamily="18" charset="0"/>
                <a:ea typeface="Cambria" pitchFamily="18" charset="0"/>
              </a:rPr>
              <a:t>menyerahkan uang atau barang </a:t>
            </a:r>
            <a:r>
              <a:rPr lang="en-US" dirty="0" smtClean="0">
                <a:solidFill>
                  <a:srgbClr val="C00000"/>
                </a:solidFill>
                <a:latin typeface="Cambria" pitchFamily="18" charset="0"/>
                <a:ea typeface="Cambria" pitchFamily="18" charset="0"/>
              </a:rPr>
              <a:t>sebagai pemasukan  pada </a:t>
            </a:r>
            <a:r>
              <a:rPr lang="en-US" dirty="0">
                <a:solidFill>
                  <a:srgbClr val="C00000"/>
                </a:solidFill>
                <a:latin typeface="Cambria" pitchFamily="18" charset="0"/>
                <a:ea typeface="Cambria" pitchFamily="18" charset="0"/>
              </a:rPr>
              <a:t>persekutuan dan ia tidak turut serta </a:t>
            </a:r>
            <a:r>
              <a:rPr lang="en-US" dirty="0" smtClean="0">
                <a:solidFill>
                  <a:srgbClr val="C00000"/>
                </a:solidFill>
                <a:latin typeface="Cambria" pitchFamily="18" charset="0"/>
                <a:ea typeface="Cambria" pitchFamily="18" charset="0"/>
              </a:rPr>
              <a:t>dalam pengurusan </a:t>
            </a:r>
            <a:r>
              <a:rPr lang="en-US" dirty="0">
                <a:solidFill>
                  <a:srgbClr val="C00000"/>
                </a:solidFill>
                <a:latin typeface="Cambria" pitchFamily="18" charset="0"/>
                <a:ea typeface="Cambria" pitchFamily="18" charset="0"/>
              </a:rPr>
              <a:t>atau penguasaan dalam persekutuan. Pada </a:t>
            </a:r>
            <a:r>
              <a:rPr lang="en-US" dirty="0" smtClean="0">
                <a:solidFill>
                  <a:srgbClr val="C00000"/>
                </a:solidFill>
                <a:latin typeface="Cambria" pitchFamily="18" charset="0"/>
                <a:ea typeface="Cambria" pitchFamily="18" charset="0"/>
              </a:rPr>
              <a:t>umumnya pendirian </a:t>
            </a:r>
            <a:r>
              <a:rPr lang="en-US" dirty="0">
                <a:solidFill>
                  <a:srgbClr val="C00000"/>
                </a:solidFill>
                <a:latin typeface="Cambria" pitchFamily="18" charset="0"/>
                <a:ea typeface="Cambria" pitchFamily="18" charset="0"/>
              </a:rPr>
              <a:t>persekutuan komanditer selalu dengan </a:t>
            </a:r>
            <a:r>
              <a:rPr lang="en-US" dirty="0" smtClean="0">
                <a:solidFill>
                  <a:srgbClr val="C00000"/>
                </a:solidFill>
                <a:latin typeface="Cambria" pitchFamily="18" charset="0"/>
                <a:ea typeface="Cambria" pitchFamily="18" charset="0"/>
              </a:rPr>
              <a:t>akta notaris</a:t>
            </a:r>
            <a:r>
              <a:rPr lang="en-US" dirty="0">
                <a:solidFill>
                  <a:srgbClr val="C00000"/>
                </a:solidFill>
                <a:latin typeface="Cambria" pitchFamily="18" charset="0"/>
                <a:ea typeface="Cambria" pitchFamily="18" charset="0"/>
              </a:rPr>
              <a:t>.</a:t>
            </a:r>
            <a:endParaRPr lang="en-US" dirty="0" smtClean="0">
              <a:solidFill>
                <a:srgbClr val="C00000"/>
              </a:solidFill>
              <a:latin typeface="Cambria" pitchFamily="18" charset="0"/>
              <a:ea typeface="Cambria" pitchFamily="18" charset="0"/>
            </a:endParaRPr>
          </a:p>
        </p:txBody>
      </p:sp>
    </p:spTree>
    <p:extLst>
      <p:ext uri="{BB962C8B-B14F-4D97-AF65-F5344CB8AC3E}">
        <p14:creationId xmlns:p14="http://schemas.microsoft.com/office/powerpoint/2010/main" val="41518473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839" y="699542"/>
            <a:ext cx="7525715" cy="857250"/>
          </a:xfrm>
          <a:solidFill>
            <a:srgbClr val="FFC000"/>
          </a:solidFill>
        </p:spPr>
        <p:txBody>
          <a:bodyPr>
            <a:normAutofit/>
          </a:bodyPr>
          <a:lstStyle/>
          <a:p>
            <a:r>
              <a:rPr lang="en-US" dirty="0" smtClean="0">
                <a:solidFill>
                  <a:schemeClr val="tx1"/>
                </a:solidFill>
              </a:rPr>
              <a:t>Perusahaan Berbadan Hukum</a:t>
            </a:r>
            <a:endParaRPr lang="en-US" dirty="0">
              <a:solidFill>
                <a:schemeClr val="tx1"/>
              </a:solidFill>
            </a:endParaRPr>
          </a:p>
        </p:txBody>
      </p:sp>
      <p:sp>
        <p:nvSpPr>
          <p:cNvPr id="3" name="Content Placeholder 2"/>
          <p:cNvSpPr>
            <a:spLocks noGrp="1"/>
          </p:cNvSpPr>
          <p:nvPr>
            <p:ph idx="1"/>
          </p:nvPr>
        </p:nvSpPr>
        <p:spPr>
          <a:xfrm>
            <a:off x="762002" y="2043113"/>
            <a:ext cx="7543800" cy="3886200"/>
          </a:xfrm>
        </p:spPr>
        <p:txBody>
          <a:bodyPr>
            <a:normAutofit/>
          </a:bodyPr>
          <a:lstStyle/>
          <a:p>
            <a:pPr marL="421933" indent="-421933">
              <a:buFont typeface="+mj-lt"/>
              <a:buAutoNum type="alphaUcPeriod"/>
            </a:pPr>
            <a:r>
              <a:rPr lang="en-US" b="1" dirty="0" smtClean="0">
                <a:solidFill>
                  <a:srgbClr val="C00000"/>
                </a:solidFill>
                <a:latin typeface="Cambria" pitchFamily="18" charset="0"/>
                <a:ea typeface="Cambria" pitchFamily="18" charset="0"/>
              </a:rPr>
              <a:t>Perseroan Terbatas (PT)</a:t>
            </a:r>
          </a:p>
          <a:p>
            <a:pPr marL="0" indent="0" algn="just">
              <a:buNone/>
            </a:pPr>
            <a:r>
              <a:rPr lang="en-US" sz="2000" dirty="0">
                <a:latin typeface="Cambria" pitchFamily="18" charset="0"/>
                <a:ea typeface="Cambria" pitchFamily="18" charset="0"/>
              </a:rPr>
              <a:t>Bentuk perusahaan berbadan hukum yang diatur secara khusus dalam Undang </a:t>
            </a:r>
            <a:r>
              <a:rPr lang="en-US" sz="2000" dirty="0" err="1">
                <a:latin typeface="Cambria" pitchFamily="18" charset="0"/>
                <a:ea typeface="Cambria" pitchFamily="18" charset="0"/>
              </a:rPr>
              <a:t>Undang</a:t>
            </a:r>
            <a:r>
              <a:rPr lang="en-US" sz="2000" dirty="0">
                <a:latin typeface="Cambria" pitchFamily="18" charset="0"/>
                <a:ea typeface="Cambria" pitchFamily="18" charset="0"/>
              </a:rPr>
              <a:t> Nomor 40 Tahun 2007 tentang Perseroan Terbatas (UU PT). Menurut Pasal 1 angka 1 UU PT, yang dimaksudkan dengan perseroan terbatas, yang selanjutnya disebut perseroan adalah badan hukum yang merupakan persekutuan modal, didirikan berdasarkan perjanjian, melakukan kegiatan usaha dengan modal dasar yang seluruhnya terbagi dalam saham dan memenuhi persyaratan yang ditetapkan dalam </a:t>
            </a:r>
            <a:r>
              <a:rPr lang="sv-SE" sz="2000" dirty="0">
                <a:latin typeface="Cambria" pitchFamily="18" charset="0"/>
                <a:ea typeface="Cambria" pitchFamily="18" charset="0"/>
              </a:rPr>
              <a:t>undang-undang ini serta peraturan pelaksanaannya.</a:t>
            </a:r>
            <a:endParaRPr lang="en-US" sz="2000" dirty="0">
              <a:latin typeface="Cambria" pitchFamily="18" charset="0"/>
              <a:ea typeface="Cambria" pitchFamily="18" charset="0"/>
            </a:endParaRPr>
          </a:p>
          <a:p>
            <a:pPr marL="0" indent="0">
              <a:buNone/>
            </a:pPr>
            <a:r>
              <a:rPr lang="en-US" sz="2000" dirty="0">
                <a:solidFill>
                  <a:srgbClr val="C00000"/>
                </a:solidFill>
                <a:latin typeface="Cambria" pitchFamily="18" charset="0"/>
                <a:ea typeface="Cambria" pitchFamily="18" charset="0"/>
              </a:rPr>
              <a:t> </a:t>
            </a:r>
          </a:p>
        </p:txBody>
      </p:sp>
    </p:spTree>
    <p:extLst>
      <p:ext uri="{BB962C8B-B14F-4D97-AF65-F5344CB8AC3E}">
        <p14:creationId xmlns:p14="http://schemas.microsoft.com/office/powerpoint/2010/main" val="2276620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953" y="383505"/>
            <a:ext cx="6781800" cy="957263"/>
          </a:xfrm>
        </p:spPr>
        <p:txBody>
          <a:bodyPr>
            <a:normAutofit fontScale="90000"/>
          </a:bodyPr>
          <a:lstStyle/>
          <a:p>
            <a:r>
              <a:rPr lang="en-US" dirty="0"/>
              <a:t>Pendirian PT (Pasal 7-14 UU PT)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07555503"/>
              </p:ext>
            </p:extLst>
          </p:nvPr>
        </p:nvGraphicFramePr>
        <p:xfrm>
          <a:off x="856283" y="1631330"/>
          <a:ext cx="7543383" cy="3885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6992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Ciri Badan Hukum</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12371273"/>
              </p:ext>
            </p:extLst>
          </p:nvPr>
        </p:nvGraphicFramePr>
        <p:xfrm>
          <a:off x="227468" y="686098"/>
          <a:ext cx="8631898" cy="4528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2282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953" y="357188"/>
            <a:ext cx="6781800" cy="957263"/>
          </a:xfrm>
        </p:spPr>
        <p:txBody>
          <a:bodyPr>
            <a:normAutofit/>
          </a:bodyPr>
          <a:lstStyle/>
          <a:p>
            <a:r>
              <a:rPr lang="en-US" dirty="0" smtClean="0"/>
              <a:t>Jenis Modal dalam PT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04555815"/>
              </p:ext>
            </p:extLst>
          </p:nvPr>
        </p:nvGraphicFramePr>
        <p:xfrm>
          <a:off x="762200" y="2186286"/>
          <a:ext cx="7543383" cy="3885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6602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117" y="357187"/>
            <a:ext cx="6781800" cy="814388"/>
          </a:xfrm>
        </p:spPr>
        <p:txBody>
          <a:bodyPr>
            <a:normAutofit/>
          </a:bodyPr>
          <a:lstStyle/>
          <a:p>
            <a:r>
              <a:rPr lang="en-US" dirty="0"/>
              <a:t>Macam-macam Saham</a:t>
            </a:r>
          </a:p>
        </p:txBody>
      </p:sp>
      <p:sp>
        <p:nvSpPr>
          <p:cNvPr id="3" name="Content Placeholder 2"/>
          <p:cNvSpPr>
            <a:spLocks noGrp="1"/>
          </p:cNvSpPr>
          <p:nvPr>
            <p:ph idx="1"/>
          </p:nvPr>
        </p:nvSpPr>
        <p:spPr>
          <a:xfrm>
            <a:off x="762002" y="1185863"/>
            <a:ext cx="7543800" cy="3886200"/>
          </a:xfrm>
        </p:spPr>
        <p:txBody>
          <a:bodyPr>
            <a:noAutofit/>
          </a:bodyPr>
          <a:lstStyle/>
          <a:p>
            <a:pPr marL="421933" indent="-421933" algn="just">
              <a:buFont typeface="+mj-lt"/>
              <a:buAutoNum type="arabicPeriod"/>
            </a:pPr>
            <a:r>
              <a:rPr lang="en-US" sz="1800" dirty="0">
                <a:latin typeface="Cambria" pitchFamily="18" charset="0"/>
                <a:ea typeface="Cambria" pitchFamily="18" charset="0"/>
              </a:rPr>
              <a:t>Saham biasa, saham yang mempunyai hak </a:t>
            </a:r>
            <a:r>
              <a:rPr lang="en-US" sz="1800" dirty="0" smtClean="0">
                <a:latin typeface="Cambria" pitchFamily="18" charset="0"/>
                <a:ea typeface="Cambria" pitchFamily="18" charset="0"/>
              </a:rPr>
              <a:t>suara untuk </a:t>
            </a:r>
            <a:r>
              <a:rPr lang="en-US" sz="1800" dirty="0">
                <a:latin typeface="Cambria" pitchFamily="18" charset="0"/>
                <a:ea typeface="Cambria" pitchFamily="18" charset="0"/>
              </a:rPr>
              <a:t>mengambil keputusan dalam RUPS, </a:t>
            </a:r>
            <a:r>
              <a:rPr lang="en-US" sz="1800" dirty="0" smtClean="0">
                <a:latin typeface="Cambria" pitchFamily="18" charset="0"/>
                <a:ea typeface="Cambria" pitchFamily="18" charset="0"/>
              </a:rPr>
              <a:t>memiliki hak </a:t>
            </a:r>
            <a:r>
              <a:rPr lang="en-US" sz="1800" dirty="0">
                <a:latin typeface="Cambria" pitchFamily="18" charset="0"/>
                <a:ea typeface="Cambria" pitchFamily="18" charset="0"/>
              </a:rPr>
              <a:t>untuk menerima deviden yang dibagikan, </a:t>
            </a:r>
            <a:r>
              <a:rPr lang="en-US" sz="1800" dirty="0" smtClean="0">
                <a:latin typeface="Cambria" pitchFamily="18" charset="0"/>
                <a:ea typeface="Cambria" pitchFamily="18" charset="0"/>
              </a:rPr>
              <a:t>dan mempunyai </a:t>
            </a:r>
            <a:r>
              <a:rPr lang="en-US" sz="1800" dirty="0">
                <a:latin typeface="Cambria" pitchFamily="18" charset="0"/>
                <a:ea typeface="Cambria" pitchFamily="18" charset="0"/>
              </a:rPr>
              <a:t>hak untuk menerima sisa kekayaan </a:t>
            </a:r>
            <a:r>
              <a:rPr lang="en-US" sz="1800" dirty="0" smtClean="0">
                <a:latin typeface="Cambria" pitchFamily="18" charset="0"/>
                <a:ea typeface="Cambria" pitchFamily="18" charset="0"/>
              </a:rPr>
              <a:t>hasil likuidasi.</a:t>
            </a:r>
          </a:p>
          <a:p>
            <a:pPr marL="421933" indent="-421933" algn="just">
              <a:buFont typeface="+mj-lt"/>
              <a:buAutoNum type="arabicPeriod"/>
            </a:pPr>
            <a:r>
              <a:rPr lang="sv-SE" sz="1800" dirty="0" smtClean="0">
                <a:latin typeface="Cambria" pitchFamily="18" charset="0"/>
                <a:ea typeface="Cambria" pitchFamily="18" charset="0"/>
              </a:rPr>
              <a:t>Saham </a:t>
            </a:r>
            <a:r>
              <a:rPr lang="sv-SE" sz="1800" dirty="0">
                <a:latin typeface="Cambria" pitchFamily="18" charset="0"/>
                <a:ea typeface="Cambria" pitchFamily="18" charset="0"/>
              </a:rPr>
              <a:t>dengan </a:t>
            </a:r>
            <a:r>
              <a:rPr lang="sv-SE" sz="1800" dirty="0" smtClean="0">
                <a:latin typeface="Cambria" pitchFamily="18" charset="0"/>
                <a:ea typeface="Cambria" pitchFamily="18" charset="0"/>
              </a:rPr>
              <a:t>tanpa </a:t>
            </a:r>
            <a:r>
              <a:rPr lang="sv-SE" sz="1800" dirty="0">
                <a:latin typeface="Cambria" pitchFamily="18" charset="0"/>
                <a:ea typeface="Cambria" pitchFamily="18" charset="0"/>
              </a:rPr>
              <a:t>hak suara, adalah saham yang pemiliknya tidak </a:t>
            </a:r>
            <a:r>
              <a:rPr lang="sv-SE" sz="1800" dirty="0" smtClean="0">
                <a:latin typeface="Cambria" pitchFamily="18" charset="0"/>
                <a:ea typeface="Cambria" pitchFamily="18" charset="0"/>
              </a:rPr>
              <a:t>berhak mengikuti </a:t>
            </a:r>
            <a:r>
              <a:rPr lang="sv-SE" sz="1800" dirty="0">
                <a:latin typeface="Cambria" pitchFamily="18" charset="0"/>
                <a:ea typeface="Cambria" pitchFamily="18" charset="0"/>
              </a:rPr>
              <a:t>RUPS karena tidak memiliki hak </a:t>
            </a:r>
            <a:r>
              <a:rPr lang="sv-SE" sz="1800" dirty="0" smtClean="0">
                <a:latin typeface="Cambria" pitchFamily="18" charset="0"/>
                <a:ea typeface="Cambria" pitchFamily="18" charset="0"/>
              </a:rPr>
              <a:t>suara dalam </a:t>
            </a:r>
            <a:r>
              <a:rPr lang="sv-SE" sz="1800" dirty="0">
                <a:latin typeface="Cambria" pitchFamily="18" charset="0"/>
                <a:ea typeface="Cambria" pitchFamily="18" charset="0"/>
              </a:rPr>
              <a:t>pengambilan keputusan berkenaan </a:t>
            </a:r>
            <a:r>
              <a:rPr lang="sv-SE" sz="1800" dirty="0" smtClean="0">
                <a:latin typeface="Cambria" pitchFamily="18" charset="0"/>
                <a:ea typeface="Cambria" pitchFamily="18" charset="0"/>
              </a:rPr>
              <a:t>dengan pengurusan perseroan.</a:t>
            </a:r>
            <a:endParaRPr lang="en-US" sz="1800" dirty="0">
              <a:latin typeface="Cambria" pitchFamily="18" charset="0"/>
              <a:ea typeface="Cambria" pitchFamily="18" charset="0"/>
            </a:endParaRPr>
          </a:p>
          <a:p>
            <a:pPr marL="421933" indent="-421933" algn="just">
              <a:buFont typeface="+mj-lt"/>
              <a:buAutoNum type="arabicPeriod"/>
            </a:pPr>
            <a:r>
              <a:rPr lang="en-US" sz="1800" dirty="0" smtClean="0">
                <a:latin typeface="Cambria" pitchFamily="18" charset="0"/>
                <a:ea typeface="Cambria" pitchFamily="18" charset="0"/>
              </a:rPr>
              <a:t>Saham </a:t>
            </a:r>
            <a:r>
              <a:rPr lang="en-US" sz="1800" dirty="0">
                <a:latin typeface="Cambria" pitchFamily="18" charset="0"/>
                <a:ea typeface="Cambria" pitchFamily="18" charset="0"/>
              </a:rPr>
              <a:t>dengan hak khusus, hak khusus </a:t>
            </a:r>
            <a:r>
              <a:rPr lang="en-US" sz="1800" dirty="0" smtClean="0">
                <a:latin typeface="Cambria" pitchFamily="18" charset="0"/>
                <a:ea typeface="Cambria" pitchFamily="18" charset="0"/>
              </a:rPr>
              <a:t>untuk </a:t>
            </a:r>
            <a:r>
              <a:rPr lang="fi-FI" sz="1800" dirty="0">
                <a:latin typeface="Cambria" pitchFamily="18" charset="0"/>
                <a:ea typeface="Cambria" pitchFamily="18" charset="0"/>
              </a:rPr>
              <a:t>mencalonkan anggota Direksi dan </a:t>
            </a:r>
            <a:r>
              <a:rPr lang="fi-FI" sz="1800" dirty="0" smtClean="0">
                <a:latin typeface="Cambria" pitchFamily="18" charset="0"/>
                <a:ea typeface="Cambria" pitchFamily="18" charset="0"/>
              </a:rPr>
              <a:t>Komisaris.</a:t>
            </a:r>
          </a:p>
          <a:p>
            <a:pPr marL="421933" indent="-421933" algn="just">
              <a:buFont typeface="+mj-lt"/>
              <a:buAutoNum type="arabicPeriod"/>
            </a:pPr>
            <a:r>
              <a:rPr lang="en-US" sz="1800" dirty="0" smtClean="0">
                <a:latin typeface="Cambria" pitchFamily="18" charset="0"/>
                <a:ea typeface="Cambria" pitchFamily="18" charset="0"/>
              </a:rPr>
              <a:t>Saham </a:t>
            </a:r>
            <a:r>
              <a:rPr lang="en-US" sz="1800" dirty="0">
                <a:latin typeface="Cambria" pitchFamily="18" charset="0"/>
                <a:ea typeface="Cambria" pitchFamily="18" charset="0"/>
              </a:rPr>
              <a:t>yang dapat ditarik kembali, dimana </a:t>
            </a:r>
            <a:r>
              <a:rPr lang="en-US" sz="1800" dirty="0" smtClean="0">
                <a:latin typeface="Cambria" pitchFamily="18" charset="0"/>
                <a:ea typeface="Cambria" pitchFamily="18" charset="0"/>
              </a:rPr>
              <a:t>saham jenis </a:t>
            </a:r>
            <a:r>
              <a:rPr lang="en-US" sz="1800" dirty="0">
                <a:latin typeface="Cambria" pitchFamily="18" charset="0"/>
                <a:ea typeface="Cambria" pitchFamily="18" charset="0"/>
              </a:rPr>
              <a:t>ini, dalam jangka waktu tertentu dapat </a:t>
            </a:r>
            <a:r>
              <a:rPr lang="en-US" sz="1800" dirty="0" smtClean="0">
                <a:latin typeface="Cambria" pitchFamily="18" charset="0"/>
                <a:ea typeface="Cambria" pitchFamily="18" charset="0"/>
              </a:rPr>
              <a:t>ditarik kembali </a:t>
            </a:r>
            <a:r>
              <a:rPr lang="en-US" sz="1800" dirty="0">
                <a:latin typeface="Cambria" pitchFamily="18" charset="0"/>
                <a:ea typeface="Cambria" pitchFamily="18" charset="0"/>
              </a:rPr>
              <a:t>atau ditukarkan dengan saham jenis </a:t>
            </a:r>
            <a:r>
              <a:rPr lang="en-US" sz="1800" dirty="0" smtClean="0">
                <a:latin typeface="Cambria" pitchFamily="18" charset="0"/>
                <a:ea typeface="Cambria" pitchFamily="18" charset="0"/>
              </a:rPr>
              <a:t>lain.</a:t>
            </a:r>
          </a:p>
          <a:p>
            <a:pPr marL="421933" indent="-421933" algn="just">
              <a:buFont typeface="+mj-lt"/>
              <a:buAutoNum type="arabicPeriod"/>
            </a:pPr>
            <a:r>
              <a:rPr lang="en-US" sz="1800" dirty="0" smtClean="0">
                <a:latin typeface="Cambria" pitchFamily="18" charset="0"/>
                <a:ea typeface="Cambria" pitchFamily="18" charset="0"/>
              </a:rPr>
              <a:t>Saham </a:t>
            </a:r>
            <a:r>
              <a:rPr lang="en-US" sz="1800" dirty="0">
                <a:latin typeface="Cambria" pitchFamily="18" charset="0"/>
                <a:ea typeface="Cambria" pitchFamily="18" charset="0"/>
              </a:rPr>
              <a:t>yang memberikan hak deviden terlebih </a:t>
            </a:r>
            <a:r>
              <a:rPr lang="en-US" sz="1800" dirty="0" smtClean="0">
                <a:latin typeface="Cambria" pitchFamily="18" charset="0"/>
                <a:ea typeface="Cambria" pitchFamily="18" charset="0"/>
              </a:rPr>
              <a:t>dahulu, </a:t>
            </a:r>
            <a:r>
              <a:rPr lang="en-US" sz="1800" dirty="0">
                <a:latin typeface="Cambria" pitchFamily="18" charset="0"/>
                <a:ea typeface="Cambria" pitchFamily="18" charset="0"/>
              </a:rPr>
              <a:t>adalah saham yang </a:t>
            </a:r>
            <a:r>
              <a:rPr lang="en-US" sz="1800" dirty="0" smtClean="0">
                <a:latin typeface="Cambria" pitchFamily="18" charset="0"/>
                <a:ea typeface="Cambria" pitchFamily="18" charset="0"/>
              </a:rPr>
              <a:t>memberikan hak </a:t>
            </a:r>
            <a:r>
              <a:rPr lang="en-US" sz="1800" dirty="0">
                <a:latin typeface="Cambria" pitchFamily="18" charset="0"/>
                <a:ea typeface="Cambria" pitchFamily="18" charset="0"/>
              </a:rPr>
              <a:t>bagi pemiliknya untuk menerima deviden </a:t>
            </a:r>
            <a:r>
              <a:rPr lang="en-US" sz="1800" dirty="0" smtClean="0">
                <a:latin typeface="Cambria" pitchFamily="18" charset="0"/>
                <a:ea typeface="Cambria" pitchFamily="18" charset="0"/>
              </a:rPr>
              <a:t>terlebih dahulu.</a:t>
            </a:r>
          </a:p>
          <a:p>
            <a:pPr marL="421933" indent="-421933" algn="just">
              <a:buFont typeface="+mj-lt"/>
              <a:buAutoNum type="arabicPeriod"/>
            </a:pPr>
            <a:r>
              <a:rPr lang="en-US" sz="1800" dirty="0" smtClean="0">
                <a:latin typeface="Cambria" pitchFamily="18" charset="0"/>
                <a:ea typeface="Cambria" pitchFamily="18" charset="0"/>
              </a:rPr>
              <a:t>Saham </a:t>
            </a:r>
            <a:r>
              <a:rPr lang="en-US" sz="1800" dirty="0">
                <a:latin typeface="Cambria" pitchFamily="18" charset="0"/>
                <a:ea typeface="Cambria" pitchFamily="18" charset="0"/>
              </a:rPr>
              <a:t>utama menerima terlebih dahulu </a:t>
            </a:r>
            <a:r>
              <a:rPr lang="en-US" sz="1800" dirty="0" smtClean="0">
                <a:latin typeface="Cambria" pitchFamily="18" charset="0"/>
                <a:ea typeface="Cambria" pitchFamily="18" charset="0"/>
              </a:rPr>
              <a:t>pembagian sisa </a:t>
            </a:r>
            <a:r>
              <a:rPr lang="en-US" sz="1800" dirty="0">
                <a:latin typeface="Cambria" pitchFamily="18" charset="0"/>
                <a:ea typeface="Cambria" pitchFamily="18" charset="0"/>
              </a:rPr>
              <a:t>kekayaan perusahaan yang </a:t>
            </a:r>
            <a:r>
              <a:rPr lang="en-US" sz="1800" dirty="0" smtClean="0">
                <a:latin typeface="Cambria" pitchFamily="18" charset="0"/>
                <a:ea typeface="Cambria" pitchFamily="18" charset="0"/>
              </a:rPr>
              <a:t>dilikuidasi.</a:t>
            </a:r>
            <a:endParaRPr lang="en-US" sz="1800" dirty="0">
              <a:latin typeface="Cambria" pitchFamily="18" charset="0"/>
              <a:ea typeface="Cambria" pitchFamily="18" charset="0"/>
            </a:endParaRPr>
          </a:p>
        </p:txBody>
      </p:sp>
    </p:spTree>
    <p:extLst>
      <p:ext uri="{BB962C8B-B14F-4D97-AF65-F5344CB8AC3E}">
        <p14:creationId xmlns:p14="http://schemas.microsoft.com/office/powerpoint/2010/main" val="2094552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4" y="0"/>
            <a:ext cx="6781800" cy="1600200"/>
          </a:xfrm>
        </p:spPr>
        <p:txBody>
          <a:bodyPr/>
          <a:lstStyle/>
          <a:p>
            <a:r>
              <a:rPr lang="en-US" dirty="0" smtClean="0"/>
              <a:t>RUPS</a:t>
            </a:r>
            <a:endParaRPr lang="en-US" dirty="0"/>
          </a:p>
        </p:txBody>
      </p:sp>
      <p:sp>
        <p:nvSpPr>
          <p:cNvPr id="3" name="Content Placeholder 2"/>
          <p:cNvSpPr>
            <a:spLocks noGrp="1"/>
          </p:cNvSpPr>
          <p:nvPr>
            <p:ph idx="1"/>
          </p:nvPr>
        </p:nvSpPr>
        <p:spPr>
          <a:xfrm>
            <a:off x="762002" y="1543050"/>
            <a:ext cx="7543800" cy="3886200"/>
          </a:xfrm>
          <a:solidFill>
            <a:srgbClr val="C00000"/>
          </a:solidFill>
        </p:spPr>
        <p:txBody>
          <a:bodyPr/>
          <a:lstStyle/>
          <a:p>
            <a:pPr marL="0" indent="0" algn="just">
              <a:buNone/>
            </a:pPr>
            <a:r>
              <a:rPr lang="en-US" dirty="0">
                <a:solidFill>
                  <a:schemeClr val="bg1"/>
                </a:solidFill>
                <a:latin typeface="Cambria" pitchFamily="18" charset="0"/>
                <a:ea typeface="Cambria" pitchFamily="18" charset="0"/>
              </a:rPr>
              <a:t>RUPS merupakan suatu forum </a:t>
            </a:r>
            <a:r>
              <a:rPr lang="en-US" dirty="0" smtClean="0">
                <a:solidFill>
                  <a:schemeClr val="bg1"/>
                </a:solidFill>
                <a:latin typeface="Cambria" pitchFamily="18" charset="0"/>
                <a:ea typeface="Cambria" pitchFamily="18" charset="0"/>
              </a:rPr>
              <a:t>yang dimiliki </a:t>
            </a:r>
            <a:r>
              <a:rPr lang="en-US" dirty="0">
                <a:solidFill>
                  <a:schemeClr val="bg1"/>
                </a:solidFill>
                <a:latin typeface="Cambria" pitchFamily="18" charset="0"/>
                <a:ea typeface="Cambria" pitchFamily="18" charset="0"/>
              </a:rPr>
              <a:t>pemegang </a:t>
            </a:r>
            <a:r>
              <a:rPr lang="en-US" dirty="0" smtClean="0">
                <a:solidFill>
                  <a:schemeClr val="bg1"/>
                </a:solidFill>
                <a:latin typeface="Cambria" pitchFamily="18" charset="0"/>
                <a:ea typeface="Cambria" pitchFamily="18" charset="0"/>
              </a:rPr>
              <a:t>saham untuk </a:t>
            </a:r>
            <a:r>
              <a:rPr lang="en-US" dirty="0">
                <a:solidFill>
                  <a:schemeClr val="bg1"/>
                </a:solidFill>
                <a:latin typeface="Cambria" pitchFamily="18" charset="0"/>
                <a:ea typeface="Cambria" pitchFamily="18" charset="0"/>
              </a:rPr>
              <a:t>membahas segala </a:t>
            </a:r>
            <a:r>
              <a:rPr lang="en-US" dirty="0" smtClean="0">
                <a:solidFill>
                  <a:schemeClr val="bg1"/>
                </a:solidFill>
                <a:latin typeface="Cambria" pitchFamily="18" charset="0"/>
                <a:ea typeface="Cambria" pitchFamily="18" charset="0"/>
              </a:rPr>
              <a:t>hal yang </a:t>
            </a:r>
            <a:r>
              <a:rPr lang="en-US" dirty="0">
                <a:solidFill>
                  <a:schemeClr val="bg1"/>
                </a:solidFill>
                <a:latin typeface="Cambria" pitchFamily="18" charset="0"/>
                <a:ea typeface="Cambria" pitchFamily="18" charset="0"/>
              </a:rPr>
              <a:t>berkaitan dengan </a:t>
            </a:r>
            <a:r>
              <a:rPr lang="en-US" dirty="0" smtClean="0">
                <a:solidFill>
                  <a:schemeClr val="bg1"/>
                </a:solidFill>
                <a:latin typeface="Cambria" pitchFamily="18" charset="0"/>
                <a:ea typeface="Cambria" pitchFamily="18" charset="0"/>
              </a:rPr>
              <a:t>kegiatan perseroan</a:t>
            </a:r>
            <a:r>
              <a:rPr lang="en-US" dirty="0">
                <a:solidFill>
                  <a:schemeClr val="bg1"/>
                </a:solidFill>
                <a:latin typeface="Cambria" pitchFamily="18" charset="0"/>
                <a:ea typeface="Cambria" pitchFamily="18" charset="0"/>
              </a:rPr>
              <a:t>, karena </a:t>
            </a:r>
            <a:r>
              <a:rPr lang="en-US" dirty="0" smtClean="0">
                <a:solidFill>
                  <a:schemeClr val="bg1"/>
                </a:solidFill>
                <a:latin typeface="Cambria" pitchFamily="18" charset="0"/>
                <a:ea typeface="Cambria" pitchFamily="18" charset="0"/>
              </a:rPr>
              <a:t>dalam RUPS</a:t>
            </a:r>
            <a:r>
              <a:rPr lang="en-US" dirty="0">
                <a:solidFill>
                  <a:schemeClr val="bg1"/>
                </a:solidFill>
                <a:latin typeface="Cambria" pitchFamily="18" charset="0"/>
                <a:ea typeface="Cambria" pitchFamily="18" charset="0"/>
              </a:rPr>
              <a:t>, pemegang saham </a:t>
            </a:r>
            <a:r>
              <a:rPr lang="en-US" dirty="0" smtClean="0">
                <a:solidFill>
                  <a:schemeClr val="bg1"/>
                </a:solidFill>
                <a:latin typeface="Cambria" pitchFamily="18" charset="0"/>
                <a:ea typeface="Cambria" pitchFamily="18" charset="0"/>
              </a:rPr>
              <a:t>sebagai pemilik perseroan memiliki </a:t>
            </a:r>
            <a:r>
              <a:rPr lang="en-US" dirty="0">
                <a:solidFill>
                  <a:schemeClr val="bg1"/>
                </a:solidFill>
                <a:latin typeface="Cambria" pitchFamily="18" charset="0"/>
                <a:ea typeface="Cambria" pitchFamily="18" charset="0"/>
              </a:rPr>
              <a:t>fungsi pengawasan atas </a:t>
            </a:r>
            <a:r>
              <a:rPr lang="en-US" dirty="0" smtClean="0">
                <a:solidFill>
                  <a:schemeClr val="bg1"/>
                </a:solidFill>
                <a:latin typeface="Cambria" pitchFamily="18" charset="0"/>
                <a:ea typeface="Cambria" pitchFamily="18" charset="0"/>
              </a:rPr>
              <a:t>jalannya kepengurusan perseroan </a:t>
            </a:r>
            <a:r>
              <a:rPr lang="en-US" dirty="0">
                <a:solidFill>
                  <a:schemeClr val="bg1"/>
                </a:solidFill>
                <a:latin typeface="Cambria" pitchFamily="18" charset="0"/>
                <a:ea typeface="Cambria" pitchFamily="18" charset="0"/>
              </a:rPr>
              <a:t>yang dilakukan direksi</a:t>
            </a:r>
            <a:r>
              <a:rPr lang="en-US" dirty="0" smtClean="0">
                <a:solidFill>
                  <a:schemeClr val="bg1"/>
                </a:solidFill>
                <a:latin typeface="Cambria" pitchFamily="18" charset="0"/>
                <a:ea typeface="Cambria" pitchFamily="18" charset="0"/>
              </a:rPr>
              <a:t>.</a:t>
            </a:r>
            <a:endParaRPr lang="en-US" dirty="0">
              <a:solidFill>
                <a:schemeClr val="bg1"/>
              </a:solidFill>
              <a:latin typeface="Cambria" pitchFamily="18" charset="0"/>
              <a:ea typeface="Cambria" pitchFamily="18" charset="0"/>
            </a:endParaRPr>
          </a:p>
        </p:txBody>
      </p:sp>
    </p:spTree>
    <p:extLst>
      <p:ext uri="{BB962C8B-B14F-4D97-AF65-F5344CB8AC3E}">
        <p14:creationId xmlns:p14="http://schemas.microsoft.com/office/powerpoint/2010/main" val="975936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Perbuatan Hukum dalam PT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4044659"/>
              </p:ext>
            </p:extLst>
          </p:nvPr>
        </p:nvGraphicFramePr>
        <p:xfrm>
          <a:off x="762200" y="1492449"/>
          <a:ext cx="7543383" cy="4528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65531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2943</TotalTime>
  <Words>898</Words>
  <Application>Microsoft Office PowerPoint</Application>
  <PresentationFormat>On-screen Show (4:3)</PresentationFormat>
  <Paragraphs>96</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Apa itu badan hukum?</vt:lpstr>
      <vt:lpstr>Perusahaan Berbadan Hukum</vt:lpstr>
      <vt:lpstr>Pendirian PT (Pasal 7-14 UU PT)</vt:lpstr>
      <vt:lpstr>Ciri Badan Hukum</vt:lpstr>
      <vt:lpstr>Jenis Modal dalam PT </vt:lpstr>
      <vt:lpstr>Macam-macam Saham</vt:lpstr>
      <vt:lpstr>RUPS</vt:lpstr>
      <vt:lpstr>Perbuatan Hukum dalam PT</vt:lpstr>
      <vt:lpstr>Pembubaran dan Hapusnya PT</vt:lpstr>
      <vt:lpstr>Perusahaan Berbadan Hukum</vt:lpstr>
      <vt:lpstr>Perum adalah BUMN yang seluruh modalnya dimiliki negara dan tidak terbagi atas saham, yang bertujuan untuk kemanfaatan umum berupa penyediaan barang dan/atau jasa yang bermutu tinggi dan sekaligus mengejar keuntungan berdasarkan prinsip pengelolaan perusahaan. Persero adalah adalah BUMN yang berbentuk perseroan terbatas yang modalnya terbagi dalam saham yang seluruh atau paling sedikit 51% (lima puluh satu persen) sahamnya dimiliki oleh Negara.</vt:lpstr>
      <vt:lpstr>Perusahaan Berbadan Hukum</vt:lpstr>
      <vt:lpstr>Organ Koperasi</vt:lpstr>
      <vt:lpstr>Jenis Koperasi</vt:lpstr>
      <vt:lpstr>Pembubaran Koperasi</vt:lpstr>
      <vt:lpstr>Perusahaan Berbadan Hukum</vt:lpstr>
      <vt:lpstr>Aspek Hukum Perusahaan Kelompok</vt:lpstr>
      <vt:lpstr>PowerPoint Presentation</vt:lpstr>
      <vt:lpstr>Perusahaan Tidak Berbadan Hukum</vt:lpstr>
      <vt:lpstr>Perusahaan Tidak Berbadan Hukum</vt:lpstr>
      <vt:lpstr>PowerPoint Presentation</vt:lpstr>
      <vt:lpstr>Perusahaan Tidak Berbadan Hukum</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USER</cp:lastModifiedBy>
  <cp:revision>447</cp:revision>
  <cp:lastPrinted>2017-08-29T02:54:51Z</cp:lastPrinted>
  <dcterms:created xsi:type="dcterms:W3CDTF">2010-04-18T12:06:30Z</dcterms:created>
  <dcterms:modified xsi:type="dcterms:W3CDTF">2024-04-03T06:48:59Z</dcterms:modified>
</cp:coreProperties>
</file>