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5" r:id="rId26"/>
    <p:sldId id="323" r:id="rId27"/>
    <p:sldId id="324" r:id="rId28"/>
    <p:sldId id="326" r:id="rId29"/>
    <p:sldId id="327" r:id="rId30"/>
    <p:sldId id="328" r:id="rId31"/>
    <p:sldId id="329" r:id="rId32"/>
    <p:sldId id="330" r:id="rId33"/>
    <p:sldId id="333" r:id="rId34"/>
    <p:sldId id="331" r:id="rId35"/>
    <p:sldId id="332" r:id="rId36"/>
    <p:sldId id="334" r:id="rId37"/>
    <p:sldId id="335" r:id="rId38"/>
    <p:sldId id="336" r:id="rId39"/>
    <p:sldId id="337" r:id="rId40"/>
    <p:sldId id="300" r:id="rId41"/>
  </p:sldIdLst>
  <p:sldSz cx="9144000" cy="6858000" type="screen4x3"/>
  <p:notesSz cx="7045325" cy="9345613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>
        <p:scale>
          <a:sx n="74" d="100"/>
          <a:sy n="74" d="100"/>
        </p:scale>
        <p:origin x="-788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73A4D-B43A-450E-983D-46EAECE00B0C}" type="doc">
      <dgm:prSet loTypeId="urn:microsoft.com/office/officeart/2005/8/layout/cycle3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7131A022-AEE7-475E-91E5-6841583C0B21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Cipta</a:t>
          </a:r>
          <a:endParaRPr lang="en-ID" dirty="0"/>
        </a:p>
      </dgm:t>
    </dgm:pt>
    <dgm:pt modelId="{0758CB6A-8C1F-4862-B521-061B82AE07BF}" type="parTrans" cxnId="{2BE0591C-1392-4991-8CD6-04B4AFDCFBC1}">
      <dgm:prSet/>
      <dgm:spPr/>
      <dgm:t>
        <a:bodyPr/>
        <a:lstStyle/>
        <a:p>
          <a:endParaRPr lang="en-ID"/>
        </a:p>
      </dgm:t>
    </dgm:pt>
    <dgm:pt modelId="{9CE31310-B268-42DC-B6DB-2A18EBB513F0}" type="sibTrans" cxnId="{2BE0591C-1392-4991-8CD6-04B4AFDCFBC1}">
      <dgm:prSet/>
      <dgm:spPr/>
      <dgm:t>
        <a:bodyPr/>
        <a:lstStyle/>
        <a:p>
          <a:endParaRPr lang="en-ID"/>
        </a:p>
      </dgm:t>
    </dgm:pt>
    <dgm:pt modelId="{74F1701C-D578-4E6E-95C6-9069810E3BB4}">
      <dgm:prSet phldrT="[Text]"/>
      <dgm:spPr/>
      <dgm:t>
        <a:bodyPr/>
        <a:lstStyle/>
        <a:p>
          <a:r>
            <a:rPr lang="en-US" dirty="0" err="1"/>
            <a:t>Sirkuit</a:t>
          </a:r>
          <a:r>
            <a:rPr lang="en-US" dirty="0"/>
            <a:t> </a:t>
          </a:r>
          <a:r>
            <a:rPr lang="en-US" dirty="0" err="1"/>
            <a:t>Terpadu</a:t>
          </a:r>
          <a:endParaRPr lang="en-ID" dirty="0"/>
        </a:p>
      </dgm:t>
    </dgm:pt>
    <dgm:pt modelId="{BBCC3AB6-EDD4-475C-91BF-9304B11869B8}" type="parTrans" cxnId="{CDFB51A2-EC95-4426-9FC8-A78AC9B2E904}">
      <dgm:prSet/>
      <dgm:spPr/>
      <dgm:t>
        <a:bodyPr/>
        <a:lstStyle/>
        <a:p>
          <a:endParaRPr lang="en-ID"/>
        </a:p>
      </dgm:t>
    </dgm:pt>
    <dgm:pt modelId="{31C93B2E-1DF0-4C82-913B-F220DEF7589D}" type="sibTrans" cxnId="{CDFB51A2-EC95-4426-9FC8-A78AC9B2E904}">
      <dgm:prSet/>
      <dgm:spPr/>
      <dgm:t>
        <a:bodyPr/>
        <a:lstStyle/>
        <a:p>
          <a:endParaRPr lang="en-ID"/>
        </a:p>
      </dgm:t>
    </dgm:pt>
    <dgm:pt modelId="{B84FADA6-9FF5-448E-A581-25EA104DD788}">
      <dgm:prSet phldrT="[Text]"/>
      <dgm:spPr/>
      <dgm:t>
        <a:bodyPr/>
        <a:lstStyle/>
        <a:p>
          <a:r>
            <a:rPr lang="en-US" dirty="0"/>
            <a:t>Desain Tata </a:t>
          </a:r>
          <a:r>
            <a:rPr lang="en-US" dirty="0" err="1"/>
            <a:t>Letak</a:t>
          </a:r>
          <a:endParaRPr lang="en-ID" dirty="0"/>
        </a:p>
      </dgm:t>
    </dgm:pt>
    <dgm:pt modelId="{0BFB0312-4CB5-4071-8AFC-BE8E266EA98C}" type="parTrans" cxnId="{6A31B81E-947C-4F2C-87EA-01773BEB5666}">
      <dgm:prSet/>
      <dgm:spPr/>
      <dgm:t>
        <a:bodyPr/>
        <a:lstStyle/>
        <a:p>
          <a:endParaRPr lang="en-ID"/>
        </a:p>
      </dgm:t>
    </dgm:pt>
    <dgm:pt modelId="{77E17D32-F915-4074-88AD-4D877B76BCA5}" type="sibTrans" cxnId="{6A31B81E-947C-4F2C-87EA-01773BEB5666}">
      <dgm:prSet/>
      <dgm:spPr/>
      <dgm:t>
        <a:bodyPr/>
        <a:lstStyle/>
        <a:p>
          <a:endParaRPr lang="en-ID"/>
        </a:p>
      </dgm:t>
    </dgm:pt>
    <dgm:pt modelId="{0D9217E5-CF13-4630-BB78-323FC960C9A1}">
      <dgm:prSet phldrT="[Text]"/>
      <dgm:spPr/>
      <dgm:t>
        <a:bodyPr/>
        <a:lstStyle/>
        <a:p>
          <a:r>
            <a:rPr lang="en-US" dirty="0" err="1"/>
            <a:t>Rahasia</a:t>
          </a:r>
          <a:r>
            <a:rPr lang="en-US" dirty="0"/>
            <a:t> </a:t>
          </a:r>
          <a:r>
            <a:rPr lang="en-US" dirty="0" err="1"/>
            <a:t>Dagang</a:t>
          </a:r>
          <a:endParaRPr lang="en-ID" dirty="0"/>
        </a:p>
      </dgm:t>
    </dgm:pt>
    <dgm:pt modelId="{7E461168-1D8F-49BA-A83C-2237933FE241}" type="parTrans" cxnId="{ED9EC1C8-B7EF-46B3-A555-7DA61D100F6E}">
      <dgm:prSet/>
      <dgm:spPr/>
      <dgm:t>
        <a:bodyPr/>
        <a:lstStyle/>
        <a:p>
          <a:endParaRPr lang="en-ID"/>
        </a:p>
      </dgm:t>
    </dgm:pt>
    <dgm:pt modelId="{029AE050-27A5-4903-AF51-023C3D27098C}" type="sibTrans" cxnId="{ED9EC1C8-B7EF-46B3-A555-7DA61D100F6E}">
      <dgm:prSet/>
      <dgm:spPr/>
      <dgm:t>
        <a:bodyPr/>
        <a:lstStyle/>
        <a:p>
          <a:endParaRPr lang="en-ID"/>
        </a:p>
      </dgm:t>
    </dgm:pt>
    <dgm:pt modelId="{C0D3F74C-4283-403E-8422-4851A3980753}">
      <dgm:prSet phldrT="[Text]"/>
      <dgm:spPr/>
      <dgm:t>
        <a:bodyPr/>
        <a:lstStyle/>
        <a:p>
          <a:r>
            <a:rPr lang="en-US" dirty="0" err="1"/>
            <a:t>Varietas</a:t>
          </a:r>
          <a:r>
            <a:rPr lang="en-US" dirty="0"/>
            <a:t> </a:t>
          </a:r>
          <a:r>
            <a:rPr lang="en-US" dirty="0" err="1"/>
            <a:t>Tanaman</a:t>
          </a:r>
          <a:endParaRPr lang="en-ID" dirty="0"/>
        </a:p>
      </dgm:t>
    </dgm:pt>
    <dgm:pt modelId="{87AD339C-C879-492E-86A7-3BF379ECBD7E}" type="parTrans" cxnId="{279D3063-0BF3-48AD-B3C5-B049A34F0BFD}">
      <dgm:prSet/>
      <dgm:spPr/>
      <dgm:t>
        <a:bodyPr/>
        <a:lstStyle/>
        <a:p>
          <a:endParaRPr lang="en-ID"/>
        </a:p>
      </dgm:t>
    </dgm:pt>
    <dgm:pt modelId="{33706FFD-2E71-4EC3-B453-40D6080E9485}" type="sibTrans" cxnId="{279D3063-0BF3-48AD-B3C5-B049A34F0BFD}">
      <dgm:prSet/>
      <dgm:spPr/>
      <dgm:t>
        <a:bodyPr/>
        <a:lstStyle/>
        <a:p>
          <a:endParaRPr lang="en-ID"/>
        </a:p>
      </dgm:t>
    </dgm:pt>
    <dgm:pt modelId="{47CD7607-B046-4AC8-8B7C-47C45EE6C029}">
      <dgm:prSet phldrT="[Text]"/>
      <dgm:spPr/>
      <dgm:t>
        <a:bodyPr/>
        <a:lstStyle/>
        <a:p>
          <a:r>
            <a:rPr lang="en-ID" dirty="0" err="1"/>
            <a:t>Hak</a:t>
          </a:r>
          <a:r>
            <a:rPr lang="en-ID" dirty="0"/>
            <a:t> </a:t>
          </a:r>
          <a:r>
            <a:rPr lang="en-ID" dirty="0" err="1"/>
            <a:t>Kekayaan</a:t>
          </a:r>
          <a:r>
            <a:rPr lang="en-ID" dirty="0"/>
            <a:t> </a:t>
          </a:r>
          <a:r>
            <a:rPr lang="en-ID" dirty="0" err="1"/>
            <a:t>Industri</a:t>
          </a:r>
          <a:endParaRPr lang="en-ID" dirty="0"/>
        </a:p>
      </dgm:t>
    </dgm:pt>
    <dgm:pt modelId="{9DC3D4C6-1B4E-43A8-9F14-4D6C027DF76D}" type="parTrans" cxnId="{8F982B71-0AFA-4EFB-A259-464B9CF67089}">
      <dgm:prSet/>
      <dgm:spPr/>
      <dgm:t>
        <a:bodyPr/>
        <a:lstStyle/>
        <a:p>
          <a:endParaRPr lang="en-ID"/>
        </a:p>
      </dgm:t>
    </dgm:pt>
    <dgm:pt modelId="{F149190D-7963-47D3-AAFD-C146BF7E609E}" type="sibTrans" cxnId="{8F982B71-0AFA-4EFB-A259-464B9CF67089}">
      <dgm:prSet/>
      <dgm:spPr/>
      <dgm:t>
        <a:bodyPr/>
        <a:lstStyle/>
        <a:p>
          <a:endParaRPr lang="en-ID"/>
        </a:p>
      </dgm:t>
    </dgm:pt>
    <dgm:pt modelId="{BB76E361-0234-40EA-85F8-5FD96DAB8A17}">
      <dgm:prSet phldrT="[Text]"/>
      <dgm:spPr/>
      <dgm:t>
        <a:bodyPr/>
        <a:lstStyle/>
        <a:p>
          <a:r>
            <a:rPr lang="en-US" dirty="0"/>
            <a:t>Paten</a:t>
          </a:r>
          <a:endParaRPr lang="en-ID" dirty="0"/>
        </a:p>
      </dgm:t>
    </dgm:pt>
    <dgm:pt modelId="{D70CC907-1F34-4EBE-BFCA-1F20421E0F3D}" type="parTrans" cxnId="{534CF4CC-2430-4798-902A-7AC14EE30137}">
      <dgm:prSet/>
      <dgm:spPr/>
      <dgm:t>
        <a:bodyPr/>
        <a:lstStyle/>
        <a:p>
          <a:endParaRPr lang="en-ID"/>
        </a:p>
      </dgm:t>
    </dgm:pt>
    <dgm:pt modelId="{4D7424C1-5B6D-46F4-AA88-E08DE8BD97E0}" type="sibTrans" cxnId="{534CF4CC-2430-4798-902A-7AC14EE30137}">
      <dgm:prSet/>
      <dgm:spPr/>
      <dgm:t>
        <a:bodyPr/>
        <a:lstStyle/>
        <a:p>
          <a:endParaRPr lang="en-ID"/>
        </a:p>
      </dgm:t>
    </dgm:pt>
    <dgm:pt modelId="{8DD4AC8C-12B6-49F2-9E4A-DBB9CD7F981F}">
      <dgm:prSet phldrT="[Text]"/>
      <dgm:spPr/>
      <dgm:t>
        <a:bodyPr/>
        <a:lstStyle/>
        <a:p>
          <a:r>
            <a:rPr lang="en-US" dirty="0" err="1"/>
            <a:t>Merek</a:t>
          </a:r>
          <a:endParaRPr lang="en-ID" dirty="0"/>
        </a:p>
      </dgm:t>
    </dgm:pt>
    <dgm:pt modelId="{234DCD1D-B226-4BC8-8A28-BE3151155696}" type="parTrans" cxnId="{72270E45-D98E-463E-8AC2-9520552336CD}">
      <dgm:prSet/>
      <dgm:spPr/>
      <dgm:t>
        <a:bodyPr/>
        <a:lstStyle/>
        <a:p>
          <a:endParaRPr lang="en-ID"/>
        </a:p>
      </dgm:t>
    </dgm:pt>
    <dgm:pt modelId="{F4B96736-5C96-4649-B21D-65971B1E6E11}" type="sibTrans" cxnId="{72270E45-D98E-463E-8AC2-9520552336CD}">
      <dgm:prSet/>
      <dgm:spPr/>
      <dgm:t>
        <a:bodyPr/>
        <a:lstStyle/>
        <a:p>
          <a:endParaRPr lang="en-ID"/>
        </a:p>
      </dgm:t>
    </dgm:pt>
    <dgm:pt modelId="{8E258F09-36A6-4ED4-B150-7840D1F181EB}">
      <dgm:prSet phldrT="[Text]"/>
      <dgm:spPr/>
      <dgm:t>
        <a:bodyPr/>
        <a:lstStyle/>
        <a:p>
          <a:r>
            <a:rPr lang="en-US" dirty="0"/>
            <a:t>Desain </a:t>
          </a:r>
          <a:r>
            <a:rPr lang="en-US" dirty="0" err="1"/>
            <a:t>Industri</a:t>
          </a:r>
          <a:endParaRPr lang="en-ID" dirty="0"/>
        </a:p>
      </dgm:t>
    </dgm:pt>
    <dgm:pt modelId="{88B621D2-0DAE-4E36-B61B-56F836AEEB64}" type="parTrans" cxnId="{7854771B-4406-471D-A38B-90BA9B9742E4}">
      <dgm:prSet/>
      <dgm:spPr/>
      <dgm:t>
        <a:bodyPr/>
        <a:lstStyle/>
        <a:p>
          <a:endParaRPr lang="en-ID"/>
        </a:p>
      </dgm:t>
    </dgm:pt>
    <dgm:pt modelId="{0385A6B7-223F-4C0C-8A81-C6CFB8E9F7C5}" type="sibTrans" cxnId="{7854771B-4406-471D-A38B-90BA9B9742E4}">
      <dgm:prSet/>
      <dgm:spPr/>
      <dgm:t>
        <a:bodyPr/>
        <a:lstStyle/>
        <a:p>
          <a:endParaRPr lang="en-ID"/>
        </a:p>
      </dgm:t>
    </dgm:pt>
    <dgm:pt modelId="{81FF2697-4A34-4FD0-9FF2-5C63FFDCA78B}" type="pres">
      <dgm:prSet presAssocID="{10373A4D-B43A-450E-983D-46EAECE00B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A7369-0D6D-445B-9560-13177A86B891}" type="pres">
      <dgm:prSet presAssocID="{10373A4D-B43A-450E-983D-46EAECE00B0C}" presName="cycle" presStyleCnt="0"/>
      <dgm:spPr/>
    </dgm:pt>
    <dgm:pt modelId="{3C578F11-6716-4516-AD50-12E827D5AC0F}" type="pres">
      <dgm:prSet presAssocID="{7131A022-AEE7-475E-91E5-6841583C0B21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1FDC6-F6A1-4085-9C99-0827E8A73BA6}" type="pres">
      <dgm:prSet presAssocID="{9CE31310-B268-42DC-B6DB-2A18EBB513F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8824D05-5579-4D95-9930-B02ADF87FC8D}" type="pres">
      <dgm:prSet presAssocID="{47CD7607-B046-4AC8-8B7C-47C45EE6C029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98703-7631-490E-BA7C-8577A21A87BF}" type="pres">
      <dgm:prSet presAssocID="{BB76E361-0234-40EA-85F8-5FD96DAB8A17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6F06C-6E05-4EED-B984-2E38C9EB97E4}" type="pres">
      <dgm:prSet presAssocID="{8DD4AC8C-12B6-49F2-9E4A-DBB9CD7F981F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2443E-8682-488E-92DF-BD4A9876C6FE}" type="pres">
      <dgm:prSet presAssocID="{8E258F09-36A6-4ED4-B150-7840D1F181EB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383A-6846-43EE-983D-B1407EA36ADC}" type="pres">
      <dgm:prSet presAssocID="{74F1701C-D578-4E6E-95C6-9069810E3BB4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F3869-B24F-4C64-AA54-880939382E76}" type="pres">
      <dgm:prSet presAssocID="{B84FADA6-9FF5-448E-A581-25EA104DD788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4136C-5412-44E1-BAF8-692C55E7A8AC}" type="pres">
      <dgm:prSet presAssocID="{0D9217E5-CF13-4630-BB78-323FC960C9A1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7D3C-F3EE-4F16-B554-9C9F7CA31839}" type="pres">
      <dgm:prSet presAssocID="{C0D3F74C-4283-403E-8422-4851A3980753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CF4CC-2430-4798-902A-7AC14EE30137}" srcId="{10373A4D-B43A-450E-983D-46EAECE00B0C}" destId="{BB76E361-0234-40EA-85F8-5FD96DAB8A17}" srcOrd="2" destOrd="0" parTransId="{D70CC907-1F34-4EBE-BFCA-1F20421E0F3D}" sibTransId="{4D7424C1-5B6D-46F4-AA88-E08DE8BD97E0}"/>
    <dgm:cxn modelId="{10F982FF-B133-4636-A66D-58903CEA2436}" type="presOf" srcId="{0D9217E5-CF13-4630-BB78-323FC960C9A1}" destId="{73F4136C-5412-44E1-BAF8-692C55E7A8AC}" srcOrd="0" destOrd="0" presId="urn:microsoft.com/office/officeart/2005/8/layout/cycle3"/>
    <dgm:cxn modelId="{8F982B71-0AFA-4EFB-A259-464B9CF67089}" srcId="{10373A4D-B43A-450E-983D-46EAECE00B0C}" destId="{47CD7607-B046-4AC8-8B7C-47C45EE6C029}" srcOrd="1" destOrd="0" parTransId="{9DC3D4C6-1B4E-43A8-9F14-4D6C027DF76D}" sibTransId="{F149190D-7963-47D3-AAFD-C146BF7E609E}"/>
    <dgm:cxn modelId="{CDFB51A2-EC95-4426-9FC8-A78AC9B2E904}" srcId="{10373A4D-B43A-450E-983D-46EAECE00B0C}" destId="{74F1701C-D578-4E6E-95C6-9069810E3BB4}" srcOrd="5" destOrd="0" parTransId="{BBCC3AB6-EDD4-475C-91BF-9304B11869B8}" sibTransId="{31C93B2E-1DF0-4C82-913B-F220DEF7589D}"/>
    <dgm:cxn modelId="{ED9EC1C8-B7EF-46B3-A555-7DA61D100F6E}" srcId="{10373A4D-B43A-450E-983D-46EAECE00B0C}" destId="{0D9217E5-CF13-4630-BB78-323FC960C9A1}" srcOrd="7" destOrd="0" parTransId="{7E461168-1D8F-49BA-A83C-2237933FE241}" sibTransId="{029AE050-27A5-4903-AF51-023C3D27098C}"/>
    <dgm:cxn modelId="{1D0A8452-A847-45D2-B866-BF784BE0B148}" type="presOf" srcId="{BB76E361-0234-40EA-85F8-5FD96DAB8A17}" destId="{7E398703-7631-490E-BA7C-8577A21A87BF}" srcOrd="0" destOrd="0" presId="urn:microsoft.com/office/officeart/2005/8/layout/cycle3"/>
    <dgm:cxn modelId="{2BE0591C-1392-4991-8CD6-04B4AFDCFBC1}" srcId="{10373A4D-B43A-450E-983D-46EAECE00B0C}" destId="{7131A022-AEE7-475E-91E5-6841583C0B21}" srcOrd="0" destOrd="0" parTransId="{0758CB6A-8C1F-4862-B521-061B82AE07BF}" sibTransId="{9CE31310-B268-42DC-B6DB-2A18EBB513F0}"/>
    <dgm:cxn modelId="{2FE7A7BC-A565-46E2-9CF8-6429DBD9AB6F}" type="presOf" srcId="{C0D3F74C-4283-403E-8422-4851A3980753}" destId="{65507D3C-F3EE-4F16-B554-9C9F7CA31839}" srcOrd="0" destOrd="0" presId="urn:microsoft.com/office/officeart/2005/8/layout/cycle3"/>
    <dgm:cxn modelId="{72270E45-D98E-463E-8AC2-9520552336CD}" srcId="{10373A4D-B43A-450E-983D-46EAECE00B0C}" destId="{8DD4AC8C-12B6-49F2-9E4A-DBB9CD7F981F}" srcOrd="3" destOrd="0" parTransId="{234DCD1D-B226-4BC8-8A28-BE3151155696}" sibTransId="{F4B96736-5C96-4649-B21D-65971B1E6E11}"/>
    <dgm:cxn modelId="{B89ED01A-C28E-44C0-9F98-386BCFBCB8D0}" type="presOf" srcId="{7131A022-AEE7-475E-91E5-6841583C0B21}" destId="{3C578F11-6716-4516-AD50-12E827D5AC0F}" srcOrd="0" destOrd="0" presId="urn:microsoft.com/office/officeart/2005/8/layout/cycle3"/>
    <dgm:cxn modelId="{FD258F1D-66E0-4419-8383-C34F66439257}" type="presOf" srcId="{B84FADA6-9FF5-448E-A581-25EA104DD788}" destId="{27DF3869-B24F-4C64-AA54-880939382E76}" srcOrd="0" destOrd="0" presId="urn:microsoft.com/office/officeart/2005/8/layout/cycle3"/>
    <dgm:cxn modelId="{279D3063-0BF3-48AD-B3C5-B049A34F0BFD}" srcId="{10373A4D-B43A-450E-983D-46EAECE00B0C}" destId="{C0D3F74C-4283-403E-8422-4851A3980753}" srcOrd="8" destOrd="0" parTransId="{87AD339C-C879-492E-86A7-3BF379ECBD7E}" sibTransId="{33706FFD-2E71-4EC3-B453-40D6080E9485}"/>
    <dgm:cxn modelId="{0A12DCAA-4302-4E1E-97E5-59B9A3B3F909}" type="presOf" srcId="{47CD7607-B046-4AC8-8B7C-47C45EE6C029}" destId="{88824D05-5579-4D95-9930-B02ADF87FC8D}" srcOrd="0" destOrd="0" presId="urn:microsoft.com/office/officeart/2005/8/layout/cycle3"/>
    <dgm:cxn modelId="{AAEE5B62-C53F-4C53-8BDD-C0186F7E1D96}" type="presOf" srcId="{8DD4AC8C-12B6-49F2-9E4A-DBB9CD7F981F}" destId="{B916F06C-6E05-4EED-B984-2E38C9EB97E4}" srcOrd="0" destOrd="0" presId="urn:microsoft.com/office/officeart/2005/8/layout/cycle3"/>
    <dgm:cxn modelId="{7854771B-4406-471D-A38B-90BA9B9742E4}" srcId="{10373A4D-B43A-450E-983D-46EAECE00B0C}" destId="{8E258F09-36A6-4ED4-B150-7840D1F181EB}" srcOrd="4" destOrd="0" parTransId="{88B621D2-0DAE-4E36-B61B-56F836AEEB64}" sibTransId="{0385A6B7-223F-4C0C-8A81-C6CFB8E9F7C5}"/>
    <dgm:cxn modelId="{180C84B1-34FA-4953-865A-97AC825CEE1F}" type="presOf" srcId="{9CE31310-B268-42DC-B6DB-2A18EBB513F0}" destId="{0E11FDC6-F6A1-4085-9C99-0827E8A73BA6}" srcOrd="0" destOrd="0" presId="urn:microsoft.com/office/officeart/2005/8/layout/cycle3"/>
    <dgm:cxn modelId="{88505DFF-E16C-4A1B-AEAD-43CBA0944822}" type="presOf" srcId="{10373A4D-B43A-450E-983D-46EAECE00B0C}" destId="{81FF2697-4A34-4FD0-9FF2-5C63FFDCA78B}" srcOrd="0" destOrd="0" presId="urn:microsoft.com/office/officeart/2005/8/layout/cycle3"/>
    <dgm:cxn modelId="{E8266C44-55C0-4322-9467-90084C87F798}" type="presOf" srcId="{74F1701C-D578-4E6E-95C6-9069810E3BB4}" destId="{13E4383A-6846-43EE-983D-B1407EA36ADC}" srcOrd="0" destOrd="0" presId="urn:microsoft.com/office/officeart/2005/8/layout/cycle3"/>
    <dgm:cxn modelId="{076E9D3A-066C-4FEC-A2BB-BFA67DC37D01}" type="presOf" srcId="{8E258F09-36A6-4ED4-B150-7840D1F181EB}" destId="{7B22443E-8682-488E-92DF-BD4A9876C6FE}" srcOrd="0" destOrd="0" presId="urn:microsoft.com/office/officeart/2005/8/layout/cycle3"/>
    <dgm:cxn modelId="{6A31B81E-947C-4F2C-87EA-01773BEB5666}" srcId="{10373A4D-B43A-450E-983D-46EAECE00B0C}" destId="{B84FADA6-9FF5-448E-A581-25EA104DD788}" srcOrd="6" destOrd="0" parTransId="{0BFB0312-4CB5-4071-8AFC-BE8E266EA98C}" sibTransId="{77E17D32-F915-4074-88AD-4D877B76BCA5}"/>
    <dgm:cxn modelId="{30BBC117-6166-41AA-BB7C-3222DD4BCD44}" type="presParOf" srcId="{81FF2697-4A34-4FD0-9FF2-5C63FFDCA78B}" destId="{39DA7369-0D6D-445B-9560-13177A86B891}" srcOrd="0" destOrd="0" presId="urn:microsoft.com/office/officeart/2005/8/layout/cycle3"/>
    <dgm:cxn modelId="{77E3D491-DCB4-4649-B9E7-ED090C515929}" type="presParOf" srcId="{39DA7369-0D6D-445B-9560-13177A86B891}" destId="{3C578F11-6716-4516-AD50-12E827D5AC0F}" srcOrd="0" destOrd="0" presId="urn:microsoft.com/office/officeart/2005/8/layout/cycle3"/>
    <dgm:cxn modelId="{F60B5093-6BA4-49ED-9CDB-CD81715D4F41}" type="presParOf" srcId="{39DA7369-0D6D-445B-9560-13177A86B891}" destId="{0E11FDC6-F6A1-4085-9C99-0827E8A73BA6}" srcOrd="1" destOrd="0" presId="urn:microsoft.com/office/officeart/2005/8/layout/cycle3"/>
    <dgm:cxn modelId="{86B3D1F9-149A-4587-8934-A2FBBB242C7E}" type="presParOf" srcId="{39DA7369-0D6D-445B-9560-13177A86B891}" destId="{88824D05-5579-4D95-9930-B02ADF87FC8D}" srcOrd="2" destOrd="0" presId="urn:microsoft.com/office/officeart/2005/8/layout/cycle3"/>
    <dgm:cxn modelId="{6035918E-E880-497D-A0E0-2D869A0F40A3}" type="presParOf" srcId="{39DA7369-0D6D-445B-9560-13177A86B891}" destId="{7E398703-7631-490E-BA7C-8577A21A87BF}" srcOrd="3" destOrd="0" presId="urn:microsoft.com/office/officeart/2005/8/layout/cycle3"/>
    <dgm:cxn modelId="{C78AAA38-27A6-4212-B20A-30CAC6124608}" type="presParOf" srcId="{39DA7369-0D6D-445B-9560-13177A86B891}" destId="{B916F06C-6E05-4EED-B984-2E38C9EB97E4}" srcOrd="4" destOrd="0" presId="urn:microsoft.com/office/officeart/2005/8/layout/cycle3"/>
    <dgm:cxn modelId="{900D9814-1FCF-4AE6-9CFA-B877CD3946EA}" type="presParOf" srcId="{39DA7369-0D6D-445B-9560-13177A86B891}" destId="{7B22443E-8682-488E-92DF-BD4A9876C6FE}" srcOrd="5" destOrd="0" presId="urn:microsoft.com/office/officeart/2005/8/layout/cycle3"/>
    <dgm:cxn modelId="{43FAA1D7-0599-4E35-AEFC-3D71C47B13A7}" type="presParOf" srcId="{39DA7369-0D6D-445B-9560-13177A86B891}" destId="{13E4383A-6846-43EE-983D-B1407EA36ADC}" srcOrd="6" destOrd="0" presId="urn:microsoft.com/office/officeart/2005/8/layout/cycle3"/>
    <dgm:cxn modelId="{88F6EFE3-3A57-47A4-9B1E-1F0147A63C5D}" type="presParOf" srcId="{39DA7369-0D6D-445B-9560-13177A86B891}" destId="{27DF3869-B24F-4C64-AA54-880939382E76}" srcOrd="7" destOrd="0" presId="urn:microsoft.com/office/officeart/2005/8/layout/cycle3"/>
    <dgm:cxn modelId="{BB3586DA-7394-4BDB-BEFF-2AA23ACDE50D}" type="presParOf" srcId="{39DA7369-0D6D-445B-9560-13177A86B891}" destId="{73F4136C-5412-44E1-BAF8-692C55E7A8AC}" srcOrd="8" destOrd="0" presId="urn:microsoft.com/office/officeart/2005/8/layout/cycle3"/>
    <dgm:cxn modelId="{6FF6D1DD-85A8-4D63-913D-059B5F0BEBA8}" type="presParOf" srcId="{39DA7369-0D6D-445B-9560-13177A86B891}" destId="{65507D3C-F3EE-4F16-B554-9C9F7CA3183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D1ED1-05BB-4234-AF25-118B3535BFEE}" type="doc">
      <dgm:prSet loTypeId="urn:microsoft.com/office/officeart/2005/8/layout/equation2" loCatId="process" qsTypeId="urn:microsoft.com/office/officeart/2005/8/quickstyle/simple5" qsCatId="simple" csTypeId="urn:microsoft.com/office/officeart/2005/8/colors/colorful2" csCatId="colorful" phldr="1"/>
      <dgm:spPr/>
    </dgm:pt>
    <dgm:pt modelId="{B0D275FE-DC8C-4A77-8686-E343E162F691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Moral</a:t>
          </a:r>
          <a:endParaRPr lang="en-ID" dirty="0"/>
        </a:p>
      </dgm:t>
    </dgm:pt>
    <dgm:pt modelId="{EA36D0EE-A31F-47A0-9FC4-47DD4AB68CF2}" type="parTrans" cxnId="{20788D4F-3E40-4951-B3CB-87600C80F066}">
      <dgm:prSet/>
      <dgm:spPr/>
      <dgm:t>
        <a:bodyPr/>
        <a:lstStyle/>
        <a:p>
          <a:endParaRPr lang="en-ID"/>
        </a:p>
      </dgm:t>
    </dgm:pt>
    <dgm:pt modelId="{B0D45817-AF8A-4A13-9894-7E541C4D9C26}" type="sibTrans" cxnId="{20788D4F-3E40-4951-B3CB-87600C80F066}">
      <dgm:prSet/>
      <dgm:spPr/>
      <dgm:t>
        <a:bodyPr/>
        <a:lstStyle/>
        <a:p>
          <a:endParaRPr lang="en-ID"/>
        </a:p>
      </dgm:t>
    </dgm:pt>
    <dgm:pt modelId="{3612F91C-4266-44D8-A974-01968090E890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Ekonomi</a:t>
          </a:r>
          <a:endParaRPr lang="en-ID" dirty="0"/>
        </a:p>
      </dgm:t>
    </dgm:pt>
    <dgm:pt modelId="{20D3C49B-C325-4D08-8AD7-38BE6FD8EAC4}" type="parTrans" cxnId="{2D8FE462-9122-4DA3-8ED7-54A313E131D8}">
      <dgm:prSet/>
      <dgm:spPr/>
      <dgm:t>
        <a:bodyPr/>
        <a:lstStyle/>
        <a:p>
          <a:endParaRPr lang="en-ID"/>
        </a:p>
      </dgm:t>
    </dgm:pt>
    <dgm:pt modelId="{A40C8E50-1F25-4813-8620-2A42E8829424}" type="sibTrans" cxnId="{2D8FE462-9122-4DA3-8ED7-54A313E131D8}">
      <dgm:prSet/>
      <dgm:spPr/>
      <dgm:t>
        <a:bodyPr/>
        <a:lstStyle/>
        <a:p>
          <a:endParaRPr lang="en-ID"/>
        </a:p>
      </dgm:t>
    </dgm:pt>
    <dgm:pt modelId="{DB46CFC8-9E49-4052-9A80-88E6275D4081}">
      <dgm:prSet phldrT="[Text]"/>
      <dgm:spPr/>
      <dgm:t>
        <a:bodyPr/>
        <a:lstStyle/>
        <a:p>
          <a:r>
            <a:rPr lang="en-US" dirty="0" err="1"/>
            <a:t>Ekslusif</a:t>
          </a:r>
          <a:endParaRPr lang="en-ID" dirty="0"/>
        </a:p>
      </dgm:t>
    </dgm:pt>
    <dgm:pt modelId="{0F31CDC2-1804-4BE2-921E-C74F9C345B8D}" type="parTrans" cxnId="{7B6E103D-5AAA-49C8-8A2C-4BAE1E80E055}">
      <dgm:prSet/>
      <dgm:spPr/>
      <dgm:t>
        <a:bodyPr/>
        <a:lstStyle/>
        <a:p>
          <a:endParaRPr lang="en-ID"/>
        </a:p>
      </dgm:t>
    </dgm:pt>
    <dgm:pt modelId="{566FCFB0-CF62-43B3-933D-F597529351CD}" type="sibTrans" cxnId="{7B6E103D-5AAA-49C8-8A2C-4BAE1E80E055}">
      <dgm:prSet/>
      <dgm:spPr/>
      <dgm:t>
        <a:bodyPr/>
        <a:lstStyle/>
        <a:p>
          <a:endParaRPr lang="en-ID"/>
        </a:p>
      </dgm:t>
    </dgm:pt>
    <dgm:pt modelId="{2551DC35-74F6-4A0D-AF98-1AE5C0237B73}" type="pres">
      <dgm:prSet presAssocID="{DF5D1ED1-05BB-4234-AF25-118B3535BFEE}" presName="Name0" presStyleCnt="0">
        <dgm:presLayoutVars>
          <dgm:dir/>
          <dgm:resizeHandles val="exact"/>
        </dgm:presLayoutVars>
      </dgm:prSet>
      <dgm:spPr/>
    </dgm:pt>
    <dgm:pt modelId="{F90489B5-C076-4E92-A140-BB27DDC400D8}" type="pres">
      <dgm:prSet presAssocID="{DF5D1ED1-05BB-4234-AF25-118B3535BFEE}" presName="vNodes" presStyleCnt="0"/>
      <dgm:spPr/>
    </dgm:pt>
    <dgm:pt modelId="{04E343C3-D5D9-4203-B04C-40F199D72607}" type="pres">
      <dgm:prSet presAssocID="{B0D275FE-DC8C-4A77-8686-E343E162F6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9AB9-4BDD-4755-AB9A-0AB548B3B788}" type="pres">
      <dgm:prSet presAssocID="{B0D45817-AF8A-4A13-9894-7E541C4D9C26}" presName="spacerT" presStyleCnt="0"/>
      <dgm:spPr/>
    </dgm:pt>
    <dgm:pt modelId="{3092C78D-7D9E-463A-A170-DD5E7629D475}" type="pres">
      <dgm:prSet presAssocID="{B0D45817-AF8A-4A13-9894-7E541C4D9C2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589712B-97B8-4C2F-A202-84EC415C1C99}" type="pres">
      <dgm:prSet presAssocID="{B0D45817-AF8A-4A13-9894-7E541C4D9C26}" presName="spacerB" presStyleCnt="0"/>
      <dgm:spPr/>
    </dgm:pt>
    <dgm:pt modelId="{8F3FE929-3B42-4A59-9BDB-85B827893FFE}" type="pres">
      <dgm:prSet presAssocID="{3612F91C-4266-44D8-A974-01968090E8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61F03-E237-4ECE-B5DE-C8BAD0ACAF24}" type="pres">
      <dgm:prSet presAssocID="{DF5D1ED1-05BB-4234-AF25-118B3535BFE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0808161-89E1-4537-9D35-C2C11945F2D1}" type="pres">
      <dgm:prSet presAssocID="{DF5D1ED1-05BB-4234-AF25-118B3535BFE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3E2E605-BD44-478A-813B-98E65B319CD2}" type="pres">
      <dgm:prSet presAssocID="{DF5D1ED1-05BB-4234-AF25-118B3535BFE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E103D-5AAA-49C8-8A2C-4BAE1E80E055}" srcId="{DF5D1ED1-05BB-4234-AF25-118B3535BFEE}" destId="{DB46CFC8-9E49-4052-9A80-88E6275D4081}" srcOrd="2" destOrd="0" parTransId="{0F31CDC2-1804-4BE2-921E-C74F9C345B8D}" sibTransId="{566FCFB0-CF62-43B3-933D-F597529351CD}"/>
    <dgm:cxn modelId="{AC22C9BA-EEF5-44DD-AA56-9C5F65E51F20}" type="presOf" srcId="{B0D275FE-DC8C-4A77-8686-E343E162F691}" destId="{04E343C3-D5D9-4203-B04C-40F199D72607}" srcOrd="0" destOrd="0" presId="urn:microsoft.com/office/officeart/2005/8/layout/equation2"/>
    <dgm:cxn modelId="{9B3C9F51-5234-4AEF-B34B-CF32BD249CD5}" type="presOf" srcId="{3612F91C-4266-44D8-A974-01968090E890}" destId="{8F3FE929-3B42-4A59-9BDB-85B827893FFE}" srcOrd="0" destOrd="0" presId="urn:microsoft.com/office/officeart/2005/8/layout/equation2"/>
    <dgm:cxn modelId="{E70B4215-8E8A-49B0-8C93-0E5D6A9F8098}" type="presOf" srcId="{A40C8E50-1F25-4813-8620-2A42E8829424}" destId="{34561F03-E237-4ECE-B5DE-C8BAD0ACAF24}" srcOrd="0" destOrd="0" presId="urn:microsoft.com/office/officeart/2005/8/layout/equation2"/>
    <dgm:cxn modelId="{20788D4F-3E40-4951-B3CB-87600C80F066}" srcId="{DF5D1ED1-05BB-4234-AF25-118B3535BFEE}" destId="{B0D275FE-DC8C-4A77-8686-E343E162F691}" srcOrd="0" destOrd="0" parTransId="{EA36D0EE-A31F-47A0-9FC4-47DD4AB68CF2}" sibTransId="{B0D45817-AF8A-4A13-9894-7E541C4D9C26}"/>
    <dgm:cxn modelId="{06247B2D-9EB6-444F-92EF-01AC3F5CFC0B}" type="presOf" srcId="{B0D45817-AF8A-4A13-9894-7E541C4D9C26}" destId="{3092C78D-7D9E-463A-A170-DD5E7629D475}" srcOrd="0" destOrd="0" presId="urn:microsoft.com/office/officeart/2005/8/layout/equation2"/>
    <dgm:cxn modelId="{2D8FE462-9122-4DA3-8ED7-54A313E131D8}" srcId="{DF5D1ED1-05BB-4234-AF25-118B3535BFEE}" destId="{3612F91C-4266-44D8-A974-01968090E890}" srcOrd="1" destOrd="0" parTransId="{20D3C49B-C325-4D08-8AD7-38BE6FD8EAC4}" sibTransId="{A40C8E50-1F25-4813-8620-2A42E8829424}"/>
    <dgm:cxn modelId="{33F62223-D481-47B0-B73E-4D73B0C0ABA6}" type="presOf" srcId="{A40C8E50-1F25-4813-8620-2A42E8829424}" destId="{70808161-89E1-4537-9D35-C2C11945F2D1}" srcOrd="1" destOrd="0" presId="urn:microsoft.com/office/officeart/2005/8/layout/equation2"/>
    <dgm:cxn modelId="{9568C173-B3EF-4120-A7ED-62A519B3F74E}" type="presOf" srcId="{DF5D1ED1-05BB-4234-AF25-118B3535BFEE}" destId="{2551DC35-74F6-4A0D-AF98-1AE5C0237B73}" srcOrd="0" destOrd="0" presId="urn:microsoft.com/office/officeart/2005/8/layout/equation2"/>
    <dgm:cxn modelId="{3A109BB8-7E45-4D44-BEEE-F2A8C14F30B7}" type="presOf" srcId="{DB46CFC8-9E49-4052-9A80-88E6275D4081}" destId="{A3E2E605-BD44-478A-813B-98E65B319CD2}" srcOrd="0" destOrd="0" presId="urn:microsoft.com/office/officeart/2005/8/layout/equation2"/>
    <dgm:cxn modelId="{0D322779-CF85-4AEC-A3A6-EE7E7FCBB17A}" type="presParOf" srcId="{2551DC35-74F6-4A0D-AF98-1AE5C0237B73}" destId="{F90489B5-C076-4E92-A140-BB27DDC400D8}" srcOrd="0" destOrd="0" presId="urn:microsoft.com/office/officeart/2005/8/layout/equation2"/>
    <dgm:cxn modelId="{D2CCCE7F-ACC4-474A-9F94-9BA49DE2416A}" type="presParOf" srcId="{F90489B5-C076-4E92-A140-BB27DDC400D8}" destId="{04E343C3-D5D9-4203-B04C-40F199D72607}" srcOrd="0" destOrd="0" presId="urn:microsoft.com/office/officeart/2005/8/layout/equation2"/>
    <dgm:cxn modelId="{C48A679F-05E3-4F97-9DC1-7137BFC2E599}" type="presParOf" srcId="{F90489B5-C076-4E92-A140-BB27DDC400D8}" destId="{0F9E9AB9-4BDD-4755-AB9A-0AB548B3B788}" srcOrd="1" destOrd="0" presId="urn:microsoft.com/office/officeart/2005/8/layout/equation2"/>
    <dgm:cxn modelId="{1C725A83-1676-4D7D-9A99-632B34929967}" type="presParOf" srcId="{F90489B5-C076-4E92-A140-BB27DDC400D8}" destId="{3092C78D-7D9E-463A-A170-DD5E7629D475}" srcOrd="2" destOrd="0" presId="urn:microsoft.com/office/officeart/2005/8/layout/equation2"/>
    <dgm:cxn modelId="{8401F86D-4720-4CCC-A843-587CA2F99590}" type="presParOf" srcId="{F90489B5-C076-4E92-A140-BB27DDC400D8}" destId="{F589712B-97B8-4C2F-A202-84EC415C1C99}" srcOrd="3" destOrd="0" presId="urn:microsoft.com/office/officeart/2005/8/layout/equation2"/>
    <dgm:cxn modelId="{03A7260D-A256-4742-9176-59EAEE669D5C}" type="presParOf" srcId="{F90489B5-C076-4E92-A140-BB27DDC400D8}" destId="{8F3FE929-3B42-4A59-9BDB-85B827893FFE}" srcOrd="4" destOrd="0" presId="urn:microsoft.com/office/officeart/2005/8/layout/equation2"/>
    <dgm:cxn modelId="{BF45EC8B-BB3C-49C6-9832-81B88A4C453C}" type="presParOf" srcId="{2551DC35-74F6-4A0D-AF98-1AE5C0237B73}" destId="{34561F03-E237-4ECE-B5DE-C8BAD0ACAF24}" srcOrd="1" destOrd="0" presId="urn:microsoft.com/office/officeart/2005/8/layout/equation2"/>
    <dgm:cxn modelId="{B79167C7-F47A-413A-983C-08B9EA965DE8}" type="presParOf" srcId="{34561F03-E237-4ECE-B5DE-C8BAD0ACAF24}" destId="{70808161-89E1-4537-9D35-C2C11945F2D1}" srcOrd="0" destOrd="0" presId="urn:microsoft.com/office/officeart/2005/8/layout/equation2"/>
    <dgm:cxn modelId="{759D8B3C-65D9-4B93-94D2-BF54BCBD0A67}" type="presParOf" srcId="{2551DC35-74F6-4A0D-AF98-1AE5C0237B73}" destId="{A3E2E605-BD44-478A-813B-98E65B319C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8E256-1D0E-4240-9C7D-259FD7FA15D4}" type="doc">
      <dgm:prSet loTypeId="urn:microsoft.com/office/officeart/2005/8/layout/cycle7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092DBED5-AB70-4D69-AF41-0E27524194B2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Subyek</a:t>
          </a:r>
          <a:r>
            <a:rPr lang="en-US" dirty="0">
              <a:latin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</a:rPr>
            <a:t>Hak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Cipta</a:t>
          </a:r>
          <a:endParaRPr lang="en-ID" dirty="0"/>
        </a:p>
      </dgm:t>
    </dgm:pt>
    <dgm:pt modelId="{675ADD17-1EB9-4C18-9F8F-3DCF2034CDF9}" type="parTrans" cxnId="{A06411CF-D209-411A-8BEA-C111922B3F4D}">
      <dgm:prSet/>
      <dgm:spPr/>
      <dgm:t>
        <a:bodyPr/>
        <a:lstStyle/>
        <a:p>
          <a:endParaRPr lang="en-ID"/>
        </a:p>
      </dgm:t>
    </dgm:pt>
    <dgm:pt modelId="{73E10278-AC8B-4E5A-B0DD-257EA79D429C}" type="sibTrans" cxnId="{A06411CF-D209-411A-8BEA-C111922B3F4D}">
      <dgm:prSet/>
      <dgm:spPr/>
      <dgm:t>
        <a:bodyPr/>
        <a:lstStyle/>
        <a:p>
          <a:endParaRPr lang="en-ID"/>
        </a:p>
      </dgm:t>
    </dgm:pt>
    <dgm:pt modelId="{683F1B7F-779C-4809-BFEE-455F8EDE3677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Badan Hukum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067DEF-C5E7-49FD-B5C1-3A2E45D613C0}" type="parTrans" cxnId="{403F9939-92AC-4EA2-AE43-6B1797772655}">
      <dgm:prSet/>
      <dgm:spPr/>
      <dgm:t>
        <a:bodyPr/>
        <a:lstStyle/>
        <a:p>
          <a:endParaRPr lang="en-ID"/>
        </a:p>
      </dgm:t>
    </dgm:pt>
    <dgm:pt modelId="{123EC49F-B49E-43A9-B6C3-38C3A3430B89}" type="sibTrans" cxnId="{403F9939-92AC-4EA2-AE43-6B1797772655}">
      <dgm:prSet/>
      <dgm:spPr/>
      <dgm:t>
        <a:bodyPr/>
        <a:lstStyle/>
        <a:p>
          <a:endParaRPr lang="en-ID"/>
        </a:p>
      </dgm:t>
    </dgm:pt>
    <dgm:pt modelId="{44851980-650F-4241-8AA2-575F6EAD940E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Perorangan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AB9CD3-EA68-4317-81BC-7DDAE6ED21F7}" type="parTrans" cxnId="{073EAA8B-C7CA-4FED-9BA4-FBDD4597C910}">
      <dgm:prSet/>
      <dgm:spPr/>
      <dgm:t>
        <a:bodyPr/>
        <a:lstStyle/>
        <a:p>
          <a:endParaRPr lang="en-ID"/>
        </a:p>
      </dgm:t>
    </dgm:pt>
    <dgm:pt modelId="{47B7ECEC-91EA-4F41-8BF5-8A66433ADE6A}" type="sibTrans" cxnId="{073EAA8B-C7CA-4FED-9BA4-FBDD4597C910}">
      <dgm:prSet/>
      <dgm:spPr/>
      <dgm:t>
        <a:bodyPr/>
        <a:lstStyle/>
        <a:p>
          <a:endParaRPr lang="en-ID"/>
        </a:p>
      </dgm:t>
    </dgm:pt>
    <dgm:pt modelId="{61667905-8C22-4A1E-BE6B-713C07352096}" type="pres">
      <dgm:prSet presAssocID="{F168E256-1D0E-4240-9C7D-259FD7FA15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EB3E9-D86C-4AF3-8344-F7B575B4D084}" type="pres">
      <dgm:prSet presAssocID="{092DBED5-AB70-4D69-AF41-0E27524194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BD6D5-4A7D-4A1C-8E77-A1DDA589BE00}" type="pres">
      <dgm:prSet presAssocID="{73E10278-AC8B-4E5A-B0DD-257EA79D429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63E8ACA-ED83-47F5-A512-1679EC7062CD}" type="pres">
      <dgm:prSet presAssocID="{73E10278-AC8B-4E5A-B0DD-257EA79D42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29E9C82-3250-48CB-ACA9-1DD67D8304A0}" type="pres">
      <dgm:prSet presAssocID="{683F1B7F-779C-4809-BFEE-455F8EDE36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07698-74A3-4156-B15C-C41B7107940A}" type="pres">
      <dgm:prSet presAssocID="{123EC49F-B49E-43A9-B6C3-38C3A3430B8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9FACADA-C423-4F09-9CD3-01B062E2FC58}" type="pres">
      <dgm:prSet presAssocID="{123EC49F-B49E-43A9-B6C3-38C3A3430B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C3AA799-5A55-4399-9FE8-C8881B4DD75B}" type="pres">
      <dgm:prSet presAssocID="{44851980-650F-4241-8AA2-575F6EAD94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1592E-7B81-4CE7-B9A0-EEC533059B63}" type="pres">
      <dgm:prSet presAssocID="{47B7ECEC-91EA-4F41-8BF5-8A66433ADE6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268D0E2-8115-41A4-A521-E951B284E4B3}" type="pres">
      <dgm:prSet presAssocID="{47B7ECEC-91EA-4F41-8BF5-8A66433ADE6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230F787-5AE5-403A-AF15-9E5CA79DFC66}" type="presOf" srcId="{44851980-650F-4241-8AA2-575F6EAD940E}" destId="{EC3AA799-5A55-4399-9FE8-C8881B4DD75B}" srcOrd="0" destOrd="0" presId="urn:microsoft.com/office/officeart/2005/8/layout/cycle7"/>
    <dgm:cxn modelId="{32906B28-AC98-43CD-BFFC-03824D76AAD0}" type="presOf" srcId="{47B7ECEC-91EA-4F41-8BF5-8A66433ADE6A}" destId="{F611592E-7B81-4CE7-B9A0-EEC533059B63}" srcOrd="0" destOrd="0" presId="urn:microsoft.com/office/officeart/2005/8/layout/cycle7"/>
    <dgm:cxn modelId="{EFBD85B3-D5E4-491D-90F5-B20DEBFD6364}" type="presOf" srcId="{73E10278-AC8B-4E5A-B0DD-257EA79D429C}" destId="{69BBD6D5-4A7D-4A1C-8E77-A1DDA589BE00}" srcOrd="0" destOrd="0" presId="urn:microsoft.com/office/officeart/2005/8/layout/cycle7"/>
    <dgm:cxn modelId="{403F9939-92AC-4EA2-AE43-6B1797772655}" srcId="{F168E256-1D0E-4240-9C7D-259FD7FA15D4}" destId="{683F1B7F-779C-4809-BFEE-455F8EDE3677}" srcOrd="1" destOrd="0" parTransId="{61067DEF-C5E7-49FD-B5C1-3A2E45D613C0}" sibTransId="{123EC49F-B49E-43A9-B6C3-38C3A3430B89}"/>
    <dgm:cxn modelId="{CC7C7C93-8F4E-4AF6-AFF2-4C1AA698693E}" type="presOf" srcId="{683F1B7F-779C-4809-BFEE-455F8EDE3677}" destId="{B29E9C82-3250-48CB-ACA9-1DD67D8304A0}" srcOrd="0" destOrd="0" presId="urn:microsoft.com/office/officeart/2005/8/layout/cycle7"/>
    <dgm:cxn modelId="{F43B0C1F-3FF3-45FC-94A7-1077DA3FC89F}" type="presOf" srcId="{092DBED5-AB70-4D69-AF41-0E27524194B2}" destId="{0B6EB3E9-D86C-4AF3-8344-F7B575B4D084}" srcOrd="0" destOrd="0" presId="urn:microsoft.com/office/officeart/2005/8/layout/cycle7"/>
    <dgm:cxn modelId="{95D308D1-EC89-428A-BB91-6707E1784837}" type="presOf" srcId="{47B7ECEC-91EA-4F41-8BF5-8A66433ADE6A}" destId="{C268D0E2-8115-41A4-A521-E951B284E4B3}" srcOrd="1" destOrd="0" presId="urn:microsoft.com/office/officeart/2005/8/layout/cycle7"/>
    <dgm:cxn modelId="{0FA404B2-52C3-4E55-9F8B-AD97AC0BA84D}" type="presOf" srcId="{123EC49F-B49E-43A9-B6C3-38C3A3430B89}" destId="{AE407698-74A3-4156-B15C-C41B7107940A}" srcOrd="0" destOrd="0" presId="urn:microsoft.com/office/officeart/2005/8/layout/cycle7"/>
    <dgm:cxn modelId="{0B75648F-52D8-4457-9B56-ED759FB3B1BE}" type="presOf" srcId="{123EC49F-B49E-43A9-B6C3-38C3A3430B89}" destId="{29FACADA-C423-4F09-9CD3-01B062E2FC58}" srcOrd="1" destOrd="0" presId="urn:microsoft.com/office/officeart/2005/8/layout/cycle7"/>
    <dgm:cxn modelId="{A06411CF-D209-411A-8BEA-C111922B3F4D}" srcId="{F168E256-1D0E-4240-9C7D-259FD7FA15D4}" destId="{092DBED5-AB70-4D69-AF41-0E27524194B2}" srcOrd="0" destOrd="0" parTransId="{675ADD17-1EB9-4C18-9F8F-3DCF2034CDF9}" sibTransId="{73E10278-AC8B-4E5A-B0DD-257EA79D429C}"/>
    <dgm:cxn modelId="{2F7953D6-EEE7-46EF-9905-3C92152ACB29}" type="presOf" srcId="{73E10278-AC8B-4E5A-B0DD-257EA79D429C}" destId="{D63E8ACA-ED83-47F5-A512-1679EC7062CD}" srcOrd="1" destOrd="0" presId="urn:microsoft.com/office/officeart/2005/8/layout/cycle7"/>
    <dgm:cxn modelId="{073EAA8B-C7CA-4FED-9BA4-FBDD4597C910}" srcId="{F168E256-1D0E-4240-9C7D-259FD7FA15D4}" destId="{44851980-650F-4241-8AA2-575F6EAD940E}" srcOrd="2" destOrd="0" parTransId="{B2AB9CD3-EA68-4317-81BC-7DDAE6ED21F7}" sibTransId="{47B7ECEC-91EA-4F41-8BF5-8A66433ADE6A}"/>
    <dgm:cxn modelId="{CBE44EAD-2EDC-43E4-9AB8-B89B07C950E4}" type="presOf" srcId="{F168E256-1D0E-4240-9C7D-259FD7FA15D4}" destId="{61667905-8C22-4A1E-BE6B-713C07352096}" srcOrd="0" destOrd="0" presId="urn:microsoft.com/office/officeart/2005/8/layout/cycle7"/>
    <dgm:cxn modelId="{092A0F9B-1F11-44F3-B2B4-58F47B717FFB}" type="presParOf" srcId="{61667905-8C22-4A1E-BE6B-713C07352096}" destId="{0B6EB3E9-D86C-4AF3-8344-F7B575B4D084}" srcOrd="0" destOrd="0" presId="urn:microsoft.com/office/officeart/2005/8/layout/cycle7"/>
    <dgm:cxn modelId="{7930B061-4D3E-406E-82AF-F5AC5B6F5C6D}" type="presParOf" srcId="{61667905-8C22-4A1E-BE6B-713C07352096}" destId="{69BBD6D5-4A7D-4A1C-8E77-A1DDA589BE00}" srcOrd="1" destOrd="0" presId="urn:microsoft.com/office/officeart/2005/8/layout/cycle7"/>
    <dgm:cxn modelId="{E885D73C-978B-463D-A5FD-229800D44825}" type="presParOf" srcId="{69BBD6D5-4A7D-4A1C-8E77-A1DDA589BE00}" destId="{D63E8ACA-ED83-47F5-A512-1679EC7062CD}" srcOrd="0" destOrd="0" presId="urn:microsoft.com/office/officeart/2005/8/layout/cycle7"/>
    <dgm:cxn modelId="{AC4080D1-47E6-49C2-84A4-D7DE584C0ECF}" type="presParOf" srcId="{61667905-8C22-4A1E-BE6B-713C07352096}" destId="{B29E9C82-3250-48CB-ACA9-1DD67D8304A0}" srcOrd="2" destOrd="0" presId="urn:microsoft.com/office/officeart/2005/8/layout/cycle7"/>
    <dgm:cxn modelId="{B81942A8-28D2-4C21-926E-EDF947E2E93A}" type="presParOf" srcId="{61667905-8C22-4A1E-BE6B-713C07352096}" destId="{AE407698-74A3-4156-B15C-C41B7107940A}" srcOrd="3" destOrd="0" presId="urn:microsoft.com/office/officeart/2005/8/layout/cycle7"/>
    <dgm:cxn modelId="{8F31E163-E28B-4667-8D4E-569C06D3890D}" type="presParOf" srcId="{AE407698-74A3-4156-B15C-C41B7107940A}" destId="{29FACADA-C423-4F09-9CD3-01B062E2FC58}" srcOrd="0" destOrd="0" presId="urn:microsoft.com/office/officeart/2005/8/layout/cycle7"/>
    <dgm:cxn modelId="{66D089EC-EFBF-47EB-AAF5-0B10CF42980D}" type="presParOf" srcId="{61667905-8C22-4A1E-BE6B-713C07352096}" destId="{EC3AA799-5A55-4399-9FE8-C8881B4DD75B}" srcOrd="4" destOrd="0" presId="urn:microsoft.com/office/officeart/2005/8/layout/cycle7"/>
    <dgm:cxn modelId="{373EAC5B-2F42-4AF1-AD71-981F79B39839}" type="presParOf" srcId="{61667905-8C22-4A1E-BE6B-713C07352096}" destId="{F611592E-7B81-4CE7-B9A0-EEC533059B63}" srcOrd="5" destOrd="0" presId="urn:microsoft.com/office/officeart/2005/8/layout/cycle7"/>
    <dgm:cxn modelId="{B2D0CAED-2141-47C5-9FDC-E2199C81264D}" type="presParOf" srcId="{F611592E-7B81-4CE7-B9A0-EEC533059B63}" destId="{C268D0E2-8115-41A4-A521-E951B284E4B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7FA8AD-0024-4C9F-A6F2-EA6D54D03B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F0312A4-84FE-4F79-BB0E-5CE00BECDA92}">
      <dgm:prSet phldrT="[Text]"/>
      <dgm:spPr/>
      <dgm:t>
        <a:bodyPr/>
        <a:lstStyle/>
        <a:p>
          <a:r>
            <a:rPr lang="en-US" dirty="0" err="1"/>
            <a:t>Gugatan</a:t>
          </a:r>
          <a:r>
            <a:rPr lang="en-US" dirty="0"/>
            <a:t> </a:t>
          </a:r>
          <a:r>
            <a:rPr lang="en-US" dirty="0" err="1"/>
            <a:t>Perdata</a:t>
          </a:r>
          <a:endParaRPr lang="en-ID" dirty="0"/>
        </a:p>
      </dgm:t>
    </dgm:pt>
    <dgm:pt modelId="{76A26F10-97D3-42A8-AB7E-8D2E7B692ADB}" type="parTrans" cxnId="{FF0E8DE9-2E09-4F61-B302-19B7272E3A32}">
      <dgm:prSet/>
      <dgm:spPr/>
      <dgm:t>
        <a:bodyPr/>
        <a:lstStyle/>
        <a:p>
          <a:endParaRPr lang="en-ID"/>
        </a:p>
      </dgm:t>
    </dgm:pt>
    <dgm:pt modelId="{6066A3DC-CE86-4811-833F-06E3F4F28031}" type="sibTrans" cxnId="{FF0E8DE9-2E09-4F61-B302-19B7272E3A32}">
      <dgm:prSet/>
      <dgm:spPr/>
      <dgm:t>
        <a:bodyPr/>
        <a:lstStyle/>
        <a:p>
          <a:endParaRPr lang="en-ID"/>
        </a:p>
      </dgm:t>
    </dgm:pt>
    <dgm:pt modelId="{1775ACB3-367F-49DC-94D1-0DDC87F82176}">
      <dgm:prSet phldrT="[Text]"/>
      <dgm:spPr/>
      <dgm:t>
        <a:bodyPr/>
        <a:lstStyle/>
        <a:p>
          <a:r>
            <a:rPr lang="en-US" dirty="0" err="1"/>
            <a:t>Tuntutan</a:t>
          </a:r>
          <a:r>
            <a:rPr lang="en-US" dirty="0"/>
            <a:t> </a:t>
          </a:r>
          <a:r>
            <a:rPr lang="en-US" dirty="0" err="1"/>
            <a:t>Pidana</a:t>
          </a:r>
          <a:endParaRPr lang="en-ID" dirty="0"/>
        </a:p>
      </dgm:t>
    </dgm:pt>
    <dgm:pt modelId="{5A1EA560-A6FB-4BF7-B2BA-4D86B645D89E}" type="parTrans" cxnId="{2FFDFAA5-F4AC-4841-AA1F-1A0571DF3291}">
      <dgm:prSet/>
      <dgm:spPr/>
      <dgm:t>
        <a:bodyPr/>
        <a:lstStyle/>
        <a:p>
          <a:endParaRPr lang="en-ID"/>
        </a:p>
      </dgm:t>
    </dgm:pt>
    <dgm:pt modelId="{B6E4F85D-B482-4D69-BB2D-9FCA9EBBDA46}" type="sibTrans" cxnId="{2FFDFAA5-F4AC-4841-AA1F-1A0571DF3291}">
      <dgm:prSet/>
      <dgm:spPr/>
      <dgm:t>
        <a:bodyPr/>
        <a:lstStyle/>
        <a:p>
          <a:endParaRPr lang="en-ID"/>
        </a:p>
      </dgm:t>
    </dgm:pt>
    <dgm:pt modelId="{16586378-1D93-4532-8B67-1AB693DDB3D9}">
      <dgm:prSet phldrT="[Text]"/>
      <dgm:spPr/>
      <dgm:t>
        <a:bodyPr/>
        <a:lstStyle/>
        <a:p>
          <a:r>
            <a:rPr lang="en-US" dirty="0" err="1"/>
            <a:t>Alternatif</a:t>
          </a:r>
          <a:r>
            <a:rPr lang="en-US" dirty="0"/>
            <a:t> </a:t>
          </a:r>
          <a:r>
            <a:rPr lang="en-US" dirty="0" err="1"/>
            <a:t>Penyelesaian</a:t>
          </a:r>
          <a:r>
            <a:rPr lang="en-US" dirty="0"/>
            <a:t> </a:t>
          </a:r>
          <a:r>
            <a:rPr lang="en-US" dirty="0" err="1"/>
            <a:t>Sengketa</a:t>
          </a:r>
          <a:endParaRPr lang="en-ID" dirty="0"/>
        </a:p>
      </dgm:t>
    </dgm:pt>
    <dgm:pt modelId="{FE273286-45DE-4C09-A57B-0332A7C75419}" type="parTrans" cxnId="{5C6E0079-94A4-4A83-A9F2-2BF27AE7A98B}">
      <dgm:prSet/>
      <dgm:spPr/>
      <dgm:t>
        <a:bodyPr/>
        <a:lstStyle/>
        <a:p>
          <a:endParaRPr lang="en-ID"/>
        </a:p>
      </dgm:t>
    </dgm:pt>
    <dgm:pt modelId="{658B2382-378D-4B1B-A5E9-AAF0E651FDCB}" type="sibTrans" cxnId="{5C6E0079-94A4-4A83-A9F2-2BF27AE7A98B}">
      <dgm:prSet/>
      <dgm:spPr/>
      <dgm:t>
        <a:bodyPr/>
        <a:lstStyle/>
        <a:p>
          <a:endParaRPr lang="en-ID"/>
        </a:p>
      </dgm:t>
    </dgm:pt>
    <dgm:pt modelId="{475823B3-DA14-4A1A-9771-4EADEA3289A0}" type="pres">
      <dgm:prSet presAssocID="{027FA8AD-0024-4C9F-A6F2-EA6D54D03B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D9B5D0-4A39-4FFB-873F-CB4D2282DE33}" type="pres">
      <dgm:prSet presAssocID="{027FA8AD-0024-4C9F-A6F2-EA6D54D03BC9}" presName="Name1" presStyleCnt="0"/>
      <dgm:spPr/>
    </dgm:pt>
    <dgm:pt modelId="{CD4224D3-D0EB-4CFA-90A7-2971DC2C6941}" type="pres">
      <dgm:prSet presAssocID="{027FA8AD-0024-4C9F-A6F2-EA6D54D03BC9}" presName="cycle" presStyleCnt="0"/>
      <dgm:spPr/>
    </dgm:pt>
    <dgm:pt modelId="{D3BBEAFC-6F85-4A6F-B72A-083CD8DBD28F}" type="pres">
      <dgm:prSet presAssocID="{027FA8AD-0024-4C9F-A6F2-EA6D54D03BC9}" presName="srcNode" presStyleLbl="node1" presStyleIdx="0" presStyleCnt="3"/>
      <dgm:spPr/>
    </dgm:pt>
    <dgm:pt modelId="{C3454435-CC6D-43B7-8F4F-294535C7B688}" type="pres">
      <dgm:prSet presAssocID="{027FA8AD-0024-4C9F-A6F2-EA6D54D03BC9}" presName="conn" presStyleLbl="parChTrans1D2" presStyleIdx="0" presStyleCnt="1"/>
      <dgm:spPr/>
      <dgm:t>
        <a:bodyPr/>
        <a:lstStyle/>
        <a:p>
          <a:endParaRPr lang="en-US"/>
        </a:p>
      </dgm:t>
    </dgm:pt>
    <dgm:pt modelId="{559EFEA6-F5FF-43D2-9EE6-ACE00821276E}" type="pres">
      <dgm:prSet presAssocID="{027FA8AD-0024-4C9F-A6F2-EA6D54D03BC9}" presName="extraNode" presStyleLbl="node1" presStyleIdx="0" presStyleCnt="3"/>
      <dgm:spPr/>
    </dgm:pt>
    <dgm:pt modelId="{14A53741-8163-4F27-A22E-94BE100BEABE}" type="pres">
      <dgm:prSet presAssocID="{027FA8AD-0024-4C9F-A6F2-EA6D54D03BC9}" presName="dstNode" presStyleLbl="node1" presStyleIdx="0" presStyleCnt="3"/>
      <dgm:spPr/>
    </dgm:pt>
    <dgm:pt modelId="{CC7F43C6-50EC-4077-9B7E-590259B4E0C3}" type="pres">
      <dgm:prSet presAssocID="{0F0312A4-84FE-4F79-BB0E-5CE00BECDA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A25C-2EC0-4D51-8491-92064FC7DA43}" type="pres">
      <dgm:prSet presAssocID="{0F0312A4-84FE-4F79-BB0E-5CE00BECDA92}" presName="accent_1" presStyleCnt="0"/>
      <dgm:spPr/>
    </dgm:pt>
    <dgm:pt modelId="{CB659014-EA44-456C-9348-5513801B9095}" type="pres">
      <dgm:prSet presAssocID="{0F0312A4-84FE-4F79-BB0E-5CE00BECDA92}" presName="accentRepeatNode" presStyleLbl="solidFgAcc1" presStyleIdx="0" presStyleCnt="3"/>
      <dgm:spPr/>
    </dgm:pt>
    <dgm:pt modelId="{078D23F2-E602-4226-9C25-6FF01C382F09}" type="pres">
      <dgm:prSet presAssocID="{1775ACB3-367F-49DC-94D1-0DDC87F8217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6F36D-1B83-45EA-8D8B-81DB2436C626}" type="pres">
      <dgm:prSet presAssocID="{1775ACB3-367F-49DC-94D1-0DDC87F82176}" presName="accent_2" presStyleCnt="0"/>
      <dgm:spPr/>
    </dgm:pt>
    <dgm:pt modelId="{06CE80F3-1F52-4ED3-9B7F-D9EC1AC21D63}" type="pres">
      <dgm:prSet presAssocID="{1775ACB3-367F-49DC-94D1-0DDC87F82176}" presName="accentRepeatNode" presStyleLbl="solidFgAcc1" presStyleIdx="1" presStyleCnt="3"/>
      <dgm:spPr/>
    </dgm:pt>
    <dgm:pt modelId="{23B0231C-5F65-42C6-B6CC-1A57665C0EA5}" type="pres">
      <dgm:prSet presAssocID="{16586378-1D93-4532-8B67-1AB693DDB3D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A50DB-9E60-4C2E-8D1E-A59AEB35C24A}" type="pres">
      <dgm:prSet presAssocID="{16586378-1D93-4532-8B67-1AB693DDB3D9}" presName="accent_3" presStyleCnt="0"/>
      <dgm:spPr/>
    </dgm:pt>
    <dgm:pt modelId="{224917EF-24F5-41C9-AD3B-4DF2B75D6589}" type="pres">
      <dgm:prSet presAssocID="{16586378-1D93-4532-8B67-1AB693DDB3D9}" presName="accentRepeatNode" presStyleLbl="solidFgAcc1" presStyleIdx="2" presStyleCnt="3"/>
      <dgm:spPr/>
    </dgm:pt>
  </dgm:ptLst>
  <dgm:cxnLst>
    <dgm:cxn modelId="{EC5859A7-B9D4-4B35-8BEA-08CB53B8F2C3}" type="presOf" srcId="{1775ACB3-367F-49DC-94D1-0DDC87F82176}" destId="{078D23F2-E602-4226-9C25-6FF01C382F09}" srcOrd="0" destOrd="0" presId="urn:microsoft.com/office/officeart/2008/layout/VerticalCurvedList"/>
    <dgm:cxn modelId="{2E0EABA7-6EC2-4405-8AC5-DFEBB0ABAFF6}" type="presOf" srcId="{16586378-1D93-4532-8B67-1AB693DDB3D9}" destId="{23B0231C-5F65-42C6-B6CC-1A57665C0EA5}" srcOrd="0" destOrd="0" presId="urn:microsoft.com/office/officeart/2008/layout/VerticalCurvedList"/>
    <dgm:cxn modelId="{2FFDFAA5-F4AC-4841-AA1F-1A0571DF3291}" srcId="{027FA8AD-0024-4C9F-A6F2-EA6D54D03BC9}" destId="{1775ACB3-367F-49DC-94D1-0DDC87F82176}" srcOrd="1" destOrd="0" parTransId="{5A1EA560-A6FB-4BF7-B2BA-4D86B645D89E}" sibTransId="{B6E4F85D-B482-4D69-BB2D-9FCA9EBBDA46}"/>
    <dgm:cxn modelId="{5C6E0079-94A4-4A83-A9F2-2BF27AE7A98B}" srcId="{027FA8AD-0024-4C9F-A6F2-EA6D54D03BC9}" destId="{16586378-1D93-4532-8B67-1AB693DDB3D9}" srcOrd="2" destOrd="0" parTransId="{FE273286-45DE-4C09-A57B-0332A7C75419}" sibTransId="{658B2382-378D-4B1B-A5E9-AAF0E651FDCB}"/>
    <dgm:cxn modelId="{15A59FEC-7A4A-4BFA-9F3D-84D0812F8338}" type="presOf" srcId="{027FA8AD-0024-4C9F-A6F2-EA6D54D03BC9}" destId="{475823B3-DA14-4A1A-9771-4EADEA3289A0}" srcOrd="0" destOrd="0" presId="urn:microsoft.com/office/officeart/2008/layout/VerticalCurvedList"/>
    <dgm:cxn modelId="{4A34F58D-AA0D-4018-9E41-903225C018FA}" type="presOf" srcId="{6066A3DC-CE86-4811-833F-06E3F4F28031}" destId="{C3454435-CC6D-43B7-8F4F-294535C7B688}" srcOrd="0" destOrd="0" presId="urn:microsoft.com/office/officeart/2008/layout/VerticalCurvedList"/>
    <dgm:cxn modelId="{FF0E8DE9-2E09-4F61-B302-19B7272E3A32}" srcId="{027FA8AD-0024-4C9F-A6F2-EA6D54D03BC9}" destId="{0F0312A4-84FE-4F79-BB0E-5CE00BECDA92}" srcOrd="0" destOrd="0" parTransId="{76A26F10-97D3-42A8-AB7E-8D2E7B692ADB}" sibTransId="{6066A3DC-CE86-4811-833F-06E3F4F28031}"/>
    <dgm:cxn modelId="{83E470D2-1A5A-4EE1-83E3-2CC185DAF81E}" type="presOf" srcId="{0F0312A4-84FE-4F79-BB0E-5CE00BECDA92}" destId="{CC7F43C6-50EC-4077-9B7E-590259B4E0C3}" srcOrd="0" destOrd="0" presId="urn:microsoft.com/office/officeart/2008/layout/VerticalCurvedList"/>
    <dgm:cxn modelId="{FF265F1B-CB01-45F5-AB26-75A5CB177E6E}" type="presParOf" srcId="{475823B3-DA14-4A1A-9771-4EADEA3289A0}" destId="{E1D9B5D0-4A39-4FFB-873F-CB4D2282DE33}" srcOrd="0" destOrd="0" presId="urn:microsoft.com/office/officeart/2008/layout/VerticalCurvedList"/>
    <dgm:cxn modelId="{CB323F99-ADCB-45B8-8971-4B8B3023679C}" type="presParOf" srcId="{E1D9B5D0-4A39-4FFB-873F-CB4D2282DE33}" destId="{CD4224D3-D0EB-4CFA-90A7-2971DC2C6941}" srcOrd="0" destOrd="0" presId="urn:microsoft.com/office/officeart/2008/layout/VerticalCurvedList"/>
    <dgm:cxn modelId="{FE023C4C-F969-48B0-AEB4-7FC90260C2BC}" type="presParOf" srcId="{CD4224D3-D0EB-4CFA-90A7-2971DC2C6941}" destId="{D3BBEAFC-6F85-4A6F-B72A-083CD8DBD28F}" srcOrd="0" destOrd="0" presId="urn:microsoft.com/office/officeart/2008/layout/VerticalCurvedList"/>
    <dgm:cxn modelId="{D68E2FBE-8673-4A82-9C4B-B7B3BDD18AFE}" type="presParOf" srcId="{CD4224D3-D0EB-4CFA-90A7-2971DC2C6941}" destId="{C3454435-CC6D-43B7-8F4F-294535C7B688}" srcOrd="1" destOrd="0" presId="urn:microsoft.com/office/officeart/2008/layout/VerticalCurvedList"/>
    <dgm:cxn modelId="{C1CC3EE4-C397-49A5-AFB6-7B4DBD26508C}" type="presParOf" srcId="{CD4224D3-D0EB-4CFA-90A7-2971DC2C6941}" destId="{559EFEA6-F5FF-43D2-9EE6-ACE00821276E}" srcOrd="2" destOrd="0" presId="urn:microsoft.com/office/officeart/2008/layout/VerticalCurvedList"/>
    <dgm:cxn modelId="{5AB77C8C-1C59-4A96-8AE0-5C7C8ABB066F}" type="presParOf" srcId="{CD4224D3-D0EB-4CFA-90A7-2971DC2C6941}" destId="{14A53741-8163-4F27-A22E-94BE100BEABE}" srcOrd="3" destOrd="0" presId="urn:microsoft.com/office/officeart/2008/layout/VerticalCurvedList"/>
    <dgm:cxn modelId="{521E1128-7F22-4768-95E4-0A8E68CC7F49}" type="presParOf" srcId="{E1D9B5D0-4A39-4FFB-873F-CB4D2282DE33}" destId="{CC7F43C6-50EC-4077-9B7E-590259B4E0C3}" srcOrd="1" destOrd="0" presId="urn:microsoft.com/office/officeart/2008/layout/VerticalCurvedList"/>
    <dgm:cxn modelId="{083C86B9-A746-43A3-92C9-67EFC0B38162}" type="presParOf" srcId="{E1D9B5D0-4A39-4FFB-873F-CB4D2282DE33}" destId="{C446A25C-2EC0-4D51-8491-92064FC7DA43}" srcOrd="2" destOrd="0" presId="urn:microsoft.com/office/officeart/2008/layout/VerticalCurvedList"/>
    <dgm:cxn modelId="{1541AE22-4F28-4808-9D16-D83DB3CFFB97}" type="presParOf" srcId="{C446A25C-2EC0-4D51-8491-92064FC7DA43}" destId="{CB659014-EA44-456C-9348-5513801B9095}" srcOrd="0" destOrd="0" presId="urn:microsoft.com/office/officeart/2008/layout/VerticalCurvedList"/>
    <dgm:cxn modelId="{0F05449C-92A7-4BEF-99F5-58D16B597D79}" type="presParOf" srcId="{E1D9B5D0-4A39-4FFB-873F-CB4D2282DE33}" destId="{078D23F2-E602-4226-9C25-6FF01C382F09}" srcOrd="3" destOrd="0" presId="urn:microsoft.com/office/officeart/2008/layout/VerticalCurvedList"/>
    <dgm:cxn modelId="{9B00258F-1983-4574-A86C-B21E35EF9D3E}" type="presParOf" srcId="{E1D9B5D0-4A39-4FFB-873F-CB4D2282DE33}" destId="{AD36F36D-1B83-45EA-8D8B-81DB2436C626}" srcOrd="4" destOrd="0" presId="urn:microsoft.com/office/officeart/2008/layout/VerticalCurvedList"/>
    <dgm:cxn modelId="{53337127-CAB7-4E23-9A9A-FC8A55D83D72}" type="presParOf" srcId="{AD36F36D-1B83-45EA-8D8B-81DB2436C626}" destId="{06CE80F3-1F52-4ED3-9B7F-D9EC1AC21D63}" srcOrd="0" destOrd="0" presId="urn:microsoft.com/office/officeart/2008/layout/VerticalCurvedList"/>
    <dgm:cxn modelId="{E5AEF7F0-AA8E-4DF9-992C-F3DAE14636B9}" type="presParOf" srcId="{E1D9B5D0-4A39-4FFB-873F-CB4D2282DE33}" destId="{23B0231C-5F65-42C6-B6CC-1A57665C0EA5}" srcOrd="5" destOrd="0" presId="urn:microsoft.com/office/officeart/2008/layout/VerticalCurvedList"/>
    <dgm:cxn modelId="{FFA1BC6C-6047-4261-B380-C9A258FCB0C4}" type="presParOf" srcId="{E1D9B5D0-4A39-4FFB-873F-CB4D2282DE33}" destId="{EF7A50DB-9E60-4C2E-8D1E-A59AEB35C24A}" srcOrd="6" destOrd="0" presId="urn:microsoft.com/office/officeart/2008/layout/VerticalCurvedList"/>
    <dgm:cxn modelId="{0D24CC4A-785C-4653-897E-433A58657AE5}" type="presParOf" srcId="{EF7A50DB-9E60-4C2E-8D1E-A59AEB35C24A}" destId="{224917EF-24F5-41C9-AD3B-4DF2B75D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1FDC6-F6A1-4085-9C99-0827E8A73BA6}">
      <dsp:nvSpPr>
        <dsp:cNvPr id="0" name=""/>
        <dsp:cNvSpPr/>
      </dsp:nvSpPr>
      <dsp:spPr>
        <a:xfrm>
          <a:off x="1624971" y="-54078"/>
          <a:ext cx="5041320" cy="5041320"/>
        </a:xfrm>
        <a:prstGeom prst="circularArrow">
          <a:avLst>
            <a:gd name="adj1" fmla="val 5544"/>
            <a:gd name="adj2" fmla="val 330680"/>
            <a:gd name="adj3" fmla="val 14755693"/>
            <a:gd name="adj4" fmla="val 1681408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578F11-6716-4516-AD50-12E827D5AC0F}">
      <dsp:nvSpPr>
        <dsp:cNvPr id="0" name=""/>
        <dsp:cNvSpPr/>
      </dsp:nvSpPr>
      <dsp:spPr>
        <a:xfrm>
          <a:off x="3495852" y="2386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Hak</a:t>
          </a:r>
          <a:r>
            <a:rPr lang="en-US" sz="1500" kern="1200" dirty="0"/>
            <a:t> </a:t>
          </a:r>
          <a:r>
            <a:rPr lang="en-US" sz="1500" kern="1200" dirty="0" err="1"/>
            <a:t>Cipta</a:t>
          </a:r>
          <a:endParaRPr lang="en-ID" sz="1500" kern="1200" dirty="0"/>
        </a:p>
      </dsp:txBody>
      <dsp:txXfrm>
        <a:off x="3527572" y="34106"/>
        <a:ext cx="1236118" cy="586339"/>
      </dsp:txXfrm>
    </dsp:sp>
    <dsp:sp modelId="{88824D05-5579-4D95-9930-B02ADF87FC8D}">
      <dsp:nvSpPr>
        <dsp:cNvPr id="0" name=""/>
        <dsp:cNvSpPr/>
      </dsp:nvSpPr>
      <dsp:spPr>
        <a:xfrm>
          <a:off x="4877728" y="505348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kern="1200" dirty="0" err="1"/>
            <a:t>Hak</a:t>
          </a:r>
          <a:r>
            <a:rPr lang="en-ID" sz="1500" kern="1200" dirty="0"/>
            <a:t> </a:t>
          </a:r>
          <a:r>
            <a:rPr lang="en-ID" sz="1500" kern="1200" dirty="0" err="1"/>
            <a:t>Kekayaan</a:t>
          </a:r>
          <a:r>
            <a:rPr lang="en-ID" sz="1500" kern="1200" dirty="0"/>
            <a:t> </a:t>
          </a:r>
          <a:r>
            <a:rPr lang="en-ID" sz="1500" kern="1200" dirty="0" err="1"/>
            <a:t>Industri</a:t>
          </a:r>
          <a:endParaRPr lang="en-ID" sz="1500" kern="1200" dirty="0"/>
        </a:p>
      </dsp:txBody>
      <dsp:txXfrm>
        <a:off x="4909448" y="537068"/>
        <a:ext cx="1236118" cy="586339"/>
      </dsp:txXfrm>
    </dsp:sp>
    <dsp:sp modelId="{7E398703-7631-490E-BA7C-8577A21A87BF}">
      <dsp:nvSpPr>
        <dsp:cNvPr id="0" name=""/>
        <dsp:cNvSpPr/>
      </dsp:nvSpPr>
      <dsp:spPr>
        <a:xfrm>
          <a:off x="5613009" y="177889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Paten</a:t>
          </a:r>
          <a:endParaRPr lang="en-ID" sz="1500" kern="1200" dirty="0"/>
        </a:p>
      </dsp:txBody>
      <dsp:txXfrm>
        <a:off x="5644729" y="1810611"/>
        <a:ext cx="1236118" cy="586339"/>
      </dsp:txXfrm>
    </dsp:sp>
    <dsp:sp modelId="{B916F06C-6E05-4EED-B984-2E38C9EB97E4}">
      <dsp:nvSpPr>
        <dsp:cNvPr id="0" name=""/>
        <dsp:cNvSpPr/>
      </dsp:nvSpPr>
      <dsp:spPr>
        <a:xfrm>
          <a:off x="5357648" y="322711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Merek</a:t>
          </a:r>
          <a:endParaRPr lang="en-ID" sz="1500" kern="1200" dirty="0"/>
        </a:p>
      </dsp:txBody>
      <dsp:txXfrm>
        <a:off x="5389368" y="3258831"/>
        <a:ext cx="1236118" cy="586339"/>
      </dsp:txXfrm>
    </dsp:sp>
    <dsp:sp modelId="{7B22443E-8682-488E-92DF-BD4A9876C6FE}">
      <dsp:nvSpPr>
        <dsp:cNvPr id="0" name=""/>
        <dsp:cNvSpPr/>
      </dsp:nvSpPr>
      <dsp:spPr>
        <a:xfrm>
          <a:off x="4231133" y="4172370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Desain </a:t>
          </a:r>
          <a:r>
            <a:rPr lang="en-US" sz="1500" kern="1200" dirty="0" err="1"/>
            <a:t>Industri</a:t>
          </a:r>
          <a:endParaRPr lang="en-ID" sz="1500" kern="1200" dirty="0"/>
        </a:p>
      </dsp:txBody>
      <dsp:txXfrm>
        <a:off x="4262853" y="4204090"/>
        <a:ext cx="1236118" cy="586339"/>
      </dsp:txXfrm>
    </dsp:sp>
    <dsp:sp modelId="{13E4383A-6846-43EE-983D-B1407EA36ADC}">
      <dsp:nvSpPr>
        <dsp:cNvPr id="0" name=""/>
        <dsp:cNvSpPr/>
      </dsp:nvSpPr>
      <dsp:spPr>
        <a:xfrm>
          <a:off x="2760572" y="4172370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Sirkuit</a:t>
          </a:r>
          <a:r>
            <a:rPr lang="en-US" sz="1500" kern="1200" dirty="0"/>
            <a:t> </a:t>
          </a:r>
          <a:r>
            <a:rPr lang="en-US" sz="1500" kern="1200" dirty="0" err="1"/>
            <a:t>Terpadu</a:t>
          </a:r>
          <a:endParaRPr lang="en-ID" sz="1500" kern="1200" dirty="0"/>
        </a:p>
      </dsp:txBody>
      <dsp:txXfrm>
        <a:off x="2792292" y="4204090"/>
        <a:ext cx="1236118" cy="586339"/>
      </dsp:txXfrm>
    </dsp:sp>
    <dsp:sp modelId="{27DF3869-B24F-4C64-AA54-880939382E76}">
      <dsp:nvSpPr>
        <dsp:cNvPr id="0" name=""/>
        <dsp:cNvSpPr/>
      </dsp:nvSpPr>
      <dsp:spPr>
        <a:xfrm>
          <a:off x="1634056" y="322711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Desain Tata </a:t>
          </a:r>
          <a:r>
            <a:rPr lang="en-US" sz="1500" kern="1200" dirty="0" err="1"/>
            <a:t>Letak</a:t>
          </a:r>
          <a:endParaRPr lang="en-ID" sz="1500" kern="1200" dirty="0"/>
        </a:p>
      </dsp:txBody>
      <dsp:txXfrm>
        <a:off x="1665776" y="3258831"/>
        <a:ext cx="1236118" cy="586339"/>
      </dsp:txXfrm>
    </dsp:sp>
    <dsp:sp modelId="{73F4136C-5412-44E1-BAF8-692C55E7A8AC}">
      <dsp:nvSpPr>
        <dsp:cNvPr id="0" name=""/>
        <dsp:cNvSpPr/>
      </dsp:nvSpPr>
      <dsp:spPr>
        <a:xfrm>
          <a:off x="1378696" y="177889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Rahasia</a:t>
          </a:r>
          <a:r>
            <a:rPr lang="en-US" sz="1500" kern="1200" dirty="0"/>
            <a:t> </a:t>
          </a:r>
          <a:r>
            <a:rPr lang="en-US" sz="1500" kern="1200" dirty="0" err="1"/>
            <a:t>Dagang</a:t>
          </a:r>
          <a:endParaRPr lang="en-ID" sz="1500" kern="1200" dirty="0"/>
        </a:p>
      </dsp:txBody>
      <dsp:txXfrm>
        <a:off x="1410416" y="1810611"/>
        <a:ext cx="1236118" cy="586339"/>
      </dsp:txXfrm>
    </dsp:sp>
    <dsp:sp modelId="{65507D3C-F3EE-4F16-B554-9C9F7CA31839}">
      <dsp:nvSpPr>
        <dsp:cNvPr id="0" name=""/>
        <dsp:cNvSpPr/>
      </dsp:nvSpPr>
      <dsp:spPr>
        <a:xfrm>
          <a:off x="2113977" y="505348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Varietas</a:t>
          </a:r>
          <a:r>
            <a:rPr lang="en-US" sz="1500" kern="1200" dirty="0"/>
            <a:t> </a:t>
          </a:r>
          <a:r>
            <a:rPr lang="en-US" sz="1500" kern="1200" dirty="0" err="1"/>
            <a:t>Tanaman</a:t>
          </a:r>
          <a:endParaRPr lang="en-ID" sz="1500" kern="1200" dirty="0"/>
        </a:p>
      </dsp:txBody>
      <dsp:txXfrm>
        <a:off x="2145697" y="537068"/>
        <a:ext cx="1236118" cy="586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343C3-D5D9-4203-B04C-40F199D72607}">
      <dsp:nvSpPr>
        <dsp:cNvPr id="0" name=""/>
        <dsp:cNvSpPr/>
      </dsp:nvSpPr>
      <dsp:spPr>
        <a:xfrm>
          <a:off x="1552371" y="1657"/>
          <a:ext cx="1480704" cy="14807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Hak</a:t>
          </a:r>
          <a:r>
            <a:rPr lang="en-US" sz="2200" kern="1200" dirty="0"/>
            <a:t> Moral</a:t>
          </a:r>
          <a:endParaRPr lang="en-ID" sz="2200" kern="1200" dirty="0"/>
        </a:p>
      </dsp:txBody>
      <dsp:txXfrm>
        <a:off x="1769215" y="218501"/>
        <a:ext cx="1047016" cy="1047016"/>
      </dsp:txXfrm>
    </dsp:sp>
    <dsp:sp modelId="{3092C78D-7D9E-463A-A170-DD5E7629D475}">
      <dsp:nvSpPr>
        <dsp:cNvPr id="0" name=""/>
        <dsp:cNvSpPr/>
      </dsp:nvSpPr>
      <dsp:spPr>
        <a:xfrm>
          <a:off x="1863319" y="1602595"/>
          <a:ext cx="858808" cy="858808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400" kern="1200"/>
        </a:p>
      </dsp:txBody>
      <dsp:txXfrm>
        <a:off x="1977154" y="1931003"/>
        <a:ext cx="631138" cy="201992"/>
      </dsp:txXfrm>
    </dsp:sp>
    <dsp:sp modelId="{8F3FE929-3B42-4A59-9BDB-85B827893FFE}">
      <dsp:nvSpPr>
        <dsp:cNvPr id="0" name=""/>
        <dsp:cNvSpPr/>
      </dsp:nvSpPr>
      <dsp:spPr>
        <a:xfrm>
          <a:off x="1552371" y="2581637"/>
          <a:ext cx="1480704" cy="1480704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Hak</a:t>
          </a:r>
          <a:r>
            <a:rPr lang="en-US" sz="2200" kern="1200" dirty="0"/>
            <a:t> </a:t>
          </a:r>
          <a:r>
            <a:rPr lang="en-US" sz="2200" kern="1200" dirty="0" err="1"/>
            <a:t>Ekonomi</a:t>
          </a:r>
          <a:endParaRPr lang="en-ID" sz="2200" kern="1200" dirty="0"/>
        </a:p>
      </dsp:txBody>
      <dsp:txXfrm>
        <a:off x="1769215" y="2798481"/>
        <a:ext cx="1047016" cy="1047016"/>
      </dsp:txXfrm>
    </dsp:sp>
    <dsp:sp modelId="{34561F03-E237-4ECE-B5DE-C8BAD0ACAF24}">
      <dsp:nvSpPr>
        <dsp:cNvPr id="0" name=""/>
        <dsp:cNvSpPr/>
      </dsp:nvSpPr>
      <dsp:spPr>
        <a:xfrm>
          <a:off x="3255181" y="1756588"/>
          <a:ext cx="470864" cy="55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800" kern="1200"/>
        </a:p>
      </dsp:txBody>
      <dsp:txXfrm>
        <a:off x="3255181" y="1866752"/>
        <a:ext cx="329605" cy="330494"/>
      </dsp:txXfrm>
    </dsp:sp>
    <dsp:sp modelId="{A3E2E605-BD44-478A-813B-98E65B319CD2}">
      <dsp:nvSpPr>
        <dsp:cNvPr id="0" name=""/>
        <dsp:cNvSpPr/>
      </dsp:nvSpPr>
      <dsp:spPr>
        <a:xfrm>
          <a:off x="3921499" y="551295"/>
          <a:ext cx="2961409" cy="296140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/>
            <a:t>Ekslusif</a:t>
          </a:r>
          <a:endParaRPr lang="en-ID" sz="5100" kern="1200" dirty="0"/>
        </a:p>
      </dsp:txBody>
      <dsp:txXfrm>
        <a:off x="4355187" y="984983"/>
        <a:ext cx="2094033" cy="2094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EB3E9-D86C-4AF3-8344-F7B575B4D084}">
      <dsp:nvSpPr>
        <dsp:cNvPr id="0" name=""/>
        <dsp:cNvSpPr/>
      </dsp:nvSpPr>
      <dsp:spPr>
        <a:xfrm>
          <a:off x="2639501" y="1121"/>
          <a:ext cx="2868245" cy="14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Cambria" panose="02040503050406030204" pitchFamily="18" charset="0"/>
            </a:rPr>
            <a:t>Subyek</a:t>
          </a:r>
          <a:r>
            <a:rPr lang="en-US" sz="3100" kern="1200" dirty="0">
              <a:latin typeface="Cambria" panose="02040503050406030204" pitchFamily="18" charset="0"/>
            </a:rPr>
            <a:t> Hukum </a:t>
          </a:r>
          <a:r>
            <a:rPr lang="en-US" sz="3100" kern="1200" dirty="0" err="1">
              <a:latin typeface="Cambria" panose="02040503050406030204" pitchFamily="18" charset="0"/>
            </a:rPr>
            <a:t>Hak</a:t>
          </a:r>
          <a:r>
            <a:rPr lang="en-US" sz="3100" kern="1200" dirty="0">
              <a:latin typeface="Cambria" panose="02040503050406030204" pitchFamily="18" charset="0"/>
            </a:rPr>
            <a:t> </a:t>
          </a:r>
          <a:r>
            <a:rPr lang="en-US" sz="3100" kern="1200" dirty="0" err="1">
              <a:latin typeface="Cambria" panose="02040503050406030204" pitchFamily="18" charset="0"/>
            </a:rPr>
            <a:t>Cipta</a:t>
          </a:r>
          <a:endParaRPr lang="en-ID" sz="3100" kern="1200" dirty="0"/>
        </a:p>
      </dsp:txBody>
      <dsp:txXfrm>
        <a:off x="2681505" y="43125"/>
        <a:ext cx="2784237" cy="1350114"/>
      </dsp:txXfrm>
    </dsp:sp>
    <dsp:sp modelId="{69BBD6D5-4A7D-4A1C-8E77-A1DDA589BE00}">
      <dsp:nvSpPr>
        <dsp:cNvPr id="0" name=""/>
        <dsp:cNvSpPr/>
      </dsp:nvSpPr>
      <dsp:spPr>
        <a:xfrm rot="3600000">
          <a:off x="4510933" y="2516772"/>
          <a:ext cx="1492011" cy="50194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100" kern="1200"/>
        </a:p>
      </dsp:txBody>
      <dsp:txXfrm>
        <a:off x="4661516" y="2617160"/>
        <a:ext cx="1190845" cy="301166"/>
      </dsp:txXfrm>
    </dsp:sp>
    <dsp:sp modelId="{B29E9C82-3250-48CB-ACA9-1DD67D8304A0}">
      <dsp:nvSpPr>
        <dsp:cNvPr id="0" name=""/>
        <dsp:cNvSpPr/>
      </dsp:nvSpPr>
      <dsp:spPr>
        <a:xfrm>
          <a:off x="5006131" y="4100244"/>
          <a:ext cx="2868245" cy="14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ambria" panose="02040503050406030204" pitchFamily="18" charset="0"/>
              <a:ea typeface="Cambria" panose="02040503050406030204" pitchFamily="18" charset="0"/>
            </a:rPr>
            <a:t>Badan Hukum</a:t>
          </a:r>
          <a:endParaRPr lang="en-ID" sz="3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48135" y="4142248"/>
        <a:ext cx="2784237" cy="1350114"/>
      </dsp:txXfrm>
    </dsp:sp>
    <dsp:sp modelId="{AE407698-74A3-4156-B15C-C41B7107940A}">
      <dsp:nvSpPr>
        <dsp:cNvPr id="0" name=""/>
        <dsp:cNvSpPr/>
      </dsp:nvSpPr>
      <dsp:spPr>
        <a:xfrm rot="10800000">
          <a:off x="3327618" y="4566334"/>
          <a:ext cx="1492011" cy="50194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100" kern="1200"/>
        </a:p>
      </dsp:txBody>
      <dsp:txXfrm rot="10800000">
        <a:off x="3478201" y="4666722"/>
        <a:ext cx="1190845" cy="301166"/>
      </dsp:txXfrm>
    </dsp:sp>
    <dsp:sp modelId="{EC3AA799-5A55-4399-9FE8-C8881B4DD75B}">
      <dsp:nvSpPr>
        <dsp:cNvPr id="0" name=""/>
        <dsp:cNvSpPr/>
      </dsp:nvSpPr>
      <dsp:spPr>
        <a:xfrm>
          <a:off x="272871" y="4100244"/>
          <a:ext cx="2868245" cy="14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Cambria" panose="02040503050406030204" pitchFamily="18" charset="0"/>
              <a:ea typeface="Cambria" panose="02040503050406030204" pitchFamily="18" charset="0"/>
            </a:rPr>
            <a:t>Perorangan</a:t>
          </a:r>
          <a:endParaRPr lang="en-ID" sz="3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4875" y="4142248"/>
        <a:ext cx="2784237" cy="1350114"/>
      </dsp:txXfrm>
    </dsp:sp>
    <dsp:sp modelId="{F611592E-7B81-4CE7-B9A0-EEC533059B63}">
      <dsp:nvSpPr>
        <dsp:cNvPr id="0" name=""/>
        <dsp:cNvSpPr/>
      </dsp:nvSpPr>
      <dsp:spPr>
        <a:xfrm rot="18000000">
          <a:off x="2144303" y="2516772"/>
          <a:ext cx="1492011" cy="50194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100" kern="1200"/>
        </a:p>
      </dsp:txBody>
      <dsp:txXfrm>
        <a:off x="2294886" y="2617160"/>
        <a:ext cx="1190845" cy="301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132856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HAK KEKAYAAN INTELEKTUAL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ECEAF0-ACC8-4566-82A9-F4050C58B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512" y="4431883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Penyelesaian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57F28C7-11E6-4FFF-B791-AE35FA927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28179"/>
              </p:ext>
            </p:extLst>
          </p:nvPr>
        </p:nvGraphicFramePr>
        <p:xfrm>
          <a:off x="899592" y="1397000"/>
          <a:ext cx="72728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67963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Cambria" panose="02040503050406030204" pitchFamily="18" charset="0"/>
              </a:rPr>
              <a:t>Desain </a:t>
            </a:r>
            <a:r>
              <a:rPr lang="en-US" dirty="0" err="1">
                <a:latin typeface="Cambria" panose="02040503050406030204" pitchFamily="18" charset="0"/>
              </a:rPr>
              <a:t>Industri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kreasi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komposisi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garis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garis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gabungan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daripadanya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estetis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diwujudkan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komoditas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kerajinan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83291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>
                <a:latin typeface="Cambria" panose="02040503050406030204" pitchFamily="18" charset="0"/>
              </a:rPr>
              <a:t>Desain </a:t>
            </a:r>
            <a:r>
              <a:rPr lang="en-US" b="0" dirty="0" err="1">
                <a:latin typeface="Cambria" panose="02040503050406030204" pitchFamily="18" charset="0"/>
              </a:rPr>
              <a:t>Industri</a:t>
            </a:r>
            <a:r>
              <a:rPr lang="en-US" b="0" dirty="0">
                <a:latin typeface="Cambria" panose="02040503050406030204" pitchFamily="18" charset="0"/>
              </a:rPr>
              <a:t> yang </a:t>
            </a:r>
            <a:r>
              <a:rPr lang="en-US" b="0" dirty="0" err="1">
                <a:latin typeface="Cambria" panose="02040503050406030204" pitchFamily="18" charset="0"/>
              </a:rPr>
              <a:t>dapat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didaftarkan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kebaruan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b="1" dirty="0">
                <a:latin typeface="Cambria" panose="02040503050406030204" pitchFamily="18" charset="0"/>
                <a:ea typeface="Cambria" panose="02040503050406030204" pitchFamily="18" charset="0"/>
              </a:rPr>
              <a:t>(novelty)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catatan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pengungkapan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sebelumnya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bertentangan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perundang-undangan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ketertiban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agama,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kesusilaan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66362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>
                <a:latin typeface="Cambria" panose="02040503050406030204" pitchFamily="18" charset="0"/>
              </a:rPr>
              <a:t>Masa </a:t>
            </a:r>
            <a:r>
              <a:rPr lang="en-US" b="0" dirty="0" err="1">
                <a:latin typeface="Cambria" panose="02040503050406030204" pitchFamily="18" charset="0"/>
              </a:rPr>
              <a:t>Perlindungan</a:t>
            </a:r>
            <a:r>
              <a:rPr lang="en-US" b="0" dirty="0">
                <a:latin typeface="Cambria" panose="02040503050406030204" pitchFamily="18" charset="0"/>
              </a:rPr>
              <a:t> Desain </a:t>
            </a:r>
            <a:r>
              <a:rPr lang="en-US" b="0" dirty="0" err="1">
                <a:latin typeface="Cambria" panose="02040503050406030204" pitchFamily="18" charset="0"/>
              </a:rPr>
              <a:t>Industri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Masa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pelindungan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Pemegang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eksklusif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melaksanakan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dimilikinya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orang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persetujuannya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menjual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mengimpor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mengekspor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mengedarkan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produk-produk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19130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 err="1">
                <a:latin typeface="Cambria" panose="02040503050406030204" pitchFamily="18" charset="0"/>
              </a:rPr>
              <a:t>Prosedur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Pendaftaran</a:t>
            </a:r>
            <a:r>
              <a:rPr lang="en-US" b="0" dirty="0">
                <a:latin typeface="Cambria" panose="02040503050406030204" pitchFamily="18" charset="0"/>
              </a:rPr>
              <a:t> Desain </a:t>
            </a:r>
            <a:r>
              <a:rPr lang="en-US" b="0" dirty="0" err="1">
                <a:latin typeface="Cambria" panose="02040503050406030204" pitchFamily="18" charset="0"/>
              </a:rPr>
              <a:t>Industri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Baru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4509120"/>
            <a:ext cx="82912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Dukung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Diunggah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Gambar Desain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Uraian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Kepemilikan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Kuasa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diajukan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konsultan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Pengalihan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pendesain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UMK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SK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Akta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Pendirian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litbang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7E222C-1A2A-44B9-BE03-6DCBCC7A1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748464" cy="35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226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b="0" dirty="0">
                <a:latin typeface="Cambria" panose="02040503050406030204" pitchFamily="18" charset="0"/>
              </a:rPr>
              <a:t>Alur </a:t>
            </a:r>
            <a:r>
              <a:rPr lang="en-US" sz="2800" b="0" dirty="0" err="1">
                <a:latin typeface="Cambria" panose="02040503050406030204" pitchFamily="18" charset="0"/>
              </a:rPr>
              <a:t>Bisnis</a:t>
            </a:r>
            <a:r>
              <a:rPr lang="en-US" sz="2800" b="0" dirty="0">
                <a:latin typeface="Cambria" panose="02040503050406030204" pitchFamily="18" charset="0"/>
              </a:rPr>
              <a:t> Proses </a:t>
            </a:r>
            <a:r>
              <a:rPr lang="en-US" sz="2800" b="0" dirty="0" err="1">
                <a:latin typeface="Cambria" panose="02040503050406030204" pitchFamily="18" charset="0"/>
              </a:rPr>
              <a:t>Pendaftaran</a:t>
            </a:r>
            <a:r>
              <a:rPr lang="en-US" sz="2800" b="0" dirty="0">
                <a:latin typeface="Cambria" panose="02040503050406030204" pitchFamily="18" charset="0"/>
              </a:rPr>
              <a:t> Desain </a:t>
            </a:r>
            <a:r>
              <a:rPr lang="en-US" sz="2800" b="0" dirty="0" err="1">
                <a:latin typeface="Cambria" panose="02040503050406030204" pitchFamily="18" charset="0"/>
              </a:rPr>
              <a:t>Industri</a:t>
            </a:r>
            <a:endParaRPr lang="en-US" sz="2800" b="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ADA723-0D12-408F-8EA0-DD68E3ED4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692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 err="1">
                <a:latin typeface="Cambria" panose="02040503050406030204" pitchFamily="18" charset="0"/>
              </a:rPr>
              <a:t>Biaya</a:t>
            </a:r>
            <a:endParaRPr lang="en-US" b="0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EB34C7-95E1-410A-948E-700FA17BC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19201" r="20075" b="16400"/>
          <a:stretch/>
        </p:blipFill>
        <p:spPr>
          <a:xfrm>
            <a:off x="395536" y="908720"/>
            <a:ext cx="829126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944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>
                <a:latin typeface="Cambria" panose="02040503050406030204" pitchFamily="18" charset="0"/>
              </a:rPr>
              <a:t>Merek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ditampilkan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logo,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kata,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angka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susunan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2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3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hologram,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2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unsur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membedakan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diproduksi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oleh orang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badan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perdagangan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14134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908720"/>
            <a:ext cx="8291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Alat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bukti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pemilik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didaftarkan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Dasar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penolakan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pokoknya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dimohonkan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oleh orang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sejenisnya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Dasar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orang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pokoknya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peredaran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sejenisnya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99477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908720"/>
            <a:ext cx="82912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didaftarkan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bertentangan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ideologi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negara,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perundang-undangan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moralitas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agama,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kesusilaan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ketertiban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dimohonkan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memuat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unsur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menyesatkan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asal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ukuran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macam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dimohonkan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varietas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tanaman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dilindungi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sejenis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memuat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khasiat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diproduksi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pembeda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lambang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milik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87783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 Intelektual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 bagian dari hukum harta benda (hukum kekayaan).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HKI juga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diartikan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fikir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kreativitas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menghasilkan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sastra,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memunyai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7DCE70-4A05-4A16-A8A8-48158EBA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582835"/>
            <a:ext cx="5760640" cy="2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398255"/>
            <a:ext cx="82912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terdaftar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mendapatkan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bersangkutan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diperpanjang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44871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548680"/>
            <a:ext cx="8291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74DC2-CF74-4673-8DFD-6ADE19B43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7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1126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548680"/>
            <a:ext cx="8291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Syarat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AC8861-C198-4B0D-AE14-E64BA8CF3E1D}"/>
              </a:ext>
            </a:extLst>
          </p:cNvPr>
          <p:cNvSpPr txBox="1"/>
          <p:nvPr/>
        </p:nvSpPr>
        <p:spPr>
          <a:xfrm>
            <a:off x="683568" y="1196752"/>
            <a:ext cx="76328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Syarat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Etiket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/Label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Tanda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Rekomendasi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UKM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Binaan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UKM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Binaan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Dinas (Asli) -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Usaha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Usaha Kecil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Unduh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Edaran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UMK)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UMK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Bermaterai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Usaha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Usaha Kecil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Unduh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UMK)</a:t>
            </a:r>
          </a:p>
        </p:txBody>
      </p:sp>
    </p:spTree>
    <p:extLst>
      <p:ext uri="{BB962C8B-B14F-4D97-AF65-F5344CB8AC3E}">
        <p14:creationId xmlns:p14="http://schemas.microsoft.com/office/powerpoint/2010/main" val="323602532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F4A5CB-AD2F-4D2A-805F-5CE09CA6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6" y="0"/>
            <a:ext cx="7732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3959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Cambria" panose="02040503050406030204" pitchFamily="18" charset="0"/>
              </a:rPr>
              <a:t>Paten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eksklusif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inventor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melaksanakan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persetujuan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melaksanakan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ide inventor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dituangkan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pemecahan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penyempurnaan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proses.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Paten.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52028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>
                <a:latin typeface="Cambria" panose="02040503050406030204" pitchFamily="18" charset="0"/>
              </a:rPr>
              <a:t>Paten dan Paten </a:t>
            </a:r>
            <a:r>
              <a:rPr lang="en-US" b="0" dirty="0" err="1">
                <a:latin typeface="Cambria" panose="02040503050406030204" pitchFamily="18" charset="0"/>
              </a:rPr>
              <a:t>Sederhana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mengandung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langkah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inventif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Sementara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proses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sekadar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ciri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teknisnya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kegunaan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praktis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sebelumnya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konstruksi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komponennya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mencakup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mesin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komposisi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formula,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senyawa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Klaim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dibatasi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klaim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mandiri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klaimnya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dibatasi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Progres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simpel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progres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paten.</a:t>
            </a:r>
          </a:p>
        </p:txBody>
      </p:sp>
    </p:spTree>
    <p:extLst>
      <p:ext uri="{BB962C8B-B14F-4D97-AF65-F5344CB8AC3E}">
        <p14:creationId xmlns:p14="http://schemas.microsoft.com/office/powerpoint/2010/main" val="130174758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3933056"/>
            <a:ext cx="82912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Dukung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Diunggah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Deskripsi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Bahasa Indonesia;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Klaim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Abstrak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Gambar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(PDF) dan Gambar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Publikasi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(JPG);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Kepemilikan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oleh Inventor;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Pengalihan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inventor dan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badan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Kuasa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diajukan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konsultan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UMK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SK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Akta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Pendirian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litbang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367093-8B96-475B-9471-A4F8FC223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154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43C75B-413E-4E5A-9928-3DDF908A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" y="4284"/>
            <a:ext cx="8268854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441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>
                <a:latin typeface="Cambria" panose="02040503050406030204" pitchFamily="18" charset="0"/>
              </a:rPr>
              <a:t>Indikasi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Geografis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asal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reputasi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Tanda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etiket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label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dilekatkan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 Tanda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wilayah, kata,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28939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020792"/>
            <a:ext cx="82912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diajukan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oleh: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mewakili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mengusahakan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61950"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(1).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61950"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(2).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kerajinan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(3).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kabupaten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59225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</a:rPr>
              <a:t> HKI</a:t>
            </a:r>
            <a:endParaRPr lang="id-ID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641F72C9-7780-4CF1-BC35-ECD2757AA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301573"/>
              </p:ext>
            </p:extLst>
          </p:nvPr>
        </p:nvGraphicFramePr>
        <p:xfrm>
          <a:off x="395536" y="1196752"/>
          <a:ext cx="82912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020792"/>
            <a:ext cx="82912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dilindungi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terjaganya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reputasi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diberikannya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pelindungan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031404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849200-827E-4A0D-8335-F53FF923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104311"/>
            <a:ext cx="8183117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15653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Desain Tata Letak Sirkuit Terpadu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Desain Tata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Letak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kreasi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rancangan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interkoneksi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dimaksudkan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persiapan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setengah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yang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seluruhnya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semikonduktor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80815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Desain Tata Letak Sirkuit Terpadu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Desain Tata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Letak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kreasi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rancangan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interkoneksi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dimaksudkan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persiapan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setengah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yang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seluruhnya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semikonduktor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DTLST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terdaftar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mendapatkan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kali DTLST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dieksploitasi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komersial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728291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DA57AC-E0EE-4F3B-AA1A-A415226E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29844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Rahasia Dagang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berguna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dijaga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kerahasiaannya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pemilik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Lingkup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pengolahan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penjualan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lain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</a:rPr>
              <a:t>Durasi perlindungan tidak terbatas waktu. selama pemilik melakukan upaya menjaga kerahasiaanya.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84638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Pelanggaran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seseorang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sengaja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mengungkapkan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mengingkari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kesepakatan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mengingkari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kewajiban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tertulis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tertulis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menjaga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bersangkutan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seseorang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memperoleh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menguasai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bertentangan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perundang-undangan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157436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DA2765-FDB4-41FC-8809-F8CF1108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52" y="1628800"/>
            <a:ext cx="82116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9475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80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Penyidikan &amp; Penyelesaian Sengketa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1FEF51-A224-4152-A7B4-EF6A2DA3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196752"/>
            <a:ext cx="8553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0014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D9B5D7-5474-4639-9BDF-A605E1D5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41485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>
                <a:latin typeface="Cambria" panose="02040503050406030204" pitchFamily="18" charset="0"/>
              </a:rPr>
              <a:t>Hak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Cipta</a:t>
            </a:r>
            <a:endParaRPr lang="en-US" dirty="0">
              <a:latin typeface="Cambria" panose="020405030504060302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 No. 28 Tahun 2014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C9D10E0D-792E-4B71-8A5E-42672DF8F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359549"/>
              </p:ext>
            </p:extLst>
          </p:nvPr>
        </p:nvGraphicFramePr>
        <p:xfrm>
          <a:off x="457200" y="1885280"/>
          <a:ext cx="8435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846650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melekat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abadi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pencipta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etap mencantumkan atau tidak mencantumkan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namanya pada salinan sehubungan dengan pemakaian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iptaannya untuk umum;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enggunakan nama aliasnya atau samarannya;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engubah Ciptaannya sesuai dengan kepatutan 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masyarakat;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engubah judul dan anak judul Ciptaan; dan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empertahankan haknya dalam hal terjadi distorsi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Ciptaan, mutilasi Ciptaan, modifikasi Ciptaan, atau hal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bersifat merugikan kehormatan diri 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reputasinya.</a:t>
            </a:r>
          </a:p>
        </p:txBody>
      </p:sp>
    </p:spTree>
    <p:extLst>
      <p:ext uri="{BB962C8B-B14F-4D97-AF65-F5344CB8AC3E}">
        <p14:creationId xmlns:p14="http://schemas.microsoft.com/office/powerpoint/2010/main" val="401277493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ekslusif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pencipta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pemegang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mendapatkan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(royalty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9356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28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6CF3B4A-7960-4508-91AE-1DF4FD84C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905617"/>
              </p:ext>
            </p:extLst>
          </p:nvPr>
        </p:nvGraphicFramePr>
        <p:xfrm>
          <a:off x="457200" y="764704"/>
          <a:ext cx="8147248" cy="5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5058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dilindungi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pamflet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perwajahan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diterbitkan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ceramah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kuliah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pidato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sejenis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 peraga yang dibuat untuk kepentingan Pendidikan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ilmu pengetahuan;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lagu dan/atau musik dengan atau tanpa teks;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drama, drama musikal, tari, koreografi, pewayangan, dan pantomim;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seni rupa dalam segala bentuk seperti lukisan, gambar, ukiran, kaligrafi, seni pahat, patung, atau kolase;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seni terapan;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arsitektur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peta;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seni batik atau seni motif lain;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pencipta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hidup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pencipta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meninggal</a:t>
            </a:r>
            <a:endParaRPr lang="en-US" sz="19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fotografi;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potret;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sinematografi;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terjemahan, tafsir, saduran, bunga rampai, basis data, adaptasi, aransemen, modifikasi dan karya lain dari hasil transformasi;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terjemahan, adaptasi, aransemen, transformasi, atau modifikasi ekspresi budaya tradisional;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kompilasi ciptaan atau data, baik dalam format yang dapat dibaca dengan program komputer maupun media lainnya;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kompilasi ekspresi budaya tradisional selama kompilasi tersebut merupakan karya yang asli;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permainan video;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 Komputer.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diumumkan</a:t>
            </a:r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7339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Pelangaran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Plagiarism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plagiat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penjiplakan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rekaman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menggandakan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keseluruhan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album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rekaman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mencontoh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meniru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cover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kemasannya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Penjiplakan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kaset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 CD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tapi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palsu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Pirate (pembajakan), adalah pelanggaran dengan cara memperbanyak karya rekaman melalui merangkum bermacam-macam lagu dari beberapa album rekaman suara yang dilindungi hak cipta dan laku di pasaran. Pelanggaran ini sering disebut dengan album seleksi/ketikan.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Bootleg, adalah pembajakan rekaman suara yang dilakukan terhadap seorang penyanyi (pelaku) sedang melakukan pertunjukan (live show) di panggung dan tanpa izin dari penyanyi.</a:t>
            </a:r>
          </a:p>
        </p:txBody>
      </p:sp>
    </p:spTree>
    <p:extLst>
      <p:ext uri="{BB962C8B-B14F-4D97-AF65-F5344CB8AC3E}">
        <p14:creationId xmlns:p14="http://schemas.microsoft.com/office/powerpoint/2010/main" val="206258860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1913</Words>
  <Application>Microsoft Office PowerPoint</Application>
  <PresentationFormat>On-screen Show (4:3)</PresentationFormat>
  <Paragraphs>151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506</cp:revision>
  <cp:lastPrinted>2017-08-29T02:54:51Z</cp:lastPrinted>
  <dcterms:created xsi:type="dcterms:W3CDTF">2010-04-18T12:06:30Z</dcterms:created>
  <dcterms:modified xsi:type="dcterms:W3CDTF">2024-04-17T07:58:15Z</dcterms:modified>
</cp:coreProperties>
</file>