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1" d="100"/>
          <a:sy n="71" d="100"/>
        </p:scale>
        <p:origin x="-11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Jaka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Darmawan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BAB 1: Sejarah Auditor Internal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1.1 Sejarah Singkat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Audit berasal dari kata Latin 'audire' yang berarti mendengar.</a:t>
            </a:r>
          </a:p>
          <a:p>
            <a:r>
              <a:t>Awalnya digunakan untuk memeriksa laporan keuangan secara sederhana.</a:t>
            </a:r>
          </a:p>
          <a:p>
            <a:r>
              <a:t>Berkembang seiring meningkatnya kompleksitas bisnis dan organisasi.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Perkembangan Awal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Digunakan pada masa kerajaan untuk mendeteksi kecurangan.</a:t>
            </a:r>
          </a:p>
          <a:p>
            <a:r>
              <a:t>Mulai berkembang pesat pada era Revolusi Industri.</a:t>
            </a:r>
          </a:p>
          <a:p>
            <a:r>
              <a:t>Digunakan untuk melindungi pemilik dari penyalahgunaan oleh manajemen.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1.2 Perkembangan Laporan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Awalnya laporan audit sangat sederhana.</a:t>
            </a:r>
          </a:p>
          <a:p>
            <a:r>
              <a:t>Berisi opini singkat mengenai kewajaran laporan keuangan.</a:t>
            </a:r>
          </a:p>
          <a:p>
            <a:r>
              <a:t>Sekarang lebih kompleks dan informatif.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Laporan Audit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Mengandung opini auditor (WTP, WDP, dll).</a:t>
            </a:r>
          </a:p>
          <a:p>
            <a:r>
              <a:t>Memuat tanggung jawab manajemen dan auditor.</a:t>
            </a:r>
          </a:p>
          <a:p>
            <a:r>
              <a:t>Menjelaskan dasar opini dan temuan audit.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1.3 Perkembangan Independensi Auditor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Independensi menjadi prinsip utama dalam audit.</a:t>
            </a:r>
          </a:p>
          <a:p>
            <a:r>
              <a:t>Auditor harus bebas dari pengaruh pihak lain.</a:t>
            </a:r>
          </a:p>
          <a:p>
            <a:r>
              <a:t>Diatur dalam standar profesional dan kode etik.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Independensi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Menjamin objektivitas hasil audit.</a:t>
            </a:r>
          </a:p>
          <a:p>
            <a:r>
              <a:t>Meningkatkan kepercayaan publik.</a:t>
            </a:r>
          </a:p>
          <a:p>
            <a:r>
              <a:t>Mencegah konflik kepentingan.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1.4 Jenis-Jenis Auditor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Auditor Internal</a:t>
            </a:r>
          </a:p>
          <a:p>
            <a:r>
              <a:t>Auditor Eksternal</a:t>
            </a:r>
          </a:p>
          <a:p>
            <a:r>
              <a:t>Auditor Pemerintah</a:t>
            </a:r>
          </a:p>
          <a:p>
            <a:r>
              <a:t>Auditor Forensik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Penjelasan Jenis Auditor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t>Auditor Internal: bekerja di dalam organisasi.</a:t>
            </a:r>
          </a:p>
          <a:p>
            <a:r>
              <a:t>Auditor Eksternal: pihak independen dari luar.</a:t>
            </a:r>
          </a:p>
          <a:p>
            <a:r>
              <a:t>Auditor Pemerintah: mengaudit instansi pemerintah.</a:t>
            </a:r>
          </a:p>
          <a:p>
            <a:r>
              <a:t>Auditor Forensik: menangani kecurangan dan investigasi.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</TotalTime>
  <Words>206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BAB 1: Sejarah Auditor Internal</vt:lpstr>
      <vt:lpstr>1.1 Sejarah Singkat Audit</vt:lpstr>
      <vt:lpstr>Perkembangan Awal Audit</vt:lpstr>
      <vt:lpstr>1.2 Perkembangan Laporan Audit</vt:lpstr>
      <vt:lpstr>Laporan Audit Modern</vt:lpstr>
      <vt:lpstr>1.3 Perkembangan Independensi Auditor</vt:lpstr>
      <vt:lpstr>Pentingnya Independensi</vt:lpstr>
      <vt:lpstr>1.4 Jenis-Jenis Auditor</vt:lpstr>
      <vt:lpstr>Penjelasan Jenis Auditor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1: Sejarah Auditor Internal</dc:title>
  <dc:creator>LENOVO</dc:creator>
  <dc:description>generated using python-pptx</dc:description>
  <cp:lastModifiedBy>muhammadyasin19990830@gmail.com</cp:lastModifiedBy>
  <cp:revision>3</cp:revision>
  <dcterms:created xsi:type="dcterms:W3CDTF">2013-01-27T09:14:16Z</dcterms:created>
  <dcterms:modified xsi:type="dcterms:W3CDTF">2026-04-10T01:31:36Z</dcterms:modified>
</cp:coreProperties>
</file>