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60" r:id="rId3"/>
    <p:sldId id="259" r:id="rId4"/>
    <p:sldId id="481" r:id="rId5"/>
    <p:sldId id="487" r:id="rId6"/>
    <p:sldId id="261" r:id="rId7"/>
    <p:sldId id="475" r:id="rId8"/>
    <p:sldId id="488" r:id="rId9"/>
    <p:sldId id="489" r:id="rId10"/>
    <p:sldId id="471" r:id="rId11"/>
    <p:sldId id="490" r:id="rId12"/>
    <p:sldId id="491" r:id="rId13"/>
    <p:sldId id="472" r:id="rId14"/>
    <p:sldId id="492" r:id="rId15"/>
    <p:sldId id="493" r:id="rId16"/>
    <p:sldId id="494" r:id="rId17"/>
    <p:sldId id="495" r:id="rId18"/>
    <p:sldId id="496" r:id="rId19"/>
    <p:sldId id="45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C08"/>
    <a:srgbClr val="213B7D"/>
    <a:srgbClr val="FFD9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 autoAdjust="0"/>
    <p:restoredTop sz="94660"/>
  </p:normalViewPr>
  <p:slideViewPr>
    <p:cSldViewPr snapToGrid="0">
      <p:cViewPr>
        <p:scale>
          <a:sx n="75" d="100"/>
          <a:sy n="75" d="100"/>
        </p:scale>
        <p:origin x="-35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16E70C-FD3F-47B6-B70A-A1BAAE3C6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98BA507-9890-4757-92D0-7D46AB45E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DA87BF-EDF2-469D-939D-0375C03B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B116-ED35-4B02-8A1D-BBC76A92457C}" type="datetimeFigureOut">
              <a:rPr lang="en-ID" smtClean="0"/>
              <a:t>10/04/2026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D17989-2E00-4468-8D50-AE916862C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888AA1-347F-4784-91CA-77835453C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8FA2-D0E3-46AA-AD65-A6D18C4A15C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2652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348AB4-830C-43F3-A7C1-1D422AA87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31BDEE-8D78-4F64-B02C-DE52F130F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700D1C-4F2C-4829-A58D-3B18759D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B116-ED35-4B02-8A1D-BBC76A92457C}" type="datetimeFigureOut">
              <a:rPr lang="en-ID" smtClean="0"/>
              <a:t>10/04/2026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9F82A1-1C75-43EE-BB24-7349C532E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72B6C8-1B4F-4BB7-AE5D-700F2EBCA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8FA2-D0E3-46AA-AD65-A6D18C4A15C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2129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023B15E-DA6D-4994-907C-38859CBE5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5999F8B-58C5-4F2F-ADD4-08FF5A498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9B2ACD-4963-457F-9164-C7BBE37C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B116-ED35-4B02-8A1D-BBC76A92457C}" type="datetimeFigureOut">
              <a:rPr lang="en-ID" smtClean="0"/>
              <a:t>10/04/2026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3FD965-8200-451B-BEC5-996E12FC8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EAC6F9-4B14-4770-817F-CECA97A73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8FA2-D0E3-46AA-AD65-A6D18C4A15C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6413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reeform 117">
            <a:extLst>
              <a:ext uri="{FF2B5EF4-FFF2-40B4-BE49-F238E27FC236}">
                <a16:creationId xmlns:a16="http://schemas.microsoft.com/office/drawing/2014/main" xmlns="" id="{4CC7FF7B-2B72-D347-947F-6F566F7E84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1"/>
            <a:ext cx="12192000" cy="6858079"/>
          </a:xfrm>
          <a:custGeom>
            <a:avLst/>
            <a:gdLst>
              <a:gd name="connsiteX0" fmla="*/ 3507084 w 12192000"/>
              <a:gd name="connsiteY0" fmla="*/ 6857476 h 6858079"/>
              <a:gd name="connsiteX1" fmla="*/ 3508140 w 12192000"/>
              <a:gd name="connsiteY1" fmla="*/ 6858000 h 6858079"/>
              <a:gd name="connsiteX2" fmla="*/ 3506847 w 12192000"/>
              <a:gd name="connsiteY2" fmla="*/ 6858000 h 6858079"/>
              <a:gd name="connsiteX3" fmla="*/ 8829945 w 12192000"/>
              <a:gd name="connsiteY3" fmla="*/ 6855347 h 6858079"/>
              <a:gd name="connsiteX4" fmla="*/ 8830549 w 12192000"/>
              <a:gd name="connsiteY4" fmla="*/ 6855347 h 6858079"/>
              <a:gd name="connsiteX5" fmla="*/ 8830903 w 12192000"/>
              <a:gd name="connsiteY5" fmla="*/ 6858000 h 6858079"/>
              <a:gd name="connsiteX6" fmla="*/ 8830034 w 12192000"/>
              <a:gd name="connsiteY6" fmla="*/ 6858000 h 6858079"/>
              <a:gd name="connsiteX7" fmla="*/ 11102813 w 12192000"/>
              <a:gd name="connsiteY7" fmla="*/ 6854825 h 6858079"/>
              <a:gd name="connsiteX8" fmla="*/ 11104443 w 12192000"/>
              <a:gd name="connsiteY8" fmla="*/ 6858000 h 6858079"/>
              <a:gd name="connsiteX9" fmla="*/ 11101450 w 12192000"/>
              <a:gd name="connsiteY9" fmla="*/ 6858000 h 6858079"/>
              <a:gd name="connsiteX10" fmla="*/ 11100256 w 12192000"/>
              <a:gd name="connsiteY10" fmla="*/ 6855547 h 6858079"/>
              <a:gd name="connsiteX11" fmla="*/ 11102813 w 12192000"/>
              <a:gd name="connsiteY11" fmla="*/ 6854825 h 6858079"/>
              <a:gd name="connsiteX12" fmla="*/ 5107689 w 12192000"/>
              <a:gd name="connsiteY12" fmla="*/ 6854563 h 6858079"/>
              <a:gd name="connsiteX13" fmla="*/ 5110752 w 12192000"/>
              <a:gd name="connsiteY13" fmla="*/ 6854582 h 6858079"/>
              <a:gd name="connsiteX14" fmla="*/ 5109707 w 12192000"/>
              <a:gd name="connsiteY14" fmla="*/ 6858000 h 6858079"/>
              <a:gd name="connsiteX15" fmla="*/ 5106445 w 12192000"/>
              <a:gd name="connsiteY15" fmla="*/ 6858000 h 6858079"/>
              <a:gd name="connsiteX16" fmla="*/ 7394164 w 12192000"/>
              <a:gd name="connsiteY16" fmla="*/ 6854093 h 6858079"/>
              <a:gd name="connsiteX17" fmla="*/ 7396690 w 12192000"/>
              <a:gd name="connsiteY17" fmla="*/ 6855542 h 6858079"/>
              <a:gd name="connsiteX18" fmla="*/ 7394316 w 12192000"/>
              <a:gd name="connsiteY18" fmla="*/ 6858000 h 6858079"/>
              <a:gd name="connsiteX19" fmla="*/ 7390138 w 12192000"/>
              <a:gd name="connsiteY19" fmla="*/ 6858000 h 6858079"/>
              <a:gd name="connsiteX20" fmla="*/ 7348695 w 12192000"/>
              <a:gd name="connsiteY20" fmla="*/ 6854093 h 6858079"/>
              <a:gd name="connsiteX21" fmla="*/ 7353124 w 12192000"/>
              <a:gd name="connsiteY21" fmla="*/ 6858000 h 6858079"/>
              <a:gd name="connsiteX22" fmla="*/ 7350422 w 12192000"/>
              <a:gd name="connsiteY22" fmla="*/ 6858000 h 6858079"/>
              <a:gd name="connsiteX23" fmla="*/ 7347973 w 12192000"/>
              <a:gd name="connsiteY23" fmla="*/ 6855542 h 6858079"/>
              <a:gd name="connsiteX24" fmla="*/ 7348695 w 12192000"/>
              <a:gd name="connsiteY24" fmla="*/ 6854093 h 6858079"/>
              <a:gd name="connsiteX25" fmla="*/ 8994259 w 12192000"/>
              <a:gd name="connsiteY25" fmla="*/ 6851860 h 6858079"/>
              <a:gd name="connsiteX26" fmla="*/ 8995421 w 12192000"/>
              <a:gd name="connsiteY26" fmla="*/ 6853024 h 6858079"/>
              <a:gd name="connsiteX27" fmla="*/ 8990847 w 12192000"/>
              <a:gd name="connsiteY27" fmla="*/ 6858000 h 6858079"/>
              <a:gd name="connsiteX28" fmla="*/ 8988117 w 12192000"/>
              <a:gd name="connsiteY28" fmla="*/ 6858000 h 6858079"/>
              <a:gd name="connsiteX29" fmla="*/ 6375534 w 12192000"/>
              <a:gd name="connsiteY29" fmla="*/ 6850700 h 6858079"/>
              <a:gd name="connsiteX30" fmla="*/ 6377706 w 12192000"/>
              <a:gd name="connsiteY30" fmla="*/ 6850700 h 6858079"/>
              <a:gd name="connsiteX31" fmla="*/ 6378291 w 12192000"/>
              <a:gd name="connsiteY31" fmla="*/ 6858000 h 6858079"/>
              <a:gd name="connsiteX32" fmla="*/ 6374643 w 12192000"/>
              <a:gd name="connsiteY32" fmla="*/ 6858000 h 6858079"/>
              <a:gd name="connsiteX33" fmla="*/ 5484488 w 12192000"/>
              <a:gd name="connsiteY33" fmla="*/ 6849934 h 6858079"/>
              <a:gd name="connsiteX34" fmla="*/ 5527530 w 12192000"/>
              <a:gd name="connsiteY34" fmla="*/ 6850359 h 6858079"/>
              <a:gd name="connsiteX35" fmla="*/ 5526127 w 12192000"/>
              <a:gd name="connsiteY35" fmla="*/ 6857144 h 6858079"/>
              <a:gd name="connsiteX36" fmla="*/ 5484900 w 12192000"/>
              <a:gd name="connsiteY36" fmla="*/ 6856002 h 6858079"/>
              <a:gd name="connsiteX37" fmla="*/ 5475859 w 12192000"/>
              <a:gd name="connsiteY37" fmla="*/ 6858000 h 6858079"/>
              <a:gd name="connsiteX38" fmla="*/ 5450285 w 12192000"/>
              <a:gd name="connsiteY38" fmla="*/ 6858000 h 6858079"/>
              <a:gd name="connsiteX39" fmla="*/ 1261702 w 12192000"/>
              <a:gd name="connsiteY39" fmla="*/ 6846528 h 6858079"/>
              <a:gd name="connsiteX40" fmla="*/ 1260793 w 12192000"/>
              <a:gd name="connsiteY40" fmla="*/ 6858000 h 6858079"/>
              <a:gd name="connsiteX41" fmla="*/ 1223891 w 12192000"/>
              <a:gd name="connsiteY41" fmla="*/ 6858000 h 6858079"/>
              <a:gd name="connsiteX42" fmla="*/ 7720600 w 12192000"/>
              <a:gd name="connsiteY42" fmla="*/ 6844879 h 6858079"/>
              <a:gd name="connsiteX43" fmla="*/ 7723043 w 12192000"/>
              <a:gd name="connsiteY43" fmla="*/ 6845590 h 6858079"/>
              <a:gd name="connsiteX44" fmla="*/ 7718527 w 12192000"/>
              <a:gd name="connsiteY44" fmla="*/ 6858000 h 6858079"/>
              <a:gd name="connsiteX45" fmla="*/ 7715666 w 12192000"/>
              <a:gd name="connsiteY45" fmla="*/ 6858000 h 6858079"/>
              <a:gd name="connsiteX46" fmla="*/ 10846558 w 12192000"/>
              <a:gd name="connsiteY46" fmla="*/ 6841746 h 6858079"/>
              <a:gd name="connsiteX47" fmla="*/ 10848033 w 12192000"/>
              <a:gd name="connsiteY47" fmla="*/ 6845010 h 6858079"/>
              <a:gd name="connsiteX48" fmla="*/ 10831778 w 12192000"/>
              <a:gd name="connsiteY48" fmla="*/ 6858000 h 6858079"/>
              <a:gd name="connsiteX49" fmla="*/ 10829163 w 12192000"/>
              <a:gd name="connsiteY49" fmla="*/ 6858000 h 6858079"/>
              <a:gd name="connsiteX50" fmla="*/ 10827017 w 12192000"/>
              <a:gd name="connsiteY50" fmla="*/ 6855890 h 6858079"/>
              <a:gd name="connsiteX51" fmla="*/ 10846558 w 12192000"/>
              <a:gd name="connsiteY51" fmla="*/ 6841746 h 6858079"/>
              <a:gd name="connsiteX52" fmla="*/ 9514885 w 12192000"/>
              <a:gd name="connsiteY52" fmla="*/ 6839962 h 6858079"/>
              <a:gd name="connsiteX53" fmla="*/ 9516058 w 12192000"/>
              <a:gd name="connsiteY53" fmla="*/ 6840538 h 6858079"/>
              <a:gd name="connsiteX54" fmla="*/ 9518333 w 12192000"/>
              <a:gd name="connsiteY54" fmla="*/ 6858000 h 6858079"/>
              <a:gd name="connsiteX55" fmla="*/ 9516139 w 12192000"/>
              <a:gd name="connsiteY55" fmla="*/ 6858000 h 6858079"/>
              <a:gd name="connsiteX56" fmla="*/ 5479927 w 12192000"/>
              <a:gd name="connsiteY56" fmla="*/ 6839220 h 6858079"/>
              <a:gd name="connsiteX57" fmla="*/ 5480111 w 12192000"/>
              <a:gd name="connsiteY57" fmla="*/ 6845733 h 6858079"/>
              <a:gd name="connsiteX58" fmla="*/ 5432744 w 12192000"/>
              <a:gd name="connsiteY58" fmla="*/ 6858000 h 6858079"/>
              <a:gd name="connsiteX59" fmla="*/ 5420137 w 12192000"/>
              <a:gd name="connsiteY59" fmla="*/ 6858000 h 6858079"/>
              <a:gd name="connsiteX60" fmla="*/ 5423853 w 12192000"/>
              <a:gd name="connsiteY60" fmla="*/ 6854506 h 6858079"/>
              <a:gd name="connsiteX61" fmla="*/ 5479927 w 12192000"/>
              <a:gd name="connsiteY61" fmla="*/ 6839220 h 6858079"/>
              <a:gd name="connsiteX62" fmla="*/ 7400863 w 12192000"/>
              <a:gd name="connsiteY62" fmla="*/ 6835488 h 6858079"/>
              <a:gd name="connsiteX63" fmla="*/ 7402680 w 12192000"/>
              <a:gd name="connsiteY63" fmla="*/ 6837311 h 6858079"/>
              <a:gd name="connsiteX64" fmla="*/ 7383275 w 12192000"/>
              <a:gd name="connsiteY64" fmla="*/ 6858000 h 6858079"/>
              <a:gd name="connsiteX65" fmla="*/ 7379003 w 12192000"/>
              <a:gd name="connsiteY65" fmla="*/ 6858000 h 6858079"/>
              <a:gd name="connsiteX66" fmla="*/ 10844603 w 12192000"/>
              <a:gd name="connsiteY66" fmla="*/ 6834192 h 6858079"/>
              <a:gd name="connsiteX67" fmla="*/ 10846445 w 12192000"/>
              <a:gd name="connsiteY67" fmla="*/ 6836788 h 6858079"/>
              <a:gd name="connsiteX68" fmla="*/ 10833182 w 12192000"/>
              <a:gd name="connsiteY68" fmla="*/ 6845693 h 6858079"/>
              <a:gd name="connsiteX69" fmla="*/ 10823233 w 12192000"/>
              <a:gd name="connsiteY69" fmla="*/ 6852742 h 6858079"/>
              <a:gd name="connsiteX70" fmla="*/ 10819548 w 12192000"/>
              <a:gd name="connsiteY70" fmla="*/ 6849775 h 6858079"/>
              <a:gd name="connsiteX71" fmla="*/ 10829497 w 12192000"/>
              <a:gd name="connsiteY71" fmla="*/ 6843097 h 6858079"/>
              <a:gd name="connsiteX72" fmla="*/ 10844603 w 12192000"/>
              <a:gd name="connsiteY72" fmla="*/ 6834192 h 6858079"/>
              <a:gd name="connsiteX73" fmla="*/ 5761508 w 12192000"/>
              <a:gd name="connsiteY73" fmla="*/ 6833577 h 6858079"/>
              <a:gd name="connsiteX74" fmla="*/ 5797106 w 12192000"/>
              <a:gd name="connsiteY74" fmla="*/ 6833939 h 6858079"/>
              <a:gd name="connsiteX75" fmla="*/ 5797106 w 12192000"/>
              <a:gd name="connsiteY75" fmla="*/ 6835387 h 6858079"/>
              <a:gd name="connsiteX76" fmla="*/ 5764744 w 12192000"/>
              <a:gd name="connsiteY76" fmla="*/ 6836472 h 6858079"/>
              <a:gd name="connsiteX77" fmla="*/ 5732745 w 12192000"/>
              <a:gd name="connsiteY77" fmla="*/ 6837558 h 6858079"/>
              <a:gd name="connsiteX78" fmla="*/ 5731181 w 12192000"/>
              <a:gd name="connsiteY78" fmla="*/ 6858000 h 6858079"/>
              <a:gd name="connsiteX79" fmla="*/ 5728852 w 12192000"/>
              <a:gd name="connsiteY79" fmla="*/ 6858000 h 6858079"/>
              <a:gd name="connsiteX80" fmla="*/ 5729865 w 12192000"/>
              <a:gd name="connsiteY80" fmla="*/ 6835749 h 6858079"/>
              <a:gd name="connsiteX81" fmla="*/ 5732384 w 12192000"/>
              <a:gd name="connsiteY81" fmla="*/ 6834301 h 6858079"/>
              <a:gd name="connsiteX82" fmla="*/ 5761508 w 12192000"/>
              <a:gd name="connsiteY82" fmla="*/ 6833577 h 6858079"/>
              <a:gd name="connsiteX83" fmla="*/ 7712138 w 12192000"/>
              <a:gd name="connsiteY83" fmla="*/ 6833076 h 6858079"/>
              <a:gd name="connsiteX84" fmla="*/ 7713857 w 12192000"/>
              <a:gd name="connsiteY84" fmla="*/ 6833076 h 6858079"/>
              <a:gd name="connsiteX85" fmla="*/ 7706101 w 12192000"/>
              <a:gd name="connsiteY85" fmla="*/ 6858000 h 6858079"/>
              <a:gd name="connsiteX86" fmla="*/ 7703924 w 12192000"/>
              <a:gd name="connsiteY86" fmla="*/ 6858000 h 6858079"/>
              <a:gd name="connsiteX87" fmla="*/ 7341984 w 12192000"/>
              <a:gd name="connsiteY87" fmla="*/ 6831111 h 6858079"/>
              <a:gd name="connsiteX88" fmla="*/ 7342277 w 12192000"/>
              <a:gd name="connsiteY88" fmla="*/ 6831420 h 6858079"/>
              <a:gd name="connsiteX89" fmla="*/ 7367589 w 12192000"/>
              <a:gd name="connsiteY89" fmla="*/ 6858000 h 6858079"/>
              <a:gd name="connsiteX90" fmla="*/ 7363162 w 12192000"/>
              <a:gd name="connsiteY90" fmla="*/ 6858000 h 6858079"/>
              <a:gd name="connsiteX91" fmla="*/ 7341223 w 12192000"/>
              <a:gd name="connsiteY91" fmla="*/ 6832228 h 6858079"/>
              <a:gd name="connsiteX92" fmla="*/ 7340893 w 12192000"/>
              <a:gd name="connsiteY92" fmla="*/ 6831841 h 6858079"/>
              <a:gd name="connsiteX93" fmla="*/ 7341984 w 12192000"/>
              <a:gd name="connsiteY93" fmla="*/ 6831111 h 6858079"/>
              <a:gd name="connsiteX94" fmla="*/ 10832295 w 12192000"/>
              <a:gd name="connsiteY94" fmla="*/ 6830587 h 6858079"/>
              <a:gd name="connsiteX95" fmla="*/ 10834479 w 12192000"/>
              <a:gd name="connsiteY95" fmla="*/ 6832354 h 6858079"/>
              <a:gd name="connsiteX96" fmla="*/ 10810819 w 12192000"/>
              <a:gd name="connsiteY96" fmla="*/ 6850022 h 6858079"/>
              <a:gd name="connsiteX97" fmla="*/ 10807906 w 12192000"/>
              <a:gd name="connsiteY97" fmla="*/ 6846842 h 6858079"/>
              <a:gd name="connsiteX98" fmla="*/ 10832295 w 12192000"/>
              <a:gd name="connsiteY98" fmla="*/ 6830587 h 6858079"/>
              <a:gd name="connsiteX99" fmla="*/ 8513562 w 12192000"/>
              <a:gd name="connsiteY99" fmla="*/ 6829708 h 6858079"/>
              <a:gd name="connsiteX100" fmla="*/ 8511556 w 12192000"/>
              <a:gd name="connsiteY100" fmla="*/ 6858000 h 6858079"/>
              <a:gd name="connsiteX101" fmla="*/ 8508065 w 12192000"/>
              <a:gd name="connsiteY101" fmla="*/ 6858000 h 6858079"/>
              <a:gd name="connsiteX102" fmla="*/ 8512463 w 12192000"/>
              <a:gd name="connsiteY102" fmla="*/ 6830280 h 6858079"/>
              <a:gd name="connsiteX103" fmla="*/ 8513562 w 12192000"/>
              <a:gd name="connsiteY103" fmla="*/ 6829708 h 6858079"/>
              <a:gd name="connsiteX104" fmla="*/ 5725795 w 12192000"/>
              <a:gd name="connsiteY104" fmla="*/ 6826500 h 6858079"/>
              <a:gd name="connsiteX105" fmla="*/ 5784753 w 12192000"/>
              <a:gd name="connsiteY105" fmla="*/ 6830157 h 6858079"/>
              <a:gd name="connsiteX106" fmla="*/ 5784753 w 12192000"/>
              <a:gd name="connsiteY106" fmla="*/ 6831255 h 6858079"/>
              <a:gd name="connsiteX107" fmla="*/ 5726865 w 12192000"/>
              <a:gd name="connsiteY107" fmla="*/ 6830157 h 6858079"/>
              <a:gd name="connsiteX108" fmla="*/ 5725227 w 12192000"/>
              <a:gd name="connsiteY108" fmla="*/ 6858000 h 6858079"/>
              <a:gd name="connsiteX109" fmla="*/ 5723321 w 12192000"/>
              <a:gd name="connsiteY109" fmla="*/ 6858000 h 6858079"/>
              <a:gd name="connsiteX110" fmla="*/ 5723651 w 12192000"/>
              <a:gd name="connsiteY110" fmla="*/ 6829060 h 6858079"/>
              <a:gd name="connsiteX111" fmla="*/ 5724362 w 12192000"/>
              <a:gd name="connsiteY111" fmla="*/ 6827963 h 6858079"/>
              <a:gd name="connsiteX112" fmla="*/ 5725795 w 12192000"/>
              <a:gd name="connsiteY112" fmla="*/ 6826500 h 6858079"/>
              <a:gd name="connsiteX113" fmla="*/ 10830738 w 12192000"/>
              <a:gd name="connsiteY113" fmla="*/ 6824242 h 6858079"/>
              <a:gd name="connsiteX114" fmla="*/ 10832181 w 12192000"/>
              <a:gd name="connsiteY114" fmla="*/ 6827109 h 6858079"/>
              <a:gd name="connsiteX115" fmla="*/ 10804051 w 12192000"/>
              <a:gd name="connsiteY115" fmla="*/ 6846458 h 6858079"/>
              <a:gd name="connsiteX116" fmla="*/ 10801165 w 12192000"/>
              <a:gd name="connsiteY116" fmla="*/ 6843592 h 6858079"/>
              <a:gd name="connsiteX117" fmla="*/ 10830738 w 12192000"/>
              <a:gd name="connsiteY117" fmla="*/ 6824242 h 6858079"/>
              <a:gd name="connsiteX118" fmla="*/ 6282090 w 12192000"/>
              <a:gd name="connsiteY118" fmla="*/ 6824179 h 6858079"/>
              <a:gd name="connsiteX119" fmla="*/ 6282447 w 12192000"/>
              <a:gd name="connsiteY119" fmla="*/ 6825280 h 6858079"/>
              <a:gd name="connsiteX120" fmla="*/ 6269598 w 12192000"/>
              <a:gd name="connsiteY120" fmla="*/ 6841425 h 6858079"/>
              <a:gd name="connsiteX121" fmla="*/ 6266742 w 12192000"/>
              <a:gd name="connsiteY121" fmla="*/ 6839958 h 6858079"/>
              <a:gd name="connsiteX122" fmla="*/ 6282090 w 12192000"/>
              <a:gd name="connsiteY122" fmla="*/ 6824179 h 6858079"/>
              <a:gd name="connsiteX123" fmla="*/ 9394110 w 12192000"/>
              <a:gd name="connsiteY123" fmla="*/ 6822612 h 6858079"/>
              <a:gd name="connsiteX124" fmla="*/ 9395257 w 12192000"/>
              <a:gd name="connsiteY124" fmla="*/ 6822612 h 6858079"/>
              <a:gd name="connsiteX125" fmla="*/ 9386086 w 12192000"/>
              <a:gd name="connsiteY125" fmla="*/ 6844717 h 6858079"/>
              <a:gd name="connsiteX126" fmla="*/ 9379709 w 12192000"/>
              <a:gd name="connsiteY126" fmla="*/ 6858000 h 6858079"/>
              <a:gd name="connsiteX127" fmla="*/ 9377248 w 12192000"/>
              <a:gd name="connsiteY127" fmla="*/ 6858000 h 6858079"/>
              <a:gd name="connsiteX128" fmla="*/ 9384365 w 12192000"/>
              <a:gd name="connsiteY128" fmla="*/ 6843553 h 6858079"/>
              <a:gd name="connsiteX129" fmla="*/ 9394110 w 12192000"/>
              <a:gd name="connsiteY129" fmla="*/ 6822612 h 6858079"/>
              <a:gd name="connsiteX130" fmla="*/ 6298332 w 12192000"/>
              <a:gd name="connsiteY130" fmla="*/ 6822453 h 6858079"/>
              <a:gd name="connsiteX131" fmla="*/ 6298332 w 12192000"/>
              <a:gd name="connsiteY131" fmla="*/ 6823543 h 6858079"/>
              <a:gd name="connsiteX132" fmla="*/ 6274783 w 12192000"/>
              <a:gd name="connsiteY132" fmla="*/ 6844260 h 6858079"/>
              <a:gd name="connsiteX133" fmla="*/ 6271522 w 12192000"/>
              <a:gd name="connsiteY133" fmla="*/ 6843169 h 6858079"/>
              <a:gd name="connsiteX134" fmla="*/ 6298332 w 12192000"/>
              <a:gd name="connsiteY134" fmla="*/ 6822453 h 6858079"/>
              <a:gd name="connsiteX135" fmla="*/ 8830071 w 12192000"/>
              <a:gd name="connsiteY135" fmla="*/ 6822032 h 6858079"/>
              <a:gd name="connsiteX136" fmla="*/ 8833530 w 12192000"/>
              <a:gd name="connsiteY136" fmla="*/ 6832523 h 6858079"/>
              <a:gd name="connsiteX137" fmla="*/ 8836413 w 12192000"/>
              <a:gd name="connsiteY137" fmla="*/ 6849428 h 6858079"/>
              <a:gd name="connsiteX138" fmla="*/ 8837340 w 12192000"/>
              <a:gd name="connsiteY138" fmla="*/ 6858000 h 6858079"/>
              <a:gd name="connsiteX139" fmla="*/ 8835208 w 12192000"/>
              <a:gd name="connsiteY139" fmla="*/ 6858000 h 6858079"/>
              <a:gd name="connsiteX140" fmla="*/ 8834683 w 12192000"/>
              <a:gd name="connsiteY140" fmla="*/ 6852341 h 6858079"/>
              <a:gd name="connsiteX141" fmla="*/ 8831800 w 12192000"/>
              <a:gd name="connsiteY141" fmla="*/ 6834856 h 6858079"/>
              <a:gd name="connsiteX142" fmla="*/ 8830071 w 12192000"/>
              <a:gd name="connsiteY142" fmla="*/ 6822032 h 6858079"/>
              <a:gd name="connsiteX143" fmla="*/ 7708034 w 12192000"/>
              <a:gd name="connsiteY143" fmla="*/ 6821563 h 6858079"/>
              <a:gd name="connsiteX144" fmla="*/ 7709082 w 12192000"/>
              <a:gd name="connsiteY144" fmla="*/ 6821563 h 6858079"/>
              <a:gd name="connsiteX145" fmla="*/ 7697214 w 12192000"/>
              <a:gd name="connsiteY145" fmla="*/ 6854381 h 6858079"/>
              <a:gd name="connsiteX146" fmla="*/ 7695469 w 12192000"/>
              <a:gd name="connsiteY146" fmla="*/ 6853299 h 6858079"/>
              <a:gd name="connsiteX147" fmla="*/ 7708034 w 12192000"/>
              <a:gd name="connsiteY147" fmla="*/ 6821563 h 6858079"/>
              <a:gd name="connsiteX148" fmla="*/ 8651257 w 12192000"/>
              <a:gd name="connsiteY148" fmla="*/ 6818366 h 6858079"/>
              <a:gd name="connsiteX149" fmla="*/ 8667296 w 12192000"/>
              <a:gd name="connsiteY149" fmla="*/ 6855785 h 6858079"/>
              <a:gd name="connsiteX150" fmla="*/ 8668363 w 12192000"/>
              <a:gd name="connsiteY150" fmla="*/ 6858000 h 6858079"/>
              <a:gd name="connsiteX151" fmla="*/ 8665720 w 12192000"/>
              <a:gd name="connsiteY151" fmla="*/ 6858000 h 6858079"/>
              <a:gd name="connsiteX152" fmla="*/ 8665005 w 12192000"/>
              <a:gd name="connsiteY152" fmla="*/ 6856359 h 6858079"/>
              <a:gd name="connsiteX153" fmla="*/ 8650686 w 12192000"/>
              <a:gd name="connsiteY153" fmla="*/ 6818941 h 6858079"/>
              <a:gd name="connsiteX154" fmla="*/ 8651257 w 12192000"/>
              <a:gd name="connsiteY154" fmla="*/ 6818366 h 6858079"/>
              <a:gd name="connsiteX155" fmla="*/ 10816854 w 12192000"/>
              <a:gd name="connsiteY155" fmla="*/ 6817531 h 6858079"/>
              <a:gd name="connsiteX156" fmla="*/ 10818621 w 12192000"/>
              <a:gd name="connsiteY156" fmla="*/ 6820067 h 6858079"/>
              <a:gd name="connsiteX157" fmla="*/ 10789292 w 12192000"/>
              <a:gd name="connsiteY157" fmla="*/ 6843617 h 6858079"/>
              <a:gd name="connsiteX158" fmla="*/ 10787173 w 12192000"/>
              <a:gd name="connsiteY158" fmla="*/ 6839994 h 6858079"/>
              <a:gd name="connsiteX159" fmla="*/ 10816854 w 12192000"/>
              <a:gd name="connsiteY159" fmla="*/ 6817531 h 6858079"/>
              <a:gd name="connsiteX160" fmla="*/ 1264177 w 12192000"/>
              <a:gd name="connsiteY160" fmla="*/ 6815815 h 6858079"/>
              <a:gd name="connsiteX161" fmla="*/ 1261909 w 12192000"/>
              <a:gd name="connsiteY161" fmla="*/ 6846465 h 6858079"/>
              <a:gd name="connsiteX162" fmla="*/ 1261702 w 12192000"/>
              <a:gd name="connsiteY162" fmla="*/ 6846528 h 6858079"/>
              <a:gd name="connsiteX163" fmla="*/ 1264136 w 12192000"/>
              <a:gd name="connsiteY163" fmla="*/ 6815828 h 6858079"/>
              <a:gd name="connsiteX164" fmla="*/ 8581372 w 12192000"/>
              <a:gd name="connsiteY164" fmla="*/ 6814657 h 6858079"/>
              <a:gd name="connsiteX165" fmla="*/ 8584279 w 12192000"/>
              <a:gd name="connsiteY165" fmla="*/ 6814657 h 6858079"/>
              <a:gd name="connsiteX166" fmla="*/ 8584860 w 12192000"/>
              <a:gd name="connsiteY166" fmla="*/ 6817563 h 6858079"/>
              <a:gd name="connsiteX167" fmla="*/ 8600205 w 12192000"/>
              <a:gd name="connsiteY167" fmla="*/ 6858000 h 6858079"/>
              <a:gd name="connsiteX168" fmla="*/ 8591879 w 12192000"/>
              <a:gd name="connsiteY168" fmla="*/ 6858000 h 6858079"/>
              <a:gd name="connsiteX169" fmla="*/ 8584860 w 12192000"/>
              <a:gd name="connsiteY169" fmla="*/ 6833259 h 6858079"/>
              <a:gd name="connsiteX170" fmla="*/ 8580361 w 12192000"/>
              <a:gd name="connsiteY170" fmla="*/ 6858000 h 6858079"/>
              <a:gd name="connsiteX171" fmla="*/ 8572597 w 12192000"/>
              <a:gd name="connsiteY171" fmla="*/ 6858000 h 6858079"/>
              <a:gd name="connsiteX172" fmla="*/ 8697655 w 12192000"/>
              <a:gd name="connsiteY172" fmla="*/ 6813761 h 6858079"/>
              <a:gd name="connsiteX173" fmla="*/ 8698228 w 12192000"/>
              <a:gd name="connsiteY173" fmla="*/ 6814336 h 6858079"/>
              <a:gd name="connsiteX174" fmla="*/ 8691928 w 12192000"/>
              <a:gd name="connsiteY174" fmla="*/ 6855785 h 6858079"/>
              <a:gd name="connsiteX175" fmla="*/ 8691524 w 12192000"/>
              <a:gd name="connsiteY175" fmla="*/ 6858000 h 6858079"/>
              <a:gd name="connsiteX176" fmla="*/ 8688721 w 12192000"/>
              <a:gd name="connsiteY176" fmla="*/ 6858000 h 6858079"/>
              <a:gd name="connsiteX177" fmla="*/ 8689635 w 12192000"/>
              <a:gd name="connsiteY177" fmla="*/ 6852906 h 6858079"/>
              <a:gd name="connsiteX178" fmla="*/ 8697655 w 12192000"/>
              <a:gd name="connsiteY178" fmla="*/ 6813761 h 6858079"/>
              <a:gd name="connsiteX179" fmla="*/ 6372288 w 12192000"/>
              <a:gd name="connsiteY179" fmla="*/ 6812537 h 6858079"/>
              <a:gd name="connsiteX180" fmla="*/ 6374446 w 12192000"/>
              <a:gd name="connsiteY180" fmla="*/ 6813616 h 6858079"/>
              <a:gd name="connsiteX181" fmla="*/ 6367969 w 12192000"/>
              <a:gd name="connsiteY181" fmla="*/ 6845265 h 6858079"/>
              <a:gd name="connsiteX182" fmla="*/ 6367006 w 12192000"/>
              <a:gd name="connsiteY182" fmla="*/ 6858000 h 6858079"/>
              <a:gd name="connsiteX183" fmla="*/ 6360580 w 12192000"/>
              <a:gd name="connsiteY183" fmla="*/ 6858000 h 6858079"/>
              <a:gd name="connsiteX184" fmla="*/ 6361222 w 12192000"/>
              <a:gd name="connsiteY184" fmla="*/ 6845849 h 6858079"/>
              <a:gd name="connsiteX185" fmla="*/ 6372288 w 12192000"/>
              <a:gd name="connsiteY185" fmla="*/ 6812537 h 6858079"/>
              <a:gd name="connsiteX186" fmla="*/ 10811656 w 12192000"/>
              <a:gd name="connsiteY186" fmla="*/ 6811506 h 6858079"/>
              <a:gd name="connsiteX187" fmla="*/ 10813099 w 12192000"/>
              <a:gd name="connsiteY187" fmla="*/ 6813980 h 6858079"/>
              <a:gd name="connsiteX188" fmla="*/ 10777021 w 12192000"/>
              <a:gd name="connsiteY188" fmla="*/ 6840128 h 6858079"/>
              <a:gd name="connsiteX189" fmla="*/ 10774135 w 12192000"/>
              <a:gd name="connsiteY189" fmla="*/ 6836948 h 6858079"/>
              <a:gd name="connsiteX190" fmla="*/ 10811656 w 12192000"/>
              <a:gd name="connsiteY190" fmla="*/ 6811506 h 6858079"/>
              <a:gd name="connsiteX191" fmla="*/ 7702541 w 12192000"/>
              <a:gd name="connsiteY191" fmla="*/ 6808834 h 6858079"/>
              <a:gd name="connsiteX192" fmla="*/ 7703954 w 12192000"/>
              <a:gd name="connsiteY192" fmla="*/ 6809191 h 6858079"/>
              <a:gd name="connsiteX193" fmla="*/ 7688053 w 12192000"/>
              <a:gd name="connsiteY193" fmla="*/ 6848038 h 6858079"/>
              <a:gd name="connsiteX194" fmla="*/ 7686286 w 12192000"/>
              <a:gd name="connsiteY194" fmla="*/ 6846969 h 6858079"/>
              <a:gd name="connsiteX195" fmla="*/ 7702541 w 12192000"/>
              <a:gd name="connsiteY195" fmla="*/ 6808834 h 6858079"/>
              <a:gd name="connsiteX196" fmla="*/ 1264737 w 12192000"/>
              <a:gd name="connsiteY196" fmla="*/ 6808234 h 6858079"/>
              <a:gd name="connsiteX197" fmla="*/ 1264136 w 12192000"/>
              <a:gd name="connsiteY197" fmla="*/ 6815828 h 6858079"/>
              <a:gd name="connsiteX198" fmla="*/ 1131550 w 12192000"/>
              <a:gd name="connsiteY198" fmla="*/ 6858000 h 6858079"/>
              <a:gd name="connsiteX199" fmla="*/ 1086401 w 12192000"/>
              <a:gd name="connsiteY199" fmla="*/ 6858000 h 6858079"/>
              <a:gd name="connsiteX200" fmla="*/ 1116148 w 12192000"/>
              <a:gd name="connsiteY200" fmla="*/ 6851067 h 6858079"/>
              <a:gd name="connsiteX201" fmla="*/ 1264737 w 12192000"/>
              <a:gd name="connsiteY201" fmla="*/ 6808234 h 6858079"/>
              <a:gd name="connsiteX202" fmla="*/ 10798506 w 12192000"/>
              <a:gd name="connsiteY202" fmla="*/ 6805544 h 6858079"/>
              <a:gd name="connsiteX203" fmla="*/ 10800708 w 12192000"/>
              <a:gd name="connsiteY203" fmla="*/ 6807730 h 6858079"/>
              <a:gd name="connsiteX204" fmla="*/ 10769518 w 12192000"/>
              <a:gd name="connsiteY204" fmla="*/ 6836517 h 6858079"/>
              <a:gd name="connsiteX205" fmla="*/ 10766216 w 12192000"/>
              <a:gd name="connsiteY205" fmla="*/ 6833238 h 6858079"/>
              <a:gd name="connsiteX206" fmla="*/ 10798506 w 12192000"/>
              <a:gd name="connsiteY206" fmla="*/ 6805544 h 6858079"/>
              <a:gd name="connsiteX207" fmla="*/ 10784562 w 12192000"/>
              <a:gd name="connsiteY207" fmla="*/ 6802368 h 6858079"/>
              <a:gd name="connsiteX208" fmla="*/ 10786397 w 12192000"/>
              <a:gd name="connsiteY208" fmla="*/ 6804563 h 6858079"/>
              <a:gd name="connsiteX209" fmla="*/ 10768417 w 12192000"/>
              <a:gd name="connsiteY209" fmla="*/ 6819923 h 6858079"/>
              <a:gd name="connsiteX210" fmla="*/ 10749336 w 12192000"/>
              <a:gd name="connsiteY210" fmla="*/ 6836014 h 6858079"/>
              <a:gd name="connsiteX211" fmla="*/ 10746767 w 12192000"/>
              <a:gd name="connsiteY211" fmla="*/ 6832723 h 6858079"/>
              <a:gd name="connsiteX212" fmla="*/ 10784562 w 12192000"/>
              <a:gd name="connsiteY212" fmla="*/ 6802368 h 6858079"/>
              <a:gd name="connsiteX213" fmla="*/ 9568293 w 12192000"/>
              <a:gd name="connsiteY213" fmla="*/ 6802139 h 6858079"/>
              <a:gd name="connsiteX214" fmla="*/ 9569489 w 12192000"/>
              <a:gd name="connsiteY214" fmla="*/ 6802139 h 6858079"/>
              <a:gd name="connsiteX215" fmla="*/ 9561118 w 12192000"/>
              <a:gd name="connsiteY215" fmla="*/ 6819984 h 6858079"/>
              <a:gd name="connsiteX216" fmla="*/ 9554541 w 12192000"/>
              <a:gd name="connsiteY216" fmla="*/ 6832477 h 6858079"/>
              <a:gd name="connsiteX217" fmla="*/ 9552748 w 12192000"/>
              <a:gd name="connsiteY217" fmla="*/ 6831287 h 6858079"/>
              <a:gd name="connsiteX218" fmla="*/ 9560521 w 12192000"/>
              <a:gd name="connsiteY218" fmla="*/ 6817010 h 6858079"/>
              <a:gd name="connsiteX219" fmla="*/ 9568293 w 12192000"/>
              <a:gd name="connsiteY219" fmla="*/ 6802139 h 6858079"/>
              <a:gd name="connsiteX220" fmla="*/ 10769396 w 12192000"/>
              <a:gd name="connsiteY220" fmla="*/ 6801612 h 6858079"/>
              <a:gd name="connsiteX221" fmla="*/ 10771231 w 12192000"/>
              <a:gd name="connsiteY221" fmla="*/ 6803026 h 6858079"/>
              <a:gd name="connsiteX222" fmla="*/ 10756553 w 12192000"/>
              <a:gd name="connsiteY222" fmla="*/ 6815040 h 6858079"/>
              <a:gd name="connsiteX223" fmla="*/ 10734536 w 12192000"/>
              <a:gd name="connsiteY223" fmla="*/ 6830587 h 6858079"/>
              <a:gd name="connsiteX224" fmla="*/ 10731600 w 12192000"/>
              <a:gd name="connsiteY224" fmla="*/ 6828114 h 6858079"/>
              <a:gd name="connsiteX225" fmla="*/ 10750681 w 12192000"/>
              <a:gd name="connsiteY225" fmla="*/ 6814686 h 6858079"/>
              <a:gd name="connsiteX226" fmla="*/ 10769396 w 12192000"/>
              <a:gd name="connsiteY226" fmla="*/ 6801612 h 6858079"/>
              <a:gd name="connsiteX227" fmla="*/ 7698358 w 12192000"/>
              <a:gd name="connsiteY227" fmla="*/ 6801604 h 6858079"/>
              <a:gd name="connsiteX228" fmla="*/ 7700439 w 12192000"/>
              <a:gd name="connsiteY228" fmla="*/ 6802680 h 6858079"/>
              <a:gd name="connsiteX229" fmla="*/ 7685174 w 12192000"/>
              <a:gd name="connsiteY229" fmla="*/ 6834949 h 6858079"/>
              <a:gd name="connsiteX230" fmla="*/ 7683093 w 12192000"/>
              <a:gd name="connsiteY230" fmla="*/ 6833874 h 6858079"/>
              <a:gd name="connsiteX231" fmla="*/ 7698358 w 12192000"/>
              <a:gd name="connsiteY231" fmla="*/ 6801604 h 6858079"/>
              <a:gd name="connsiteX232" fmla="*/ 9563116 w 12192000"/>
              <a:gd name="connsiteY232" fmla="*/ 6801511 h 6858079"/>
              <a:gd name="connsiteX233" fmla="*/ 9564346 w 12192000"/>
              <a:gd name="connsiteY233" fmla="*/ 6801511 h 6858079"/>
              <a:gd name="connsiteX234" fmla="*/ 9552661 w 12192000"/>
              <a:gd name="connsiteY234" fmla="*/ 6822323 h 6858079"/>
              <a:gd name="connsiteX235" fmla="*/ 9550816 w 12192000"/>
              <a:gd name="connsiteY235" fmla="*/ 6820636 h 6858079"/>
              <a:gd name="connsiteX236" fmla="*/ 9563116 w 12192000"/>
              <a:gd name="connsiteY236" fmla="*/ 6801511 h 6858079"/>
              <a:gd name="connsiteX237" fmla="*/ 3367638 w 12192000"/>
              <a:gd name="connsiteY237" fmla="*/ 6801225 h 6858079"/>
              <a:gd name="connsiteX238" fmla="*/ 3421496 w 12192000"/>
              <a:gd name="connsiteY238" fmla="*/ 6836229 h 6858079"/>
              <a:gd name="connsiteX239" fmla="*/ 3413597 w 12192000"/>
              <a:gd name="connsiteY239" fmla="*/ 6841281 h 6858079"/>
              <a:gd name="connsiteX240" fmla="*/ 3372306 w 12192000"/>
              <a:gd name="connsiteY240" fmla="*/ 6809164 h 6858079"/>
              <a:gd name="connsiteX241" fmla="*/ 3330298 w 12192000"/>
              <a:gd name="connsiteY241" fmla="*/ 6846695 h 6858079"/>
              <a:gd name="connsiteX242" fmla="*/ 3325630 w 12192000"/>
              <a:gd name="connsiteY242" fmla="*/ 6845251 h 6858079"/>
              <a:gd name="connsiteX243" fmla="*/ 3367638 w 12192000"/>
              <a:gd name="connsiteY243" fmla="*/ 6801225 h 6858079"/>
              <a:gd name="connsiteX244" fmla="*/ 10752455 w 12192000"/>
              <a:gd name="connsiteY244" fmla="*/ 6800783 h 6858079"/>
              <a:gd name="connsiteX245" fmla="*/ 10754624 w 12192000"/>
              <a:gd name="connsiteY245" fmla="*/ 6802984 h 6858079"/>
              <a:gd name="connsiteX246" fmla="*/ 10713426 w 12192000"/>
              <a:gd name="connsiteY246" fmla="*/ 6835643 h 6858079"/>
              <a:gd name="connsiteX247" fmla="*/ 10710896 w 12192000"/>
              <a:gd name="connsiteY247" fmla="*/ 6832707 h 6858079"/>
              <a:gd name="connsiteX248" fmla="*/ 10729688 w 12192000"/>
              <a:gd name="connsiteY248" fmla="*/ 6817662 h 6858079"/>
              <a:gd name="connsiteX249" fmla="*/ 10752455 w 12192000"/>
              <a:gd name="connsiteY249" fmla="*/ 6800783 h 6858079"/>
              <a:gd name="connsiteX250" fmla="*/ 9574059 w 12192000"/>
              <a:gd name="connsiteY250" fmla="*/ 6795824 h 6858079"/>
              <a:gd name="connsiteX251" fmla="*/ 9574636 w 12192000"/>
              <a:gd name="connsiteY251" fmla="*/ 6795824 h 6858079"/>
              <a:gd name="connsiteX252" fmla="*/ 9565410 w 12192000"/>
              <a:gd name="connsiteY252" fmla="*/ 6819976 h 6858079"/>
              <a:gd name="connsiteX253" fmla="*/ 9555032 w 12192000"/>
              <a:gd name="connsiteY253" fmla="*/ 6844719 h 6858079"/>
              <a:gd name="connsiteX254" fmla="*/ 9552149 w 12192000"/>
              <a:gd name="connsiteY254" fmla="*/ 6844130 h 6858079"/>
              <a:gd name="connsiteX255" fmla="*/ 9562527 w 12192000"/>
              <a:gd name="connsiteY255" fmla="*/ 6821743 h 6858079"/>
              <a:gd name="connsiteX256" fmla="*/ 9574059 w 12192000"/>
              <a:gd name="connsiteY256" fmla="*/ 6795824 h 6858079"/>
              <a:gd name="connsiteX257" fmla="*/ 7691081 w 12192000"/>
              <a:gd name="connsiteY257" fmla="*/ 6792951 h 6858079"/>
              <a:gd name="connsiteX258" fmla="*/ 7692831 w 12192000"/>
              <a:gd name="connsiteY258" fmla="*/ 6794049 h 6858079"/>
              <a:gd name="connsiteX259" fmla="*/ 7678837 w 12192000"/>
              <a:gd name="connsiteY259" fmla="*/ 6827329 h 6858079"/>
              <a:gd name="connsiteX260" fmla="*/ 7676389 w 12192000"/>
              <a:gd name="connsiteY260" fmla="*/ 6826231 h 6858079"/>
              <a:gd name="connsiteX261" fmla="*/ 7691081 w 12192000"/>
              <a:gd name="connsiteY261" fmla="*/ 6792951 h 6858079"/>
              <a:gd name="connsiteX262" fmla="*/ 3479539 w 12192000"/>
              <a:gd name="connsiteY262" fmla="*/ 6791408 h 6858079"/>
              <a:gd name="connsiteX263" fmla="*/ 3480222 w 12192000"/>
              <a:gd name="connsiteY263" fmla="*/ 6791408 h 6858079"/>
              <a:gd name="connsiteX264" fmla="*/ 3481585 w 12192000"/>
              <a:gd name="connsiteY264" fmla="*/ 6848102 h 6858079"/>
              <a:gd name="connsiteX265" fmla="*/ 3479199 w 12192000"/>
              <a:gd name="connsiteY265" fmla="*/ 6848102 h 6858079"/>
              <a:gd name="connsiteX266" fmla="*/ 3479539 w 12192000"/>
              <a:gd name="connsiteY266" fmla="*/ 6791408 h 6858079"/>
              <a:gd name="connsiteX267" fmla="*/ 9581762 w 12192000"/>
              <a:gd name="connsiteY267" fmla="*/ 6791288 h 6858079"/>
              <a:gd name="connsiteX268" fmla="*/ 9582331 w 12192000"/>
              <a:gd name="connsiteY268" fmla="*/ 6791288 h 6858079"/>
              <a:gd name="connsiteX269" fmla="*/ 9568665 w 12192000"/>
              <a:gd name="connsiteY269" fmla="*/ 6824906 h 6858079"/>
              <a:gd name="connsiteX270" fmla="*/ 9556682 w 12192000"/>
              <a:gd name="connsiteY270" fmla="*/ 6858000 h 6858079"/>
              <a:gd name="connsiteX271" fmla="*/ 9554030 w 12192000"/>
              <a:gd name="connsiteY271" fmla="*/ 6858000 h 6858079"/>
              <a:gd name="connsiteX272" fmla="*/ 9566955 w 12192000"/>
              <a:gd name="connsiteY272" fmla="*/ 6823727 h 6858079"/>
              <a:gd name="connsiteX273" fmla="*/ 9581762 w 12192000"/>
              <a:gd name="connsiteY273" fmla="*/ 6791288 h 6858079"/>
              <a:gd name="connsiteX274" fmla="*/ 8697050 w 12192000"/>
              <a:gd name="connsiteY274" fmla="*/ 6786451 h 6858079"/>
              <a:gd name="connsiteX275" fmla="*/ 8698217 w 12192000"/>
              <a:gd name="connsiteY275" fmla="*/ 6787037 h 6858079"/>
              <a:gd name="connsiteX276" fmla="*/ 8690047 w 12192000"/>
              <a:gd name="connsiteY276" fmla="*/ 6833311 h 6858079"/>
              <a:gd name="connsiteX277" fmla="*/ 8686290 w 12192000"/>
              <a:gd name="connsiteY277" fmla="*/ 6858000 h 6858079"/>
              <a:gd name="connsiteX278" fmla="*/ 8683537 w 12192000"/>
              <a:gd name="connsiteY278" fmla="*/ 6858000 h 6858079"/>
              <a:gd name="connsiteX279" fmla="*/ 8687713 w 12192000"/>
              <a:gd name="connsiteY279" fmla="*/ 6829795 h 6858079"/>
              <a:gd name="connsiteX280" fmla="*/ 8697050 w 12192000"/>
              <a:gd name="connsiteY280" fmla="*/ 6786451 h 6858079"/>
              <a:gd name="connsiteX281" fmla="*/ 8518279 w 12192000"/>
              <a:gd name="connsiteY281" fmla="*/ 6786159 h 6858079"/>
              <a:gd name="connsiteX282" fmla="*/ 8514863 w 12192000"/>
              <a:gd name="connsiteY282" fmla="*/ 6810760 h 6858079"/>
              <a:gd name="connsiteX283" fmla="*/ 8509738 w 12192000"/>
              <a:gd name="connsiteY283" fmla="*/ 6835361 h 6858079"/>
              <a:gd name="connsiteX284" fmla="*/ 8505943 w 12192000"/>
              <a:gd name="connsiteY284" fmla="*/ 6858000 h 6858079"/>
              <a:gd name="connsiteX285" fmla="*/ 8503521 w 12192000"/>
              <a:gd name="connsiteY285" fmla="*/ 6858000 h 6858079"/>
              <a:gd name="connsiteX286" fmla="*/ 8507459 w 12192000"/>
              <a:gd name="connsiteY286" fmla="*/ 6834775 h 6858079"/>
              <a:gd name="connsiteX287" fmla="*/ 8513154 w 12192000"/>
              <a:gd name="connsiteY287" fmla="*/ 6810174 h 6858079"/>
              <a:gd name="connsiteX288" fmla="*/ 8517709 w 12192000"/>
              <a:gd name="connsiteY288" fmla="*/ 6786744 h 6858079"/>
              <a:gd name="connsiteX289" fmla="*/ 8518279 w 12192000"/>
              <a:gd name="connsiteY289" fmla="*/ 6786159 h 6858079"/>
              <a:gd name="connsiteX290" fmla="*/ 7203840 w 12192000"/>
              <a:gd name="connsiteY290" fmla="*/ 6778477 h 6858079"/>
              <a:gd name="connsiteX291" fmla="*/ 7207465 w 12192000"/>
              <a:gd name="connsiteY291" fmla="*/ 6779557 h 6858079"/>
              <a:gd name="connsiteX292" fmla="*/ 7187893 w 12192000"/>
              <a:gd name="connsiteY292" fmla="*/ 6818769 h 6858079"/>
              <a:gd name="connsiteX293" fmla="*/ 7161071 w 12192000"/>
              <a:gd name="connsiteY293" fmla="*/ 6854745 h 6858079"/>
              <a:gd name="connsiteX294" fmla="*/ 7159622 w 12192000"/>
              <a:gd name="connsiteY294" fmla="*/ 6854025 h 6858079"/>
              <a:gd name="connsiteX295" fmla="*/ 7183543 w 12192000"/>
              <a:gd name="connsiteY295" fmla="*/ 6819489 h 6858079"/>
              <a:gd name="connsiteX296" fmla="*/ 7203840 w 12192000"/>
              <a:gd name="connsiteY296" fmla="*/ 6778477 h 6858079"/>
              <a:gd name="connsiteX297" fmla="*/ 7215306 w 12192000"/>
              <a:gd name="connsiteY297" fmla="*/ 6776532 h 6858079"/>
              <a:gd name="connsiteX298" fmla="*/ 7218224 w 12192000"/>
              <a:gd name="connsiteY298" fmla="*/ 6777614 h 6858079"/>
              <a:gd name="connsiteX299" fmla="*/ 7200719 w 12192000"/>
              <a:gd name="connsiteY299" fmla="*/ 6812957 h 6858079"/>
              <a:gd name="connsiteX300" fmla="*/ 7181025 w 12192000"/>
              <a:gd name="connsiteY300" fmla="*/ 6843611 h 6858079"/>
              <a:gd name="connsiteX301" fmla="*/ 7179930 w 12192000"/>
              <a:gd name="connsiteY301" fmla="*/ 6842889 h 6858079"/>
              <a:gd name="connsiteX302" fmla="*/ 7215306 w 12192000"/>
              <a:gd name="connsiteY302" fmla="*/ 6776532 h 6858079"/>
              <a:gd name="connsiteX303" fmla="*/ 9076649 w 12192000"/>
              <a:gd name="connsiteY303" fmla="*/ 6775912 h 6858079"/>
              <a:gd name="connsiteX304" fmla="*/ 9085242 w 12192000"/>
              <a:gd name="connsiteY304" fmla="*/ 6816618 h 6858079"/>
              <a:gd name="connsiteX305" fmla="*/ 9089825 w 12192000"/>
              <a:gd name="connsiteY305" fmla="*/ 6836677 h 6858079"/>
              <a:gd name="connsiteX306" fmla="*/ 9094408 w 12192000"/>
              <a:gd name="connsiteY306" fmla="*/ 6852606 h 6858079"/>
              <a:gd name="connsiteX307" fmla="*/ 9107581 w 12192000"/>
              <a:gd name="connsiteY307" fmla="*/ 6818389 h 6858079"/>
              <a:gd name="connsiteX308" fmla="*/ 9122474 w 12192000"/>
              <a:gd name="connsiteY308" fmla="*/ 6781221 h 6858079"/>
              <a:gd name="connsiteX309" fmla="*/ 9123620 w 12192000"/>
              <a:gd name="connsiteY309" fmla="*/ 6781221 h 6858079"/>
              <a:gd name="connsiteX310" fmla="*/ 9108727 w 12192000"/>
              <a:gd name="connsiteY310" fmla="*/ 6821929 h 6858079"/>
              <a:gd name="connsiteX311" fmla="*/ 9096125 w 12192000"/>
              <a:gd name="connsiteY311" fmla="*/ 6854966 h 6858079"/>
              <a:gd name="connsiteX312" fmla="*/ 9094408 w 12192000"/>
              <a:gd name="connsiteY312" fmla="*/ 6855555 h 6858079"/>
              <a:gd name="connsiteX313" fmla="*/ 9092688 w 12192000"/>
              <a:gd name="connsiteY313" fmla="*/ 6855555 h 6858079"/>
              <a:gd name="connsiteX314" fmla="*/ 9086961 w 12192000"/>
              <a:gd name="connsiteY314" fmla="*/ 6836677 h 6858079"/>
              <a:gd name="connsiteX315" fmla="*/ 9082951 w 12192000"/>
              <a:gd name="connsiteY315" fmla="*/ 6817209 h 6858079"/>
              <a:gd name="connsiteX316" fmla="*/ 9075505 w 12192000"/>
              <a:gd name="connsiteY316" fmla="*/ 6776503 h 6858079"/>
              <a:gd name="connsiteX317" fmla="*/ 9076649 w 12192000"/>
              <a:gd name="connsiteY317" fmla="*/ 6775912 h 6858079"/>
              <a:gd name="connsiteX318" fmla="*/ 8639862 w 12192000"/>
              <a:gd name="connsiteY318" fmla="*/ 6775909 h 6858079"/>
              <a:gd name="connsiteX319" fmla="*/ 8641612 w 12192000"/>
              <a:gd name="connsiteY319" fmla="*/ 6775909 h 6858079"/>
              <a:gd name="connsiteX320" fmla="*/ 8650949 w 12192000"/>
              <a:gd name="connsiteY320" fmla="*/ 6802266 h 6858079"/>
              <a:gd name="connsiteX321" fmla="*/ 8662037 w 12192000"/>
              <a:gd name="connsiteY321" fmla="*/ 6826867 h 6858079"/>
              <a:gd name="connsiteX322" fmla="*/ 8672541 w 12192000"/>
              <a:gd name="connsiteY322" fmla="*/ 6852054 h 6858079"/>
              <a:gd name="connsiteX323" fmla="*/ 8675009 w 12192000"/>
              <a:gd name="connsiteY323" fmla="*/ 6858000 h 6858079"/>
              <a:gd name="connsiteX324" fmla="*/ 8672384 w 12192000"/>
              <a:gd name="connsiteY324" fmla="*/ 6858000 h 6858079"/>
              <a:gd name="connsiteX325" fmla="*/ 8671374 w 12192000"/>
              <a:gd name="connsiteY325" fmla="*/ 6855568 h 6858079"/>
              <a:gd name="connsiteX326" fmla="*/ 8659703 w 12192000"/>
              <a:gd name="connsiteY326" fmla="*/ 6828039 h 6858079"/>
              <a:gd name="connsiteX327" fmla="*/ 8648032 w 12192000"/>
              <a:gd name="connsiteY327" fmla="*/ 6800510 h 6858079"/>
              <a:gd name="connsiteX328" fmla="*/ 8639862 w 12192000"/>
              <a:gd name="connsiteY328" fmla="*/ 6775909 h 6858079"/>
              <a:gd name="connsiteX329" fmla="*/ 8020152 w 12192000"/>
              <a:gd name="connsiteY329" fmla="*/ 6775082 h 6858079"/>
              <a:gd name="connsiteX330" fmla="*/ 8019791 w 12192000"/>
              <a:gd name="connsiteY330" fmla="*/ 6778262 h 6858079"/>
              <a:gd name="connsiteX331" fmla="*/ 7964928 w 12192000"/>
              <a:gd name="connsiteY331" fmla="*/ 6780383 h 6858079"/>
              <a:gd name="connsiteX332" fmla="*/ 7964568 w 12192000"/>
              <a:gd name="connsiteY332" fmla="*/ 6778969 h 6858079"/>
              <a:gd name="connsiteX333" fmla="*/ 7990916 w 12192000"/>
              <a:gd name="connsiteY333" fmla="*/ 6776495 h 6858079"/>
              <a:gd name="connsiteX334" fmla="*/ 8020152 w 12192000"/>
              <a:gd name="connsiteY334" fmla="*/ 6775082 h 6858079"/>
              <a:gd name="connsiteX335" fmla="*/ 7604568 w 12192000"/>
              <a:gd name="connsiteY335" fmla="*/ 6773857 h 6858079"/>
              <a:gd name="connsiteX336" fmla="*/ 7434052 w 12192000"/>
              <a:gd name="connsiteY336" fmla="*/ 6775301 h 6858079"/>
              <a:gd name="connsiteX337" fmla="*/ 7426482 w 12192000"/>
              <a:gd name="connsiteY337" fmla="*/ 6788654 h 6858079"/>
              <a:gd name="connsiteX338" fmla="*/ 7400165 w 12192000"/>
              <a:gd name="connsiteY338" fmla="*/ 6827269 h 6858079"/>
              <a:gd name="connsiteX339" fmla="*/ 7444867 w 12192000"/>
              <a:gd name="connsiteY339" fmla="*/ 6824743 h 6858079"/>
              <a:gd name="connsiteX340" fmla="*/ 7458205 w 12192000"/>
              <a:gd name="connsiteY340" fmla="*/ 6805616 h 6858079"/>
              <a:gd name="connsiteX341" fmla="*/ 7466136 w 12192000"/>
              <a:gd name="connsiteY341" fmla="*/ 6810307 h 6858079"/>
              <a:gd name="connsiteX342" fmla="*/ 7456402 w 12192000"/>
              <a:gd name="connsiteY342" fmla="*/ 6824381 h 6858079"/>
              <a:gd name="connsiteX343" fmla="*/ 7525980 w 12192000"/>
              <a:gd name="connsiteY343" fmla="*/ 6824743 h 6858079"/>
              <a:gd name="connsiteX344" fmla="*/ 7534270 w 12192000"/>
              <a:gd name="connsiteY344" fmla="*/ 6799119 h 6858079"/>
              <a:gd name="connsiteX345" fmla="*/ 7544004 w 12192000"/>
              <a:gd name="connsiteY345" fmla="*/ 6802007 h 6858079"/>
              <a:gd name="connsiteX346" fmla="*/ 7536434 w 12192000"/>
              <a:gd name="connsiteY346" fmla="*/ 6825103 h 6858079"/>
              <a:gd name="connsiteX347" fmla="*/ 7607453 w 12192000"/>
              <a:gd name="connsiteY347" fmla="*/ 6827630 h 6858079"/>
              <a:gd name="connsiteX348" fmla="*/ 7604207 w 12192000"/>
              <a:gd name="connsiteY348" fmla="*/ 6805255 h 6858079"/>
              <a:gd name="connsiteX349" fmla="*/ 7612859 w 12192000"/>
              <a:gd name="connsiteY349" fmla="*/ 6803090 h 6858079"/>
              <a:gd name="connsiteX350" fmla="*/ 7616464 w 12192000"/>
              <a:gd name="connsiteY350" fmla="*/ 6827990 h 6858079"/>
              <a:gd name="connsiteX351" fmla="*/ 7647468 w 12192000"/>
              <a:gd name="connsiteY351" fmla="*/ 6829073 h 6858079"/>
              <a:gd name="connsiteX352" fmla="*/ 7621511 w 12192000"/>
              <a:gd name="connsiteY352" fmla="*/ 6781075 h 6858079"/>
              <a:gd name="connsiteX353" fmla="*/ 7607813 w 12192000"/>
              <a:gd name="connsiteY353" fmla="*/ 6792263 h 6858079"/>
              <a:gd name="connsiteX354" fmla="*/ 7605650 w 12192000"/>
              <a:gd name="connsiteY354" fmla="*/ 6790458 h 6858079"/>
              <a:gd name="connsiteX355" fmla="*/ 7618988 w 12192000"/>
              <a:gd name="connsiteY355" fmla="*/ 6776384 h 6858079"/>
              <a:gd name="connsiteX356" fmla="*/ 7617907 w 12192000"/>
              <a:gd name="connsiteY356" fmla="*/ 6773857 h 6858079"/>
              <a:gd name="connsiteX357" fmla="*/ 7616464 w 12192000"/>
              <a:gd name="connsiteY357" fmla="*/ 6773857 h 6858079"/>
              <a:gd name="connsiteX358" fmla="*/ 7611057 w 12192000"/>
              <a:gd name="connsiteY358" fmla="*/ 6773857 h 6858079"/>
              <a:gd name="connsiteX359" fmla="*/ 7600242 w 12192000"/>
              <a:gd name="connsiteY359" fmla="*/ 6782519 h 6858079"/>
              <a:gd name="connsiteX360" fmla="*/ 7598079 w 12192000"/>
              <a:gd name="connsiteY360" fmla="*/ 6779993 h 6858079"/>
              <a:gd name="connsiteX361" fmla="*/ 7604568 w 12192000"/>
              <a:gd name="connsiteY361" fmla="*/ 6773857 h 6858079"/>
              <a:gd name="connsiteX362" fmla="*/ 3358885 w 12192000"/>
              <a:gd name="connsiteY362" fmla="*/ 6772509 h 6858079"/>
              <a:gd name="connsiteX363" fmla="*/ 3431709 w 12192000"/>
              <a:gd name="connsiteY363" fmla="*/ 6795377 h 6858079"/>
              <a:gd name="connsiteX364" fmla="*/ 3450695 w 12192000"/>
              <a:gd name="connsiteY364" fmla="*/ 6827671 h 6858079"/>
              <a:gd name="connsiteX365" fmla="*/ 3457547 w 12192000"/>
              <a:gd name="connsiteY365" fmla="*/ 6858000 h 6858079"/>
              <a:gd name="connsiteX366" fmla="*/ 3433540 w 12192000"/>
              <a:gd name="connsiteY366" fmla="*/ 6858000 h 6858079"/>
              <a:gd name="connsiteX367" fmla="*/ 3432183 w 12192000"/>
              <a:gd name="connsiteY367" fmla="*/ 6846345 h 6858079"/>
              <a:gd name="connsiteX368" fmla="*/ 3371166 w 12192000"/>
              <a:gd name="connsiteY368" fmla="*/ 6793578 h 6858079"/>
              <a:gd name="connsiteX369" fmla="*/ 3328732 w 12192000"/>
              <a:gd name="connsiteY369" fmla="*/ 6817862 h 6858079"/>
              <a:gd name="connsiteX370" fmla="*/ 3319233 w 12192000"/>
              <a:gd name="connsiteY370" fmla="*/ 6858000 h 6858079"/>
              <a:gd name="connsiteX371" fmla="*/ 3276058 w 12192000"/>
              <a:gd name="connsiteY371" fmla="*/ 6858000 h 6858079"/>
              <a:gd name="connsiteX372" fmla="*/ 3263144 w 12192000"/>
              <a:gd name="connsiteY372" fmla="*/ 6847902 h 6858079"/>
              <a:gd name="connsiteX373" fmla="*/ 3221610 w 12192000"/>
              <a:gd name="connsiteY373" fmla="*/ 6834950 h 6858079"/>
              <a:gd name="connsiteX374" fmla="*/ 3196423 w 12192000"/>
              <a:gd name="connsiteY374" fmla="*/ 6845445 h 6858079"/>
              <a:gd name="connsiteX375" fmla="*/ 3191747 w 12192000"/>
              <a:gd name="connsiteY375" fmla="*/ 6858000 h 6858079"/>
              <a:gd name="connsiteX376" fmla="*/ 3167486 w 12192000"/>
              <a:gd name="connsiteY376" fmla="*/ 6858000 h 6858079"/>
              <a:gd name="connsiteX377" fmla="*/ 3171310 w 12192000"/>
              <a:gd name="connsiteY377" fmla="*/ 6839104 h 6858079"/>
              <a:gd name="connsiteX378" fmla="*/ 3297289 w 12192000"/>
              <a:gd name="connsiteY378" fmla="*/ 6845743 h 6858079"/>
              <a:gd name="connsiteX379" fmla="*/ 3335850 w 12192000"/>
              <a:gd name="connsiteY379" fmla="*/ 6780627 h 6858079"/>
              <a:gd name="connsiteX380" fmla="*/ 3358885 w 12192000"/>
              <a:gd name="connsiteY380" fmla="*/ 6772509 h 6858079"/>
              <a:gd name="connsiteX381" fmla="*/ 3485250 w 12192000"/>
              <a:gd name="connsiteY381" fmla="*/ 6765099 h 6858079"/>
              <a:gd name="connsiteX382" fmla="*/ 3486116 w 12192000"/>
              <a:gd name="connsiteY382" fmla="*/ 6765461 h 6858079"/>
              <a:gd name="connsiteX383" fmla="*/ 3485538 w 12192000"/>
              <a:gd name="connsiteY383" fmla="*/ 6818982 h 6858079"/>
              <a:gd name="connsiteX384" fmla="*/ 3486189 w 12192000"/>
              <a:gd name="connsiteY384" fmla="*/ 6858000 h 6858079"/>
              <a:gd name="connsiteX385" fmla="*/ 3484458 w 12192000"/>
              <a:gd name="connsiteY385" fmla="*/ 6858000 h 6858079"/>
              <a:gd name="connsiteX386" fmla="*/ 3483803 w 12192000"/>
              <a:gd name="connsiteY386" fmla="*/ 6818982 h 6858079"/>
              <a:gd name="connsiteX387" fmla="*/ 3485250 w 12192000"/>
              <a:gd name="connsiteY387" fmla="*/ 6765099 h 6858079"/>
              <a:gd name="connsiteX388" fmla="*/ 9008796 w 12192000"/>
              <a:gd name="connsiteY388" fmla="*/ 6760594 h 6858079"/>
              <a:gd name="connsiteX389" fmla="*/ 9011704 w 12192000"/>
              <a:gd name="connsiteY389" fmla="*/ 6761176 h 6858079"/>
              <a:gd name="connsiteX390" fmla="*/ 9011704 w 12192000"/>
              <a:gd name="connsiteY390" fmla="*/ 6764081 h 6858079"/>
              <a:gd name="connsiteX391" fmla="*/ 9020427 w 12192000"/>
              <a:gd name="connsiteY391" fmla="*/ 6816981 h 6858079"/>
              <a:gd name="connsiteX392" fmla="*/ 9026043 w 12192000"/>
              <a:gd name="connsiteY392" fmla="*/ 6858000 h 6858079"/>
              <a:gd name="connsiteX393" fmla="*/ 9017474 w 12192000"/>
              <a:gd name="connsiteY393" fmla="*/ 6858000 h 6858079"/>
              <a:gd name="connsiteX394" fmla="*/ 9013449 w 12192000"/>
              <a:gd name="connsiteY394" fmla="*/ 6830933 h 6858079"/>
              <a:gd name="connsiteX395" fmla="*/ 9003714 w 12192000"/>
              <a:gd name="connsiteY395" fmla="*/ 6858000 h 6858079"/>
              <a:gd name="connsiteX396" fmla="*/ 8996158 w 12192000"/>
              <a:gd name="connsiteY396" fmla="*/ 6858000 h 6858079"/>
              <a:gd name="connsiteX397" fmla="*/ 9011704 w 12192000"/>
              <a:gd name="connsiteY397" fmla="*/ 6819889 h 6858079"/>
              <a:gd name="connsiteX398" fmla="*/ 9008215 w 12192000"/>
              <a:gd name="connsiteY398" fmla="*/ 6779197 h 6858079"/>
              <a:gd name="connsiteX399" fmla="*/ 8996585 w 12192000"/>
              <a:gd name="connsiteY399" fmla="*/ 6810006 h 6858079"/>
              <a:gd name="connsiteX400" fmla="*/ 8989025 w 12192000"/>
              <a:gd name="connsiteY400" fmla="*/ 6832678 h 6858079"/>
              <a:gd name="connsiteX401" fmla="*/ 8999492 w 12192000"/>
              <a:gd name="connsiteY401" fmla="*/ 6823377 h 6858079"/>
              <a:gd name="connsiteX402" fmla="*/ 9000656 w 12192000"/>
              <a:gd name="connsiteY402" fmla="*/ 6824539 h 6858079"/>
              <a:gd name="connsiteX403" fmla="*/ 8991932 w 12192000"/>
              <a:gd name="connsiteY403" fmla="*/ 6832096 h 6858079"/>
              <a:gd name="connsiteX404" fmla="*/ 8987280 w 12192000"/>
              <a:gd name="connsiteY404" fmla="*/ 6837910 h 6858079"/>
              <a:gd name="connsiteX405" fmla="*/ 8984954 w 12192000"/>
              <a:gd name="connsiteY405" fmla="*/ 6844885 h 6858079"/>
              <a:gd name="connsiteX406" fmla="*/ 8990769 w 12192000"/>
              <a:gd name="connsiteY406" fmla="*/ 6838491 h 6858079"/>
              <a:gd name="connsiteX407" fmla="*/ 9002982 w 12192000"/>
              <a:gd name="connsiteY407" fmla="*/ 6828028 h 6858079"/>
              <a:gd name="connsiteX408" fmla="*/ 9003563 w 12192000"/>
              <a:gd name="connsiteY408" fmla="*/ 6828609 h 6858079"/>
              <a:gd name="connsiteX409" fmla="*/ 8993095 w 12192000"/>
              <a:gd name="connsiteY409" fmla="*/ 6839653 h 6858079"/>
              <a:gd name="connsiteX410" fmla="*/ 8983209 w 12192000"/>
              <a:gd name="connsiteY410" fmla="*/ 6850117 h 6858079"/>
              <a:gd name="connsiteX411" fmla="*/ 8980883 w 12192000"/>
              <a:gd name="connsiteY411" fmla="*/ 6857094 h 6858079"/>
              <a:gd name="connsiteX412" fmla="*/ 9001237 w 12192000"/>
              <a:gd name="connsiteY412" fmla="*/ 6837327 h 6858079"/>
              <a:gd name="connsiteX413" fmla="*/ 9001818 w 12192000"/>
              <a:gd name="connsiteY413" fmla="*/ 6837910 h 6858079"/>
              <a:gd name="connsiteX414" fmla="*/ 8984004 w 12192000"/>
              <a:gd name="connsiteY414" fmla="*/ 6858000 h 6858079"/>
              <a:gd name="connsiteX415" fmla="*/ 8971671 w 12192000"/>
              <a:gd name="connsiteY415" fmla="*/ 6858000 h 6858079"/>
              <a:gd name="connsiteX416" fmla="*/ 8989025 w 12192000"/>
              <a:gd name="connsiteY416" fmla="*/ 6806518 h 6858079"/>
              <a:gd name="connsiteX417" fmla="*/ 9008796 w 12192000"/>
              <a:gd name="connsiteY417" fmla="*/ 6760594 h 6858079"/>
              <a:gd name="connsiteX418" fmla="*/ 10743486 w 12192000"/>
              <a:gd name="connsiteY418" fmla="*/ 6759924 h 6858079"/>
              <a:gd name="connsiteX419" fmla="*/ 10805210 w 12192000"/>
              <a:gd name="connsiteY419" fmla="*/ 6771116 h 6858079"/>
              <a:gd name="connsiteX420" fmla="*/ 10858631 w 12192000"/>
              <a:gd name="connsiteY420" fmla="*/ 6793862 h 6858079"/>
              <a:gd name="connsiteX421" fmla="*/ 10900862 w 12192000"/>
              <a:gd name="connsiteY421" fmla="*/ 6830328 h 6858079"/>
              <a:gd name="connsiteX422" fmla="*/ 10920327 w 12192000"/>
              <a:gd name="connsiteY422" fmla="*/ 6858000 h 6858079"/>
              <a:gd name="connsiteX423" fmla="*/ 10902055 w 12192000"/>
              <a:gd name="connsiteY423" fmla="*/ 6858000 h 6858079"/>
              <a:gd name="connsiteX424" fmla="*/ 10891838 w 12192000"/>
              <a:gd name="connsiteY424" fmla="*/ 6842604 h 6858079"/>
              <a:gd name="connsiteX425" fmla="*/ 10851411 w 12192000"/>
              <a:gd name="connsiteY425" fmla="*/ 6806138 h 6858079"/>
              <a:gd name="connsiteX426" fmla="*/ 10801240 w 12192000"/>
              <a:gd name="connsiteY426" fmla="*/ 6784475 h 6858079"/>
              <a:gd name="connsiteX427" fmla="*/ 10740238 w 12192000"/>
              <a:gd name="connsiteY427" fmla="*/ 6771839 h 6858079"/>
              <a:gd name="connsiteX428" fmla="*/ 10689344 w 12192000"/>
              <a:gd name="connsiteY428" fmla="*/ 6773645 h 6858079"/>
              <a:gd name="connsiteX429" fmla="*/ 10693315 w 12192000"/>
              <a:gd name="connsiteY429" fmla="*/ 6810832 h 6858079"/>
              <a:gd name="connsiteX430" fmla="*/ 10694758 w 12192000"/>
              <a:gd name="connsiteY430" fmla="*/ 6844769 h 6858079"/>
              <a:gd name="connsiteX431" fmla="*/ 10734102 w 12192000"/>
              <a:gd name="connsiteY431" fmla="*/ 6839354 h 6858079"/>
              <a:gd name="connsiteX432" fmla="*/ 10776334 w 12192000"/>
              <a:gd name="connsiteY432" fmla="*/ 6847298 h 6858079"/>
              <a:gd name="connsiteX433" fmla="*/ 10800261 w 12192000"/>
              <a:gd name="connsiteY433" fmla="*/ 6858000 h 6858079"/>
              <a:gd name="connsiteX434" fmla="*/ 10760355 w 12192000"/>
              <a:gd name="connsiteY434" fmla="*/ 6858000 h 6858079"/>
              <a:gd name="connsiteX435" fmla="*/ 10727605 w 12192000"/>
              <a:gd name="connsiteY435" fmla="*/ 6852352 h 6858079"/>
              <a:gd name="connsiteX436" fmla="*/ 10688262 w 12192000"/>
              <a:gd name="connsiteY436" fmla="*/ 6854879 h 6858079"/>
              <a:gd name="connsiteX437" fmla="*/ 10684652 w 12192000"/>
              <a:gd name="connsiteY437" fmla="*/ 6853435 h 6858079"/>
              <a:gd name="connsiteX438" fmla="*/ 10682486 w 12192000"/>
              <a:gd name="connsiteY438" fmla="*/ 6848741 h 6858079"/>
              <a:gd name="connsiteX439" fmla="*/ 10682126 w 12192000"/>
              <a:gd name="connsiteY439" fmla="*/ 6810471 h 6858079"/>
              <a:gd name="connsiteX440" fmla="*/ 10683569 w 12192000"/>
              <a:gd name="connsiteY440" fmla="*/ 6773283 h 6858079"/>
              <a:gd name="connsiteX441" fmla="*/ 10682126 w 12192000"/>
              <a:gd name="connsiteY441" fmla="*/ 6773283 h 6858079"/>
              <a:gd name="connsiteX442" fmla="*/ 10681403 w 12192000"/>
              <a:gd name="connsiteY442" fmla="*/ 6768229 h 6858079"/>
              <a:gd name="connsiteX443" fmla="*/ 10743486 w 12192000"/>
              <a:gd name="connsiteY443" fmla="*/ 6759924 h 6858079"/>
              <a:gd name="connsiteX444" fmla="*/ 3375919 w 12192000"/>
              <a:gd name="connsiteY444" fmla="*/ 6758238 h 6858079"/>
              <a:gd name="connsiteX445" fmla="*/ 3413649 w 12192000"/>
              <a:gd name="connsiteY445" fmla="*/ 6765947 h 6858079"/>
              <a:gd name="connsiteX446" fmla="*/ 3409300 w 12192000"/>
              <a:gd name="connsiteY446" fmla="*/ 6773460 h 6858079"/>
              <a:gd name="connsiteX447" fmla="*/ 3295502 w 12192000"/>
              <a:gd name="connsiteY447" fmla="*/ 6826410 h 6858079"/>
              <a:gd name="connsiteX448" fmla="*/ 3291878 w 12192000"/>
              <a:gd name="connsiteY448" fmla="*/ 6826410 h 6858079"/>
              <a:gd name="connsiteX449" fmla="*/ 3375919 w 12192000"/>
              <a:gd name="connsiteY449" fmla="*/ 6758238 h 6858079"/>
              <a:gd name="connsiteX450" fmla="*/ 7511190 w 12192000"/>
              <a:gd name="connsiteY450" fmla="*/ 6751157 h 6858079"/>
              <a:gd name="connsiteX451" fmla="*/ 7511190 w 12192000"/>
              <a:gd name="connsiteY451" fmla="*/ 6751905 h 6858079"/>
              <a:gd name="connsiteX452" fmla="*/ 7458746 w 12192000"/>
              <a:gd name="connsiteY452" fmla="*/ 6755273 h 6858079"/>
              <a:gd name="connsiteX453" fmla="*/ 7458746 w 12192000"/>
              <a:gd name="connsiteY453" fmla="*/ 6751905 h 6858079"/>
              <a:gd name="connsiteX454" fmla="*/ 7511190 w 12192000"/>
              <a:gd name="connsiteY454" fmla="*/ 6751157 h 6858079"/>
              <a:gd name="connsiteX455" fmla="*/ 10726504 w 12192000"/>
              <a:gd name="connsiteY455" fmla="*/ 6751104 h 6858079"/>
              <a:gd name="connsiteX456" fmla="*/ 10726504 w 12192000"/>
              <a:gd name="connsiteY456" fmla="*/ 6754348 h 6858079"/>
              <a:gd name="connsiteX457" fmla="*/ 10675126 w 12192000"/>
              <a:gd name="connsiteY457" fmla="*/ 6762277 h 6858079"/>
              <a:gd name="connsiteX458" fmla="*/ 10673679 w 12192000"/>
              <a:gd name="connsiteY458" fmla="*/ 6779938 h 6858079"/>
              <a:gd name="connsiteX459" fmla="*/ 10672231 w 12192000"/>
              <a:gd name="connsiteY459" fmla="*/ 6802645 h 6858079"/>
              <a:gd name="connsiteX460" fmla="*/ 10670061 w 12192000"/>
              <a:gd name="connsiteY460" fmla="*/ 6802284 h 6858079"/>
              <a:gd name="connsiteX461" fmla="*/ 10669337 w 12192000"/>
              <a:gd name="connsiteY461" fmla="*/ 6779938 h 6858079"/>
              <a:gd name="connsiteX462" fmla="*/ 10669698 w 12192000"/>
              <a:gd name="connsiteY462" fmla="*/ 6759394 h 6858079"/>
              <a:gd name="connsiteX463" fmla="*/ 10674402 w 12192000"/>
              <a:gd name="connsiteY463" fmla="*/ 6757952 h 6858079"/>
              <a:gd name="connsiteX464" fmla="*/ 10726504 w 12192000"/>
              <a:gd name="connsiteY464" fmla="*/ 6751104 h 6858079"/>
              <a:gd name="connsiteX465" fmla="*/ 7194632 w 12192000"/>
              <a:gd name="connsiteY465" fmla="*/ 6748293 h 6858079"/>
              <a:gd name="connsiteX466" fmla="*/ 7197916 w 12192000"/>
              <a:gd name="connsiteY466" fmla="*/ 6749021 h 6858079"/>
              <a:gd name="connsiteX467" fmla="*/ 7197551 w 12192000"/>
              <a:gd name="connsiteY467" fmla="*/ 6750479 h 6858079"/>
              <a:gd name="connsiteX468" fmla="*/ 7156312 w 12192000"/>
              <a:gd name="connsiteY468" fmla="*/ 6814978 h 6858079"/>
              <a:gd name="connsiteX469" fmla="*/ 7154853 w 12192000"/>
              <a:gd name="connsiteY469" fmla="*/ 6813884 h 6858079"/>
              <a:gd name="connsiteX470" fmla="*/ 7194632 w 12192000"/>
              <a:gd name="connsiteY470" fmla="*/ 6748293 h 6858079"/>
              <a:gd name="connsiteX471" fmla="*/ 7500906 w 12192000"/>
              <a:gd name="connsiteY471" fmla="*/ 6743324 h 6858079"/>
              <a:gd name="connsiteX472" fmla="*/ 7500906 w 12192000"/>
              <a:gd name="connsiteY472" fmla="*/ 6745709 h 6858079"/>
              <a:gd name="connsiteX473" fmla="*/ 7463190 w 12192000"/>
              <a:gd name="connsiteY473" fmla="*/ 6746902 h 6858079"/>
              <a:gd name="connsiteX474" fmla="*/ 7463553 w 12192000"/>
              <a:gd name="connsiteY474" fmla="*/ 6743722 h 6858079"/>
              <a:gd name="connsiteX475" fmla="*/ 7500906 w 12192000"/>
              <a:gd name="connsiteY475" fmla="*/ 6743324 h 6858079"/>
              <a:gd name="connsiteX476" fmla="*/ 3352414 w 12192000"/>
              <a:gd name="connsiteY476" fmla="*/ 6743210 h 6858079"/>
              <a:gd name="connsiteX477" fmla="*/ 3378291 w 12192000"/>
              <a:gd name="connsiteY477" fmla="*/ 6745315 h 6858079"/>
              <a:gd name="connsiteX478" fmla="*/ 3375748 w 12192000"/>
              <a:gd name="connsiteY478" fmla="*/ 6754007 h 6858079"/>
              <a:gd name="connsiteX479" fmla="*/ 3291831 w 12192000"/>
              <a:gd name="connsiteY479" fmla="*/ 6794572 h 6858079"/>
              <a:gd name="connsiteX480" fmla="*/ 3288198 w 12192000"/>
              <a:gd name="connsiteY480" fmla="*/ 6793124 h 6858079"/>
              <a:gd name="connsiteX481" fmla="*/ 3352414 w 12192000"/>
              <a:gd name="connsiteY481" fmla="*/ 6743210 h 6858079"/>
              <a:gd name="connsiteX482" fmla="*/ 10718070 w 12192000"/>
              <a:gd name="connsiteY482" fmla="*/ 6740482 h 6858079"/>
              <a:gd name="connsiteX483" fmla="*/ 10718070 w 12192000"/>
              <a:gd name="connsiteY483" fmla="*/ 6742612 h 6858079"/>
              <a:gd name="connsiteX484" fmla="*/ 10664082 w 12192000"/>
              <a:gd name="connsiteY484" fmla="*/ 6755744 h 6858079"/>
              <a:gd name="connsiteX485" fmla="*/ 10664082 w 12192000"/>
              <a:gd name="connsiteY485" fmla="*/ 6756099 h 6858079"/>
              <a:gd name="connsiteX486" fmla="*/ 10664440 w 12192000"/>
              <a:gd name="connsiteY486" fmla="*/ 6778105 h 6858079"/>
              <a:gd name="connsiteX487" fmla="*/ 10662294 w 12192000"/>
              <a:gd name="connsiteY487" fmla="*/ 6778105 h 6858079"/>
              <a:gd name="connsiteX488" fmla="*/ 10659792 w 12192000"/>
              <a:gd name="connsiteY488" fmla="*/ 6756455 h 6858079"/>
              <a:gd name="connsiteX489" fmla="*/ 10661580 w 12192000"/>
              <a:gd name="connsiteY489" fmla="*/ 6753969 h 6858079"/>
              <a:gd name="connsiteX490" fmla="*/ 10662652 w 12192000"/>
              <a:gd name="connsiteY490" fmla="*/ 6751840 h 6858079"/>
              <a:gd name="connsiteX491" fmla="*/ 10718070 w 12192000"/>
              <a:gd name="connsiteY491" fmla="*/ 6740482 h 6858079"/>
              <a:gd name="connsiteX492" fmla="*/ 7473086 w 12192000"/>
              <a:gd name="connsiteY492" fmla="*/ 6734977 h 6858079"/>
              <a:gd name="connsiteX493" fmla="*/ 7501274 w 12192000"/>
              <a:gd name="connsiteY493" fmla="*/ 6735930 h 6858079"/>
              <a:gd name="connsiteX494" fmla="*/ 7501274 w 12192000"/>
              <a:gd name="connsiteY494" fmla="*/ 6737202 h 6858079"/>
              <a:gd name="connsiteX495" fmla="*/ 7473086 w 12192000"/>
              <a:gd name="connsiteY495" fmla="*/ 6737521 h 6858079"/>
              <a:gd name="connsiteX496" fmla="*/ 7473086 w 12192000"/>
              <a:gd name="connsiteY496" fmla="*/ 6734977 h 6858079"/>
              <a:gd name="connsiteX497" fmla="*/ 9073516 w 12192000"/>
              <a:gd name="connsiteY497" fmla="*/ 6732909 h 6858079"/>
              <a:gd name="connsiteX498" fmla="*/ 9074667 w 12192000"/>
              <a:gd name="connsiteY498" fmla="*/ 6732909 h 6858079"/>
              <a:gd name="connsiteX499" fmla="*/ 9079269 w 12192000"/>
              <a:gd name="connsiteY499" fmla="*/ 6759960 h 6858079"/>
              <a:gd name="connsiteX500" fmla="*/ 9085022 w 12192000"/>
              <a:gd name="connsiteY500" fmla="*/ 6786435 h 6858079"/>
              <a:gd name="connsiteX501" fmla="*/ 9090774 w 12192000"/>
              <a:gd name="connsiteY501" fmla="*/ 6812910 h 6858079"/>
              <a:gd name="connsiteX502" fmla="*/ 9094801 w 12192000"/>
              <a:gd name="connsiteY502" fmla="*/ 6834782 h 6858079"/>
              <a:gd name="connsiteX503" fmla="*/ 9109759 w 12192000"/>
              <a:gd name="connsiteY503" fmla="*/ 6794493 h 6858079"/>
              <a:gd name="connsiteX504" fmla="*/ 9127017 w 12192000"/>
              <a:gd name="connsiteY504" fmla="*/ 6754204 h 6858079"/>
              <a:gd name="connsiteX505" fmla="*/ 9128168 w 12192000"/>
              <a:gd name="connsiteY505" fmla="*/ 6754780 h 6858079"/>
              <a:gd name="connsiteX506" fmla="*/ 9111485 w 12192000"/>
              <a:gd name="connsiteY506" fmla="*/ 6797946 h 6858079"/>
              <a:gd name="connsiteX507" fmla="*/ 9096527 w 12192000"/>
              <a:gd name="connsiteY507" fmla="*/ 6837660 h 6858079"/>
              <a:gd name="connsiteX508" fmla="*/ 9094801 w 12192000"/>
              <a:gd name="connsiteY508" fmla="*/ 6837660 h 6858079"/>
              <a:gd name="connsiteX509" fmla="*/ 9093650 w 12192000"/>
              <a:gd name="connsiteY509" fmla="*/ 6837660 h 6858079"/>
              <a:gd name="connsiteX510" fmla="*/ 9089048 w 12192000"/>
              <a:gd name="connsiteY510" fmla="*/ 6815789 h 6858079"/>
              <a:gd name="connsiteX511" fmla="*/ 9083297 w 12192000"/>
              <a:gd name="connsiteY511" fmla="*/ 6787011 h 6858079"/>
              <a:gd name="connsiteX512" fmla="*/ 9076393 w 12192000"/>
              <a:gd name="connsiteY512" fmla="*/ 6757658 h 6858079"/>
              <a:gd name="connsiteX513" fmla="*/ 9073516 w 12192000"/>
              <a:gd name="connsiteY513" fmla="*/ 6732909 h 6858079"/>
              <a:gd name="connsiteX514" fmla="*/ 10186782 w 12192000"/>
              <a:gd name="connsiteY514" fmla="*/ 6732282 h 6858079"/>
              <a:gd name="connsiteX515" fmla="*/ 10202838 w 12192000"/>
              <a:gd name="connsiteY515" fmla="*/ 6747760 h 6858079"/>
              <a:gd name="connsiteX516" fmla="*/ 10201347 w 12192000"/>
              <a:gd name="connsiteY516" fmla="*/ 6832770 h 6858079"/>
              <a:gd name="connsiteX517" fmla="*/ 10198618 w 12192000"/>
              <a:gd name="connsiteY517" fmla="*/ 6858000 h 6858079"/>
              <a:gd name="connsiteX518" fmla="*/ 10171174 w 12192000"/>
              <a:gd name="connsiteY518" fmla="*/ 6858000 h 6858079"/>
              <a:gd name="connsiteX519" fmla="*/ 10171970 w 12192000"/>
              <a:gd name="connsiteY519" fmla="*/ 6826478 h 6858079"/>
              <a:gd name="connsiteX520" fmla="*/ 10170726 w 12192000"/>
              <a:gd name="connsiteY520" fmla="*/ 6747308 h 6858079"/>
              <a:gd name="connsiteX521" fmla="*/ 10186782 w 12192000"/>
              <a:gd name="connsiteY521" fmla="*/ 6732282 h 6858079"/>
              <a:gd name="connsiteX522" fmla="*/ 10147118 w 12192000"/>
              <a:gd name="connsiteY522" fmla="*/ 6731984 h 6858079"/>
              <a:gd name="connsiteX523" fmla="*/ 10160374 w 12192000"/>
              <a:gd name="connsiteY523" fmla="*/ 6746797 h 6858079"/>
              <a:gd name="connsiteX524" fmla="*/ 10135088 w 12192000"/>
              <a:gd name="connsiteY524" fmla="*/ 6848117 h 6858079"/>
              <a:gd name="connsiteX525" fmla="*/ 10130005 w 12192000"/>
              <a:gd name="connsiteY525" fmla="*/ 6858000 h 6858079"/>
              <a:gd name="connsiteX526" fmla="*/ 10099689 w 12192000"/>
              <a:gd name="connsiteY526" fmla="*/ 6858000 h 6858079"/>
              <a:gd name="connsiteX527" fmla="*/ 10107476 w 12192000"/>
              <a:gd name="connsiteY527" fmla="*/ 6841773 h 6858079"/>
              <a:gd name="connsiteX528" fmla="*/ 10130139 w 12192000"/>
              <a:gd name="connsiteY528" fmla="*/ 6745895 h 6858079"/>
              <a:gd name="connsiteX529" fmla="*/ 10147118 w 12192000"/>
              <a:gd name="connsiteY529" fmla="*/ 6731984 h 6858079"/>
              <a:gd name="connsiteX530" fmla="*/ 10103811 w 12192000"/>
              <a:gd name="connsiteY530" fmla="*/ 6731223 h 6858079"/>
              <a:gd name="connsiteX531" fmla="*/ 10113761 w 12192000"/>
              <a:gd name="connsiteY531" fmla="*/ 6747339 h 6858079"/>
              <a:gd name="connsiteX532" fmla="*/ 10085118 w 12192000"/>
              <a:gd name="connsiteY532" fmla="*/ 6832590 h 6858079"/>
              <a:gd name="connsiteX533" fmla="*/ 10067409 w 12192000"/>
              <a:gd name="connsiteY533" fmla="*/ 6858000 h 6858079"/>
              <a:gd name="connsiteX534" fmla="*/ 10036319 w 12192000"/>
              <a:gd name="connsiteY534" fmla="*/ 6858000 h 6858079"/>
              <a:gd name="connsiteX535" fmla="*/ 10060377 w 12192000"/>
              <a:gd name="connsiteY535" fmla="*/ 6821172 h 6858079"/>
              <a:gd name="connsiteX536" fmla="*/ 10088127 w 12192000"/>
              <a:gd name="connsiteY536" fmla="*/ 6740126 h 6858079"/>
              <a:gd name="connsiteX537" fmla="*/ 10103811 w 12192000"/>
              <a:gd name="connsiteY537" fmla="*/ 6731223 h 6858079"/>
              <a:gd name="connsiteX538" fmla="*/ 8678300 w 12192000"/>
              <a:gd name="connsiteY538" fmla="*/ 6727215 h 6858079"/>
              <a:gd name="connsiteX539" fmla="*/ 8680223 w 12192000"/>
              <a:gd name="connsiteY539" fmla="*/ 6727796 h 6858079"/>
              <a:gd name="connsiteX540" fmla="*/ 8673816 w 12192000"/>
              <a:gd name="connsiteY540" fmla="*/ 6750510 h 6858079"/>
              <a:gd name="connsiteX541" fmla="*/ 8671254 w 12192000"/>
              <a:gd name="connsiteY541" fmla="*/ 6749346 h 6858079"/>
              <a:gd name="connsiteX542" fmla="*/ 8678300 w 12192000"/>
              <a:gd name="connsiteY542" fmla="*/ 6727215 h 6858079"/>
              <a:gd name="connsiteX543" fmla="*/ 8681716 w 12192000"/>
              <a:gd name="connsiteY543" fmla="*/ 6726632 h 6858079"/>
              <a:gd name="connsiteX544" fmla="*/ 8682856 w 12192000"/>
              <a:gd name="connsiteY544" fmla="*/ 6727197 h 6858079"/>
              <a:gd name="connsiteX545" fmla="*/ 8678870 w 12192000"/>
              <a:gd name="connsiteY545" fmla="*/ 6745266 h 6858079"/>
              <a:gd name="connsiteX546" fmla="*/ 8676023 w 12192000"/>
              <a:gd name="connsiteY546" fmla="*/ 6757689 h 6858079"/>
              <a:gd name="connsiteX547" fmla="*/ 8673745 w 12192000"/>
              <a:gd name="connsiteY547" fmla="*/ 6757689 h 6858079"/>
              <a:gd name="connsiteX548" fmla="*/ 8678300 w 12192000"/>
              <a:gd name="connsiteY548" fmla="*/ 6742442 h 6858079"/>
              <a:gd name="connsiteX549" fmla="*/ 8681716 w 12192000"/>
              <a:gd name="connsiteY549" fmla="*/ 6726632 h 6858079"/>
              <a:gd name="connsiteX550" fmla="*/ 1957410 w 12192000"/>
              <a:gd name="connsiteY550" fmla="*/ 6725960 h 6858079"/>
              <a:gd name="connsiteX551" fmla="*/ 1960030 w 12192000"/>
              <a:gd name="connsiteY551" fmla="*/ 6726314 h 6858079"/>
              <a:gd name="connsiteX552" fmla="*/ 1949554 w 12192000"/>
              <a:gd name="connsiteY552" fmla="*/ 6757560 h 6858079"/>
              <a:gd name="connsiteX553" fmla="*/ 1943942 w 12192000"/>
              <a:gd name="connsiteY553" fmla="*/ 6755785 h 6858079"/>
              <a:gd name="connsiteX554" fmla="*/ 1957410 w 12192000"/>
              <a:gd name="connsiteY554" fmla="*/ 6725960 h 6858079"/>
              <a:gd name="connsiteX555" fmla="*/ 8953278 w 12192000"/>
              <a:gd name="connsiteY555" fmla="*/ 6719531 h 6858079"/>
              <a:gd name="connsiteX556" fmla="*/ 8954468 w 12192000"/>
              <a:gd name="connsiteY556" fmla="*/ 6720119 h 6858079"/>
              <a:gd name="connsiteX557" fmla="*/ 8946148 w 12192000"/>
              <a:gd name="connsiteY557" fmla="*/ 6742410 h 6858079"/>
              <a:gd name="connsiteX558" fmla="*/ 8938351 w 12192000"/>
              <a:gd name="connsiteY558" fmla="*/ 6760522 h 6858079"/>
              <a:gd name="connsiteX559" fmla="*/ 8939116 w 12192000"/>
              <a:gd name="connsiteY559" fmla="*/ 6760522 h 6858079"/>
              <a:gd name="connsiteX560" fmla="*/ 8916338 w 12192000"/>
              <a:gd name="connsiteY560" fmla="*/ 6824276 h 6858079"/>
              <a:gd name="connsiteX561" fmla="*/ 8914630 w 12192000"/>
              <a:gd name="connsiteY561" fmla="*/ 6823128 h 6858079"/>
              <a:gd name="connsiteX562" fmla="*/ 8934884 w 12192000"/>
              <a:gd name="connsiteY562" fmla="*/ 6768817 h 6858079"/>
              <a:gd name="connsiteX563" fmla="*/ 8917030 w 12192000"/>
              <a:gd name="connsiteY563" fmla="*/ 6813977 h 6858079"/>
              <a:gd name="connsiteX564" fmla="*/ 8914654 w 12192000"/>
              <a:gd name="connsiteY564" fmla="*/ 6812804 h 6858079"/>
              <a:gd name="connsiteX565" fmla="*/ 8933074 w 12192000"/>
              <a:gd name="connsiteY565" fmla="*/ 6765289 h 6858079"/>
              <a:gd name="connsiteX566" fmla="*/ 8944366 w 12192000"/>
              <a:gd name="connsiteY566" fmla="*/ 6741822 h 6858079"/>
              <a:gd name="connsiteX567" fmla="*/ 8953278 w 12192000"/>
              <a:gd name="connsiteY567" fmla="*/ 6719531 h 6858079"/>
              <a:gd name="connsiteX568" fmla="*/ 8687471 w 12192000"/>
              <a:gd name="connsiteY568" fmla="*/ 6719523 h 6858079"/>
              <a:gd name="connsiteX569" fmla="*/ 8688012 w 12192000"/>
              <a:gd name="connsiteY569" fmla="*/ 6719523 h 6858079"/>
              <a:gd name="connsiteX570" fmla="*/ 8684773 w 12192000"/>
              <a:gd name="connsiteY570" fmla="*/ 6744405 h 6858079"/>
              <a:gd name="connsiteX571" fmla="*/ 8680998 w 12192000"/>
              <a:gd name="connsiteY571" fmla="*/ 6770445 h 6858079"/>
              <a:gd name="connsiteX572" fmla="*/ 8678300 w 12192000"/>
              <a:gd name="connsiteY572" fmla="*/ 6770445 h 6858079"/>
              <a:gd name="connsiteX573" fmla="*/ 8682615 w 12192000"/>
              <a:gd name="connsiteY573" fmla="*/ 6746720 h 6858079"/>
              <a:gd name="connsiteX574" fmla="*/ 8687471 w 12192000"/>
              <a:gd name="connsiteY574" fmla="*/ 6719523 h 6858079"/>
              <a:gd name="connsiteX575" fmla="*/ 12033470 w 12192000"/>
              <a:gd name="connsiteY575" fmla="*/ 6719060 h 6858079"/>
              <a:gd name="connsiteX576" fmla="*/ 11997794 w 12192000"/>
              <a:gd name="connsiteY576" fmla="*/ 6750744 h 6858079"/>
              <a:gd name="connsiteX577" fmla="*/ 12042530 w 12192000"/>
              <a:gd name="connsiteY577" fmla="*/ 6792045 h 6858079"/>
              <a:gd name="connsiteX578" fmla="*/ 12092929 w 12192000"/>
              <a:gd name="connsiteY578" fmla="*/ 6827124 h 6858079"/>
              <a:gd name="connsiteX579" fmla="*/ 12096893 w 12192000"/>
              <a:gd name="connsiteY579" fmla="*/ 6831085 h 6858079"/>
              <a:gd name="connsiteX580" fmla="*/ 12145026 w 12192000"/>
              <a:gd name="connsiteY580" fmla="*/ 6809585 h 6858079"/>
              <a:gd name="connsiteX581" fmla="*/ 12123508 w 12192000"/>
              <a:gd name="connsiteY581" fmla="*/ 6796006 h 6858079"/>
              <a:gd name="connsiteX582" fmla="*/ 12082736 w 12192000"/>
              <a:gd name="connsiteY582" fmla="*/ 6769413 h 6858079"/>
              <a:gd name="connsiteX583" fmla="*/ 12033470 w 12192000"/>
              <a:gd name="connsiteY583" fmla="*/ 6719060 h 6858079"/>
              <a:gd name="connsiteX584" fmla="*/ 9471285 w 12192000"/>
              <a:gd name="connsiteY584" fmla="*/ 6718945 h 6858079"/>
              <a:gd name="connsiteX585" fmla="*/ 9475271 w 12192000"/>
              <a:gd name="connsiteY585" fmla="*/ 6719372 h 6858079"/>
              <a:gd name="connsiteX586" fmla="*/ 9478688 w 12192000"/>
              <a:gd name="connsiteY586" fmla="*/ 6719372 h 6858079"/>
              <a:gd name="connsiteX587" fmla="*/ 9478119 w 12192000"/>
              <a:gd name="connsiteY587" fmla="*/ 6721079 h 6858079"/>
              <a:gd name="connsiteX588" fmla="*/ 9474701 w 12192000"/>
              <a:gd name="connsiteY588" fmla="*/ 6720653 h 6858079"/>
              <a:gd name="connsiteX589" fmla="*/ 9470716 w 12192000"/>
              <a:gd name="connsiteY589" fmla="*/ 6720226 h 6858079"/>
              <a:gd name="connsiteX590" fmla="*/ 9471285 w 12192000"/>
              <a:gd name="connsiteY590" fmla="*/ 6718945 h 6858079"/>
              <a:gd name="connsiteX591" fmla="*/ 1269454 w 12192000"/>
              <a:gd name="connsiteY591" fmla="*/ 6718558 h 6858079"/>
              <a:gd name="connsiteX592" fmla="*/ 1206268 w 12192000"/>
              <a:gd name="connsiteY592" fmla="*/ 6747349 h 6858079"/>
              <a:gd name="connsiteX593" fmla="*/ 1135067 w 12192000"/>
              <a:gd name="connsiteY593" fmla="*/ 6783692 h 6858079"/>
              <a:gd name="connsiteX594" fmla="*/ 1135067 w 12192000"/>
              <a:gd name="connsiteY594" fmla="*/ 6812954 h 6858079"/>
              <a:gd name="connsiteX595" fmla="*/ 1134596 w 12192000"/>
              <a:gd name="connsiteY595" fmla="*/ 6814370 h 6858079"/>
              <a:gd name="connsiteX596" fmla="*/ 1263322 w 12192000"/>
              <a:gd name="connsiteY596" fmla="*/ 6767172 h 6858079"/>
              <a:gd name="connsiteX597" fmla="*/ 1267567 w 12192000"/>
              <a:gd name="connsiteY597" fmla="*/ 6766701 h 6858079"/>
              <a:gd name="connsiteX598" fmla="*/ 1268982 w 12192000"/>
              <a:gd name="connsiteY598" fmla="*/ 6734605 h 6858079"/>
              <a:gd name="connsiteX599" fmla="*/ 1269454 w 12192000"/>
              <a:gd name="connsiteY599" fmla="*/ 6718558 h 6858079"/>
              <a:gd name="connsiteX600" fmla="*/ 10930694 w 12192000"/>
              <a:gd name="connsiteY600" fmla="*/ 6717728 h 6858079"/>
              <a:gd name="connsiteX601" fmla="*/ 10970873 w 12192000"/>
              <a:gd name="connsiteY601" fmla="*/ 6756888 h 6858079"/>
              <a:gd name="connsiteX602" fmla="*/ 10966167 w 12192000"/>
              <a:gd name="connsiteY602" fmla="*/ 6759449 h 6858079"/>
              <a:gd name="connsiteX603" fmla="*/ 10947345 w 12192000"/>
              <a:gd name="connsiteY603" fmla="*/ 6736759 h 6858079"/>
              <a:gd name="connsiteX604" fmla="*/ 10929246 w 12192000"/>
              <a:gd name="connsiteY604" fmla="*/ 6719193 h 6858079"/>
              <a:gd name="connsiteX605" fmla="*/ 10930694 w 12192000"/>
              <a:gd name="connsiteY605" fmla="*/ 6717728 h 6858079"/>
              <a:gd name="connsiteX606" fmla="*/ 11379572 w 12192000"/>
              <a:gd name="connsiteY606" fmla="*/ 6714448 h 6858079"/>
              <a:gd name="connsiteX607" fmla="*/ 11444563 w 12192000"/>
              <a:gd name="connsiteY607" fmla="*/ 6800220 h 6858079"/>
              <a:gd name="connsiteX608" fmla="*/ 11477837 w 12192000"/>
              <a:gd name="connsiteY608" fmla="*/ 6838774 h 6858079"/>
              <a:gd name="connsiteX609" fmla="*/ 11499928 w 12192000"/>
              <a:gd name="connsiteY609" fmla="*/ 6858000 h 6858079"/>
              <a:gd name="connsiteX610" fmla="*/ 11480169 w 12192000"/>
              <a:gd name="connsiteY610" fmla="*/ 6858000 h 6858079"/>
              <a:gd name="connsiteX611" fmla="*/ 11464909 w 12192000"/>
              <a:gd name="connsiteY611" fmla="*/ 6844382 h 6858079"/>
              <a:gd name="connsiteX612" fmla="*/ 11425913 w 12192000"/>
              <a:gd name="connsiteY612" fmla="*/ 6799083 h 6858079"/>
              <a:gd name="connsiteX613" fmla="*/ 11374486 w 12192000"/>
              <a:gd name="connsiteY613" fmla="*/ 6715585 h 6858079"/>
              <a:gd name="connsiteX614" fmla="*/ 11379572 w 12192000"/>
              <a:gd name="connsiteY614" fmla="*/ 6714448 h 6858079"/>
              <a:gd name="connsiteX615" fmla="*/ 7993241 w 12192000"/>
              <a:gd name="connsiteY615" fmla="*/ 6714152 h 6858079"/>
              <a:gd name="connsiteX616" fmla="*/ 7994960 w 12192000"/>
              <a:gd name="connsiteY616" fmla="*/ 6714152 h 6858079"/>
              <a:gd name="connsiteX617" fmla="*/ 7985677 w 12192000"/>
              <a:gd name="connsiteY617" fmla="*/ 6744670 h 6858079"/>
              <a:gd name="connsiteX618" fmla="*/ 7983270 w 12192000"/>
              <a:gd name="connsiteY618" fmla="*/ 6743594 h 6858079"/>
              <a:gd name="connsiteX619" fmla="*/ 7993241 w 12192000"/>
              <a:gd name="connsiteY619" fmla="*/ 6714152 h 6858079"/>
              <a:gd name="connsiteX620" fmla="*/ 9468691 w 12192000"/>
              <a:gd name="connsiteY620" fmla="*/ 6713820 h 6858079"/>
              <a:gd name="connsiteX621" fmla="*/ 9485867 w 12192000"/>
              <a:gd name="connsiteY621" fmla="*/ 6715528 h 6858079"/>
              <a:gd name="connsiteX622" fmla="*/ 9485313 w 12192000"/>
              <a:gd name="connsiteY622" fmla="*/ 6718376 h 6858079"/>
              <a:gd name="connsiteX623" fmla="*/ 9468136 w 12192000"/>
              <a:gd name="connsiteY623" fmla="*/ 6715528 h 6858079"/>
              <a:gd name="connsiteX624" fmla="*/ 9468691 w 12192000"/>
              <a:gd name="connsiteY624" fmla="*/ 6713820 h 6858079"/>
              <a:gd name="connsiteX625" fmla="*/ 10899388 w 12192000"/>
              <a:gd name="connsiteY625" fmla="*/ 6713813 h 6858079"/>
              <a:gd name="connsiteX626" fmla="*/ 10918813 w 12192000"/>
              <a:gd name="connsiteY626" fmla="*/ 6724325 h 6858079"/>
              <a:gd name="connsiteX627" fmla="*/ 10938599 w 12192000"/>
              <a:gd name="connsiteY627" fmla="*/ 6739551 h 6858079"/>
              <a:gd name="connsiteX628" fmla="*/ 10975294 w 12192000"/>
              <a:gd name="connsiteY628" fmla="*/ 6777614 h 6858079"/>
              <a:gd name="connsiteX629" fmla="*/ 10971696 w 12192000"/>
              <a:gd name="connsiteY629" fmla="*/ 6780876 h 6858079"/>
              <a:gd name="connsiteX630" fmla="*/ 10954428 w 12192000"/>
              <a:gd name="connsiteY630" fmla="*/ 6760214 h 6858079"/>
              <a:gd name="connsiteX631" fmla="*/ 10937880 w 12192000"/>
              <a:gd name="connsiteY631" fmla="*/ 6744626 h 6858079"/>
              <a:gd name="connsiteX632" fmla="*/ 10898667 w 12192000"/>
              <a:gd name="connsiteY632" fmla="*/ 6715262 h 6858079"/>
              <a:gd name="connsiteX633" fmla="*/ 10899388 w 12192000"/>
              <a:gd name="connsiteY633" fmla="*/ 6713813 h 6858079"/>
              <a:gd name="connsiteX634" fmla="*/ 7576007 w 12192000"/>
              <a:gd name="connsiteY634" fmla="*/ 6711837 h 6858079"/>
              <a:gd name="connsiteX635" fmla="*/ 7577048 w 12192000"/>
              <a:gd name="connsiteY635" fmla="*/ 6711837 h 6858079"/>
              <a:gd name="connsiteX636" fmla="*/ 7591966 w 12192000"/>
              <a:gd name="connsiteY636" fmla="*/ 6751729 h 6858079"/>
              <a:gd name="connsiteX637" fmla="*/ 7589191 w 12192000"/>
              <a:gd name="connsiteY637" fmla="*/ 6753510 h 6858079"/>
              <a:gd name="connsiteX638" fmla="*/ 7576007 w 12192000"/>
              <a:gd name="connsiteY638" fmla="*/ 6711837 h 6858079"/>
              <a:gd name="connsiteX639" fmla="*/ 8692562 w 12192000"/>
              <a:gd name="connsiteY639" fmla="*/ 6711257 h 6858079"/>
              <a:gd name="connsiteX640" fmla="*/ 8688105 w 12192000"/>
              <a:gd name="connsiteY640" fmla="*/ 6746517 h 6858079"/>
              <a:gd name="connsiteX641" fmla="*/ 8683091 w 12192000"/>
              <a:gd name="connsiteY641" fmla="*/ 6785822 h 6858079"/>
              <a:gd name="connsiteX642" fmla="*/ 8680864 w 12192000"/>
              <a:gd name="connsiteY642" fmla="*/ 6785244 h 6858079"/>
              <a:gd name="connsiteX643" fmla="*/ 8685319 w 12192000"/>
              <a:gd name="connsiteY643" fmla="*/ 6745939 h 6858079"/>
              <a:gd name="connsiteX644" fmla="*/ 8692562 w 12192000"/>
              <a:gd name="connsiteY644" fmla="*/ 6711257 h 6858079"/>
              <a:gd name="connsiteX645" fmla="*/ 9461045 w 12192000"/>
              <a:gd name="connsiteY645" fmla="*/ 6706772 h 6858079"/>
              <a:gd name="connsiteX646" fmla="*/ 9490911 w 12192000"/>
              <a:gd name="connsiteY646" fmla="*/ 6709975 h 6858079"/>
              <a:gd name="connsiteX647" fmla="*/ 9490337 w 12192000"/>
              <a:gd name="connsiteY647" fmla="*/ 6712539 h 6858079"/>
              <a:gd name="connsiteX648" fmla="*/ 9461045 w 12192000"/>
              <a:gd name="connsiteY648" fmla="*/ 6708054 h 6858079"/>
              <a:gd name="connsiteX649" fmla="*/ 9461045 w 12192000"/>
              <a:gd name="connsiteY649" fmla="*/ 6706772 h 6858079"/>
              <a:gd name="connsiteX650" fmla="*/ 5015810 w 12192000"/>
              <a:gd name="connsiteY650" fmla="*/ 6702374 h 6858079"/>
              <a:gd name="connsiteX651" fmla="*/ 5029049 w 12192000"/>
              <a:gd name="connsiteY651" fmla="*/ 6713944 h 6858079"/>
              <a:gd name="connsiteX652" fmla="*/ 5039768 w 12192000"/>
              <a:gd name="connsiteY652" fmla="*/ 6720622 h 6858079"/>
              <a:gd name="connsiteX653" fmla="*/ 5038358 w 12192000"/>
              <a:gd name="connsiteY653" fmla="*/ 6726506 h 6858079"/>
              <a:gd name="connsiteX654" fmla="*/ 5025862 w 12192000"/>
              <a:gd name="connsiteY654" fmla="*/ 6717967 h 6858079"/>
              <a:gd name="connsiteX655" fmla="*/ 5012713 w 12192000"/>
              <a:gd name="connsiteY655" fmla="*/ 6704553 h 6858079"/>
              <a:gd name="connsiteX656" fmla="*/ 5015810 w 12192000"/>
              <a:gd name="connsiteY656" fmla="*/ 6702374 h 6858079"/>
              <a:gd name="connsiteX657" fmla="*/ 9643830 w 12192000"/>
              <a:gd name="connsiteY657" fmla="*/ 6701299 h 6858079"/>
              <a:gd name="connsiteX658" fmla="*/ 9642085 w 12192000"/>
              <a:gd name="connsiteY658" fmla="*/ 6704787 h 6858079"/>
              <a:gd name="connsiteX659" fmla="*/ 9626964 w 12192000"/>
              <a:gd name="connsiteY659" fmla="*/ 6712926 h 6858079"/>
              <a:gd name="connsiteX660" fmla="*/ 9624057 w 12192000"/>
              <a:gd name="connsiteY660" fmla="*/ 6715250 h 6858079"/>
              <a:gd name="connsiteX661" fmla="*/ 9696748 w 12192000"/>
              <a:gd name="connsiteY661" fmla="*/ 6724552 h 6858079"/>
              <a:gd name="connsiteX662" fmla="*/ 9697912 w 12192000"/>
              <a:gd name="connsiteY662" fmla="*/ 6725133 h 6858079"/>
              <a:gd name="connsiteX663" fmla="*/ 9704309 w 12192000"/>
              <a:gd name="connsiteY663" fmla="*/ 6719320 h 6858079"/>
              <a:gd name="connsiteX664" fmla="*/ 9710705 w 12192000"/>
              <a:gd name="connsiteY664" fmla="*/ 6714669 h 6858079"/>
              <a:gd name="connsiteX665" fmla="*/ 9643830 w 12192000"/>
              <a:gd name="connsiteY665" fmla="*/ 6701299 h 6858079"/>
              <a:gd name="connsiteX666" fmla="*/ 10848509 w 12192000"/>
              <a:gd name="connsiteY666" fmla="*/ 6701089 h 6858079"/>
              <a:gd name="connsiteX667" fmla="*/ 10926083 w 12192000"/>
              <a:gd name="connsiteY667" fmla="*/ 6744257 h 6858079"/>
              <a:gd name="connsiteX668" fmla="*/ 10981649 w 12192000"/>
              <a:gd name="connsiteY668" fmla="*/ 6805051 h 6858079"/>
              <a:gd name="connsiteX669" fmla="*/ 10978401 w 12192000"/>
              <a:gd name="connsiteY669" fmla="*/ 6807928 h 6858079"/>
              <a:gd name="connsiteX670" fmla="*/ 10921392 w 12192000"/>
              <a:gd name="connsiteY670" fmla="*/ 6745695 h 6858079"/>
              <a:gd name="connsiteX671" fmla="*/ 10886393 w 12192000"/>
              <a:gd name="connsiteY671" fmla="*/ 6722313 h 6858079"/>
              <a:gd name="connsiteX672" fmla="*/ 10848148 w 12192000"/>
              <a:gd name="connsiteY672" fmla="*/ 6702168 h 6858079"/>
              <a:gd name="connsiteX673" fmla="*/ 10848509 w 12192000"/>
              <a:gd name="connsiteY673" fmla="*/ 6701089 h 6858079"/>
              <a:gd name="connsiteX674" fmla="*/ 9453390 w 12192000"/>
              <a:gd name="connsiteY674" fmla="*/ 6701006 h 6858079"/>
              <a:gd name="connsiteX675" fmla="*/ 9503657 w 12192000"/>
              <a:gd name="connsiteY675" fmla="*/ 6707639 h 6858079"/>
              <a:gd name="connsiteX676" fmla="*/ 9503657 w 12192000"/>
              <a:gd name="connsiteY676" fmla="*/ 6710653 h 6858079"/>
              <a:gd name="connsiteX677" fmla="*/ 9482367 w 12192000"/>
              <a:gd name="connsiteY677" fmla="*/ 6707639 h 6858079"/>
              <a:gd name="connsiteX678" fmla="*/ 9453390 w 12192000"/>
              <a:gd name="connsiteY678" fmla="*/ 6702814 h 6858079"/>
              <a:gd name="connsiteX679" fmla="*/ 9453390 w 12192000"/>
              <a:gd name="connsiteY679" fmla="*/ 6701006 h 6858079"/>
              <a:gd name="connsiteX680" fmla="*/ 9320172 w 12192000"/>
              <a:gd name="connsiteY680" fmla="*/ 6701006 h 6858079"/>
              <a:gd name="connsiteX681" fmla="*/ 9329325 w 12192000"/>
              <a:gd name="connsiteY681" fmla="*/ 6702288 h 6858079"/>
              <a:gd name="connsiteX682" fmla="*/ 9328714 w 12192000"/>
              <a:gd name="connsiteY682" fmla="*/ 6704850 h 6858079"/>
              <a:gd name="connsiteX683" fmla="*/ 9320172 w 12192000"/>
              <a:gd name="connsiteY683" fmla="*/ 6702927 h 6858079"/>
              <a:gd name="connsiteX684" fmla="*/ 9320172 w 12192000"/>
              <a:gd name="connsiteY684" fmla="*/ 6701006 h 6858079"/>
              <a:gd name="connsiteX685" fmla="*/ 7987085 w 12192000"/>
              <a:gd name="connsiteY685" fmla="*/ 6699128 h 6858079"/>
              <a:gd name="connsiteX686" fmla="*/ 7988920 w 12192000"/>
              <a:gd name="connsiteY686" fmla="*/ 6699491 h 6858079"/>
              <a:gd name="connsiteX687" fmla="*/ 7980114 w 12192000"/>
              <a:gd name="connsiteY687" fmla="*/ 6732475 h 6858079"/>
              <a:gd name="connsiteX688" fmla="*/ 7973142 w 12192000"/>
              <a:gd name="connsiteY688" fmla="*/ 6746247 h 6858079"/>
              <a:gd name="connsiteX689" fmla="*/ 7970940 w 12192000"/>
              <a:gd name="connsiteY689" fmla="*/ 6744072 h 6858079"/>
              <a:gd name="connsiteX690" fmla="*/ 7987085 w 12192000"/>
              <a:gd name="connsiteY690" fmla="*/ 6699128 h 6858079"/>
              <a:gd name="connsiteX691" fmla="*/ 9640340 w 12192000"/>
              <a:gd name="connsiteY691" fmla="*/ 6697231 h 6858079"/>
              <a:gd name="connsiteX692" fmla="*/ 9713613 w 12192000"/>
              <a:gd name="connsiteY692" fmla="*/ 6707694 h 6858079"/>
              <a:gd name="connsiteX693" fmla="*/ 9715940 w 12192000"/>
              <a:gd name="connsiteY693" fmla="*/ 6711183 h 6858079"/>
              <a:gd name="connsiteX694" fmla="*/ 9720592 w 12192000"/>
              <a:gd name="connsiteY694" fmla="*/ 6714669 h 6858079"/>
              <a:gd name="connsiteX695" fmla="*/ 9721754 w 12192000"/>
              <a:gd name="connsiteY695" fmla="*/ 6712926 h 6858079"/>
              <a:gd name="connsiteX696" fmla="*/ 9724661 w 12192000"/>
              <a:gd name="connsiteY696" fmla="*/ 6714088 h 6858079"/>
              <a:gd name="connsiteX697" fmla="*/ 9690933 w 12192000"/>
              <a:gd name="connsiteY697" fmla="*/ 6810587 h 6858079"/>
              <a:gd name="connsiteX698" fmla="*/ 9669417 w 12192000"/>
              <a:gd name="connsiteY698" fmla="*/ 6857675 h 6858079"/>
              <a:gd name="connsiteX699" fmla="*/ 9669303 w 12192000"/>
              <a:gd name="connsiteY699" fmla="*/ 6858000 h 6858079"/>
              <a:gd name="connsiteX700" fmla="*/ 9661350 w 12192000"/>
              <a:gd name="connsiteY700" fmla="*/ 6858000 h 6858079"/>
              <a:gd name="connsiteX701" fmla="*/ 9666508 w 12192000"/>
              <a:gd name="connsiteY701" fmla="*/ 6844304 h 6858079"/>
              <a:gd name="connsiteX702" fmla="*/ 9685700 w 12192000"/>
              <a:gd name="connsiteY702" fmla="*/ 6801867 h 6858079"/>
              <a:gd name="connsiteX703" fmla="*/ 9720009 w 12192000"/>
              <a:gd name="connsiteY703" fmla="*/ 6716414 h 6858079"/>
              <a:gd name="connsiteX704" fmla="*/ 9719428 w 12192000"/>
              <a:gd name="connsiteY704" fmla="*/ 6716995 h 6858079"/>
              <a:gd name="connsiteX705" fmla="*/ 9707797 w 12192000"/>
              <a:gd name="connsiteY705" fmla="*/ 6723971 h 6858079"/>
              <a:gd name="connsiteX706" fmla="*/ 9700819 w 12192000"/>
              <a:gd name="connsiteY706" fmla="*/ 6729202 h 6858079"/>
              <a:gd name="connsiteX707" fmla="*/ 9664182 w 12192000"/>
              <a:gd name="connsiteY707" fmla="*/ 6818145 h 6858079"/>
              <a:gd name="connsiteX708" fmla="*/ 9649042 w 12192000"/>
              <a:gd name="connsiteY708" fmla="*/ 6858000 h 6858079"/>
              <a:gd name="connsiteX709" fmla="*/ 9641051 w 12192000"/>
              <a:gd name="connsiteY709" fmla="*/ 6858000 h 6858079"/>
              <a:gd name="connsiteX710" fmla="*/ 9641504 w 12192000"/>
              <a:gd name="connsiteY710" fmla="*/ 6857094 h 6858079"/>
              <a:gd name="connsiteX711" fmla="*/ 9639032 w 12192000"/>
              <a:gd name="connsiteY711" fmla="*/ 6858000 h 6858079"/>
              <a:gd name="connsiteX712" fmla="*/ 9632400 w 12192000"/>
              <a:gd name="connsiteY712" fmla="*/ 6858000 h 6858079"/>
              <a:gd name="connsiteX713" fmla="*/ 9642085 w 12192000"/>
              <a:gd name="connsiteY713" fmla="*/ 6854186 h 6858079"/>
              <a:gd name="connsiteX714" fmla="*/ 9644992 w 12192000"/>
              <a:gd name="connsiteY714" fmla="*/ 6846047 h 6858079"/>
              <a:gd name="connsiteX715" fmla="*/ 9624057 w 12192000"/>
              <a:gd name="connsiteY715" fmla="*/ 6854186 h 6858079"/>
              <a:gd name="connsiteX716" fmla="*/ 9624057 w 12192000"/>
              <a:gd name="connsiteY716" fmla="*/ 6853024 h 6858079"/>
              <a:gd name="connsiteX717" fmla="*/ 9646737 w 12192000"/>
              <a:gd name="connsiteY717" fmla="*/ 6842561 h 6858079"/>
              <a:gd name="connsiteX718" fmla="*/ 9649644 w 12192000"/>
              <a:gd name="connsiteY718" fmla="*/ 6836746 h 6858079"/>
              <a:gd name="connsiteX719" fmla="*/ 9627547 w 12192000"/>
              <a:gd name="connsiteY719" fmla="*/ 6845466 h 6858079"/>
              <a:gd name="connsiteX720" fmla="*/ 9626964 w 12192000"/>
              <a:gd name="connsiteY720" fmla="*/ 6843723 h 6858079"/>
              <a:gd name="connsiteX721" fmla="*/ 9650225 w 12192000"/>
              <a:gd name="connsiteY721" fmla="*/ 6833841 h 6858079"/>
              <a:gd name="connsiteX722" fmla="*/ 9653715 w 12192000"/>
              <a:gd name="connsiteY722" fmla="*/ 6826864 h 6858079"/>
              <a:gd name="connsiteX723" fmla="*/ 9632781 w 12192000"/>
              <a:gd name="connsiteY723" fmla="*/ 6835584 h 6858079"/>
              <a:gd name="connsiteX724" fmla="*/ 9632199 w 12192000"/>
              <a:gd name="connsiteY724" fmla="*/ 6833841 h 6858079"/>
              <a:gd name="connsiteX725" fmla="*/ 9654878 w 12192000"/>
              <a:gd name="connsiteY725" fmla="*/ 6823377 h 6858079"/>
              <a:gd name="connsiteX726" fmla="*/ 9656623 w 12192000"/>
              <a:gd name="connsiteY726" fmla="*/ 6817563 h 6858079"/>
              <a:gd name="connsiteX727" fmla="*/ 9635688 w 12192000"/>
              <a:gd name="connsiteY727" fmla="*/ 6826864 h 6858079"/>
              <a:gd name="connsiteX728" fmla="*/ 9635107 w 12192000"/>
              <a:gd name="connsiteY728" fmla="*/ 6825120 h 6858079"/>
              <a:gd name="connsiteX729" fmla="*/ 9658368 w 12192000"/>
              <a:gd name="connsiteY729" fmla="*/ 6814657 h 6858079"/>
              <a:gd name="connsiteX730" fmla="*/ 9661856 w 12192000"/>
              <a:gd name="connsiteY730" fmla="*/ 6806518 h 6858079"/>
              <a:gd name="connsiteX731" fmla="*/ 9652552 w 12192000"/>
              <a:gd name="connsiteY731" fmla="*/ 6811169 h 6858079"/>
              <a:gd name="connsiteX732" fmla="*/ 9638014 w 12192000"/>
              <a:gd name="connsiteY732" fmla="*/ 6816981 h 6858079"/>
              <a:gd name="connsiteX733" fmla="*/ 9637433 w 12192000"/>
              <a:gd name="connsiteY733" fmla="*/ 6815819 h 6858079"/>
              <a:gd name="connsiteX734" fmla="*/ 9651971 w 12192000"/>
              <a:gd name="connsiteY734" fmla="*/ 6809425 h 6858079"/>
              <a:gd name="connsiteX735" fmla="*/ 9663020 w 12192000"/>
              <a:gd name="connsiteY735" fmla="*/ 6803030 h 6858079"/>
              <a:gd name="connsiteX736" fmla="*/ 9663601 w 12192000"/>
              <a:gd name="connsiteY736" fmla="*/ 6802448 h 6858079"/>
              <a:gd name="connsiteX737" fmla="*/ 9666508 w 12192000"/>
              <a:gd name="connsiteY737" fmla="*/ 6795473 h 6858079"/>
              <a:gd name="connsiteX738" fmla="*/ 9639178 w 12192000"/>
              <a:gd name="connsiteY738" fmla="*/ 6808844 h 6858079"/>
              <a:gd name="connsiteX739" fmla="*/ 9638595 w 12192000"/>
              <a:gd name="connsiteY739" fmla="*/ 6807680 h 6858079"/>
              <a:gd name="connsiteX740" fmla="*/ 9657204 w 12192000"/>
              <a:gd name="connsiteY740" fmla="*/ 6798379 h 6858079"/>
              <a:gd name="connsiteX741" fmla="*/ 9667672 w 12192000"/>
              <a:gd name="connsiteY741" fmla="*/ 6792566 h 6858079"/>
              <a:gd name="connsiteX742" fmla="*/ 9670579 w 12192000"/>
              <a:gd name="connsiteY742" fmla="*/ 6785591 h 6858079"/>
              <a:gd name="connsiteX743" fmla="*/ 9646156 w 12192000"/>
              <a:gd name="connsiteY743" fmla="*/ 6798379 h 6858079"/>
              <a:gd name="connsiteX744" fmla="*/ 9644992 w 12192000"/>
              <a:gd name="connsiteY744" fmla="*/ 6796636 h 6858079"/>
              <a:gd name="connsiteX745" fmla="*/ 9671743 w 12192000"/>
              <a:gd name="connsiteY745" fmla="*/ 6782103 h 6858079"/>
              <a:gd name="connsiteX746" fmla="*/ 9674651 w 12192000"/>
              <a:gd name="connsiteY746" fmla="*/ 6776290 h 6858079"/>
              <a:gd name="connsiteX747" fmla="*/ 9665346 w 12192000"/>
              <a:gd name="connsiteY747" fmla="*/ 6780359 h 6858079"/>
              <a:gd name="connsiteX748" fmla="*/ 9657204 w 12192000"/>
              <a:gd name="connsiteY748" fmla="*/ 6783846 h 6858079"/>
              <a:gd name="connsiteX749" fmla="*/ 9649063 w 12192000"/>
              <a:gd name="connsiteY749" fmla="*/ 6787915 h 6858079"/>
              <a:gd name="connsiteX750" fmla="*/ 9648482 w 12192000"/>
              <a:gd name="connsiteY750" fmla="*/ 6788497 h 6858079"/>
              <a:gd name="connsiteX751" fmla="*/ 9647899 w 12192000"/>
              <a:gd name="connsiteY751" fmla="*/ 6787915 h 6858079"/>
              <a:gd name="connsiteX752" fmla="*/ 9675813 w 12192000"/>
              <a:gd name="connsiteY752" fmla="*/ 6772220 h 6858079"/>
              <a:gd name="connsiteX753" fmla="*/ 9678722 w 12192000"/>
              <a:gd name="connsiteY753" fmla="*/ 6766407 h 6858079"/>
              <a:gd name="connsiteX754" fmla="*/ 9666508 w 12192000"/>
              <a:gd name="connsiteY754" fmla="*/ 6772220 h 6858079"/>
              <a:gd name="connsiteX755" fmla="*/ 9656623 w 12192000"/>
              <a:gd name="connsiteY755" fmla="*/ 6776290 h 6858079"/>
              <a:gd name="connsiteX756" fmla="*/ 9650808 w 12192000"/>
              <a:gd name="connsiteY756" fmla="*/ 6779197 h 6858079"/>
              <a:gd name="connsiteX757" fmla="*/ 9650225 w 12192000"/>
              <a:gd name="connsiteY757" fmla="*/ 6779197 h 6858079"/>
              <a:gd name="connsiteX758" fmla="*/ 9659530 w 12192000"/>
              <a:gd name="connsiteY758" fmla="*/ 6772801 h 6858079"/>
              <a:gd name="connsiteX759" fmla="*/ 9680465 w 12192000"/>
              <a:gd name="connsiteY759" fmla="*/ 6762919 h 6858079"/>
              <a:gd name="connsiteX760" fmla="*/ 9682791 w 12192000"/>
              <a:gd name="connsiteY760" fmla="*/ 6758268 h 6858079"/>
              <a:gd name="connsiteX761" fmla="*/ 9669998 w 12192000"/>
              <a:gd name="connsiteY761" fmla="*/ 6764081 h 6858079"/>
              <a:gd name="connsiteX762" fmla="*/ 9652552 w 12192000"/>
              <a:gd name="connsiteY762" fmla="*/ 6771058 h 6858079"/>
              <a:gd name="connsiteX763" fmla="*/ 9651971 w 12192000"/>
              <a:gd name="connsiteY763" fmla="*/ 6769313 h 6858079"/>
              <a:gd name="connsiteX764" fmla="*/ 9671161 w 12192000"/>
              <a:gd name="connsiteY764" fmla="*/ 6761176 h 6858079"/>
              <a:gd name="connsiteX765" fmla="*/ 9683955 w 12192000"/>
              <a:gd name="connsiteY765" fmla="*/ 6754780 h 6858079"/>
              <a:gd name="connsiteX766" fmla="*/ 9686281 w 12192000"/>
              <a:gd name="connsiteY766" fmla="*/ 6748386 h 6858079"/>
              <a:gd name="connsiteX767" fmla="*/ 9658368 w 12192000"/>
              <a:gd name="connsiteY767" fmla="*/ 6760594 h 6858079"/>
              <a:gd name="connsiteX768" fmla="*/ 9657787 w 12192000"/>
              <a:gd name="connsiteY768" fmla="*/ 6759431 h 6858079"/>
              <a:gd name="connsiteX769" fmla="*/ 9688026 w 12192000"/>
              <a:gd name="connsiteY769" fmla="*/ 6745480 h 6858079"/>
              <a:gd name="connsiteX770" fmla="*/ 9690933 w 12192000"/>
              <a:gd name="connsiteY770" fmla="*/ 6738504 h 6858079"/>
              <a:gd name="connsiteX771" fmla="*/ 9675232 w 12192000"/>
              <a:gd name="connsiteY771" fmla="*/ 6744898 h 6858079"/>
              <a:gd name="connsiteX772" fmla="*/ 9655461 w 12192000"/>
              <a:gd name="connsiteY772" fmla="*/ 6751874 h 6858079"/>
              <a:gd name="connsiteX773" fmla="*/ 9654878 w 12192000"/>
              <a:gd name="connsiteY773" fmla="*/ 6750131 h 6858079"/>
              <a:gd name="connsiteX774" fmla="*/ 9676977 w 12192000"/>
              <a:gd name="connsiteY774" fmla="*/ 6741992 h 6858079"/>
              <a:gd name="connsiteX775" fmla="*/ 9691515 w 12192000"/>
              <a:gd name="connsiteY775" fmla="*/ 6736179 h 6858079"/>
              <a:gd name="connsiteX776" fmla="*/ 9692096 w 12192000"/>
              <a:gd name="connsiteY776" fmla="*/ 6736760 h 6858079"/>
              <a:gd name="connsiteX777" fmla="*/ 9693259 w 12192000"/>
              <a:gd name="connsiteY777" fmla="*/ 6733272 h 6858079"/>
              <a:gd name="connsiteX778" fmla="*/ 9689769 w 12192000"/>
              <a:gd name="connsiteY778" fmla="*/ 6731528 h 6858079"/>
              <a:gd name="connsiteX779" fmla="*/ 9655461 w 12192000"/>
              <a:gd name="connsiteY779" fmla="*/ 6726297 h 6858079"/>
              <a:gd name="connsiteX780" fmla="*/ 9620569 w 12192000"/>
              <a:gd name="connsiteY780" fmla="*/ 6720482 h 6858079"/>
              <a:gd name="connsiteX781" fmla="*/ 9620569 w 12192000"/>
              <a:gd name="connsiteY781" fmla="*/ 6721065 h 6858079"/>
              <a:gd name="connsiteX782" fmla="*/ 9602541 w 12192000"/>
              <a:gd name="connsiteY782" fmla="*/ 6771639 h 6858079"/>
              <a:gd name="connsiteX783" fmla="*/ 9581025 w 12192000"/>
              <a:gd name="connsiteY783" fmla="*/ 6823377 h 6858079"/>
              <a:gd name="connsiteX784" fmla="*/ 9566236 w 12192000"/>
              <a:gd name="connsiteY784" fmla="*/ 6858000 h 6858079"/>
              <a:gd name="connsiteX785" fmla="*/ 9558264 w 12192000"/>
              <a:gd name="connsiteY785" fmla="*/ 6858000 h 6858079"/>
              <a:gd name="connsiteX786" fmla="*/ 9572883 w 12192000"/>
              <a:gd name="connsiteY786" fmla="*/ 6825120 h 6858079"/>
              <a:gd name="connsiteX787" fmla="*/ 9596144 w 12192000"/>
              <a:gd name="connsiteY787" fmla="*/ 6768732 h 6858079"/>
              <a:gd name="connsiteX788" fmla="*/ 9614171 w 12192000"/>
              <a:gd name="connsiteY788" fmla="*/ 6719320 h 6858079"/>
              <a:gd name="connsiteX789" fmla="*/ 9612427 w 12192000"/>
              <a:gd name="connsiteY789" fmla="*/ 6718739 h 6858079"/>
              <a:gd name="connsiteX790" fmla="*/ 9613590 w 12192000"/>
              <a:gd name="connsiteY790" fmla="*/ 6714669 h 6858079"/>
              <a:gd name="connsiteX791" fmla="*/ 9615334 w 12192000"/>
              <a:gd name="connsiteY791" fmla="*/ 6714669 h 6858079"/>
              <a:gd name="connsiteX792" fmla="*/ 9625221 w 12192000"/>
              <a:gd name="connsiteY792" fmla="*/ 6707113 h 6858079"/>
              <a:gd name="connsiteX793" fmla="*/ 9638014 w 12192000"/>
              <a:gd name="connsiteY793" fmla="*/ 6698974 h 6858079"/>
              <a:gd name="connsiteX794" fmla="*/ 9640340 w 12192000"/>
              <a:gd name="connsiteY794" fmla="*/ 6697231 h 6858079"/>
              <a:gd name="connsiteX795" fmla="*/ 9312470 w 12192000"/>
              <a:gd name="connsiteY795" fmla="*/ 6695881 h 6858079"/>
              <a:gd name="connsiteX796" fmla="*/ 9329354 w 12192000"/>
              <a:gd name="connsiteY796" fmla="*/ 6697589 h 6858079"/>
              <a:gd name="connsiteX797" fmla="*/ 9328751 w 12192000"/>
              <a:gd name="connsiteY797" fmla="*/ 6700437 h 6858079"/>
              <a:gd name="connsiteX798" fmla="*/ 9312470 w 12192000"/>
              <a:gd name="connsiteY798" fmla="*/ 6697019 h 6858079"/>
              <a:gd name="connsiteX799" fmla="*/ 9312470 w 12192000"/>
              <a:gd name="connsiteY799" fmla="*/ 6695881 h 6858079"/>
              <a:gd name="connsiteX800" fmla="*/ 3569544 w 12192000"/>
              <a:gd name="connsiteY800" fmla="*/ 6694412 h 6858079"/>
              <a:gd name="connsiteX801" fmla="*/ 3569901 w 12192000"/>
              <a:gd name="connsiteY801" fmla="*/ 6695939 h 6858079"/>
              <a:gd name="connsiteX802" fmla="*/ 3534235 w 12192000"/>
              <a:gd name="connsiteY802" fmla="*/ 6703571 h 6858079"/>
              <a:gd name="connsiteX803" fmla="*/ 3534235 w 12192000"/>
              <a:gd name="connsiteY803" fmla="*/ 6701281 h 6858079"/>
              <a:gd name="connsiteX804" fmla="*/ 3569544 w 12192000"/>
              <a:gd name="connsiteY804" fmla="*/ 6694412 h 6858079"/>
              <a:gd name="connsiteX805" fmla="*/ 7574272 w 12192000"/>
              <a:gd name="connsiteY805" fmla="*/ 6694359 h 6858079"/>
              <a:gd name="connsiteX806" fmla="*/ 7575010 w 12192000"/>
              <a:gd name="connsiteY806" fmla="*/ 6694359 h 6858079"/>
              <a:gd name="connsiteX807" fmla="*/ 7591958 w 12192000"/>
              <a:gd name="connsiteY807" fmla="*/ 6733163 h 6858079"/>
              <a:gd name="connsiteX808" fmla="*/ 7601906 w 12192000"/>
              <a:gd name="connsiteY808" fmla="*/ 6751658 h 6858079"/>
              <a:gd name="connsiteX809" fmla="*/ 7600432 w 12192000"/>
              <a:gd name="connsiteY809" fmla="*/ 6754922 h 6858079"/>
              <a:gd name="connsiteX810" fmla="*/ 7589379 w 12192000"/>
              <a:gd name="connsiteY810" fmla="*/ 6736790 h 6858079"/>
              <a:gd name="connsiteX811" fmla="*/ 7574272 w 12192000"/>
              <a:gd name="connsiteY811" fmla="*/ 6694359 h 6858079"/>
              <a:gd name="connsiteX812" fmla="*/ 9116933 w 12192000"/>
              <a:gd name="connsiteY812" fmla="*/ 6693930 h 6858079"/>
              <a:gd name="connsiteX813" fmla="*/ 9118000 w 12192000"/>
              <a:gd name="connsiteY813" fmla="*/ 6693930 h 6858079"/>
              <a:gd name="connsiteX814" fmla="*/ 9108924 w 12192000"/>
              <a:gd name="connsiteY814" fmla="*/ 6716505 h 6858079"/>
              <a:gd name="connsiteX815" fmla="*/ 9107323 w 12192000"/>
              <a:gd name="connsiteY815" fmla="*/ 6715284 h 6858079"/>
              <a:gd name="connsiteX816" fmla="*/ 9116933 w 12192000"/>
              <a:gd name="connsiteY816" fmla="*/ 6693930 h 6858079"/>
              <a:gd name="connsiteX817" fmla="*/ 9122545 w 12192000"/>
              <a:gd name="connsiteY817" fmla="*/ 6693913 h 6858079"/>
              <a:gd name="connsiteX818" fmla="*/ 9123094 w 12192000"/>
              <a:gd name="connsiteY818" fmla="*/ 6694509 h 6858079"/>
              <a:gd name="connsiteX819" fmla="*/ 9116505 w 12192000"/>
              <a:gd name="connsiteY819" fmla="*/ 6712354 h 6858079"/>
              <a:gd name="connsiteX820" fmla="*/ 9111013 w 12192000"/>
              <a:gd name="connsiteY820" fmla="*/ 6724847 h 6858079"/>
              <a:gd name="connsiteX821" fmla="*/ 9108818 w 12192000"/>
              <a:gd name="connsiteY821" fmla="*/ 6723657 h 6858079"/>
              <a:gd name="connsiteX822" fmla="*/ 9115956 w 12192000"/>
              <a:gd name="connsiteY822" fmla="*/ 6709381 h 6858079"/>
              <a:gd name="connsiteX823" fmla="*/ 9122545 w 12192000"/>
              <a:gd name="connsiteY823" fmla="*/ 6693913 h 6858079"/>
              <a:gd name="connsiteX824" fmla="*/ 2734976 w 12192000"/>
              <a:gd name="connsiteY824" fmla="*/ 6693127 h 6858079"/>
              <a:gd name="connsiteX825" fmla="*/ 2798381 w 12192000"/>
              <a:gd name="connsiteY825" fmla="*/ 6695534 h 6858079"/>
              <a:gd name="connsiteX826" fmla="*/ 2799474 w 12192000"/>
              <a:gd name="connsiteY826" fmla="*/ 6700004 h 6858079"/>
              <a:gd name="connsiteX827" fmla="*/ 2734611 w 12192000"/>
              <a:gd name="connsiteY827" fmla="*/ 6695534 h 6858079"/>
              <a:gd name="connsiteX828" fmla="*/ 2734976 w 12192000"/>
              <a:gd name="connsiteY828" fmla="*/ 6693127 h 6858079"/>
              <a:gd name="connsiteX829" fmla="*/ 9640367 w 12192000"/>
              <a:gd name="connsiteY829" fmla="*/ 6688764 h 6858079"/>
              <a:gd name="connsiteX830" fmla="*/ 9651561 w 12192000"/>
              <a:gd name="connsiteY830" fmla="*/ 6689902 h 6858079"/>
              <a:gd name="connsiteX831" fmla="*/ 9666876 w 12192000"/>
              <a:gd name="connsiteY831" fmla="*/ 6692750 h 6858079"/>
              <a:gd name="connsiteX832" fmla="*/ 9666287 w 12192000"/>
              <a:gd name="connsiteY832" fmla="*/ 6693319 h 6858079"/>
              <a:gd name="connsiteX833" fmla="*/ 9642989 w 12192000"/>
              <a:gd name="connsiteY833" fmla="*/ 6691224 h 6858079"/>
              <a:gd name="connsiteX834" fmla="*/ 9660063 w 12192000"/>
              <a:gd name="connsiteY834" fmla="*/ 6693558 h 6858079"/>
              <a:gd name="connsiteX835" fmla="*/ 9672021 w 12192000"/>
              <a:gd name="connsiteY835" fmla="*/ 6695800 h 6858079"/>
              <a:gd name="connsiteX836" fmla="*/ 9661771 w 12192000"/>
              <a:gd name="connsiteY836" fmla="*/ 6695800 h 6858079"/>
              <a:gd name="connsiteX837" fmla="*/ 9639562 w 12192000"/>
              <a:gd name="connsiteY837" fmla="*/ 6693558 h 6858079"/>
              <a:gd name="connsiteX838" fmla="*/ 9627034 w 12192000"/>
              <a:gd name="connsiteY838" fmla="*/ 6700847 h 6858079"/>
              <a:gd name="connsiteX839" fmla="*/ 9617353 w 12192000"/>
              <a:gd name="connsiteY839" fmla="*/ 6707013 h 6858079"/>
              <a:gd name="connsiteX840" fmla="*/ 9616783 w 12192000"/>
              <a:gd name="connsiteY840" fmla="*/ 6706453 h 6858079"/>
              <a:gd name="connsiteX841" fmla="*/ 9628742 w 12192000"/>
              <a:gd name="connsiteY841" fmla="*/ 6697483 h 6858079"/>
              <a:gd name="connsiteX842" fmla="*/ 9631481 w 12192000"/>
              <a:gd name="connsiteY842" fmla="*/ 6695739 h 6858079"/>
              <a:gd name="connsiteX843" fmla="*/ 9617981 w 12192000"/>
              <a:gd name="connsiteY843" fmla="*/ 6702430 h 6858079"/>
              <a:gd name="connsiteX844" fmla="*/ 9616803 w 12192000"/>
              <a:gd name="connsiteY844" fmla="*/ 6701292 h 6858079"/>
              <a:gd name="connsiteX845" fmla="*/ 9639189 w 12192000"/>
              <a:gd name="connsiteY845" fmla="*/ 6689332 h 6858079"/>
              <a:gd name="connsiteX846" fmla="*/ 9640367 w 12192000"/>
              <a:gd name="connsiteY846" fmla="*/ 6688764 h 6858079"/>
              <a:gd name="connsiteX847" fmla="*/ 9304690 w 12192000"/>
              <a:gd name="connsiteY847" fmla="*/ 6688194 h 6858079"/>
              <a:gd name="connsiteX848" fmla="*/ 9316947 w 12192000"/>
              <a:gd name="connsiteY848" fmla="*/ 6689126 h 6858079"/>
              <a:gd name="connsiteX849" fmla="*/ 9326974 w 12192000"/>
              <a:gd name="connsiteY849" fmla="*/ 6690057 h 6858079"/>
              <a:gd name="connsiteX850" fmla="*/ 9325860 w 12192000"/>
              <a:gd name="connsiteY850" fmla="*/ 6692386 h 6858079"/>
              <a:gd name="connsiteX851" fmla="*/ 9304133 w 12192000"/>
              <a:gd name="connsiteY851" fmla="*/ 6688659 h 6858079"/>
              <a:gd name="connsiteX852" fmla="*/ 9304690 w 12192000"/>
              <a:gd name="connsiteY852" fmla="*/ 6688194 h 6858079"/>
              <a:gd name="connsiteX853" fmla="*/ 9130773 w 12192000"/>
              <a:gd name="connsiteY853" fmla="*/ 6688194 h 6858079"/>
              <a:gd name="connsiteX854" fmla="*/ 9131328 w 12192000"/>
              <a:gd name="connsiteY854" fmla="*/ 6688777 h 6858079"/>
              <a:gd name="connsiteX855" fmla="*/ 9123570 w 12192000"/>
              <a:gd name="connsiteY855" fmla="*/ 6712655 h 6858079"/>
              <a:gd name="connsiteX856" fmla="*/ 9114705 w 12192000"/>
              <a:gd name="connsiteY856" fmla="*/ 6737117 h 6858079"/>
              <a:gd name="connsiteX857" fmla="*/ 9111935 w 12192000"/>
              <a:gd name="connsiteY857" fmla="*/ 6737117 h 6858079"/>
              <a:gd name="connsiteX858" fmla="*/ 9120800 w 12192000"/>
              <a:gd name="connsiteY858" fmla="*/ 6714403 h 6858079"/>
              <a:gd name="connsiteX859" fmla="*/ 9130773 w 12192000"/>
              <a:gd name="connsiteY859" fmla="*/ 6688194 h 6858079"/>
              <a:gd name="connsiteX860" fmla="*/ 8424724 w 12192000"/>
              <a:gd name="connsiteY860" fmla="*/ 6688194 h 6858079"/>
              <a:gd name="connsiteX861" fmla="*/ 8424724 w 12192000"/>
              <a:gd name="connsiteY861" fmla="*/ 6689902 h 6858079"/>
              <a:gd name="connsiteX862" fmla="*/ 8415573 w 12192000"/>
              <a:gd name="connsiteY862" fmla="*/ 6689902 h 6858079"/>
              <a:gd name="connsiteX863" fmla="*/ 8415573 w 12192000"/>
              <a:gd name="connsiteY863" fmla="*/ 6689048 h 6858079"/>
              <a:gd name="connsiteX864" fmla="*/ 8424724 w 12192000"/>
              <a:gd name="connsiteY864" fmla="*/ 6688194 h 6858079"/>
              <a:gd name="connsiteX865" fmla="*/ 3577467 w 12192000"/>
              <a:gd name="connsiteY865" fmla="*/ 6686803 h 6858079"/>
              <a:gd name="connsiteX866" fmla="*/ 3577831 w 12192000"/>
              <a:gd name="connsiteY866" fmla="*/ 6687825 h 6858079"/>
              <a:gd name="connsiteX867" fmla="*/ 3554206 w 12192000"/>
              <a:gd name="connsiteY867" fmla="*/ 6693618 h 6858079"/>
              <a:gd name="connsiteX868" fmla="*/ 3529491 w 12192000"/>
              <a:gd name="connsiteY868" fmla="*/ 6695662 h 6858079"/>
              <a:gd name="connsiteX869" fmla="*/ 3529491 w 12192000"/>
              <a:gd name="connsiteY869" fmla="*/ 6693618 h 6858079"/>
              <a:gd name="connsiteX870" fmla="*/ 3556750 w 12192000"/>
              <a:gd name="connsiteY870" fmla="*/ 6691574 h 6858079"/>
              <a:gd name="connsiteX871" fmla="*/ 3577467 w 12192000"/>
              <a:gd name="connsiteY871" fmla="*/ 6686803 h 6858079"/>
              <a:gd name="connsiteX872" fmla="*/ 9137843 w 12192000"/>
              <a:gd name="connsiteY872" fmla="*/ 6683069 h 6858079"/>
              <a:gd name="connsiteX873" fmla="*/ 9138418 w 12192000"/>
              <a:gd name="connsiteY873" fmla="*/ 6683653 h 6858079"/>
              <a:gd name="connsiteX874" fmla="*/ 9126337 w 12192000"/>
              <a:gd name="connsiteY874" fmla="*/ 6717008 h 6858079"/>
              <a:gd name="connsiteX875" fmla="*/ 9114258 w 12192000"/>
              <a:gd name="connsiteY875" fmla="*/ 6755043 h 6858079"/>
              <a:gd name="connsiteX876" fmla="*/ 9111956 w 12192000"/>
              <a:gd name="connsiteY876" fmla="*/ 6754457 h 6858079"/>
              <a:gd name="connsiteX877" fmla="*/ 9124612 w 12192000"/>
              <a:gd name="connsiteY877" fmla="*/ 6715838 h 6858079"/>
              <a:gd name="connsiteX878" fmla="*/ 9137843 w 12192000"/>
              <a:gd name="connsiteY878" fmla="*/ 6683069 h 6858079"/>
              <a:gd name="connsiteX879" fmla="*/ 8422971 w 12192000"/>
              <a:gd name="connsiteY879" fmla="*/ 6683069 h 6858079"/>
              <a:gd name="connsiteX880" fmla="*/ 8422971 w 12192000"/>
              <a:gd name="connsiteY880" fmla="*/ 6685997 h 6858079"/>
              <a:gd name="connsiteX881" fmla="*/ 8407751 w 12192000"/>
              <a:gd name="connsiteY881" fmla="*/ 6687461 h 6858079"/>
              <a:gd name="connsiteX882" fmla="*/ 8407751 w 12192000"/>
              <a:gd name="connsiteY882" fmla="*/ 6685264 h 6858079"/>
              <a:gd name="connsiteX883" fmla="*/ 8422971 w 12192000"/>
              <a:gd name="connsiteY883" fmla="*/ 6683069 h 6858079"/>
              <a:gd name="connsiteX884" fmla="*/ 2715161 w 12192000"/>
              <a:gd name="connsiteY884" fmla="*/ 6682003 h 6858079"/>
              <a:gd name="connsiteX885" fmla="*/ 2800850 w 12192000"/>
              <a:gd name="connsiteY885" fmla="*/ 6684795 h 6858079"/>
              <a:gd name="connsiteX886" fmla="*/ 2801940 w 12192000"/>
              <a:gd name="connsiteY886" fmla="*/ 6689682 h 6858079"/>
              <a:gd name="connsiteX887" fmla="*/ 2714797 w 12192000"/>
              <a:gd name="connsiteY887" fmla="*/ 6684097 h 6858079"/>
              <a:gd name="connsiteX888" fmla="*/ 2715161 w 12192000"/>
              <a:gd name="connsiteY888" fmla="*/ 6682003 h 6858079"/>
              <a:gd name="connsiteX889" fmla="*/ 7983973 w 12192000"/>
              <a:gd name="connsiteY889" fmla="*/ 6681632 h 6858079"/>
              <a:gd name="connsiteX890" fmla="*/ 7985396 w 12192000"/>
              <a:gd name="connsiteY890" fmla="*/ 6681990 h 6858079"/>
              <a:gd name="connsiteX891" fmla="*/ 7975436 w 12192000"/>
              <a:gd name="connsiteY891" fmla="*/ 6720050 h 6858079"/>
              <a:gd name="connsiteX892" fmla="*/ 7962631 w 12192000"/>
              <a:gd name="connsiteY892" fmla="*/ 6745183 h 6858079"/>
              <a:gd name="connsiteX893" fmla="*/ 7959786 w 12192000"/>
              <a:gd name="connsiteY893" fmla="*/ 6743748 h 6858079"/>
              <a:gd name="connsiteX894" fmla="*/ 7975081 w 12192000"/>
              <a:gd name="connsiteY894" fmla="*/ 6713228 h 6858079"/>
              <a:gd name="connsiteX895" fmla="*/ 7983973 w 12192000"/>
              <a:gd name="connsiteY895" fmla="*/ 6681632 h 6858079"/>
              <a:gd name="connsiteX896" fmla="*/ 9294483 w 12192000"/>
              <a:gd name="connsiteY896" fmla="*/ 6680506 h 6858079"/>
              <a:gd name="connsiteX897" fmla="*/ 9326887 w 12192000"/>
              <a:gd name="connsiteY897" fmla="*/ 6685119 h 6858079"/>
              <a:gd name="connsiteX898" fmla="*/ 9326309 w 12192000"/>
              <a:gd name="connsiteY898" fmla="*/ 6687169 h 6858079"/>
              <a:gd name="connsiteX899" fmla="*/ 9293905 w 12192000"/>
              <a:gd name="connsiteY899" fmla="*/ 6681531 h 6858079"/>
              <a:gd name="connsiteX900" fmla="*/ 9294483 w 12192000"/>
              <a:gd name="connsiteY900" fmla="*/ 6680506 h 6858079"/>
              <a:gd name="connsiteX901" fmla="*/ 3585413 w 12192000"/>
              <a:gd name="connsiteY901" fmla="*/ 6678511 h 6858079"/>
              <a:gd name="connsiteX902" fmla="*/ 3586142 w 12192000"/>
              <a:gd name="connsiteY902" fmla="*/ 6679260 h 6858079"/>
              <a:gd name="connsiteX903" fmla="*/ 3561713 w 12192000"/>
              <a:gd name="connsiteY903" fmla="*/ 6686743 h 6858079"/>
              <a:gd name="connsiteX904" fmla="*/ 3530722 w 12192000"/>
              <a:gd name="connsiteY904" fmla="*/ 6690858 h 6858079"/>
              <a:gd name="connsiteX905" fmla="*/ 3530722 w 12192000"/>
              <a:gd name="connsiteY905" fmla="*/ 6688987 h 6858079"/>
              <a:gd name="connsiteX906" fmla="*/ 3556244 w 12192000"/>
              <a:gd name="connsiteY906" fmla="*/ 6685620 h 6858079"/>
              <a:gd name="connsiteX907" fmla="*/ 3585413 w 12192000"/>
              <a:gd name="connsiteY907" fmla="*/ 6678511 h 6858079"/>
              <a:gd name="connsiteX908" fmla="*/ 9465300 w 12192000"/>
              <a:gd name="connsiteY908" fmla="*/ 6675721 h 6858079"/>
              <a:gd name="connsiteX909" fmla="*/ 9443201 w 12192000"/>
              <a:gd name="connsiteY909" fmla="*/ 6689092 h 6858079"/>
              <a:gd name="connsiteX910" fmla="*/ 9514729 w 12192000"/>
              <a:gd name="connsiteY910" fmla="*/ 6697812 h 6858079"/>
              <a:gd name="connsiteX911" fmla="*/ 9517056 w 12192000"/>
              <a:gd name="connsiteY911" fmla="*/ 6697812 h 6858079"/>
              <a:gd name="connsiteX912" fmla="*/ 9525196 w 12192000"/>
              <a:gd name="connsiteY912" fmla="*/ 6690254 h 6858079"/>
              <a:gd name="connsiteX913" fmla="*/ 9528686 w 12192000"/>
              <a:gd name="connsiteY913" fmla="*/ 6687929 h 6858079"/>
              <a:gd name="connsiteX914" fmla="*/ 9494957 w 12192000"/>
              <a:gd name="connsiteY914" fmla="*/ 6681534 h 6858079"/>
              <a:gd name="connsiteX915" fmla="*/ 9465300 w 12192000"/>
              <a:gd name="connsiteY915" fmla="*/ 6675721 h 6858079"/>
              <a:gd name="connsiteX916" fmla="*/ 9283645 w 12192000"/>
              <a:gd name="connsiteY916" fmla="*/ 6675380 h 6858079"/>
              <a:gd name="connsiteX917" fmla="*/ 9326924 w 12192000"/>
              <a:gd name="connsiteY917" fmla="*/ 6680323 h 6858079"/>
              <a:gd name="connsiteX918" fmla="*/ 9326354 w 12192000"/>
              <a:gd name="connsiteY918" fmla="*/ 6682520 h 6858079"/>
              <a:gd name="connsiteX919" fmla="*/ 9283645 w 12192000"/>
              <a:gd name="connsiteY919" fmla="*/ 6676478 h 6858079"/>
              <a:gd name="connsiteX920" fmla="*/ 9283645 w 12192000"/>
              <a:gd name="connsiteY920" fmla="*/ 6675380 h 6858079"/>
              <a:gd name="connsiteX921" fmla="*/ 8422326 w 12192000"/>
              <a:gd name="connsiteY921" fmla="*/ 6675380 h 6858079"/>
              <a:gd name="connsiteX922" fmla="*/ 8422326 w 12192000"/>
              <a:gd name="connsiteY922" fmla="*/ 6678583 h 6858079"/>
              <a:gd name="connsiteX923" fmla="*/ 8399547 w 12192000"/>
              <a:gd name="connsiteY923" fmla="*/ 6679865 h 6858079"/>
              <a:gd name="connsiteX924" fmla="*/ 8399547 w 12192000"/>
              <a:gd name="connsiteY924" fmla="*/ 6678583 h 6858079"/>
              <a:gd name="connsiteX925" fmla="*/ 8412075 w 12192000"/>
              <a:gd name="connsiteY925" fmla="*/ 6676021 h 6858079"/>
              <a:gd name="connsiteX926" fmla="*/ 8422326 w 12192000"/>
              <a:gd name="connsiteY926" fmla="*/ 6675380 h 6858079"/>
              <a:gd name="connsiteX927" fmla="*/ 5005150 w 12192000"/>
              <a:gd name="connsiteY927" fmla="*/ 6672464 h 6858079"/>
              <a:gd name="connsiteX928" fmla="*/ 5024727 w 12192000"/>
              <a:gd name="connsiteY928" fmla="*/ 6696509 h 6858079"/>
              <a:gd name="connsiteX929" fmla="*/ 5044273 w 12192000"/>
              <a:gd name="connsiteY929" fmla="*/ 6710460 h 6858079"/>
              <a:gd name="connsiteX930" fmla="*/ 5040875 w 12192000"/>
              <a:gd name="connsiteY930" fmla="*/ 6715051 h 6858079"/>
              <a:gd name="connsiteX931" fmla="*/ 5020713 w 12192000"/>
              <a:gd name="connsiteY931" fmla="*/ 6700217 h 6858079"/>
              <a:gd name="connsiteX932" fmla="*/ 5002493 w 12192000"/>
              <a:gd name="connsiteY932" fmla="*/ 6674336 h 6858079"/>
              <a:gd name="connsiteX933" fmla="*/ 5005150 w 12192000"/>
              <a:gd name="connsiteY933" fmla="*/ 6672464 h 6858079"/>
              <a:gd name="connsiteX934" fmla="*/ 1270397 w 12192000"/>
              <a:gd name="connsiteY934" fmla="*/ 6671832 h 6858079"/>
              <a:gd name="connsiteX935" fmla="*/ 1134596 w 12192000"/>
              <a:gd name="connsiteY935" fmla="*/ 6745933 h 6858079"/>
              <a:gd name="connsiteX936" fmla="*/ 1134596 w 12192000"/>
              <a:gd name="connsiteY936" fmla="*/ 6776612 h 6858079"/>
              <a:gd name="connsiteX937" fmla="*/ 1269924 w 12192000"/>
              <a:gd name="connsiteY937" fmla="*/ 6701567 h 6858079"/>
              <a:gd name="connsiteX938" fmla="*/ 1270397 w 12192000"/>
              <a:gd name="connsiteY938" fmla="*/ 6671832 h 6858079"/>
              <a:gd name="connsiteX939" fmla="*/ 3397161 w 12192000"/>
              <a:gd name="connsiteY939" fmla="*/ 6671296 h 6858079"/>
              <a:gd name="connsiteX940" fmla="*/ 3416609 w 12192000"/>
              <a:gd name="connsiteY940" fmla="*/ 6674598 h 6858079"/>
              <a:gd name="connsiteX941" fmla="*/ 3436791 w 12192000"/>
              <a:gd name="connsiteY941" fmla="*/ 6677166 h 6858079"/>
              <a:gd name="connsiteX942" fmla="*/ 3436791 w 12192000"/>
              <a:gd name="connsiteY942" fmla="*/ 6679735 h 6858079"/>
              <a:gd name="connsiteX943" fmla="*/ 3412939 w 12192000"/>
              <a:gd name="connsiteY943" fmla="*/ 6676433 h 6858079"/>
              <a:gd name="connsiteX944" fmla="*/ 3396794 w 12192000"/>
              <a:gd name="connsiteY944" fmla="*/ 6672030 h 6858079"/>
              <a:gd name="connsiteX945" fmla="*/ 3397161 w 12192000"/>
              <a:gd name="connsiteY945" fmla="*/ 6671296 h 6858079"/>
              <a:gd name="connsiteX946" fmla="*/ 8419725 w 12192000"/>
              <a:gd name="connsiteY946" fmla="*/ 6670825 h 6858079"/>
              <a:gd name="connsiteX947" fmla="*/ 8419725 w 12192000"/>
              <a:gd name="connsiteY947" fmla="*/ 6673103 h 6858079"/>
              <a:gd name="connsiteX948" fmla="*/ 8387321 w 12192000"/>
              <a:gd name="connsiteY948" fmla="*/ 6674811 h 6858079"/>
              <a:gd name="connsiteX949" fmla="*/ 8386742 w 12192000"/>
              <a:gd name="connsiteY949" fmla="*/ 6673671 h 6858079"/>
              <a:gd name="connsiteX950" fmla="*/ 8419725 w 12192000"/>
              <a:gd name="connsiteY950" fmla="*/ 6670825 h 6858079"/>
              <a:gd name="connsiteX951" fmla="*/ 7701699 w 12192000"/>
              <a:gd name="connsiteY951" fmla="*/ 6668905 h 6858079"/>
              <a:gd name="connsiteX952" fmla="*/ 7734974 w 12192000"/>
              <a:gd name="connsiteY952" fmla="*/ 6682075 h 6858079"/>
              <a:gd name="connsiteX953" fmla="*/ 7780548 w 12192000"/>
              <a:gd name="connsiteY953" fmla="*/ 6686347 h 6858079"/>
              <a:gd name="connsiteX954" fmla="*/ 7781633 w 12192000"/>
              <a:gd name="connsiteY954" fmla="*/ 6689552 h 6858079"/>
              <a:gd name="connsiteX955" fmla="*/ 7733890 w 12192000"/>
              <a:gd name="connsiteY955" fmla="*/ 6685280 h 6858079"/>
              <a:gd name="connsiteX956" fmla="*/ 7700613 w 12192000"/>
              <a:gd name="connsiteY956" fmla="*/ 6669973 h 6858079"/>
              <a:gd name="connsiteX957" fmla="*/ 7701699 w 12192000"/>
              <a:gd name="connsiteY957" fmla="*/ 6668905 h 6858079"/>
              <a:gd name="connsiteX958" fmla="*/ 3591786 w 12192000"/>
              <a:gd name="connsiteY958" fmla="*/ 6667739 h 6858079"/>
              <a:gd name="connsiteX959" fmla="*/ 3592148 w 12192000"/>
              <a:gd name="connsiteY959" fmla="*/ 6668812 h 6858079"/>
              <a:gd name="connsiteX960" fmla="*/ 3531435 w 12192000"/>
              <a:gd name="connsiteY960" fmla="*/ 6681334 h 6858079"/>
              <a:gd name="connsiteX961" fmla="*/ 3531073 w 12192000"/>
              <a:gd name="connsiteY961" fmla="*/ 6679187 h 6858079"/>
              <a:gd name="connsiteX962" fmla="*/ 3591786 w 12192000"/>
              <a:gd name="connsiteY962" fmla="*/ 6667739 h 6858079"/>
              <a:gd name="connsiteX963" fmla="*/ 8574087 w 12192000"/>
              <a:gd name="connsiteY963" fmla="*/ 6667693 h 6858079"/>
              <a:gd name="connsiteX964" fmla="*/ 8574087 w 12192000"/>
              <a:gd name="connsiteY964" fmla="*/ 6670622 h 6858079"/>
              <a:gd name="connsiteX965" fmla="*/ 8570671 w 12192000"/>
              <a:gd name="connsiteY965" fmla="*/ 6670622 h 6858079"/>
              <a:gd name="connsiteX966" fmla="*/ 8566684 w 12192000"/>
              <a:gd name="connsiteY966" fmla="*/ 6672086 h 6858079"/>
              <a:gd name="connsiteX967" fmla="*/ 8566684 w 12192000"/>
              <a:gd name="connsiteY967" fmla="*/ 6669157 h 6858079"/>
              <a:gd name="connsiteX968" fmla="*/ 8570671 w 12192000"/>
              <a:gd name="connsiteY968" fmla="*/ 6668425 h 6858079"/>
              <a:gd name="connsiteX969" fmla="*/ 8574087 w 12192000"/>
              <a:gd name="connsiteY969" fmla="*/ 6667693 h 6858079"/>
              <a:gd name="connsiteX970" fmla="*/ 9459581 w 12192000"/>
              <a:gd name="connsiteY970" fmla="*/ 6665690 h 6858079"/>
              <a:gd name="connsiteX971" fmla="*/ 9461308 w 12192000"/>
              <a:gd name="connsiteY971" fmla="*/ 6667372 h 6858079"/>
              <a:gd name="connsiteX972" fmla="*/ 9435995 w 12192000"/>
              <a:gd name="connsiteY972" fmla="*/ 6681947 h 6858079"/>
              <a:gd name="connsiteX973" fmla="*/ 9434846 w 12192000"/>
              <a:gd name="connsiteY973" fmla="*/ 6680827 h 6858079"/>
              <a:gd name="connsiteX974" fmla="*/ 9459581 w 12192000"/>
              <a:gd name="connsiteY974" fmla="*/ 6665690 h 6858079"/>
              <a:gd name="connsiteX975" fmla="*/ 9454449 w 12192000"/>
              <a:gd name="connsiteY975" fmla="*/ 6665687 h 6858079"/>
              <a:gd name="connsiteX976" fmla="*/ 9455603 w 12192000"/>
              <a:gd name="connsiteY976" fmla="*/ 6667914 h 6858079"/>
              <a:gd name="connsiteX977" fmla="*/ 9435424 w 12192000"/>
              <a:gd name="connsiteY977" fmla="*/ 6676828 h 6858079"/>
              <a:gd name="connsiteX978" fmla="*/ 9434846 w 12192000"/>
              <a:gd name="connsiteY978" fmla="*/ 6676271 h 6858079"/>
              <a:gd name="connsiteX979" fmla="*/ 9454449 w 12192000"/>
              <a:gd name="connsiteY979" fmla="*/ 6665687 h 6858079"/>
              <a:gd name="connsiteX980" fmla="*/ 1488321 w 12192000"/>
              <a:gd name="connsiteY980" fmla="*/ 6665189 h 6858079"/>
              <a:gd name="connsiteX981" fmla="*/ 1490822 w 12192000"/>
              <a:gd name="connsiteY981" fmla="*/ 6666261 h 6858079"/>
              <a:gd name="connsiteX982" fmla="*/ 1492966 w 12192000"/>
              <a:gd name="connsiteY982" fmla="*/ 6670910 h 6858079"/>
              <a:gd name="connsiteX983" fmla="*/ 1485819 w 12192000"/>
              <a:gd name="connsiteY983" fmla="*/ 6735274 h 6858079"/>
              <a:gd name="connsiteX984" fmla="*/ 1481170 w 12192000"/>
              <a:gd name="connsiteY984" fmla="*/ 6735274 h 6858079"/>
              <a:gd name="connsiteX985" fmla="*/ 1484746 w 12192000"/>
              <a:gd name="connsiteY985" fmla="*/ 6671983 h 6858079"/>
              <a:gd name="connsiteX986" fmla="*/ 1450070 w 12192000"/>
              <a:gd name="connsiteY986" fmla="*/ 6671267 h 6858079"/>
              <a:gd name="connsiteX987" fmla="*/ 1449714 w 12192000"/>
              <a:gd name="connsiteY987" fmla="*/ 6668049 h 6858079"/>
              <a:gd name="connsiteX988" fmla="*/ 1488321 w 12192000"/>
              <a:gd name="connsiteY988" fmla="*/ 6665189 h 6858079"/>
              <a:gd name="connsiteX989" fmla="*/ 8419762 w 12192000"/>
              <a:gd name="connsiteY989" fmla="*/ 6665130 h 6858079"/>
              <a:gd name="connsiteX990" fmla="*/ 8419762 w 12192000"/>
              <a:gd name="connsiteY990" fmla="*/ 6668087 h 6858079"/>
              <a:gd name="connsiteX991" fmla="*/ 8376483 w 12192000"/>
              <a:gd name="connsiteY991" fmla="*/ 6672226 h 6858079"/>
              <a:gd name="connsiteX992" fmla="*/ 8376483 w 12192000"/>
              <a:gd name="connsiteY992" fmla="*/ 6671044 h 6858079"/>
              <a:gd name="connsiteX993" fmla="*/ 8419762 w 12192000"/>
              <a:gd name="connsiteY993" fmla="*/ 6665130 h 6858079"/>
              <a:gd name="connsiteX994" fmla="*/ 894938 w 12192000"/>
              <a:gd name="connsiteY994" fmla="*/ 6664565 h 6858079"/>
              <a:gd name="connsiteX995" fmla="*/ 896543 w 12192000"/>
              <a:gd name="connsiteY995" fmla="*/ 6672074 h 6858079"/>
              <a:gd name="connsiteX996" fmla="*/ 831381 w 12192000"/>
              <a:gd name="connsiteY996" fmla="*/ 6761949 h 6858079"/>
              <a:gd name="connsiteX997" fmla="*/ 817587 w 12192000"/>
              <a:gd name="connsiteY997" fmla="*/ 6753909 h 6858079"/>
              <a:gd name="connsiteX998" fmla="*/ 886555 w 12192000"/>
              <a:gd name="connsiteY998" fmla="*/ 6665924 h 6858079"/>
              <a:gd name="connsiteX999" fmla="*/ 894938 w 12192000"/>
              <a:gd name="connsiteY999" fmla="*/ 6664565 h 6858079"/>
              <a:gd name="connsiteX1000" fmla="*/ 9446843 w 12192000"/>
              <a:gd name="connsiteY1000" fmla="*/ 6663646 h 6858079"/>
              <a:gd name="connsiteX1001" fmla="*/ 9447963 w 12192000"/>
              <a:gd name="connsiteY1001" fmla="*/ 6665266 h 6858079"/>
              <a:gd name="connsiteX1002" fmla="*/ 9432828 w 12192000"/>
              <a:gd name="connsiteY1002" fmla="*/ 6671739 h 6858079"/>
              <a:gd name="connsiteX1003" fmla="*/ 9432828 w 12192000"/>
              <a:gd name="connsiteY1003" fmla="*/ 6671199 h 6858079"/>
              <a:gd name="connsiteX1004" fmla="*/ 9446843 w 12192000"/>
              <a:gd name="connsiteY1004" fmla="*/ 6663646 h 6858079"/>
              <a:gd name="connsiteX1005" fmla="*/ 3375750 w 12192000"/>
              <a:gd name="connsiteY1005" fmla="*/ 6662610 h 6858079"/>
              <a:gd name="connsiteX1006" fmla="*/ 3414487 w 12192000"/>
              <a:gd name="connsiteY1006" fmla="*/ 6668597 h 6858079"/>
              <a:gd name="connsiteX1007" fmla="*/ 3454674 w 12192000"/>
              <a:gd name="connsiteY1007" fmla="*/ 6672338 h 6858079"/>
              <a:gd name="connsiteX1008" fmla="*/ 3454674 w 12192000"/>
              <a:gd name="connsiteY1008" fmla="*/ 6674957 h 6858079"/>
              <a:gd name="connsiteX1009" fmla="*/ 3409419 w 12192000"/>
              <a:gd name="connsiteY1009" fmla="*/ 6669719 h 6858079"/>
              <a:gd name="connsiteX1010" fmla="*/ 3375750 w 12192000"/>
              <a:gd name="connsiteY1010" fmla="*/ 6663359 h 6858079"/>
              <a:gd name="connsiteX1011" fmla="*/ 3375750 w 12192000"/>
              <a:gd name="connsiteY1011" fmla="*/ 6662610 h 6858079"/>
              <a:gd name="connsiteX1012" fmla="*/ 1059155 w 12192000"/>
              <a:gd name="connsiteY1012" fmla="*/ 6662442 h 6858079"/>
              <a:gd name="connsiteX1013" fmla="*/ 1061648 w 12192000"/>
              <a:gd name="connsiteY1013" fmla="*/ 6667365 h 6858079"/>
              <a:gd name="connsiteX1014" fmla="*/ 1024991 w 12192000"/>
              <a:gd name="connsiteY1014" fmla="*/ 6749447 h 6858079"/>
              <a:gd name="connsiteX1015" fmla="*/ 1012462 w 12192000"/>
              <a:gd name="connsiteY1015" fmla="*/ 6741380 h 6858079"/>
              <a:gd name="connsiteX1016" fmla="*/ 1054224 w 12192000"/>
              <a:gd name="connsiteY1016" fmla="*/ 6664993 h 6858079"/>
              <a:gd name="connsiteX1017" fmla="*/ 1059155 w 12192000"/>
              <a:gd name="connsiteY1017" fmla="*/ 6662442 h 6858079"/>
              <a:gd name="connsiteX1018" fmla="*/ 753771 w 12192000"/>
              <a:gd name="connsiteY1018" fmla="*/ 6660587 h 6858079"/>
              <a:gd name="connsiteX1019" fmla="*/ 754485 w 12192000"/>
              <a:gd name="connsiteY1019" fmla="*/ 6664775 h 6858079"/>
              <a:gd name="connsiteX1020" fmla="*/ 665172 w 12192000"/>
              <a:gd name="connsiteY1020" fmla="*/ 6782765 h 6858079"/>
              <a:gd name="connsiteX1021" fmla="*/ 654244 w 12192000"/>
              <a:gd name="connsiteY1021" fmla="*/ 6774270 h 6858079"/>
              <a:gd name="connsiteX1022" fmla="*/ 748785 w 12192000"/>
              <a:gd name="connsiteY1022" fmla="*/ 6661000 h 6858079"/>
              <a:gd name="connsiteX1023" fmla="*/ 753771 w 12192000"/>
              <a:gd name="connsiteY1023" fmla="*/ 6660587 h 6858079"/>
              <a:gd name="connsiteX1024" fmla="*/ 697593 w 12192000"/>
              <a:gd name="connsiteY1024" fmla="*/ 6660054 h 6858079"/>
              <a:gd name="connsiteX1025" fmla="*/ 701850 w 12192000"/>
              <a:gd name="connsiteY1025" fmla="*/ 6662885 h 6858079"/>
              <a:gd name="connsiteX1026" fmla="*/ 608663 w 12192000"/>
              <a:gd name="connsiteY1026" fmla="*/ 6787872 h 6858079"/>
              <a:gd name="connsiteX1027" fmla="*/ 599201 w 12192000"/>
              <a:gd name="connsiteY1027" fmla="*/ 6780798 h 6858079"/>
              <a:gd name="connsiteX1028" fmla="*/ 697593 w 12192000"/>
              <a:gd name="connsiteY1028" fmla="*/ 6660054 h 6858079"/>
              <a:gd name="connsiteX1029" fmla="*/ 8581268 w 12192000"/>
              <a:gd name="connsiteY1029" fmla="*/ 6660005 h 6858079"/>
              <a:gd name="connsiteX1030" fmla="*/ 8581268 w 12192000"/>
              <a:gd name="connsiteY1030" fmla="*/ 6662282 h 6858079"/>
              <a:gd name="connsiteX1031" fmla="*/ 8564091 w 12192000"/>
              <a:gd name="connsiteY1031" fmla="*/ 6663990 h 6858079"/>
              <a:gd name="connsiteX1032" fmla="*/ 8564091 w 12192000"/>
              <a:gd name="connsiteY1032" fmla="*/ 6662282 h 6858079"/>
              <a:gd name="connsiteX1033" fmla="*/ 8581268 w 12192000"/>
              <a:gd name="connsiteY1033" fmla="*/ 6660005 h 6858079"/>
              <a:gd name="connsiteX1034" fmla="*/ 1024239 w 12192000"/>
              <a:gd name="connsiteY1034" fmla="*/ 6658393 h 6858079"/>
              <a:gd name="connsiteX1035" fmla="*/ 1026472 w 12192000"/>
              <a:gd name="connsiteY1035" fmla="*/ 6665857 h 6858079"/>
              <a:gd name="connsiteX1036" fmla="*/ 979939 w 12192000"/>
              <a:gd name="connsiteY1036" fmla="*/ 6746429 h 6858079"/>
              <a:gd name="connsiteX1037" fmla="*/ 966778 w 12192000"/>
              <a:gd name="connsiteY1037" fmla="*/ 6738846 h 6858079"/>
              <a:gd name="connsiteX1038" fmla="*/ 1017071 w 12192000"/>
              <a:gd name="connsiteY1038" fmla="*/ 6660171 h 6858079"/>
              <a:gd name="connsiteX1039" fmla="*/ 1024239 w 12192000"/>
              <a:gd name="connsiteY1039" fmla="*/ 6658393 h 6858079"/>
              <a:gd name="connsiteX1040" fmla="*/ 3602932 w 12192000"/>
              <a:gd name="connsiteY1040" fmla="*/ 6658190 h 6858079"/>
              <a:gd name="connsiteX1041" fmla="*/ 3603647 w 12192000"/>
              <a:gd name="connsiteY1041" fmla="*/ 6659240 h 6858079"/>
              <a:gd name="connsiteX1042" fmla="*/ 3568962 w 12192000"/>
              <a:gd name="connsiteY1042" fmla="*/ 6670085 h 6858079"/>
              <a:gd name="connsiteX1043" fmla="*/ 3547507 w 12192000"/>
              <a:gd name="connsiteY1043" fmla="*/ 6673582 h 6858079"/>
              <a:gd name="connsiteX1044" fmla="*/ 3531416 w 12192000"/>
              <a:gd name="connsiteY1044" fmla="*/ 6674632 h 6858079"/>
              <a:gd name="connsiteX1045" fmla="*/ 3531058 w 12192000"/>
              <a:gd name="connsiteY1045" fmla="*/ 6672883 h 6858079"/>
              <a:gd name="connsiteX1046" fmla="*/ 3544647 w 12192000"/>
              <a:gd name="connsiteY1046" fmla="*/ 6671833 h 6858079"/>
              <a:gd name="connsiteX1047" fmla="*/ 3566101 w 12192000"/>
              <a:gd name="connsiteY1047" fmla="*/ 6668685 h 6858079"/>
              <a:gd name="connsiteX1048" fmla="*/ 3602932 w 12192000"/>
              <a:gd name="connsiteY1048" fmla="*/ 6658190 h 6858079"/>
              <a:gd name="connsiteX1049" fmla="*/ 7979923 w 12192000"/>
              <a:gd name="connsiteY1049" fmla="*/ 6657779 h 6858079"/>
              <a:gd name="connsiteX1050" fmla="*/ 7980982 w 12192000"/>
              <a:gd name="connsiteY1050" fmla="*/ 6657779 h 6858079"/>
              <a:gd name="connsiteX1051" fmla="*/ 7969322 w 12192000"/>
              <a:gd name="connsiteY1051" fmla="*/ 6706942 h 6858079"/>
              <a:gd name="connsiteX1052" fmla="*/ 7960488 w 12192000"/>
              <a:gd name="connsiteY1052" fmla="*/ 6728114 h 6858079"/>
              <a:gd name="connsiteX1053" fmla="*/ 7949888 w 12192000"/>
              <a:gd name="connsiteY1053" fmla="*/ 6746057 h 6858079"/>
              <a:gd name="connsiteX1054" fmla="*/ 7949888 w 12192000"/>
              <a:gd name="connsiteY1054" fmla="*/ 6747133 h 6858079"/>
              <a:gd name="connsiteX1055" fmla="*/ 7949888 w 12192000"/>
              <a:gd name="connsiteY1055" fmla="*/ 6747492 h 6858079"/>
              <a:gd name="connsiteX1056" fmla="*/ 7947415 w 12192000"/>
              <a:gd name="connsiteY1056" fmla="*/ 6748210 h 6858079"/>
              <a:gd name="connsiteX1057" fmla="*/ 7947061 w 12192000"/>
              <a:gd name="connsiteY1057" fmla="*/ 6748210 h 6858079"/>
              <a:gd name="connsiteX1058" fmla="*/ 7946708 w 12192000"/>
              <a:gd name="connsiteY1058" fmla="*/ 6746775 h 6858079"/>
              <a:gd name="connsiteX1059" fmla="*/ 7956248 w 12192000"/>
              <a:gd name="connsiteY1059" fmla="*/ 6729191 h 6858079"/>
              <a:gd name="connsiteX1060" fmla="*/ 7966496 w 12192000"/>
              <a:gd name="connsiteY1060" fmla="*/ 6706225 h 6858079"/>
              <a:gd name="connsiteX1061" fmla="*/ 7979923 w 12192000"/>
              <a:gd name="connsiteY1061" fmla="*/ 6657779 h 6858079"/>
              <a:gd name="connsiteX1062" fmla="*/ 1980836 w 12192000"/>
              <a:gd name="connsiteY1062" fmla="*/ 6657466 h 6858079"/>
              <a:gd name="connsiteX1063" fmla="*/ 1982357 w 12192000"/>
              <a:gd name="connsiteY1063" fmla="*/ 6660471 h 6858079"/>
              <a:gd name="connsiteX1064" fmla="*/ 1963752 w 12192000"/>
              <a:gd name="connsiteY1064" fmla="*/ 6694559 h 6858079"/>
              <a:gd name="connsiteX1065" fmla="*/ 1947296 w 12192000"/>
              <a:gd name="connsiteY1065" fmla="*/ 6733313 h 6858079"/>
              <a:gd name="connsiteX1066" fmla="*/ 1941572 w 12192000"/>
              <a:gd name="connsiteY1066" fmla="*/ 6731519 h 6858079"/>
              <a:gd name="connsiteX1067" fmla="*/ 1977705 w 12192000"/>
              <a:gd name="connsiteY1067" fmla="*/ 6659036 h 6858079"/>
              <a:gd name="connsiteX1068" fmla="*/ 1980836 w 12192000"/>
              <a:gd name="connsiteY1068" fmla="*/ 6657466 h 6858079"/>
              <a:gd name="connsiteX1069" fmla="*/ 7677126 w 12192000"/>
              <a:gd name="connsiteY1069" fmla="*/ 6657428 h 6858079"/>
              <a:gd name="connsiteX1070" fmla="*/ 7700320 w 12192000"/>
              <a:gd name="connsiteY1070" fmla="*/ 6676877 h 6858079"/>
              <a:gd name="connsiteX1071" fmla="*/ 7732213 w 12192000"/>
              <a:gd name="connsiteY1071" fmla="*/ 6690086 h 6858079"/>
              <a:gd name="connsiteX1072" fmla="*/ 7799984 w 12192000"/>
              <a:gd name="connsiteY1072" fmla="*/ 6692656 h 6858079"/>
              <a:gd name="connsiteX1073" fmla="*/ 7801071 w 12192000"/>
              <a:gd name="connsiteY1073" fmla="*/ 6695958 h 6858079"/>
              <a:gd name="connsiteX1074" fmla="*/ 7765193 w 12192000"/>
              <a:gd name="connsiteY1074" fmla="*/ 6698160 h 6858079"/>
              <a:gd name="connsiteX1075" fmla="*/ 7724964 w 12192000"/>
              <a:gd name="connsiteY1075" fmla="*/ 6691555 h 6858079"/>
              <a:gd name="connsiteX1076" fmla="*/ 7676038 w 12192000"/>
              <a:gd name="connsiteY1076" fmla="*/ 6658162 h 6858079"/>
              <a:gd name="connsiteX1077" fmla="*/ 7677126 w 12192000"/>
              <a:gd name="connsiteY1077" fmla="*/ 6657428 h 6858079"/>
              <a:gd name="connsiteX1078" fmla="*/ 985692 w 12192000"/>
              <a:gd name="connsiteY1078" fmla="*/ 6657390 h 6858079"/>
              <a:gd name="connsiteX1079" fmla="*/ 988569 w 12192000"/>
              <a:gd name="connsiteY1079" fmla="*/ 6666649 h 6858079"/>
              <a:gd name="connsiteX1080" fmla="*/ 925597 w 12192000"/>
              <a:gd name="connsiteY1080" fmla="*/ 6750211 h 6858079"/>
              <a:gd name="connsiteX1081" fmla="*/ 914786 w 12192000"/>
              <a:gd name="connsiteY1081" fmla="*/ 6741190 h 6858079"/>
              <a:gd name="connsiteX1082" fmla="*/ 976821 w 12192000"/>
              <a:gd name="connsiteY1082" fmla="*/ 6659526 h 6858079"/>
              <a:gd name="connsiteX1083" fmla="*/ 985692 w 12192000"/>
              <a:gd name="connsiteY1083" fmla="*/ 6657390 h 6858079"/>
              <a:gd name="connsiteX1084" fmla="*/ 8585738 w 12192000"/>
              <a:gd name="connsiteY1084" fmla="*/ 6654879 h 6858079"/>
              <a:gd name="connsiteX1085" fmla="*/ 8586311 w 12192000"/>
              <a:gd name="connsiteY1085" fmla="*/ 6657209 h 6858079"/>
              <a:gd name="connsiteX1086" fmla="*/ 8556443 w 12192000"/>
              <a:gd name="connsiteY1086" fmla="*/ 6659538 h 6858079"/>
              <a:gd name="connsiteX1087" fmla="*/ 8556443 w 12192000"/>
              <a:gd name="connsiteY1087" fmla="*/ 6658607 h 6858079"/>
              <a:gd name="connsiteX1088" fmla="*/ 8585738 w 12192000"/>
              <a:gd name="connsiteY1088" fmla="*/ 6654879 h 6858079"/>
              <a:gd name="connsiteX1089" fmla="*/ 855146 w 12192000"/>
              <a:gd name="connsiteY1089" fmla="*/ 6654845 h 6858079"/>
              <a:gd name="connsiteX1090" fmla="*/ 857518 w 12192000"/>
              <a:gd name="connsiteY1090" fmla="*/ 6663012 h 6858079"/>
              <a:gd name="connsiteX1091" fmla="*/ 781129 w 12192000"/>
              <a:gd name="connsiteY1091" fmla="*/ 6764554 h 6858079"/>
              <a:gd name="connsiteX1092" fmla="*/ 768318 w 12192000"/>
              <a:gd name="connsiteY1092" fmla="*/ 6757032 h 6858079"/>
              <a:gd name="connsiteX1093" fmla="*/ 847080 w 12192000"/>
              <a:gd name="connsiteY1093" fmla="*/ 6656901 h 6858079"/>
              <a:gd name="connsiteX1094" fmla="*/ 855146 w 12192000"/>
              <a:gd name="connsiteY1094" fmla="*/ 6654845 h 6858079"/>
              <a:gd name="connsiteX1095" fmla="*/ 11366631 w 12192000"/>
              <a:gd name="connsiteY1095" fmla="*/ 6651754 h 6858079"/>
              <a:gd name="connsiteX1096" fmla="*/ 11370176 w 12192000"/>
              <a:gd name="connsiteY1096" fmla="*/ 6652036 h 6858079"/>
              <a:gd name="connsiteX1097" fmla="*/ 11459808 w 12192000"/>
              <a:gd name="connsiteY1097" fmla="*/ 6773096 h 6858079"/>
              <a:gd name="connsiteX1098" fmla="*/ 11505333 w 12192000"/>
              <a:gd name="connsiteY1098" fmla="*/ 6824715 h 6858079"/>
              <a:gd name="connsiteX1099" fmla="*/ 11540305 w 12192000"/>
              <a:gd name="connsiteY1099" fmla="*/ 6858000 h 6858079"/>
              <a:gd name="connsiteX1100" fmla="*/ 11519560 w 12192000"/>
              <a:gd name="connsiteY1100" fmla="*/ 6858000 h 6858079"/>
              <a:gd name="connsiteX1101" fmla="*/ 11492710 w 12192000"/>
              <a:gd name="connsiteY1101" fmla="*/ 6831079 h 6858079"/>
              <a:gd name="connsiteX1102" fmla="*/ 11444490 w 12192000"/>
              <a:gd name="connsiteY1102" fmla="*/ 6775923 h 6858079"/>
              <a:gd name="connsiteX1103" fmla="*/ 11365638 w 12192000"/>
              <a:gd name="connsiteY1103" fmla="*/ 6654865 h 6858079"/>
              <a:gd name="connsiteX1104" fmla="*/ 11366631 w 12192000"/>
              <a:gd name="connsiteY1104" fmla="*/ 6651754 h 6858079"/>
              <a:gd name="connsiteX1105" fmla="*/ 802154 w 12192000"/>
              <a:gd name="connsiteY1105" fmla="*/ 6651532 h 6858079"/>
              <a:gd name="connsiteX1106" fmla="*/ 805094 w 12192000"/>
              <a:gd name="connsiteY1106" fmla="*/ 6661267 h 6858079"/>
              <a:gd name="connsiteX1107" fmla="*/ 722759 w 12192000"/>
              <a:gd name="connsiteY1107" fmla="*/ 6781629 h 6858079"/>
              <a:gd name="connsiteX1108" fmla="*/ 710056 w 12192000"/>
              <a:gd name="connsiteY1108" fmla="*/ 6771716 h 6858079"/>
              <a:gd name="connsiteX1109" fmla="*/ 792860 w 12192000"/>
              <a:gd name="connsiteY1109" fmla="*/ 6654187 h 6858079"/>
              <a:gd name="connsiteX1110" fmla="*/ 802154 w 12192000"/>
              <a:gd name="connsiteY1110" fmla="*/ 6651532 h 6858079"/>
              <a:gd name="connsiteX1111" fmla="*/ 950029 w 12192000"/>
              <a:gd name="connsiteY1111" fmla="*/ 6650763 h 6858079"/>
              <a:gd name="connsiteX1112" fmla="*/ 951796 w 12192000"/>
              <a:gd name="connsiteY1112" fmla="*/ 6659374 h 6858079"/>
              <a:gd name="connsiteX1113" fmla="*/ 917407 w 12192000"/>
              <a:gd name="connsiteY1113" fmla="*/ 6707501 h 6858079"/>
              <a:gd name="connsiteX1114" fmla="*/ 889615 w 12192000"/>
              <a:gd name="connsiteY1114" fmla="*/ 6750909 h 6858079"/>
              <a:gd name="connsiteX1115" fmla="*/ 875954 w 12192000"/>
              <a:gd name="connsiteY1115" fmla="*/ 6744776 h 6858079"/>
              <a:gd name="connsiteX1116" fmla="*/ 940489 w 12192000"/>
              <a:gd name="connsiteY1116" fmla="*/ 6652768 h 6858079"/>
              <a:gd name="connsiteX1117" fmla="*/ 950029 w 12192000"/>
              <a:gd name="connsiteY1117" fmla="*/ 6650763 h 6858079"/>
              <a:gd name="connsiteX1118" fmla="*/ 10162660 w 12192000"/>
              <a:gd name="connsiteY1118" fmla="*/ 6650368 h 6858079"/>
              <a:gd name="connsiteX1119" fmla="*/ 10166304 w 12192000"/>
              <a:gd name="connsiteY1119" fmla="*/ 6653146 h 6858079"/>
              <a:gd name="connsiteX1120" fmla="*/ 10189084 w 12192000"/>
              <a:gd name="connsiteY1120" fmla="*/ 6672590 h 6858079"/>
              <a:gd name="connsiteX1121" fmla="*/ 10187716 w 12192000"/>
              <a:gd name="connsiteY1121" fmla="*/ 6675830 h 6858079"/>
              <a:gd name="connsiteX1122" fmla="*/ 10175417 w 12192000"/>
              <a:gd name="connsiteY1122" fmla="*/ 6668424 h 6858079"/>
              <a:gd name="connsiteX1123" fmla="*/ 10161749 w 12192000"/>
              <a:gd name="connsiteY1123" fmla="*/ 6657312 h 6858079"/>
              <a:gd name="connsiteX1124" fmla="*/ 10128493 w 12192000"/>
              <a:gd name="connsiteY1124" fmla="*/ 6682312 h 6858079"/>
              <a:gd name="connsiteX1125" fmla="*/ 10127126 w 12192000"/>
              <a:gd name="connsiteY1125" fmla="*/ 6679533 h 6858079"/>
              <a:gd name="connsiteX1126" fmla="*/ 10162660 w 12192000"/>
              <a:gd name="connsiteY1126" fmla="*/ 6650368 h 6858079"/>
              <a:gd name="connsiteX1127" fmla="*/ 3363394 w 12192000"/>
              <a:gd name="connsiteY1127" fmla="*/ 6649890 h 6858079"/>
              <a:gd name="connsiteX1128" fmla="*/ 3386635 w 12192000"/>
              <a:gd name="connsiteY1128" fmla="*/ 6658285 h 6858079"/>
              <a:gd name="connsiteX1129" fmla="*/ 3412054 w 12192000"/>
              <a:gd name="connsiteY1129" fmla="*/ 6661784 h 6858079"/>
              <a:gd name="connsiteX1130" fmla="*/ 3465798 w 12192000"/>
              <a:gd name="connsiteY1130" fmla="*/ 6664932 h 6858079"/>
              <a:gd name="connsiteX1131" fmla="*/ 3465798 w 12192000"/>
              <a:gd name="connsiteY1131" fmla="*/ 6667032 h 6858079"/>
              <a:gd name="connsiteX1132" fmla="*/ 3406970 w 12192000"/>
              <a:gd name="connsiteY1132" fmla="*/ 6663533 h 6858079"/>
              <a:gd name="connsiteX1133" fmla="*/ 3383367 w 12192000"/>
              <a:gd name="connsiteY1133" fmla="*/ 6659335 h 6858079"/>
              <a:gd name="connsiteX1134" fmla="*/ 3363031 w 12192000"/>
              <a:gd name="connsiteY1134" fmla="*/ 6650939 h 6858079"/>
              <a:gd name="connsiteX1135" fmla="*/ 3363394 w 12192000"/>
              <a:gd name="connsiteY1135" fmla="*/ 6649890 h 6858079"/>
              <a:gd name="connsiteX1136" fmla="*/ 8595903 w 12192000"/>
              <a:gd name="connsiteY1136" fmla="*/ 6649754 h 6858079"/>
              <a:gd name="connsiteX1137" fmla="*/ 8596494 w 12192000"/>
              <a:gd name="connsiteY1137" fmla="*/ 6652500 h 6858079"/>
              <a:gd name="connsiteX1138" fmla="*/ 8575205 w 12192000"/>
              <a:gd name="connsiteY1138" fmla="*/ 6654697 h 6858079"/>
              <a:gd name="connsiteX1139" fmla="*/ 8545636 w 12192000"/>
              <a:gd name="connsiteY1139" fmla="*/ 6656894 h 6858079"/>
              <a:gd name="connsiteX1140" fmla="*/ 8545636 w 12192000"/>
              <a:gd name="connsiteY1140" fmla="*/ 6655795 h 6858079"/>
              <a:gd name="connsiteX1141" fmla="*/ 8595903 w 12192000"/>
              <a:gd name="connsiteY1141" fmla="*/ 6649754 h 6858079"/>
              <a:gd name="connsiteX1142" fmla="*/ 9286187 w 12192000"/>
              <a:gd name="connsiteY1142" fmla="*/ 6648400 h 6858079"/>
              <a:gd name="connsiteX1143" fmla="*/ 9284444 w 12192000"/>
              <a:gd name="connsiteY1143" fmla="*/ 6650143 h 6858079"/>
              <a:gd name="connsiteX1144" fmla="*/ 9266416 w 12192000"/>
              <a:gd name="connsiteY1144" fmla="*/ 6658282 h 6858079"/>
              <a:gd name="connsiteX1145" fmla="*/ 9260019 w 12192000"/>
              <a:gd name="connsiteY1145" fmla="*/ 6662350 h 6858079"/>
              <a:gd name="connsiteX1146" fmla="*/ 9331547 w 12192000"/>
              <a:gd name="connsiteY1146" fmla="*/ 6672233 h 6858079"/>
              <a:gd name="connsiteX1147" fmla="*/ 9332128 w 12192000"/>
              <a:gd name="connsiteY1147" fmla="*/ 6671651 h 6858079"/>
              <a:gd name="connsiteX1148" fmla="*/ 9350156 w 12192000"/>
              <a:gd name="connsiteY1148" fmla="*/ 6660607 h 6858079"/>
              <a:gd name="connsiteX1149" fmla="*/ 9286187 w 12192000"/>
              <a:gd name="connsiteY1149" fmla="*/ 6648400 h 6858079"/>
              <a:gd name="connsiteX1150" fmla="*/ 1444828 w 12192000"/>
              <a:gd name="connsiteY1150" fmla="*/ 6647610 h 6858079"/>
              <a:gd name="connsiteX1151" fmla="*/ 1464763 w 12192000"/>
              <a:gd name="connsiteY1151" fmla="*/ 6648058 h 6858079"/>
              <a:gd name="connsiteX1152" fmla="*/ 1515984 w 12192000"/>
              <a:gd name="connsiteY1152" fmla="*/ 6648415 h 6858079"/>
              <a:gd name="connsiteX1153" fmla="*/ 1516711 w 12192000"/>
              <a:gd name="connsiteY1153" fmla="*/ 6655222 h 6858079"/>
              <a:gd name="connsiteX1154" fmla="*/ 1516711 w 12192000"/>
              <a:gd name="connsiteY1154" fmla="*/ 6657014 h 6858079"/>
              <a:gd name="connsiteX1155" fmla="*/ 1505086 w 12192000"/>
              <a:gd name="connsiteY1155" fmla="*/ 6716128 h 6858079"/>
              <a:gd name="connsiteX1156" fmla="*/ 1498185 w 12192000"/>
              <a:gd name="connsiteY1156" fmla="*/ 6760552 h 6858079"/>
              <a:gd name="connsiteX1157" fmla="*/ 1495278 w 12192000"/>
              <a:gd name="connsiteY1157" fmla="*/ 6759477 h 6858079"/>
              <a:gd name="connsiteX1158" fmla="*/ 1500726 w 12192000"/>
              <a:gd name="connsiteY1158" fmla="*/ 6702513 h 6858079"/>
              <a:gd name="connsiteX1159" fmla="*/ 1509445 w 12192000"/>
              <a:gd name="connsiteY1159" fmla="*/ 6655939 h 6858079"/>
              <a:gd name="connsiteX1160" fmla="*/ 1470575 w 12192000"/>
              <a:gd name="connsiteY1160" fmla="*/ 6654506 h 6858079"/>
              <a:gd name="connsiteX1161" fmla="*/ 1426255 w 12192000"/>
              <a:gd name="connsiteY1161" fmla="*/ 6654148 h 6858079"/>
              <a:gd name="connsiteX1162" fmla="*/ 1425166 w 12192000"/>
              <a:gd name="connsiteY1162" fmla="*/ 6651998 h 6858079"/>
              <a:gd name="connsiteX1163" fmla="*/ 1444828 w 12192000"/>
              <a:gd name="connsiteY1163" fmla="*/ 6647610 h 6858079"/>
              <a:gd name="connsiteX1164" fmla="*/ 2090671 w 12192000"/>
              <a:gd name="connsiteY1164" fmla="*/ 6641572 h 6858079"/>
              <a:gd name="connsiteX1165" fmla="*/ 2094401 w 12192000"/>
              <a:gd name="connsiteY1165" fmla="*/ 6645675 h 6858079"/>
              <a:gd name="connsiteX1166" fmla="*/ 2085727 w 12192000"/>
              <a:gd name="connsiteY1166" fmla="*/ 6718907 h 6858079"/>
              <a:gd name="connsiteX1167" fmla="*/ 2080871 w 12192000"/>
              <a:gd name="connsiteY1167" fmla="*/ 6800436 h 6858079"/>
              <a:gd name="connsiteX1168" fmla="*/ 2076013 w 12192000"/>
              <a:gd name="connsiteY1168" fmla="*/ 6800436 h 6858079"/>
              <a:gd name="connsiteX1169" fmla="*/ 2078442 w 12192000"/>
              <a:gd name="connsiteY1169" fmla="*/ 6718547 h 6858079"/>
              <a:gd name="connsiteX1170" fmla="*/ 2086421 w 12192000"/>
              <a:gd name="connsiteY1170" fmla="*/ 6645314 h 6858079"/>
              <a:gd name="connsiteX1171" fmla="*/ 2090671 w 12192000"/>
              <a:gd name="connsiteY1171" fmla="*/ 6641572 h 6858079"/>
              <a:gd name="connsiteX1172" fmla="*/ 8436570 w 12192000"/>
              <a:gd name="connsiteY1172" fmla="*/ 6641423 h 6858079"/>
              <a:gd name="connsiteX1173" fmla="*/ 8372021 w 12192000"/>
              <a:gd name="connsiteY1173" fmla="*/ 6644912 h 6858079"/>
              <a:gd name="connsiteX1174" fmla="*/ 8370276 w 12192000"/>
              <a:gd name="connsiteY1174" fmla="*/ 6647236 h 6858079"/>
              <a:gd name="connsiteX1175" fmla="*/ 8354575 w 12192000"/>
              <a:gd name="connsiteY1175" fmla="*/ 6659445 h 6858079"/>
              <a:gd name="connsiteX1176" fmla="*/ 8349341 w 12192000"/>
              <a:gd name="connsiteY1176" fmla="*/ 6664676 h 6858079"/>
              <a:gd name="connsiteX1177" fmla="*/ 8420870 w 12192000"/>
              <a:gd name="connsiteY1177" fmla="*/ 6657118 h 6858079"/>
              <a:gd name="connsiteX1178" fmla="*/ 8422032 w 12192000"/>
              <a:gd name="connsiteY1178" fmla="*/ 6656537 h 6858079"/>
              <a:gd name="connsiteX1179" fmla="*/ 8436570 w 12192000"/>
              <a:gd name="connsiteY1179" fmla="*/ 6641423 h 6858079"/>
              <a:gd name="connsiteX1180" fmla="*/ 2077003 w 12192000"/>
              <a:gd name="connsiteY1180" fmla="*/ 6640971 h 6858079"/>
              <a:gd name="connsiteX1181" fmla="*/ 2079360 w 12192000"/>
              <a:gd name="connsiteY1181" fmla="*/ 6645519 h 6858079"/>
              <a:gd name="connsiteX1182" fmla="*/ 2075804 w 12192000"/>
              <a:gd name="connsiteY1182" fmla="*/ 6687306 h 6858079"/>
              <a:gd name="connsiteX1183" fmla="*/ 2070825 w 12192000"/>
              <a:gd name="connsiteY1183" fmla="*/ 6734857 h 6858079"/>
              <a:gd name="connsiteX1184" fmla="*/ 2059799 w 12192000"/>
              <a:gd name="connsiteY1184" fmla="*/ 6838604 h 6858079"/>
              <a:gd name="connsiteX1185" fmla="*/ 2055174 w 12192000"/>
              <a:gd name="connsiteY1185" fmla="*/ 6838604 h 6858079"/>
              <a:gd name="connsiteX1186" fmla="*/ 2064067 w 12192000"/>
              <a:gd name="connsiteY1186" fmla="*/ 6720087 h 6858079"/>
              <a:gd name="connsiteX1187" fmla="*/ 2068335 w 12192000"/>
              <a:gd name="connsiteY1187" fmla="*/ 6668574 h 6858079"/>
              <a:gd name="connsiteX1188" fmla="*/ 2072248 w 12192000"/>
              <a:gd name="connsiteY1188" fmla="*/ 6642637 h 6858079"/>
              <a:gd name="connsiteX1189" fmla="*/ 2077003 w 12192000"/>
              <a:gd name="connsiteY1189" fmla="*/ 6640971 h 6858079"/>
              <a:gd name="connsiteX1190" fmla="*/ 9936467 w 12192000"/>
              <a:gd name="connsiteY1190" fmla="*/ 6636931 h 6858079"/>
              <a:gd name="connsiteX1191" fmla="*/ 9939118 w 12192000"/>
              <a:gd name="connsiteY1191" fmla="*/ 6639269 h 6858079"/>
              <a:gd name="connsiteX1192" fmla="*/ 9931166 w 12192000"/>
              <a:gd name="connsiteY1192" fmla="*/ 6655172 h 6858079"/>
              <a:gd name="connsiteX1193" fmla="*/ 9926748 w 12192000"/>
              <a:gd name="connsiteY1193" fmla="*/ 6653302 h 6858079"/>
              <a:gd name="connsiteX1194" fmla="*/ 9936467 w 12192000"/>
              <a:gd name="connsiteY1194" fmla="*/ 6636931 h 6858079"/>
              <a:gd name="connsiteX1195" fmla="*/ 4649928 w 12192000"/>
              <a:gd name="connsiteY1195" fmla="*/ 6635766 h 6858079"/>
              <a:gd name="connsiteX1196" fmla="*/ 4701329 w 12192000"/>
              <a:gd name="connsiteY1196" fmla="*/ 6641898 h 6858079"/>
              <a:gd name="connsiteX1197" fmla="*/ 4767933 w 12192000"/>
              <a:gd name="connsiteY1197" fmla="*/ 6702859 h 6858079"/>
              <a:gd name="connsiteX1198" fmla="*/ 4759245 w 12192000"/>
              <a:gd name="connsiteY1198" fmla="*/ 6707549 h 6858079"/>
              <a:gd name="connsiteX1199" fmla="*/ 4690108 w 12192000"/>
              <a:gd name="connsiteY1199" fmla="*/ 6647669 h 6858079"/>
              <a:gd name="connsiteX1200" fmla="*/ 4636538 w 12192000"/>
              <a:gd name="connsiteY1200" fmla="*/ 6645144 h 6858079"/>
              <a:gd name="connsiteX1201" fmla="*/ 4594909 w 12192000"/>
              <a:gd name="connsiteY1201" fmla="*/ 6651277 h 6858079"/>
              <a:gd name="connsiteX1202" fmla="*/ 4594546 w 12192000"/>
              <a:gd name="connsiteY1202" fmla="*/ 6647669 h 6858079"/>
              <a:gd name="connsiteX1203" fmla="*/ 4649928 w 12192000"/>
              <a:gd name="connsiteY1203" fmla="*/ 6635766 h 6858079"/>
              <a:gd name="connsiteX1204" fmla="*/ 7911441 w 12192000"/>
              <a:gd name="connsiteY1204" fmla="*/ 6635372 h 6858079"/>
              <a:gd name="connsiteX1205" fmla="*/ 7915058 w 12192000"/>
              <a:gd name="connsiteY1205" fmla="*/ 6636814 h 6858079"/>
              <a:gd name="connsiteX1206" fmla="*/ 7829705 w 12192000"/>
              <a:gd name="connsiteY1206" fmla="*/ 6731223 h 6858079"/>
              <a:gd name="connsiteX1207" fmla="*/ 7827173 w 12192000"/>
              <a:gd name="connsiteY1207" fmla="*/ 6726179 h 6858079"/>
              <a:gd name="connsiteX1208" fmla="*/ 7911441 w 12192000"/>
              <a:gd name="connsiteY1208" fmla="*/ 6635372 h 6858079"/>
              <a:gd name="connsiteX1209" fmla="*/ 7469973 w 12192000"/>
              <a:gd name="connsiteY1209" fmla="*/ 6632689 h 6858079"/>
              <a:gd name="connsiteX1210" fmla="*/ 7471421 w 12192000"/>
              <a:gd name="connsiteY1210" fmla="*/ 6633401 h 6858079"/>
              <a:gd name="connsiteX1211" fmla="*/ 7424739 w 12192000"/>
              <a:gd name="connsiteY1211" fmla="*/ 6674362 h 6858079"/>
              <a:gd name="connsiteX1212" fmla="*/ 7422567 w 12192000"/>
              <a:gd name="connsiteY1212" fmla="*/ 6670443 h 6858079"/>
              <a:gd name="connsiteX1213" fmla="*/ 7469973 w 12192000"/>
              <a:gd name="connsiteY1213" fmla="*/ 6632689 h 6858079"/>
              <a:gd name="connsiteX1214" fmla="*/ 4999341 w 12192000"/>
              <a:gd name="connsiteY1214" fmla="*/ 6631846 h 6858079"/>
              <a:gd name="connsiteX1215" fmla="*/ 5052269 w 12192000"/>
              <a:gd name="connsiteY1215" fmla="*/ 6701503 h 6858079"/>
              <a:gd name="connsiteX1216" fmla="*/ 5049893 w 12192000"/>
              <a:gd name="connsiteY1216" fmla="*/ 6706724 h 6858079"/>
              <a:gd name="connsiteX1217" fmla="*/ 4997688 w 12192000"/>
              <a:gd name="connsiteY1217" fmla="*/ 6632567 h 6858079"/>
              <a:gd name="connsiteX1218" fmla="*/ 4999341 w 12192000"/>
              <a:gd name="connsiteY1218" fmla="*/ 6631846 h 6858079"/>
              <a:gd name="connsiteX1219" fmla="*/ 10161051 w 12192000"/>
              <a:gd name="connsiteY1219" fmla="*/ 6630024 h 6858079"/>
              <a:gd name="connsiteX1220" fmla="*/ 10163767 w 12192000"/>
              <a:gd name="connsiteY1220" fmla="*/ 6630944 h 6858079"/>
              <a:gd name="connsiteX1221" fmla="*/ 10163767 w 12192000"/>
              <a:gd name="connsiteY1221" fmla="*/ 6631405 h 6858079"/>
              <a:gd name="connsiteX1222" fmla="*/ 10215845 w 12192000"/>
              <a:gd name="connsiteY1222" fmla="*/ 6666852 h 6858079"/>
              <a:gd name="connsiteX1223" fmla="*/ 10214033 w 12192000"/>
              <a:gd name="connsiteY1223" fmla="*/ 6668694 h 6858079"/>
              <a:gd name="connsiteX1224" fmla="*/ 10160598 w 12192000"/>
              <a:gd name="connsiteY1224" fmla="*/ 6636469 h 6858079"/>
              <a:gd name="connsiteX1225" fmla="*/ 10104446 w 12192000"/>
              <a:gd name="connsiteY1225" fmla="*/ 6671916 h 6858079"/>
              <a:gd name="connsiteX1226" fmla="*/ 10102635 w 12192000"/>
              <a:gd name="connsiteY1226" fmla="*/ 6668233 h 6858079"/>
              <a:gd name="connsiteX1227" fmla="*/ 10161051 w 12192000"/>
              <a:gd name="connsiteY1227" fmla="*/ 6630024 h 6858079"/>
              <a:gd name="connsiteX1228" fmla="*/ 2769170 w 12192000"/>
              <a:gd name="connsiteY1228" fmla="*/ 6628308 h 6858079"/>
              <a:gd name="connsiteX1229" fmla="*/ 2770239 w 12192000"/>
              <a:gd name="connsiteY1229" fmla="*/ 6629024 h 6858079"/>
              <a:gd name="connsiteX1230" fmla="*/ 2755983 w 12192000"/>
              <a:gd name="connsiteY1230" fmla="*/ 6650524 h 6858079"/>
              <a:gd name="connsiteX1231" fmla="*/ 2752063 w 12192000"/>
              <a:gd name="connsiteY1231" fmla="*/ 6648016 h 6858079"/>
              <a:gd name="connsiteX1232" fmla="*/ 2769170 w 12192000"/>
              <a:gd name="connsiteY1232" fmla="*/ 6628308 h 6858079"/>
              <a:gd name="connsiteX1233" fmla="*/ 8616263 w 12192000"/>
              <a:gd name="connsiteY1233" fmla="*/ 6625147 h 6858079"/>
              <a:gd name="connsiteX1234" fmla="*/ 8581953 w 12192000"/>
              <a:gd name="connsiteY1234" fmla="*/ 6626890 h 6858079"/>
              <a:gd name="connsiteX1235" fmla="*/ 8551713 w 12192000"/>
              <a:gd name="connsiteY1235" fmla="*/ 6628635 h 6858079"/>
              <a:gd name="connsiteX1236" fmla="*/ 8533685 w 12192000"/>
              <a:gd name="connsiteY1236" fmla="*/ 6646655 h 6858079"/>
              <a:gd name="connsiteX1237" fmla="*/ 8605214 w 12192000"/>
              <a:gd name="connsiteY1237" fmla="*/ 6637935 h 6858079"/>
              <a:gd name="connsiteX1238" fmla="*/ 8607540 w 12192000"/>
              <a:gd name="connsiteY1238" fmla="*/ 6637354 h 6858079"/>
              <a:gd name="connsiteX1239" fmla="*/ 8613937 w 12192000"/>
              <a:gd name="connsiteY1239" fmla="*/ 6628052 h 6858079"/>
              <a:gd name="connsiteX1240" fmla="*/ 8616263 w 12192000"/>
              <a:gd name="connsiteY1240" fmla="*/ 6625147 h 6858079"/>
              <a:gd name="connsiteX1241" fmla="*/ 8626730 w 12192000"/>
              <a:gd name="connsiteY1241" fmla="*/ 6623402 h 6858079"/>
              <a:gd name="connsiteX1242" fmla="*/ 8618590 w 12192000"/>
              <a:gd name="connsiteY1242" fmla="*/ 6631541 h 6858079"/>
              <a:gd name="connsiteX1243" fmla="*/ 8611030 w 12192000"/>
              <a:gd name="connsiteY1243" fmla="*/ 6640261 h 6858079"/>
              <a:gd name="connsiteX1244" fmla="*/ 8643596 w 12192000"/>
              <a:gd name="connsiteY1244" fmla="*/ 6753037 h 6858079"/>
              <a:gd name="connsiteX1245" fmla="*/ 8677324 w 12192000"/>
              <a:gd name="connsiteY1245" fmla="*/ 6838491 h 6858079"/>
              <a:gd name="connsiteX1246" fmla="*/ 8681976 w 12192000"/>
              <a:gd name="connsiteY1246" fmla="*/ 6809425 h 6858079"/>
              <a:gd name="connsiteX1247" fmla="*/ 8681395 w 12192000"/>
              <a:gd name="connsiteY1247" fmla="*/ 6808844 h 6858079"/>
              <a:gd name="connsiteX1248" fmla="*/ 8668019 w 12192000"/>
              <a:gd name="connsiteY1248" fmla="*/ 6771058 h 6858079"/>
              <a:gd name="connsiteX1249" fmla="*/ 8651155 w 12192000"/>
              <a:gd name="connsiteY1249" fmla="*/ 6719320 h 6858079"/>
              <a:gd name="connsiteX1250" fmla="*/ 8626730 w 12192000"/>
              <a:gd name="connsiteY1250" fmla="*/ 6623402 h 6858079"/>
              <a:gd name="connsiteX1251" fmla="*/ 2785576 w 12192000"/>
              <a:gd name="connsiteY1251" fmla="*/ 6622290 h 6858079"/>
              <a:gd name="connsiteX1252" fmla="*/ 2787010 w 12192000"/>
              <a:gd name="connsiteY1252" fmla="*/ 6623350 h 6858079"/>
              <a:gd name="connsiteX1253" fmla="*/ 2776260 w 12192000"/>
              <a:gd name="connsiteY1253" fmla="*/ 6638545 h 6858079"/>
              <a:gd name="connsiteX1254" fmla="*/ 2766943 w 12192000"/>
              <a:gd name="connsiteY1254" fmla="*/ 6650913 h 6858079"/>
              <a:gd name="connsiteX1255" fmla="*/ 2764076 w 12192000"/>
              <a:gd name="connsiteY1255" fmla="*/ 6648792 h 6858079"/>
              <a:gd name="connsiteX1256" fmla="*/ 2773752 w 12192000"/>
              <a:gd name="connsiteY1256" fmla="*/ 6636778 h 6858079"/>
              <a:gd name="connsiteX1257" fmla="*/ 2785576 w 12192000"/>
              <a:gd name="connsiteY1257" fmla="*/ 6622290 h 6858079"/>
              <a:gd name="connsiteX1258" fmla="*/ 8532049 w 12192000"/>
              <a:gd name="connsiteY1258" fmla="*/ 6622181 h 6858079"/>
              <a:gd name="connsiteX1259" fmla="*/ 8533146 w 12192000"/>
              <a:gd name="connsiteY1259" fmla="*/ 6624027 h 6858079"/>
              <a:gd name="connsiteX1260" fmla="*/ 8520517 w 12192000"/>
              <a:gd name="connsiteY1260" fmla="*/ 6635712 h 6858079"/>
              <a:gd name="connsiteX1261" fmla="*/ 8519968 w 12192000"/>
              <a:gd name="connsiteY1261" fmla="*/ 6634482 h 6858079"/>
              <a:gd name="connsiteX1262" fmla="*/ 8532049 w 12192000"/>
              <a:gd name="connsiteY1262" fmla="*/ 6622181 h 6858079"/>
              <a:gd name="connsiteX1263" fmla="*/ 6618046 w 12192000"/>
              <a:gd name="connsiteY1263" fmla="*/ 6621310 h 6858079"/>
              <a:gd name="connsiteX1264" fmla="*/ 6795621 w 12192000"/>
              <a:gd name="connsiteY1264" fmla="*/ 6728422 h 6858079"/>
              <a:gd name="connsiteX1265" fmla="*/ 6831464 w 12192000"/>
              <a:gd name="connsiteY1265" fmla="*/ 6802295 h 6858079"/>
              <a:gd name="connsiteX1266" fmla="*/ 6837273 w 12192000"/>
              <a:gd name="connsiteY1266" fmla="*/ 6858000 h 6858079"/>
              <a:gd name="connsiteX1267" fmla="*/ 6813413 w 12192000"/>
              <a:gd name="connsiteY1267" fmla="*/ 6858000 h 6858079"/>
              <a:gd name="connsiteX1268" fmla="*/ 6813249 w 12192000"/>
              <a:gd name="connsiteY1268" fmla="*/ 6855911 h 6858079"/>
              <a:gd name="connsiteX1269" fmla="*/ 6811851 w 12192000"/>
              <a:gd name="connsiteY1269" fmla="*/ 6841505 h 6858079"/>
              <a:gd name="connsiteX1270" fmla="*/ 6784079 w 12192000"/>
              <a:gd name="connsiteY1270" fmla="*/ 6757233 h 6858079"/>
              <a:gd name="connsiteX1271" fmla="*/ 6782996 w 12192000"/>
              <a:gd name="connsiteY1271" fmla="*/ 6755432 h 6858079"/>
              <a:gd name="connsiteX1272" fmla="*/ 6782635 w 12192000"/>
              <a:gd name="connsiteY1272" fmla="*/ 6755072 h 6858079"/>
              <a:gd name="connsiteX1273" fmla="*/ 6723484 w 12192000"/>
              <a:gd name="connsiteY1273" fmla="*/ 6694569 h 6858079"/>
              <a:gd name="connsiteX1274" fmla="*/ 6600537 w 12192000"/>
              <a:gd name="connsiteY1274" fmla="*/ 6646536 h 6858079"/>
              <a:gd name="connsiteX1275" fmla="*/ 6474614 w 12192000"/>
              <a:gd name="connsiteY1275" fmla="*/ 6674402 h 6858079"/>
              <a:gd name="connsiteX1276" fmla="*/ 6493009 w 12192000"/>
              <a:gd name="connsiteY1276" fmla="*/ 6702492 h 6858079"/>
              <a:gd name="connsiteX1277" fmla="*/ 6486877 w 12192000"/>
              <a:gd name="connsiteY1277" fmla="*/ 6706094 h 6858079"/>
              <a:gd name="connsiteX1278" fmla="*/ 6467760 w 12192000"/>
              <a:gd name="connsiteY1278" fmla="*/ 6678364 h 6858079"/>
              <a:gd name="connsiteX1279" fmla="*/ 6463072 w 12192000"/>
              <a:gd name="connsiteY1279" fmla="*/ 6681245 h 6858079"/>
              <a:gd name="connsiteX1280" fmla="*/ 6473892 w 12192000"/>
              <a:gd name="connsiteY1280" fmla="*/ 6701772 h 6858079"/>
              <a:gd name="connsiteX1281" fmla="*/ 6467400 w 12192000"/>
              <a:gd name="connsiteY1281" fmla="*/ 6703212 h 6858079"/>
              <a:gd name="connsiteX1282" fmla="*/ 6456940 w 12192000"/>
              <a:gd name="connsiteY1282" fmla="*/ 6685567 h 6858079"/>
              <a:gd name="connsiteX1283" fmla="*/ 6440709 w 12192000"/>
              <a:gd name="connsiteY1283" fmla="*/ 6697451 h 6858079"/>
              <a:gd name="connsiteX1284" fmla="*/ 6354507 w 12192000"/>
              <a:gd name="connsiteY1284" fmla="*/ 6832861 h 6858079"/>
              <a:gd name="connsiteX1285" fmla="*/ 6354823 w 12192000"/>
              <a:gd name="connsiteY1285" fmla="*/ 6858000 h 6858079"/>
              <a:gd name="connsiteX1286" fmla="*/ 6324511 w 12192000"/>
              <a:gd name="connsiteY1286" fmla="*/ 6858000 h 6858079"/>
              <a:gd name="connsiteX1287" fmla="*/ 6322766 w 12192000"/>
              <a:gd name="connsiteY1287" fmla="*/ 6855910 h 6858079"/>
              <a:gd name="connsiteX1288" fmla="*/ 6304733 w 12192000"/>
              <a:gd name="connsiteY1288" fmla="*/ 6845827 h 6858079"/>
              <a:gd name="connsiteX1289" fmla="*/ 6292108 w 12192000"/>
              <a:gd name="connsiteY1289" fmla="*/ 6856271 h 6858079"/>
              <a:gd name="connsiteX1290" fmla="*/ 6292007 w 12192000"/>
              <a:gd name="connsiteY1290" fmla="*/ 6858000 h 6858079"/>
              <a:gd name="connsiteX1291" fmla="*/ 6279829 w 12192000"/>
              <a:gd name="connsiteY1291" fmla="*/ 6858000 h 6858079"/>
              <a:gd name="connsiteX1292" fmla="*/ 6279845 w 12192000"/>
              <a:gd name="connsiteY1292" fmla="*/ 6857711 h 6858079"/>
              <a:gd name="connsiteX1293" fmla="*/ 6257907 w 12192000"/>
              <a:gd name="connsiteY1293" fmla="*/ 6858000 h 6858079"/>
              <a:gd name="connsiteX1294" fmla="*/ 6106433 w 12192000"/>
              <a:gd name="connsiteY1294" fmla="*/ 6858000 h 6858079"/>
              <a:gd name="connsiteX1295" fmla="*/ 6003203 w 12192000"/>
              <a:gd name="connsiteY1295" fmla="*/ 6853749 h 6858079"/>
              <a:gd name="connsiteX1296" fmla="*/ 5862179 w 12192000"/>
              <a:gd name="connsiteY1296" fmla="*/ 6852309 h 6858079"/>
              <a:gd name="connsiteX1297" fmla="*/ 5797617 w 12192000"/>
              <a:gd name="connsiteY1297" fmla="*/ 6851589 h 6858079"/>
              <a:gd name="connsiteX1298" fmla="*/ 5772011 w 12192000"/>
              <a:gd name="connsiteY1298" fmla="*/ 6850194 h 6858079"/>
              <a:gd name="connsiteX1299" fmla="*/ 5746401 w 12192000"/>
              <a:gd name="connsiteY1299" fmla="*/ 6852309 h 6858079"/>
              <a:gd name="connsiteX1300" fmla="*/ 5746272 w 12192000"/>
              <a:gd name="connsiteY1300" fmla="*/ 6858000 h 6858079"/>
              <a:gd name="connsiteX1301" fmla="*/ 5733042 w 12192000"/>
              <a:gd name="connsiteY1301" fmla="*/ 6858000 h 6858079"/>
              <a:gd name="connsiteX1302" fmla="*/ 5734498 w 12192000"/>
              <a:gd name="connsiteY1302" fmla="*/ 6846186 h 6858079"/>
              <a:gd name="connsiteX1303" fmla="*/ 5739908 w 12192000"/>
              <a:gd name="connsiteY1303" fmla="*/ 6841865 h 6858079"/>
              <a:gd name="connsiteX1304" fmla="*/ 5791485 w 12192000"/>
              <a:gd name="connsiteY1304" fmla="*/ 6839344 h 6858079"/>
              <a:gd name="connsiteX1305" fmla="*/ 5862540 w 12192000"/>
              <a:gd name="connsiteY1305" fmla="*/ 6840064 h 6858079"/>
              <a:gd name="connsiteX1306" fmla="*/ 6003203 w 12192000"/>
              <a:gd name="connsiteY1306" fmla="*/ 6841505 h 6858079"/>
              <a:gd name="connsiteX1307" fmla="*/ 6143508 w 12192000"/>
              <a:gd name="connsiteY1307" fmla="*/ 6847987 h 6858079"/>
              <a:gd name="connsiteX1308" fmla="*/ 6281649 w 12192000"/>
              <a:gd name="connsiteY1308" fmla="*/ 6847628 h 6858079"/>
              <a:gd name="connsiteX1309" fmla="*/ 6289295 w 12192000"/>
              <a:gd name="connsiteY1309" fmla="*/ 6837005 h 6858079"/>
              <a:gd name="connsiteX1310" fmla="*/ 6281208 w 12192000"/>
              <a:gd name="connsiteY1310" fmla="*/ 6845876 h 6858079"/>
              <a:gd name="connsiteX1311" fmla="*/ 6278263 w 12192000"/>
              <a:gd name="connsiteY1311" fmla="*/ 6844799 h 6858079"/>
              <a:gd name="connsiteX1312" fmla="*/ 6290046 w 12192000"/>
              <a:gd name="connsiteY1312" fmla="*/ 6831155 h 6858079"/>
              <a:gd name="connsiteX1313" fmla="*/ 6310666 w 12192000"/>
              <a:gd name="connsiteY1313" fmla="*/ 6826846 h 6858079"/>
              <a:gd name="connsiteX1314" fmla="*/ 6311035 w 12192000"/>
              <a:gd name="connsiteY1314" fmla="*/ 6827923 h 6858079"/>
              <a:gd name="connsiteX1315" fmla="*/ 6292992 w 12192000"/>
              <a:gd name="connsiteY1315" fmla="*/ 6832950 h 6858079"/>
              <a:gd name="connsiteX1316" fmla="*/ 6290185 w 12192000"/>
              <a:gd name="connsiteY1316" fmla="*/ 6836029 h 6858079"/>
              <a:gd name="connsiteX1317" fmla="*/ 6308790 w 12192000"/>
              <a:gd name="connsiteY1317" fmla="*/ 6830340 h 6858079"/>
              <a:gd name="connsiteX1318" fmla="*/ 6328177 w 12192000"/>
              <a:gd name="connsiteY1318" fmla="*/ 6835383 h 6858079"/>
              <a:gd name="connsiteX1319" fmla="*/ 6334308 w 12192000"/>
              <a:gd name="connsiteY1319" fmla="*/ 6808732 h 6858079"/>
              <a:gd name="connsiteX1320" fmla="*/ 6442152 w 12192000"/>
              <a:gd name="connsiteY1320" fmla="*/ 6663958 h 6858079"/>
              <a:gd name="connsiteX1321" fmla="*/ 6428446 w 12192000"/>
              <a:gd name="connsiteY1321" fmla="*/ 6649553 h 6858079"/>
              <a:gd name="connsiteX1322" fmla="*/ 6432774 w 12192000"/>
              <a:gd name="connsiteY1322" fmla="*/ 6645231 h 6858079"/>
              <a:gd name="connsiteX1323" fmla="*/ 6447563 w 12192000"/>
              <a:gd name="connsiteY1323" fmla="*/ 6660357 h 6858079"/>
              <a:gd name="connsiteX1324" fmla="*/ 6453694 w 12192000"/>
              <a:gd name="connsiteY1324" fmla="*/ 6656756 h 6858079"/>
              <a:gd name="connsiteX1325" fmla="*/ 6442152 w 12192000"/>
              <a:gd name="connsiteY1325" fmla="*/ 6640549 h 6858079"/>
              <a:gd name="connsiteX1326" fmla="*/ 6446480 w 12192000"/>
              <a:gd name="connsiteY1326" fmla="*/ 6637308 h 6858079"/>
              <a:gd name="connsiteX1327" fmla="*/ 6458744 w 12192000"/>
              <a:gd name="connsiteY1327" fmla="*/ 6653514 h 6858079"/>
              <a:gd name="connsiteX1328" fmla="*/ 6546750 w 12192000"/>
              <a:gd name="connsiteY1328" fmla="*/ 6621462 h 6858079"/>
              <a:gd name="connsiteX1329" fmla="*/ 6618046 w 12192000"/>
              <a:gd name="connsiteY1329" fmla="*/ 6621310 h 6858079"/>
              <a:gd name="connsiteX1330" fmla="*/ 8546509 w 12192000"/>
              <a:gd name="connsiteY1330" fmla="*/ 6620223 h 6858079"/>
              <a:gd name="connsiteX1331" fmla="*/ 8548340 w 12192000"/>
              <a:gd name="connsiteY1331" fmla="*/ 6622054 h 6858079"/>
              <a:gd name="connsiteX1332" fmla="*/ 8526375 w 12192000"/>
              <a:gd name="connsiteY1332" fmla="*/ 6643409 h 6858079"/>
              <a:gd name="connsiteX1333" fmla="*/ 8525764 w 12192000"/>
              <a:gd name="connsiteY1333" fmla="*/ 6642799 h 6858079"/>
              <a:gd name="connsiteX1334" fmla="*/ 8546509 w 12192000"/>
              <a:gd name="connsiteY1334" fmla="*/ 6620223 h 6858079"/>
              <a:gd name="connsiteX1335" fmla="*/ 8539066 w 12192000"/>
              <a:gd name="connsiteY1335" fmla="*/ 6620123 h 6858079"/>
              <a:gd name="connsiteX1336" fmla="*/ 8540774 w 12192000"/>
              <a:gd name="connsiteY1336" fmla="*/ 6621805 h 6858079"/>
              <a:gd name="connsiteX1337" fmla="*/ 8523690 w 12192000"/>
              <a:gd name="connsiteY1337" fmla="*/ 6635820 h 6858079"/>
              <a:gd name="connsiteX1338" fmla="*/ 8522552 w 12192000"/>
              <a:gd name="connsiteY1338" fmla="*/ 6635260 h 6858079"/>
              <a:gd name="connsiteX1339" fmla="*/ 8539066 w 12192000"/>
              <a:gd name="connsiteY1339" fmla="*/ 6620123 h 6858079"/>
              <a:gd name="connsiteX1340" fmla="*/ 7471231 w 12192000"/>
              <a:gd name="connsiteY1340" fmla="*/ 6619630 h 6858079"/>
              <a:gd name="connsiteX1341" fmla="*/ 7473022 w 12192000"/>
              <a:gd name="connsiteY1341" fmla="*/ 6621091 h 6858079"/>
              <a:gd name="connsiteX1342" fmla="*/ 7401357 w 12192000"/>
              <a:gd name="connsiteY1342" fmla="*/ 6671867 h 6858079"/>
              <a:gd name="connsiteX1343" fmla="*/ 7400281 w 12192000"/>
              <a:gd name="connsiteY1343" fmla="*/ 6667848 h 6858079"/>
              <a:gd name="connsiteX1344" fmla="*/ 7471231 w 12192000"/>
              <a:gd name="connsiteY1344" fmla="*/ 6619630 h 6858079"/>
              <a:gd name="connsiteX1345" fmla="*/ 1264266 w 12192000"/>
              <a:gd name="connsiteY1345" fmla="*/ 6618499 h 6858079"/>
              <a:gd name="connsiteX1346" fmla="*/ 1134125 w 12192000"/>
              <a:gd name="connsiteY1346" fmla="*/ 6695431 h 6858079"/>
              <a:gd name="connsiteX1347" fmla="*/ 1134596 w 12192000"/>
              <a:gd name="connsiteY1347" fmla="*/ 6739325 h 6858079"/>
              <a:gd name="connsiteX1348" fmla="*/ 1265681 w 12192000"/>
              <a:gd name="connsiteY1348" fmla="*/ 6659560 h 6858079"/>
              <a:gd name="connsiteX1349" fmla="*/ 1269454 w 12192000"/>
              <a:gd name="connsiteY1349" fmla="*/ 6658617 h 6858079"/>
              <a:gd name="connsiteX1350" fmla="*/ 1264266 w 12192000"/>
              <a:gd name="connsiteY1350" fmla="*/ 6618499 h 6858079"/>
              <a:gd name="connsiteX1351" fmla="*/ 2800633 w 12192000"/>
              <a:gd name="connsiteY1351" fmla="*/ 6616816 h 6858079"/>
              <a:gd name="connsiteX1352" fmla="*/ 2802400 w 12192000"/>
              <a:gd name="connsiteY1352" fmla="*/ 6617530 h 6858079"/>
              <a:gd name="connsiteX1353" fmla="*/ 2793920 w 12192000"/>
              <a:gd name="connsiteY1353" fmla="*/ 6633237 h 6858079"/>
              <a:gd name="connsiteX1354" fmla="*/ 2786146 w 12192000"/>
              <a:gd name="connsiteY1354" fmla="*/ 6642160 h 6858079"/>
              <a:gd name="connsiteX1355" fmla="*/ 2781199 w 12192000"/>
              <a:gd name="connsiteY1355" fmla="*/ 6649657 h 6858079"/>
              <a:gd name="connsiteX1356" fmla="*/ 2777665 w 12192000"/>
              <a:gd name="connsiteY1356" fmla="*/ 6647872 h 6858079"/>
              <a:gd name="connsiteX1357" fmla="*/ 2788973 w 12192000"/>
              <a:gd name="connsiteY1357" fmla="*/ 6633237 h 6858079"/>
              <a:gd name="connsiteX1358" fmla="*/ 2800633 w 12192000"/>
              <a:gd name="connsiteY1358" fmla="*/ 6616816 h 6858079"/>
              <a:gd name="connsiteX1359" fmla="*/ 1731267 w 12192000"/>
              <a:gd name="connsiteY1359" fmla="*/ 6614891 h 6858079"/>
              <a:gd name="connsiteX1360" fmla="*/ 1786003 w 12192000"/>
              <a:gd name="connsiteY1360" fmla="*/ 6617279 h 6858079"/>
              <a:gd name="connsiteX1361" fmla="*/ 1915029 w 12192000"/>
              <a:gd name="connsiteY1361" fmla="*/ 6620525 h 6858079"/>
              <a:gd name="connsiteX1362" fmla="*/ 1919715 w 12192000"/>
              <a:gd name="connsiteY1362" fmla="*/ 6622328 h 6858079"/>
              <a:gd name="connsiteX1363" fmla="*/ 1925841 w 12192000"/>
              <a:gd name="connsiteY1363" fmla="*/ 6633866 h 6858079"/>
              <a:gd name="connsiteX1364" fmla="*/ 1909263 w 12192000"/>
              <a:gd name="connsiteY1364" fmla="*/ 6740588 h 6858079"/>
              <a:gd name="connsiteX1365" fmla="*/ 1895928 w 12192000"/>
              <a:gd name="connsiteY1365" fmla="*/ 6857408 h 6858079"/>
              <a:gd name="connsiteX1366" fmla="*/ 1895851 w 12192000"/>
              <a:gd name="connsiteY1366" fmla="*/ 6858000 h 6858079"/>
              <a:gd name="connsiteX1367" fmla="*/ 1876148 w 12192000"/>
              <a:gd name="connsiteY1367" fmla="*/ 6858000 h 6858079"/>
              <a:gd name="connsiteX1368" fmla="*/ 1877907 w 12192000"/>
              <a:gd name="connsiteY1368" fmla="*/ 6843347 h 6858079"/>
              <a:gd name="connsiteX1369" fmla="*/ 1889800 w 12192000"/>
              <a:gd name="connsiteY1369" fmla="*/ 6734820 h 6858079"/>
              <a:gd name="connsiteX1370" fmla="*/ 1904218 w 12192000"/>
              <a:gd name="connsiteY1370" fmla="*/ 6635308 h 6858079"/>
              <a:gd name="connsiteX1371" fmla="*/ 1792851 w 12192000"/>
              <a:gd name="connsiteY1371" fmla="*/ 6634226 h 6858079"/>
              <a:gd name="connsiteX1372" fmla="*/ 1689776 w 12192000"/>
              <a:gd name="connsiteY1372" fmla="*/ 6631702 h 6858079"/>
              <a:gd name="connsiteX1373" fmla="*/ 1689776 w 12192000"/>
              <a:gd name="connsiteY1373" fmla="*/ 6633144 h 6858079"/>
              <a:gd name="connsiteX1374" fmla="*/ 1658939 w 12192000"/>
              <a:gd name="connsiteY1374" fmla="*/ 6858000 h 6858079"/>
              <a:gd name="connsiteX1375" fmla="*/ 1639623 w 12192000"/>
              <a:gd name="connsiteY1375" fmla="*/ 6858000 h 6858079"/>
              <a:gd name="connsiteX1376" fmla="*/ 1640040 w 12192000"/>
              <a:gd name="connsiteY1376" fmla="*/ 6854523 h 6858079"/>
              <a:gd name="connsiteX1377" fmla="*/ 1670674 w 12192000"/>
              <a:gd name="connsiteY1377" fmla="*/ 6627736 h 6858079"/>
              <a:gd name="connsiteX1378" fmla="*/ 1672477 w 12192000"/>
              <a:gd name="connsiteY1378" fmla="*/ 6623409 h 6858079"/>
              <a:gd name="connsiteX1379" fmla="*/ 1676801 w 12192000"/>
              <a:gd name="connsiteY1379" fmla="*/ 6619804 h 6858079"/>
              <a:gd name="connsiteX1380" fmla="*/ 1731267 w 12192000"/>
              <a:gd name="connsiteY1380" fmla="*/ 6614891 h 6858079"/>
              <a:gd name="connsiteX1381" fmla="*/ 10466897 w 12192000"/>
              <a:gd name="connsiteY1381" fmla="*/ 6614798 h 6858079"/>
              <a:gd name="connsiteX1382" fmla="*/ 10477725 w 12192000"/>
              <a:gd name="connsiteY1382" fmla="*/ 6667939 h 6858079"/>
              <a:gd name="connsiteX1383" fmla="*/ 10472076 w 12192000"/>
              <a:gd name="connsiteY1383" fmla="*/ 6669279 h 6858079"/>
              <a:gd name="connsiteX1384" fmla="*/ 10466897 w 12192000"/>
              <a:gd name="connsiteY1384" fmla="*/ 6644271 h 6858079"/>
              <a:gd name="connsiteX1385" fmla="*/ 10461718 w 12192000"/>
              <a:gd name="connsiteY1385" fmla="*/ 6616138 h 6858079"/>
              <a:gd name="connsiteX1386" fmla="*/ 10466897 w 12192000"/>
              <a:gd name="connsiteY1386" fmla="*/ 6614798 h 6858079"/>
              <a:gd name="connsiteX1387" fmla="*/ 9022827 w 12192000"/>
              <a:gd name="connsiteY1387" fmla="*/ 6613878 h 6858079"/>
              <a:gd name="connsiteX1388" fmla="*/ 9026815 w 12192000"/>
              <a:gd name="connsiteY1388" fmla="*/ 6613878 h 6858079"/>
              <a:gd name="connsiteX1389" fmla="*/ 9030230 w 12192000"/>
              <a:gd name="connsiteY1389" fmla="*/ 6614304 h 6858079"/>
              <a:gd name="connsiteX1390" fmla="*/ 9030230 w 12192000"/>
              <a:gd name="connsiteY1390" fmla="*/ 6615586 h 6858079"/>
              <a:gd name="connsiteX1391" fmla="*/ 9026815 w 12192000"/>
              <a:gd name="connsiteY1391" fmla="*/ 6615586 h 6858079"/>
              <a:gd name="connsiteX1392" fmla="*/ 9022827 w 12192000"/>
              <a:gd name="connsiteY1392" fmla="*/ 6615159 h 6858079"/>
              <a:gd name="connsiteX1393" fmla="*/ 9022827 w 12192000"/>
              <a:gd name="connsiteY1393" fmla="*/ 6613878 h 6858079"/>
              <a:gd name="connsiteX1394" fmla="*/ 9915924 w 12192000"/>
              <a:gd name="connsiteY1394" fmla="*/ 6613627 h 6858079"/>
              <a:gd name="connsiteX1395" fmla="*/ 9916808 w 12192000"/>
              <a:gd name="connsiteY1395" fmla="*/ 6616585 h 6858079"/>
              <a:gd name="connsiteX1396" fmla="*/ 9896045 w 12192000"/>
              <a:gd name="connsiteY1396" fmla="*/ 6646505 h 6858079"/>
              <a:gd name="connsiteX1397" fmla="*/ 9880584 w 12192000"/>
              <a:gd name="connsiteY1397" fmla="*/ 6670617 h 6858079"/>
              <a:gd name="connsiteX1398" fmla="*/ 9876608 w 12192000"/>
              <a:gd name="connsiteY1398" fmla="*/ 6667492 h 6858079"/>
              <a:gd name="connsiteX1399" fmla="*/ 9912390 w 12192000"/>
              <a:gd name="connsiteY1399" fmla="*/ 6614352 h 6858079"/>
              <a:gd name="connsiteX1400" fmla="*/ 9915924 w 12192000"/>
              <a:gd name="connsiteY1400" fmla="*/ 6613627 h 6858079"/>
              <a:gd name="connsiteX1401" fmla="*/ 4652402 w 12192000"/>
              <a:gd name="connsiteY1401" fmla="*/ 6613141 h 6858079"/>
              <a:gd name="connsiteX1402" fmla="*/ 4796557 w 12192000"/>
              <a:gd name="connsiteY1402" fmla="*/ 6705112 h 6858079"/>
              <a:gd name="connsiteX1403" fmla="*/ 4785720 w 12192000"/>
              <a:gd name="connsiteY1403" fmla="*/ 6708015 h 6858079"/>
              <a:gd name="connsiteX1404" fmla="*/ 4552694 w 12192000"/>
              <a:gd name="connsiteY1404" fmla="*/ 6655044 h 6858079"/>
              <a:gd name="connsiteX1405" fmla="*/ 4550887 w 12192000"/>
              <a:gd name="connsiteY1405" fmla="*/ 6653230 h 6858079"/>
              <a:gd name="connsiteX1406" fmla="*/ 4652402 w 12192000"/>
              <a:gd name="connsiteY1406" fmla="*/ 6613141 h 6858079"/>
              <a:gd name="connsiteX1407" fmla="*/ 6679297 w 12192000"/>
              <a:gd name="connsiteY1407" fmla="*/ 6612697 h 6858079"/>
              <a:gd name="connsiteX1408" fmla="*/ 6771603 w 12192000"/>
              <a:gd name="connsiteY1408" fmla="*/ 6662788 h 6858079"/>
              <a:gd name="connsiteX1409" fmla="*/ 6839486 w 12192000"/>
              <a:gd name="connsiteY1409" fmla="*/ 6760089 h 6858079"/>
              <a:gd name="connsiteX1410" fmla="*/ 6834098 w 12192000"/>
              <a:gd name="connsiteY1410" fmla="*/ 6762972 h 6858079"/>
              <a:gd name="connsiteX1411" fmla="*/ 6806430 w 12192000"/>
              <a:gd name="connsiteY1411" fmla="*/ 6722363 h 6858079"/>
              <a:gd name="connsiteX1412" fmla="*/ 6841074 w 12192000"/>
              <a:gd name="connsiteY1412" fmla="*/ 6785539 h 6858079"/>
              <a:gd name="connsiteX1413" fmla="*/ 6835321 w 12192000"/>
              <a:gd name="connsiteY1413" fmla="*/ 6788418 h 6858079"/>
              <a:gd name="connsiteX1414" fmla="*/ 6802964 w 12192000"/>
              <a:gd name="connsiteY1414" fmla="*/ 6727236 h 6858079"/>
              <a:gd name="connsiteX1415" fmla="*/ 6759102 w 12192000"/>
              <a:gd name="connsiteY1415" fmla="*/ 6677210 h 6858079"/>
              <a:gd name="connsiteX1416" fmla="*/ 6648728 w 12192000"/>
              <a:gd name="connsiteY1416" fmla="*/ 6619267 h 6858079"/>
              <a:gd name="connsiteX1417" fmla="*/ 6649088 w 12192000"/>
              <a:gd name="connsiteY1417" fmla="*/ 6617827 h 6858079"/>
              <a:gd name="connsiteX1418" fmla="*/ 6714161 w 12192000"/>
              <a:gd name="connsiteY1418" fmla="*/ 6637981 h 6858079"/>
              <a:gd name="connsiteX1419" fmla="*/ 6759462 w 12192000"/>
              <a:gd name="connsiteY1419" fmla="*/ 6669653 h 6858079"/>
              <a:gd name="connsiteX1420" fmla="*/ 6803162 w 12192000"/>
              <a:gd name="connsiteY1420" fmla="*/ 6717565 h 6858079"/>
              <a:gd name="connsiteX1421" fmla="*/ 6771244 w 12192000"/>
              <a:gd name="connsiteY1421" fmla="*/ 6670716 h 6858079"/>
              <a:gd name="connsiteX1422" fmla="*/ 6678938 w 12192000"/>
              <a:gd name="connsiteY1422" fmla="*/ 6614858 h 6858079"/>
              <a:gd name="connsiteX1423" fmla="*/ 6679297 w 12192000"/>
              <a:gd name="connsiteY1423" fmla="*/ 6612697 h 6858079"/>
              <a:gd name="connsiteX1424" fmla="*/ 2874806 w 12192000"/>
              <a:gd name="connsiteY1424" fmla="*/ 6611545 h 6858079"/>
              <a:gd name="connsiteX1425" fmla="*/ 2877298 w 12192000"/>
              <a:gd name="connsiteY1425" fmla="*/ 6612990 h 6858079"/>
              <a:gd name="connsiteX1426" fmla="*/ 2859854 w 12192000"/>
              <a:gd name="connsiteY1426" fmla="*/ 6639372 h 6858079"/>
              <a:gd name="connsiteX1427" fmla="*/ 2856295 w 12192000"/>
              <a:gd name="connsiteY1427" fmla="*/ 6636480 h 6858079"/>
              <a:gd name="connsiteX1428" fmla="*/ 2865551 w 12192000"/>
              <a:gd name="connsiteY1428" fmla="*/ 6623832 h 6858079"/>
              <a:gd name="connsiteX1429" fmla="*/ 2874806 w 12192000"/>
              <a:gd name="connsiteY1429" fmla="*/ 6611545 h 6858079"/>
              <a:gd name="connsiteX1430" fmla="*/ 2838557 w 12192000"/>
              <a:gd name="connsiteY1430" fmla="*/ 6610327 h 6858079"/>
              <a:gd name="connsiteX1431" fmla="*/ 2840711 w 12192000"/>
              <a:gd name="connsiteY1431" fmla="*/ 6612507 h 6858079"/>
              <a:gd name="connsiteX1432" fmla="*/ 2813781 w 12192000"/>
              <a:gd name="connsiteY1432" fmla="*/ 6644491 h 6858079"/>
              <a:gd name="connsiteX1433" fmla="*/ 2810191 w 12192000"/>
              <a:gd name="connsiteY1433" fmla="*/ 6641583 h 6858079"/>
              <a:gd name="connsiteX1434" fmla="*/ 2838557 w 12192000"/>
              <a:gd name="connsiteY1434" fmla="*/ 6610327 h 6858079"/>
              <a:gd name="connsiteX1435" fmla="*/ 2824251 w 12192000"/>
              <a:gd name="connsiteY1435" fmla="*/ 6609977 h 6858079"/>
              <a:gd name="connsiteX1436" fmla="*/ 2826402 w 12192000"/>
              <a:gd name="connsiteY1436" fmla="*/ 6612179 h 6858079"/>
              <a:gd name="connsiteX1437" fmla="*/ 2795568 w 12192000"/>
              <a:gd name="connsiteY1437" fmla="*/ 6644838 h 6858079"/>
              <a:gd name="connsiteX1438" fmla="*/ 2793416 w 12192000"/>
              <a:gd name="connsiteY1438" fmla="*/ 6641534 h 6858079"/>
              <a:gd name="connsiteX1439" fmla="*/ 2824251 w 12192000"/>
              <a:gd name="connsiteY1439" fmla="*/ 6609977 h 6858079"/>
              <a:gd name="connsiteX1440" fmla="*/ 2865221 w 12192000"/>
              <a:gd name="connsiteY1440" fmla="*/ 6609972 h 6858079"/>
              <a:gd name="connsiteX1441" fmla="*/ 2867739 w 12192000"/>
              <a:gd name="connsiteY1441" fmla="*/ 6611801 h 6858079"/>
              <a:gd name="connsiteX1442" fmla="*/ 2843282 w 12192000"/>
              <a:gd name="connsiteY1442" fmla="*/ 6643253 h 6858079"/>
              <a:gd name="connsiteX1443" fmla="*/ 2840764 w 12192000"/>
              <a:gd name="connsiteY1443" fmla="*/ 6640327 h 6858079"/>
              <a:gd name="connsiteX1444" fmla="*/ 2852634 w 12192000"/>
              <a:gd name="connsiteY1444" fmla="*/ 6626795 h 6858079"/>
              <a:gd name="connsiteX1445" fmla="*/ 2865221 w 12192000"/>
              <a:gd name="connsiteY1445" fmla="*/ 6609972 h 6858079"/>
              <a:gd name="connsiteX1446" fmla="*/ 6718554 w 12192000"/>
              <a:gd name="connsiteY1446" fmla="*/ 6609876 h 6858079"/>
              <a:gd name="connsiteX1447" fmla="*/ 6794127 w 12192000"/>
              <a:gd name="connsiteY1447" fmla="*/ 6663059 h 6858079"/>
              <a:gd name="connsiteX1448" fmla="*/ 6838604 w 12192000"/>
              <a:gd name="connsiteY1448" fmla="*/ 6730975 h 6858079"/>
              <a:gd name="connsiteX1449" fmla="*/ 6832457 w 12192000"/>
              <a:gd name="connsiteY1449" fmla="*/ 6732412 h 6858079"/>
              <a:gd name="connsiteX1450" fmla="*/ 6786534 w 12192000"/>
              <a:gd name="connsiteY1450" fmla="*/ 6663059 h 6858079"/>
              <a:gd name="connsiteX1451" fmla="*/ 6717469 w 12192000"/>
              <a:gd name="connsiteY1451" fmla="*/ 6612391 h 6858079"/>
              <a:gd name="connsiteX1452" fmla="*/ 6718554 w 12192000"/>
              <a:gd name="connsiteY1452" fmla="*/ 6609876 h 6858079"/>
              <a:gd name="connsiteX1453" fmla="*/ 2896092 w 12192000"/>
              <a:gd name="connsiteY1453" fmla="*/ 6609038 h 6858079"/>
              <a:gd name="connsiteX1454" fmla="*/ 2899590 w 12192000"/>
              <a:gd name="connsiteY1454" fmla="*/ 6611512 h 6858079"/>
              <a:gd name="connsiteX1455" fmla="*/ 2889795 w 12192000"/>
              <a:gd name="connsiteY1455" fmla="*/ 6629180 h 6858079"/>
              <a:gd name="connsiteX1456" fmla="*/ 2885597 w 12192000"/>
              <a:gd name="connsiteY1456" fmla="*/ 6626354 h 6858079"/>
              <a:gd name="connsiteX1457" fmla="*/ 2896092 w 12192000"/>
              <a:gd name="connsiteY1457" fmla="*/ 6609038 h 6858079"/>
              <a:gd name="connsiteX1458" fmla="*/ 9020341 w 12192000"/>
              <a:gd name="connsiteY1458" fmla="*/ 6608753 h 6858079"/>
              <a:gd name="connsiteX1459" fmla="*/ 9039762 w 12192000"/>
              <a:gd name="connsiteY1459" fmla="*/ 6609393 h 6858079"/>
              <a:gd name="connsiteX1460" fmla="*/ 9039155 w 12192000"/>
              <a:gd name="connsiteY1460" fmla="*/ 6612596 h 6858079"/>
              <a:gd name="connsiteX1461" fmla="*/ 9020341 w 12192000"/>
              <a:gd name="connsiteY1461" fmla="*/ 6610674 h 6858079"/>
              <a:gd name="connsiteX1462" fmla="*/ 9020341 w 12192000"/>
              <a:gd name="connsiteY1462" fmla="*/ 6608753 h 6858079"/>
              <a:gd name="connsiteX1463" fmla="*/ 10163531 w 12192000"/>
              <a:gd name="connsiteY1463" fmla="*/ 6608593 h 6858079"/>
              <a:gd name="connsiteX1464" fmla="*/ 10166673 w 12192000"/>
              <a:gd name="connsiteY1464" fmla="*/ 6610385 h 6858079"/>
              <a:gd name="connsiteX1465" fmla="*/ 10167570 w 12192000"/>
              <a:gd name="connsiteY1465" fmla="*/ 6610832 h 6858079"/>
              <a:gd name="connsiteX1466" fmla="*/ 10212459 w 12192000"/>
              <a:gd name="connsiteY1466" fmla="*/ 6634576 h 6858079"/>
              <a:gd name="connsiteX1467" fmla="*/ 10244778 w 12192000"/>
              <a:gd name="connsiteY1467" fmla="*/ 6654287 h 6858079"/>
              <a:gd name="connsiteX1468" fmla="*/ 10241636 w 12192000"/>
              <a:gd name="connsiteY1468" fmla="*/ 6657423 h 6858079"/>
              <a:gd name="connsiteX1469" fmla="*/ 10199890 w 12192000"/>
              <a:gd name="connsiteY1469" fmla="*/ 6635024 h 6858079"/>
              <a:gd name="connsiteX1470" fmla="*/ 10164427 w 12192000"/>
              <a:gd name="connsiteY1470" fmla="*/ 6615760 h 6858079"/>
              <a:gd name="connsiteX1471" fmla="*/ 10163531 w 12192000"/>
              <a:gd name="connsiteY1471" fmla="*/ 6615313 h 6858079"/>
              <a:gd name="connsiteX1472" fmla="*/ 10121334 w 12192000"/>
              <a:gd name="connsiteY1472" fmla="*/ 6639055 h 6858079"/>
              <a:gd name="connsiteX1473" fmla="*/ 10068366 w 12192000"/>
              <a:gd name="connsiteY1473" fmla="*/ 6669966 h 6858079"/>
              <a:gd name="connsiteX1474" fmla="*/ 10067020 w 12192000"/>
              <a:gd name="connsiteY1474" fmla="*/ 6667726 h 6858079"/>
              <a:gd name="connsiteX1475" fmla="*/ 10124478 w 12192000"/>
              <a:gd name="connsiteY1475" fmla="*/ 6630992 h 6858079"/>
              <a:gd name="connsiteX1476" fmla="*/ 10163531 w 12192000"/>
              <a:gd name="connsiteY1476" fmla="*/ 6608593 h 6858079"/>
              <a:gd name="connsiteX1477" fmla="*/ 1989795 w 12192000"/>
              <a:gd name="connsiteY1477" fmla="*/ 6607847 h 6858079"/>
              <a:gd name="connsiteX1478" fmla="*/ 1991181 w 12192000"/>
              <a:gd name="connsiteY1478" fmla="*/ 6612483 h 6858079"/>
              <a:gd name="connsiteX1479" fmla="*/ 1944672 w 12192000"/>
              <a:gd name="connsiteY1479" fmla="*/ 6696007 h 6858079"/>
              <a:gd name="connsiteX1480" fmla="*/ 1938231 w 12192000"/>
              <a:gd name="connsiteY1480" fmla="*/ 6692407 h 6858079"/>
              <a:gd name="connsiteX1481" fmla="*/ 1985458 w 12192000"/>
              <a:gd name="connsiteY1481" fmla="*/ 6608882 h 6858079"/>
              <a:gd name="connsiteX1482" fmla="*/ 1989795 w 12192000"/>
              <a:gd name="connsiteY1482" fmla="*/ 6607847 h 6858079"/>
              <a:gd name="connsiteX1483" fmla="*/ 2854521 w 12192000"/>
              <a:gd name="connsiteY1483" fmla="*/ 6607152 h 6858079"/>
              <a:gd name="connsiteX1484" fmla="*/ 2856994 w 12192000"/>
              <a:gd name="connsiteY1484" fmla="*/ 6609706 h 6858079"/>
              <a:gd name="connsiteX1485" fmla="*/ 2831199 w 12192000"/>
              <a:gd name="connsiteY1485" fmla="*/ 6642894 h 6858079"/>
              <a:gd name="connsiteX1486" fmla="*/ 2828018 w 12192000"/>
              <a:gd name="connsiteY1486" fmla="*/ 6640340 h 6858079"/>
              <a:gd name="connsiteX1487" fmla="*/ 2854521 w 12192000"/>
              <a:gd name="connsiteY1487" fmla="*/ 6607152 h 6858079"/>
              <a:gd name="connsiteX1488" fmla="*/ 8799446 w 12192000"/>
              <a:gd name="connsiteY1488" fmla="*/ 6607125 h 6858079"/>
              <a:gd name="connsiteX1489" fmla="*/ 8742997 w 12192000"/>
              <a:gd name="connsiteY1489" fmla="*/ 6610020 h 6858079"/>
              <a:gd name="connsiteX1490" fmla="*/ 8731407 w 12192000"/>
              <a:gd name="connsiteY1490" fmla="*/ 6610614 h 6858079"/>
              <a:gd name="connsiteX1491" fmla="*/ 8730824 w 12192000"/>
              <a:gd name="connsiteY1491" fmla="*/ 6614102 h 6858079"/>
              <a:gd name="connsiteX1492" fmla="*/ 8718032 w 12192000"/>
              <a:gd name="connsiteY1492" fmla="*/ 6625728 h 6858079"/>
              <a:gd name="connsiteX1493" fmla="*/ 8715124 w 12192000"/>
              <a:gd name="connsiteY1493" fmla="*/ 6628635 h 6858079"/>
              <a:gd name="connsiteX1494" fmla="*/ 8788396 w 12192000"/>
              <a:gd name="connsiteY1494" fmla="*/ 6619915 h 6858079"/>
              <a:gd name="connsiteX1495" fmla="*/ 8789560 w 12192000"/>
              <a:gd name="connsiteY1495" fmla="*/ 6620496 h 6858079"/>
              <a:gd name="connsiteX1496" fmla="*/ 8794793 w 12192000"/>
              <a:gd name="connsiteY1496" fmla="*/ 6613519 h 6858079"/>
              <a:gd name="connsiteX1497" fmla="*/ 8799446 w 12192000"/>
              <a:gd name="connsiteY1497" fmla="*/ 6607125 h 6858079"/>
              <a:gd name="connsiteX1498" fmla="*/ 2890821 w 12192000"/>
              <a:gd name="connsiteY1498" fmla="*/ 6606973 h 6858079"/>
              <a:gd name="connsiteX1499" fmla="*/ 2891554 w 12192000"/>
              <a:gd name="connsiteY1499" fmla="*/ 6609950 h 6858079"/>
              <a:gd name="connsiteX1500" fmla="*/ 2875041 w 12192000"/>
              <a:gd name="connsiteY1500" fmla="*/ 6633764 h 6858079"/>
              <a:gd name="connsiteX1501" fmla="*/ 2871372 w 12192000"/>
              <a:gd name="connsiteY1501" fmla="*/ 6630565 h 6858079"/>
              <a:gd name="connsiteX1502" fmla="*/ 2887885 w 12192000"/>
              <a:gd name="connsiteY1502" fmla="*/ 6607462 h 6858079"/>
              <a:gd name="connsiteX1503" fmla="*/ 2890821 w 12192000"/>
              <a:gd name="connsiteY1503" fmla="*/ 6606973 h 6858079"/>
              <a:gd name="connsiteX1504" fmla="*/ 7912903 w 12192000"/>
              <a:gd name="connsiteY1504" fmla="*/ 6604799 h 6858079"/>
              <a:gd name="connsiteX1505" fmla="*/ 7915423 w 12192000"/>
              <a:gd name="connsiteY1505" fmla="*/ 6605159 h 6858079"/>
              <a:gd name="connsiteX1506" fmla="*/ 7795205 w 12192000"/>
              <a:gd name="connsiteY1506" fmla="*/ 6732305 h 6858079"/>
              <a:gd name="connsiteX1507" fmla="*/ 7794125 w 12192000"/>
              <a:gd name="connsiteY1507" fmla="*/ 6726542 h 6858079"/>
              <a:gd name="connsiteX1508" fmla="*/ 7912903 w 12192000"/>
              <a:gd name="connsiteY1508" fmla="*/ 6604799 h 6858079"/>
              <a:gd name="connsiteX1509" fmla="*/ 9014577 w 12192000"/>
              <a:gd name="connsiteY1509" fmla="*/ 6603627 h 6858079"/>
              <a:gd name="connsiteX1510" fmla="*/ 9045018 w 12192000"/>
              <a:gd name="connsiteY1510" fmla="*/ 6605335 h 6858079"/>
              <a:gd name="connsiteX1511" fmla="*/ 9044444 w 12192000"/>
              <a:gd name="connsiteY1511" fmla="*/ 6608183 h 6858079"/>
              <a:gd name="connsiteX1512" fmla="*/ 9014577 w 12192000"/>
              <a:gd name="connsiteY1512" fmla="*/ 6605335 h 6858079"/>
              <a:gd name="connsiteX1513" fmla="*/ 9014577 w 12192000"/>
              <a:gd name="connsiteY1513" fmla="*/ 6603627 h 6858079"/>
              <a:gd name="connsiteX1514" fmla="*/ 8871717 w 12192000"/>
              <a:gd name="connsiteY1514" fmla="*/ 6603627 h 6858079"/>
              <a:gd name="connsiteX1515" fmla="*/ 8880868 w 12192000"/>
              <a:gd name="connsiteY1515" fmla="*/ 6604054 h 6858079"/>
              <a:gd name="connsiteX1516" fmla="*/ 8880258 w 12192000"/>
              <a:gd name="connsiteY1516" fmla="*/ 6605763 h 6858079"/>
              <a:gd name="connsiteX1517" fmla="*/ 8871717 w 12192000"/>
              <a:gd name="connsiteY1517" fmla="*/ 6604909 h 6858079"/>
              <a:gd name="connsiteX1518" fmla="*/ 8871717 w 12192000"/>
              <a:gd name="connsiteY1518" fmla="*/ 6603627 h 6858079"/>
              <a:gd name="connsiteX1519" fmla="*/ 8759718 w 12192000"/>
              <a:gd name="connsiteY1519" fmla="*/ 6599616 h 6858079"/>
              <a:gd name="connsiteX1520" fmla="*/ 8759471 w 12192000"/>
              <a:gd name="connsiteY1520" fmla="*/ 6599655 h 6858079"/>
              <a:gd name="connsiteX1521" fmla="*/ 8749190 w 12192000"/>
              <a:gd name="connsiteY1521" fmla="*/ 6601287 h 6858079"/>
              <a:gd name="connsiteX1522" fmla="*/ 8726962 w 12192000"/>
              <a:gd name="connsiteY1522" fmla="*/ 6604630 h 6858079"/>
              <a:gd name="connsiteX1523" fmla="*/ 8726377 w 12192000"/>
              <a:gd name="connsiteY1523" fmla="*/ 6605187 h 6858079"/>
              <a:gd name="connsiteX1524" fmla="*/ 8715847 w 12192000"/>
              <a:gd name="connsiteY1524" fmla="*/ 6614101 h 6858079"/>
              <a:gd name="connsiteX1525" fmla="*/ 8707658 w 12192000"/>
              <a:gd name="connsiteY1525" fmla="*/ 6623571 h 6858079"/>
              <a:gd name="connsiteX1526" fmla="*/ 8707074 w 12192000"/>
              <a:gd name="connsiteY1526" fmla="*/ 6622456 h 6858079"/>
              <a:gd name="connsiteX1527" fmla="*/ 8717018 w 12192000"/>
              <a:gd name="connsiteY1527" fmla="*/ 6611314 h 6858079"/>
              <a:gd name="connsiteX1528" fmla="*/ 8724623 w 12192000"/>
              <a:gd name="connsiteY1528" fmla="*/ 6602959 h 6858079"/>
              <a:gd name="connsiteX1529" fmla="*/ 8725207 w 12192000"/>
              <a:gd name="connsiteY1529" fmla="*/ 6602402 h 6858079"/>
              <a:gd name="connsiteX1530" fmla="*/ 8746265 w 12192000"/>
              <a:gd name="connsiteY1530" fmla="*/ 6600173 h 6858079"/>
              <a:gd name="connsiteX1531" fmla="*/ 8759519 w 12192000"/>
              <a:gd name="connsiteY1531" fmla="*/ 6599624 h 6858079"/>
              <a:gd name="connsiteX1532" fmla="*/ 9004933 w 12192000"/>
              <a:gd name="connsiteY1532" fmla="*/ 6598502 h 6858079"/>
              <a:gd name="connsiteX1533" fmla="*/ 9055792 w 12192000"/>
              <a:gd name="connsiteY1533" fmla="*/ 6602050 h 6858079"/>
              <a:gd name="connsiteX1534" fmla="*/ 9055792 w 12192000"/>
              <a:gd name="connsiteY1534" fmla="*/ 6605008 h 6858079"/>
              <a:gd name="connsiteX1535" fmla="*/ 9033911 w 12192000"/>
              <a:gd name="connsiteY1535" fmla="*/ 6603233 h 6858079"/>
              <a:gd name="connsiteX1536" fmla="*/ 9004933 w 12192000"/>
              <a:gd name="connsiteY1536" fmla="*/ 6599685 h 6858079"/>
              <a:gd name="connsiteX1537" fmla="*/ 9004933 w 12192000"/>
              <a:gd name="connsiteY1537" fmla="*/ 6598502 h 6858079"/>
              <a:gd name="connsiteX1538" fmla="*/ 8866458 w 12192000"/>
              <a:gd name="connsiteY1538" fmla="*/ 6598502 h 6858079"/>
              <a:gd name="connsiteX1539" fmla="*/ 8881678 w 12192000"/>
              <a:gd name="connsiteY1539" fmla="*/ 6599143 h 6858079"/>
              <a:gd name="connsiteX1540" fmla="*/ 8881134 w 12192000"/>
              <a:gd name="connsiteY1540" fmla="*/ 6602346 h 6858079"/>
              <a:gd name="connsiteX1541" fmla="*/ 8866458 w 12192000"/>
              <a:gd name="connsiteY1541" fmla="*/ 6600423 h 6858079"/>
              <a:gd name="connsiteX1542" fmla="*/ 8866458 w 12192000"/>
              <a:gd name="connsiteY1542" fmla="*/ 6598502 h 6858079"/>
              <a:gd name="connsiteX1543" fmla="*/ 4091794 w 12192000"/>
              <a:gd name="connsiteY1543" fmla="*/ 6596589 h 6858079"/>
              <a:gd name="connsiteX1544" fmla="*/ 4095148 w 12192000"/>
              <a:gd name="connsiteY1544" fmla="*/ 6597672 h 6858079"/>
              <a:gd name="connsiteX1545" fmla="*/ 4079122 w 12192000"/>
              <a:gd name="connsiteY1545" fmla="*/ 6707759 h 6858079"/>
              <a:gd name="connsiteX1546" fmla="*/ 4073160 w 12192000"/>
              <a:gd name="connsiteY1546" fmla="*/ 6707759 h 6858079"/>
              <a:gd name="connsiteX1547" fmla="*/ 4091794 w 12192000"/>
              <a:gd name="connsiteY1547" fmla="*/ 6596589 h 6858079"/>
              <a:gd name="connsiteX1548" fmla="*/ 8751477 w 12192000"/>
              <a:gd name="connsiteY1548" fmla="*/ 6595940 h 6858079"/>
              <a:gd name="connsiteX1549" fmla="*/ 8751477 w 12192000"/>
              <a:gd name="connsiteY1549" fmla="*/ 6597122 h 6858079"/>
              <a:gd name="connsiteX1550" fmla="*/ 8726991 w 12192000"/>
              <a:gd name="connsiteY1550" fmla="*/ 6600670 h 6858079"/>
              <a:gd name="connsiteX1551" fmla="*/ 8708198 w 12192000"/>
              <a:gd name="connsiteY1551" fmla="*/ 6617820 h 6858079"/>
              <a:gd name="connsiteX1552" fmla="*/ 8707060 w 12192000"/>
              <a:gd name="connsiteY1552" fmla="*/ 6616637 h 6858079"/>
              <a:gd name="connsiteX1553" fmla="*/ 8725281 w 12192000"/>
              <a:gd name="connsiteY1553" fmla="*/ 6598896 h 6858079"/>
              <a:gd name="connsiteX1554" fmla="*/ 8725851 w 12192000"/>
              <a:gd name="connsiteY1554" fmla="*/ 6598305 h 6858079"/>
              <a:gd name="connsiteX1555" fmla="*/ 8736671 w 12192000"/>
              <a:gd name="connsiteY1555" fmla="*/ 6597122 h 6858079"/>
              <a:gd name="connsiteX1556" fmla="*/ 8751477 w 12192000"/>
              <a:gd name="connsiteY1556" fmla="*/ 6595940 h 6858079"/>
              <a:gd name="connsiteX1557" fmla="*/ 10706906 w 12192000"/>
              <a:gd name="connsiteY1557" fmla="*/ 6594315 h 6858079"/>
              <a:gd name="connsiteX1558" fmla="*/ 10735175 w 12192000"/>
              <a:gd name="connsiteY1558" fmla="*/ 6595846 h 6858079"/>
              <a:gd name="connsiteX1559" fmla="*/ 10793513 w 12192000"/>
              <a:gd name="connsiteY1559" fmla="*/ 6609538 h 6858079"/>
              <a:gd name="connsiteX1560" fmla="*/ 10872738 w 12192000"/>
              <a:gd name="connsiteY1560" fmla="*/ 6633680 h 6858079"/>
              <a:gd name="connsiteX1561" fmla="*/ 10942600 w 12192000"/>
              <a:gd name="connsiteY1561" fmla="*/ 6670793 h 6858079"/>
              <a:gd name="connsiteX1562" fmla="*/ 11004899 w 12192000"/>
              <a:gd name="connsiteY1562" fmla="*/ 6719798 h 6858079"/>
              <a:gd name="connsiteX1563" fmla="*/ 11054594 w 12192000"/>
              <a:gd name="connsiteY1563" fmla="*/ 6788258 h 6858079"/>
              <a:gd name="connsiteX1564" fmla="*/ 11078362 w 12192000"/>
              <a:gd name="connsiteY1564" fmla="*/ 6823930 h 6858079"/>
              <a:gd name="connsiteX1565" fmla="*/ 11094158 w 12192000"/>
              <a:gd name="connsiteY1565" fmla="*/ 6858000 h 6858079"/>
              <a:gd name="connsiteX1566" fmla="*/ 11078395 w 12192000"/>
              <a:gd name="connsiteY1566" fmla="*/ 6858000 h 6858079"/>
              <a:gd name="connsiteX1567" fmla="*/ 11076561 w 12192000"/>
              <a:gd name="connsiteY1567" fmla="*/ 6853837 h 6858079"/>
              <a:gd name="connsiteX1568" fmla="*/ 11033708 w 12192000"/>
              <a:gd name="connsiteY1568" fmla="*/ 6783934 h 6858079"/>
              <a:gd name="connsiteX1569" fmla="*/ 10980051 w 12192000"/>
              <a:gd name="connsiteY1569" fmla="*/ 6716555 h 6858079"/>
              <a:gd name="connsiteX1570" fmla="*/ 10837087 w 12192000"/>
              <a:gd name="connsiteY1570" fmla="*/ 6638364 h 6858079"/>
              <a:gd name="connsiteX1571" fmla="*/ 10760022 w 12192000"/>
              <a:gd name="connsiteY1571" fmla="*/ 6616384 h 6858079"/>
              <a:gd name="connsiteX1572" fmla="*/ 10718970 w 12192000"/>
              <a:gd name="connsiteY1572" fmla="*/ 6610620 h 6858079"/>
              <a:gd name="connsiteX1573" fmla="*/ 10689081 w 12192000"/>
              <a:gd name="connsiteY1573" fmla="*/ 6613142 h 6858079"/>
              <a:gd name="connsiteX1574" fmla="*/ 10693041 w 12192000"/>
              <a:gd name="connsiteY1574" fmla="*/ 6653498 h 6858079"/>
              <a:gd name="connsiteX1575" fmla="*/ 10694482 w 12192000"/>
              <a:gd name="connsiteY1575" fmla="*/ 6685206 h 6858079"/>
              <a:gd name="connsiteX1576" fmla="*/ 10695203 w 12192000"/>
              <a:gd name="connsiteY1576" fmla="*/ 6685206 h 6858079"/>
              <a:gd name="connsiteX1577" fmla="*/ 10763623 w 12192000"/>
              <a:gd name="connsiteY1577" fmla="*/ 6685206 h 6858079"/>
              <a:gd name="connsiteX1578" fmla="*/ 10834205 w 12192000"/>
              <a:gd name="connsiteY1578" fmla="*/ 6705745 h 6858079"/>
              <a:gd name="connsiteX1579" fmla="*/ 10901547 w 12192000"/>
              <a:gd name="connsiteY1579" fmla="*/ 6739254 h 6858079"/>
              <a:gd name="connsiteX1580" fmla="*/ 10955564 w 12192000"/>
              <a:gd name="connsiteY1580" fmla="*/ 6789339 h 6858079"/>
              <a:gd name="connsiteX1581" fmla="*/ 10999272 w 12192000"/>
              <a:gd name="connsiteY1581" fmla="*/ 6850189 h 6858079"/>
              <a:gd name="connsiteX1582" fmla="*/ 11002766 w 12192000"/>
              <a:gd name="connsiteY1582" fmla="*/ 6858000 h 6858079"/>
              <a:gd name="connsiteX1583" fmla="*/ 10985090 w 12192000"/>
              <a:gd name="connsiteY1583" fmla="*/ 6858000 h 6858079"/>
              <a:gd name="connsiteX1584" fmla="*/ 10983788 w 12192000"/>
              <a:gd name="connsiteY1584" fmla="*/ 6855189 h 6858079"/>
              <a:gd name="connsiteX1585" fmla="*/ 10941880 w 12192000"/>
              <a:gd name="connsiteY1585" fmla="*/ 6797987 h 6858079"/>
              <a:gd name="connsiteX1586" fmla="*/ 10888222 w 12192000"/>
              <a:gd name="connsiteY1586" fmla="*/ 6750064 h 6858079"/>
              <a:gd name="connsiteX1587" fmla="*/ 10823403 w 12192000"/>
              <a:gd name="connsiteY1587" fmla="*/ 6719437 h 6858079"/>
              <a:gd name="connsiteX1588" fmla="*/ 10754981 w 12192000"/>
              <a:gd name="connsiteY1588" fmla="*/ 6701060 h 6858079"/>
              <a:gd name="connsiteX1589" fmla="*/ 10694842 w 12192000"/>
              <a:gd name="connsiteY1589" fmla="*/ 6701781 h 6858079"/>
              <a:gd name="connsiteX1590" fmla="*/ 10689440 w 12192000"/>
              <a:gd name="connsiteY1590" fmla="*/ 6698899 h 6858079"/>
              <a:gd name="connsiteX1591" fmla="*/ 10683318 w 12192000"/>
              <a:gd name="connsiteY1591" fmla="*/ 6694575 h 6858079"/>
              <a:gd name="connsiteX1592" fmla="*/ 10681158 w 12192000"/>
              <a:gd name="connsiteY1592" fmla="*/ 6653498 h 6858079"/>
              <a:gd name="connsiteX1593" fmla="*/ 10682239 w 12192000"/>
              <a:gd name="connsiteY1593" fmla="*/ 6614583 h 6858079"/>
              <a:gd name="connsiteX1594" fmla="*/ 10679718 w 12192000"/>
              <a:gd name="connsiteY1594" fmla="*/ 6599810 h 6858079"/>
              <a:gd name="connsiteX1595" fmla="*/ 10706906 w 12192000"/>
              <a:gd name="connsiteY1595" fmla="*/ 6594315 h 6858079"/>
              <a:gd name="connsiteX1596" fmla="*/ 8855691 w 12192000"/>
              <a:gd name="connsiteY1596" fmla="*/ 6593377 h 6858079"/>
              <a:gd name="connsiteX1597" fmla="*/ 8868219 w 12192000"/>
              <a:gd name="connsiteY1597" fmla="*/ 6593947 h 6858079"/>
              <a:gd name="connsiteX1598" fmla="*/ 8878469 w 12192000"/>
              <a:gd name="connsiteY1598" fmla="*/ 6595085 h 6858079"/>
              <a:gd name="connsiteX1599" fmla="*/ 8877899 w 12192000"/>
              <a:gd name="connsiteY1599" fmla="*/ 6597363 h 6858079"/>
              <a:gd name="connsiteX1600" fmla="*/ 8855691 w 12192000"/>
              <a:gd name="connsiteY1600" fmla="*/ 6593947 h 6858079"/>
              <a:gd name="connsiteX1601" fmla="*/ 8855691 w 12192000"/>
              <a:gd name="connsiteY1601" fmla="*/ 6593377 h 6858079"/>
              <a:gd name="connsiteX1602" fmla="*/ 9196050 w 12192000"/>
              <a:gd name="connsiteY1602" fmla="*/ 6589685 h 6858079"/>
              <a:gd name="connsiteX1603" fmla="*/ 9194305 w 12192000"/>
              <a:gd name="connsiteY1603" fmla="*/ 6593174 h 6858079"/>
              <a:gd name="connsiteX1604" fmla="*/ 9179767 w 12192000"/>
              <a:gd name="connsiteY1604" fmla="*/ 6601894 h 6858079"/>
              <a:gd name="connsiteX1605" fmla="*/ 9176860 w 12192000"/>
              <a:gd name="connsiteY1605" fmla="*/ 6604218 h 6858079"/>
              <a:gd name="connsiteX1606" fmla="*/ 9249550 w 12192000"/>
              <a:gd name="connsiteY1606" fmla="*/ 6610614 h 6858079"/>
              <a:gd name="connsiteX1607" fmla="*/ 9251295 w 12192000"/>
              <a:gd name="connsiteY1607" fmla="*/ 6611195 h 6858079"/>
              <a:gd name="connsiteX1608" fmla="*/ 9257110 w 12192000"/>
              <a:gd name="connsiteY1608" fmla="*/ 6605382 h 6858079"/>
              <a:gd name="connsiteX1609" fmla="*/ 9262926 w 12192000"/>
              <a:gd name="connsiteY1609" fmla="*/ 6599569 h 6858079"/>
              <a:gd name="connsiteX1610" fmla="*/ 9196050 w 12192000"/>
              <a:gd name="connsiteY1610" fmla="*/ 6589685 h 6858079"/>
              <a:gd name="connsiteX1611" fmla="*/ 10604773 w 12192000"/>
              <a:gd name="connsiteY1611" fmla="*/ 6589632 h 6858079"/>
              <a:gd name="connsiteX1612" fmla="*/ 10607448 w 12192000"/>
              <a:gd name="connsiteY1612" fmla="*/ 6589632 h 6858079"/>
              <a:gd name="connsiteX1613" fmla="*/ 10573116 w 12192000"/>
              <a:gd name="connsiteY1613" fmla="*/ 6729307 h 6858079"/>
              <a:gd name="connsiteX1614" fmla="*/ 10568211 w 12192000"/>
              <a:gd name="connsiteY1614" fmla="*/ 6724318 h 6858079"/>
              <a:gd name="connsiteX1615" fmla="*/ 10604773 w 12192000"/>
              <a:gd name="connsiteY1615" fmla="*/ 6589632 h 6858079"/>
              <a:gd name="connsiteX1616" fmla="*/ 10480038 w 12192000"/>
              <a:gd name="connsiteY1616" fmla="*/ 6586544 h 6858079"/>
              <a:gd name="connsiteX1617" fmla="*/ 10483907 w 12192000"/>
              <a:gd name="connsiteY1617" fmla="*/ 6586544 h 6858079"/>
              <a:gd name="connsiteX1618" fmla="*/ 10490784 w 12192000"/>
              <a:gd name="connsiteY1618" fmla="*/ 6633392 h 6858079"/>
              <a:gd name="connsiteX1619" fmla="*/ 10494652 w 12192000"/>
              <a:gd name="connsiteY1619" fmla="*/ 6669430 h 6858079"/>
              <a:gd name="connsiteX1620" fmla="*/ 10489494 w 12192000"/>
              <a:gd name="connsiteY1620" fmla="*/ 6671232 h 6858079"/>
              <a:gd name="connsiteX1621" fmla="*/ 10483476 w 12192000"/>
              <a:gd name="connsiteY1621" fmla="*/ 6622582 h 6858079"/>
              <a:gd name="connsiteX1622" fmla="*/ 10480038 w 12192000"/>
              <a:gd name="connsiteY1622" fmla="*/ 6586544 h 6858079"/>
              <a:gd name="connsiteX1623" fmla="*/ 8846046 w 12192000"/>
              <a:gd name="connsiteY1623" fmla="*/ 6586331 h 6858079"/>
              <a:gd name="connsiteX1624" fmla="*/ 8878983 w 12192000"/>
              <a:gd name="connsiteY1624" fmla="*/ 6590174 h 6858079"/>
              <a:gd name="connsiteX1625" fmla="*/ 8878393 w 12192000"/>
              <a:gd name="connsiteY1625" fmla="*/ 6592736 h 6858079"/>
              <a:gd name="connsiteX1626" fmla="*/ 8845458 w 12192000"/>
              <a:gd name="connsiteY1626" fmla="*/ 6587611 h 6858079"/>
              <a:gd name="connsiteX1627" fmla="*/ 8846046 w 12192000"/>
              <a:gd name="connsiteY1627" fmla="*/ 6586331 h 6858079"/>
              <a:gd name="connsiteX1628" fmla="*/ 10712575 w 12192000"/>
              <a:gd name="connsiteY1628" fmla="*/ 6585016 h 6858079"/>
              <a:gd name="connsiteX1629" fmla="*/ 10752708 w 12192000"/>
              <a:gd name="connsiteY1629" fmla="*/ 6586829 h 6858079"/>
              <a:gd name="connsiteX1630" fmla="*/ 10830080 w 12192000"/>
              <a:gd name="connsiteY1630" fmla="*/ 6603511 h 6858079"/>
              <a:gd name="connsiteX1631" fmla="*/ 10829356 w 12192000"/>
              <a:gd name="connsiteY1631" fmla="*/ 6604599 h 6858079"/>
              <a:gd name="connsiteX1632" fmla="*/ 10749092 w 12192000"/>
              <a:gd name="connsiteY1632" fmla="*/ 6591181 h 6858079"/>
              <a:gd name="connsiteX1633" fmla="*/ 10712575 w 12192000"/>
              <a:gd name="connsiteY1633" fmla="*/ 6589731 h 6858079"/>
              <a:gd name="connsiteX1634" fmla="*/ 10679312 w 12192000"/>
              <a:gd name="connsiteY1634" fmla="*/ 6595896 h 6858079"/>
              <a:gd name="connsiteX1635" fmla="*/ 10678228 w 12192000"/>
              <a:gd name="connsiteY1635" fmla="*/ 6591544 h 6858079"/>
              <a:gd name="connsiteX1636" fmla="*/ 10712575 w 12192000"/>
              <a:gd name="connsiteY1636" fmla="*/ 6585016 h 6858079"/>
              <a:gd name="connsiteX1637" fmla="*/ 9090793 w 12192000"/>
              <a:gd name="connsiteY1637" fmla="*/ 6582129 h 6858079"/>
              <a:gd name="connsiteX1638" fmla="*/ 9080906 w 12192000"/>
              <a:gd name="connsiteY1638" fmla="*/ 6588523 h 6858079"/>
              <a:gd name="connsiteX1639" fmla="*/ 9072184 w 12192000"/>
              <a:gd name="connsiteY1639" fmla="*/ 6595500 h 6858079"/>
              <a:gd name="connsiteX1640" fmla="*/ 9081489 w 12192000"/>
              <a:gd name="connsiteY1640" fmla="*/ 6712345 h 6858079"/>
              <a:gd name="connsiteX1641" fmla="*/ 9097772 w 12192000"/>
              <a:gd name="connsiteY1641" fmla="*/ 6802448 h 6858079"/>
              <a:gd name="connsiteX1642" fmla="*/ 9108238 w 12192000"/>
              <a:gd name="connsiteY1642" fmla="*/ 6775127 h 6858079"/>
              <a:gd name="connsiteX1643" fmla="*/ 9107657 w 12192000"/>
              <a:gd name="connsiteY1643" fmla="*/ 6773964 h 6858079"/>
              <a:gd name="connsiteX1644" fmla="*/ 9101841 w 12192000"/>
              <a:gd name="connsiteY1644" fmla="*/ 6735015 h 6858079"/>
              <a:gd name="connsiteX1645" fmla="*/ 9096027 w 12192000"/>
              <a:gd name="connsiteY1645" fmla="*/ 6680953 h 6858079"/>
              <a:gd name="connsiteX1646" fmla="*/ 9090793 w 12192000"/>
              <a:gd name="connsiteY1646" fmla="*/ 6582129 h 6858079"/>
              <a:gd name="connsiteX1647" fmla="*/ 9190537 w 12192000"/>
              <a:gd name="connsiteY1647" fmla="*/ 6581771 h 6858079"/>
              <a:gd name="connsiteX1648" fmla="*/ 9211038 w 12192000"/>
              <a:gd name="connsiteY1648" fmla="*/ 6582976 h 6858079"/>
              <a:gd name="connsiteX1649" fmla="*/ 9222996 w 12192000"/>
              <a:gd name="connsiteY1649" fmla="*/ 6584784 h 6858079"/>
              <a:gd name="connsiteX1650" fmla="*/ 9222996 w 12192000"/>
              <a:gd name="connsiteY1650" fmla="*/ 6585388 h 6858079"/>
              <a:gd name="connsiteX1651" fmla="*/ 9212746 w 12192000"/>
              <a:gd name="connsiteY1651" fmla="*/ 6585388 h 6858079"/>
              <a:gd name="connsiteX1652" fmla="*/ 9191107 w 12192000"/>
              <a:gd name="connsiteY1652" fmla="*/ 6584182 h 6858079"/>
              <a:gd name="connsiteX1653" fmla="*/ 9190537 w 12192000"/>
              <a:gd name="connsiteY1653" fmla="*/ 6584182 h 6858079"/>
              <a:gd name="connsiteX1654" fmla="*/ 9179147 w 12192000"/>
              <a:gd name="connsiteY1654" fmla="*/ 6592021 h 6858079"/>
              <a:gd name="connsiteX1655" fmla="*/ 9169466 w 12192000"/>
              <a:gd name="connsiteY1655" fmla="*/ 6599860 h 6858079"/>
              <a:gd name="connsiteX1656" fmla="*/ 9168328 w 12192000"/>
              <a:gd name="connsiteY1656" fmla="*/ 6599256 h 6858079"/>
              <a:gd name="connsiteX1657" fmla="*/ 9179717 w 12192000"/>
              <a:gd name="connsiteY1657" fmla="*/ 6589609 h 6858079"/>
              <a:gd name="connsiteX1658" fmla="*/ 9189397 w 12192000"/>
              <a:gd name="connsiteY1658" fmla="*/ 6582373 h 6858079"/>
              <a:gd name="connsiteX1659" fmla="*/ 9190537 w 12192000"/>
              <a:gd name="connsiteY1659" fmla="*/ 6581771 h 6858079"/>
              <a:gd name="connsiteX1660" fmla="*/ 1260495 w 12192000"/>
              <a:gd name="connsiteY1660" fmla="*/ 6581212 h 6858079"/>
              <a:gd name="connsiteX1661" fmla="*/ 1133181 w 12192000"/>
              <a:gd name="connsiteY1661" fmla="*/ 6653425 h 6858079"/>
              <a:gd name="connsiteX1662" fmla="*/ 1133653 w 12192000"/>
              <a:gd name="connsiteY1662" fmla="*/ 6687408 h 6858079"/>
              <a:gd name="connsiteX1663" fmla="*/ 1262852 w 12192000"/>
              <a:gd name="connsiteY1663" fmla="*/ 6604811 h 6858079"/>
              <a:gd name="connsiteX1664" fmla="*/ 1260495 w 12192000"/>
              <a:gd name="connsiteY1664" fmla="*/ 6582628 h 6858079"/>
              <a:gd name="connsiteX1665" fmla="*/ 1260495 w 12192000"/>
              <a:gd name="connsiteY1665" fmla="*/ 6581212 h 6858079"/>
              <a:gd name="connsiteX1666" fmla="*/ 8835190 w 12192000"/>
              <a:gd name="connsiteY1666" fmla="*/ 6580565 h 6858079"/>
              <a:gd name="connsiteX1667" fmla="*/ 8878469 w 12192000"/>
              <a:gd name="connsiteY1667" fmla="*/ 6583361 h 6858079"/>
              <a:gd name="connsiteX1668" fmla="*/ 8878469 w 12192000"/>
              <a:gd name="connsiteY1668" fmla="*/ 6585223 h 6858079"/>
              <a:gd name="connsiteX1669" fmla="*/ 8835190 w 12192000"/>
              <a:gd name="connsiteY1669" fmla="*/ 6581496 h 6858079"/>
              <a:gd name="connsiteX1670" fmla="*/ 8835190 w 12192000"/>
              <a:gd name="connsiteY1670" fmla="*/ 6580565 h 6858079"/>
              <a:gd name="connsiteX1671" fmla="*/ 2792303 w 12192000"/>
              <a:gd name="connsiteY1671" fmla="*/ 6580246 h 6858079"/>
              <a:gd name="connsiteX1672" fmla="*/ 2792661 w 12192000"/>
              <a:gd name="connsiteY1672" fmla="*/ 6583107 h 6858079"/>
              <a:gd name="connsiteX1673" fmla="*/ 2759448 w 12192000"/>
              <a:gd name="connsiteY1673" fmla="*/ 6591694 h 6858079"/>
              <a:gd name="connsiteX1674" fmla="*/ 2730876 w 12192000"/>
              <a:gd name="connsiteY1674" fmla="*/ 6593841 h 6858079"/>
              <a:gd name="connsiteX1675" fmla="*/ 2730162 w 12192000"/>
              <a:gd name="connsiteY1675" fmla="*/ 6589547 h 6858079"/>
              <a:gd name="connsiteX1676" fmla="*/ 2766947 w 12192000"/>
              <a:gd name="connsiteY1676" fmla="*/ 6585612 h 6858079"/>
              <a:gd name="connsiteX1677" fmla="*/ 2792303 w 12192000"/>
              <a:gd name="connsiteY1677" fmla="*/ 6580246 h 6858079"/>
              <a:gd name="connsiteX1678" fmla="*/ 5754853 w 12192000"/>
              <a:gd name="connsiteY1678" fmla="*/ 6578108 h 6858079"/>
              <a:gd name="connsiteX1679" fmla="*/ 5733162 w 12192000"/>
              <a:gd name="connsiteY1679" fmla="*/ 6654105 h 6858079"/>
              <a:gd name="connsiteX1680" fmla="*/ 5764254 w 12192000"/>
              <a:gd name="connsiteY1680" fmla="*/ 6651223 h 6858079"/>
              <a:gd name="connsiteX1681" fmla="*/ 5759916 w 12192000"/>
              <a:gd name="connsiteY1681" fmla="*/ 6626371 h 6858079"/>
              <a:gd name="connsiteX1682" fmla="*/ 5754853 w 12192000"/>
              <a:gd name="connsiteY1682" fmla="*/ 6578108 h 6858079"/>
              <a:gd name="connsiteX1683" fmla="*/ 5268957 w 12192000"/>
              <a:gd name="connsiteY1683" fmla="*/ 6577113 h 6858079"/>
              <a:gd name="connsiteX1684" fmla="*/ 5271265 w 12192000"/>
              <a:gd name="connsiteY1684" fmla="*/ 6580236 h 6858079"/>
              <a:gd name="connsiteX1685" fmla="*/ 5273415 w 12192000"/>
              <a:gd name="connsiteY1685" fmla="*/ 6605788 h 6858079"/>
              <a:gd name="connsiteX1686" fmla="*/ 5268332 w 12192000"/>
              <a:gd name="connsiteY1686" fmla="*/ 6632940 h 6858079"/>
              <a:gd name="connsiteX1687" fmla="*/ 5245948 w 12192000"/>
              <a:gd name="connsiteY1687" fmla="*/ 6674889 h 6858079"/>
              <a:gd name="connsiteX1688" fmla="*/ 5244831 w 12192000"/>
              <a:gd name="connsiteY1688" fmla="*/ 6673929 h 6858079"/>
              <a:gd name="connsiteX1689" fmla="*/ 5264928 w 12192000"/>
              <a:gd name="connsiteY1689" fmla="*/ 6627479 h 6858079"/>
              <a:gd name="connsiteX1690" fmla="*/ 5268424 w 12192000"/>
              <a:gd name="connsiteY1690" fmla="*/ 6600572 h 6858079"/>
              <a:gd name="connsiteX1691" fmla="*/ 5266179 w 12192000"/>
              <a:gd name="connsiteY1691" fmla="*/ 6579887 h 6858079"/>
              <a:gd name="connsiteX1692" fmla="*/ 5268957 w 12192000"/>
              <a:gd name="connsiteY1692" fmla="*/ 6577113 h 6858079"/>
              <a:gd name="connsiteX1693" fmla="*/ 9193883 w 12192000"/>
              <a:gd name="connsiteY1693" fmla="*/ 6576058 h 6858079"/>
              <a:gd name="connsiteX1694" fmla="*/ 9205666 w 12192000"/>
              <a:gd name="connsiteY1694" fmla="*/ 6576676 h 6858079"/>
              <a:gd name="connsiteX1695" fmla="*/ 9220983 w 12192000"/>
              <a:gd name="connsiteY1695" fmla="*/ 6579151 h 6858079"/>
              <a:gd name="connsiteX1696" fmla="*/ 9220394 w 12192000"/>
              <a:gd name="connsiteY1696" fmla="*/ 6579769 h 6858079"/>
              <a:gd name="connsiteX1697" fmla="*/ 9195062 w 12192000"/>
              <a:gd name="connsiteY1697" fmla="*/ 6578532 h 6858079"/>
              <a:gd name="connsiteX1698" fmla="*/ 9172088 w 12192000"/>
              <a:gd name="connsiteY1698" fmla="*/ 6592139 h 6858079"/>
              <a:gd name="connsiteX1699" fmla="*/ 9171499 w 12192000"/>
              <a:gd name="connsiteY1699" fmla="*/ 6590902 h 6858079"/>
              <a:gd name="connsiteX1700" fmla="*/ 9193296 w 12192000"/>
              <a:gd name="connsiteY1700" fmla="*/ 6576676 h 6858079"/>
              <a:gd name="connsiteX1701" fmla="*/ 9193883 w 12192000"/>
              <a:gd name="connsiteY1701" fmla="*/ 6576058 h 6858079"/>
              <a:gd name="connsiteX1702" fmla="*/ 10740998 w 12192000"/>
              <a:gd name="connsiteY1702" fmla="*/ 6575800 h 6858079"/>
              <a:gd name="connsiteX1703" fmla="*/ 10799509 w 12192000"/>
              <a:gd name="connsiteY1703" fmla="*/ 6582333 h 6858079"/>
              <a:gd name="connsiteX1704" fmla="*/ 10800231 w 12192000"/>
              <a:gd name="connsiteY1704" fmla="*/ 6583020 h 6858079"/>
              <a:gd name="connsiteX1705" fmla="*/ 10800231 w 12192000"/>
              <a:gd name="connsiteY1705" fmla="*/ 6584052 h 6858079"/>
              <a:gd name="connsiteX1706" fmla="*/ 10798786 w 12192000"/>
              <a:gd name="connsiteY1706" fmla="*/ 6584395 h 6858079"/>
              <a:gd name="connsiteX1707" fmla="*/ 10737748 w 12192000"/>
              <a:gd name="connsiteY1707" fmla="*/ 6579926 h 6858079"/>
              <a:gd name="connsiteX1708" fmla="*/ 10682488 w 12192000"/>
              <a:gd name="connsiteY1708" fmla="*/ 6586458 h 6858079"/>
              <a:gd name="connsiteX1709" fmla="*/ 10681405 w 12192000"/>
              <a:gd name="connsiteY1709" fmla="*/ 6581989 h 6858079"/>
              <a:gd name="connsiteX1710" fmla="*/ 10740998 w 12192000"/>
              <a:gd name="connsiteY1710" fmla="*/ 6575800 h 6858079"/>
              <a:gd name="connsiteX1711" fmla="*/ 9015775 w 12192000"/>
              <a:gd name="connsiteY1711" fmla="*/ 6572247 h 6858079"/>
              <a:gd name="connsiteX1712" fmla="*/ 8994840 w 12192000"/>
              <a:gd name="connsiteY1712" fmla="*/ 6586198 h 6858079"/>
              <a:gd name="connsiteX1713" fmla="*/ 9066368 w 12192000"/>
              <a:gd name="connsiteY1713" fmla="*/ 6592011 h 6858079"/>
              <a:gd name="connsiteX1714" fmla="*/ 9066949 w 12192000"/>
              <a:gd name="connsiteY1714" fmla="*/ 6592011 h 6858079"/>
              <a:gd name="connsiteX1715" fmla="*/ 9068694 w 12192000"/>
              <a:gd name="connsiteY1715" fmla="*/ 6592011 h 6858079"/>
              <a:gd name="connsiteX1716" fmla="*/ 9077418 w 12192000"/>
              <a:gd name="connsiteY1716" fmla="*/ 6583872 h 6858079"/>
              <a:gd name="connsiteX1717" fmla="*/ 9079744 w 12192000"/>
              <a:gd name="connsiteY1717" fmla="*/ 6581548 h 6858079"/>
              <a:gd name="connsiteX1718" fmla="*/ 9046014 w 12192000"/>
              <a:gd name="connsiteY1718" fmla="*/ 6576316 h 6858079"/>
              <a:gd name="connsiteX1719" fmla="*/ 9015775 w 12192000"/>
              <a:gd name="connsiteY1719" fmla="*/ 6572247 h 6858079"/>
              <a:gd name="connsiteX1720" fmla="*/ 2662301 w 12192000"/>
              <a:gd name="connsiteY1720" fmla="*/ 6571240 h 6858079"/>
              <a:gd name="connsiteX1721" fmla="*/ 2676849 w 12192000"/>
              <a:gd name="connsiteY1721" fmla="*/ 6576415 h 6858079"/>
              <a:gd name="connsiteX1722" fmla="*/ 2673268 w 12192000"/>
              <a:gd name="connsiteY1722" fmla="*/ 6603901 h 6858079"/>
              <a:gd name="connsiteX1723" fmla="*/ 2670761 w 12192000"/>
              <a:gd name="connsiteY1723" fmla="*/ 6601760 h 6858079"/>
              <a:gd name="connsiteX1724" fmla="*/ 2669329 w 12192000"/>
              <a:gd name="connsiteY1724" fmla="*/ 6577486 h 6858079"/>
              <a:gd name="connsiteX1725" fmla="*/ 2646409 w 12192000"/>
              <a:gd name="connsiteY1725" fmla="*/ 6573203 h 6858079"/>
              <a:gd name="connsiteX1726" fmla="*/ 2646409 w 12192000"/>
              <a:gd name="connsiteY1726" fmla="*/ 6571418 h 6858079"/>
              <a:gd name="connsiteX1727" fmla="*/ 2662301 w 12192000"/>
              <a:gd name="connsiteY1727" fmla="*/ 6571240 h 6858079"/>
              <a:gd name="connsiteX1728" fmla="*/ 4091090 w 12192000"/>
              <a:gd name="connsiteY1728" fmla="*/ 6570422 h 6858079"/>
              <a:gd name="connsiteX1729" fmla="*/ 4093958 w 12192000"/>
              <a:gd name="connsiteY1729" fmla="*/ 6571860 h 6858079"/>
              <a:gd name="connsiteX1730" fmla="*/ 4073521 w 12192000"/>
              <a:gd name="connsiteY1730" fmla="*/ 6631223 h 6858079"/>
              <a:gd name="connsiteX1731" fmla="*/ 4064558 w 12192000"/>
              <a:gd name="connsiteY1731" fmla="*/ 6693463 h 6858079"/>
              <a:gd name="connsiteX1732" fmla="*/ 4058463 w 12192000"/>
              <a:gd name="connsiteY1732" fmla="*/ 6693103 h 6858079"/>
              <a:gd name="connsiteX1733" fmla="*/ 4067785 w 12192000"/>
              <a:gd name="connsiteY1733" fmla="*/ 6629783 h 6858079"/>
              <a:gd name="connsiteX1734" fmla="*/ 4091090 w 12192000"/>
              <a:gd name="connsiteY1734" fmla="*/ 6570422 h 6858079"/>
              <a:gd name="connsiteX1735" fmla="*/ 8907028 w 12192000"/>
              <a:gd name="connsiteY1735" fmla="*/ 6566434 h 6858079"/>
              <a:gd name="connsiteX1736" fmla="*/ 8888419 w 12192000"/>
              <a:gd name="connsiteY1736" fmla="*/ 6576316 h 6858079"/>
              <a:gd name="connsiteX1737" fmla="*/ 8899469 w 12192000"/>
              <a:gd name="connsiteY1737" fmla="*/ 6632703 h 6858079"/>
              <a:gd name="connsiteX1738" fmla="*/ 8903540 w 12192000"/>
              <a:gd name="connsiteY1738" fmla="*/ 6691999 h 6858079"/>
              <a:gd name="connsiteX1739" fmla="*/ 8909937 w 12192000"/>
              <a:gd name="connsiteY1739" fmla="*/ 6751874 h 6858079"/>
              <a:gd name="connsiteX1740" fmla="*/ 8914589 w 12192000"/>
              <a:gd name="connsiteY1740" fmla="*/ 6789079 h 6858079"/>
              <a:gd name="connsiteX1741" fmla="*/ 8917497 w 12192000"/>
              <a:gd name="connsiteY1741" fmla="*/ 6779197 h 6858079"/>
              <a:gd name="connsiteX1742" fmla="*/ 8926801 w 12192000"/>
              <a:gd name="connsiteY1742" fmla="*/ 6753037 h 6858079"/>
              <a:gd name="connsiteX1743" fmla="*/ 8925056 w 12192000"/>
              <a:gd name="connsiteY1743" fmla="*/ 6751293 h 6858079"/>
              <a:gd name="connsiteX1744" fmla="*/ 8919823 w 12192000"/>
              <a:gd name="connsiteY1744" fmla="*/ 6712345 h 6858079"/>
              <a:gd name="connsiteX1745" fmla="*/ 8916333 w 12192000"/>
              <a:gd name="connsiteY1745" fmla="*/ 6656537 h 6858079"/>
              <a:gd name="connsiteX1746" fmla="*/ 8911681 w 12192000"/>
              <a:gd name="connsiteY1746" fmla="*/ 6601313 h 6858079"/>
              <a:gd name="connsiteX1747" fmla="*/ 8907028 w 12192000"/>
              <a:gd name="connsiteY1747" fmla="*/ 6566434 h 6858079"/>
              <a:gd name="connsiteX1748" fmla="*/ 10727303 w 12192000"/>
              <a:gd name="connsiteY1748" fmla="*/ 6564994 h 6858079"/>
              <a:gd name="connsiteX1749" fmla="*/ 10772114 w 12192000"/>
              <a:gd name="connsiteY1749" fmla="*/ 6567018 h 6858079"/>
              <a:gd name="connsiteX1750" fmla="*/ 10771391 w 12192000"/>
              <a:gd name="connsiteY1750" fmla="*/ 6569379 h 6858079"/>
              <a:gd name="connsiteX1751" fmla="*/ 10727303 w 12192000"/>
              <a:gd name="connsiteY1751" fmla="*/ 6569041 h 6858079"/>
              <a:gd name="connsiteX1752" fmla="*/ 10690442 w 12192000"/>
              <a:gd name="connsiteY1752" fmla="*/ 6574101 h 6858079"/>
              <a:gd name="connsiteX1753" fmla="*/ 10688996 w 12192000"/>
              <a:gd name="connsiteY1753" fmla="*/ 6570390 h 6858079"/>
              <a:gd name="connsiteX1754" fmla="*/ 10727303 w 12192000"/>
              <a:gd name="connsiteY1754" fmla="*/ 6564994 h 6858079"/>
              <a:gd name="connsiteX1755" fmla="*/ 1443950 w 12192000"/>
              <a:gd name="connsiteY1755" fmla="*/ 6563940 h 6858079"/>
              <a:gd name="connsiteX1756" fmla="*/ 1443950 w 12192000"/>
              <a:gd name="connsiteY1756" fmla="*/ 6569444 h 6858079"/>
              <a:gd name="connsiteX1757" fmla="*/ 1381432 w 12192000"/>
              <a:gd name="connsiteY1757" fmla="*/ 6572746 h 6858079"/>
              <a:gd name="connsiteX1758" fmla="*/ 1381432 w 12192000"/>
              <a:gd name="connsiteY1758" fmla="*/ 6565040 h 6858079"/>
              <a:gd name="connsiteX1759" fmla="*/ 1443950 w 12192000"/>
              <a:gd name="connsiteY1759" fmla="*/ 6563940 h 6858079"/>
              <a:gd name="connsiteX1760" fmla="*/ 9010549 w 12192000"/>
              <a:gd name="connsiteY1760" fmla="*/ 6563228 h 6858079"/>
              <a:gd name="connsiteX1761" fmla="*/ 9012277 w 12192000"/>
              <a:gd name="connsiteY1761" fmla="*/ 6565639 h 6858079"/>
              <a:gd name="connsiteX1762" fmla="*/ 8987538 w 12192000"/>
              <a:gd name="connsiteY1762" fmla="*/ 6581317 h 6858079"/>
              <a:gd name="connsiteX1763" fmla="*/ 8986964 w 12192000"/>
              <a:gd name="connsiteY1763" fmla="*/ 6580715 h 6858079"/>
              <a:gd name="connsiteX1764" fmla="*/ 9010549 w 12192000"/>
              <a:gd name="connsiteY1764" fmla="*/ 6563228 h 6858079"/>
              <a:gd name="connsiteX1765" fmla="*/ 8997824 w 12192000"/>
              <a:gd name="connsiteY1765" fmla="*/ 6561344 h 6858079"/>
              <a:gd name="connsiteX1766" fmla="*/ 8999506 w 12192000"/>
              <a:gd name="connsiteY1766" fmla="*/ 6563267 h 6858079"/>
              <a:gd name="connsiteX1767" fmla="*/ 8984371 w 12192000"/>
              <a:gd name="connsiteY1767" fmla="*/ 6571594 h 6858079"/>
              <a:gd name="connsiteX1768" fmla="*/ 8983811 w 12192000"/>
              <a:gd name="connsiteY1768" fmla="*/ 6570954 h 6858079"/>
              <a:gd name="connsiteX1769" fmla="*/ 8997824 w 12192000"/>
              <a:gd name="connsiteY1769" fmla="*/ 6561344 h 6858079"/>
              <a:gd name="connsiteX1770" fmla="*/ 9005994 w 12192000"/>
              <a:gd name="connsiteY1770" fmla="*/ 6560679 h 6858079"/>
              <a:gd name="connsiteX1771" fmla="*/ 9006570 w 12192000"/>
              <a:gd name="connsiteY1771" fmla="*/ 6563139 h 6858079"/>
              <a:gd name="connsiteX1772" fmla="*/ 8986965 w 12192000"/>
              <a:gd name="connsiteY1772" fmla="*/ 6574209 h 6858079"/>
              <a:gd name="connsiteX1773" fmla="*/ 8986389 w 12192000"/>
              <a:gd name="connsiteY1773" fmla="*/ 6572979 h 6858079"/>
              <a:gd name="connsiteX1774" fmla="*/ 9005994 w 12192000"/>
              <a:gd name="connsiteY1774" fmla="*/ 6560679 h 6858079"/>
              <a:gd name="connsiteX1775" fmla="*/ 2829214 w 12192000"/>
              <a:gd name="connsiteY1775" fmla="*/ 6557980 h 6858079"/>
              <a:gd name="connsiteX1776" fmla="*/ 2829935 w 12192000"/>
              <a:gd name="connsiteY1776" fmla="*/ 6559746 h 6858079"/>
              <a:gd name="connsiteX1777" fmla="*/ 2787800 w 12192000"/>
              <a:gd name="connsiteY1777" fmla="*/ 6576354 h 6858079"/>
              <a:gd name="connsiteX1778" fmla="*/ 2731261 w 12192000"/>
              <a:gd name="connsiteY1778" fmla="*/ 6585541 h 6858079"/>
              <a:gd name="connsiteX1779" fmla="*/ 2731261 w 12192000"/>
              <a:gd name="connsiteY1779" fmla="*/ 6581301 h 6858079"/>
              <a:gd name="connsiteX1780" fmla="*/ 2787080 w 12192000"/>
              <a:gd name="connsiteY1780" fmla="*/ 6572114 h 6858079"/>
              <a:gd name="connsiteX1781" fmla="*/ 2829214 w 12192000"/>
              <a:gd name="connsiteY1781" fmla="*/ 6557980 h 6858079"/>
              <a:gd name="connsiteX1782" fmla="*/ 8229050 w 12192000"/>
              <a:gd name="connsiteY1782" fmla="*/ 6554692 h 6858079"/>
              <a:gd name="connsiteX1783" fmla="*/ 8198962 w 12192000"/>
              <a:gd name="connsiteY1783" fmla="*/ 6566316 h 6858079"/>
              <a:gd name="connsiteX1784" fmla="*/ 8188032 w 12192000"/>
              <a:gd name="connsiteY1784" fmla="*/ 6595875 h 6858079"/>
              <a:gd name="connsiteX1785" fmla="*/ 8229178 w 12192000"/>
              <a:gd name="connsiteY1785" fmla="*/ 6632734 h 6858079"/>
              <a:gd name="connsiteX1786" fmla="*/ 8252249 w 12192000"/>
              <a:gd name="connsiteY1786" fmla="*/ 6632989 h 6858079"/>
              <a:gd name="connsiteX1787" fmla="*/ 8262582 w 12192000"/>
              <a:gd name="connsiteY1787" fmla="*/ 6592930 h 6858079"/>
              <a:gd name="connsiteX1788" fmla="*/ 8229050 w 12192000"/>
              <a:gd name="connsiteY1788" fmla="*/ 6554692 h 6858079"/>
              <a:gd name="connsiteX1789" fmla="*/ 9917644 w 12192000"/>
              <a:gd name="connsiteY1789" fmla="*/ 6554476 h 6858079"/>
              <a:gd name="connsiteX1790" fmla="*/ 9918764 w 12192000"/>
              <a:gd name="connsiteY1790" fmla="*/ 6558393 h 6858079"/>
              <a:gd name="connsiteX1791" fmla="*/ 9887843 w 12192000"/>
              <a:gd name="connsiteY1791" fmla="*/ 6602898 h 6858079"/>
              <a:gd name="connsiteX1792" fmla="*/ 9851543 w 12192000"/>
              <a:gd name="connsiteY1792" fmla="*/ 6653761 h 6858079"/>
              <a:gd name="connsiteX1793" fmla="*/ 9845717 w 12192000"/>
              <a:gd name="connsiteY1793" fmla="*/ 6650582 h 6858079"/>
              <a:gd name="connsiteX1794" fmla="*/ 9913835 w 12192000"/>
              <a:gd name="connsiteY1794" fmla="*/ 6555668 h 6858079"/>
              <a:gd name="connsiteX1795" fmla="*/ 9917644 w 12192000"/>
              <a:gd name="connsiteY1795" fmla="*/ 6554476 h 6858079"/>
              <a:gd name="connsiteX1796" fmla="*/ 8836664 w 12192000"/>
              <a:gd name="connsiteY1796" fmla="*/ 6553063 h 6858079"/>
              <a:gd name="connsiteX1797" fmla="*/ 8834337 w 12192000"/>
              <a:gd name="connsiteY1797" fmla="*/ 6554806 h 6858079"/>
              <a:gd name="connsiteX1798" fmla="*/ 8816891 w 12192000"/>
              <a:gd name="connsiteY1798" fmla="*/ 6563526 h 6858079"/>
              <a:gd name="connsiteX1799" fmla="*/ 8810495 w 12192000"/>
              <a:gd name="connsiteY1799" fmla="*/ 6567596 h 6858079"/>
              <a:gd name="connsiteX1800" fmla="*/ 8882605 w 12192000"/>
              <a:gd name="connsiteY1800" fmla="*/ 6573990 h 6858079"/>
              <a:gd name="connsiteX1801" fmla="*/ 8882605 w 12192000"/>
              <a:gd name="connsiteY1801" fmla="*/ 6574571 h 6858079"/>
              <a:gd name="connsiteX1802" fmla="*/ 8883186 w 12192000"/>
              <a:gd name="connsiteY1802" fmla="*/ 6573990 h 6858079"/>
              <a:gd name="connsiteX1803" fmla="*/ 8900633 w 12192000"/>
              <a:gd name="connsiteY1803" fmla="*/ 6562364 h 6858079"/>
              <a:gd name="connsiteX1804" fmla="*/ 8836664 w 12192000"/>
              <a:gd name="connsiteY1804" fmla="*/ 6553063 h 6858079"/>
              <a:gd name="connsiteX1805" fmla="*/ 5248909 w 12192000"/>
              <a:gd name="connsiteY1805" fmla="*/ 6551552 h 6858079"/>
              <a:gd name="connsiteX1806" fmla="*/ 5253064 w 12192000"/>
              <a:gd name="connsiteY1806" fmla="*/ 6553393 h 6858079"/>
              <a:gd name="connsiteX1807" fmla="*/ 5199152 w 12192000"/>
              <a:gd name="connsiteY1807" fmla="*/ 6701712 h 6858079"/>
              <a:gd name="connsiteX1808" fmla="*/ 5198111 w 12192000"/>
              <a:gd name="connsiteY1808" fmla="*/ 6700231 h 6858079"/>
              <a:gd name="connsiteX1809" fmla="*/ 5247315 w 12192000"/>
              <a:gd name="connsiteY1809" fmla="*/ 6555222 h 6858079"/>
              <a:gd name="connsiteX1810" fmla="*/ 5248909 w 12192000"/>
              <a:gd name="connsiteY1810" fmla="*/ 6551552 h 6858079"/>
              <a:gd name="connsiteX1811" fmla="*/ 2004459 w 12192000"/>
              <a:gd name="connsiteY1811" fmla="*/ 6551063 h 6858079"/>
              <a:gd name="connsiteX1812" fmla="*/ 2005847 w 12192000"/>
              <a:gd name="connsiteY1812" fmla="*/ 6553928 h 6858079"/>
              <a:gd name="connsiteX1813" fmla="*/ 1964281 w 12192000"/>
              <a:gd name="connsiteY1813" fmla="*/ 6636324 h 6858079"/>
              <a:gd name="connsiteX1814" fmla="*/ 1958548 w 12192000"/>
              <a:gd name="connsiteY1814" fmla="*/ 6632741 h 6858079"/>
              <a:gd name="connsiteX1815" fmla="*/ 2001190 w 12192000"/>
              <a:gd name="connsiteY1815" fmla="*/ 6552495 h 6858079"/>
              <a:gd name="connsiteX1816" fmla="*/ 2004459 w 12192000"/>
              <a:gd name="connsiteY1816" fmla="*/ 6551063 h 6858079"/>
              <a:gd name="connsiteX1817" fmla="*/ 8832011 w 12192000"/>
              <a:gd name="connsiteY1817" fmla="*/ 6547831 h 6858079"/>
              <a:gd name="connsiteX1818" fmla="*/ 8836083 w 12192000"/>
              <a:gd name="connsiteY1818" fmla="*/ 6549575 h 6858079"/>
              <a:gd name="connsiteX1819" fmla="*/ 8908192 w 12192000"/>
              <a:gd name="connsiteY1819" fmla="*/ 6555387 h 6858079"/>
              <a:gd name="connsiteX1820" fmla="*/ 8911099 w 12192000"/>
              <a:gd name="connsiteY1820" fmla="*/ 6560621 h 6858079"/>
              <a:gd name="connsiteX1821" fmla="*/ 8911099 w 12192000"/>
              <a:gd name="connsiteY1821" fmla="*/ 6564689 h 6858079"/>
              <a:gd name="connsiteX1822" fmla="*/ 8918659 w 12192000"/>
              <a:gd name="connsiteY1822" fmla="*/ 6605382 h 6858079"/>
              <a:gd name="connsiteX1823" fmla="*/ 8923894 w 12192000"/>
              <a:gd name="connsiteY1823" fmla="*/ 6654794 h 6858079"/>
              <a:gd name="connsiteX1824" fmla="*/ 8926801 w 12192000"/>
              <a:gd name="connsiteY1824" fmla="*/ 6705949 h 6858079"/>
              <a:gd name="connsiteX1825" fmla="*/ 8930289 w 12192000"/>
              <a:gd name="connsiteY1825" fmla="*/ 6743154 h 6858079"/>
              <a:gd name="connsiteX1826" fmla="*/ 8948317 w 12192000"/>
              <a:gd name="connsiteY1826" fmla="*/ 6697812 h 6858079"/>
              <a:gd name="connsiteX1827" fmla="*/ 8970997 w 12192000"/>
              <a:gd name="connsiteY1827" fmla="*/ 6639099 h 6858079"/>
              <a:gd name="connsiteX1828" fmla="*/ 8987280 w 12192000"/>
              <a:gd name="connsiteY1828" fmla="*/ 6591430 h 6858079"/>
              <a:gd name="connsiteX1829" fmla="*/ 8985535 w 12192000"/>
              <a:gd name="connsiteY1829" fmla="*/ 6591430 h 6858079"/>
              <a:gd name="connsiteX1830" fmla="*/ 8986699 w 12192000"/>
              <a:gd name="connsiteY1830" fmla="*/ 6586198 h 6858079"/>
              <a:gd name="connsiteX1831" fmla="*/ 8987280 w 12192000"/>
              <a:gd name="connsiteY1831" fmla="*/ 6586198 h 6858079"/>
              <a:gd name="connsiteX1832" fmla="*/ 9011704 w 12192000"/>
              <a:gd name="connsiteY1832" fmla="*/ 6567015 h 6858079"/>
              <a:gd name="connsiteX1833" fmla="*/ 9013449 w 12192000"/>
              <a:gd name="connsiteY1833" fmla="*/ 6565853 h 6858079"/>
              <a:gd name="connsiteX1834" fmla="*/ 9014030 w 12192000"/>
              <a:gd name="connsiteY1834" fmla="*/ 6565270 h 6858079"/>
              <a:gd name="connsiteX1835" fmla="*/ 9019265 w 12192000"/>
              <a:gd name="connsiteY1835" fmla="*/ 6566434 h 6858079"/>
              <a:gd name="connsiteX1836" fmla="*/ 9051830 w 12192000"/>
              <a:gd name="connsiteY1836" fmla="*/ 6569339 h 6858079"/>
              <a:gd name="connsiteX1837" fmla="*/ 9089629 w 12192000"/>
              <a:gd name="connsiteY1837" fmla="*/ 6573990 h 6858079"/>
              <a:gd name="connsiteX1838" fmla="*/ 9090211 w 12192000"/>
              <a:gd name="connsiteY1838" fmla="*/ 6574571 h 6858079"/>
              <a:gd name="connsiteX1839" fmla="*/ 9095445 w 12192000"/>
              <a:gd name="connsiteY1839" fmla="*/ 6578641 h 6858079"/>
              <a:gd name="connsiteX1840" fmla="*/ 9103586 w 12192000"/>
              <a:gd name="connsiteY1840" fmla="*/ 6679790 h 6858079"/>
              <a:gd name="connsiteX1841" fmla="*/ 9108238 w 12192000"/>
              <a:gd name="connsiteY1841" fmla="*/ 6728621 h 6858079"/>
              <a:gd name="connsiteX1842" fmla="*/ 9111728 w 12192000"/>
              <a:gd name="connsiteY1842" fmla="*/ 6764081 h 6858079"/>
              <a:gd name="connsiteX1843" fmla="*/ 9129755 w 12192000"/>
              <a:gd name="connsiteY1843" fmla="*/ 6716414 h 6858079"/>
              <a:gd name="connsiteX1844" fmla="*/ 9151272 w 12192000"/>
              <a:gd name="connsiteY1844" fmla="*/ 6658863 h 6858079"/>
              <a:gd name="connsiteX1845" fmla="*/ 9166972 w 12192000"/>
              <a:gd name="connsiteY1845" fmla="*/ 6609452 h 6858079"/>
              <a:gd name="connsiteX1846" fmla="*/ 9165810 w 12192000"/>
              <a:gd name="connsiteY1846" fmla="*/ 6608288 h 6858079"/>
              <a:gd name="connsiteX1847" fmla="*/ 9166391 w 12192000"/>
              <a:gd name="connsiteY1847" fmla="*/ 6604218 h 6858079"/>
              <a:gd name="connsiteX1848" fmla="*/ 9167555 w 12192000"/>
              <a:gd name="connsiteY1848" fmla="*/ 6604218 h 6858079"/>
              <a:gd name="connsiteX1849" fmla="*/ 9177441 w 12192000"/>
              <a:gd name="connsiteY1849" fmla="*/ 6596081 h 6858079"/>
              <a:gd name="connsiteX1850" fmla="*/ 9190235 w 12192000"/>
              <a:gd name="connsiteY1850" fmla="*/ 6587942 h 6858079"/>
              <a:gd name="connsiteX1851" fmla="*/ 9191979 w 12192000"/>
              <a:gd name="connsiteY1851" fmla="*/ 6585617 h 6858079"/>
              <a:gd name="connsiteX1852" fmla="*/ 9265835 w 12192000"/>
              <a:gd name="connsiteY1852" fmla="*/ 6593174 h 6858079"/>
              <a:gd name="connsiteX1853" fmla="*/ 9268161 w 12192000"/>
              <a:gd name="connsiteY1853" fmla="*/ 6596081 h 6858079"/>
              <a:gd name="connsiteX1854" fmla="*/ 9273394 w 12192000"/>
              <a:gd name="connsiteY1854" fmla="*/ 6599569 h 6858079"/>
              <a:gd name="connsiteX1855" fmla="*/ 9273975 w 12192000"/>
              <a:gd name="connsiteY1855" fmla="*/ 6597243 h 6858079"/>
              <a:gd name="connsiteX1856" fmla="*/ 9277465 w 12192000"/>
              <a:gd name="connsiteY1856" fmla="*/ 6598986 h 6858079"/>
              <a:gd name="connsiteX1857" fmla="*/ 9260600 w 12192000"/>
              <a:gd name="connsiteY1857" fmla="*/ 6654794 h 6858079"/>
              <a:gd name="connsiteX1858" fmla="*/ 9266416 w 12192000"/>
              <a:gd name="connsiteY1858" fmla="*/ 6650724 h 6858079"/>
              <a:gd name="connsiteX1859" fmla="*/ 9282118 w 12192000"/>
              <a:gd name="connsiteY1859" fmla="*/ 6643167 h 6858079"/>
              <a:gd name="connsiteX1860" fmla="*/ 9286187 w 12192000"/>
              <a:gd name="connsiteY1860" fmla="*/ 6645493 h 6858079"/>
              <a:gd name="connsiteX1861" fmla="*/ 9357716 w 12192000"/>
              <a:gd name="connsiteY1861" fmla="*/ 6654794 h 6858079"/>
              <a:gd name="connsiteX1862" fmla="*/ 9360623 w 12192000"/>
              <a:gd name="connsiteY1862" fmla="*/ 6660026 h 6858079"/>
              <a:gd name="connsiteX1863" fmla="*/ 9360042 w 12192000"/>
              <a:gd name="connsiteY1863" fmla="*/ 6663514 h 6858079"/>
              <a:gd name="connsiteX1864" fmla="*/ 9365858 w 12192000"/>
              <a:gd name="connsiteY1864" fmla="*/ 6704787 h 6858079"/>
              <a:gd name="connsiteX1865" fmla="*/ 9368765 w 12192000"/>
              <a:gd name="connsiteY1865" fmla="*/ 6754780 h 6858079"/>
              <a:gd name="connsiteX1866" fmla="*/ 9369927 w 12192000"/>
              <a:gd name="connsiteY1866" fmla="*/ 6805356 h 6858079"/>
              <a:gd name="connsiteX1867" fmla="*/ 9371672 w 12192000"/>
              <a:gd name="connsiteY1867" fmla="*/ 6843142 h 6858079"/>
              <a:gd name="connsiteX1868" fmla="*/ 9391445 w 12192000"/>
              <a:gd name="connsiteY1868" fmla="*/ 6798379 h 6858079"/>
              <a:gd name="connsiteX1869" fmla="*/ 9417033 w 12192000"/>
              <a:gd name="connsiteY1869" fmla="*/ 6740830 h 6858079"/>
              <a:gd name="connsiteX1870" fmla="*/ 9435641 w 12192000"/>
              <a:gd name="connsiteY1870" fmla="*/ 6693742 h 6858079"/>
              <a:gd name="connsiteX1871" fmla="*/ 9433897 w 12192000"/>
              <a:gd name="connsiteY1871" fmla="*/ 6693742 h 6858079"/>
              <a:gd name="connsiteX1872" fmla="*/ 9434478 w 12192000"/>
              <a:gd name="connsiteY1872" fmla="*/ 6688511 h 6858079"/>
              <a:gd name="connsiteX1873" fmla="*/ 9435641 w 12192000"/>
              <a:gd name="connsiteY1873" fmla="*/ 6688511 h 6858079"/>
              <a:gd name="connsiteX1874" fmla="*/ 9460648 w 12192000"/>
              <a:gd name="connsiteY1874" fmla="*/ 6670489 h 6858079"/>
              <a:gd name="connsiteX1875" fmla="*/ 9462391 w 12192000"/>
              <a:gd name="connsiteY1875" fmla="*/ 6669327 h 6858079"/>
              <a:gd name="connsiteX1876" fmla="*/ 9462974 w 12192000"/>
              <a:gd name="connsiteY1876" fmla="*/ 6669327 h 6858079"/>
              <a:gd name="connsiteX1877" fmla="*/ 9468207 w 12192000"/>
              <a:gd name="connsiteY1877" fmla="*/ 6670489 h 6858079"/>
              <a:gd name="connsiteX1878" fmla="*/ 9501354 w 12192000"/>
              <a:gd name="connsiteY1878" fmla="*/ 6674559 h 6858079"/>
              <a:gd name="connsiteX1879" fmla="*/ 9538572 w 12192000"/>
              <a:gd name="connsiteY1879" fmla="*/ 6681534 h 6858079"/>
              <a:gd name="connsiteX1880" fmla="*/ 9539153 w 12192000"/>
              <a:gd name="connsiteY1880" fmla="*/ 6681534 h 6858079"/>
              <a:gd name="connsiteX1881" fmla="*/ 9543805 w 12192000"/>
              <a:gd name="connsiteY1881" fmla="*/ 6686184 h 6858079"/>
              <a:gd name="connsiteX1882" fmla="*/ 9547876 w 12192000"/>
              <a:gd name="connsiteY1882" fmla="*/ 6787334 h 6858079"/>
              <a:gd name="connsiteX1883" fmla="*/ 9550203 w 12192000"/>
              <a:gd name="connsiteY1883" fmla="*/ 6836165 h 6858079"/>
              <a:gd name="connsiteX1884" fmla="*/ 9551260 w 12192000"/>
              <a:gd name="connsiteY1884" fmla="*/ 6858000 h 6858079"/>
              <a:gd name="connsiteX1885" fmla="*/ 9545431 w 12192000"/>
              <a:gd name="connsiteY1885" fmla="*/ 6858000 h 6858079"/>
              <a:gd name="connsiteX1886" fmla="*/ 9543805 w 12192000"/>
              <a:gd name="connsiteY1886" fmla="*/ 6841978 h 6858079"/>
              <a:gd name="connsiteX1887" fmla="*/ 9540317 w 12192000"/>
              <a:gd name="connsiteY1887" fmla="*/ 6787915 h 6858079"/>
              <a:gd name="connsiteX1888" fmla="*/ 9539153 w 12192000"/>
              <a:gd name="connsiteY1888" fmla="*/ 6689092 h 6858079"/>
              <a:gd name="connsiteX1889" fmla="*/ 9529267 w 12192000"/>
              <a:gd name="connsiteY1889" fmla="*/ 6694905 h 6858079"/>
              <a:gd name="connsiteX1890" fmla="*/ 9519382 w 12192000"/>
              <a:gd name="connsiteY1890" fmla="*/ 6701881 h 6858079"/>
              <a:gd name="connsiteX1891" fmla="*/ 9524615 w 12192000"/>
              <a:gd name="connsiteY1891" fmla="*/ 6818726 h 6858079"/>
              <a:gd name="connsiteX1892" fmla="*/ 9529620 w 12192000"/>
              <a:gd name="connsiteY1892" fmla="*/ 6858000 h 6858079"/>
              <a:gd name="connsiteX1893" fmla="*/ 9522564 w 12192000"/>
              <a:gd name="connsiteY1893" fmla="*/ 6858000 h 6858079"/>
              <a:gd name="connsiteX1894" fmla="*/ 9515892 w 12192000"/>
              <a:gd name="connsiteY1894" fmla="*/ 6814076 h 6858079"/>
              <a:gd name="connsiteX1895" fmla="*/ 9512403 w 12192000"/>
              <a:gd name="connsiteY1895" fmla="*/ 6705368 h 6858079"/>
              <a:gd name="connsiteX1896" fmla="*/ 9443201 w 12192000"/>
              <a:gd name="connsiteY1896" fmla="*/ 6695486 h 6858079"/>
              <a:gd name="connsiteX1897" fmla="*/ 9396679 w 12192000"/>
              <a:gd name="connsiteY1897" fmla="*/ 6806518 h 6858079"/>
              <a:gd name="connsiteX1898" fmla="*/ 9373556 w 12192000"/>
              <a:gd name="connsiteY1898" fmla="*/ 6858000 h 6858079"/>
              <a:gd name="connsiteX1899" fmla="*/ 9365984 w 12192000"/>
              <a:gd name="connsiteY1899" fmla="*/ 6858000 h 6858079"/>
              <a:gd name="connsiteX1900" fmla="*/ 9368184 w 12192000"/>
              <a:gd name="connsiteY1900" fmla="*/ 6853024 h 6858079"/>
              <a:gd name="connsiteX1901" fmla="*/ 9366439 w 12192000"/>
              <a:gd name="connsiteY1901" fmla="*/ 6850698 h 6858079"/>
              <a:gd name="connsiteX1902" fmla="*/ 9362949 w 12192000"/>
              <a:gd name="connsiteY1902" fmla="*/ 6811750 h 6858079"/>
              <a:gd name="connsiteX1903" fmla="*/ 9361787 w 12192000"/>
              <a:gd name="connsiteY1903" fmla="*/ 6755363 h 6858079"/>
              <a:gd name="connsiteX1904" fmla="*/ 9359461 w 12192000"/>
              <a:gd name="connsiteY1904" fmla="*/ 6700136 h 6858079"/>
              <a:gd name="connsiteX1905" fmla="*/ 9356553 w 12192000"/>
              <a:gd name="connsiteY1905" fmla="*/ 6665839 h 6858079"/>
              <a:gd name="connsiteX1906" fmla="*/ 9336781 w 12192000"/>
              <a:gd name="connsiteY1906" fmla="*/ 6674559 h 6858079"/>
              <a:gd name="connsiteX1907" fmla="*/ 9336781 w 12192000"/>
              <a:gd name="connsiteY1907" fmla="*/ 6675140 h 6858079"/>
              <a:gd name="connsiteX1908" fmla="*/ 9346085 w 12192000"/>
              <a:gd name="connsiteY1908" fmla="*/ 6730947 h 6858079"/>
              <a:gd name="connsiteX1909" fmla="*/ 9347249 w 12192000"/>
              <a:gd name="connsiteY1909" fmla="*/ 6790242 h 6858079"/>
              <a:gd name="connsiteX1910" fmla="*/ 9350737 w 12192000"/>
              <a:gd name="connsiteY1910" fmla="*/ 6850698 h 6858079"/>
              <a:gd name="connsiteX1911" fmla="*/ 9351411 w 12192000"/>
              <a:gd name="connsiteY1911" fmla="*/ 6858000 h 6858079"/>
              <a:gd name="connsiteX1912" fmla="*/ 9346752 w 12192000"/>
              <a:gd name="connsiteY1912" fmla="*/ 6858000 h 6858079"/>
              <a:gd name="connsiteX1913" fmla="*/ 9339107 w 12192000"/>
              <a:gd name="connsiteY1913" fmla="*/ 6791404 h 6858079"/>
              <a:gd name="connsiteX1914" fmla="*/ 9338526 w 12192000"/>
              <a:gd name="connsiteY1914" fmla="*/ 6731528 h 6858079"/>
              <a:gd name="connsiteX1915" fmla="*/ 9330383 w 12192000"/>
              <a:gd name="connsiteY1915" fmla="*/ 6678628 h 6858079"/>
              <a:gd name="connsiteX1916" fmla="*/ 9282699 w 12192000"/>
              <a:gd name="connsiteY1916" fmla="*/ 6671651 h 6858079"/>
              <a:gd name="connsiteX1917" fmla="*/ 9256529 w 12192000"/>
              <a:gd name="connsiteY1917" fmla="*/ 6667001 h 6858079"/>
              <a:gd name="connsiteX1918" fmla="*/ 9256529 w 12192000"/>
              <a:gd name="connsiteY1918" fmla="*/ 6667584 h 6858079"/>
              <a:gd name="connsiteX1919" fmla="*/ 9265835 w 12192000"/>
              <a:gd name="connsiteY1919" fmla="*/ 6708856 h 6858079"/>
              <a:gd name="connsiteX1920" fmla="*/ 9269323 w 12192000"/>
              <a:gd name="connsiteY1920" fmla="*/ 6756525 h 6858079"/>
              <a:gd name="connsiteX1921" fmla="*/ 9273963 w 12192000"/>
              <a:gd name="connsiteY1921" fmla="*/ 6858000 h 6858079"/>
              <a:gd name="connsiteX1922" fmla="*/ 9265671 w 12192000"/>
              <a:gd name="connsiteY1922" fmla="*/ 6858000 h 6858079"/>
              <a:gd name="connsiteX1923" fmla="*/ 9265252 w 12192000"/>
              <a:gd name="connsiteY1923" fmla="*/ 6854186 h 6858079"/>
              <a:gd name="connsiteX1924" fmla="*/ 9260019 w 12192000"/>
              <a:gd name="connsiteY1924" fmla="*/ 6746643 h 6858079"/>
              <a:gd name="connsiteX1925" fmla="*/ 9255367 w 12192000"/>
              <a:gd name="connsiteY1925" fmla="*/ 6699555 h 6858079"/>
              <a:gd name="connsiteX1926" fmla="*/ 9252458 w 12192000"/>
              <a:gd name="connsiteY1926" fmla="*/ 6683279 h 6858079"/>
              <a:gd name="connsiteX1927" fmla="*/ 9247805 w 12192000"/>
              <a:gd name="connsiteY1927" fmla="*/ 6696067 h 6858079"/>
              <a:gd name="connsiteX1928" fmla="*/ 9228615 w 12192000"/>
              <a:gd name="connsiteY1928" fmla="*/ 6744316 h 6858079"/>
              <a:gd name="connsiteX1929" fmla="*/ 9214659 w 12192000"/>
              <a:gd name="connsiteY1929" fmla="*/ 6790242 h 6858079"/>
              <a:gd name="connsiteX1930" fmla="*/ 9197795 w 12192000"/>
              <a:gd name="connsiteY1930" fmla="*/ 6841978 h 6858079"/>
              <a:gd name="connsiteX1931" fmla="*/ 9191679 w 12192000"/>
              <a:gd name="connsiteY1931" fmla="*/ 6858000 h 6858079"/>
              <a:gd name="connsiteX1932" fmla="*/ 9182765 w 12192000"/>
              <a:gd name="connsiteY1932" fmla="*/ 6858000 h 6858079"/>
              <a:gd name="connsiteX1933" fmla="*/ 9193142 w 12192000"/>
              <a:gd name="connsiteY1933" fmla="*/ 6828609 h 6858079"/>
              <a:gd name="connsiteX1934" fmla="*/ 9208261 w 12192000"/>
              <a:gd name="connsiteY1934" fmla="*/ 6781521 h 6858079"/>
              <a:gd name="connsiteX1935" fmla="*/ 9225127 w 12192000"/>
              <a:gd name="connsiteY1935" fmla="*/ 6731528 h 6858079"/>
              <a:gd name="connsiteX1936" fmla="*/ 9242572 w 12192000"/>
              <a:gd name="connsiteY1936" fmla="*/ 6688511 h 6858079"/>
              <a:gd name="connsiteX1937" fmla="*/ 9272813 w 12192000"/>
              <a:gd name="connsiteY1937" fmla="*/ 6601313 h 6858079"/>
              <a:gd name="connsiteX1938" fmla="*/ 9272231 w 12192000"/>
              <a:gd name="connsiteY1938" fmla="*/ 6601894 h 6858079"/>
              <a:gd name="connsiteX1939" fmla="*/ 9260600 w 12192000"/>
              <a:gd name="connsiteY1939" fmla="*/ 6609452 h 6858079"/>
              <a:gd name="connsiteX1940" fmla="*/ 9254203 w 12192000"/>
              <a:gd name="connsiteY1940" fmla="*/ 6615264 h 6858079"/>
              <a:gd name="connsiteX1941" fmla="*/ 9253622 w 12192000"/>
              <a:gd name="connsiteY1941" fmla="*/ 6615264 h 6858079"/>
              <a:gd name="connsiteX1942" fmla="*/ 9221637 w 12192000"/>
              <a:gd name="connsiteY1942" fmla="*/ 6705368 h 6858079"/>
              <a:gd name="connsiteX1943" fmla="*/ 9190235 w 12192000"/>
              <a:gd name="connsiteY1943" fmla="*/ 6798379 h 6858079"/>
              <a:gd name="connsiteX1944" fmla="*/ 9169877 w 12192000"/>
              <a:gd name="connsiteY1944" fmla="*/ 6858000 h 6858079"/>
              <a:gd name="connsiteX1945" fmla="*/ 9160711 w 12192000"/>
              <a:gd name="connsiteY1945" fmla="*/ 6858000 h 6858079"/>
              <a:gd name="connsiteX1946" fmla="*/ 9180929 w 12192000"/>
              <a:gd name="connsiteY1946" fmla="*/ 6800705 h 6858079"/>
              <a:gd name="connsiteX1947" fmla="*/ 9188490 w 12192000"/>
              <a:gd name="connsiteY1947" fmla="*/ 6779778 h 6858079"/>
              <a:gd name="connsiteX1948" fmla="*/ 9182093 w 12192000"/>
              <a:gd name="connsiteY1948" fmla="*/ 6782684 h 6858079"/>
              <a:gd name="connsiteX1949" fmla="*/ 9181512 w 12192000"/>
              <a:gd name="connsiteY1949" fmla="*/ 6781521 h 6858079"/>
              <a:gd name="connsiteX1950" fmla="*/ 9186164 w 12192000"/>
              <a:gd name="connsiteY1950" fmla="*/ 6779197 h 6858079"/>
              <a:gd name="connsiteX1951" fmla="*/ 9189071 w 12192000"/>
              <a:gd name="connsiteY1951" fmla="*/ 6777452 h 6858079"/>
              <a:gd name="connsiteX1952" fmla="*/ 9190816 w 12192000"/>
              <a:gd name="connsiteY1952" fmla="*/ 6771058 h 6858079"/>
              <a:gd name="connsiteX1953" fmla="*/ 9188490 w 12192000"/>
              <a:gd name="connsiteY1953" fmla="*/ 6772220 h 6858079"/>
              <a:gd name="connsiteX1954" fmla="*/ 9183255 w 12192000"/>
              <a:gd name="connsiteY1954" fmla="*/ 6775709 h 6858079"/>
              <a:gd name="connsiteX1955" fmla="*/ 9182093 w 12192000"/>
              <a:gd name="connsiteY1955" fmla="*/ 6774546 h 6858079"/>
              <a:gd name="connsiteX1956" fmla="*/ 9191979 w 12192000"/>
              <a:gd name="connsiteY1956" fmla="*/ 6768151 h 6858079"/>
              <a:gd name="connsiteX1957" fmla="*/ 9194305 w 12192000"/>
              <a:gd name="connsiteY1957" fmla="*/ 6762919 h 6858079"/>
              <a:gd name="connsiteX1958" fmla="*/ 9181512 w 12192000"/>
              <a:gd name="connsiteY1958" fmla="*/ 6768732 h 6858079"/>
              <a:gd name="connsiteX1959" fmla="*/ 9180929 w 12192000"/>
              <a:gd name="connsiteY1959" fmla="*/ 6767570 h 6858079"/>
              <a:gd name="connsiteX1960" fmla="*/ 9195469 w 12192000"/>
              <a:gd name="connsiteY1960" fmla="*/ 6760013 h 6858079"/>
              <a:gd name="connsiteX1961" fmla="*/ 9196631 w 12192000"/>
              <a:gd name="connsiteY1961" fmla="*/ 6754199 h 6858079"/>
              <a:gd name="connsiteX1962" fmla="*/ 9183255 w 12192000"/>
              <a:gd name="connsiteY1962" fmla="*/ 6761176 h 6858079"/>
              <a:gd name="connsiteX1963" fmla="*/ 9182674 w 12192000"/>
              <a:gd name="connsiteY1963" fmla="*/ 6760013 h 6858079"/>
              <a:gd name="connsiteX1964" fmla="*/ 9197795 w 12192000"/>
              <a:gd name="connsiteY1964" fmla="*/ 6751293 h 6858079"/>
              <a:gd name="connsiteX1965" fmla="*/ 9200121 w 12192000"/>
              <a:gd name="connsiteY1965" fmla="*/ 6745480 h 6858079"/>
              <a:gd name="connsiteX1966" fmla="*/ 9182674 w 12192000"/>
              <a:gd name="connsiteY1966" fmla="*/ 6752455 h 6858079"/>
              <a:gd name="connsiteX1967" fmla="*/ 9182093 w 12192000"/>
              <a:gd name="connsiteY1967" fmla="*/ 6751293 h 6858079"/>
              <a:gd name="connsiteX1968" fmla="*/ 9201283 w 12192000"/>
              <a:gd name="connsiteY1968" fmla="*/ 6741992 h 6858079"/>
              <a:gd name="connsiteX1969" fmla="*/ 9204192 w 12192000"/>
              <a:gd name="connsiteY1969" fmla="*/ 6734434 h 6858079"/>
              <a:gd name="connsiteX1970" fmla="*/ 9183255 w 12192000"/>
              <a:gd name="connsiteY1970" fmla="*/ 6743154 h 6858079"/>
              <a:gd name="connsiteX1971" fmla="*/ 9182674 w 12192000"/>
              <a:gd name="connsiteY1971" fmla="*/ 6741992 h 6858079"/>
              <a:gd name="connsiteX1972" fmla="*/ 9204773 w 12192000"/>
              <a:gd name="connsiteY1972" fmla="*/ 6730947 h 6858079"/>
              <a:gd name="connsiteX1973" fmla="*/ 9207680 w 12192000"/>
              <a:gd name="connsiteY1973" fmla="*/ 6724552 h 6858079"/>
              <a:gd name="connsiteX1974" fmla="*/ 9186164 w 12192000"/>
              <a:gd name="connsiteY1974" fmla="*/ 6734434 h 6858079"/>
              <a:gd name="connsiteX1975" fmla="*/ 9185000 w 12192000"/>
              <a:gd name="connsiteY1975" fmla="*/ 6732691 h 6858079"/>
              <a:gd name="connsiteX1976" fmla="*/ 9208261 w 12192000"/>
              <a:gd name="connsiteY1976" fmla="*/ 6721646 h 6858079"/>
              <a:gd name="connsiteX1977" fmla="*/ 9210588 w 12192000"/>
              <a:gd name="connsiteY1977" fmla="*/ 6714669 h 6858079"/>
              <a:gd name="connsiteX1978" fmla="*/ 9190816 w 12192000"/>
              <a:gd name="connsiteY1978" fmla="*/ 6723971 h 6858079"/>
              <a:gd name="connsiteX1979" fmla="*/ 9190235 w 12192000"/>
              <a:gd name="connsiteY1979" fmla="*/ 6722808 h 6858079"/>
              <a:gd name="connsiteX1980" fmla="*/ 9212333 w 12192000"/>
              <a:gd name="connsiteY1980" fmla="*/ 6711183 h 6858079"/>
              <a:gd name="connsiteX1981" fmla="*/ 9214077 w 12192000"/>
              <a:gd name="connsiteY1981" fmla="*/ 6705368 h 6858079"/>
              <a:gd name="connsiteX1982" fmla="*/ 9193724 w 12192000"/>
              <a:gd name="connsiteY1982" fmla="*/ 6715250 h 6858079"/>
              <a:gd name="connsiteX1983" fmla="*/ 9192561 w 12192000"/>
              <a:gd name="connsiteY1983" fmla="*/ 6714088 h 6858079"/>
              <a:gd name="connsiteX1984" fmla="*/ 9215823 w 12192000"/>
              <a:gd name="connsiteY1984" fmla="*/ 6701881 h 6858079"/>
              <a:gd name="connsiteX1985" fmla="*/ 9218730 w 12192000"/>
              <a:gd name="connsiteY1985" fmla="*/ 6693742 h 6858079"/>
              <a:gd name="connsiteX1986" fmla="*/ 9209425 w 12192000"/>
              <a:gd name="connsiteY1986" fmla="*/ 6698974 h 6858079"/>
              <a:gd name="connsiteX1987" fmla="*/ 9195469 w 12192000"/>
              <a:gd name="connsiteY1987" fmla="*/ 6705368 h 6858079"/>
              <a:gd name="connsiteX1988" fmla="*/ 9194305 w 12192000"/>
              <a:gd name="connsiteY1988" fmla="*/ 6704206 h 6858079"/>
              <a:gd name="connsiteX1989" fmla="*/ 9208844 w 12192000"/>
              <a:gd name="connsiteY1989" fmla="*/ 6697231 h 6858079"/>
              <a:gd name="connsiteX1990" fmla="*/ 9219311 w 12192000"/>
              <a:gd name="connsiteY1990" fmla="*/ 6690254 h 6858079"/>
              <a:gd name="connsiteX1991" fmla="*/ 9219892 w 12192000"/>
              <a:gd name="connsiteY1991" fmla="*/ 6689673 h 6858079"/>
              <a:gd name="connsiteX1992" fmla="*/ 9222218 w 12192000"/>
              <a:gd name="connsiteY1992" fmla="*/ 6683279 h 6858079"/>
              <a:gd name="connsiteX1993" fmla="*/ 9196050 w 12192000"/>
              <a:gd name="connsiteY1993" fmla="*/ 6697231 h 6858079"/>
              <a:gd name="connsiteX1994" fmla="*/ 9195469 w 12192000"/>
              <a:gd name="connsiteY1994" fmla="*/ 6696067 h 6858079"/>
              <a:gd name="connsiteX1995" fmla="*/ 9213496 w 12192000"/>
              <a:gd name="connsiteY1995" fmla="*/ 6685603 h 6858079"/>
              <a:gd name="connsiteX1996" fmla="*/ 9223963 w 12192000"/>
              <a:gd name="connsiteY1996" fmla="*/ 6679209 h 6858079"/>
              <a:gd name="connsiteX1997" fmla="*/ 9226289 w 12192000"/>
              <a:gd name="connsiteY1997" fmla="*/ 6672815 h 6858079"/>
              <a:gd name="connsiteX1998" fmla="*/ 9202447 w 12192000"/>
              <a:gd name="connsiteY1998" fmla="*/ 6686184 h 6858079"/>
              <a:gd name="connsiteX1999" fmla="*/ 9201866 w 12192000"/>
              <a:gd name="connsiteY1999" fmla="*/ 6684441 h 6858079"/>
              <a:gd name="connsiteX2000" fmla="*/ 9227453 w 12192000"/>
              <a:gd name="connsiteY2000" fmla="*/ 6669327 h 6858079"/>
              <a:gd name="connsiteX2001" fmla="*/ 9229779 w 12192000"/>
              <a:gd name="connsiteY2001" fmla="*/ 6663514 h 6858079"/>
              <a:gd name="connsiteX2002" fmla="*/ 9220475 w 12192000"/>
              <a:gd name="connsiteY2002" fmla="*/ 6667584 h 6858079"/>
              <a:gd name="connsiteX2003" fmla="*/ 9212914 w 12192000"/>
              <a:gd name="connsiteY2003" fmla="*/ 6671651 h 6858079"/>
              <a:gd name="connsiteX2004" fmla="*/ 9204773 w 12192000"/>
              <a:gd name="connsiteY2004" fmla="*/ 6675721 h 6858079"/>
              <a:gd name="connsiteX2005" fmla="*/ 9204773 w 12192000"/>
              <a:gd name="connsiteY2005" fmla="*/ 6676302 h 6858079"/>
              <a:gd name="connsiteX2006" fmla="*/ 9204192 w 12192000"/>
              <a:gd name="connsiteY2006" fmla="*/ 6676302 h 6858079"/>
              <a:gd name="connsiteX2007" fmla="*/ 9203609 w 12192000"/>
              <a:gd name="connsiteY2007" fmla="*/ 6675721 h 6858079"/>
              <a:gd name="connsiteX2008" fmla="*/ 9231523 w 12192000"/>
              <a:gd name="connsiteY2008" fmla="*/ 6658863 h 6858079"/>
              <a:gd name="connsiteX2009" fmla="*/ 9233849 w 12192000"/>
              <a:gd name="connsiteY2009" fmla="*/ 6653051 h 6858079"/>
              <a:gd name="connsiteX2010" fmla="*/ 9221637 w 12192000"/>
              <a:gd name="connsiteY2010" fmla="*/ 6659445 h 6858079"/>
              <a:gd name="connsiteX2011" fmla="*/ 9212333 w 12192000"/>
              <a:gd name="connsiteY2011" fmla="*/ 6664095 h 6858079"/>
              <a:gd name="connsiteX2012" fmla="*/ 9205935 w 12192000"/>
              <a:gd name="connsiteY2012" fmla="*/ 6667001 h 6858079"/>
              <a:gd name="connsiteX2013" fmla="*/ 9214659 w 12192000"/>
              <a:gd name="connsiteY2013" fmla="*/ 6660607 h 6858079"/>
              <a:gd name="connsiteX2014" fmla="*/ 9235013 w 12192000"/>
              <a:gd name="connsiteY2014" fmla="*/ 6649562 h 6858079"/>
              <a:gd name="connsiteX2015" fmla="*/ 9236758 w 12192000"/>
              <a:gd name="connsiteY2015" fmla="*/ 6644912 h 6858079"/>
              <a:gd name="connsiteX2016" fmla="*/ 9225127 w 12192000"/>
              <a:gd name="connsiteY2016" fmla="*/ 6651306 h 6858079"/>
              <a:gd name="connsiteX2017" fmla="*/ 9207680 w 12192000"/>
              <a:gd name="connsiteY2017" fmla="*/ 6658863 h 6858079"/>
              <a:gd name="connsiteX2018" fmla="*/ 9207099 w 12192000"/>
              <a:gd name="connsiteY2018" fmla="*/ 6657700 h 6858079"/>
              <a:gd name="connsiteX2019" fmla="*/ 9225708 w 12192000"/>
              <a:gd name="connsiteY2019" fmla="*/ 6648400 h 6858079"/>
              <a:gd name="connsiteX2020" fmla="*/ 9237920 w 12192000"/>
              <a:gd name="connsiteY2020" fmla="*/ 6640842 h 6858079"/>
              <a:gd name="connsiteX2021" fmla="*/ 9240827 w 12192000"/>
              <a:gd name="connsiteY2021" fmla="*/ 6634448 h 6858079"/>
              <a:gd name="connsiteX2022" fmla="*/ 9212914 w 12192000"/>
              <a:gd name="connsiteY2022" fmla="*/ 6648400 h 6858079"/>
              <a:gd name="connsiteX2023" fmla="*/ 9212914 w 12192000"/>
              <a:gd name="connsiteY2023" fmla="*/ 6646655 h 6858079"/>
              <a:gd name="connsiteX2024" fmla="*/ 9241991 w 12192000"/>
              <a:gd name="connsiteY2024" fmla="*/ 6631541 h 6858079"/>
              <a:gd name="connsiteX2025" fmla="*/ 9244898 w 12192000"/>
              <a:gd name="connsiteY2025" fmla="*/ 6624566 h 6858079"/>
              <a:gd name="connsiteX2026" fmla="*/ 9229197 w 12192000"/>
              <a:gd name="connsiteY2026" fmla="*/ 6631541 h 6858079"/>
              <a:gd name="connsiteX2027" fmla="*/ 9210006 w 12192000"/>
              <a:gd name="connsiteY2027" fmla="*/ 6639680 h 6858079"/>
              <a:gd name="connsiteX2028" fmla="*/ 9208844 w 12192000"/>
              <a:gd name="connsiteY2028" fmla="*/ 6637935 h 6858079"/>
              <a:gd name="connsiteX2029" fmla="*/ 9230941 w 12192000"/>
              <a:gd name="connsiteY2029" fmla="*/ 6628635 h 6858079"/>
              <a:gd name="connsiteX2030" fmla="*/ 9245479 w 12192000"/>
              <a:gd name="connsiteY2030" fmla="*/ 6622821 h 6858079"/>
              <a:gd name="connsiteX2031" fmla="*/ 9247224 w 12192000"/>
              <a:gd name="connsiteY2031" fmla="*/ 6619334 h 6858079"/>
              <a:gd name="connsiteX2032" fmla="*/ 9243153 w 12192000"/>
              <a:gd name="connsiteY2032" fmla="*/ 6618170 h 6858079"/>
              <a:gd name="connsiteX2033" fmla="*/ 9208844 w 12192000"/>
              <a:gd name="connsiteY2033" fmla="*/ 6614102 h 6858079"/>
              <a:gd name="connsiteX2034" fmla="*/ 9173370 w 12192000"/>
              <a:gd name="connsiteY2034" fmla="*/ 6610033 h 6858079"/>
              <a:gd name="connsiteX2035" fmla="*/ 9173370 w 12192000"/>
              <a:gd name="connsiteY2035" fmla="*/ 6610614 h 6858079"/>
              <a:gd name="connsiteX2036" fmla="*/ 9157668 w 12192000"/>
              <a:gd name="connsiteY2036" fmla="*/ 6661769 h 6858079"/>
              <a:gd name="connsiteX2037" fmla="*/ 9138478 w 12192000"/>
              <a:gd name="connsiteY2037" fmla="*/ 6714669 h 6858079"/>
              <a:gd name="connsiteX2038" fmla="*/ 9119288 w 12192000"/>
              <a:gd name="connsiteY2038" fmla="*/ 6766988 h 6858079"/>
              <a:gd name="connsiteX2039" fmla="*/ 9099515 w 12192000"/>
              <a:gd name="connsiteY2039" fmla="*/ 6819308 h 6858079"/>
              <a:gd name="connsiteX2040" fmla="*/ 9094282 w 12192000"/>
              <a:gd name="connsiteY2040" fmla="*/ 6818726 h 6858079"/>
              <a:gd name="connsiteX2041" fmla="*/ 9094282 w 12192000"/>
              <a:gd name="connsiteY2041" fmla="*/ 6818145 h 6858079"/>
              <a:gd name="connsiteX2042" fmla="*/ 9073347 w 12192000"/>
              <a:gd name="connsiteY2042" fmla="*/ 6707694 h 6858079"/>
              <a:gd name="connsiteX2043" fmla="*/ 9064623 w 12192000"/>
              <a:gd name="connsiteY2043" fmla="*/ 6599569 h 6858079"/>
              <a:gd name="connsiteX2044" fmla="*/ 8995421 w 12192000"/>
              <a:gd name="connsiteY2044" fmla="*/ 6592592 h 6858079"/>
              <a:gd name="connsiteX2045" fmla="*/ 8953551 w 12192000"/>
              <a:gd name="connsiteY2045" fmla="*/ 6705368 h 6858079"/>
              <a:gd name="connsiteX2046" fmla="*/ 8930872 w 12192000"/>
              <a:gd name="connsiteY2046" fmla="*/ 6764081 h 6858079"/>
              <a:gd name="connsiteX2047" fmla="*/ 8915171 w 12192000"/>
              <a:gd name="connsiteY2047" fmla="*/ 6803030 h 6858079"/>
              <a:gd name="connsiteX2048" fmla="*/ 8914007 w 12192000"/>
              <a:gd name="connsiteY2048" fmla="*/ 6803612 h 6858079"/>
              <a:gd name="connsiteX2049" fmla="*/ 8911099 w 12192000"/>
              <a:gd name="connsiteY2049" fmla="*/ 6800705 h 6858079"/>
              <a:gd name="connsiteX2050" fmla="*/ 8912263 w 12192000"/>
              <a:gd name="connsiteY2050" fmla="*/ 6798962 h 6858079"/>
              <a:gd name="connsiteX2051" fmla="*/ 8895398 w 12192000"/>
              <a:gd name="connsiteY2051" fmla="*/ 6693161 h 6858079"/>
              <a:gd name="connsiteX2052" fmla="*/ 8891909 w 12192000"/>
              <a:gd name="connsiteY2052" fmla="*/ 6633867 h 6858079"/>
              <a:gd name="connsiteX2053" fmla="*/ 8881441 w 12192000"/>
              <a:gd name="connsiteY2053" fmla="*/ 6581548 h 6858079"/>
              <a:gd name="connsiteX2054" fmla="*/ 8833174 w 12192000"/>
              <a:gd name="connsiteY2054" fmla="*/ 6575735 h 6858079"/>
              <a:gd name="connsiteX2055" fmla="*/ 8807586 w 12192000"/>
              <a:gd name="connsiteY2055" fmla="*/ 6572828 h 6858079"/>
              <a:gd name="connsiteX2056" fmla="*/ 8818055 w 12192000"/>
              <a:gd name="connsiteY2056" fmla="*/ 6613519 h 6858079"/>
              <a:gd name="connsiteX2057" fmla="*/ 8824452 w 12192000"/>
              <a:gd name="connsiteY2057" fmla="*/ 6661769 h 6858079"/>
              <a:gd name="connsiteX2058" fmla="*/ 8833174 w 12192000"/>
              <a:gd name="connsiteY2058" fmla="*/ 6762919 h 6858079"/>
              <a:gd name="connsiteX2059" fmla="*/ 8848330 w 12192000"/>
              <a:gd name="connsiteY2059" fmla="*/ 6858000 h 6858079"/>
              <a:gd name="connsiteX2060" fmla="*/ 8839796 w 12192000"/>
              <a:gd name="connsiteY2060" fmla="*/ 6858000 h 6858079"/>
              <a:gd name="connsiteX2061" fmla="*/ 8824452 w 12192000"/>
              <a:gd name="connsiteY2061" fmla="*/ 6758849 h 6858079"/>
              <a:gd name="connsiteX2062" fmla="*/ 8814565 w 12192000"/>
              <a:gd name="connsiteY2062" fmla="*/ 6651887 h 6858079"/>
              <a:gd name="connsiteX2063" fmla="*/ 8810495 w 12192000"/>
              <a:gd name="connsiteY2063" fmla="*/ 6620496 h 6858079"/>
              <a:gd name="connsiteX2064" fmla="*/ 8803517 w 12192000"/>
              <a:gd name="connsiteY2064" fmla="*/ 6704787 h 6858079"/>
              <a:gd name="connsiteX2065" fmla="*/ 8793630 w 12192000"/>
              <a:gd name="connsiteY2065" fmla="*/ 6755944 h 6858079"/>
              <a:gd name="connsiteX2066" fmla="*/ 8788977 w 12192000"/>
              <a:gd name="connsiteY2066" fmla="*/ 6803030 h 6858079"/>
              <a:gd name="connsiteX2067" fmla="*/ 8783163 w 12192000"/>
              <a:gd name="connsiteY2067" fmla="*/ 6857094 h 6858079"/>
              <a:gd name="connsiteX2068" fmla="*/ 8783006 w 12192000"/>
              <a:gd name="connsiteY2068" fmla="*/ 6858000 h 6858079"/>
              <a:gd name="connsiteX2069" fmla="*/ 8773708 w 12192000"/>
              <a:gd name="connsiteY2069" fmla="*/ 6858000 h 6858079"/>
              <a:gd name="connsiteX2070" fmla="*/ 8775603 w 12192000"/>
              <a:gd name="connsiteY2070" fmla="*/ 6844885 h 6858079"/>
              <a:gd name="connsiteX2071" fmla="*/ 8781418 w 12192000"/>
              <a:gd name="connsiteY2071" fmla="*/ 6796054 h 6858079"/>
              <a:gd name="connsiteX2072" fmla="*/ 8787815 w 12192000"/>
              <a:gd name="connsiteY2072" fmla="*/ 6744316 h 6858079"/>
              <a:gd name="connsiteX2073" fmla="*/ 8796538 w 12192000"/>
              <a:gd name="connsiteY2073" fmla="*/ 6698393 h 6858079"/>
              <a:gd name="connsiteX2074" fmla="*/ 8808750 w 12192000"/>
              <a:gd name="connsiteY2074" fmla="*/ 6608288 h 6858079"/>
              <a:gd name="connsiteX2075" fmla="*/ 8808169 w 12192000"/>
              <a:gd name="connsiteY2075" fmla="*/ 6607125 h 6858079"/>
              <a:gd name="connsiteX2076" fmla="*/ 8798865 w 12192000"/>
              <a:gd name="connsiteY2076" fmla="*/ 6617008 h 6858079"/>
              <a:gd name="connsiteX2077" fmla="*/ 8793049 w 12192000"/>
              <a:gd name="connsiteY2077" fmla="*/ 6623985 h 6858079"/>
              <a:gd name="connsiteX2078" fmla="*/ 8779673 w 12192000"/>
              <a:gd name="connsiteY2078" fmla="*/ 6718739 h 6858079"/>
              <a:gd name="connsiteX2079" fmla="*/ 8767461 w 12192000"/>
              <a:gd name="connsiteY2079" fmla="*/ 6816400 h 6858079"/>
              <a:gd name="connsiteX2080" fmla="*/ 8761754 w 12192000"/>
              <a:gd name="connsiteY2080" fmla="*/ 6858000 h 6858079"/>
              <a:gd name="connsiteX2081" fmla="*/ 8752774 w 12192000"/>
              <a:gd name="connsiteY2081" fmla="*/ 6858000 h 6858079"/>
              <a:gd name="connsiteX2082" fmla="*/ 8758157 w 12192000"/>
              <a:gd name="connsiteY2082" fmla="*/ 6820470 h 6858079"/>
              <a:gd name="connsiteX2083" fmla="*/ 8761647 w 12192000"/>
              <a:gd name="connsiteY2083" fmla="*/ 6798962 h 6858079"/>
              <a:gd name="connsiteX2084" fmla="*/ 8755831 w 12192000"/>
              <a:gd name="connsiteY2084" fmla="*/ 6802448 h 6858079"/>
              <a:gd name="connsiteX2085" fmla="*/ 8754668 w 12192000"/>
              <a:gd name="connsiteY2085" fmla="*/ 6801286 h 6858079"/>
              <a:gd name="connsiteX2086" fmla="*/ 8758738 w 12192000"/>
              <a:gd name="connsiteY2086" fmla="*/ 6798379 h 6858079"/>
              <a:gd name="connsiteX2087" fmla="*/ 8761647 w 12192000"/>
              <a:gd name="connsiteY2087" fmla="*/ 6795473 h 6858079"/>
              <a:gd name="connsiteX2088" fmla="*/ 8762228 w 12192000"/>
              <a:gd name="connsiteY2088" fmla="*/ 6789660 h 6858079"/>
              <a:gd name="connsiteX2089" fmla="*/ 8759902 w 12192000"/>
              <a:gd name="connsiteY2089" fmla="*/ 6791404 h 6858079"/>
              <a:gd name="connsiteX2090" fmla="*/ 8755831 w 12192000"/>
              <a:gd name="connsiteY2090" fmla="*/ 6795473 h 6858079"/>
              <a:gd name="connsiteX2091" fmla="*/ 8754086 w 12192000"/>
              <a:gd name="connsiteY2091" fmla="*/ 6794311 h 6858079"/>
              <a:gd name="connsiteX2092" fmla="*/ 8762809 w 12192000"/>
              <a:gd name="connsiteY2092" fmla="*/ 6786753 h 6858079"/>
              <a:gd name="connsiteX2093" fmla="*/ 8763973 w 12192000"/>
              <a:gd name="connsiteY2093" fmla="*/ 6780940 h 6858079"/>
              <a:gd name="connsiteX2094" fmla="*/ 8752342 w 12192000"/>
              <a:gd name="connsiteY2094" fmla="*/ 6789079 h 6858079"/>
              <a:gd name="connsiteX2095" fmla="*/ 8751178 w 12192000"/>
              <a:gd name="connsiteY2095" fmla="*/ 6787334 h 6858079"/>
              <a:gd name="connsiteX2096" fmla="*/ 8763973 w 12192000"/>
              <a:gd name="connsiteY2096" fmla="*/ 6777452 h 6858079"/>
              <a:gd name="connsiteX2097" fmla="*/ 8765135 w 12192000"/>
              <a:gd name="connsiteY2097" fmla="*/ 6771639 h 6858079"/>
              <a:gd name="connsiteX2098" fmla="*/ 8752342 w 12192000"/>
              <a:gd name="connsiteY2098" fmla="*/ 6781521 h 6858079"/>
              <a:gd name="connsiteX2099" fmla="*/ 8751759 w 12192000"/>
              <a:gd name="connsiteY2099" fmla="*/ 6780359 h 6858079"/>
              <a:gd name="connsiteX2100" fmla="*/ 8765135 w 12192000"/>
              <a:gd name="connsiteY2100" fmla="*/ 6768732 h 6858079"/>
              <a:gd name="connsiteX2101" fmla="*/ 8766299 w 12192000"/>
              <a:gd name="connsiteY2101" fmla="*/ 6761757 h 6858079"/>
              <a:gd name="connsiteX2102" fmla="*/ 8750597 w 12192000"/>
              <a:gd name="connsiteY2102" fmla="*/ 6772801 h 6858079"/>
              <a:gd name="connsiteX2103" fmla="*/ 8750016 w 12192000"/>
              <a:gd name="connsiteY2103" fmla="*/ 6771639 h 6858079"/>
              <a:gd name="connsiteX2104" fmla="*/ 8766299 w 12192000"/>
              <a:gd name="connsiteY2104" fmla="*/ 6758849 h 6858079"/>
              <a:gd name="connsiteX2105" fmla="*/ 8768042 w 12192000"/>
              <a:gd name="connsiteY2105" fmla="*/ 6750712 h 6858079"/>
              <a:gd name="connsiteX2106" fmla="*/ 8748852 w 12192000"/>
              <a:gd name="connsiteY2106" fmla="*/ 6764081 h 6858079"/>
              <a:gd name="connsiteX2107" fmla="*/ 8748271 w 12192000"/>
              <a:gd name="connsiteY2107" fmla="*/ 6762338 h 6858079"/>
              <a:gd name="connsiteX2108" fmla="*/ 8768042 w 12192000"/>
              <a:gd name="connsiteY2108" fmla="*/ 6747224 h 6858079"/>
              <a:gd name="connsiteX2109" fmla="*/ 8769206 w 12192000"/>
              <a:gd name="connsiteY2109" fmla="*/ 6740830 h 6858079"/>
              <a:gd name="connsiteX2110" fmla="*/ 8750016 w 12192000"/>
              <a:gd name="connsiteY2110" fmla="*/ 6754199 h 6858079"/>
              <a:gd name="connsiteX2111" fmla="*/ 8748852 w 12192000"/>
              <a:gd name="connsiteY2111" fmla="*/ 6752455 h 6858079"/>
              <a:gd name="connsiteX2112" fmla="*/ 8769787 w 12192000"/>
              <a:gd name="connsiteY2112" fmla="*/ 6737341 h 6858079"/>
              <a:gd name="connsiteX2113" fmla="*/ 8770951 w 12192000"/>
              <a:gd name="connsiteY2113" fmla="*/ 6729783 h 6858079"/>
              <a:gd name="connsiteX2114" fmla="*/ 8752923 w 12192000"/>
              <a:gd name="connsiteY2114" fmla="*/ 6743154 h 6858079"/>
              <a:gd name="connsiteX2115" fmla="*/ 8751759 w 12192000"/>
              <a:gd name="connsiteY2115" fmla="*/ 6741992 h 6858079"/>
              <a:gd name="connsiteX2116" fmla="*/ 8771532 w 12192000"/>
              <a:gd name="connsiteY2116" fmla="*/ 6726297 h 6858079"/>
              <a:gd name="connsiteX2117" fmla="*/ 8772113 w 12192000"/>
              <a:gd name="connsiteY2117" fmla="*/ 6720482 h 6858079"/>
              <a:gd name="connsiteX2118" fmla="*/ 8753504 w 12192000"/>
              <a:gd name="connsiteY2118" fmla="*/ 6734434 h 6858079"/>
              <a:gd name="connsiteX2119" fmla="*/ 8752342 w 12192000"/>
              <a:gd name="connsiteY2119" fmla="*/ 6733272 h 6858079"/>
              <a:gd name="connsiteX2120" fmla="*/ 8772695 w 12192000"/>
              <a:gd name="connsiteY2120" fmla="*/ 6716995 h 6858079"/>
              <a:gd name="connsiteX2121" fmla="*/ 8773858 w 12192000"/>
              <a:gd name="connsiteY2121" fmla="*/ 6707694 h 6858079"/>
              <a:gd name="connsiteX2122" fmla="*/ 8766299 w 12192000"/>
              <a:gd name="connsiteY2122" fmla="*/ 6715250 h 6858079"/>
              <a:gd name="connsiteX2123" fmla="*/ 8753504 w 12192000"/>
              <a:gd name="connsiteY2123" fmla="*/ 6724552 h 6858079"/>
              <a:gd name="connsiteX2124" fmla="*/ 8752342 w 12192000"/>
              <a:gd name="connsiteY2124" fmla="*/ 6722808 h 6858079"/>
              <a:gd name="connsiteX2125" fmla="*/ 8765135 w 12192000"/>
              <a:gd name="connsiteY2125" fmla="*/ 6713507 h 6858079"/>
              <a:gd name="connsiteX2126" fmla="*/ 8774440 w 12192000"/>
              <a:gd name="connsiteY2126" fmla="*/ 6704206 h 6858079"/>
              <a:gd name="connsiteX2127" fmla="*/ 8775603 w 12192000"/>
              <a:gd name="connsiteY2127" fmla="*/ 6696650 h 6858079"/>
              <a:gd name="connsiteX2128" fmla="*/ 8752923 w 12192000"/>
              <a:gd name="connsiteY2128" fmla="*/ 6715832 h 6858079"/>
              <a:gd name="connsiteX2129" fmla="*/ 8752342 w 12192000"/>
              <a:gd name="connsiteY2129" fmla="*/ 6714669 h 6858079"/>
              <a:gd name="connsiteX2130" fmla="*/ 8768042 w 12192000"/>
              <a:gd name="connsiteY2130" fmla="*/ 6701299 h 6858079"/>
              <a:gd name="connsiteX2131" fmla="*/ 8776766 w 12192000"/>
              <a:gd name="connsiteY2131" fmla="*/ 6693161 h 6858079"/>
              <a:gd name="connsiteX2132" fmla="*/ 8777347 w 12192000"/>
              <a:gd name="connsiteY2132" fmla="*/ 6686184 h 6858079"/>
              <a:gd name="connsiteX2133" fmla="*/ 8756994 w 12192000"/>
              <a:gd name="connsiteY2133" fmla="*/ 6703625 h 6858079"/>
              <a:gd name="connsiteX2134" fmla="*/ 8755831 w 12192000"/>
              <a:gd name="connsiteY2134" fmla="*/ 6702462 h 6858079"/>
              <a:gd name="connsiteX2135" fmla="*/ 8777930 w 12192000"/>
              <a:gd name="connsiteY2135" fmla="*/ 6682117 h 6858079"/>
              <a:gd name="connsiteX2136" fmla="*/ 8779092 w 12192000"/>
              <a:gd name="connsiteY2136" fmla="*/ 6675721 h 6858079"/>
              <a:gd name="connsiteX2137" fmla="*/ 8770951 w 12192000"/>
              <a:gd name="connsiteY2137" fmla="*/ 6682117 h 6858079"/>
              <a:gd name="connsiteX2138" fmla="*/ 8763973 w 12192000"/>
              <a:gd name="connsiteY2138" fmla="*/ 6687348 h 6858079"/>
              <a:gd name="connsiteX2139" fmla="*/ 8756994 w 12192000"/>
              <a:gd name="connsiteY2139" fmla="*/ 6693161 h 6858079"/>
              <a:gd name="connsiteX2140" fmla="*/ 8756994 w 12192000"/>
              <a:gd name="connsiteY2140" fmla="*/ 6693742 h 6858079"/>
              <a:gd name="connsiteX2141" fmla="*/ 8756412 w 12192000"/>
              <a:gd name="connsiteY2141" fmla="*/ 6693742 h 6858079"/>
              <a:gd name="connsiteX2142" fmla="*/ 8755831 w 12192000"/>
              <a:gd name="connsiteY2142" fmla="*/ 6693161 h 6858079"/>
              <a:gd name="connsiteX2143" fmla="*/ 8779673 w 12192000"/>
              <a:gd name="connsiteY2143" fmla="*/ 6671651 h 6858079"/>
              <a:gd name="connsiteX2144" fmla="*/ 8780837 w 12192000"/>
              <a:gd name="connsiteY2144" fmla="*/ 6665257 h 6858079"/>
              <a:gd name="connsiteX2145" fmla="*/ 8769787 w 12192000"/>
              <a:gd name="connsiteY2145" fmla="*/ 6673978 h 6858079"/>
              <a:gd name="connsiteX2146" fmla="*/ 8761647 w 12192000"/>
              <a:gd name="connsiteY2146" fmla="*/ 6679790 h 6858079"/>
              <a:gd name="connsiteX2147" fmla="*/ 8756412 w 12192000"/>
              <a:gd name="connsiteY2147" fmla="*/ 6684441 h 6858079"/>
              <a:gd name="connsiteX2148" fmla="*/ 8763973 w 12192000"/>
              <a:gd name="connsiteY2148" fmla="*/ 6675721 h 6858079"/>
              <a:gd name="connsiteX2149" fmla="*/ 8781418 w 12192000"/>
              <a:gd name="connsiteY2149" fmla="*/ 6661769 h 6858079"/>
              <a:gd name="connsiteX2150" fmla="*/ 8782582 w 12192000"/>
              <a:gd name="connsiteY2150" fmla="*/ 6656537 h 6858079"/>
              <a:gd name="connsiteX2151" fmla="*/ 8771532 w 12192000"/>
              <a:gd name="connsiteY2151" fmla="*/ 6665257 h 6858079"/>
              <a:gd name="connsiteX2152" fmla="*/ 8756994 w 12192000"/>
              <a:gd name="connsiteY2152" fmla="*/ 6676302 h 6858079"/>
              <a:gd name="connsiteX2153" fmla="*/ 8755831 w 12192000"/>
              <a:gd name="connsiteY2153" fmla="*/ 6674559 h 6858079"/>
              <a:gd name="connsiteX2154" fmla="*/ 8772113 w 12192000"/>
              <a:gd name="connsiteY2154" fmla="*/ 6661769 h 6858079"/>
              <a:gd name="connsiteX2155" fmla="*/ 8783163 w 12192000"/>
              <a:gd name="connsiteY2155" fmla="*/ 6652468 h 6858079"/>
              <a:gd name="connsiteX2156" fmla="*/ 8784325 w 12192000"/>
              <a:gd name="connsiteY2156" fmla="*/ 6646074 h 6858079"/>
              <a:gd name="connsiteX2157" fmla="*/ 8759902 w 12192000"/>
              <a:gd name="connsiteY2157" fmla="*/ 6664676 h 6858079"/>
              <a:gd name="connsiteX2158" fmla="*/ 8759321 w 12192000"/>
              <a:gd name="connsiteY2158" fmla="*/ 6663514 h 6858079"/>
              <a:gd name="connsiteX2159" fmla="*/ 8784908 w 12192000"/>
              <a:gd name="connsiteY2159" fmla="*/ 6642585 h 6858079"/>
              <a:gd name="connsiteX2160" fmla="*/ 8786070 w 12192000"/>
              <a:gd name="connsiteY2160" fmla="*/ 6635029 h 6858079"/>
              <a:gd name="connsiteX2161" fmla="*/ 8772695 w 12192000"/>
              <a:gd name="connsiteY2161" fmla="*/ 6644912 h 6858079"/>
              <a:gd name="connsiteX2162" fmla="*/ 8754668 w 12192000"/>
              <a:gd name="connsiteY2162" fmla="*/ 6656537 h 6858079"/>
              <a:gd name="connsiteX2163" fmla="*/ 8754086 w 12192000"/>
              <a:gd name="connsiteY2163" fmla="*/ 6655375 h 6858079"/>
              <a:gd name="connsiteX2164" fmla="*/ 8773277 w 12192000"/>
              <a:gd name="connsiteY2164" fmla="*/ 6641423 h 6858079"/>
              <a:gd name="connsiteX2165" fmla="*/ 8786070 w 12192000"/>
              <a:gd name="connsiteY2165" fmla="*/ 6632703 h 6858079"/>
              <a:gd name="connsiteX2166" fmla="*/ 8786651 w 12192000"/>
              <a:gd name="connsiteY2166" fmla="*/ 6633284 h 6858079"/>
              <a:gd name="connsiteX2167" fmla="*/ 8787234 w 12192000"/>
              <a:gd name="connsiteY2167" fmla="*/ 6629797 h 6858079"/>
              <a:gd name="connsiteX2168" fmla="*/ 8783163 w 12192000"/>
              <a:gd name="connsiteY2168" fmla="*/ 6629216 h 6858079"/>
              <a:gd name="connsiteX2169" fmla="*/ 8748852 w 12192000"/>
              <a:gd name="connsiteY2169" fmla="*/ 6631541 h 6858079"/>
              <a:gd name="connsiteX2170" fmla="*/ 8713960 w 12192000"/>
              <a:gd name="connsiteY2170" fmla="*/ 6634448 h 6858079"/>
              <a:gd name="connsiteX2171" fmla="*/ 8713960 w 12192000"/>
              <a:gd name="connsiteY2171" fmla="*/ 6635029 h 6858079"/>
              <a:gd name="connsiteX2172" fmla="*/ 8708727 w 12192000"/>
              <a:gd name="connsiteY2172" fmla="*/ 6688511 h 6858079"/>
              <a:gd name="connsiteX2173" fmla="*/ 8699423 w 12192000"/>
              <a:gd name="connsiteY2173" fmla="*/ 6744316 h 6858079"/>
              <a:gd name="connsiteX2174" fmla="*/ 8690699 w 12192000"/>
              <a:gd name="connsiteY2174" fmla="*/ 6799543 h 6858079"/>
              <a:gd name="connsiteX2175" fmla="*/ 8681976 w 12192000"/>
              <a:gd name="connsiteY2175" fmla="*/ 6854186 h 6858079"/>
              <a:gd name="connsiteX2176" fmla="*/ 8677324 w 12192000"/>
              <a:gd name="connsiteY2176" fmla="*/ 6854768 h 6858079"/>
              <a:gd name="connsiteX2177" fmla="*/ 8677324 w 12192000"/>
              <a:gd name="connsiteY2177" fmla="*/ 6854186 h 6858079"/>
              <a:gd name="connsiteX2178" fmla="*/ 8634872 w 12192000"/>
              <a:gd name="connsiteY2178" fmla="*/ 6750712 h 6858079"/>
              <a:gd name="connsiteX2179" fmla="*/ 8604633 w 12192000"/>
              <a:gd name="connsiteY2179" fmla="*/ 6646074 h 6858079"/>
              <a:gd name="connsiteX2180" fmla="*/ 8535430 w 12192000"/>
              <a:gd name="connsiteY2180" fmla="*/ 6652468 h 6858079"/>
              <a:gd name="connsiteX2181" fmla="*/ 8516240 w 12192000"/>
              <a:gd name="connsiteY2181" fmla="*/ 6771639 h 6858079"/>
              <a:gd name="connsiteX2182" fmla="*/ 8505772 w 12192000"/>
              <a:gd name="connsiteY2182" fmla="*/ 6833259 h 6858079"/>
              <a:gd name="connsiteX2183" fmla="*/ 8501241 w 12192000"/>
              <a:gd name="connsiteY2183" fmla="*/ 6858000 h 6858079"/>
              <a:gd name="connsiteX2184" fmla="*/ 8495491 w 12192000"/>
              <a:gd name="connsiteY2184" fmla="*/ 6858000 h 6858079"/>
              <a:gd name="connsiteX2185" fmla="*/ 8495886 w 12192000"/>
              <a:gd name="connsiteY2185" fmla="*/ 6851279 h 6858079"/>
              <a:gd name="connsiteX2186" fmla="*/ 8499958 w 12192000"/>
              <a:gd name="connsiteY2186" fmla="*/ 6823377 h 6858079"/>
              <a:gd name="connsiteX2187" fmla="*/ 8497631 w 12192000"/>
              <a:gd name="connsiteY2187" fmla="*/ 6821632 h 6858079"/>
              <a:gd name="connsiteX2188" fmla="*/ 8484837 w 12192000"/>
              <a:gd name="connsiteY2188" fmla="*/ 6785010 h 6858079"/>
              <a:gd name="connsiteX2189" fmla="*/ 8470299 w 12192000"/>
              <a:gd name="connsiteY2189" fmla="*/ 6730365 h 6858079"/>
              <a:gd name="connsiteX2190" fmla="*/ 8455179 w 12192000"/>
              <a:gd name="connsiteY2190" fmla="*/ 6677466 h 6858079"/>
              <a:gd name="connsiteX2191" fmla="*/ 8444131 w 12192000"/>
              <a:gd name="connsiteY2191" fmla="*/ 6644330 h 6858079"/>
              <a:gd name="connsiteX2192" fmla="*/ 8426684 w 12192000"/>
              <a:gd name="connsiteY2192" fmla="*/ 6658282 h 6858079"/>
              <a:gd name="connsiteX2193" fmla="*/ 8449364 w 12192000"/>
              <a:gd name="connsiteY2193" fmla="*/ 6710600 h 6858079"/>
              <a:gd name="connsiteX2194" fmla="*/ 8465066 w 12192000"/>
              <a:gd name="connsiteY2194" fmla="*/ 6768151 h 6858079"/>
              <a:gd name="connsiteX2195" fmla="*/ 8482511 w 12192000"/>
              <a:gd name="connsiteY2195" fmla="*/ 6825702 h 6858079"/>
              <a:gd name="connsiteX2196" fmla="*/ 8494164 w 12192000"/>
              <a:gd name="connsiteY2196" fmla="*/ 6858000 h 6858079"/>
              <a:gd name="connsiteX2197" fmla="*/ 8489286 w 12192000"/>
              <a:gd name="connsiteY2197" fmla="*/ 6858000 h 6858079"/>
              <a:gd name="connsiteX2198" fmla="*/ 8456924 w 12192000"/>
              <a:gd name="connsiteY2198" fmla="*/ 6771058 h 6858079"/>
              <a:gd name="connsiteX2199" fmla="*/ 8442386 w 12192000"/>
              <a:gd name="connsiteY2199" fmla="*/ 6712926 h 6858079"/>
              <a:gd name="connsiteX2200" fmla="*/ 8420870 w 12192000"/>
              <a:gd name="connsiteY2200" fmla="*/ 6664095 h 6858079"/>
              <a:gd name="connsiteX2201" fmla="*/ 8373184 w 12192000"/>
              <a:gd name="connsiteY2201" fmla="*/ 6667584 h 6858079"/>
              <a:gd name="connsiteX2202" fmla="*/ 8347596 w 12192000"/>
              <a:gd name="connsiteY2202" fmla="*/ 6669908 h 6858079"/>
              <a:gd name="connsiteX2203" fmla="*/ 8366205 w 12192000"/>
              <a:gd name="connsiteY2203" fmla="*/ 6708275 h 6858079"/>
              <a:gd name="connsiteX2204" fmla="*/ 8381326 w 12192000"/>
              <a:gd name="connsiteY2204" fmla="*/ 6754199 h 6858079"/>
              <a:gd name="connsiteX2205" fmla="*/ 8409820 w 12192000"/>
              <a:gd name="connsiteY2205" fmla="*/ 6851860 h 6858079"/>
              <a:gd name="connsiteX2206" fmla="*/ 8412105 w 12192000"/>
              <a:gd name="connsiteY2206" fmla="*/ 6858000 h 6858079"/>
              <a:gd name="connsiteX2207" fmla="*/ 8403811 w 12192000"/>
              <a:gd name="connsiteY2207" fmla="*/ 6858000 h 6858079"/>
              <a:gd name="connsiteX2208" fmla="*/ 8400516 w 12192000"/>
              <a:gd name="connsiteY2208" fmla="*/ 6848955 h 6858079"/>
              <a:gd name="connsiteX2209" fmla="*/ 8369695 w 12192000"/>
              <a:gd name="connsiteY2209" fmla="*/ 6746061 h 6858079"/>
              <a:gd name="connsiteX2210" fmla="*/ 8353412 w 12192000"/>
              <a:gd name="connsiteY2210" fmla="*/ 6701299 h 6858079"/>
              <a:gd name="connsiteX2211" fmla="*/ 8341782 w 12192000"/>
              <a:gd name="connsiteY2211" fmla="*/ 6668165 h 6858079"/>
              <a:gd name="connsiteX2212" fmla="*/ 8341199 w 12192000"/>
              <a:gd name="connsiteY2212" fmla="*/ 6664676 h 6858079"/>
              <a:gd name="connsiteX2213" fmla="*/ 8347015 w 12192000"/>
              <a:gd name="connsiteY2213" fmla="*/ 6658282 h 6858079"/>
              <a:gd name="connsiteX2214" fmla="*/ 8352830 w 12192000"/>
              <a:gd name="connsiteY2214" fmla="*/ 6651887 h 6858079"/>
              <a:gd name="connsiteX2215" fmla="*/ 8366205 w 12192000"/>
              <a:gd name="connsiteY2215" fmla="*/ 6640842 h 6858079"/>
              <a:gd name="connsiteX2216" fmla="*/ 8370857 w 12192000"/>
              <a:gd name="connsiteY2216" fmla="*/ 6642004 h 6858079"/>
              <a:gd name="connsiteX2217" fmla="*/ 8442967 w 12192000"/>
              <a:gd name="connsiteY2217" fmla="*/ 6633867 h 6858079"/>
              <a:gd name="connsiteX2218" fmla="*/ 8446457 w 12192000"/>
              <a:gd name="connsiteY2218" fmla="*/ 6637354 h 6858079"/>
              <a:gd name="connsiteX2219" fmla="*/ 8447038 w 12192000"/>
              <a:gd name="connsiteY2219" fmla="*/ 6641423 h 6858079"/>
              <a:gd name="connsiteX2220" fmla="*/ 8462740 w 12192000"/>
              <a:gd name="connsiteY2220" fmla="*/ 6680953 h 6858079"/>
              <a:gd name="connsiteX2221" fmla="*/ 8477278 w 12192000"/>
              <a:gd name="connsiteY2221" fmla="*/ 6728040 h 6858079"/>
              <a:gd name="connsiteX2222" fmla="*/ 8490070 w 12192000"/>
              <a:gd name="connsiteY2222" fmla="*/ 6777452 h 6858079"/>
              <a:gd name="connsiteX2223" fmla="*/ 8501120 w 12192000"/>
              <a:gd name="connsiteY2223" fmla="*/ 6812912 h 6858079"/>
              <a:gd name="connsiteX2224" fmla="*/ 8509843 w 12192000"/>
              <a:gd name="connsiteY2224" fmla="*/ 6765245 h 6858079"/>
              <a:gd name="connsiteX2225" fmla="*/ 8520312 w 12192000"/>
              <a:gd name="connsiteY2225" fmla="*/ 6703625 h 6858079"/>
              <a:gd name="connsiteX2226" fmla="*/ 8527290 w 12192000"/>
              <a:gd name="connsiteY2226" fmla="*/ 6653051 h 6858079"/>
              <a:gd name="connsiteX2227" fmla="*/ 8525545 w 12192000"/>
              <a:gd name="connsiteY2227" fmla="*/ 6653051 h 6858079"/>
              <a:gd name="connsiteX2228" fmla="*/ 8525545 w 12192000"/>
              <a:gd name="connsiteY2228" fmla="*/ 6647817 h 6858079"/>
              <a:gd name="connsiteX2229" fmla="*/ 8526126 w 12192000"/>
              <a:gd name="connsiteY2229" fmla="*/ 6647817 h 6858079"/>
              <a:gd name="connsiteX2230" fmla="*/ 8545899 w 12192000"/>
              <a:gd name="connsiteY2230" fmla="*/ 6624566 h 6858079"/>
              <a:gd name="connsiteX2231" fmla="*/ 8548225 w 12192000"/>
              <a:gd name="connsiteY2231" fmla="*/ 6622821 h 6858079"/>
              <a:gd name="connsiteX2232" fmla="*/ 8548225 w 12192000"/>
              <a:gd name="connsiteY2232" fmla="*/ 6622240 h 6858079"/>
              <a:gd name="connsiteX2233" fmla="*/ 8553458 w 12192000"/>
              <a:gd name="connsiteY2233" fmla="*/ 6622821 h 6858079"/>
              <a:gd name="connsiteX2234" fmla="*/ 8586605 w 12192000"/>
              <a:gd name="connsiteY2234" fmla="*/ 6618751 h 6858079"/>
              <a:gd name="connsiteX2235" fmla="*/ 8624404 w 12192000"/>
              <a:gd name="connsiteY2235" fmla="*/ 6616427 h 6858079"/>
              <a:gd name="connsiteX2236" fmla="*/ 8624987 w 12192000"/>
              <a:gd name="connsiteY2236" fmla="*/ 6616427 h 6858079"/>
              <a:gd name="connsiteX2237" fmla="*/ 8630801 w 12192000"/>
              <a:gd name="connsiteY2237" fmla="*/ 6619334 h 6858079"/>
              <a:gd name="connsiteX2238" fmla="*/ 8658715 w 12192000"/>
              <a:gd name="connsiteY2238" fmla="*/ 6716995 h 6858079"/>
              <a:gd name="connsiteX2239" fmla="*/ 8672671 w 12192000"/>
              <a:gd name="connsiteY2239" fmla="*/ 6763500 h 6858079"/>
              <a:gd name="connsiteX2240" fmla="*/ 8683140 w 12192000"/>
              <a:gd name="connsiteY2240" fmla="*/ 6798379 h 6858079"/>
              <a:gd name="connsiteX2241" fmla="*/ 8691863 w 12192000"/>
              <a:gd name="connsiteY2241" fmla="*/ 6747805 h 6858079"/>
              <a:gd name="connsiteX2242" fmla="*/ 8701168 w 12192000"/>
              <a:gd name="connsiteY2242" fmla="*/ 6687348 h 6858079"/>
              <a:gd name="connsiteX2243" fmla="*/ 8706982 w 12192000"/>
              <a:gd name="connsiteY2243" fmla="*/ 6635029 h 6858079"/>
              <a:gd name="connsiteX2244" fmla="*/ 8705237 w 12192000"/>
              <a:gd name="connsiteY2244" fmla="*/ 6634448 h 6858079"/>
              <a:gd name="connsiteX2245" fmla="*/ 8705237 w 12192000"/>
              <a:gd name="connsiteY2245" fmla="*/ 6630379 h 6858079"/>
              <a:gd name="connsiteX2246" fmla="*/ 8706982 w 12192000"/>
              <a:gd name="connsiteY2246" fmla="*/ 6629797 h 6858079"/>
              <a:gd name="connsiteX2247" fmla="*/ 8714542 w 12192000"/>
              <a:gd name="connsiteY2247" fmla="*/ 6620496 h 6858079"/>
              <a:gd name="connsiteX2248" fmla="*/ 8725591 w 12192000"/>
              <a:gd name="connsiteY2248" fmla="*/ 6609452 h 6858079"/>
              <a:gd name="connsiteX2249" fmla="*/ 8726755 w 12192000"/>
              <a:gd name="connsiteY2249" fmla="*/ 6607125 h 6858079"/>
              <a:gd name="connsiteX2250" fmla="*/ 8751278 w 12192000"/>
              <a:gd name="connsiteY2250" fmla="*/ 6604809 h 6858079"/>
              <a:gd name="connsiteX2251" fmla="*/ 8800608 w 12192000"/>
              <a:gd name="connsiteY2251" fmla="*/ 6600150 h 6858079"/>
              <a:gd name="connsiteX2252" fmla="*/ 8803517 w 12192000"/>
              <a:gd name="connsiteY2252" fmla="*/ 6602475 h 6858079"/>
              <a:gd name="connsiteX2253" fmla="*/ 8807005 w 12192000"/>
              <a:gd name="connsiteY2253" fmla="*/ 6601894 h 6858079"/>
              <a:gd name="connsiteX2254" fmla="*/ 8802721 w 12192000"/>
              <a:gd name="connsiteY2254" fmla="*/ 6572443 h 6858079"/>
              <a:gd name="connsiteX2255" fmla="*/ 8802353 w 12192000"/>
              <a:gd name="connsiteY2255" fmla="*/ 6569920 h 6858079"/>
              <a:gd name="connsiteX2256" fmla="*/ 8802934 w 12192000"/>
              <a:gd name="connsiteY2256" fmla="*/ 6566434 h 6858079"/>
              <a:gd name="connsiteX2257" fmla="*/ 8809331 w 12192000"/>
              <a:gd name="connsiteY2257" fmla="*/ 6560621 h 6858079"/>
              <a:gd name="connsiteX2258" fmla="*/ 8816310 w 12192000"/>
              <a:gd name="connsiteY2258" fmla="*/ 6555970 h 6858079"/>
              <a:gd name="connsiteX2259" fmla="*/ 8832011 w 12192000"/>
              <a:gd name="connsiteY2259" fmla="*/ 6547831 h 6858079"/>
              <a:gd name="connsiteX2260" fmla="*/ 1256721 w 12192000"/>
              <a:gd name="connsiteY2260" fmla="*/ 6543454 h 6858079"/>
              <a:gd name="connsiteX2261" fmla="*/ 1131767 w 12192000"/>
              <a:gd name="connsiteY2261" fmla="*/ 6609531 h 6858079"/>
              <a:gd name="connsiteX2262" fmla="*/ 1132709 w 12192000"/>
              <a:gd name="connsiteY2262" fmla="*/ 6643513 h 6858079"/>
              <a:gd name="connsiteX2263" fmla="*/ 1259080 w 12192000"/>
              <a:gd name="connsiteY2263" fmla="*/ 6567053 h 6858079"/>
              <a:gd name="connsiteX2264" fmla="*/ 1256721 w 12192000"/>
              <a:gd name="connsiteY2264" fmla="*/ 6543454 h 6858079"/>
              <a:gd name="connsiteX2265" fmla="*/ 1485309 w 12192000"/>
              <a:gd name="connsiteY2265" fmla="*/ 6539943 h 6858079"/>
              <a:gd name="connsiteX2266" fmla="*/ 1485309 w 12192000"/>
              <a:gd name="connsiteY2266" fmla="*/ 6545364 h 6858079"/>
              <a:gd name="connsiteX2267" fmla="*/ 1379463 w 12192000"/>
              <a:gd name="connsiteY2267" fmla="*/ 6551869 h 6858079"/>
              <a:gd name="connsiteX2268" fmla="*/ 1379463 w 12192000"/>
              <a:gd name="connsiteY2268" fmla="*/ 6544642 h 6858079"/>
              <a:gd name="connsiteX2269" fmla="*/ 1485309 w 12192000"/>
              <a:gd name="connsiteY2269" fmla="*/ 6539943 h 6858079"/>
              <a:gd name="connsiteX2270" fmla="*/ 11846343 w 12192000"/>
              <a:gd name="connsiteY2270" fmla="*/ 6539381 h 6858079"/>
              <a:gd name="connsiteX2271" fmla="*/ 12041535 w 12192000"/>
              <a:gd name="connsiteY2271" fmla="*/ 6598742 h 6858079"/>
              <a:gd name="connsiteX2272" fmla="*/ 12026258 w 12192000"/>
              <a:gd name="connsiteY2272" fmla="*/ 6617782 h 6858079"/>
              <a:gd name="connsiteX2273" fmla="*/ 11845211 w 12192000"/>
              <a:gd name="connsiteY2273" fmla="*/ 6547782 h 6858079"/>
              <a:gd name="connsiteX2274" fmla="*/ 11846343 w 12192000"/>
              <a:gd name="connsiteY2274" fmla="*/ 6539381 h 6858079"/>
              <a:gd name="connsiteX2275" fmla="*/ 3233340 w 12192000"/>
              <a:gd name="connsiteY2275" fmla="*/ 6538775 h 6858079"/>
              <a:gd name="connsiteX2276" fmla="*/ 3240230 w 12192000"/>
              <a:gd name="connsiteY2276" fmla="*/ 6551736 h 6858079"/>
              <a:gd name="connsiteX2277" fmla="*/ 3258212 w 12192000"/>
              <a:gd name="connsiteY2277" fmla="*/ 6583741 h 6858079"/>
              <a:gd name="connsiteX2278" fmla="*/ 3256377 w 12192000"/>
              <a:gd name="connsiteY2278" fmla="*/ 6584832 h 6858079"/>
              <a:gd name="connsiteX2279" fmla="*/ 3235461 w 12192000"/>
              <a:gd name="connsiteY2279" fmla="*/ 6547735 h 6858079"/>
              <a:gd name="connsiteX2280" fmla="*/ 10500100 w 12192000"/>
              <a:gd name="connsiteY2280" fmla="*/ 6536832 h 6858079"/>
              <a:gd name="connsiteX2281" fmla="*/ 10509275 w 12192000"/>
              <a:gd name="connsiteY2281" fmla="*/ 6599100 h 6858079"/>
              <a:gd name="connsiteX2282" fmla="*/ 10517990 w 12192000"/>
              <a:gd name="connsiteY2282" fmla="*/ 6656890 h 6858079"/>
              <a:gd name="connsiteX2283" fmla="*/ 10513862 w 12192000"/>
              <a:gd name="connsiteY2283" fmla="*/ 6659129 h 6858079"/>
              <a:gd name="connsiteX2284" fmla="*/ 10506063 w 12192000"/>
              <a:gd name="connsiteY2284" fmla="*/ 6625979 h 6858079"/>
              <a:gd name="connsiteX2285" fmla="*/ 10495971 w 12192000"/>
              <a:gd name="connsiteY2285" fmla="*/ 6538176 h 6858079"/>
              <a:gd name="connsiteX2286" fmla="*/ 10500100 w 12192000"/>
              <a:gd name="connsiteY2286" fmla="*/ 6536832 h 6858079"/>
              <a:gd name="connsiteX2287" fmla="*/ 2467590 w 12192000"/>
              <a:gd name="connsiteY2287" fmla="*/ 6534351 h 6858079"/>
              <a:gd name="connsiteX2288" fmla="*/ 2470701 w 12192000"/>
              <a:gd name="connsiteY2288" fmla="*/ 6534351 h 6858079"/>
              <a:gd name="connsiteX2289" fmla="*/ 2473120 w 12192000"/>
              <a:gd name="connsiteY2289" fmla="*/ 6642658 h 6858079"/>
              <a:gd name="connsiteX2290" fmla="*/ 2473120 w 12192000"/>
              <a:gd name="connsiteY2290" fmla="*/ 6745910 h 6858079"/>
              <a:gd name="connsiteX2291" fmla="*/ 2470010 w 12192000"/>
              <a:gd name="connsiteY2291" fmla="*/ 6745910 h 6858079"/>
              <a:gd name="connsiteX2292" fmla="*/ 2469664 w 12192000"/>
              <a:gd name="connsiteY2292" fmla="*/ 6637965 h 6858079"/>
              <a:gd name="connsiteX2293" fmla="*/ 2467590 w 12192000"/>
              <a:gd name="connsiteY2293" fmla="*/ 6534351 h 6858079"/>
              <a:gd name="connsiteX2294" fmla="*/ 5917134 w 12192000"/>
              <a:gd name="connsiteY2294" fmla="*/ 6532132 h 6858079"/>
              <a:gd name="connsiteX2295" fmla="*/ 5893821 w 12192000"/>
              <a:gd name="connsiteY2295" fmla="*/ 6540306 h 6858079"/>
              <a:gd name="connsiteX2296" fmla="*/ 5903884 w 12192000"/>
              <a:gd name="connsiteY2296" fmla="*/ 6625743 h 6858079"/>
              <a:gd name="connsiteX2297" fmla="*/ 5962470 w 12192000"/>
              <a:gd name="connsiteY2297" fmla="*/ 6575274 h 6858079"/>
              <a:gd name="connsiteX2298" fmla="*/ 5917134 w 12192000"/>
              <a:gd name="connsiteY2298" fmla="*/ 6532132 h 6858079"/>
              <a:gd name="connsiteX2299" fmla="*/ 5123234 w 12192000"/>
              <a:gd name="connsiteY2299" fmla="*/ 6528972 h 6858079"/>
              <a:gd name="connsiteX2300" fmla="*/ 5090723 w 12192000"/>
              <a:gd name="connsiteY2300" fmla="*/ 6539037 h 6858079"/>
              <a:gd name="connsiteX2301" fmla="*/ 5072962 w 12192000"/>
              <a:gd name="connsiteY2301" fmla="*/ 6553874 h 6858079"/>
              <a:gd name="connsiteX2302" fmla="*/ 5056322 w 12192000"/>
              <a:gd name="connsiteY2302" fmla="*/ 6604698 h 6858079"/>
              <a:gd name="connsiteX2303" fmla="*/ 5069381 w 12192000"/>
              <a:gd name="connsiteY2303" fmla="*/ 6640769 h 6858079"/>
              <a:gd name="connsiteX2304" fmla="*/ 5097875 w 12192000"/>
              <a:gd name="connsiteY2304" fmla="*/ 6666853 h 6858079"/>
              <a:gd name="connsiteX2305" fmla="*/ 5099674 w 12192000"/>
              <a:gd name="connsiteY2305" fmla="*/ 6666905 h 6858079"/>
              <a:gd name="connsiteX2306" fmla="*/ 5141866 w 12192000"/>
              <a:gd name="connsiteY2306" fmla="*/ 6664890 h 6858079"/>
              <a:gd name="connsiteX2307" fmla="*/ 5202047 w 12192000"/>
              <a:gd name="connsiteY2307" fmla="*/ 6610219 h 6858079"/>
              <a:gd name="connsiteX2308" fmla="*/ 5202363 w 12192000"/>
              <a:gd name="connsiteY2308" fmla="*/ 6606918 h 6858079"/>
              <a:gd name="connsiteX2309" fmla="*/ 5157281 w 12192000"/>
              <a:gd name="connsiteY2309" fmla="*/ 6530988 h 6858079"/>
              <a:gd name="connsiteX2310" fmla="*/ 5123234 w 12192000"/>
              <a:gd name="connsiteY2310" fmla="*/ 6528972 h 6858079"/>
              <a:gd name="connsiteX2311" fmla="*/ 3230329 w 12192000"/>
              <a:gd name="connsiteY2311" fmla="*/ 6526051 h 6858079"/>
              <a:gd name="connsiteX2312" fmla="*/ 3233340 w 12192000"/>
              <a:gd name="connsiteY2312" fmla="*/ 6538775 h 6858079"/>
              <a:gd name="connsiteX2313" fmla="*/ 3231700 w 12192000"/>
              <a:gd name="connsiteY2313" fmla="*/ 6535688 h 6858079"/>
              <a:gd name="connsiteX2314" fmla="*/ 1514647 w 12192000"/>
              <a:gd name="connsiteY2314" fmla="*/ 6524692 h 6858079"/>
              <a:gd name="connsiteX2315" fmla="*/ 1514647 w 12192000"/>
              <a:gd name="connsiteY2315" fmla="*/ 6528880 h 6858079"/>
              <a:gd name="connsiteX2316" fmla="*/ 1440422 w 12192000"/>
              <a:gd name="connsiteY2316" fmla="*/ 6532720 h 6858079"/>
              <a:gd name="connsiteX2317" fmla="*/ 1377007 w 12192000"/>
              <a:gd name="connsiteY2317" fmla="*/ 6536210 h 6858079"/>
              <a:gd name="connsiteX2318" fmla="*/ 1374844 w 12192000"/>
              <a:gd name="connsiteY2318" fmla="*/ 6530975 h 6858079"/>
              <a:gd name="connsiteX2319" fmla="*/ 1432856 w 12192000"/>
              <a:gd name="connsiteY2319" fmla="*/ 6526088 h 6858079"/>
              <a:gd name="connsiteX2320" fmla="*/ 1514647 w 12192000"/>
              <a:gd name="connsiteY2320" fmla="*/ 6524692 h 6858079"/>
              <a:gd name="connsiteX2321" fmla="*/ 10575179 w 12192000"/>
              <a:gd name="connsiteY2321" fmla="*/ 6523567 h 6858079"/>
              <a:gd name="connsiteX2322" fmla="*/ 10576988 w 12192000"/>
              <a:gd name="connsiteY2322" fmla="*/ 6523567 h 6858079"/>
              <a:gd name="connsiteX2323" fmla="*/ 10586032 w 12192000"/>
              <a:gd name="connsiteY2323" fmla="*/ 6665469 h 6858079"/>
              <a:gd name="connsiteX2324" fmla="*/ 10516842 w 12192000"/>
              <a:gd name="connsiteY2324" fmla="*/ 6737548 h 6858079"/>
              <a:gd name="connsiteX2325" fmla="*/ 10515484 w 12192000"/>
              <a:gd name="connsiteY2325" fmla="*/ 6731691 h 6858079"/>
              <a:gd name="connsiteX2326" fmla="*/ 10586032 w 12192000"/>
              <a:gd name="connsiteY2326" fmla="*/ 6624926 h 6858079"/>
              <a:gd name="connsiteX2327" fmla="*/ 10575179 w 12192000"/>
              <a:gd name="connsiteY2327" fmla="*/ 6523567 h 6858079"/>
              <a:gd name="connsiteX2328" fmla="*/ 3228488 w 12192000"/>
              <a:gd name="connsiteY2328" fmla="*/ 6518276 h 6858079"/>
              <a:gd name="connsiteX2329" fmla="*/ 3229222 w 12192000"/>
              <a:gd name="connsiteY2329" fmla="*/ 6518276 h 6858079"/>
              <a:gd name="connsiteX2330" fmla="*/ 3230329 w 12192000"/>
              <a:gd name="connsiteY2330" fmla="*/ 6526051 h 6858079"/>
              <a:gd name="connsiteX2331" fmla="*/ 5122078 w 12192000"/>
              <a:gd name="connsiteY2331" fmla="*/ 6515497 h 6858079"/>
              <a:gd name="connsiteX2332" fmla="*/ 5207924 w 12192000"/>
              <a:gd name="connsiteY2332" fmla="*/ 6560377 h 6858079"/>
              <a:gd name="connsiteX2333" fmla="*/ 5198357 w 12192000"/>
              <a:gd name="connsiteY2333" fmla="*/ 6647531 h 6858079"/>
              <a:gd name="connsiteX2334" fmla="*/ 5114148 w 12192000"/>
              <a:gd name="connsiteY2334" fmla="*/ 6683083 h 6858079"/>
              <a:gd name="connsiteX2335" fmla="*/ 5107926 w 12192000"/>
              <a:gd name="connsiteY2335" fmla="*/ 6681751 h 6858079"/>
              <a:gd name="connsiteX2336" fmla="*/ 5055302 w 12192000"/>
              <a:gd name="connsiteY2336" fmla="*/ 6648923 h 6858079"/>
              <a:gd name="connsiteX2337" fmla="*/ 5054448 w 12192000"/>
              <a:gd name="connsiteY2337" fmla="*/ 6556359 h 6858079"/>
              <a:gd name="connsiteX2338" fmla="*/ 5088253 w 12192000"/>
              <a:gd name="connsiteY2338" fmla="*/ 6525538 h 6858079"/>
              <a:gd name="connsiteX2339" fmla="*/ 5122078 w 12192000"/>
              <a:gd name="connsiteY2339" fmla="*/ 6515497 h 6858079"/>
              <a:gd name="connsiteX2340" fmla="*/ 9917633 w 12192000"/>
              <a:gd name="connsiteY2340" fmla="*/ 6514661 h 6858079"/>
              <a:gd name="connsiteX2341" fmla="*/ 9918758 w 12192000"/>
              <a:gd name="connsiteY2341" fmla="*/ 6518636 h 6858079"/>
              <a:gd name="connsiteX2342" fmla="*/ 9839190 w 12192000"/>
              <a:gd name="connsiteY2342" fmla="*/ 6629452 h 6858079"/>
              <a:gd name="connsiteX2343" fmla="*/ 9833797 w 12192000"/>
              <a:gd name="connsiteY2343" fmla="*/ 6626272 h 6858079"/>
              <a:gd name="connsiteX2344" fmla="*/ 9913813 w 12192000"/>
              <a:gd name="connsiteY2344" fmla="*/ 6515456 h 6858079"/>
              <a:gd name="connsiteX2345" fmla="*/ 9917633 w 12192000"/>
              <a:gd name="connsiteY2345" fmla="*/ 6514661 h 6858079"/>
              <a:gd name="connsiteX2346" fmla="*/ 5753166 w 12192000"/>
              <a:gd name="connsiteY2346" fmla="*/ 6510918 h 6858079"/>
              <a:gd name="connsiteX2347" fmla="*/ 5773652 w 12192000"/>
              <a:gd name="connsiteY2347" fmla="*/ 6530924 h 6858079"/>
              <a:gd name="connsiteX2348" fmla="*/ 5779078 w 12192000"/>
              <a:gd name="connsiteY2348" fmla="*/ 6565141 h 6858079"/>
              <a:gd name="connsiteX2349" fmla="*/ 5790287 w 12192000"/>
              <a:gd name="connsiteY2349" fmla="*/ 6626732 h 6858079"/>
              <a:gd name="connsiteX2350" fmla="*/ 5826438 w 12192000"/>
              <a:gd name="connsiteY2350" fmla="*/ 6744149 h 6858079"/>
              <a:gd name="connsiteX2351" fmla="*/ 5797155 w 12192000"/>
              <a:gd name="connsiteY2351" fmla="*/ 6760717 h 6858079"/>
              <a:gd name="connsiteX2352" fmla="*/ 5771485 w 12192000"/>
              <a:gd name="connsiteY2352" fmla="*/ 6683639 h 6858079"/>
              <a:gd name="connsiteX2353" fmla="*/ 5727014 w 12192000"/>
              <a:gd name="connsiteY2353" fmla="*/ 6677516 h 6858079"/>
              <a:gd name="connsiteX2354" fmla="*/ 5693393 w 12192000"/>
              <a:gd name="connsiteY2354" fmla="*/ 6770442 h 6858079"/>
              <a:gd name="connsiteX2355" fmla="*/ 5675314 w 12192000"/>
              <a:gd name="connsiteY2355" fmla="*/ 6762518 h 6858079"/>
              <a:gd name="connsiteX2356" fmla="*/ 5744731 w 12192000"/>
              <a:gd name="connsiteY2356" fmla="*/ 6518679 h 6858079"/>
              <a:gd name="connsiteX2357" fmla="*/ 5753166 w 12192000"/>
              <a:gd name="connsiteY2357" fmla="*/ 6510918 h 6858079"/>
              <a:gd name="connsiteX2358" fmla="*/ 1549978 w 12192000"/>
              <a:gd name="connsiteY2358" fmla="*/ 6509662 h 6858079"/>
              <a:gd name="connsiteX2359" fmla="*/ 1549978 w 12192000"/>
              <a:gd name="connsiteY2359" fmla="*/ 6513444 h 6858079"/>
              <a:gd name="connsiteX2360" fmla="*/ 1442518 w 12192000"/>
              <a:gd name="connsiteY2360" fmla="*/ 6518601 h 6858079"/>
              <a:gd name="connsiteX2361" fmla="*/ 1397291 w 12192000"/>
              <a:gd name="connsiteY2361" fmla="*/ 6518945 h 6858079"/>
              <a:gd name="connsiteX2362" fmla="*/ 1375220 w 12192000"/>
              <a:gd name="connsiteY2362" fmla="*/ 6517225 h 6858079"/>
              <a:gd name="connsiteX2363" fmla="*/ 1377752 w 12192000"/>
              <a:gd name="connsiteY2363" fmla="*/ 6511037 h 6858079"/>
              <a:gd name="connsiteX2364" fmla="*/ 1416467 w 12192000"/>
              <a:gd name="connsiteY2364" fmla="*/ 6512413 h 6858079"/>
              <a:gd name="connsiteX2365" fmla="*/ 1456992 w 12192000"/>
              <a:gd name="connsiteY2365" fmla="*/ 6511037 h 6858079"/>
              <a:gd name="connsiteX2366" fmla="*/ 1549978 w 12192000"/>
              <a:gd name="connsiteY2366" fmla="*/ 6509662 h 6858079"/>
              <a:gd name="connsiteX2367" fmla="*/ 5583802 w 12192000"/>
              <a:gd name="connsiteY2367" fmla="*/ 6509263 h 6858079"/>
              <a:gd name="connsiteX2368" fmla="*/ 5618430 w 12192000"/>
              <a:gd name="connsiteY2368" fmla="*/ 6537648 h 6858079"/>
              <a:gd name="connsiteX2369" fmla="*/ 5601857 w 12192000"/>
              <a:gd name="connsiteY2369" fmla="*/ 6554228 h 6858079"/>
              <a:gd name="connsiteX2370" fmla="*/ 5581684 w 12192000"/>
              <a:gd name="connsiteY2370" fmla="*/ 6544857 h 6858079"/>
              <a:gd name="connsiteX2371" fmla="*/ 5557185 w 12192000"/>
              <a:gd name="connsiteY2371" fmla="*/ 6539811 h 6858079"/>
              <a:gd name="connsiteX2372" fmla="*/ 5526566 w 12192000"/>
              <a:gd name="connsiteY2372" fmla="*/ 6538729 h 6858079"/>
              <a:gd name="connsiteX2373" fmla="*/ 5530887 w 12192000"/>
              <a:gd name="connsiteY2373" fmla="*/ 6634248 h 6858079"/>
              <a:gd name="connsiteX2374" fmla="*/ 5616990 w 12192000"/>
              <a:gd name="connsiteY2374" fmla="*/ 6635690 h 6858079"/>
              <a:gd name="connsiteX2375" fmla="*/ 5616268 w 12192000"/>
              <a:gd name="connsiteY2375" fmla="*/ 6668130 h 6858079"/>
              <a:gd name="connsiteX2376" fmla="*/ 5531968 w 12192000"/>
              <a:gd name="connsiteY2376" fmla="*/ 6659118 h 6858079"/>
              <a:gd name="connsiteX2377" fmla="*/ 5533769 w 12192000"/>
              <a:gd name="connsiteY2377" fmla="*/ 6744905 h 6858079"/>
              <a:gd name="connsiteX2378" fmla="*/ 5620230 w 12192000"/>
              <a:gd name="connsiteY2378" fmla="*/ 6742021 h 6858079"/>
              <a:gd name="connsiteX2379" fmla="*/ 5619872 w 12192000"/>
              <a:gd name="connsiteY2379" fmla="*/ 6774462 h 6858079"/>
              <a:gd name="connsiteX2380" fmla="*/ 5522605 w 12192000"/>
              <a:gd name="connsiteY2380" fmla="*/ 6770136 h 6858079"/>
              <a:gd name="connsiteX2381" fmla="*/ 5510713 w 12192000"/>
              <a:gd name="connsiteY2381" fmla="*/ 6767974 h 6858079"/>
              <a:gd name="connsiteX2382" fmla="*/ 5503869 w 12192000"/>
              <a:gd name="connsiteY2382" fmla="*/ 6753556 h 6858079"/>
              <a:gd name="connsiteX2383" fmla="*/ 5506750 w 12192000"/>
              <a:gd name="connsiteY2383" fmla="*/ 6534765 h 6858079"/>
              <a:gd name="connsiteX2384" fmla="*/ 5507111 w 12192000"/>
              <a:gd name="connsiteY2384" fmla="*/ 6518905 h 6858079"/>
              <a:gd name="connsiteX2385" fmla="*/ 5524042 w 12192000"/>
              <a:gd name="connsiteY2385" fmla="*/ 6513859 h 6858079"/>
              <a:gd name="connsiteX2386" fmla="*/ 5583802 w 12192000"/>
              <a:gd name="connsiteY2386" fmla="*/ 6509263 h 6858079"/>
              <a:gd name="connsiteX2387" fmla="*/ 3461617 w 12192000"/>
              <a:gd name="connsiteY2387" fmla="*/ 6508740 h 6858079"/>
              <a:gd name="connsiteX2388" fmla="*/ 3484515 w 12192000"/>
              <a:gd name="connsiteY2388" fmla="*/ 6514610 h 6858079"/>
              <a:gd name="connsiteX2389" fmla="*/ 3484515 w 12192000"/>
              <a:gd name="connsiteY2389" fmla="*/ 6517546 h 6858079"/>
              <a:gd name="connsiteX2390" fmla="*/ 3461617 w 12192000"/>
              <a:gd name="connsiteY2390" fmla="*/ 6509840 h 6858079"/>
              <a:gd name="connsiteX2391" fmla="*/ 3461617 w 12192000"/>
              <a:gd name="connsiteY2391" fmla="*/ 6508740 h 6858079"/>
              <a:gd name="connsiteX2392" fmla="*/ 6310300 w 12192000"/>
              <a:gd name="connsiteY2392" fmla="*/ 6508277 h 6858079"/>
              <a:gd name="connsiteX2393" fmla="*/ 6316402 w 12192000"/>
              <a:gd name="connsiteY2393" fmla="*/ 6514803 h 6858079"/>
              <a:gd name="connsiteX2394" fmla="*/ 6317119 w 12192000"/>
              <a:gd name="connsiteY2394" fmla="*/ 6640463 h 6858079"/>
              <a:gd name="connsiteX2395" fmla="*/ 6318196 w 12192000"/>
              <a:gd name="connsiteY2395" fmla="*/ 6667107 h 6858079"/>
              <a:gd name="connsiteX2396" fmla="*/ 6315326 w 12192000"/>
              <a:gd name="connsiteY2396" fmla="*/ 6755322 h 6858079"/>
              <a:gd name="connsiteX2397" fmla="*/ 6290201 w 12192000"/>
              <a:gd name="connsiteY2397" fmla="*/ 6754602 h 6858079"/>
              <a:gd name="connsiteX2398" fmla="*/ 6288407 w 12192000"/>
              <a:gd name="connsiteY2398" fmla="*/ 6698073 h 6858079"/>
              <a:gd name="connsiteX2399" fmla="*/ 6290201 w 12192000"/>
              <a:gd name="connsiteY2399" fmla="*/ 6667107 h 6858079"/>
              <a:gd name="connsiteX2400" fmla="*/ 6220212 w 12192000"/>
              <a:gd name="connsiteY2400" fmla="*/ 6660266 h 6858079"/>
              <a:gd name="connsiteX2401" fmla="*/ 6223801 w 12192000"/>
              <a:gd name="connsiteY2401" fmla="*/ 6702753 h 6858079"/>
              <a:gd name="connsiteX2402" fmla="*/ 6233851 w 12192000"/>
              <a:gd name="connsiteY2402" fmla="*/ 6755322 h 6858079"/>
              <a:gd name="connsiteX2403" fmla="*/ 6208367 w 12192000"/>
              <a:gd name="connsiteY2403" fmla="*/ 6765764 h 6858079"/>
              <a:gd name="connsiteX2404" fmla="*/ 6192934 w 12192000"/>
              <a:gd name="connsiteY2404" fmla="*/ 6638663 h 6858079"/>
              <a:gd name="connsiteX2405" fmla="*/ 6208367 w 12192000"/>
              <a:gd name="connsiteY2405" fmla="*/ 6514803 h 6858079"/>
              <a:gd name="connsiteX2406" fmla="*/ 6223442 w 12192000"/>
              <a:gd name="connsiteY2406" fmla="*/ 6517323 h 6858079"/>
              <a:gd name="connsiteX2407" fmla="*/ 6219494 w 12192000"/>
              <a:gd name="connsiteY2407" fmla="*/ 6639024 h 6858079"/>
              <a:gd name="connsiteX2408" fmla="*/ 6219494 w 12192000"/>
              <a:gd name="connsiteY2408" fmla="*/ 6640103 h 6858079"/>
              <a:gd name="connsiteX2409" fmla="*/ 6291996 w 12192000"/>
              <a:gd name="connsiteY2409" fmla="*/ 6632903 h 6858079"/>
              <a:gd name="connsiteX2410" fmla="*/ 6303122 w 12192000"/>
              <a:gd name="connsiteY2410" fmla="*/ 6514443 h 6858079"/>
              <a:gd name="connsiteX2411" fmla="*/ 6310300 w 12192000"/>
              <a:gd name="connsiteY2411" fmla="*/ 6508277 h 6858079"/>
              <a:gd name="connsiteX2412" fmla="*/ 5921851 w 12192000"/>
              <a:gd name="connsiteY2412" fmla="*/ 6507951 h 6858079"/>
              <a:gd name="connsiteX2413" fmla="*/ 5992661 w 12192000"/>
              <a:gd name="connsiteY2413" fmla="*/ 6565540 h 6858079"/>
              <a:gd name="connsiteX2414" fmla="*/ 5935515 w 12192000"/>
              <a:gd name="connsiteY2414" fmla="*/ 6654583 h 6858079"/>
              <a:gd name="connsiteX2415" fmla="*/ 5971096 w 12192000"/>
              <a:gd name="connsiteY2415" fmla="*/ 6699645 h 6858079"/>
              <a:gd name="connsiteX2416" fmla="*/ 6010992 w 12192000"/>
              <a:gd name="connsiteY2416" fmla="*/ 6759127 h 6858079"/>
              <a:gd name="connsiteX2417" fmla="*/ 5979363 w 12192000"/>
              <a:gd name="connsiteY2417" fmla="*/ 6767419 h 6858079"/>
              <a:gd name="connsiteX2418" fmla="*/ 5943061 w 12192000"/>
              <a:gd name="connsiteY2418" fmla="*/ 6715147 h 6858079"/>
              <a:gd name="connsiteX2419" fmla="*/ 5908198 w 12192000"/>
              <a:gd name="connsiteY2419" fmla="*/ 6671166 h 6858079"/>
              <a:gd name="connsiteX2420" fmla="*/ 5912872 w 12192000"/>
              <a:gd name="connsiteY2420" fmla="*/ 6760930 h 6858079"/>
              <a:gd name="connsiteX2421" fmla="*/ 5884117 w 12192000"/>
              <a:gd name="connsiteY2421" fmla="*/ 6760570 h 6858079"/>
              <a:gd name="connsiteX2422" fmla="*/ 5874412 w 12192000"/>
              <a:gd name="connsiteY2422" fmla="*/ 6543550 h 6858079"/>
              <a:gd name="connsiteX2423" fmla="*/ 5874412 w 12192000"/>
              <a:gd name="connsiteY2423" fmla="*/ 6530211 h 6858079"/>
              <a:gd name="connsiteX2424" fmla="*/ 5875487 w 12192000"/>
              <a:gd name="connsiteY2424" fmla="*/ 6529851 h 6858079"/>
              <a:gd name="connsiteX2425" fmla="*/ 5875849 w 12192000"/>
              <a:gd name="connsiteY2425" fmla="*/ 6523002 h 6858079"/>
              <a:gd name="connsiteX2426" fmla="*/ 5889865 w 12192000"/>
              <a:gd name="connsiteY2426" fmla="*/ 6518315 h 6858079"/>
              <a:gd name="connsiteX2427" fmla="*/ 5921851 w 12192000"/>
              <a:gd name="connsiteY2427" fmla="*/ 6507951 h 6858079"/>
              <a:gd name="connsiteX2428" fmla="*/ 1252478 w 12192000"/>
              <a:gd name="connsiteY2428" fmla="*/ 6506639 h 6858079"/>
              <a:gd name="connsiteX2429" fmla="*/ 1182692 w 12192000"/>
              <a:gd name="connsiteY2429" fmla="*/ 6541566 h 6858079"/>
              <a:gd name="connsiteX2430" fmla="*/ 1130824 w 12192000"/>
              <a:gd name="connsiteY2430" fmla="*/ 6571301 h 6858079"/>
              <a:gd name="connsiteX2431" fmla="*/ 1131767 w 12192000"/>
              <a:gd name="connsiteY2431" fmla="*/ 6601979 h 6858079"/>
              <a:gd name="connsiteX2432" fmla="*/ 1254836 w 12192000"/>
              <a:gd name="connsiteY2432" fmla="*/ 6529294 h 6858079"/>
              <a:gd name="connsiteX2433" fmla="*/ 1252478 w 12192000"/>
              <a:gd name="connsiteY2433" fmla="*/ 6506639 h 6858079"/>
              <a:gd name="connsiteX2434" fmla="*/ 6104203 w 12192000"/>
              <a:gd name="connsiteY2434" fmla="*/ 6505930 h 6858079"/>
              <a:gd name="connsiteX2435" fmla="*/ 6155716 w 12192000"/>
              <a:gd name="connsiteY2435" fmla="*/ 6572656 h 6858079"/>
              <a:gd name="connsiteX2436" fmla="*/ 6141599 w 12192000"/>
              <a:gd name="connsiteY2436" fmla="*/ 6578438 h 6858079"/>
              <a:gd name="connsiteX2437" fmla="*/ 6076083 w 12192000"/>
              <a:gd name="connsiteY2437" fmla="*/ 6542300 h 6858079"/>
              <a:gd name="connsiteX2438" fmla="*/ 6061604 w 12192000"/>
              <a:gd name="connsiteY2438" fmla="*/ 6617106 h 6858079"/>
              <a:gd name="connsiteX2439" fmla="*/ 6064861 w 12192000"/>
              <a:gd name="connsiteY2439" fmla="*/ 6693358 h 6858079"/>
              <a:gd name="connsiteX2440" fmla="*/ 6081874 w 12192000"/>
              <a:gd name="connsiteY2440" fmla="*/ 6736363 h 6858079"/>
              <a:gd name="connsiteX2441" fmla="*/ 6128569 w 12192000"/>
              <a:gd name="connsiteY2441" fmla="*/ 6725883 h 6858079"/>
              <a:gd name="connsiteX2442" fmla="*/ 6157888 w 12192000"/>
              <a:gd name="connsiteY2442" fmla="*/ 6734556 h 6858079"/>
              <a:gd name="connsiteX2443" fmla="*/ 6053640 w 12192000"/>
              <a:gd name="connsiteY2443" fmla="*/ 6745036 h 6858079"/>
              <a:gd name="connsiteX2444" fmla="*/ 6035180 w 12192000"/>
              <a:gd name="connsiteY2444" fmla="*/ 6616745 h 6858079"/>
              <a:gd name="connsiteX2445" fmla="*/ 6073911 w 12192000"/>
              <a:gd name="connsiteY2445" fmla="*/ 6509775 h 6858079"/>
              <a:gd name="connsiteX2446" fmla="*/ 6104203 w 12192000"/>
              <a:gd name="connsiteY2446" fmla="*/ 6505930 h 6858079"/>
              <a:gd name="connsiteX2447" fmla="*/ 3471186 w 12192000"/>
              <a:gd name="connsiteY2447" fmla="*/ 6504622 h 6858079"/>
              <a:gd name="connsiteX2448" fmla="*/ 3486474 w 12192000"/>
              <a:gd name="connsiteY2448" fmla="*/ 6507236 h 6858079"/>
              <a:gd name="connsiteX2449" fmla="*/ 3486111 w 12192000"/>
              <a:gd name="connsiteY2449" fmla="*/ 6509621 h 6858079"/>
              <a:gd name="connsiteX2450" fmla="*/ 2018314 w 12192000"/>
              <a:gd name="connsiteY2450" fmla="*/ 6503723 h 6858079"/>
              <a:gd name="connsiteX2451" fmla="*/ 2020132 w 12192000"/>
              <a:gd name="connsiteY2451" fmla="*/ 6507317 h 6858079"/>
              <a:gd name="connsiteX2452" fmla="*/ 1963396 w 12192000"/>
              <a:gd name="connsiteY2452" fmla="*/ 6602559 h 6858079"/>
              <a:gd name="connsiteX2453" fmla="*/ 1956486 w 12192000"/>
              <a:gd name="connsiteY2453" fmla="*/ 6598246 h 6858079"/>
              <a:gd name="connsiteX2454" fmla="*/ 2014313 w 12192000"/>
              <a:gd name="connsiteY2454" fmla="*/ 6505520 h 6858079"/>
              <a:gd name="connsiteX2455" fmla="*/ 2018314 w 12192000"/>
              <a:gd name="connsiteY2455" fmla="*/ 6503723 h 6858079"/>
              <a:gd name="connsiteX2456" fmla="*/ 3467932 w 12192000"/>
              <a:gd name="connsiteY2456" fmla="*/ 6503532 h 6858079"/>
              <a:gd name="connsiteX2457" fmla="*/ 3471186 w 12192000"/>
              <a:gd name="connsiteY2457" fmla="*/ 6504622 h 6858079"/>
              <a:gd name="connsiteX2458" fmla="*/ 3470533 w 12192000"/>
              <a:gd name="connsiteY2458" fmla="*/ 6504510 h 6858079"/>
              <a:gd name="connsiteX2459" fmla="*/ 5378519 w 12192000"/>
              <a:gd name="connsiteY2459" fmla="*/ 6502132 h 6858079"/>
              <a:gd name="connsiteX2460" fmla="*/ 5450785 w 12192000"/>
              <a:gd name="connsiteY2460" fmla="*/ 6542878 h 6858079"/>
              <a:gd name="connsiteX2461" fmla="*/ 5437038 w 12192000"/>
              <a:gd name="connsiteY2461" fmla="*/ 6553358 h 6858079"/>
              <a:gd name="connsiteX2462" fmla="*/ 5335014 w 12192000"/>
              <a:gd name="connsiteY2462" fmla="*/ 6556972 h 6858079"/>
              <a:gd name="connsiteX2463" fmla="*/ 5379513 w 12192000"/>
              <a:gd name="connsiteY2463" fmla="*/ 6612626 h 6858079"/>
              <a:gd name="connsiteX2464" fmla="*/ 5477556 w 12192000"/>
              <a:gd name="connsiteY2464" fmla="*/ 6704778 h 6858079"/>
              <a:gd name="connsiteX2465" fmla="*/ 5310414 w 12192000"/>
              <a:gd name="connsiteY2465" fmla="*/ 6703694 h 6858079"/>
              <a:gd name="connsiteX2466" fmla="*/ 5337908 w 12192000"/>
              <a:gd name="connsiteY2466" fmla="*/ 6704417 h 6858079"/>
              <a:gd name="connsiteX2467" fmla="*/ 5426184 w 12192000"/>
              <a:gd name="connsiteY2467" fmla="*/ 6736219 h 6858079"/>
              <a:gd name="connsiteX2468" fmla="*/ 5445358 w 12192000"/>
              <a:gd name="connsiteY2468" fmla="*/ 6688877 h 6858079"/>
              <a:gd name="connsiteX2469" fmla="*/ 5389284 w 12192000"/>
              <a:gd name="connsiteY2469" fmla="*/ 6648041 h 6858079"/>
              <a:gd name="connsiteX2470" fmla="*/ 5311136 w 12192000"/>
              <a:gd name="connsiteY2470" fmla="*/ 6543240 h 6858079"/>
              <a:gd name="connsiteX2471" fmla="*/ 5378519 w 12192000"/>
              <a:gd name="connsiteY2471" fmla="*/ 6502132 h 6858079"/>
              <a:gd name="connsiteX2472" fmla="*/ 3459664 w 12192000"/>
              <a:gd name="connsiteY2472" fmla="*/ 6500421 h 6858079"/>
              <a:gd name="connsiteX2473" fmla="*/ 3467932 w 12192000"/>
              <a:gd name="connsiteY2473" fmla="*/ 6503532 h 6858079"/>
              <a:gd name="connsiteX2474" fmla="*/ 3459664 w 12192000"/>
              <a:gd name="connsiteY2474" fmla="*/ 6500762 h 6858079"/>
              <a:gd name="connsiteX2475" fmla="*/ 3459664 w 12192000"/>
              <a:gd name="connsiteY2475" fmla="*/ 6500421 h 6858079"/>
              <a:gd name="connsiteX2476" fmla="*/ 7386508 w 12192000"/>
              <a:gd name="connsiteY2476" fmla="*/ 6499739 h 6858079"/>
              <a:gd name="connsiteX2477" fmla="*/ 7349321 w 12192000"/>
              <a:gd name="connsiteY2477" fmla="*/ 6504953 h 6858079"/>
              <a:gd name="connsiteX2478" fmla="*/ 7299212 w 12192000"/>
              <a:gd name="connsiteY2478" fmla="*/ 6555265 h 6858079"/>
              <a:gd name="connsiteX2479" fmla="*/ 7315074 w 12192000"/>
              <a:gd name="connsiteY2479" fmla="*/ 6629102 h 6858079"/>
              <a:gd name="connsiteX2480" fmla="*/ 7402675 w 12192000"/>
              <a:gd name="connsiteY2480" fmla="*/ 6648285 h 6858079"/>
              <a:gd name="connsiteX2481" fmla="*/ 7426467 w 12192000"/>
              <a:gd name="connsiteY2481" fmla="*/ 6641047 h 6858079"/>
              <a:gd name="connsiteX2482" fmla="*/ 7434398 w 12192000"/>
              <a:gd name="connsiteY2482" fmla="*/ 6635979 h 6858079"/>
              <a:gd name="connsiteX2483" fmla="*/ 7458551 w 12192000"/>
              <a:gd name="connsiteY2483" fmla="*/ 6606661 h 6858079"/>
              <a:gd name="connsiteX2484" fmla="*/ 7463598 w 12192000"/>
              <a:gd name="connsiteY2484" fmla="*/ 6591821 h 6858079"/>
              <a:gd name="connsiteX2485" fmla="*/ 7464680 w 12192000"/>
              <a:gd name="connsiteY2485" fmla="*/ 6565399 h 6858079"/>
              <a:gd name="connsiteX2486" fmla="*/ 7386508 w 12192000"/>
              <a:gd name="connsiteY2486" fmla="*/ 6499739 h 6858079"/>
              <a:gd name="connsiteX2487" fmla="*/ 5123432 w 12192000"/>
              <a:gd name="connsiteY2487" fmla="*/ 6492224 h 6858079"/>
              <a:gd name="connsiteX2488" fmla="*/ 5066469 w 12192000"/>
              <a:gd name="connsiteY2488" fmla="*/ 6512933 h 6858079"/>
              <a:gd name="connsiteX2489" fmla="*/ 5029463 w 12192000"/>
              <a:gd name="connsiteY2489" fmla="*/ 6560577 h 6858079"/>
              <a:gd name="connsiteX2490" fmla="*/ 5024803 w 12192000"/>
              <a:gd name="connsiteY2490" fmla="*/ 6622908 h 6858079"/>
              <a:gd name="connsiteX2491" fmla="*/ 5052068 w 12192000"/>
              <a:gd name="connsiteY2491" fmla="*/ 6677306 h 6858079"/>
              <a:gd name="connsiteX2492" fmla="*/ 5156351 w 12192000"/>
              <a:gd name="connsiteY2492" fmla="*/ 6698198 h 6858079"/>
              <a:gd name="connsiteX2493" fmla="*/ 5234835 w 12192000"/>
              <a:gd name="connsiteY2493" fmla="*/ 6614745 h 6858079"/>
              <a:gd name="connsiteX2494" fmla="*/ 5189064 w 12192000"/>
              <a:gd name="connsiteY2494" fmla="*/ 6512120 h 6858079"/>
              <a:gd name="connsiteX2495" fmla="*/ 5161281 w 12192000"/>
              <a:gd name="connsiteY2495" fmla="*/ 6493340 h 6858079"/>
              <a:gd name="connsiteX2496" fmla="*/ 5123432 w 12192000"/>
              <a:gd name="connsiteY2496" fmla="*/ 6492224 h 6858079"/>
              <a:gd name="connsiteX2497" fmla="*/ 3457556 w 12192000"/>
              <a:gd name="connsiteY2497" fmla="*/ 6491234 h 6858079"/>
              <a:gd name="connsiteX2498" fmla="*/ 3469704 w 12192000"/>
              <a:gd name="connsiteY2498" fmla="*/ 6499008 h 6858079"/>
              <a:gd name="connsiteX2499" fmla="*/ 3486499 w 12192000"/>
              <a:gd name="connsiteY2499" fmla="*/ 6503601 h 6858079"/>
              <a:gd name="connsiteX2500" fmla="*/ 3485785 w 12192000"/>
              <a:gd name="connsiteY2500" fmla="*/ 6506075 h 6858079"/>
              <a:gd name="connsiteX2501" fmla="*/ 3468633 w 12192000"/>
              <a:gd name="connsiteY2501" fmla="*/ 6500775 h 6858079"/>
              <a:gd name="connsiteX2502" fmla="*/ 3456840 w 12192000"/>
              <a:gd name="connsiteY2502" fmla="*/ 6491941 h 6858079"/>
              <a:gd name="connsiteX2503" fmla="*/ 3457556 w 12192000"/>
              <a:gd name="connsiteY2503" fmla="*/ 6491234 h 6858079"/>
              <a:gd name="connsiteX2504" fmla="*/ 2946939 w 12192000"/>
              <a:gd name="connsiteY2504" fmla="*/ 6491066 h 6858079"/>
              <a:gd name="connsiteX2505" fmla="*/ 2955556 w 12192000"/>
              <a:gd name="connsiteY2505" fmla="*/ 6548016 h 6858079"/>
              <a:gd name="connsiteX2506" fmla="*/ 2950889 w 12192000"/>
              <a:gd name="connsiteY2506" fmla="*/ 6576310 h 6858079"/>
              <a:gd name="connsiteX2507" fmla="*/ 2940117 w 12192000"/>
              <a:gd name="connsiteY2507" fmla="*/ 6602064 h 6858079"/>
              <a:gd name="connsiteX2508" fmla="*/ 2935809 w 12192000"/>
              <a:gd name="connsiteY2508" fmla="*/ 6600614 h 6858079"/>
              <a:gd name="connsiteX2509" fmla="*/ 2950530 w 12192000"/>
              <a:gd name="connsiteY2509" fmla="*/ 6548016 h 6858079"/>
              <a:gd name="connsiteX2510" fmla="*/ 2944067 w 12192000"/>
              <a:gd name="connsiteY2510" fmla="*/ 6491791 h 6858079"/>
              <a:gd name="connsiteX2511" fmla="*/ 2946939 w 12192000"/>
              <a:gd name="connsiteY2511" fmla="*/ 6491066 h 6858079"/>
              <a:gd name="connsiteX2512" fmla="*/ 3702864 w 12192000"/>
              <a:gd name="connsiteY2512" fmla="*/ 6489648 h 6858079"/>
              <a:gd name="connsiteX2513" fmla="*/ 3703590 w 12192000"/>
              <a:gd name="connsiteY2513" fmla="*/ 6489648 h 6858079"/>
              <a:gd name="connsiteX2514" fmla="*/ 3699963 w 12192000"/>
              <a:gd name="connsiteY2514" fmla="*/ 6510306 h 6858079"/>
              <a:gd name="connsiteX2515" fmla="*/ 3688359 w 12192000"/>
              <a:gd name="connsiteY2515" fmla="*/ 6532033 h 6858079"/>
              <a:gd name="connsiteX2516" fmla="*/ 3686182 w 12192000"/>
              <a:gd name="connsiteY2516" fmla="*/ 6530964 h 6858079"/>
              <a:gd name="connsiteX2517" fmla="*/ 3702864 w 12192000"/>
              <a:gd name="connsiteY2517" fmla="*/ 6489648 h 6858079"/>
              <a:gd name="connsiteX2518" fmla="*/ 7396185 w 12192000"/>
              <a:gd name="connsiteY2518" fmla="*/ 6488666 h 6858079"/>
              <a:gd name="connsiteX2519" fmla="*/ 7476216 w 12192000"/>
              <a:gd name="connsiteY2519" fmla="*/ 6588926 h 6858079"/>
              <a:gd name="connsiteX2520" fmla="*/ 7475134 w 12192000"/>
              <a:gd name="connsiteY2520" fmla="*/ 6592184 h 6858079"/>
              <a:gd name="connsiteX2521" fmla="*/ 7474773 w 12192000"/>
              <a:gd name="connsiteY2521" fmla="*/ 6595079 h 6858079"/>
              <a:gd name="connsiteX2522" fmla="*/ 7474413 w 12192000"/>
              <a:gd name="connsiteY2522" fmla="*/ 6595803 h 6858079"/>
              <a:gd name="connsiteX2523" fmla="*/ 7470447 w 12192000"/>
              <a:gd name="connsiteY2523" fmla="*/ 6607747 h 6858079"/>
              <a:gd name="connsiteX2524" fmla="*/ 7462156 w 12192000"/>
              <a:gd name="connsiteY2524" fmla="*/ 6629102 h 6858079"/>
              <a:gd name="connsiteX2525" fmla="*/ 7436561 w 12192000"/>
              <a:gd name="connsiteY2525" fmla="*/ 6650095 h 6858079"/>
              <a:gd name="connsiteX2526" fmla="*/ 7364462 w 12192000"/>
              <a:gd name="connsiteY2526" fmla="*/ 6665659 h 6858079"/>
              <a:gd name="connsiteX2527" fmla="*/ 7297771 w 12192000"/>
              <a:gd name="connsiteY2527" fmla="*/ 6626569 h 6858079"/>
              <a:gd name="connsiteX2528" fmla="*/ 7286596 w 12192000"/>
              <a:gd name="connsiteY2528" fmla="*/ 6555265 h 6858079"/>
              <a:gd name="connsiteX2529" fmla="*/ 7396185 w 12192000"/>
              <a:gd name="connsiteY2529" fmla="*/ 6488666 h 6858079"/>
              <a:gd name="connsiteX2530" fmla="*/ 2542872 w 12192000"/>
              <a:gd name="connsiteY2530" fmla="*/ 6485576 h 6858079"/>
              <a:gd name="connsiteX2531" fmla="*/ 2556000 w 12192000"/>
              <a:gd name="connsiteY2531" fmla="*/ 6509276 h 6858079"/>
              <a:gd name="connsiteX2532" fmla="*/ 2580482 w 12192000"/>
              <a:gd name="connsiteY2532" fmla="*/ 6534798 h 6858079"/>
              <a:gd name="connsiteX2533" fmla="*/ 2577998 w 12192000"/>
              <a:gd name="connsiteY2533" fmla="*/ 6539174 h 6858079"/>
              <a:gd name="connsiteX2534" fmla="*/ 2554581 w 12192000"/>
              <a:gd name="connsiteY2534" fmla="*/ 6516932 h 6858079"/>
              <a:gd name="connsiteX2535" fmla="*/ 2541098 w 12192000"/>
              <a:gd name="connsiteY2535" fmla="*/ 6487035 h 6858079"/>
              <a:gd name="connsiteX2536" fmla="*/ 2542872 w 12192000"/>
              <a:gd name="connsiteY2536" fmla="*/ 6485576 h 6858079"/>
              <a:gd name="connsiteX2537" fmla="*/ 9912672 w 12192000"/>
              <a:gd name="connsiteY2537" fmla="*/ 6483169 h 6858079"/>
              <a:gd name="connsiteX2538" fmla="*/ 9917204 w 12192000"/>
              <a:gd name="connsiteY2538" fmla="*/ 6485417 h 6858079"/>
              <a:gd name="connsiteX2539" fmla="*/ 9839706 w 12192000"/>
              <a:gd name="connsiteY2539" fmla="*/ 6590183 h 6858079"/>
              <a:gd name="connsiteX2540" fmla="*/ 9834267 w 12192000"/>
              <a:gd name="connsiteY2540" fmla="*/ 6586587 h 6858079"/>
              <a:gd name="connsiteX2541" fmla="*/ 9912672 w 12192000"/>
              <a:gd name="connsiteY2541" fmla="*/ 6483169 h 6858079"/>
              <a:gd name="connsiteX2542" fmla="*/ 2768593 w 12192000"/>
              <a:gd name="connsiteY2542" fmla="*/ 6482694 h 6858079"/>
              <a:gd name="connsiteX2543" fmla="*/ 2768593 w 12192000"/>
              <a:gd name="connsiteY2543" fmla="*/ 6487911 h 6858079"/>
              <a:gd name="connsiteX2544" fmla="*/ 2724429 w 12192000"/>
              <a:gd name="connsiteY2544" fmla="*/ 6489998 h 6858079"/>
              <a:gd name="connsiteX2545" fmla="*/ 2700373 w 12192000"/>
              <a:gd name="connsiteY2545" fmla="*/ 6488606 h 6858079"/>
              <a:gd name="connsiteX2546" fmla="*/ 2686010 w 12192000"/>
              <a:gd name="connsiteY2546" fmla="*/ 6491389 h 6858079"/>
              <a:gd name="connsiteX2547" fmla="*/ 2685292 w 12192000"/>
              <a:gd name="connsiteY2547" fmla="*/ 6488606 h 6858079"/>
              <a:gd name="connsiteX2548" fmla="*/ 2724429 w 12192000"/>
              <a:gd name="connsiteY2548" fmla="*/ 6484780 h 6858079"/>
              <a:gd name="connsiteX2549" fmla="*/ 2768593 w 12192000"/>
              <a:gd name="connsiteY2549" fmla="*/ 6482694 h 6858079"/>
              <a:gd name="connsiteX2550" fmla="*/ 2971181 w 12192000"/>
              <a:gd name="connsiteY2550" fmla="*/ 6482020 h 6858079"/>
              <a:gd name="connsiteX2551" fmla="*/ 2981455 w 12192000"/>
              <a:gd name="connsiteY2551" fmla="*/ 6522220 h 6858079"/>
              <a:gd name="connsiteX2552" fmla="*/ 2981822 w 12192000"/>
              <a:gd name="connsiteY2552" fmla="*/ 6559907 h 6858079"/>
              <a:gd name="connsiteX2553" fmla="*/ 2971181 w 12192000"/>
              <a:gd name="connsiteY2553" fmla="*/ 6597235 h 6858079"/>
              <a:gd name="connsiteX2554" fmla="*/ 2956136 w 12192000"/>
              <a:gd name="connsiteY2554" fmla="*/ 6625950 h 6858079"/>
              <a:gd name="connsiteX2555" fmla="*/ 2951733 w 12192000"/>
              <a:gd name="connsiteY2555" fmla="*/ 6624873 h 6858079"/>
              <a:gd name="connsiteX2556" fmla="*/ 2978520 w 12192000"/>
              <a:gd name="connsiteY2556" fmla="*/ 6554524 h 6858079"/>
              <a:gd name="connsiteX2557" fmla="*/ 2975217 w 12192000"/>
              <a:gd name="connsiteY2557" fmla="*/ 6513606 h 6858079"/>
              <a:gd name="connsiteX2558" fmla="*/ 2969713 w 12192000"/>
              <a:gd name="connsiteY2558" fmla="*/ 6482379 h 6858079"/>
              <a:gd name="connsiteX2559" fmla="*/ 2971181 w 12192000"/>
              <a:gd name="connsiteY2559" fmla="*/ 6482020 h 6858079"/>
              <a:gd name="connsiteX2560" fmla="*/ 7379343 w 12192000"/>
              <a:gd name="connsiteY2560" fmla="*/ 6477381 h 6858079"/>
              <a:gd name="connsiteX2561" fmla="*/ 7378981 w 12192000"/>
              <a:gd name="connsiteY2561" fmla="*/ 6481327 h 6858079"/>
              <a:gd name="connsiteX2562" fmla="*/ 7322605 w 12192000"/>
              <a:gd name="connsiteY2562" fmla="*/ 6497112 h 6858079"/>
              <a:gd name="connsiteX2563" fmla="*/ 7288273 w 12192000"/>
              <a:gd name="connsiteY2563" fmla="*/ 6535137 h 6858079"/>
              <a:gd name="connsiteX2564" fmla="*/ 7286466 w 12192000"/>
              <a:gd name="connsiteY2564" fmla="*/ 6534779 h 6858079"/>
              <a:gd name="connsiteX2565" fmla="*/ 7318268 w 12192000"/>
              <a:gd name="connsiteY2565" fmla="*/ 6496036 h 6858079"/>
              <a:gd name="connsiteX2566" fmla="*/ 7379343 w 12192000"/>
              <a:gd name="connsiteY2566" fmla="*/ 6477381 h 6858079"/>
              <a:gd name="connsiteX2567" fmla="*/ 3227876 w 12192000"/>
              <a:gd name="connsiteY2567" fmla="*/ 6475697 h 6858079"/>
              <a:gd name="connsiteX2568" fmla="*/ 3228242 w 12192000"/>
              <a:gd name="connsiteY2568" fmla="*/ 6475697 h 6858079"/>
              <a:gd name="connsiteX2569" fmla="*/ 3241052 w 12192000"/>
              <a:gd name="connsiteY2569" fmla="*/ 6538392 h 6858079"/>
              <a:gd name="connsiteX2570" fmla="*/ 3272158 w 12192000"/>
              <a:gd name="connsiteY2570" fmla="*/ 6588549 h 6858079"/>
              <a:gd name="connsiteX2571" fmla="*/ 3270695 w 12192000"/>
              <a:gd name="connsiteY2571" fmla="*/ 6589982 h 6858079"/>
              <a:gd name="connsiteX2572" fmla="*/ 3238855 w 12192000"/>
              <a:gd name="connsiteY2572" fmla="*/ 6539109 h 6858079"/>
              <a:gd name="connsiteX2573" fmla="*/ 3227876 w 12192000"/>
              <a:gd name="connsiteY2573" fmla="*/ 6475697 h 6858079"/>
              <a:gd name="connsiteX2574" fmla="*/ 5141627 w 12192000"/>
              <a:gd name="connsiteY2574" fmla="*/ 6475448 h 6858079"/>
              <a:gd name="connsiteX2575" fmla="*/ 5153185 w 12192000"/>
              <a:gd name="connsiteY2575" fmla="*/ 6477448 h 6858079"/>
              <a:gd name="connsiteX2576" fmla="*/ 5182520 w 12192000"/>
              <a:gd name="connsiteY2576" fmla="*/ 6490287 h 6858079"/>
              <a:gd name="connsiteX2577" fmla="*/ 5233557 w 12192000"/>
              <a:gd name="connsiteY2577" fmla="*/ 6538967 h 6858079"/>
              <a:gd name="connsiteX2578" fmla="*/ 5233808 w 12192000"/>
              <a:gd name="connsiteY2578" fmla="*/ 6544961 h 6858079"/>
              <a:gd name="connsiteX2579" fmla="*/ 5245546 w 12192000"/>
              <a:gd name="connsiteY2579" fmla="*/ 6623068 h 6858079"/>
              <a:gd name="connsiteX2580" fmla="*/ 5154784 w 12192000"/>
              <a:gd name="connsiteY2580" fmla="*/ 6711641 h 6858079"/>
              <a:gd name="connsiteX2581" fmla="*/ 5138361 w 12192000"/>
              <a:gd name="connsiteY2581" fmla="*/ 6715268 h 6858079"/>
              <a:gd name="connsiteX2582" fmla="*/ 5124128 w 12192000"/>
              <a:gd name="connsiteY2582" fmla="*/ 6762745 h 6858079"/>
              <a:gd name="connsiteX2583" fmla="*/ 5110064 w 12192000"/>
              <a:gd name="connsiteY2583" fmla="*/ 6821119 h 6858079"/>
              <a:gd name="connsiteX2584" fmla="*/ 5099641 w 12192000"/>
              <a:gd name="connsiteY2584" fmla="*/ 6858000 h 6858079"/>
              <a:gd name="connsiteX2585" fmla="*/ 5092793 w 12192000"/>
              <a:gd name="connsiteY2585" fmla="*/ 6858000 h 6858079"/>
              <a:gd name="connsiteX2586" fmla="*/ 5103031 w 12192000"/>
              <a:gd name="connsiteY2586" fmla="*/ 6819902 h 6858079"/>
              <a:gd name="connsiteX2587" fmla="*/ 5130978 w 12192000"/>
              <a:gd name="connsiteY2587" fmla="*/ 6716060 h 6858079"/>
              <a:gd name="connsiteX2588" fmla="*/ 5065210 w 12192000"/>
              <a:gd name="connsiteY2588" fmla="*/ 6702868 h 6858079"/>
              <a:gd name="connsiteX2589" fmla="*/ 5034202 w 12192000"/>
              <a:gd name="connsiteY2589" fmla="*/ 6812391 h 6858079"/>
              <a:gd name="connsiteX2590" fmla="*/ 5021589 w 12192000"/>
              <a:gd name="connsiteY2590" fmla="*/ 6858000 h 6858079"/>
              <a:gd name="connsiteX2591" fmla="*/ 5016615 w 12192000"/>
              <a:gd name="connsiteY2591" fmla="*/ 6858000 h 6858079"/>
              <a:gd name="connsiteX2592" fmla="*/ 5031246 w 12192000"/>
              <a:gd name="connsiteY2592" fmla="*/ 6798166 h 6858079"/>
              <a:gd name="connsiteX2593" fmla="*/ 5059115 w 12192000"/>
              <a:gd name="connsiteY2593" fmla="*/ 6699227 h 6858079"/>
              <a:gd name="connsiteX2594" fmla="*/ 5038040 w 12192000"/>
              <a:gd name="connsiteY2594" fmla="*/ 6680572 h 6858079"/>
              <a:gd name="connsiteX2595" fmla="*/ 5008803 w 12192000"/>
              <a:gd name="connsiteY2595" fmla="*/ 6615223 h 6858079"/>
              <a:gd name="connsiteX2596" fmla="*/ 5014255 w 12192000"/>
              <a:gd name="connsiteY2596" fmla="*/ 6564674 h 6858079"/>
              <a:gd name="connsiteX2597" fmla="*/ 5030437 w 12192000"/>
              <a:gd name="connsiteY2597" fmla="*/ 6531248 h 6858079"/>
              <a:gd name="connsiteX2598" fmla="*/ 5061958 w 12192000"/>
              <a:gd name="connsiteY2598" fmla="*/ 6498923 h 6858079"/>
              <a:gd name="connsiteX2599" fmla="*/ 5075768 w 12192000"/>
              <a:gd name="connsiteY2599" fmla="*/ 6490963 h 6858079"/>
              <a:gd name="connsiteX2600" fmla="*/ 5141627 w 12192000"/>
              <a:gd name="connsiteY2600" fmla="*/ 6475448 h 6858079"/>
              <a:gd name="connsiteX2601" fmla="*/ 3454010 w 12192000"/>
              <a:gd name="connsiteY2601" fmla="*/ 6475345 h 6858079"/>
              <a:gd name="connsiteX2602" fmla="*/ 3486519 w 12192000"/>
              <a:gd name="connsiteY2602" fmla="*/ 6499090 h 6858079"/>
              <a:gd name="connsiteX2603" fmla="*/ 3486165 w 12192000"/>
              <a:gd name="connsiteY2603" fmla="*/ 6501281 h 6858079"/>
              <a:gd name="connsiteX2604" fmla="*/ 3453304 w 12192000"/>
              <a:gd name="connsiteY2604" fmla="*/ 6475711 h 6858079"/>
              <a:gd name="connsiteX2605" fmla="*/ 3454010 w 12192000"/>
              <a:gd name="connsiteY2605" fmla="*/ 6475345 h 6858079"/>
              <a:gd name="connsiteX2606" fmla="*/ 1248706 w 12192000"/>
              <a:gd name="connsiteY2606" fmla="*/ 6474545 h 6858079"/>
              <a:gd name="connsiteX2607" fmla="*/ 1129880 w 12192000"/>
              <a:gd name="connsiteY2607" fmla="*/ 6533543 h 6858079"/>
              <a:gd name="connsiteX2608" fmla="*/ 1130824 w 12192000"/>
              <a:gd name="connsiteY2608" fmla="*/ 6565637 h 6858079"/>
              <a:gd name="connsiteX2609" fmla="*/ 1251064 w 12192000"/>
              <a:gd name="connsiteY2609" fmla="*/ 6494840 h 6858079"/>
              <a:gd name="connsiteX2610" fmla="*/ 1248706 w 12192000"/>
              <a:gd name="connsiteY2610" fmla="*/ 6474545 h 6858079"/>
              <a:gd name="connsiteX2611" fmla="*/ 3698322 w 12192000"/>
              <a:gd name="connsiteY2611" fmla="*/ 6472163 h 6858079"/>
              <a:gd name="connsiteX2612" fmla="*/ 3699406 w 12192000"/>
              <a:gd name="connsiteY2612" fmla="*/ 6472163 h 6858079"/>
              <a:gd name="connsiteX2613" fmla="*/ 3694708 w 12192000"/>
              <a:gd name="connsiteY2613" fmla="*/ 6507369 h 6858079"/>
              <a:gd name="connsiteX2614" fmla="*/ 3679169 w 12192000"/>
              <a:gd name="connsiteY2614" fmla="*/ 6536768 h 6858079"/>
              <a:gd name="connsiteX2615" fmla="*/ 3676640 w 12192000"/>
              <a:gd name="connsiteY2615" fmla="*/ 6535680 h 6858079"/>
              <a:gd name="connsiteX2616" fmla="*/ 3693263 w 12192000"/>
              <a:gd name="connsiteY2616" fmla="*/ 6504103 h 6858079"/>
              <a:gd name="connsiteX2617" fmla="*/ 3698322 w 12192000"/>
              <a:gd name="connsiteY2617" fmla="*/ 6472163 h 6858079"/>
              <a:gd name="connsiteX2618" fmla="*/ 7363989 w 12192000"/>
              <a:gd name="connsiteY2618" fmla="*/ 6471021 h 6858079"/>
              <a:gd name="connsiteX2619" fmla="*/ 7365060 w 12192000"/>
              <a:gd name="connsiteY2619" fmla="*/ 6474645 h 6858079"/>
              <a:gd name="connsiteX2620" fmla="*/ 7287896 w 12192000"/>
              <a:gd name="connsiteY2620" fmla="*/ 6519588 h 6858079"/>
              <a:gd name="connsiteX2621" fmla="*/ 7286824 w 12192000"/>
              <a:gd name="connsiteY2621" fmla="*/ 6518863 h 6858079"/>
              <a:gd name="connsiteX2622" fmla="*/ 7363989 w 12192000"/>
              <a:gd name="connsiteY2622" fmla="*/ 6471021 h 6858079"/>
              <a:gd name="connsiteX2623" fmla="*/ 7761736 w 12192000"/>
              <a:gd name="connsiteY2623" fmla="*/ 6465052 h 6858079"/>
              <a:gd name="connsiteX2624" fmla="*/ 7657741 w 12192000"/>
              <a:gd name="connsiteY2624" fmla="*/ 6547284 h 6858079"/>
              <a:gd name="connsiteX2625" fmla="*/ 7664227 w 12192000"/>
              <a:gd name="connsiteY2625" fmla="*/ 6650881 h 6858079"/>
              <a:gd name="connsiteX2626" fmla="*/ 7707114 w 12192000"/>
              <a:gd name="connsiteY2626" fmla="*/ 6689503 h 6858079"/>
              <a:gd name="connsiteX2627" fmla="*/ 7721890 w 12192000"/>
              <a:gd name="connsiteY2627" fmla="*/ 6696362 h 6858079"/>
              <a:gd name="connsiteX2628" fmla="*/ 7827486 w 12192000"/>
              <a:gd name="connsiteY2628" fmla="*/ 6684450 h 6858079"/>
              <a:gd name="connsiteX2629" fmla="*/ 7884789 w 12192000"/>
              <a:gd name="connsiteY2629" fmla="*/ 6607204 h 6858079"/>
              <a:gd name="connsiteX2630" fmla="*/ 7881545 w 12192000"/>
              <a:gd name="connsiteY2630" fmla="*/ 6516241 h 6858079"/>
              <a:gd name="connsiteX2631" fmla="*/ 7808024 w 12192000"/>
              <a:gd name="connsiteY2631" fmla="*/ 6465706 h 6858079"/>
              <a:gd name="connsiteX2632" fmla="*/ 7761736 w 12192000"/>
              <a:gd name="connsiteY2632" fmla="*/ 6465052 h 6858079"/>
              <a:gd name="connsiteX2633" fmla="*/ 9247576 w 12192000"/>
              <a:gd name="connsiteY2633" fmla="*/ 6459267 h 6858079"/>
              <a:gd name="connsiteX2634" fmla="*/ 9247576 w 12192000"/>
              <a:gd name="connsiteY2634" fmla="*/ 6463766 h 6858079"/>
              <a:gd name="connsiteX2635" fmla="*/ 9250382 w 12192000"/>
              <a:gd name="connsiteY2635" fmla="*/ 6463766 h 6858079"/>
              <a:gd name="connsiteX2636" fmla="*/ 9259916 w 12192000"/>
              <a:gd name="connsiteY2636" fmla="*/ 6464327 h 6858079"/>
              <a:gd name="connsiteX2637" fmla="*/ 9259357 w 12192000"/>
              <a:gd name="connsiteY2637" fmla="*/ 6459829 h 6858079"/>
              <a:gd name="connsiteX2638" fmla="*/ 9258796 w 12192000"/>
              <a:gd name="connsiteY2638" fmla="*/ 6459829 h 6858079"/>
              <a:gd name="connsiteX2639" fmla="*/ 9251502 w 12192000"/>
              <a:gd name="connsiteY2639" fmla="*/ 6459829 h 6858079"/>
              <a:gd name="connsiteX2640" fmla="*/ 9247576 w 12192000"/>
              <a:gd name="connsiteY2640" fmla="*/ 6459267 h 6858079"/>
              <a:gd name="connsiteX2641" fmla="*/ 10504179 w 12192000"/>
              <a:gd name="connsiteY2641" fmla="*/ 6454447 h 6858079"/>
              <a:gd name="connsiteX2642" fmla="*/ 10522203 w 12192000"/>
              <a:gd name="connsiteY2642" fmla="*/ 6549324 h 6858079"/>
              <a:gd name="connsiteX2643" fmla="*/ 10533918 w 12192000"/>
              <a:gd name="connsiteY2643" fmla="*/ 6625679 h 6858079"/>
              <a:gd name="connsiteX2644" fmla="*/ 10528511 w 12192000"/>
              <a:gd name="connsiteY2644" fmla="*/ 6627938 h 6858079"/>
              <a:gd name="connsiteX2645" fmla="*/ 10516796 w 12192000"/>
              <a:gd name="connsiteY2645" fmla="*/ 6558360 h 6858079"/>
              <a:gd name="connsiteX2646" fmla="*/ 10501476 w 12192000"/>
              <a:gd name="connsiteY2646" fmla="*/ 6454899 h 6858079"/>
              <a:gd name="connsiteX2647" fmla="*/ 10504179 w 12192000"/>
              <a:gd name="connsiteY2647" fmla="*/ 6454447 h 6858079"/>
              <a:gd name="connsiteX2648" fmla="*/ 2029384 w 12192000"/>
              <a:gd name="connsiteY2648" fmla="*/ 6447242 h 6858079"/>
              <a:gd name="connsiteX2649" fmla="*/ 2030585 w 12192000"/>
              <a:gd name="connsiteY2649" fmla="*/ 6451868 h 6858079"/>
              <a:gd name="connsiteX2650" fmla="*/ 1979978 w 12192000"/>
              <a:gd name="connsiteY2650" fmla="*/ 6548140 h 6858079"/>
              <a:gd name="connsiteX2651" fmla="*/ 1972849 w 12192000"/>
              <a:gd name="connsiteY2651" fmla="*/ 6545984 h 6858079"/>
              <a:gd name="connsiteX2652" fmla="*/ 2025239 w 12192000"/>
              <a:gd name="connsiteY2652" fmla="*/ 6448275 h 6858079"/>
              <a:gd name="connsiteX2653" fmla="*/ 2029384 w 12192000"/>
              <a:gd name="connsiteY2653" fmla="*/ 6447242 h 6858079"/>
              <a:gd name="connsiteX2654" fmla="*/ 7759710 w 12192000"/>
              <a:gd name="connsiteY2654" fmla="*/ 6446693 h 6858079"/>
              <a:gd name="connsiteX2655" fmla="*/ 7813430 w 12192000"/>
              <a:gd name="connsiteY2655" fmla="*/ 6448019 h 6858079"/>
              <a:gd name="connsiteX2656" fmla="*/ 7898484 w 12192000"/>
              <a:gd name="connsiteY2656" fmla="*/ 6507217 h 6858079"/>
              <a:gd name="connsiteX2657" fmla="*/ 7903890 w 12192000"/>
              <a:gd name="connsiteY2657" fmla="*/ 6612980 h 6858079"/>
              <a:gd name="connsiteX2658" fmla="*/ 7716124 w 12192000"/>
              <a:gd name="connsiteY2658" fmla="*/ 6714772 h 6858079"/>
              <a:gd name="connsiteX2659" fmla="*/ 7699906 w 12192000"/>
              <a:gd name="connsiteY2659" fmla="*/ 6705025 h 6858079"/>
              <a:gd name="connsiteX2660" fmla="*/ 7649812 w 12192000"/>
              <a:gd name="connsiteY2660" fmla="*/ 6658821 h 6858079"/>
              <a:gd name="connsiteX2661" fmla="*/ 7641522 w 12192000"/>
              <a:gd name="connsiteY2661" fmla="*/ 6541869 h 6858079"/>
              <a:gd name="connsiteX2662" fmla="*/ 7759710 w 12192000"/>
              <a:gd name="connsiteY2662" fmla="*/ 6446693 h 6858079"/>
              <a:gd name="connsiteX2663" fmla="*/ 3398105 w 12192000"/>
              <a:gd name="connsiteY2663" fmla="*/ 6446358 h 6858079"/>
              <a:gd name="connsiteX2664" fmla="*/ 3398445 w 12192000"/>
              <a:gd name="connsiteY2664" fmla="*/ 6446358 h 6858079"/>
              <a:gd name="connsiteX2665" fmla="*/ 3398445 w 12192000"/>
              <a:gd name="connsiteY2665" fmla="*/ 6456310 h 6858079"/>
              <a:gd name="connsiteX2666" fmla="*/ 3404578 w 12192000"/>
              <a:gd name="connsiteY2666" fmla="*/ 6473727 h 6858079"/>
              <a:gd name="connsiteX2667" fmla="*/ 3403216 w 12192000"/>
              <a:gd name="connsiteY2667" fmla="*/ 6475149 h 6858079"/>
              <a:gd name="connsiteX2668" fmla="*/ 3396741 w 12192000"/>
              <a:gd name="connsiteY2668" fmla="*/ 6456310 h 6858079"/>
              <a:gd name="connsiteX2669" fmla="*/ 3398105 w 12192000"/>
              <a:gd name="connsiteY2669" fmla="*/ 6446358 h 6858079"/>
              <a:gd name="connsiteX2670" fmla="*/ 9247576 w 12192000"/>
              <a:gd name="connsiteY2670" fmla="*/ 6444086 h 6858079"/>
              <a:gd name="connsiteX2671" fmla="*/ 9247576 w 12192000"/>
              <a:gd name="connsiteY2671" fmla="*/ 6456455 h 6858079"/>
              <a:gd name="connsiteX2672" fmla="*/ 9252624 w 12192000"/>
              <a:gd name="connsiteY2672" fmla="*/ 6456455 h 6858079"/>
              <a:gd name="connsiteX2673" fmla="*/ 9258796 w 12192000"/>
              <a:gd name="connsiteY2673" fmla="*/ 6456455 h 6858079"/>
              <a:gd name="connsiteX2674" fmla="*/ 9259357 w 12192000"/>
              <a:gd name="connsiteY2674" fmla="*/ 6456455 h 6858079"/>
              <a:gd name="connsiteX2675" fmla="*/ 9258796 w 12192000"/>
              <a:gd name="connsiteY2675" fmla="*/ 6445209 h 6858079"/>
              <a:gd name="connsiteX2676" fmla="*/ 9253185 w 12192000"/>
              <a:gd name="connsiteY2676" fmla="*/ 6444648 h 6858079"/>
              <a:gd name="connsiteX2677" fmla="*/ 9247576 w 12192000"/>
              <a:gd name="connsiteY2677" fmla="*/ 6444086 h 6858079"/>
              <a:gd name="connsiteX2678" fmla="*/ 7384303 w 12192000"/>
              <a:gd name="connsiteY2678" fmla="*/ 6444005 h 6858079"/>
              <a:gd name="connsiteX2679" fmla="*/ 7304272 w 12192000"/>
              <a:gd name="connsiteY2679" fmla="*/ 6467462 h 6858079"/>
              <a:gd name="connsiteX2680" fmla="*/ 7257768 w 12192000"/>
              <a:gd name="connsiteY2680" fmla="*/ 6532061 h 6858079"/>
              <a:gd name="connsiteX2681" fmla="*/ 7244068 w 12192000"/>
              <a:gd name="connsiteY2681" fmla="*/ 6605322 h 6858079"/>
              <a:gd name="connsiteX2682" fmla="*/ 7252360 w 12192000"/>
              <a:gd name="connsiteY2682" fmla="*/ 6600631 h 6858079"/>
              <a:gd name="connsiteX2683" fmla="*/ 7253442 w 12192000"/>
              <a:gd name="connsiteY2683" fmla="*/ 6603879 h 6858079"/>
              <a:gd name="connsiteX2684" fmla="*/ 7244429 w 12192000"/>
              <a:gd name="connsiteY2684" fmla="*/ 6609652 h 6858079"/>
              <a:gd name="connsiteX2685" fmla="*/ 7245150 w 12192000"/>
              <a:gd name="connsiteY2685" fmla="*/ 6617592 h 6858079"/>
              <a:gd name="connsiteX2686" fmla="*/ 7254884 w 12192000"/>
              <a:gd name="connsiteY2686" fmla="*/ 6609292 h 6858079"/>
              <a:gd name="connsiteX2687" fmla="*/ 7257046 w 12192000"/>
              <a:gd name="connsiteY2687" fmla="*/ 6608931 h 6858079"/>
              <a:gd name="connsiteX2688" fmla="*/ 7258128 w 12192000"/>
              <a:gd name="connsiteY2688" fmla="*/ 6610375 h 6858079"/>
              <a:gd name="connsiteX2689" fmla="*/ 7257768 w 12192000"/>
              <a:gd name="connsiteY2689" fmla="*/ 6612540 h 6858079"/>
              <a:gd name="connsiteX2690" fmla="*/ 7245511 w 12192000"/>
              <a:gd name="connsiteY2690" fmla="*/ 6621923 h 6858079"/>
              <a:gd name="connsiteX2691" fmla="*/ 7272908 w 12192000"/>
              <a:gd name="connsiteY2691" fmla="*/ 6696988 h 6858079"/>
              <a:gd name="connsiteX2692" fmla="*/ 7312924 w 12192000"/>
              <a:gd name="connsiteY2692" fmla="*/ 6762308 h 6858079"/>
              <a:gd name="connsiteX2693" fmla="*/ 7321215 w 12192000"/>
              <a:gd name="connsiteY2693" fmla="*/ 6775662 h 6858079"/>
              <a:gd name="connsiteX2694" fmla="*/ 7323018 w 12192000"/>
              <a:gd name="connsiteY2694" fmla="*/ 6778910 h 6858079"/>
              <a:gd name="connsiteX2695" fmla="*/ 7348974 w 12192000"/>
              <a:gd name="connsiteY2695" fmla="*/ 6821495 h 6858079"/>
              <a:gd name="connsiteX2696" fmla="*/ 7368080 w 12192000"/>
              <a:gd name="connsiteY2696" fmla="*/ 6846757 h 6858079"/>
              <a:gd name="connsiteX2697" fmla="*/ 7419272 w 12192000"/>
              <a:gd name="connsiteY2697" fmla="*/ 6775662 h 6858079"/>
              <a:gd name="connsiteX2698" fmla="*/ 7421074 w 12192000"/>
              <a:gd name="connsiteY2698" fmla="*/ 6772774 h 6858079"/>
              <a:gd name="connsiteX2699" fmla="*/ 7428644 w 12192000"/>
              <a:gd name="connsiteY2699" fmla="*/ 6760144 h 6858079"/>
              <a:gd name="connsiteX2700" fmla="*/ 7443518 w 12192000"/>
              <a:gd name="connsiteY2700" fmla="*/ 6736530 h 6858079"/>
              <a:gd name="connsiteX2701" fmla="*/ 7464334 w 12192000"/>
              <a:gd name="connsiteY2701" fmla="*/ 6703483 h 6858079"/>
              <a:gd name="connsiteX2702" fmla="*/ 7466136 w 12192000"/>
              <a:gd name="connsiteY2702" fmla="*/ 6700236 h 6858079"/>
              <a:gd name="connsiteX2703" fmla="*/ 7450274 w 12192000"/>
              <a:gd name="connsiteY2703" fmla="*/ 6706010 h 6858079"/>
              <a:gd name="connsiteX2704" fmla="*/ 7449553 w 12192000"/>
              <a:gd name="connsiteY2704" fmla="*/ 6703845 h 6858079"/>
              <a:gd name="connsiteX2705" fmla="*/ 7468659 w 12192000"/>
              <a:gd name="connsiteY2705" fmla="*/ 6695184 h 6858079"/>
              <a:gd name="connsiteX2706" fmla="*/ 7472265 w 12192000"/>
              <a:gd name="connsiteY2706" fmla="*/ 6688327 h 6858079"/>
              <a:gd name="connsiteX2707" fmla="*/ 7451717 w 12192000"/>
              <a:gd name="connsiteY2707" fmla="*/ 6696627 h 6858079"/>
              <a:gd name="connsiteX2708" fmla="*/ 7450274 w 12192000"/>
              <a:gd name="connsiteY2708" fmla="*/ 6694101 h 6858079"/>
              <a:gd name="connsiteX2709" fmla="*/ 7474428 w 12192000"/>
              <a:gd name="connsiteY2709" fmla="*/ 6683274 h 6858079"/>
              <a:gd name="connsiteX2710" fmla="*/ 7502907 w 12192000"/>
              <a:gd name="connsiteY2710" fmla="*/ 6546858 h 6858079"/>
              <a:gd name="connsiteX2711" fmla="*/ 7384303 w 12192000"/>
              <a:gd name="connsiteY2711" fmla="*/ 6444005 h 6858079"/>
              <a:gd name="connsiteX2712" fmla="*/ 7458758 w 12192000"/>
              <a:gd name="connsiteY2712" fmla="*/ 6443115 h 6858079"/>
              <a:gd name="connsiteX2713" fmla="*/ 7492480 w 12192000"/>
              <a:gd name="connsiteY2713" fmla="*/ 6468499 h 6858079"/>
              <a:gd name="connsiteX2714" fmla="*/ 7505037 w 12192000"/>
              <a:gd name="connsiteY2714" fmla="*/ 6482085 h 6858079"/>
              <a:gd name="connsiteX2715" fmla="*/ 7513646 w 12192000"/>
              <a:gd name="connsiteY2715" fmla="*/ 6497817 h 6858079"/>
              <a:gd name="connsiteX2716" fmla="*/ 7509700 w 12192000"/>
              <a:gd name="connsiteY2716" fmla="*/ 6499962 h 6858079"/>
              <a:gd name="connsiteX2717" fmla="*/ 7503601 w 12192000"/>
              <a:gd name="connsiteY2717" fmla="*/ 6486734 h 6858079"/>
              <a:gd name="connsiteX2718" fmla="*/ 7489611 w 12192000"/>
              <a:gd name="connsiteY2718" fmla="*/ 6471002 h 6858079"/>
              <a:gd name="connsiteX2719" fmla="*/ 7457682 w 12192000"/>
              <a:gd name="connsiteY2719" fmla="*/ 6444544 h 6858079"/>
              <a:gd name="connsiteX2720" fmla="*/ 7458758 w 12192000"/>
              <a:gd name="connsiteY2720" fmla="*/ 6443115 h 6858079"/>
              <a:gd name="connsiteX2721" fmla="*/ 7439832 w 12192000"/>
              <a:gd name="connsiteY2721" fmla="*/ 6442399 h 6858079"/>
              <a:gd name="connsiteX2722" fmla="*/ 7484265 w 12192000"/>
              <a:gd name="connsiteY2722" fmla="*/ 6470637 h 6858079"/>
              <a:gd name="connsiteX2723" fmla="*/ 7514723 w 12192000"/>
              <a:gd name="connsiteY2723" fmla="*/ 6519511 h 6858079"/>
              <a:gd name="connsiteX2724" fmla="*/ 7510423 w 12192000"/>
              <a:gd name="connsiteY2724" fmla="*/ 6520597 h 6858079"/>
              <a:gd name="connsiteX2725" fmla="*/ 7481041 w 12192000"/>
              <a:gd name="connsiteY2725" fmla="*/ 6473533 h 6858079"/>
              <a:gd name="connsiteX2726" fmla="*/ 7439832 w 12192000"/>
              <a:gd name="connsiteY2726" fmla="*/ 6443848 h 6858079"/>
              <a:gd name="connsiteX2727" fmla="*/ 7439832 w 12192000"/>
              <a:gd name="connsiteY2727" fmla="*/ 6442399 h 6858079"/>
              <a:gd name="connsiteX2728" fmla="*/ 9933449 w 12192000"/>
              <a:gd name="connsiteY2728" fmla="*/ 6438749 h 6858079"/>
              <a:gd name="connsiteX2729" fmla="*/ 9934186 w 12192000"/>
              <a:gd name="connsiteY2729" fmla="*/ 6442104 h 6858079"/>
              <a:gd name="connsiteX2730" fmla="*/ 9835285 w 12192000"/>
              <a:gd name="connsiteY2730" fmla="*/ 6558397 h 6858079"/>
              <a:gd name="connsiteX2731" fmla="*/ 9830295 w 12192000"/>
              <a:gd name="connsiteY2731" fmla="*/ 6553477 h 6858079"/>
              <a:gd name="connsiteX2732" fmla="*/ 9929650 w 12192000"/>
              <a:gd name="connsiteY2732" fmla="*/ 6439420 h 6858079"/>
              <a:gd name="connsiteX2733" fmla="*/ 9933449 w 12192000"/>
              <a:gd name="connsiteY2733" fmla="*/ 6438749 h 6858079"/>
              <a:gd name="connsiteX2734" fmla="*/ 2647159 w 12192000"/>
              <a:gd name="connsiteY2734" fmla="*/ 6436720 h 6858079"/>
              <a:gd name="connsiteX2735" fmla="*/ 2654841 w 12192000"/>
              <a:gd name="connsiteY2735" fmla="*/ 6441061 h 6858079"/>
              <a:gd name="connsiteX2736" fmla="*/ 2680833 w 12192000"/>
              <a:gd name="connsiteY2736" fmla="*/ 6442528 h 6858079"/>
              <a:gd name="connsiteX2737" fmla="*/ 2700326 w 12192000"/>
              <a:gd name="connsiteY2737" fmla="*/ 6444363 h 6858079"/>
              <a:gd name="connsiteX2738" fmla="*/ 2720541 w 12192000"/>
              <a:gd name="connsiteY2738" fmla="*/ 6444730 h 6858079"/>
              <a:gd name="connsiteX2739" fmla="*/ 2755558 w 12192000"/>
              <a:gd name="connsiteY2739" fmla="*/ 6441061 h 6858079"/>
              <a:gd name="connsiteX2740" fmla="*/ 2819455 w 12192000"/>
              <a:gd name="connsiteY2740" fmla="*/ 6445096 h 6858079"/>
              <a:gd name="connsiteX2741" fmla="*/ 2819455 w 12192000"/>
              <a:gd name="connsiteY2741" fmla="*/ 6450968 h 6858079"/>
              <a:gd name="connsiteX2742" fmla="*/ 2747255 w 12192000"/>
              <a:gd name="connsiteY2742" fmla="*/ 6448766 h 6858079"/>
              <a:gd name="connsiteX2743" fmla="*/ 2695272 w 12192000"/>
              <a:gd name="connsiteY2743" fmla="*/ 6451701 h 6858079"/>
              <a:gd name="connsiteX2744" fmla="*/ 2683360 w 12192000"/>
              <a:gd name="connsiteY2744" fmla="*/ 6448399 h 6858079"/>
              <a:gd name="connsiteX2745" fmla="*/ 2662061 w 12192000"/>
              <a:gd name="connsiteY2745" fmla="*/ 6453169 h 6858079"/>
              <a:gd name="connsiteX2746" fmla="*/ 2653758 w 12192000"/>
              <a:gd name="connsiteY2746" fmla="*/ 6446931 h 6858079"/>
              <a:gd name="connsiteX2747" fmla="*/ 2626323 w 12192000"/>
              <a:gd name="connsiteY2747" fmla="*/ 6450234 h 6858079"/>
              <a:gd name="connsiteX2748" fmla="*/ 2624517 w 12192000"/>
              <a:gd name="connsiteY2748" fmla="*/ 6447298 h 6858079"/>
              <a:gd name="connsiteX2749" fmla="*/ 2639138 w 12192000"/>
              <a:gd name="connsiteY2749" fmla="*/ 6437987 h 6858079"/>
              <a:gd name="connsiteX2750" fmla="*/ 2647159 w 12192000"/>
              <a:gd name="connsiteY2750" fmla="*/ 6436720 h 6858079"/>
              <a:gd name="connsiteX2751" fmla="*/ 2541282 w 12192000"/>
              <a:gd name="connsiteY2751" fmla="*/ 6435910 h 6858079"/>
              <a:gd name="connsiteX2752" fmla="*/ 2542702 w 12192000"/>
              <a:gd name="connsiteY2752" fmla="*/ 6435910 h 6858079"/>
              <a:gd name="connsiteX2753" fmla="*/ 2580312 w 12192000"/>
              <a:gd name="connsiteY2753" fmla="*/ 6528219 h 6858079"/>
              <a:gd name="connsiteX2754" fmla="*/ 2577828 w 12192000"/>
              <a:gd name="connsiteY2754" fmla="*/ 6530743 h 6858079"/>
              <a:gd name="connsiteX2755" fmla="*/ 2541282 w 12192000"/>
              <a:gd name="connsiteY2755" fmla="*/ 6435910 h 6858079"/>
              <a:gd name="connsiteX2756" fmla="*/ 7767253 w 12192000"/>
              <a:gd name="connsiteY2756" fmla="*/ 6435165 h 6858079"/>
              <a:gd name="connsiteX2757" fmla="*/ 7768698 w 12192000"/>
              <a:gd name="connsiteY2757" fmla="*/ 6441250 h 6858079"/>
              <a:gd name="connsiteX2758" fmla="*/ 7680521 w 12192000"/>
              <a:gd name="connsiteY2758" fmla="*/ 6473474 h 6858079"/>
              <a:gd name="connsiteX2759" fmla="*/ 7633178 w 12192000"/>
              <a:gd name="connsiteY2759" fmla="*/ 6540426 h 6858079"/>
              <a:gd name="connsiteX2760" fmla="*/ 7630288 w 12192000"/>
              <a:gd name="connsiteY2760" fmla="*/ 6539710 h 6858079"/>
              <a:gd name="connsiteX2761" fmla="*/ 7767253 w 12192000"/>
              <a:gd name="connsiteY2761" fmla="*/ 6435165 h 6858079"/>
              <a:gd name="connsiteX2762" fmla="*/ 9247576 w 12192000"/>
              <a:gd name="connsiteY2762" fmla="*/ 6433403 h 6858079"/>
              <a:gd name="connsiteX2763" fmla="*/ 9247576 w 12192000"/>
              <a:gd name="connsiteY2763" fmla="*/ 6441274 h 6858079"/>
              <a:gd name="connsiteX2764" fmla="*/ 9253185 w 12192000"/>
              <a:gd name="connsiteY2764" fmla="*/ 6441274 h 6858079"/>
              <a:gd name="connsiteX2765" fmla="*/ 9258796 w 12192000"/>
              <a:gd name="connsiteY2765" fmla="*/ 6441837 h 6858079"/>
              <a:gd name="connsiteX2766" fmla="*/ 9258796 w 12192000"/>
              <a:gd name="connsiteY2766" fmla="*/ 6434526 h 6858079"/>
              <a:gd name="connsiteX2767" fmla="*/ 9247576 w 12192000"/>
              <a:gd name="connsiteY2767" fmla="*/ 6433403 h 6858079"/>
              <a:gd name="connsiteX2768" fmla="*/ 1246349 w 12192000"/>
              <a:gd name="connsiteY2768" fmla="*/ 6432067 h 6858079"/>
              <a:gd name="connsiteX2769" fmla="*/ 1129409 w 12192000"/>
              <a:gd name="connsiteY2769" fmla="*/ 6496256 h 6858079"/>
              <a:gd name="connsiteX2770" fmla="*/ 1129880 w 12192000"/>
              <a:gd name="connsiteY2770" fmla="*/ 6526462 h 6858079"/>
              <a:gd name="connsiteX2771" fmla="*/ 1247762 w 12192000"/>
              <a:gd name="connsiteY2771" fmla="*/ 6461329 h 6858079"/>
              <a:gd name="connsiteX2772" fmla="*/ 1246349 w 12192000"/>
              <a:gd name="connsiteY2772" fmla="*/ 6432067 h 6858079"/>
              <a:gd name="connsiteX2773" fmla="*/ 7744967 w 12192000"/>
              <a:gd name="connsiteY2773" fmla="*/ 6428814 h 6858079"/>
              <a:gd name="connsiteX2774" fmla="*/ 7746418 w 12192000"/>
              <a:gd name="connsiteY2774" fmla="*/ 6434989 h 6858079"/>
              <a:gd name="connsiteX2775" fmla="*/ 7631741 w 12192000"/>
              <a:gd name="connsiteY2775" fmla="*/ 6511274 h 6858079"/>
              <a:gd name="connsiteX2776" fmla="*/ 7630290 w 12192000"/>
              <a:gd name="connsiteY2776" fmla="*/ 6510546 h 6858079"/>
              <a:gd name="connsiteX2777" fmla="*/ 7744967 w 12192000"/>
              <a:gd name="connsiteY2777" fmla="*/ 6428814 h 6858079"/>
              <a:gd name="connsiteX2778" fmla="*/ 2906012 w 12192000"/>
              <a:gd name="connsiteY2778" fmla="*/ 6424479 h 6858079"/>
              <a:gd name="connsiteX2779" fmla="*/ 2899155 w 12192000"/>
              <a:gd name="connsiteY2779" fmla="*/ 6470562 h 6858079"/>
              <a:gd name="connsiteX2780" fmla="*/ 2807499 w 12192000"/>
              <a:gd name="connsiteY2780" fmla="*/ 6561287 h 6858079"/>
              <a:gd name="connsiteX2781" fmla="*/ 2726307 w 12192000"/>
              <a:gd name="connsiteY2781" fmla="*/ 6579288 h 6858079"/>
              <a:gd name="connsiteX2782" fmla="*/ 2708264 w 12192000"/>
              <a:gd name="connsiteY2782" fmla="*/ 6597649 h 6858079"/>
              <a:gd name="connsiteX2783" fmla="*/ 2683726 w 12192000"/>
              <a:gd name="connsiteY2783" fmla="*/ 6609170 h 6858079"/>
              <a:gd name="connsiteX2784" fmla="*/ 2680118 w 12192000"/>
              <a:gd name="connsiteY2784" fmla="*/ 6601609 h 6858079"/>
              <a:gd name="connsiteX2785" fmla="*/ 2668931 w 12192000"/>
              <a:gd name="connsiteY2785" fmla="*/ 6569208 h 6858079"/>
              <a:gd name="connsiteX2786" fmla="*/ 2665683 w 12192000"/>
              <a:gd name="connsiteY2786" fmla="*/ 6567407 h 6858079"/>
              <a:gd name="connsiteX2787" fmla="*/ 2591348 w 12192000"/>
              <a:gd name="connsiteY2787" fmla="*/ 6533925 h 6858079"/>
              <a:gd name="connsiteX2788" fmla="*/ 2656302 w 12192000"/>
              <a:gd name="connsiteY2788" fmla="*/ 6648052 h 6858079"/>
              <a:gd name="connsiteX2789" fmla="*/ 2807499 w 12192000"/>
              <a:gd name="connsiteY2789" fmla="*/ 6667133 h 6858079"/>
              <a:gd name="connsiteX2790" fmla="*/ 2813995 w 12192000"/>
              <a:gd name="connsiteY2790" fmla="*/ 6671814 h 6858079"/>
              <a:gd name="connsiteX2791" fmla="*/ 2849358 w 12192000"/>
              <a:gd name="connsiteY2791" fmla="*/ 6699175 h 6858079"/>
              <a:gd name="connsiteX2792" fmla="*/ 2848998 w 12192000"/>
              <a:gd name="connsiteY2792" fmla="*/ 6697015 h 6858079"/>
              <a:gd name="connsiteX2793" fmla="*/ 2837089 w 12192000"/>
              <a:gd name="connsiteY2793" fmla="*/ 6672173 h 6858079"/>
              <a:gd name="connsiteX2794" fmla="*/ 2836729 w 12192000"/>
              <a:gd name="connsiteY2794" fmla="*/ 6669294 h 6858079"/>
              <a:gd name="connsiteX2795" fmla="*/ 2836729 w 12192000"/>
              <a:gd name="connsiteY2795" fmla="*/ 6668933 h 6858079"/>
              <a:gd name="connsiteX2796" fmla="*/ 2841419 w 12192000"/>
              <a:gd name="connsiteY2796" fmla="*/ 6664253 h 6858079"/>
              <a:gd name="connsiteX2797" fmla="*/ 2961583 w 12192000"/>
              <a:gd name="connsiteY2797" fmla="*/ 6550846 h 6858079"/>
              <a:gd name="connsiteX2798" fmla="*/ 2906012 w 12192000"/>
              <a:gd name="connsiteY2798" fmla="*/ 6424479 h 6858079"/>
              <a:gd name="connsiteX2799" fmla="*/ 3501448 w 12192000"/>
              <a:gd name="connsiteY2799" fmla="*/ 6424172 h 6858079"/>
              <a:gd name="connsiteX2800" fmla="*/ 3487383 w 12192000"/>
              <a:gd name="connsiteY2800" fmla="*/ 6429279 h 6858079"/>
              <a:gd name="connsiteX2801" fmla="*/ 3479089 w 12192000"/>
              <a:gd name="connsiteY2801" fmla="*/ 6444965 h 6858079"/>
              <a:gd name="connsiteX2802" fmla="*/ 3484498 w 12192000"/>
              <a:gd name="connsiteY2802" fmla="*/ 6459556 h 6858079"/>
              <a:gd name="connsiteX2803" fmla="*/ 3508300 w 12192000"/>
              <a:gd name="connsiteY2803" fmla="*/ 6469406 h 6858079"/>
              <a:gd name="connsiteX2804" fmla="*/ 3518759 w 12192000"/>
              <a:gd name="connsiteY2804" fmla="*/ 6467217 h 6858079"/>
              <a:gd name="connsiteX2805" fmla="*/ 3520923 w 12192000"/>
              <a:gd name="connsiteY2805" fmla="*/ 6465758 h 6858079"/>
              <a:gd name="connsiteX2806" fmla="*/ 3523808 w 12192000"/>
              <a:gd name="connsiteY2806" fmla="*/ 6463569 h 6858079"/>
              <a:gd name="connsiteX2807" fmla="*/ 3525251 w 12192000"/>
              <a:gd name="connsiteY2807" fmla="*/ 6461745 h 6858079"/>
              <a:gd name="connsiteX2808" fmla="*/ 3526693 w 12192000"/>
              <a:gd name="connsiteY2808" fmla="*/ 6459921 h 6858079"/>
              <a:gd name="connsiteX2809" fmla="*/ 3514792 w 12192000"/>
              <a:gd name="connsiteY2809" fmla="*/ 6427091 h 6858079"/>
              <a:gd name="connsiteX2810" fmla="*/ 3501448 w 12192000"/>
              <a:gd name="connsiteY2810" fmla="*/ 6424172 h 6858079"/>
              <a:gd name="connsiteX2811" fmla="*/ 9247576 w 12192000"/>
              <a:gd name="connsiteY2811" fmla="*/ 6419345 h 6858079"/>
              <a:gd name="connsiteX2812" fmla="*/ 9247576 w 12192000"/>
              <a:gd name="connsiteY2812" fmla="*/ 6430591 h 6858079"/>
              <a:gd name="connsiteX2813" fmla="*/ 9258796 w 12192000"/>
              <a:gd name="connsiteY2813" fmla="*/ 6430028 h 6858079"/>
              <a:gd name="connsiteX2814" fmla="*/ 9258796 w 12192000"/>
              <a:gd name="connsiteY2814" fmla="*/ 6419908 h 6858079"/>
              <a:gd name="connsiteX2815" fmla="*/ 9247576 w 12192000"/>
              <a:gd name="connsiteY2815" fmla="*/ 6419345 h 6858079"/>
              <a:gd name="connsiteX2816" fmla="*/ 8840412 w 12192000"/>
              <a:gd name="connsiteY2816" fmla="*/ 6418108 h 6858079"/>
              <a:gd name="connsiteX2817" fmla="*/ 8852942 w 12192000"/>
              <a:gd name="connsiteY2817" fmla="*/ 6435539 h 6858079"/>
              <a:gd name="connsiteX2818" fmla="*/ 8870600 w 12192000"/>
              <a:gd name="connsiteY2818" fmla="*/ 6451845 h 6858079"/>
              <a:gd name="connsiteX2819" fmla="*/ 8913886 w 12192000"/>
              <a:gd name="connsiteY2819" fmla="*/ 6473212 h 6858079"/>
              <a:gd name="connsiteX2820" fmla="*/ 8912178 w 12192000"/>
              <a:gd name="connsiteY2820" fmla="*/ 6477711 h 6858079"/>
              <a:gd name="connsiteX2821" fmla="*/ 8866043 w 12192000"/>
              <a:gd name="connsiteY2821" fmla="*/ 6452971 h 6858079"/>
              <a:gd name="connsiteX2822" fmla="*/ 8848387 w 12192000"/>
              <a:gd name="connsiteY2822" fmla="*/ 6434977 h 6858079"/>
              <a:gd name="connsiteX2823" fmla="*/ 8839273 w 12192000"/>
              <a:gd name="connsiteY2823" fmla="*/ 6419233 h 6858079"/>
              <a:gd name="connsiteX2824" fmla="*/ 8840412 w 12192000"/>
              <a:gd name="connsiteY2824" fmla="*/ 6418108 h 6858079"/>
              <a:gd name="connsiteX2825" fmla="*/ 3501448 w 12192000"/>
              <a:gd name="connsiteY2825" fmla="*/ 6416147 h 6858079"/>
              <a:gd name="connsiteX2826" fmla="*/ 3518399 w 12192000"/>
              <a:gd name="connsiteY2826" fmla="*/ 6419795 h 6858079"/>
              <a:gd name="connsiteX2827" fmla="*/ 3518759 w 12192000"/>
              <a:gd name="connsiteY2827" fmla="*/ 6420159 h 6858079"/>
              <a:gd name="connsiteX2828" fmla="*/ 3533545 w 12192000"/>
              <a:gd name="connsiteY2828" fmla="*/ 6464298 h 6858079"/>
              <a:gd name="connsiteX2829" fmla="*/ 3533185 w 12192000"/>
              <a:gd name="connsiteY2829" fmla="*/ 6465027 h 6858079"/>
              <a:gd name="connsiteX2830" fmla="*/ 3532103 w 12192000"/>
              <a:gd name="connsiteY2830" fmla="*/ 6466122 h 6858079"/>
              <a:gd name="connsiteX2831" fmla="*/ 3528496 w 12192000"/>
              <a:gd name="connsiteY2831" fmla="*/ 6470499 h 6858079"/>
              <a:gd name="connsiteX2832" fmla="*/ 3526333 w 12192000"/>
              <a:gd name="connsiteY2832" fmla="*/ 6471959 h 6858079"/>
              <a:gd name="connsiteX2833" fmla="*/ 3522365 w 12192000"/>
              <a:gd name="connsiteY2833" fmla="*/ 6474512 h 6858079"/>
              <a:gd name="connsiteX2834" fmla="*/ 3508300 w 12192000"/>
              <a:gd name="connsiteY2834" fmla="*/ 6477795 h 6858079"/>
              <a:gd name="connsiteX2835" fmla="*/ 3478728 w 12192000"/>
              <a:gd name="connsiteY2835" fmla="*/ 6465027 h 6858079"/>
              <a:gd name="connsiteX2836" fmla="*/ 3471155 w 12192000"/>
              <a:gd name="connsiteY2836" fmla="*/ 6444600 h 6858079"/>
              <a:gd name="connsiteX2837" fmla="*/ 3482334 w 12192000"/>
              <a:gd name="connsiteY2837" fmla="*/ 6422713 h 6858079"/>
              <a:gd name="connsiteX2838" fmla="*/ 3501448 w 12192000"/>
              <a:gd name="connsiteY2838" fmla="*/ 6416147 h 6858079"/>
              <a:gd name="connsiteX2839" fmla="*/ 4285222 w 12192000"/>
              <a:gd name="connsiteY2839" fmla="*/ 6411776 h 6858079"/>
              <a:gd name="connsiteX2840" fmla="*/ 4469026 w 12192000"/>
              <a:gd name="connsiteY2840" fmla="*/ 6452155 h 6858079"/>
              <a:gd name="connsiteX2841" fmla="*/ 4533540 w 12192000"/>
              <a:gd name="connsiteY2841" fmla="*/ 6519934 h 6858079"/>
              <a:gd name="connsiteX2842" fmla="*/ 4554801 w 12192000"/>
              <a:gd name="connsiteY2842" fmla="*/ 6562837 h 6858079"/>
              <a:gd name="connsiteX2843" fmla="*/ 4564894 w 12192000"/>
              <a:gd name="connsiteY2843" fmla="*/ 6603216 h 6858079"/>
              <a:gd name="connsiteX2844" fmla="*/ 4696799 w 12192000"/>
              <a:gd name="connsiteY2844" fmla="*/ 6589155 h 6858079"/>
              <a:gd name="connsiteX2845" fmla="*/ 4813209 w 12192000"/>
              <a:gd name="connsiteY2845" fmla="*/ 6677485 h 6858079"/>
              <a:gd name="connsiteX2846" fmla="*/ 4842356 w 12192000"/>
              <a:gd name="connsiteY2846" fmla="*/ 6768654 h 6858079"/>
              <a:gd name="connsiteX2847" fmla="*/ 4837048 w 12192000"/>
              <a:gd name="connsiteY2847" fmla="*/ 6858000 h 6858079"/>
              <a:gd name="connsiteX2848" fmla="*/ 4819741 w 12192000"/>
              <a:gd name="connsiteY2848" fmla="*/ 6858000 h 6858079"/>
              <a:gd name="connsiteX2849" fmla="*/ 4821768 w 12192000"/>
              <a:gd name="connsiteY2849" fmla="*/ 6850538 h 6858079"/>
              <a:gd name="connsiteX2850" fmla="*/ 4826182 w 12192000"/>
              <a:gd name="connsiteY2850" fmla="*/ 6790331 h 6858079"/>
              <a:gd name="connsiteX2851" fmla="*/ 4746174 w 12192000"/>
              <a:gd name="connsiteY2851" fmla="*/ 6629535 h 6858079"/>
              <a:gd name="connsiteX2852" fmla="*/ 4658597 w 12192000"/>
              <a:gd name="connsiteY2852" fmla="*/ 6602855 h 6858079"/>
              <a:gd name="connsiteX2853" fmla="*/ 4567417 w 12192000"/>
              <a:gd name="connsiteY2853" fmla="*/ 6624127 h 6858079"/>
              <a:gd name="connsiteX2854" fmla="*/ 4556605 w 12192000"/>
              <a:gd name="connsiteY2854" fmla="*/ 6625209 h 6858079"/>
              <a:gd name="connsiteX2855" fmla="*/ 4550476 w 12192000"/>
              <a:gd name="connsiteY2855" fmla="*/ 6619440 h 6858079"/>
              <a:gd name="connsiteX2856" fmla="*/ 4538583 w 12192000"/>
              <a:gd name="connsiteY2856" fmla="*/ 6572210 h 6858079"/>
              <a:gd name="connsiteX2857" fmla="*/ 4517681 w 12192000"/>
              <a:gd name="connsiteY2857" fmla="*/ 6528947 h 6858079"/>
              <a:gd name="connsiteX2858" fmla="*/ 4456053 w 12192000"/>
              <a:gd name="connsiteY2858" fmla="*/ 6465134 h 6858079"/>
              <a:gd name="connsiteX2859" fmla="*/ 4289548 w 12192000"/>
              <a:gd name="connsiteY2859" fmla="*/ 6427278 h 6858079"/>
              <a:gd name="connsiteX2860" fmla="*/ 4124846 w 12192000"/>
              <a:gd name="connsiteY2860" fmla="*/ 6505873 h 6858079"/>
              <a:gd name="connsiteX2861" fmla="*/ 4076552 w 12192000"/>
              <a:gd name="connsiteY2861" fmla="*/ 6588795 h 6858079"/>
              <a:gd name="connsiteX2862" fmla="*/ 4052405 w 12192000"/>
              <a:gd name="connsiteY2862" fmla="*/ 6682532 h 6858079"/>
              <a:gd name="connsiteX2863" fmla="*/ 4044116 w 12192000"/>
              <a:gd name="connsiteY2863" fmla="*/ 6682532 h 6858079"/>
              <a:gd name="connsiteX2864" fmla="*/ 4044116 w 12192000"/>
              <a:gd name="connsiteY2864" fmla="*/ 6674601 h 6858079"/>
              <a:gd name="connsiteX2865" fmla="*/ 3925544 w 12192000"/>
              <a:gd name="connsiteY2865" fmla="*/ 6686138 h 6858079"/>
              <a:gd name="connsiteX2866" fmla="*/ 3916534 w 12192000"/>
              <a:gd name="connsiteY2866" fmla="*/ 6714980 h 6858079"/>
              <a:gd name="connsiteX2867" fmla="*/ 3910047 w 12192000"/>
              <a:gd name="connsiteY2867" fmla="*/ 6712816 h 6858079"/>
              <a:gd name="connsiteX2868" fmla="*/ 3919057 w 12192000"/>
              <a:gd name="connsiteY2868" fmla="*/ 6688300 h 6858079"/>
              <a:gd name="connsiteX2869" fmla="*/ 3900676 w 12192000"/>
              <a:gd name="connsiteY2869" fmla="*/ 6695511 h 6858079"/>
              <a:gd name="connsiteX2870" fmla="*/ 3896352 w 12192000"/>
              <a:gd name="connsiteY2870" fmla="*/ 6706687 h 6858079"/>
              <a:gd name="connsiteX2871" fmla="*/ 3889144 w 12192000"/>
              <a:gd name="connsiteY2871" fmla="*/ 6704525 h 6858079"/>
              <a:gd name="connsiteX2872" fmla="*/ 3891306 w 12192000"/>
              <a:gd name="connsiteY2872" fmla="*/ 6699837 h 6858079"/>
              <a:gd name="connsiteX2873" fmla="*/ 3815262 w 12192000"/>
              <a:gd name="connsiteY2873" fmla="*/ 6771583 h 6858079"/>
              <a:gd name="connsiteX2874" fmla="*/ 3795531 w 12192000"/>
              <a:gd name="connsiteY2874" fmla="*/ 6827240 h 6858079"/>
              <a:gd name="connsiteX2875" fmla="*/ 3794538 w 12192000"/>
              <a:gd name="connsiteY2875" fmla="*/ 6858000 h 6858079"/>
              <a:gd name="connsiteX2876" fmla="*/ 3778213 w 12192000"/>
              <a:gd name="connsiteY2876" fmla="*/ 6858000 h 6858079"/>
              <a:gd name="connsiteX2877" fmla="*/ 3784178 w 12192000"/>
              <a:gd name="connsiteY2877" fmla="*/ 6811962 h 6858079"/>
              <a:gd name="connsiteX2878" fmla="*/ 3835444 w 12192000"/>
              <a:gd name="connsiteY2878" fmla="*/ 6722191 h 6858079"/>
              <a:gd name="connsiteX2879" fmla="*/ 3898875 w 12192000"/>
              <a:gd name="connsiteY2879" fmla="*/ 6681091 h 6858079"/>
              <a:gd name="connsiteX2880" fmla="*/ 3911850 w 12192000"/>
              <a:gd name="connsiteY2880" fmla="*/ 6652608 h 6858079"/>
              <a:gd name="connsiteX2881" fmla="*/ 3917256 w 12192000"/>
              <a:gd name="connsiteY2881" fmla="*/ 6655493 h 6858079"/>
              <a:gd name="connsiteX2882" fmla="*/ 3907525 w 12192000"/>
              <a:gd name="connsiteY2882" fmla="*/ 6677485 h 6858079"/>
              <a:gd name="connsiteX2883" fmla="*/ 3924824 w 12192000"/>
              <a:gd name="connsiteY2883" fmla="*/ 6672077 h 6858079"/>
              <a:gd name="connsiteX2884" fmla="*/ 3926626 w 12192000"/>
              <a:gd name="connsiteY2884" fmla="*/ 6671716 h 6858079"/>
              <a:gd name="connsiteX2885" fmla="*/ 3937077 w 12192000"/>
              <a:gd name="connsiteY2885" fmla="*/ 6642875 h 6858079"/>
              <a:gd name="connsiteX2886" fmla="*/ 3938519 w 12192000"/>
              <a:gd name="connsiteY2886" fmla="*/ 6642875 h 6858079"/>
              <a:gd name="connsiteX2887" fmla="*/ 3932392 w 12192000"/>
              <a:gd name="connsiteY2887" fmla="*/ 6670274 h 6858079"/>
              <a:gd name="connsiteX2888" fmla="*/ 4044476 w 12192000"/>
              <a:gd name="connsiteY2888" fmla="*/ 6663785 h 6858079"/>
              <a:gd name="connsiteX2889" fmla="*/ 4067541 w 12192000"/>
              <a:gd name="connsiteY2889" fmla="*/ 6576537 h 6858079"/>
              <a:gd name="connsiteX2890" fmla="*/ 4115115 w 12192000"/>
              <a:gd name="connsiteY2890" fmla="*/ 6495779 h 6858079"/>
              <a:gd name="connsiteX2891" fmla="*/ 4285222 w 12192000"/>
              <a:gd name="connsiteY2891" fmla="*/ 6411776 h 6858079"/>
              <a:gd name="connsiteX2892" fmla="*/ 9247576 w 12192000"/>
              <a:gd name="connsiteY2892" fmla="*/ 6407537 h 6858079"/>
              <a:gd name="connsiteX2893" fmla="*/ 9247576 w 12192000"/>
              <a:gd name="connsiteY2893" fmla="*/ 6416534 h 6858079"/>
              <a:gd name="connsiteX2894" fmla="*/ 9258796 w 12192000"/>
              <a:gd name="connsiteY2894" fmla="*/ 6415971 h 6858079"/>
              <a:gd name="connsiteX2895" fmla="*/ 9258796 w 12192000"/>
              <a:gd name="connsiteY2895" fmla="*/ 6408099 h 6858079"/>
              <a:gd name="connsiteX2896" fmla="*/ 9247576 w 12192000"/>
              <a:gd name="connsiteY2896" fmla="*/ 6407537 h 6858079"/>
              <a:gd name="connsiteX2897" fmla="*/ 2684572 w 12192000"/>
              <a:gd name="connsiteY2897" fmla="*/ 6407000 h 6858079"/>
              <a:gd name="connsiteX2898" fmla="*/ 2695893 w 12192000"/>
              <a:gd name="connsiteY2898" fmla="*/ 6407632 h 6858079"/>
              <a:gd name="connsiteX2899" fmla="*/ 2720831 w 12192000"/>
              <a:gd name="connsiteY2899" fmla="*/ 6411868 h 6858079"/>
              <a:gd name="connsiteX2900" fmla="*/ 2789612 w 12192000"/>
              <a:gd name="connsiteY2900" fmla="*/ 6410774 h 6858079"/>
              <a:gd name="connsiteX2901" fmla="*/ 2788172 w 12192000"/>
              <a:gd name="connsiteY2901" fmla="*/ 6415877 h 6858079"/>
              <a:gd name="connsiteX2902" fmla="*/ 2726233 w 12192000"/>
              <a:gd name="connsiteY2902" fmla="*/ 6416970 h 6858079"/>
              <a:gd name="connsiteX2903" fmla="*/ 2674377 w 12192000"/>
              <a:gd name="connsiteY2903" fmla="*/ 6414783 h 6858079"/>
              <a:gd name="connsiteX2904" fmla="*/ 2672576 w 12192000"/>
              <a:gd name="connsiteY2904" fmla="*/ 6411868 h 6858079"/>
              <a:gd name="connsiteX2905" fmla="*/ 2684572 w 12192000"/>
              <a:gd name="connsiteY2905" fmla="*/ 6407000 h 6858079"/>
              <a:gd name="connsiteX2906" fmla="*/ 3503461 w 12192000"/>
              <a:gd name="connsiteY2906" fmla="*/ 6403764 h 6858079"/>
              <a:gd name="connsiteX2907" fmla="*/ 3467957 w 12192000"/>
              <a:gd name="connsiteY2907" fmla="*/ 6419620 h 6858079"/>
              <a:gd name="connsiteX2908" fmla="*/ 3463608 w 12192000"/>
              <a:gd name="connsiteY2908" fmla="*/ 6465388 h 6858079"/>
              <a:gd name="connsiteX2909" fmla="*/ 3506360 w 12192000"/>
              <a:gd name="connsiteY2909" fmla="*/ 6488812 h 6858079"/>
              <a:gd name="connsiteX2910" fmla="*/ 3541503 w 12192000"/>
              <a:gd name="connsiteY2910" fmla="*/ 6473676 h 6858079"/>
              <a:gd name="connsiteX2911" fmla="*/ 3541866 w 12192000"/>
              <a:gd name="connsiteY2911" fmla="*/ 6473676 h 6858079"/>
              <a:gd name="connsiteX2912" fmla="*/ 3549837 w 12192000"/>
              <a:gd name="connsiteY2912" fmla="*/ 6439080 h 6858079"/>
              <a:gd name="connsiteX2913" fmla="*/ 3516142 w 12192000"/>
              <a:gd name="connsiteY2913" fmla="*/ 6405565 h 6858079"/>
              <a:gd name="connsiteX2914" fmla="*/ 3503461 w 12192000"/>
              <a:gd name="connsiteY2914" fmla="*/ 6403764 h 6858079"/>
              <a:gd name="connsiteX2915" fmla="*/ 9284656 w 12192000"/>
              <a:gd name="connsiteY2915" fmla="*/ 6398814 h 6858079"/>
              <a:gd name="connsiteX2916" fmla="*/ 9287130 w 12192000"/>
              <a:gd name="connsiteY2916" fmla="*/ 6400404 h 6858079"/>
              <a:gd name="connsiteX2917" fmla="*/ 9283418 w 12192000"/>
              <a:gd name="connsiteY2917" fmla="*/ 6405176 h 6858079"/>
              <a:gd name="connsiteX2918" fmla="*/ 9281564 w 12192000"/>
              <a:gd name="connsiteY2918" fmla="*/ 6411007 h 6858079"/>
              <a:gd name="connsiteX2919" fmla="*/ 9279707 w 12192000"/>
              <a:gd name="connsiteY2919" fmla="*/ 6411007 h 6858079"/>
              <a:gd name="connsiteX2920" fmla="*/ 9284656 w 12192000"/>
              <a:gd name="connsiteY2920" fmla="*/ 6398814 h 6858079"/>
              <a:gd name="connsiteX2921" fmla="*/ 2031375 w 12192000"/>
              <a:gd name="connsiteY2921" fmla="*/ 6397194 h 6858079"/>
              <a:gd name="connsiteX2922" fmla="*/ 2033245 w 12192000"/>
              <a:gd name="connsiteY2922" fmla="*/ 6400801 h 6858079"/>
              <a:gd name="connsiteX2923" fmla="*/ 2010078 w 12192000"/>
              <a:gd name="connsiteY2923" fmla="*/ 6449133 h 6858079"/>
              <a:gd name="connsiteX2924" fmla="*/ 1981568 w 12192000"/>
              <a:gd name="connsiteY2924" fmla="*/ 6503238 h 6858079"/>
              <a:gd name="connsiteX2925" fmla="*/ 1974796 w 12192000"/>
              <a:gd name="connsiteY2925" fmla="*/ 6498909 h 6858079"/>
              <a:gd name="connsiteX2926" fmla="*/ 2027900 w 12192000"/>
              <a:gd name="connsiteY2926" fmla="*/ 6398997 h 6858079"/>
              <a:gd name="connsiteX2927" fmla="*/ 2031375 w 12192000"/>
              <a:gd name="connsiteY2927" fmla="*/ 6397194 h 6858079"/>
              <a:gd name="connsiteX2928" fmla="*/ 4301760 w 12192000"/>
              <a:gd name="connsiteY2928" fmla="*/ 6396764 h 6858079"/>
              <a:gd name="connsiteX2929" fmla="*/ 4359791 w 12192000"/>
              <a:gd name="connsiteY2929" fmla="*/ 6399332 h 6858079"/>
              <a:gd name="connsiteX2930" fmla="*/ 4413499 w 12192000"/>
              <a:gd name="connsiteY2930" fmla="*/ 6412542 h 6858079"/>
              <a:gd name="connsiteX2931" fmla="*/ 4412058 w 12192000"/>
              <a:gd name="connsiteY2931" fmla="*/ 6417679 h 6858079"/>
              <a:gd name="connsiteX2932" fmla="*/ 4363396 w 12192000"/>
              <a:gd name="connsiteY2932" fmla="*/ 6405570 h 6858079"/>
              <a:gd name="connsiteX2933" fmla="*/ 4301760 w 12192000"/>
              <a:gd name="connsiteY2933" fmla="*/ 6401901 h 6858079"/>
              <a:gd name="connsiteX2934" fmla="*/ 4195424 w 12192000"/>
              <a:gd name="connsiteY2934" fmla="*/ 6427953 h 6858079"/>
              <a:gd name="connsiteX2935" fmla="*/ 4194342 w 12192000"/>
              <a:gd name="connsiteY2935" fmla="*/ 6426118 h 6858079"/>
              <a:gd name="connsiteX2936" fmla="*/ 4301760 w 12192000"/>
              <a:gd name="connsiteY2936" fmla="*/ 6396764 h 6858079"/>
              <a:gd name="connsiteX2937" fmla="*/ 1244933 w 12192000"/>
              <a:gd name="connsiteY2937" fmla="*/ 6396196 h 6858079"/>
              <a:gd name="connsiteX2938" fmla="*/ 1129409 w 12192000"/>
              <a:gd name="connsiteY2938" fmla="*/ 6462273 h 6858079"/>
              <a:gd name="connsiteX2939" fmla="*/ 1129409 w 12192000"/>
              <a:gd name="connsiteY2939" fmla="*/ 6488232 h 6858079"/>
              <a:gd name="connsiteX2940" fmla="*/ 1245877 w 12192000"/>
              <a:gd name="connsiteY2940" fmla="*/ 6420267 h 6858079"/>
              <a:gd name="connsiteX2941" fmla="*/ 1245405 w 12192000"/>
              <a:gd name="connsiteY2941" fmla="*/ 6401859 h 6858079"/>
              <a:gd name="connsiteX2942" fmla="*/ 1244933 w 12192000"/>
              <a:gd name="connsiteY2942" fmla="*/ 6396196 h 6858079"/>
              <a:gd name="connsiteX2943" fmla="*/ 3503461 w 12192000"/>
              <a:gd name="connsiteY2943" fmla="*/ 6395475 h 6858079"/>
              <a:gd name="connsiteX2944" fmla="*/ 3518316 w 12192000"/>
              <a:gd name="connsiteY2944" fmla="*/ 6397638 h 6858079"/>
              <a:gd name="connsiteX2945" fmla="*/ 3558170 w 12192000"/>
              <a:gd name="connsiteY2945" fmla="*/ 6437639 h 6858079"/>
              <a:gd name="connsiteX2946" fmla="*/ 3547662 w 12192000"/>
              <a:gd name="connsiteY2946" fmla="*/ 6479082 h 6858079"/>
              <a:gd name="connsiteX2947" fmla="*/ 3513969 w 12192000"/>
              <a:gd name="connsiteY2947" fmla="*/ 6496380 h 6858079"/>
              <a:gd name="connsiteX2948" fmla="*/ 3516867 w 12192000"/>
              <a:gd name="connsiteY2948" fmla="*/ 6506832 h 6858079"/>
              <a:gd name="connsiteX2949" fmla="*/ 3519765 w 12192000"/>
              <a:gd name="connsiteY2949" fmla="*/ 6594763 h 6858079"/>
              <a:gd name="connsiteX2950" fmla="*/ 3519765 w 12192000"/>
              <a:gd name="connsiteY2950" fmla="*/ 6598726 h 6858079"/>
              <a:gd name="connsiteX2951" fmla="*/ 3521939 w 12192000"/>
              <a:gd name="connsiteY2951" fmla="*/ 6672604 h 6858079"/>
              <a:gd name="connsiteX2952" fmla="*/ 3521939 w 12192000"/>
              <a:gd name="connsiteY2952" fmla="*/ 6685937 h 6858079"/>
              <a:gd name="connsiteX2953" fmla="*/ 3522301 w 12192000"/>
              <a:gd name="connsiteY2953" fmla="*/ 6743958 h 6858079"/>
              <a:gd name="connsiteX2954" fmla="*/ 3522980 w 12192000"/>
              <a:gd name="connsiteY2954" fmla="*/ 6858000 h 6858079"/>
              <a:gd name="connsiteX2955" fmla="*/ 3514285 w 12192000"/>
              <a:gd name="connsiteY2955" fmla="*/ 6858000 h 6858079"/>
              <a:gd name="connsiteX2956" fmla="*/ 3513606 w 12192000"/>
              <a:gd name="connsiteY2956" fmla="*/ 6743958 h 6858079"/>
              <a:gd name="connsiteX2957" fmla="*/ 3512882 w 12192000"/>
              <a:gd name="connsiteY2957" fmla="*/ 6685937 h 6858079"/>
              <a:gd name="connsiteX2958" fmla="*/ 3512882 w 12192000"/>
              <a:gd name="connsiteY2958" fmla="*/ 6672604 h 6858079"/>
              <a:gd name="connsiteX2959" fmla="*/ 3511070 w 12192000"/>
              <a:gd name="connsiteY2959" fmla="*/ 6599087 h 6858079"/>
              <a:gd name="connsiteX2960" fmla="*/ 3511070 w 12192000"/>
              <a:gd name="connsiteY2960" fmla="*/ 6595483 h 6858079"/>
              <a:gd name="connsiteX2961" fmla="*/ 3508172 w 12192000"/>
              <a:gd name="connsiteY2961" fmla="*/ 6505750 h 6858079"/>
              <a:gd name="connsiteX2962" fmla="*/ 3507447 w 12192000"/>
              <a:gd name="connsiteY2962" fmla="*/ 6502146 h 6858079"/>
              <a:gd name="connsiteX2963" fmla="*/ 3503461 w 12192000"/>
              <a:gd name="connsiteY2963" fmla="*/ 6500705 h 6858079"/>
              <a:gd name="connsiteX2964" fmla="*/ 3500564 w 12192000"/>
              <a:gd name="connsiteY2964" fmla="*/ 6503228 h 6858079"/>
              <a:gd name="connsiteX2965" fmla="*/ 3498752 w 12192000"/>
              <a:gd name="connsiteY2965" fmla="*/ 6613142 h 6858079"/>
              <a:gd name="connsiteX2966" fmla="*/ 3505636 w 12192000"/>
              <a:gd name="connsiteY2966" fmla="*/ 6608097 h 6858079"/>
              <a:gd name="connsiteX2967" fmla="*/ 3507084 w 12192000"/>
              <a:gd name="connsiteY2967" fmla="*/ 6612060 h 6858079"/>
              <a:gd name="connsiteX2968" fmla="*/ 3499114 w 12192000"/>
              <a:gd name="connsiteY2968" fmla="*/ 6617466 h 6858079"/>
              <a:gd name="connsiteX2969" fmla="*/ 3499114 w 12192000"/>
              <a:gd name="connsiteY2969" fmla="*/ 6619268 h 6858079"/>
              <a:gd name="connsiteX2970" fmla="*/ 3499114 w 12192000"/>
              <a:gd name="connsiteY2970" fmla="*/ 6619628 h 6858079"/>
              <a:gd name="connsiteX2971" fmla="*/ 3503824 w 12192000"/>
              <a:gd name="connsiteY2971" fmla="*/ 6616746 h 6858079"/>
              <a:gd name="connsiteX2972" fmla="*/ 3505998 w 12192000"/>
              <a:gd name="connsiteY2972" fmla="*/ 6620350 h 6858079"/>
              <a:gd name="connsiteX2973" fmla="*/ 3499114 w 12192000"/>
              <a:gd name="connsiteY2973" fmla="*/ 6624674 h 6858079"/>
              <a:gd name="connsiteX2974" fmla="*/ 3499114 w 12192000"/>
              <a:gd name="connsiteY2974" fmla="*/ 6670441 h 6858079"/>
              <a:gd name="connsiteX2975" fmla="*/ 3498028 w 12192000"/>
              <a:gd name="connsiteY2975" fmla="*/ 6736029 h 6858079"/>
              <a:gd name="connsiteX2976" fmla="*/ 3505636 w 12192000"/>
              <a:gd name="connsiteY2976" fmla="*/ 6721254 h 6858079"/>
              <a:gd name="connsiteX2977" fmla="*/ 3507447 w 12192000"/>
              <a:gd name="connsiteY2977" fmla="*/ 6721615 h 6858079"/>
              <a:gd name="connsiteX2978" fmla="*/ 3498028 w 12192000"/>
              <a:gd name="connsiteY2978" fmla="*/ 6741074 h 6858079"/>
              <a:gd name="connsiteX2979" fmla="*/ 3498028 w 12192000"/>
              <a:gd name="connsiteY2979" fmla="*/ 6747561 h 6858079"/>
              <a:gd name="connsiteX2980" fmla="*/ 3507809 w 12192000"/>
              <a:gd name="connsiteY2980" fmla="*/ 6730264 h 6858079"/>
              <a:gd name="connsiteX2981" fmla="*/ 3508896 w 12192000"/>
              <a:gd name="connsiteY2981" fmla="*/ 6730623 h 6858079"/>
              <a:gd name="connsiteX2982" fmla="*/ 3498028 w 12192000"/>
              <a:gd name="connsiteY2982" fmla="*/ 6751886 h 6858079"/>
              <a:gd name="connsiteX2983" fmla="*/ 3497665 w 12192000"/>
              <a:gd name="connsiteY2983" fmla="*/ 6758372 h 6858079"/>
              <a:gd name="connsiteX2984" fmla="*/ 3506723 w 12192000"/>
              <a:gd name="connsiteY2984" fmla="*/ 6741074 h 6858079"/>
              <a:gd name="connsiteX2985" fmla="*/ 3507447 w 12192000"/>
              <a:gd name="connsiteY2985" fmla="*/ 6741074 h 6858079"/>
              <a:gd name="connsiteX2986" fmla="*/ 3503824 w 12192000"/>
              <a:gd name="connsiteY2986" fmla="*/ 6751165 h 6858079"/>
              <a:gd name="connsiteX2987" fmla="*/ 3497665 w 12192000"/>
              <a:gd name="connsiteY2987" fmla="*/ 6763778 h 6858079"/>
              <a:gd name="connsiteX2988" fmla="*/ 3497665 w 12192000"/>
              <a:gd name="connsiteY2988" fmla="*/ 6772067 h 6858079"/>
              <a:gd name="connsiteX2989" fmla="*/ 3507447 w 12192000"/>
              <a:gd name="connsiteY2989" fmla="*/ 6754769 h 6858079"/>
              <a:gd name="connsiteX2990" fmla="*/ 3508896 w 12192000"/>
              <a:gd name="connsiteY2990" fmla="*/ 6755129 h 6858079"/>
              <a:gd name="connsiteX2991" fmla="*/ 3497665 w 12192000"/>
              <a:gd name="connsiteY2991" fmla="*/ 6777112 h 6858079"/>
              <a:gd name="connsiteX2992" fmla="*/ 3497665 w 12192000"/>
              <a:gd name="connsiteY2992" fmla="*/ 6789004 h 6858079"/>
              <a:gd name="connsiteX2993" fmla="*/ 3508172 w 12192000"/>
              <a:gd name="connsiteY2993" fmla="*/ 6766300 h 6858079"/>
              <a:gd name="connsiteX2994" fmla="*/ 3509259 w 12192000"/>
              <a:gd name="connsiteY2994" fmla="*/ 6766661 h 6858079"/>
              <a:gd name="connsiteX2995" fmla="*/ 3497665 w 12192000"/>
              <a:gd name="connsiteY2995" fmla="*/ 6794771 h 6858079"/>
              <a:gd name="connsiteX2996" fmla="*/ 3497302 w 12192000"/>
              <a:gd name="connsiteY2996" fmla="*/ 6803059 h 6858079"/>
              <a:gd name="connsiteX2997" fmla="*/ 3508172 w 12192000"/>
              <a:gd name="connsiteY2997" fmla="*/ 6781076 h 6858079"/>
              <a:gd name="connsiteX2998" fmla="*/ 3509620 w 12192000"/>
              <a:gd name="connsiteY2998" fmla="*/ 6781797 h 6858079"/>
              <a:gd name="connsiteX2999" fmla="*/ 3502737 w 12192000"/>
              <a:gd name="connsiteY2999" fmla="*/ 6797653 h 6858079"/>
              <a:gd name="connsiteX3000" fmla="*/ 3497302 w 12192000"/>
              <a:gd name="connsiteY3000" fmla="*/ 6808465 h 6858079"/>
              <a:gd name="connsiteX3001" fmla="*/ 3497302 w 12192000"/>
              <a:gd name="connsiteY3001" fmla="*/ 6817474 h 6858079"/>
              <a:gd name="connsiteX3002" fmla="*/ 3501288 w 12192000"/>
              <a:gd name="connsiteY3002" fmla="*/ 6809546 h 6858079"/>
              <a:gd name="connsiteX3003" fmla="*/ 3507084 w 12192000"/>
              <a:gd name="connsiteY3003" fmla="*/ 6797653 h 6858079"/>
              <a:gd name="connsiteX3004" fmla="*/ 3508534 w 12192000"/>
              <a:gd name="connsiteY3004" fmla="*/ 6797653 h 6858079"/>
              <a:gd name="connsiteX3005" fmla="*/ 3503461 w 12192000"/>
              <a:gd name="connsiteY3005" fmla="*/ 6809185 h 6858079"/>
              <a:gd name="connsiteX3006" fmla="*/ 3497302 w 12192000"/>
              <a:gd name="connsiteY3006" fmla="*/ 6822880 h 6858079"/>
              <a:gd name="connsiteX3007" fmla="*/ 3497302 w 12192000"/>
              <a:gd name="connsiteY3007" fmla="*/ 6835493 h 6858079"/>
              <a:gd name="connsiteX3008" fmla="*/ 3507084 w 12192000"/>
              <a:gd name="connsiteY3008" fmla="*/ 6814591 h 6858079"/>
              <a:gd name="connsiteX3009" fmla="*/ 3507809 w 12192000"/>
              <a:gd name="connsiteY3009" fmla="*/ 6814952 h 6858079"/>
              <a:gd name="connsiteX3010" fmla="*/ 3497302 w 12192000"/>
              <a:gd name="connsiteY3010" fmla="*/ 6841258 h 6858079"/>
              <a:gd name="connsiteX3011" fmla="*/ 3497302 w 12192000"/>
              <a:gd name="connsiteY3011" fmla="*/ 6854953 h 6858079"/>
              <a:gd name="connsiteX3012" fmla="*/ 3507447 w 12192000"/>
              <a:gd name="connsiteY3012" fmla="*/ 6834051 h 6858079"/>
              <a:gd name="connsiteX3013" fmla="*/ 3508896 w 12192000"/>
              <a:gd name="connsiteY3013" fmla="*/ 6834411 h 6858079"/>
              <a:gd name="connsiteX3014" fmla="*/ 3498356 w 12192000"/>
              <a:gd name="connsiteY3014" fmla="*/ 6858000 h 6858079"/>
              <a:gd name="connsiteX3015" fmla="*/ 3488602 w 12192000"/>
              <a:gd name="connsiteY3015" fmla="*/ 6858000 h 6858079"/>
              <a:gd name="connsiteX3016" fmla="*/ 3488607 w 12192000"/>
              <a:gd name="connsiteY3016" fmla="*/ 6856034 h 6858079"/>
              <a:gd name="connsiteX3017" fmla="*/ 3490419 w 12192000"/>
              <a:gd name="connsiteY3017" fmla="*/ 6670441 h 6858079"/>
              <a:gd name="connsiteX3018" fmla="*/ 3490419 w 12192000"/>
              <a:gd name="connsiteY3018" fmla="*/ 6630800 h 6858079"/>
              <a:gd name="connsiteX3019" fmla="*/ 3484260 w 12192000"/>
              <a:gd name="connsiteY3019" fmla="*/ 6635125 h 6858079"/>
              <a:gd name="connsiteX3020" fmla="*/ 3482811 w 12192000"/>
              <a:gd name="connsiteY3020" fmla="*/ 6634043 h 6858079"/>
              <a:gd name="connsiteX3021" fmla="*/ 3490419 w 12192000"/>
              <a:gd name="connsiteY3021" fmla="*/ 6626115 h 6858079"/>
              <a:gd name="connsiteX3022" fmla="*/ 3490419 w 12192000"/>
              <a:gd name="connsiteY3022" fmla="*/ 6623593 h 6858079"/>
              <a:gd name="connsiteX3023" fmla="*/ 3482087 w 12192000"/>
              <a:gd name="connsiteY3023" fmla="*/ 6630079 h 6858079"/>
              <a:gd name="connsiteX3024" fmla="*/ 3479912 w 12192000"/>
              <a:gd name="connsiteY3024" fmla="*/ 6627556 h 6858079"/>
              <a:gd name="connsiteX3025" fmla="*/ 3490419 w 12192000"/>
              <a:gd name="connsiteY3025" fmla="*/ 6619989 h 6858079"/>
              <a:gd name="connsiteX3026" fmla="*/ 3490419 w 12192000"/>
              <a:gd name="connsiteY3026" fmla="*/ 6619268 h 6858079"/>
              <a:gd name="connsiteX3027" fmla="*/ 3491869 w 12192000"/>
              <a:gd name="connsiteY3027" fmla="*/ 6502146 h 6858079"/>
              <a:gd name="connsiteX3028" fmla="*/ 3494405 w 12192000"/>
              <a:gd name="connsiteY3028" fmla="*/ 6496020 h 6858079"/>
              <a:gd name="connsiteX3029" fmla="*/ 3456363 w 12192000"/>
              <a:gd name="connsiteY3029" fmla="*/ 6468992 h 6858079"/>
              <a:gd name="connsiteX3030" fmla="*/ 3461797 w 12192000"/>
              <a:gd name="connsiteY3030" fmla="*/ 6414575 h 6858079"/>
              <a:gd name="connsiteX3031" fmla="*/ 3503461 w 12192000"/>
              <a:gd name="connsiteY3031" fmla="*/ 6395475 h 6858079"/>
              <a:gd name="connsiteX3032" fmla="*/ 9247576 w 12192000"/>
              <a:gd name="connsiteY3032" fmla="*/ 6394604 h 6858079"/>
              <a:gd name="connsiteX3033" fmla="*/ 9247576 w 12192000"/>
              <a:gd name="connsiteY3033" fmla="*/ 6404725 h 6858079"/>
              <a:gd name="connsiteX3034" fmla="*/ 9250941 w 12192000"/>
              <a:gd name="connsiteY3034" fmla="*/ 6404725 h 6858079"/>
              <a:gd name="connsiteX3035" fmla="*/ 9259357 w 12192000"/>
              <a:gd name="connsiteY3035" fmla="*/ 6404163 h 6858079"/>
              <a:gd name="connsiteX3036" fmla="*/ 9260477 w 12192000"/>
              <a:gd name="connsiteY3036" fmla="*/ 6396291 h 6858079"/>
              <a:gd name="connsiteX3037" fmla="*/ 9247576 w 12192000"/>
              <a:gd name="connsiteY3037" fmla="*/ 6394604 h 6858079"/>
              <a:gd name="connsiteX3038" fmla="*/ 9943643 w 12192000"/>
              <a:gd name="connsiteY3038" fmla="*/ 6391348 h 6858079"/>
              <a:gd name="connsiteX3039" fmla="*/ 9944599 w 12192000"/>
              <a:gd name="connsiteY3039" fmla="*/ 6394916 h 6858079"/>
              <a:gd name="connsiteX3040" fmla="*/ 9841181 w 12192000"/>
              <a:gd name="connsiteY3040" fmla="*/ 6519045 h 6858079"/>
              <a:gd name="connsiteX3041" fmla="*/ 9836235 w 12192000"/>
              <a:gd name="connsiteY3041" fmla="*/ 6514968 h 6858079"/>
              <a:gd name="connsiteX3042" fmla="*/ 9939654 w 12192000"/>
              <a:gd name="connsiteY3042" fmla="*/ 6392197 h 6858079"/>
              <a:gd name="connsiteX3043" fmla="*/ 9943643 w 12192000"/>
              <a:gd name="connsiteY3043" fmla="*/ 6391348 h 6858079"/>
              <a:gd name="connsiteX3044" fmla="*/ 9287612 w 12192000"/>
              <a:gd name="connsiteY3044" fmla="*/ 6387856 h 6858079"/>
              <a:gd name="connsiteX3045" fmla="*/ 9288711 w 12192000"/>
              <a:gd name="connsiteY3045" fmla="*/ 6391282 h 6858079"/>
              <a:gd name="connsiteX3046" fmla="*/ 9277166 w 12192000"/>
              <a:gd name="connsiteY3046" fmla="*/ 6408411 h 6858079"/>
              <a:gd name="connsiteX3047" fmla="*/ 9276615 w 12192000"/>
              <a:gd name="connsiteY3047" fmla="*/ 6431249 h 6858079"/>
              <a:gd name="connsiteX3048" fmla="*/ 9275517 w 12192000"/>
              <a:gd name="connsiteY3048" fmla="*/ 6431819 h 6858079"/>
              <a:gd name="connsiteX3049" fmla="*/ 9274967 w 12192000"/>
              <a:gd name="connsiteY3049" fmla="*/ 6404413 h 6858079"/>
              <a:gd name="connsiteX3050" fmla="*/ 9287612 w 12192000"/>
              <a:gd name="connsiteY3050" fmla="*/ 6387856 h 6858079"/>
              <a:gd name="connsiteX3051" fmla="*/ 9136118 w 12192000"/>
              <a:gd name="connsiteY3051" fmla="*/ 6385383 h 6858079"/>
              <a:gd name="connsiteX3052" fmla="*/ 9150287 w 12192000"/>
              <a:gd name="connsiteY3052" fmla="*/ 6385383 h 6858079"/>
              <a:gd name="connsiteX3053" fmla="*/ 9150287 w 12192000"/>
              <a:gd name="connsiteY3053" fmla="*/ 6387445 h 6858079"/>
              <a:gd name="connsiteX3054" fmla="*/ 9136118 w 12192000"/>
              <a:gd name="connsiteY3054" fmla="*/ 6386207 h 6858079"/>
              <a:gd name="connsiteX3055" fmla="*/ 9136118 w 12192000"/>
              <a:gd name="connsiteY3055" fmla="*/ 6385383 h 6858079"/>
              <a:gd name="connsiteX3056" fmla="*/ 4296733 w 12192000"/>
              <a:gd name="connsiteY3056" fmla="*/ 6381443 h 6858079"/>
              <a:gd name="connsiteX3057" fmla="*/ 4388053 w 12192000"/>
              <a:gd name="connsiteY3057" fmla="*/ 6389801 h 6858079"/>
              <a:gd name="connsiteX3058" fmla="*/ 4386249 w 12192000"/>
              <a:gd name="connsiteY3058" fmla="*/ 6395980 h 6858079"/>
              <a:gd name="connsiteX3059" fmla="*/ 4301787 w 12192000"/>
              <a:gd name="connsiteY3059" fmla="*/ 6386531 h 6858079"/>
              <a:gd name="connsiteX3060" fmla="*/ 4218049 w 12192000"/>
              <a:gd name="connsiteY3060" fmla="*/ 6402886 h 6858079"/>
              <a:gd name="connsiteX3061" fmla="*/ 4216967 w 12192000"/>
              <a:gd name="connsiteY3061" fmla="*/ 6401069 h 6858079"/>
              <a:gd name="connsiteX3062" fmla="*/ 4296733 w 12192000"/>
              <a:gd name="connsiteY3062" fmla="*/ 6381443 h 6858079"/>
              <a:gd name="connsiteX3063" fmla="*/ 9247576 w 12192000"/>
              <a:gd name="connsiteY3063" fmla="*/ 6381110 h 6858079"/>
              <a:gd name="connsiteX3064" fmla="*/ 9247576 w 12192000"/>
              <a:gd name="connsiteY3064" fmla="*/ 6381672 h 6858079"/>
              <a:gd name="connsiteX3065" fmla="*/ 9247576 w 12192000"/>
              <a:gd name="connsiteY3065" fmla="*/ 6392356 h 6858079"/>
              <a:gd name="connsiteX3066" fmla="*/ 9261600 w 12192000"/>
              <a:gd name="connsiteY3066" fmla="*/ 6392356 h 6858079"/>
              <a:gd name="connsiteX3067" fmla="*/ 9266086 w 12192000"/>
              <a:gd name="connsiteY3067" fmla="*/ 6382233 h 6858079"/>
              <a:gd name="connsiteX3068" fmla="*/ 9247576 w 12192000"/>
              <a:gd name="connsiteY3068" fmla="*/ 6381110 h 6858079"/>
              <a:gd name="connsiteX3069" fmla="*/ 9128726 w 12192000"/>
              <a:gd name="connsiteY3069" fmla="*/ 6380435 h 6858079"/>
              <a:gd name="connsiteX3070" fmla="*/ 9152608 w 12192000"/>
              <a:gd name="connsiteY3070" fmla="*/ 6380885 h 6858079"/>
              <a:gd name="connsiteX3071" fmla="*/ 9153163 w 12192000"/>
              <a:gd name="connsiteY3071" fmla="*/ 6383134 h 6858079"/>
              <a:gd name="connsiteX3072" fmla="*/ 9128726 w 12192000"/>
              <a:gd name="connsiteY3072" fmla="*/ 6381336 h 6858079"/>
              <a:gd name="connsiteX3073" fmla="*/ 9128726 w 12192000"/>
              <a:gd name="connsiteY3073" fmla="*/ 6380435 h 6858079"/>
              <a:gd name="connsiteX3074" fmla="*/ 8829931 w 12192000"/>
              <a:gd name="connsiteY3074" fmla="*/ 6377960 h 6858079"/>
              <a:gd name="connsiteX3075" fmla="*/ 8851861 w 12192000"/>
              <a:gd name="connsiteY3075" fmla="*/ 6421635 h 6858079"/>
              <a:gd name="connsiteX3076" fmla="*/ 8888410 w 12192000"/>
              <a:gd name="connsiteY3076" fmla="*/ 6452991 h 6858079"/>
              <a:gd name="connsiteX3077" fmla="*/ 8986249 w 12192000"/>
              <a:gd name="connsiteY3077" fmla="*/ 6479867 h 6858079"/>
              <a:gd name="connsiteX3078" fmla="*/ 8986249 w 12192000"/>
              <a:gd name="connsiteY3078" fmla="*/ 6483786 h 6858079"/>
              <a:gd name="connsiteX3079" fmla="*/ 8931145 w 12192000"/>
              <a:gd name="connsiteY3079" fmla="*/ 6472028 h 6858079"/>
              <a:gd name="connsiteX3080" fmla="*/ 8883912 w 12192000"/>
              <a:gd name="connsiteY3080" fmla="*/ 6454669 h 6858079"/>
              <a:gd name="connsiteX3081" fmla="*/ 8850737 w 12192000"/>
              <a:gd name="connsiteY3081" fmla="*/ 6425554 h 6858079"/>
              <a:gd name="connsiteX3082" fmla="*/ 8829370 w 12192000"/>
              <a:gd name="connsiteY3082" fmla="*/ 6379081 h 6858079"/>
              <a:gd name="connsiteX3083" fmla="*/ 8829931 w 12192000"/>
              <a:gd name="connsiteY3083" fmla="*/ 6377960 h 6858079"/>
              <a:gd name="connsiteX3084" fmla="*/ 9121847 w 12192000"/>
              <a:gd name="connsiteY3084" fmla="*/ 6370539 h 6858079"/>
              <a:gd name="connsiteX3085" fmla="*/ 9152086 w 12192000"/>
              <a:gd name="connsiteY3085" fmla="*/ 6374868 h 6858079"/>
              <a:gd name="connsiteX3086" fmla="*/ 9152636 w 12192000"/>
              <a:gd name="connsiteY3086" fmla="*/ 6377962 h 6858079"/>
              <a:gd name="connsiteX3087" fmla="*/ 9121298 w 12192000"/>
              <a:gd name="connsiteY3087" fmla="*/ 6372395 h 6858079"/>
              <a:gd name="connsiteX3088" fmla="*/ 9121847 w 12192000"/>
              <a:gd name="connsiteY3088" fmla="*/ 6370539 h 6858079"/>
              <a:gd name="connsiteX3089" fmla="*/ 9316568 w 12192000"/>
              <a:gd name="connsiteY3089" fmla="*/ 6369864 h 6858079"/>
              <a:gd name="connsiteX3090" fmla="*/ 9247576 w 12192000"/>
              <a:gd name="connsiteY3090" fmla="*/ 6370426 h 6858079"/>
              <a:gd name="connsiteX3091" fmla="*/ 9247015 w 12192000"/>
              <a:gd name="connsiteY3091" fmla="*/ 6379422 h 6858079"/>
              <a:gd name="connsiteX3092" fmla="*/ 9268892 w 12192000"/>
              <a:gd name="connsiteY3092" fmla="*/ 6377173 h 6858079"/>
              <a:gd name="connsiteX3093" fmla="*/ 9271136 w 12192000"/>
              <a:gd name="connsiteY3093" fmla="*/ 6377736 h 6858079"/>
              <a:gd name="connsiteX3094" fmla="*/ 9310959 w 12192000"/>
              <a:gd name="connsiteY3094" fmla="*/ 6371550 h 6858079"/>
              <a:gd name="connsiteX3095" fmla="*/ 9316568 w 12192000"/>
              <a:gd name="connsiteY3095" fmla="*/ 6369864 h 6858079"/>
              <a:gd name="connsiteX3096" fmla="*/ 8553907 w 12192000"/>
              <a:gd name="connsiteY3096" fmla="*/ 6368942 h 6858079"/>
              <a:gd name="connsiteX3097" fmla="*/ 8559399 w 12192000"/>
              <a:gd name="connsiteY3097" fmla="*/ 6373849 h 6858079"/>
              <a:gd name="connsiteX3098" fmla="*/ 8515344 w 12192000"/>
              <a:gd name="connsiteY3098" fmla="*/ 6433397 h 6858079"/>
              <a:gd name="connsiteX3099" fmla="*/ 8428877 w 12192000"/>
              <a:gd name="connsiteY3099" fmla="*/ 6472615 h 6858079"/>
              <a:gd name="connsiteX3100" fmla="*/ 8374181 w 12192000"/>
              <a:gd name="connsiteY3100" fmla="*/ 6537278 h 6858079"/>
              <a:gd name="connsiteX3101" fmla="*/ 8328519 w 12192000"/>
              <a:gd name="connsiteY3101" fmla="*/ 6599454 h 6858079"/>
              <a:gd name="connsiteX3102" fmla="*/ 8256628 w 12192000"/>
              <a:gd name="connsiteY3102" fmla="*/ 6643278 h 6858079"/>
              <a:gd name="connsiteX3103" fmla="*/ 8256281 w 12192000"/>
              <a:gd name="connsiteY3103" fmla="*/ 6644005 h 6858079"/>
              <a:gd name="connsiteX3104" fmla="*/ 8157034 w 12192000"/>
              <a:gd name="connsiteY3104" fmla="*/ 6716054 h 6858079"/>
              <a:gd name="connsiteX3105" fmla="*/ 8052022 w 12192000"/>
              <a:gd name="connsiteY3105" fmla="*/ 6701670 h 6858079"/>
              <a:gd name="connsiteX3106" fmla="*/ 8057198 w 12192000"/>
              <a:gd name="connsiteY3106" fmla="*/ 6697170 h 6858079"/>
              <a:gd name="connsiteX3107" fmla="*/ 8229128 w 12192000"/>
              <a:gd name="connsiteY3107" fmla="*/ 6660191 h 6858079"/>
              <a:gd name="connsiteX3108" fmla="*/ 8243893 w 12192000"/>
              <a:gd name="connsiteY3108" fmla="*/ 6644544 h 6858079"/>
              <a:gd name="connsiteX3109" fmla="*/ 8209369 w 12192000"/>
              <a:gd name="connsiteY3109" fmla="*/ 6637241 h 6858079"/>
              <a:gd name="connsiteX3110" fmla="*/ 8177826 w 12192000"/>
              <a:gd name="connsiteY3110" fmla="*/ 6597450 h 6858079"/>
              <a:gd name="connsiteX3111" fmla="*/ 8202466 w 12192000"/>
              <a:gd name="connsiteY3111" fmla="*/ 6551697 h 6858079"/>
              <a:gd name="connsiteX3112" fmla="*/ 8263581 w 12192000"/>
              <a:gd name="connsiteY3112" fmla="*/ 6566102 h 6858079"/>
              <a:gd name="connsiteX3113" fmla="*/ 8264319 w 12192000"/>
              <a:gd name="connsiteY3113" fmla="*/ 6630872 h 6858079"/>
              <a:gd name="connsiteX3114" fmla="*/ 8354067 w 12192000"/>
              <a:gd name="connsiteY3114" fmla="*/ 6548422 h 6858079"/>
              <a:gd name="connsiteX3115" fmla="*/ 8432895 w 12192000"/>
              <a:gd name="connsiteY3115" fmla="*/ 6456679 h 6858079"/>
              <a:gd name="connsiteX3116" fmla="*/ 8498239 w 12192000"/>
              <a:gd name="connsiteY3116" fmla="*/ 6428482 h 6858079"/>
              <a:gd name="connsiteX3117" fmla="*/ 8548244 w 12192000"/>
              <a:gd name="connsiteY3117" fmla="*/ 6374794 h 6858079"/>
              <a:gd name="connsiteX3118" fmla="*/ 8553907 w 12192000"/>
              <a:gd name="connsiteY3118" fmla="*/ 6368942 h 6858079"/>
              <a:gd name="connsiteX3119" fmla="*/ 9118837 w 12192000"/>
              <a:gd name="connsiteY3119" fmla="*/ 6365590 h 6858079"/>
              <a:gd name="connsiteX3120" fmla="*/ 9152574 w 12192000"/>
              <a:gd name="connsiteY3120" fmla="*/ 6367303 h 6858079"/>
              <a:gd name="connsiteX3121" fmla="*/ 9153136 w 12192000"/>
              <a:gd name="connsiteY3121" fmla="*/ 6369586 h 6858079"/>
              <a:gd name="connsiteX3122" fmla="*/ 9118837 w 12192000"/>
              <a:gd name="connsiteY3122" fmla="*/ 6366162 h 6858079"/>
              <a:gd name="connsiteX3123" fmla="*/ 9118837 w 12192000"/>
              <a:gd name="connsiteY3123" fmla="*/ 6365590 h 6858079"/>
              <a:gd name="connsiteX3124" fmla="*/ 7785899 w 12192000"/>
              <a:gd name="connsiteY3124" fmla="*/ 6361361 h 6858079"/>
              <a:gd name="connsiteX3125" fmla="*/ 7972278 w 12192000"/>
              <a:gd name="connsiteY3125" fmla="*/ 6509686 h 6858079"/>
              <a:gd name="connsiteX3126" fmla="*/ 7980930 w 12192000"/>
              <a:gd name="connsiteY3126" fmla="*/ 6638523 h 6858079"/>
              <a:gd name="connsiteX3127" fmla="*/ 7935147 w 12192000"/>
              <a:gd name="connsiteY3127" fmla="*/ 6754369 h 6858079"/>
              <a:gd name="connsiteX3128" fmla="*/ 8037529 w 12192000"/>
              <a:gd name="connsiteY3128" fmla="*/ 6751481 h 6858079"/>
              <a:gd name="connsiteX3129" fmla="*/ 8036807 w 12192000"/>
              <a:gd name="connsiteY3129" fmla="*/ 6767361 h 6858079"/>
              <a:gd name="connsiteX3130" fmla="*/ 8034284 w 12192000"/>
              <a:gd name="connsiteY3130" fmla="*/ 6767722 h 6858079"/>
              <a:gd name="connsiteX3131" fmla="*/ 8079978 w 12192000"/>
              <a:gd name="connsiteY3131" fmla="*/ 6834171 h 6858079"/>
              <a:gd name="connsiteX3132" fmla="*/ 8103393 w 12192000"/>
              <a:gd name="connsiteY3132" fmla="*/ 6858000 h 6858079"/>
              <a:gd name="connsiteX3133" fmla="*/ 8084901 w 12192000"/>
              <a:gd name="connsiteY3133" fmla="*/ 6858000 h 6858079"/>
              <a:gd name="connsiteX3134" fmla="*/ 8064972 w 12192000"/>
              <a:gd name="connsiteY3134" fmla="*/ 6836292 h 6858079"/>
              <a:gd name="connsiteX3135" fmla="*/ 8024550 w 12192000"/>
              <a:gd name="connsiteY3135" fmla="*/ 6768083 h 6858079"/>
              <a:gd name="connsiteX3136" fmla="*/ 7924331 w 12192000"/>
              <a:gd name="connsiteY3136" fmla="*/ 6773135 h 6858079"/>
              <a:gd name="connsiteX3137" fmla="*/ 7890445 w 12192000"/>
              <a:gd name="connsiteY3137" fmla="*/ 6822217 h 6858079"/>
              <a:gd name="connsiteX3138" fmla="*/ 7938030 w 12192000"/>
              <a:gd name="connsiteY3138" fmla="*/ 6821855 h 6858079"/>
              <a:gd name="connsiteX3139" fmla="*/ 7932623 w 12192000"/>
              <a:gd name="connsiteY3139" fmla="*/ 6805616 h 6858079"/>
              <a:gd name="connsiteX3140" fmla="*/ 7935507 w 12192000"/>
              <a:gd name="connsiteY3140" fmla="*/ 6804894 h 6858079"/>
              <a:gd name="connsiteX3141" fmla="*/ 7942717 w 12192000"/>
              <a:gd name="connsiteY3141" fmla="*/ 6821855 h 6858079"/>
              <a:gd name="connsiteX3142" fmla="*/ 8011572 w 12192000"/>
              <a:gd name="connsiteY3142" fmla="*/ 6820412 h 6858079"/>
              <a:gd name="connsiteX3143" fmla="*/ 8011572 w 12192000"/>
              <a:gd name="connsiteY3143" fmla="*/ 6829795 h 6858079"/>
              <a:gd name="connsiteX3144" fmla="*/ 7947404 w 12192000"/>
              <a:gd name="connsiteY3144" fmla="*/ 6832321 h 6858079"/>
              <a:gd name="connsiteX3145" fmla="*/ 7961177 w 12192000"/>
              <a:gd name="connsiteY3145" fmla="*/ 6858000 h 6858079"/>
              <a:gd name="connsiteX3146" fmla="*/ 7954498 w 12192000"/>
              <a:gd name="connsiteY3146" fmla="*/ 6858000 h 6858079"/>
              <a:gd name="connsiteX3147" fmla="*/ 7942356 w 12192000"/>
              <a:gd name="connsiteY3147" fmla="*/ 6832321 h 6858079"/>
              <a:gd name="connsiteX3148" fmla="*/ 7885758 w 12192000"/>
              <a:gd name="connsiteY3148" fmla="*/ 6828352 h 6858079"/>
              <a:gd name="connsiteX3149" fmla="*/ 7870617 w 12192000"/>
              <a:gd name="connsiteY3149" fmla="*/ 6847839 h 6858079"/>
              <a:gd name="connsiteX3150" fmla="*/ 7873155 w 12192000"/>
              <a:gd name="connsiteY3150" fmla="*/ 6858000 h 6858079"/>
              <a:gd name="connsiteX3151" fmla="*/ 7864897 w 12192000"/>
              <a:gd name="connsiteY3151" fmla="*/ 6858000 h 6858079"/>
              <a:gd name="connsiteX3152" fmla="*/ 7864488 w 12192000"/>
              <a:gd name="connsiteY3152" fmla="*/ 6856140 h 6858079"/>
              <a:gd name="connsiteX3153" fmla="*/ 7863021 w 12192000"/>
              <a:gd name="connsiteY3153" fmla="*/ 6858000 h 6858079"/>
              <a:gd name="connsiteX3154" fmla="*/ 7839473 w 12192000"/>
              <a:gd name="connsiteY3154" fmla="*/ 6858000 h 6858079"/>
              <a:gd name="connsiteX3155" fmla="*/ 7863046 w 12192000"/>
              <a:gd name="connsiteY3155" fmla="*/ 6827630 h 6858079"/>
              <a:gd name="connsiteX3156" fmla="*/ 7901620 w 12192000"/>
              <a:gd name="connsiteY3156" fmla="*/ 6773857 h 6858079"/>
              <a:gd name="connsiteX3157" fmla="*/ 7913156 w 12192000"/>
              <a:gd name="connsiteY3157" fmla="*/ 6755090 h 6858079"/>
              <a:gd name="connsiteX3158" fmla="*/ 7956416 w 12192000"/>
              <a:gd name="connsiteY3158" fmla="*/ 6659816 h 6858079"/>
              <a:gd name="connsiteX3159" fmla="*/ 7878548 w 12192000"/>
              <a:gd name="connsiteY3159" fmla="*/ 6408999 h 6858079"/>
              <a:gd name="connsiteX3160" fmla="*/ 7769459 w 12192000"/>
              <a:gd name="connsiteY3160" fmla="*/ 6378523 h 6858079"/>
              <a:gd name="connsiteX3161" fmla="*/ 7608173 w 12192000"/>
              <a:gd name="connsiteY3161" fmla="*/ 6467462 h 6858079"/>
              <a:gd name="connsiteX3162" fmla="*/ 7617907 w 12192000"/>
              <a:gd name="connsiteY3162" fmla="*/ 6739211 h 6858079"/>
              <a:gd name="connsiteX3163" fmla="*/ 7625477 w 12192000"/>
              <a:gd name="connsiteY3163" fmla="*/ 6755090 h 6858079"/>
              <a:gd name="connsiteX3164" fmla="*/ 7646386 w 12192000"/>
              <a:gd name="connsiteY3164" fmla="*/ 6742460 h 6858079"/>
              <a:gd name="connsiteX3165" fmla="*/ 7648550 w 12192000"/>
              <a:gd name="connsiteY3165" fmla="*/ 6746790 h 6858079"/>
              <a:gd name="connsiteX3166" fmla="*/ 7631245 w 12192000"/>
              <a:gd name="connsiteY3166" fmla="*/ 6758339 h 6858079"/>
              <a:gd name="connsiteX3167" fmla="*/ 7628362 w 12192000"/>
              <a:gd name="connsiteY3167" fmla="*/ 6760504 h 6858079"/>
              <a:gd name="connsiteX3168" fmla="*/ 7631245 w 12192000"/>
              <a:gd name="connsiteY3168" fmla="*/ 6766639 h 6858079"/>
              <a:gd name="connsiteX3169" fmla="*/ 7643502 w 12192000"/>
              <a:gd name="connsiteY3169" fmla="*/ 6758339 h 6858079"/>
              <a:gd name="connsiteX3170" fmla="*/ 7645665 w 12192000"/>
              <a:gd name="connsiteY3170" fmla="*/ 6757256 h 6858079"/>
              <a:gd name="connsiteX3171" fmla="*/ 7649270 w 12192000"/>
              <a:gd name="connsiteY3171" fmla="*/ 6758339 h 6858079"/>
              <a:gd name="connsiteX3172" fmla="*/ 7648550 w 12192000"/>
              <a:gd name="connsiteY3172" fmla="*/ 6761948 h 6858079"/>
              <a:gd name="connsiteX3173" fmla="*/ 7634129 w 12192000"/>
              <a:gd name="connsiteY3173" fmla="*/ 6772414 h 6858079"/>
              <a:gd name="connsiteX3174" fmla="*/ 7634850 w 12192000"/>
              <a:gd name="connsiteY3174" fmla="*/ 6773857 h 6858079"/>
              <a:gd name="connsiteX3175" fmla="*/ 7682065 w 12192000"/>
              <a:gd name="connsiteY3175" fmla="*/ 6858000 h 6858079"/>
              <a:gd name="connsiteX3176" fmla="*/ 7664853 w 12192000"/>
              <a:gd name="connsiteY3176" fmla="*/ 6858000 h 6858079"/>
              <a:gd name="connsiteX3177" fmla="*/ 7653236 w 12192000"/>
              <a:gd name="connsiteY3177" fmla="*/ 6838456 h 6858079"/>
              <a:gd name="connsiteX3178" fmla="*/ 7650712 w 12192000"/>
              <a:gd name="connsiteY3178" fmla="*/ 6838817 h 6858079"/>
              <a:gd name="connsiteX3179" fmla="*/ 7617546 w 12192000"/>
              <a:gd name="connsiteY3179" fmla="*/ 6838096 h 6858079"/>
              <a:gd name="connsiteX3180" fmla="*/ 7618933 w 12192000"/>
              <a:gd name="connsiteY3180" fmla="*/ 6858000 h 6858079"/>
              <a:gd name="connsiteX3181" fmla="*/ 7610075 w 12192000"/>
              <a:gd name="connsiteY3181" fmla="*/ 6858000 h 6858079"/>
              <a:gd name="connsiteX3182" fmla="*/ 7608533 w 12192000"/>
              <a:gd name="connsiteY3182" fmla="*/ 6838096 h 6858079"/>
              <a:gd name="connsiteX3183" fmla="*/ 7533550 w 12192000"/>
              <a:gd name="connsiteY3183" fmla="*/ 6837013 h 6858079"/>
              <a:gd name="connsiteX3184" fmla="*/ 7528377 w 12192000"/>
              <a:gd name="connsiteY3184" fmla="*/ 6858000 h 6858079"/>
              <a:gd name="connsiteX3185" fmla="*/ 7517627 w 12192000"/>
              <a:gd name="connsiteY3185" fmla="*/ 6858000 h 6858079"/>
              <a:gd name="connsiteX3186" fmla="*/ 7519851 w 12192000"/>
              <a:gd name="connsiteY3186" fmla="*/ 6850366 h 6858079"/>
              <a:gd name="connsiteX3187" fmla="*/ 7523095 w 12192000"/>
              <a:gd name="connsiteY3187" fmla="*/ 6837013 h 6858079"/>
              <a:gd name="connsiteX3188" fmla="*/ 7448471 w 12192000"/>
              <a:gd name="connsiteY3188" fmla="*/ 6834487 h 6858079"/>
              <a:gd name="connsiteX3189" fmla="*/ 7429749 w 12192000"/>
              <a:gd name="connsiteY3189" fmla="*/ 6858000 h 6858079"/>
              <a:gd name="connsiteX3190" fmla="*/ 7418613 w 12192000"/>
              <a:gd name="connsiteY3190" fmla="*/ 6858000 h 6858079"/>
              <a:gd name="connsiteX3191" fmla="*/ 7437657 w 12192000"/>
              <a:gd name="connsiteY3191" fmla="*/ 6834126 h 6858079"/>
              <a:gd name="connsiteX3192" fmla="*/ 7396920 w 12192000"/>
              <a:gd name="connsiteY3192" fmla="*/ 6831238 h 6858079"/>
              <a:gd name="connsiteX3193" fmla="*/ 7374930 w 12192000"/>
              <a:gd name="connsiteY3193" fmla="*/ 6856501 h 6858079"/>
              <a:gd name="connsiteX3194" fmla="*/ 7370243 w 12192000"/>
              <a:gd name="connsiteY3194" fmla="*/ 6857944 h 6858079"/>
              <a:gd name="connsiteX3195" fmla="*/ 7366999 w 12192000"/>
              <a:gd name="connsiteY3195" fmla="*/ 6856861 h 6858079"/>
              <a:gd name="connsiteX3196" fmla="*/ 7345729 w 12192000"/>
              <a:gd name="connsiteY3196" fmla="*/ 6829795 h 6858079"/>
              <a:gd name="connsiteX3197" fmla="*/ 7343927 w 12192000"/>
              <a:gd name="connsiteY3197" fmla="*/ 6830156 h 6858079"/>
              <a:gd name="connsiteX3198" fmla="*/ 7321576 w 12192000"/>
              <a:gd name="connsiteY3198" fmla="*/ 6829795 h 6858079"/>
              <a:gd name="connsiteX3199" fmla="*/ 7294426 w 12192000"/>
              <a:gd name="connsiteY3199" fmla="*/ 6858000 h 6858079"/>
              <a:gd name="connsiteX3200" fmla="*/ 7282471 w 12192000"/>
              <a:gd name="connsiteY3200" fmla="*/ 6858000 h 6858079"/>
              <a:gd name="connsiteX3201" fmla="*/ 7310040 w 12192000"/>
              <a:gd name="connsiteY3201" fmla="*/ 6829795 h 6858079"/>
              <a:gd name="connsiteX3202" fmla="*/ 7285526 w 12192000"/>
              <a:gd name="connsiteY3202" fmla="*/ 6829435 h 6858079"/>
              <a:gd name="connsiteX3203" fmla="*/ 7242266 w 12192000"/>
              <a:gd name="connsiteY3203" fmla="*/ 6826908 h 6858079"/>
              <a:gd name="connsiteX3204" fmla="*/ 7242627 w 12192000"/>
              <a:gd name="connsiteY3204" fmla="*/ 6824743 h 6858079"/>
              <a:gd name="connsiteX3205" fmla="*/ 7292015 w 12192000"/>
              <a:gd name="connsiteY3205" fmla="*/ 6821855 h 6858079"/>
              <a:gd name="connsiteX3206" fmla="*/ 7316889 w 12192000"/>
              <a:gd name="connsiteY3206" fmla="*/ 6821495 h 6858079"/>
              <a:gd name="connsiteX3207" fmla="*/ 7320134 w 12192000"/>
              <a:gd name="connsiteY3207" fmla="*/ 6817164 h 6858079"/>
              <a:gd name="connsiteX3208" fmla="*/ 7328065 w 12192000"/>
              <a:gd name="connsiteY3208" fmla="*/ 6821495 h 6858079"/>
              <a:gd name="connsiteX3209" fmla="*/ 7339240 w 12192000"/>
              <a:gd name="connsiteY3209" fmla="*/ 6821495 h 6858079"/>
              <a:gd name="connsiteX3210" fmla="*/ 7329146 w 12192000"/>
              <a:gd name="connsiteY3210" fmla="*/ 6805976 h 6858079"/>
              <a:gd name="connsiteX3211" fmla="*/ 7310040 w 12192000"/>
              <a:gd name="connsiteY3211" fmla="*/ 6775301 h 6858079"/>
              <a:gd name="connsiteX3212" fmla="*/ 7202611 w 12192000"/>
              <a:gd name="connsiteY3212" fmla="*/ 6771331 h 6858079"/>
              <a:gd name="connsiteX3213" fmla="*/ 7158990 w 12192000"/>
              <a:gd name="connsiteY3213" fmla="*/ 6841704 h 6858079"/>
              <a:gd name="connsiteX3214" fmla="*/ 7143664 w 12192000"/>
              <a:gd name="connsiteY3214" fmla="*/ 6858000 h 6858079"/>
              <a:gd name="connsiteX3215" fmla="*/ 7128002 w 12192000"/>
              <a:gd name="connsiteY3215" fmla="*/ 6858000 h 6858079"/>
              <a:gd name="connsiteX3216" fmla="*/ 7143579 w 12192000"/>
              <a:gd name="connsiteY3216" fmla="*/ 6842426 h 6858079"/>
              <a:gd name="connsiteX3217" fmla="*/ 7199006 w 12192000"/>
              <a:gd name="connsiteY3217" fmla="*/ 6759421 h 6858079"/>
              <a:gd name="connsiteX3218" fmla="*/ 7205495 w 12192000"/>
              <a:gd name="connsiteY3218" fmla="*/ 6761587 h 6858079"/>
              <a:gd name="connsiteX3219" fmla="*/ 7204774 w 12192000"/>
              <a:gd name="connsiteY3219" fmla="*/ 6764113 h 6858079"/>
              <a:gd name="connsiteX3220" fmla="*/ 7290213 w 12192000"/>
              <a:gd name="connsiteY3220" fmla="*/ 6763030 h 6858079"/>
              <a:gd name="connsiteX3221" fmla="*/ 7268222 w 12192000"/>
              <a:gd name="connsiteY3221" fmla="*/ 6724055 h 6858079"/>
              <a:gd name="connsiteX3222" fmla="*/ 7251999 w 12192000"/>
              <a:gd name="connsiteY3222" fmla="*/ 6693018 h 6858079"/>
              <a:gd name="connsiteX3223" fmla="*/ 7241906 w 12192000"/>
              <a:gd name="connsiteY3223" fmla="*/ 6673169 h 6858079"/>
              <a:gd name="connsiteX3224" fmla="*/ 7243347 w 12192000"/>
              <a:gd name="connsiteY3224" fmla="*/ 6671365 h 6858079"/>
              <a:gd name="connsiteX3225" fmla="*/ 7252720 w 12192000"/>
              <a:gd name="connsiteY3225" fmla="*/ 6685800 h 6858079"/>
              <a:gd name="connsiteX3226" fmla="*/ 7267141 w 12192000"/>
              <a:gd name="connsiteY3226" fmla="*/ 6714310 h 6858079"/>
              <a:gd name="connsiteX3227" fmla="*/ 7295620 w 12192000"/>
              <a:gd name="connsiteY3227" fmla="*/ 6762670 h 6858079"/>
              <a:gd name="connsiteX3228" fmla="*/ 7301748 w 12192000"/>
              <a:gd name="connsiteY3228" fmla="*/ 6762670 h 6858079"/>
              <a:gd name="connsiteX3229" fmla="*/ 7294178 w 12192000"/>
              <a:gd name="connsiteY3229" fmla="*/ 6750760 h 6858079"/>
              <a:gd name="connsiteX3230" fmla="*/ 7238301 w 12192000"/>
              <a:gd name="connsiteY3230" fmla="*/ 6637442 h 6858079"/>
              <a:gd name="connsiteX3231" fmla="*/ 7236498 w 12192000"/>
              <a:gd name="connsiteY3231" fmla="*/ 6629502 h 6858079"/>
              <a:gd name="connsiteX3232" fmla="*/ 7231811 w 12192000"/>
              <a:gd name="connsiteY3232" fmla="*/ 6636359 h 6858079"/>
              <a:gd name="connsiteX3233" fmla="*/ 7230009 w 12192000"/>
              <a:gd name="connsiteY3233" fmla="*/ 6636719 h 6858079"/>
              <a:gd name="connsiteX3234" fmla="*/ 7235777 w 12192000"/>
              <a:gd name="connsiteY3234" fmla="*/ 6625893 h 6858079"/>
              <a:gd name="connsiteX3235" fmla="*/ 7234695 w 12192000"/>
              <a:gd name="connsiteY3235" fmla="*/ 6617953 h 6858079"/>
              <a:gd name="connsiteX3236" fmla="*/ 7225683 w 12192000"/>
              <a:gd name="connsiteY3236" fmla="*/ 6626615 h 6858079"/>
              <a:gd name="connsiteX3237" fmla="*/ 7224241 w 12192000"/>
              <a:gd name="connsiteY3237" fmla="*/ 6625171 h 6858079"/>
              <a:gd name="connsiteX3238" fmla="*/ 7234335 w 12192000"/>
              <a:gd name="connsiteY3238" fmla="*/ 6613983 h 6858079"/>
              <a:gd name="connsiteX3239" fmla="*/ 7301388 w 12192000"/>
              <a:gd name="connsiteY3239" fmla="*/ 6455914 h 6858079"/>
              <a:gd name="connsiteX3240" fmla="*/ 7448471 w 12192000"/>
              <a:gd name="connsiteY3240" fmla="*/ 6451583 h 6858079"/>
              <a:gd name="connsiteX3241" fmla="*/ 7516607 w 12192000"/>
              <a:gd name="connsiteY3241" fmla="*/ 6575369 h 6858079"/>
              <a:gd name="connsiteX3242" fmla="*/ 7491371 w 12192000"/>
              <a:gd name="connsiteY3242" fmla="*/ 6676057 h 6858079"/>
              <a:gd name="connsiteX3243" fmla="*/ 7495697 w 12192000"/>
              <a:gd name="connsiteY3243" fmla="*/ 6674974 h 6858079"/>
              <a:gd name="connsiteX3244" fmla="*/ 7497140 w 12192000"/>
              <a:gd name="connsiteY3244" fmla="*/ 6678221 h 6858079"/>
              <a:gd name="connsiteX3245" fmla="*/ 7488848 w 12192000"/>
              <a:gd name="connsiteY3245" fmla="*/ 6681830 h 6858079"/>
              <a:gd name="connsiteX3246" fmla="*/ 7485603 w 12192000"/>
              <a:gd name="connsiteY3246" fmla="*/ 6689048 h 6858079"/>
              <a:gd name="connsiteX3247" fmla="*/ 7491011 w 12192000"/>
              <a:gd name="connsiteY3247" fmla="*/ 6686883 h 6858079"/>
              <a:gd name="connsiteX3248" fmla="*/ 7492814 w 12192000"/>
              <a:gd name="connsiteY3248" fmla="*/ 6690853 h 6858079"/>
              <a:gd name="connsiteX3249" fmla="*/ 7483080 w 12192000"/>
              <a:gd name="connsiteY3249" fmla="*/ 6694462 h 6858079"/>
              <a:gd name="connsiteX3250" fmla="*/ 7469381 w 12192000"/>
              <a:gd name="connsiteY3250" fmla="*/ 6721167 h 6858079"/>
              <a:gd name="connsiteX3251" fmla="*/ 7457410 w 12192000"/>
              <a:gd name="connsiteY3251" fmla="*/ 6739750 h 6858079"/>
              <a:gd name="connsiteX3252" fmla="*/ 7444506 w 12192000"/>
              <a:gd name="connsiteY3252" fmla="*/ 6759782 h 6858079"/>
              <a:gd name="connsiteX3253" fmla="*/ 7540247 w 12192000"/>
              <a:gd name="connsiteY3253" fmla="*/ 6758949 h 6858079"/>
              <a:gd name="connsiteX3254" fmla="*/ 7610336 w 12192000"/>
              <a:gd name="connsiteY3254" fmla="*/ 6758339 h 6858079"/>
              <a:gd name="connsiteX3255" fmla="*/ 7603848 w 12192000"/>
              <a:gd name="connsiteY3255" fmla="*/ 6745346 h 6858079"/>
              <a:gd name="connsiteX3256" fmla="*/ 7575008 w 12192000"/>
              <a:gd name="connsiteY3256" fmla="*/ 6496333 h 6858079"/>
              <a:gd name="connsiteX3257" fmla="*/ 7785899 w 12192000"/>
              <a:gd name="connsiteY3257" fmla="*/ 6361361 h 6858079"/>
              <a:gd name="connsiteX3258" fmla="*/ 9291327 w 12192000"/>
              <a:gd name="connsiteY3258" fmla="*/ 6357493 h 6858079"/>
              <a:gd name="connsiteX3259" fmla="*/ 9271697 w 12192000"/>
              <a:gd name="connsiteY3259" fmla="*/ 6358618 h 6858079"/>
              <a:gd name="connsiteX3260" fmla="*/ 9248137 w 12192000"/>
              <a:gd name="connsiteY3260" fmla="*/ 6367052 h 6858079"/>
              <a:gd name="connsiteX3261" fmla="*/ 9247576 w 12192000"/>
              <a:gd name="connsiteY3261" fmla="*/ 6367615 h 6858079"/>
              <a:gd name="connsiteX3262" fmla="*/ 9321057 w 12192000"/>
              <a:gd name="connsiteY3262" fmla="*/ 6365366 h 6858079"/>
              <a:gd name="connsiteX3263" fmla="*/ 9323299 w 12192000"/>
              <a:gd name="connsiteY3263" fmla="*/ 6365927 h 6858079"/>
              <a:gd name="connsiteX3264" fmla="*/ 9328347 w 12192000"/>
              <a:gd name="connsiteY3264" fmla="*/ 6358055 h 6858079"/>
              <a:gd name="connsiteX3265" fmla="*/ 9291327 w 12192000"/>
              <a:gd name="connsiteY3265" fmla="*/ 6357493 h 6858079"/>
              <a:gd name="connsiteX3266" fmla="*/ 9950303 w 12192000"/>
              <a:gd name="connsiteY3266" fmla="*/ 6354590 h 6858079"/>
              <a:gd name="connsiteX3267" fmla="*/ 9953451 w 12192000"/>
              <a:gd name="connsiteY3267" fmla="*/ 6356386 h 6858079"/>
              <a:gd name="connsiteX3268" fmla="*/ 9904438 w 12192000"/>
              <a:gd name="connsiteY3268" fmla="*/ 6412048 h 6858079"/>
              <a:gd name="connsiteX3269" fmla="*/ 9848683 w 12192000"/>
              <a:gd name="connsiteY3269" fmla="*/ 6474891 h 6858079"/>
              <a:gd name="connsiteX3270" fmla="*/ 9844186 w 12192000"/>
              <a:gd name="connsiteY3270" fmla="*/ 6469953 h 6858079"/>
              <a:gd name="connsiteX3271" fmla="*/ 9894997 w 12192000"/>
              <a:gd name="connsiteY3271" fmla="*/ 6413843 h 6858079"/>
              <a:gd name="connsiteX3272" fmla="*/ 9950303 w 12192000"/>
              <a:gd name="connsiteY3272" fmla="*/ 6354590 h 6858079"/>
              <a:gd name="connsiteX3273" fmla="*/ 1243991 w 12192000"/>
              <a:gd name="connsiteY3273" fmla="*/ 6353245 h 6858079"/>
              <a:gd name="connsiteX3274" fmla="*/ 1242104 w 12192000"/>
              <a:gd name="connsiteY3274" fmla="*/ 6354661 h 6858079"/>
              <a:gd name="connsiteX3275" fmla="*/ 1129409 w 12192000"/>
              <a:gd name="connsiteY3275" fmla="*/ 6422627 h 6858079"/>
              <a:gd name="connsiteX3276" fmla="*/ 1129409 w 12192000"/>
              <a:gd name="connsiteY3276" fmla="*/ 6455666 h 6858079"/>
              <a:gd name="connsiteX3277" fmla="*/ 1243048 w 12192000"/>
              <a:gd name="connsiteY3277" fmla="*/ 6384396 h 6858079"/>
              <a:gd name="connsiteX3278" fmla="*/ 1244933 w 12192000"/>
              <a:gd name="connsiteY3278" fmla="*/ 6383925 h 6858079"/>
              <a:gd name="connsiteX3279" fmla="*/ 1243991 w 12192000"/>
              <a:gd name="connsiteY3279" fmla="*/ 6353245 h 6858079"/>
              <a:gd name="connsiteX3280" fmla="*/ 2042176 w 12192000"/>
              <a:gd name="connsiteY3280" fmla="*/ 6352543 h 6858079"/>
              <a:gd name="connsiteX3281" fmla="*/ 2043989 w 12192000"/>
              <a:gd name="connsiteY3281" fmla="*/ 6356302 h 6858079"/>
              <a:gd name="connsiteX3282" fmla="*/ 2017164 w 12192000"/>
              <a:gd name="connsiteY3282" fmla="*/ 6407748 h 6858079"/>
              <a:gd name="connsiteX3283" fmla="*/ 1985625 w 12192000"/>
              <a:gd name="connsiteY3283" fmla="*/ 6461007 h 6858079"/>
              <a:gd name="connsiteX3284" fmla="*/ 1978737 w 12192000"/>
              <a:gd name="connsiteY3284" fmla="*/ 6456659 h 6858079"/>
              <a:gd name="connsiteX3285" fmla="*/ 2007376 w 12192000"/>
              <a:gd name="connsiteY3285" fmla="*/ 6409560 h 6858079"/>
              <a:gd name="connsiteX3286" fmla="*/ 2038189 w 12192000"/>
              <a:gd name="connsiteY3286" fmla="*/ 6354490 h 6858079"/>
              <a:gd name="connsiteX3287" fmla="*/ 2042176 w 12192000"/>
              <a:gd name="connsiteY3287" fmla="*/ 6352543 h 6858079"/>
              <a:gd name="connsiteX3288" fmla="*/ 7756743 w 12192000"/>
              <a:gd name="connsiteY3288" fmla="*/ 6350405 h 6858079"/>
              <a:gd name="connsiteX3289" fmla="*/ 7854929 w 12192000"/>
              <a:gd name="connsiteY3289" fmla="*/ 6367531 h 6858079"/>
              <a:gd name="connsiteX3290" fmla="*/ 7853124 w 12192000"/>
              <a:gd name="connsiteY3290" fmla="*/ 6372997 h 6858079"/>
              <a:gd name="connsiteX3291" fmla="*/ 7756743 w 12192000"/>
              <a:gd name="connsiteY3291" fmla="*/ 6355871 h 6858079"/>
              <a:gd name="connsiteX3292" fmla="*/ 7701513 w 12192000"/>
              <a:gd name="connsiteY3292" fmla="*/ 6368990 h 6858079"/>
              <a:gd name="connsiteX3293" fmla="*/ 7667942 w 12192000"/>
              <a:gd name="connsiteY3293" fmla="*/ 6383201 h 6858079"/>
              <a:gd name="connsiteX3294" fmla="*/ 7667220 w 12192000"/>
              <a:gd name="connsiteY3294" fmla="*/ 6381744 h 6858079"/>
              <a:gd name="connsiteX3295" fmla="*/ 7756743 w 12192000"/>
              <a:gd name="connsiteY3295" fmla="*/ 6350405 h 6858079"/>
              <a:gd name="connsiteX3296" fmla="*/ 9243909 w 12192000"/>
              <a:gd name="connsiteY3296" fmla="*/ 6347335 h 6858079"/>
              <a:gd name="connsiteX3297" fmla="*/ 9235696 w 12192000"/>
              <a:gd name="connsiteY3297" fmla="*/ 6352649 h 6858079"/>
              <a:gd name="connsiteX3298" fmla="*/ 9235126 w 12192000"/>
              <a:gd name="connsiteY3298" fmla="*/ 6351507 h 6858079"/>
              <a:gd name="connsiteX3299" fmla="*/ 9246316 w 12192000"/>
              <a:gd name="connsiteY3299" fmla="*/ 6346192 h 6858079"/>
              <a:gd name="connsiteX3300" fmla="*/ 9243909 w 12192000"/>
              <a:gd name="connsiteY3300" fmla="*/ 6347335 h 6858079"/>
              <a:gd name="connsiteX3301" fmla="*/ 9245402 w 12192000"/>
              <a:gd name="connsiteY3301" fmla="*/ 6346368 h 6858079"/>
              <a:gd name="connsiteX3302" fmla="*/ 535046 w 12192000"/>
              <a:gd name="connsiteY3302" fmla="*/ 6344884 h 6858079"/>
              <a:gd name="connsiteX3303" fmla="*/ 494711 w 12192000"/>
              <a:gd name="connsiteY3303" fmla="*/ 6377267 h 6858079"/>
              <a:gd name="connsiteX3304" fmla="*/ 529827 w 12192000"/>
              <a:gd name="connsiteY3304" fmla="*/ 6420443 h 6858079"/>
              <a:gd name="connsiteX3305" fmla="*/ 540740 w 12192000"/>
              <a:gd name="connsiteY3305" fmla="*/ 6348169 h 6858079"/>
              <a:gd name="connsiteX3306" fmla="*/ 535046 w 12192000"/>
              <a:gd name="connsiteY3306" fmla="*/ 6344884 h 6858079"/>
              <a:gd name="connsiteX3307" fmla="*/ 9327788 w 12192000"/>
              <a:gd name="connsiteY3307" fmla="*/ 6344561 h 6858079"/>
              <a:gd name="connsiteX3308" fmla="*/ 9308717 w 12192000"/>
              <a:gd name="connsiteY3308" fmla="*/ 6345123 h 6858079"/>
              <a:gd name="connsiteX3309" fmla="*/ 9304789 w 12192000"/>
              <a:gd name="connsiteY3309" fmla="*/ 6350746 h 6858079"/>
              <a:gd name="connsiteX3310" fmla="*/ 9300864 w 12192000"/>
              <a:gd name="connsiteY3310" fmla="*/ 6354120 h 6858079"/>
              <a:gd name="connsiteX3311" fmla="*/ 9328347 w 12192000"/>
              <a:gd name="connsiteY3311" fmla="*/ 6353558 h 6858079"/>
              <a:gd name="connsiteX3312" fmla="*/ 9327788 w 12192000"/>
              <a:gd name="connsiteY3312" fmla="*/ 6344561 h 6858079"/>
              <a:gd name="connsiteX3313" fmla="*/ 1915012 w 12192000"/>
              <a:gd name="connsiteY3313" fmla="*/ 6341894 h 6858079"/>
              <a:gd name="connsiteX3314" fmla="*/ 1911073 w 12192000"/>
              <a:gd name="connsiteY3314" fmla="*/ 6399747 h 6858079"/>
              <a:gd name="connsiteX3315" fmla="*/ 1902833 w 12192000"/>
              <a:gd name="connsiteY3315" fmla="*/ 6457961 h 6858079"/>
              <a:gd name="connsiteX3316" fmla="*/ 1901759 w 12192000"/>
              <a:gd name="connsiteY3316" fmla="*/ 6465148 h 6858079"/>
              <a:gd name="connsiteX3317" fmla="*/ 1896028 w 12192000"/>
              <a:gd name="connsiteY3317" fmla="*/ 6465148 h 6858079"/>
              <a:gd name="connsiteX3318" fmla="*/ 1816514 w 12192000"/>
              <a:gd name="connsiteY3318" fmla="*/ 6461913 h 6858079"/>
              <a:gd name="connsiteX3319" fmla="*/ 1816871 w 12192000"/>
              <a:gd name="connsiteY3319" fmla="*/ 6457243 h 6858079"/>
              <a:gd name="connsiteX3320" fmla="*/ 1894955 w 12192000"/>
              <a:gd name="connsiteY3320" fmla="*/ 6457601 h 6858079"/>
              <a:gd name="connsiteX3321" fmla="*/ 1911073 w 12192000"/>
              <a:gd name="connsiteY3321" fmla="*/ 6342612 h 6858079"/>
              <a:gd name="connsiteX3322" fmla="*/ 1915012 w 12192000"/>
              <a:gd name="connsiteY3322" fmla="*/ 6341894 h 6858079"/>
              <a:gd name="connsiteX3323" fmla="*/ 247244 w 12192000"/>
              <a:gd name="connsiteY3323" fmla="*/ 6338591 h 6858079"/>
              <a:gd name="connsiteX3324" fmla="*/ 220884 w 12192000"/>
              <a:gd name="connsiteY3324" fmla="*/ 6375798 h 6858079"/>
              <a:gd name="connsiteX3325" fmla="*/ 279252 w 12192000"/>
              <a:gd name="connsiteY3325" fmla="*/ 6412534 h 6858079"/>
              <a:gd name="connsiteX3326" fmla="*/ 254776 w 12192000"/>
              <a:gd name="connsiteY3326" fmla="*/ 6340475 h 6858079"/>
              <a:gd name="connsiteX3327" fmla="*/ 247244 w 12192000"/>
              <a:gd name="connsiteY3327" fmla="*/ 6338591 h 6858079"/>
              <a:gd name="connsiteX3328" fmla="*/ 7763012 w 12192000"/>
              <a:gd name="connsiteY3328" fmla="*/ 6338534 h 6858079"/>
              <a:gd name="connsiteX3329" fmla="*/ 7834269 w 12192000"/>
              <a:gd name="connsiteY3329" fmla="*/ 6350428 h 6858079"/>
              <a:gd name="connsiteX3330" fmla="*/ 7831391 w 12192000"/>
              <a:gd name="connsiteY3330" fmla="*/ 6355474 h 6858079"/>
              <a:gd name="connsiteX3331" fmla="*/ 7745738 w 12192000"/>
              <a:gd name="connsiteY3331" fmla="*/ 6345743 h 6858079"/>
              <a:gd name="connsiteX3332" fmla="*/ 7685278 w 12192000"/>
              <a:gd name="connsiteY3332" fmla="*/ 6363763 h 6858079"/>
              <a:gd name="connsiteX3333" fmla="*/ 7684558 w 12192000"/>
              <a:gd name="connsiteY3333" fmla="*/ 6360880 h 6858079"/>
              <a:gd name="connsiteX3334" fmla="*/ 7763012 w 12192000"/>
              <a:gd name="connsiteY3334" fmla="*/ 6338534 h 6858079"/>
              <a:gd name="connsiteX3335" fmla="*/ 9711473 w 12192000"/>
              <a:gd name="connsiteY3335" fmla="*/ 6338256 h 6858079"/>
              <a:gd name="connsiteX3336" fmla="*/ 9742319 w 12192000"/>
              <a:gd name="connsiteY3336" fmla="*/ 6361583 h 6858079"/>
              <a:gd name="connsiteX3337" fmla="*/ 9770897 w 12192000"/>
              <a:gd name="connsiteY3337" fmla="*/ 6379421 h 6858079"/>
              <a:gd name="connsiteX3338" fmla="*/ 9767268 w 12192000"/>
              <a:gd name="connsiteY3338" fmla="*/ 6385825 h 6858079"/>
              <a:gd name="connsiteX3339" fmla="*/ 9738690 w 12192000"/>
              <a:gd name="connsiteY3339" fmla="*/ 6366157 h 6858079"/>
              <a:gd name="connsiteX3340" fmla="*/ 9710113 w 12192000"/>
              <a:gd name="connsiteY3340" fmla="*/ 6341000 h 6858079"/>
              <a:gd name="connsiteX3341" fmla="*/ 9711473 w 12192000"/>
              <a:gd name="connsiteY3341" fmla="*/ 6338256 h 6858079"/>
              <a:gd name="connsiteX3342" fmla="*/ 9293645 w 12192000"/>
              <a:gd name="connsiteY3342" fmla="*/ 6336397 h 6858079"/>
              <a:gd name="connsiteX3343" fmla="*/ 9293645 w 12192000"/>
              <a:gd name="connsiteY3343" fmla="*/ 6338871 h 6858079"/>
              <a:gd name="connsiteX3344" fmla="*/ 9291650 w 12192000"/>
              <a:gd name="connsiteY3344" fmla="*/ 6339017 h 6858079"/>
              <a:gd name="connsiteX3345" fmla="*/ 9291650 w 12192000"/>
              <a:gd name="connsiteY3345" fmla="*/ 6341230 h 6858079"/>
              <a:gd name="connsiteX3346" fmla="*/ 9263103 w 12192000"/>
              <a:gd name="connsiteY3346" fmla="*/ 6342943 h 6858079"/>
              <a:gd name="connsiteX3347" fmla="*/ 9246316 w 12192000"/>
              <a:gd name="connsiteY3347" fmla="*/ 6346192 h 6858079"/>
              <a:gd name="connsiteX3348" fmla="*/ 9255947 w 12192000"/>
              <a:gd name="connsiteY3348" fmla="*/ 6341617 h 6858079"/>
              <a:gd name="connsiteX3349" fmla="*/ 9246110 w 12192000"/>
              <a:gd name="connsiteY3349" fmla="*/ 6342333 h 6858079"/>
              <a:gd name="connsiteX3350" fmla="*/ 9245557 w 12192000"/>
              <a:gd name="connsiteY3350" fmla="*/ 6341344 h 6858079"/>
              <a:gd name="connsiteX3351" fmla="*/ 9293645 w 12192000"/>
              <a:gd name="connsiteY3351" fmla="*/ 6336397 h 6858079"/>
              <a:gd name="connsiteX3352" fmla="*/ 8563605 w 12192000"/>
              <a:gd name="connsiteY3352" fmla="*/ 6334314 h 6858079"/>
              <a:gd name="connsiteX3353" fmla="*/ 8582827 w 12192000"/>
              <a:gd name="connsiteY3353" fmla="*/ 6368141 h 6858079"/>
              <a:gd name="connsiteX3354" fmla="*/ 8581334 w 12192000"/>
              <a:gd name="connsiteY3354" fmla="*/ 6369307 h 6858079"/>
              <a:gd name="connsiteX3355" fmla="*/ 8562491 w 12192000"/>
              <a:gd name="connsiteY3355" fmla="*/ 6334732 h 6858079"/>
              <a:gd name="connsiteX3356" fmla="*/ 8563605 w 12192000"/>
              <a:gd name="connsiteY3356" fmla="*/ 6334314 h 6858079"/>
              <a:gd name="connsiteX3357" fmla="*/ 9320496 w 12192000"/>
              <a:gd name="connsiteY3357" fmla="*/ 6329379 h 6858079"/>
              <a:gd name="connsiteX3358" fmla="*/ 9314326 w 12192000"/>
              <a:gd name="connsiteY3358" fmla="*/ 6331066 h 6858079"/>
              <a:gd name="connsiteX3359" fmla="*/ 9308717 w 12192000"/>
              <a:gd name="connsiteY3359" fmla="*/ 6330503 h 6858079"/>
              <a:gd name="connsiteX3360" fmla="*/ 9309278 w 12192000"/>
              <a:gd name="connsiteY3360" fmla="*/ 6342312 h 6858079"/>
              <a:gd name="connsiteX3361" fmla="*/ 9326105 w 12192000"/>
              <a:gd name="connsiteY3361" fmla="*/ 6340625 h 6858079"/>
              <a:gd name="connsiteX3362" fmla="*/ 9320496 w 12192000"/>
              <a:gd name="connsiteY3362" fmla="*/ 6329379 h 6858079"/>
              <a:gd name="connsiteX3363" fmla="*/ 9291703 w 12192000"/>
              <a:gd name="connsiteY3363" fmla="*/ 6329099 h 6858079"/>
              <a:gd name="connsiteX3364" fmla="*/ 9290589 w 12192000"/>
              <a:gd name="connsiteY3364" fmla="*/ 6332191 h 6858079"/>
              <a:gd name="connsiteX3365" fmla="*/ 9254906 w 12192000"/>
              <a:gd name="connsiteY3365" fmla="*/ 6332810 h 6858079"/>
              <a:gd name="connsiteX3366" fmla="*/ 9254906 w 12192000"/>
              <a:gd name="connsiteY3366" fmla="*/ 6331572 h 6858079"/>
              <a:gd name="connsiteX3367" fmla="*/ 9291703 w 12192000"/>
              <a:gd name="connsiteY3367" fmla="*/ 6329099 h 6858079"/>
              <a:gd name="connsiteX3368" fmla="*/ 543588 w 12192000"/>
              <a:gd name="connsiteY3368" fmla="*/ 6327519 h 6858079"/>
              <a:gd name="connsiteX3369" fmla="*/ 591040 w 12192000"/>
              <a:gd name="connsiteY3369" fmla="*/ 6392285 h 6858079"/>
              <a:gd name="connsiteX3370" fmla="*/ 518438 w 12192000"/>
              <a:gd name="connsiteY3370" fmla="*/ 6441094 h 6858079"/>
              <a:gd name="connsiteX3371" fmla="*/ 478578 w 12192000"/>
              <a:gd name="connsiteY3371" fmla="*/ 6367880 h 6858079"/>
              <a:gd name="connsiteX3372" fmla="*/ 535996 w 12192000"/>
              <a:gd name="connsiteY3372" fmla="*/ 6330804 h 6858079"/>
              <a:gd name="connsiteX3373" fmla="*/ 543588 w 12192000"/>
              <a:gd name="connsiteY3373" fmla="*/ 6327519 h 6858079"/>
              <a:gd name="connsiteX3374" fmla="*/ 8558117 w 12192000"/>
              <a:gd name="connsiteY3374" fmla="*/ 6319543 h 6858079"/>
              <a:gd name="connsiteX3375" fmla="*/ 8572206 w 12192000"/>
              <a:gd name="connsiteY3375" fmla="*/ 6344397 h 6858079"/>
              <a:gd name="connsiteX3376" fmla="*/ 8586305 w 12192000"/>
              <a:gd name="connsiteY3376" fmla="*/ 6367405 h 6858079"/>
              <a:gd name="connsiteX3377" fmla="*/ 8585325 w 12192000"/>
              <a:gd name="connsiteY3377" fmla="*/ 6368629 h 6858079"/>
              <a:gd name="connsiteX3378" fmla="*/ 8571817 w 12192000"/>
              <a:gd name="connsiteY3378" fmla="*/ 6347000 h 6858079"/>
              <a:gd name="connsiteX3379" fmla="*/ 8557515 w 12192000"/>
              <a:gd name="connsiteY3379" fmla="*/ 6320014 h 6858079"/>
              <a:gd name="connsiteX3380" fmla="*/ 8558117 w 12192000"/>
              <a:gd name="connsiteY3380" fmla="*/ 6319543 h 6858079"/>
              <a:gd name="connsiteX3381" fmla="*/ 269367 w 12192000"/>
              <a:gd name="connsiteY3381" fmla="*/ 6319281 h 6858079"/>
              <a:gd name="connsiteX3382" fmla="*/ 264661 w 12192000"/>
              <a:gd name="connsiteY3382" fmla="*/ 6440794 h 6858079"/>
              <a:gd name="connsiteX3383" fmla="*/ 204881 w 12192000"/>
              <a:gd name="connsiteY3383" fmla="*/ 6360256 h 6858079"/>
              <a:gd name="connsiteX3384" fmla="*/ 269367 w 12192000"/>
              <a:gd name="connsiteY3384" fmla="*/ 6319281 h 6858079"/>
              <a:gd name="connsiteX3385" fmla="*/ 9313765 w 12192000"/>
              <a:gd name="connsiteY3385" fmla="*/ 6318695 h 6858079"/>
              <a:gd name="connsiteX3386" fmla="*/ 9312643 w 12192000"/>
              <a:gd name="connsiteY3386" fmla="*/ 6319820 h 6858079"/>
              <a:gd name="connsiteX3387" fmla="*/ 9303108 w 12192000"/>
              <a:gd name="connsiteY3387" fmla="*/ 6319257 h 6858079"/>
              <a:gd name="connsiteX3388" fmla="*/ 9307595 w 12192000"/>
              <a:gd name="connsiteY3388" fmla="*/ 6328254 h 6858079"/>
              <a:gd name="connsiteX3389" fmla="*/ 9314326 w 12192000"/>
              <a:gd name="connsiteY3389" fmla="*/ 6327692 h 6858079"/>
              <a:gd name="connsiteX3390" fmla="*/ 9318251 w 12192000"/>
              <a:gd name="connsiteY3390" fmla="*/ 6326568 h 6858079"/>
              <a:gd name="connsiteX3391" fmla="*/ 9313765 w 12192000"/>
              <a:gd name="connsiteY3391" fmla="*/ 6318695 h 6858079"/>
              <a:gd name="connsiteX3392" fmla="*/ 3498225 w 12192000"/>
              <a:gd name="connsiteY3392" fmla="*/ 6318344 h 6858079"/>
              <a:gd name="connsiteX3393" fmla="*/ 3632263 w 12192000"/>
              <a:gd name="connsiteY3393" fmla="*/ 6411309 h 6858079"/>
              <a:gd name="connsiteX3394" fmla="*/ 3621425 w 12192000"/>
              <a:gd name="connsiteY3394" fmla="*/ 6501751 h 6858079"/>
              <a:gd name="connsiteX3395" fmla="*/ 3545916 w 12192000"/>
              <a:gd name="connsiteY3395" fmla="*/ 6555800 h 6858079"/>
              <a:gd name="connsiteX3396" fmla="*/ 3537606 w 12192000"/>
              <a:gd name="connsiteY3396" fmla="*/ 6536703 h 6858079"/>
              <a:gd name="connsiteX3397" fmla="*/ 3605529 w 12192000"/>
              <a:gd name="connsiteY3397" fmla="*/ 6487698 h 6858079"/>
              <a:gd name="connsiteX3398" fmla="*/ 3610948 w 12192000"/>
              <a:gd name="connsiteY3398" fmla="*/ 6412030 h 6858079"/>
              <a:gd name="connsiteX3399" fmla="*/ 3500754 w 12192000"/>
              <a:gd name="connsiteY3399" fmla="*/ 6337441 h 6858079"/>
              <a:gd name="connsiteX3400" fmla="*/ 3397064 w 12192000"/>
              <a:gd name="connsiteY3400" fmla="*/ 6411309 h 6858079"/>
              <a:gd name="connsiteX3401" fmla="*/ 3389883 w 12192000"/>
              <a:gd name="connsiteY3401" fmla="*/ 6449954 h 6858079"/>
              <a:gd name="connsiteX3402" fmla="*/ 3392280 w 12192000"/>
              <a:gd name="connsiteY3402" fmla="*/ 6461004 h 6858079"/>
              <a:gd name="connsiteX3403" fmla="*/ 3394759 w 12192000"/>
              <a:gd name="connsiteY3403" fmla="*/ 6430815 h 6858079"/>
              <a:gd name="connsiteX3404" fmla="*/ 3395481 w 12192000"/>
              <a:gd name="connsiteY3404" fmla="*/ 6430815 h 6858079"/>
              <a:gd name="connsiteX3405" fmla="*/ 3404878 w 12192000"/>
              <a:gd name="connsiteY3405" fmla="*/ 6488021 h 6858079"/>
              <a:gd name="connsiteX3406" fmla="*/ 3403071 w 12192000"/>
              <a:gd name="connsiteY3406" fmla="*/ 6489450 h 6858079"/>
              <a:gd name="connsiteX3407" fmla="*/ 3392321 w 12192000"/>
              <a:gd name="connsiteY3407" fmla="*/ 6461195 h 6858079"/>
              <a:gd name="connsiteX3408" fmla="*/ 3398148 w 12192000"/>
              <a:gd name="connsiteY3408" fmla="*/ 6488059 h 6858079"/>
              <a:gd name="connsiteX3409" fmla="*/ 3469683 w 12192000"/>
              <a:gd name="connsiteY3409" fmla="*/ 6540306 h 6858079"/>
              <a:gd name="connsiteX3410" fmla="*/ 3467876 w 12192000"/>
              <a:gd name="connsiteY3410" fmla="*/ 6553998 h 6858079"/>
              <a:gd name="connsiteX3411" fmla="*/ 3384780 w 12192000"/>
              <a:gd name="connsiteY3411" fmla="*/ 6502471 h 6858079"/>
              <a:gd name="connsiteX3412" fmla="*/ 3377554 w 12192000"/>
              <a:gd name="connsiteY3412" fmla="*/ 6410948 h 6858079"/>
              <a:gd name="connsiteX3413" fmla="*/ 3498225 w 12192000"/>
              <a:gd name="connsiteY3413" fmla="*/ 6318344 h 6858079"/>
              <a:gd name="connsiteX3414" fmla="*/ 1243048 w 12192000"/>
              <a:gd name="connsiteY3414" fmla="*/ 6315487 h 6858079"/>
              <a:gd name="connsiteX3415" fmla="*/ 1129409 w 12192000"/>
              <a:gd name="connsiteY3415" fmla="*/ 6380621 h 6858079"/>
              <a:gd name="connsiteX3416" fmla="*/ 1129409 w 12192000"/>
              <a:gd name="connsiteY3416" fmla="*/ 6411299 h 6858079"/>
              <a:gd name="connsiteX3417" fmla="*/ 1236918 w 12192000"/>
              <a:gd name="connsiteY3417" fmla="*/ 6344750 h 6858079"/>
              <a:gd name="connsiteX3418" fmla="*/ 1243518 w 12192000"/>
              <a:gd name="connsiteY3418" fmla="*/ 6346166 h 6858079"/>
              <a:gd name="connsiteX3419" fmla="*/ 1243048 w 12192000"/>
              <a:gd name="connsiteY3419" fmla="*/ 6315487 h 6858079"/>
              <a:gd name="connsiteX3420" fmla="*/ 0 w 12192000"/>
              <a:gd name="connsiteY3420" fmla="*/ 6313741 h 6858079"/>
              <a:gd name="connsiteX3421" fmla="*/ 27510 w 12192000"/>
              <a:gd name="connsiteY3421" fmla="*/ 6321205 h 6858079"/>
              <a:gd name="connsiteX3422" fmla="*/ 49614 w 12192000"/>
              <a:gd name="connsiteY3422" fmla="*/ 6354981 h 6858079"/>
              <a:gd name="connsiteX3423" fmla="*/ 7492 w 12192000"/>
              <a:gd name="connsiteY3423" fmla="*/ 6437197 h 6858079"/>
              <a:gd name="connsiteX3424" fmla="*/ 0 w 12192000"/>
              <a:gd name="connsiteY3424" fmla="*/ 6436121 h 6858079"/>
              <a:gd name="connsiteX3425" fmla="*/ 0 w 12192000"/>
              <a:gd name="connsiteY3425" fmla="*/ 6412154 h 6858079"/>
              <a:gd name="connsiteX3426" fmla="*/ 1340 w 12192000"/>
              <a:gd name="connsiteY3426" fmla="*/ 6412297 h 6858079"/>
              <a:gd name="connsiteX3427" fmla="*/ 26424 w 12192000"/>
              <a:gd name="connsiteY3427" fmla="*/ 6360619 h 6858079"/>
              <a:gd name="connsiteX3428" fmla="*/ 4652 w 12192000"/>
              <a:gd name="connsiteY3428" fmla="*/ 6333841 h 6858079"/>
              <a:gd name="connsiteX3429" fmla="*/ 0 w 12192000"/>
              <a:gd name="connsiteY3429" fmla="*/ 6334332 h 6858079"/>
              <a:gd name="connsiteX3430" fmla="*/ 1936730 w 12192000"/>
              <a:gd name="connsiteY3430" fmla="*/ 6313285 h 6858079"/>
              <a:gd name="connsiteX3431" fmla="*/ 1934557 w 12192000"/>
              <a:gd name="connsiteY3431" fmla="*/ 6347993 h 6858079"/>
              <a:gd name="connsiteX3432" fmla="*/ 1928760 w 12192000"/>
              <a:gd name="connsiteY3432" fmla="*/ 6393546 h 6858079"/>
              <a:gd name="connsiteX3433" fmla="*/ 1925137 w 12192000"/>
              <a:gd name="connsiteY3433" fmla="*/ 6441269 h 6858079"/>
              <a:gd name="connsiteX3434" fmla="*/ 1918979 w 12192000"/>
              <a:gd name="connsiteY3434" fmla="*/ 6477784 h 6858079"/>
              <a:gd name="connsiteX3435" fmla="*/ 1911734 w 12192000"/>
              <a:gd name="connsiteY3435" fmla="*/ 6480314 h 6858079"/>
              <a:gd name="connsiteX3436" fmla="*/ 1790017 w 12192000"/>
              <a:gd name="connsiteY3436" fmla="*/ 6475253 h 6858079"/>
              <a:gd name="connsiteX3437" fmla="*/ 1790017 w 12192000"/>
              <a:gd name="connsiteY3437" fmla="*/ 6472000 h 6858079"/>
              <a:gd name="connsiteX3438" fmla="*/ 1911734 w 12192000"/>
              <a:gd name="connsiteY3438" fmla="*/ 6473083 h 6858079"/>
              <a:gd name="connsiteX3439" fmla="*/ 1917892 w 12192000"/>
              <a:gd name="connsiteY3439" fmla="*/ 6434399 h 6858079"/>
              <a:gd name="connsiteX3440" fmla="*/ 1921876 w 12192000"/>
              <a:gd name="connsiteY3440" fmla="*/ 6393546 h 6858079"/>
              <a:gd name="connsiteX3441" fmla="*/ 1928760 w 12192000"/>
              <a:gd name="connsiteY3441" fmla="*/ 6347993 h 6858079"/>
              <a:gd name="connsiteX3442" fmla="*/ 1933469 w 12192000"/>
              <a:gd name="connsiteY3442" fmla="*/ 6313647 h 6858079"/>
              <a:gd name="connsiteX3443" fmla="*/ 1936730 w 12192000"/>
              <a:gd name="connsiteY3443" fmla="*/ 6313285 h 6858079"/>
              <a:gd name="connsiteX3444" fmla="*/ 9959579 w 12192000"/>
              <a:gd name="connsiteY3444" fmla="*/ 6312856 h 6858079"/>
              <a:gd name="connsiteX3445" fmla="*/ 9961844 w 12192000"/>
              <a:gd name="connsiteY3445" fmla="*/ 6314216 h 6858079"/>
              <a:gd name="connsiteX3446" fmla="*/ 9912001 w 12192000"/>
              <a:gd name="connsiteY3446" fmla="*/ 6373563 h 6858079"/>
              <a:gd name="connsiteX3447" fmla="*/ 9847203 w 12192000"/>
              <a:gd name="connsiteY3447" fmla="*/ 6440611 h 6858079"/>
              <a:gd name="connsiteX3448" fmla="*/ 9842219 w 12192000"/>
              <a:gd name="connsiteY3448" fmla="*/ 6435627 h 6858079"/>
              <a:gd name="connsiteX3449" fmla="*/ 9959579 w 12192000"/>
              <a:gd name="connsiteY3449" fmla="*/ 6312856 h 6858079"/>
              <a:gd name="connsiteX3450" fmla="*/ 2043305 w 12192000"/>
              <a:gd name="connsiteY3450" fmla="*/ 6311404 h 6858079"/>
              <a:gd name="connsiteX3451" fmla="*/ 2044349 w 12192000"/>
              <a:gd name="connsiteY3451" fmla="*/ 6314537 h 6858079"/>
              <a:gd name="connsiteX3452" fmla="*/ 1988817 w 12192000"/>
              <a:gd name="connsiteY3452" fmla="*/ 6412639 h 6858079"/>
              <a:gd name="connsiteX3453" fmla="*/ 1982648 w 12192000"/>
              <a:gd name="connsiteY3453" fmla="*/ 6407984 h 6858079"/>
              <a:gd name="connsiteX3454" fmla="*/ 2040358 w 12192000"/>
              <a:gd name="connsiteY3454" fmla="*/ 6312031 h 6858079"/>
              <a:gd name="connsiteX3455" fmla="*/ 2043305 w 12192000"/>
              <a:gd name="connsiteY3455" fmla="*/ 6311404 h 6858079"/>
              <a:gd name="connsiteX3456" fmla="*/ 9293572 w 12192000"/>
              <a:gd name="connsiteY3456" fmla="*/ 6308574 h 6858079"/>
              <a:gd name="connsiteX3457" fmla="*/ 9300864 w 12192000"/>
              <a:gd name="connsiteY3457" fmla="*/ 6316446 h 6858079"/>
              <a:gd name="connsiteX3458" fmla="*/ 9311520 w 12192000"/>
              <a:gd name="connsiteY3458" fmla="*/ 6315321 h 6858079"/>
              <a:gd name="connsiteX3459" fmla="*/ 9306473 w 12192000"/>
              <a:gd name="connsiteY3459" fmla="*/ 6308574 h 6858079"/>
              <a:gd name="connsiteX3460" fmla="*/ 9293572 w 12192000"/>
              <a:gd name="connsiteY3460" fmla="*/ 6308574 h 6858079"/>
              <a:gd name="connsiteX3461" fmla="*/ 2714760 w 12192000"/>
              <a:gd name="connsiteY3461" fmla="*/ 6304952 h 6858079"/>
              <a:gd name="connsiteX3462" fmla="*/ 2557067 w 12192000"/>
              <a:gd name="connsiteY3462" fmla="*/ 6427719 h 6858079"/>
              <a:gd name="connsiteX3463" fmla="*/ 2666045 w 12192000"/>
              <a:gd name="connsiteY3463" fmla="*/ 6562366 h 6858079"/>
              <a:gd name="connsiteX3464" fmla="*/ 2668571 w 12192000"/>
              <a:gd name="connsiteY3464" fmla="*/ 6561287 h 6858079"/>
              <a:gd name="connsiteX3465" fmla="*/ 2677231 w 12192000"/>
              <a:gd name="connsiteY3465" fmla="*/ 6563087 h 6858079"/>
              <a:gd name="connsiteX3466" fmla="*/ 2679035 w 12192000"/>
              <a:gd name="connsiteY3466" fmla="*/ 6563087 h 6858079"/>
              <a:gd name="connsiteX3467" fmla="*/ 2680840 w 12192000"/>
              <a:gd name="connsiteY3467" fmla="*/ 6564166 h 6858079"/>
              <a:gd name="connsiteX3468" fmla="*/ 2695634 w 12192000"/>
              <a:gd name="connsiteY3468" fmla="*/ 6595129 h 6858079"/>
              <a:gd name="connsiteX3469" fmla="*/ 2714398 w 12192000"/>
              <a:gd name="connsiteY3469" fmla="*/ 6574248 h 6858079"/>
              <a:gd name="connsiteX3470" fmla="*/ 2718728 w 12192000"/>
              <a:gd name="connsiteY3470" fmla="*/ 6570647 h 6858079"/>
              <a:gd name="connsiteX3471" fmla="*/ 2895548 w 12192000"/>
              <a:gd name="connsiteY3471" fmla="*/ 6424119 h 6858079"/>
              <a:gd name="connsiteX3472" fmla="*/ 2714760 w 12192000"/>
              <a:gd name="connsiteY3472" fmla="*/ 6304952 h 6858079"/>
              <a:gd name="connsiteX3473" fmla="*/ 3547476 w 12192000"/>
              <a:gd name="connsiteY3473" fmla="*/ 6300070 h 6858079"/>
              <a:gd name="connsiteX3474" fmla="*/ 3581030 w 12192000"/>
              <a:gd name="connsiteY3474" fmla="*/ 6315010 h 6858079"/>
              <a:gd name="connsiteX3475" fmla="*/ 3579602 w 12192000"/>
              <a:gd name="connsiteY3475" fmla="*/ 6316468 h 6858079"/>
              <a:gd name="connsiteX3476" fmla="*/ 3547476 w 12192000"/>
              <a:gd name="connsiteY3476" fmla="*/ 6300799 h 6858079"/>
              <a:gd name="connsiteX3477" fmla="*/ 3547476 w 12192000"/>
              <a:gd name="connsiteY3477" fmla="*/ 6300070 h 6858079"/>
              <a:gd name="connsiteX3478" fmla="*/ 2747597 w 12192000"/>
              <a:gd name="connsiteY3478" fmla="*/ 6298112 h 6858079"/>
              <a:gd name="connsiteX3479" fmla="*/ 2904930 w 12192000"/>
              <a:gd name="connsiteY3479" fmla="*/ 6415478 h 6858079"/>
              <a:gd name="connsiteX3480" fmla="*/ 2970605 w 12192000"/>
              <a:gd name="connsiteY3480" fmla="*/ 6570647 h 6858079"/>
              <a:gd name="connsiteX3481" fmla="*/ 2844667 w 12192000"/>
              <a:gd name="connsiteY3481" fmla="*/ 6674693 h 6858079"/>
              <a:gd name="connsiteX3482" fmla="*/ 2858741 w 12192000"/>
              <a:gd name="connsiteY3482" fmla="*/ 6700615 h 6858079"/>
              <a:gd name="connsiteX3483" fmla="*/ 2856575 w 12192000"/>
              <a:gd name="connsiteY3483" fmla="*/ 6706375 h 6858079"/>
              <a:gd name="connsiteX3484" fmla="*/ 2824098 w 12192000"/>
              <a:gd name="connsiteY3484" fmla="*/ 6693054 h 6858079"/>
              <a:gd name="connsiteX3485" fmla="*/ 2794147 w 12192000"/>
              <a:gd name="connsiteY3485" fmla="*/ 6678294 h 6858079"/>
              <a:gd name="connsiteX3486" fmla="*/ 2660632 w 12192000"/>
              <a:gd name="connsiteY3486" fmla="*/ 6662813 h 6858079"/>
              <a:gd name="connsiteX3487" fmla="*/ 2586296 w 12192000"/>
              <a:gd name="connsiteY3487" fmla="*/ 6528165 h 6858079"/>
              <a:gd name="connsiteX3488" fmla="*/ 2550211 w 12192000"/>
              <a:gd name="connsiteY3488" fmla="*/ 6416559 h 6858079"/>
              <a:gd name="connsiteX3489" fmla="*/ 2747597 w 12192000"/>
              <a:gd name="connsiteY3489" fmla="*/ 6298112 h 6858079"/>
              <a:gd name="connsiteX3490" fmla="*/ 9321940 w 12192000"/>
              <a:gd name="connsiteY3490" fmla="*/ 6298009 h 6858079"/>
              <a:gd name="connsiteX3491" fmla="*/ 9341535 w 12192000"/>
              <a:gd name="connsiteY3491" fmla="*/ 6330173 h 6858079"/>
              <a:gd name="connsiteX3492" fmla="*/ 9342079 w 12192000"/>
              <a:gd name="connsiteY3492" fmla="*/ 6358950 h 6858079"/>
              <a:gd name="connsiteX3493" fmla="*/ 9340991 w 12192000"/>
              <a:gd name="connsiteY3493" fmla="*/ 6358950 h 6858079"/>
              <a:gd name="connsiteX3494" fmla="*/ 9340056 w 12192000"/>
              <a:gd name="connsiteY3494" fmla="*/ 6351196 h 6858079"/>
              <a:gd name="connsiteX3495" fmla="*/ 9340475 w 12192000"/>
              <a:gd name="connsiteY3495" fmla="*/ 6350251 h 6858079"/>
              <a:gd name="connsiteX3496" fmla="*/ 9338920 w 12192000"/>
              <a:gd name="connsiteY3496" fmla="*/ 6341773 h 6858079"/>
              <a:gd name="connsiteX3497" fmla="*/ 9337181 w 12192000"/>
              <a:gd name="connsiteY3497" fmla="*/ 6327352 h 6858079"/>
              <a:gd name="connsiteX3498" fmla="*/ 9319763 w 12192000"/>
              <a:gd name="connsiteY3498" fmla="*/ 6300266 h 6858079"/>
              <a:gd name="connsiteX3499" fmla="*/ 9321940 w 12192000"/>
              <a:gd name="connsiteY3499" fmla="*/ 6298009 h 6858079"/>
              <a:gd name="connsiteX3500" fmla="*/ 9296938 w 12192000"/>
              <a:gd name="connsiteY3500" fmla="*/ 6297891 h 6858079"/>
              <a:gd name="connsiteX3501" fmla="*/ 9295816 w 12192000"/>
              <a:gd name="connsiteY3501" fmla="*/ 6298452 h 6858079"/>
              <a:gd name="connsiteX3502" fmla="*/ 9288524 w 12192000"/>
              <a:gd name="connsiteY3502" fmla="*/ 6298452 h 6858079"/>
              <a:gd name="connsiteX3503" fmla="*/ 9284596 w 12192000"/>
              <a:gd name="connsiteY3503" fmla="*/ 6298452 h 6858079"/>
              <a:gd name="connsiteX3504" fmla="*/ 9291327 w 12192000"/>
              <a:gd name="connsiteY3504" fmla="*/ 6305762 h 6858079"/>
              <a:gd name="connsiteX3505" fmla="*/ 9297497 w 12192000"/>
              <a:gd name="connsiteY3505" fmla="*/ 6305200 h 6858079"/>
              <a:gd name="connsiteX3506" fmla="*/ 9302547 w 12192000"/>
              <a:gd name="connsiteY3506" fmla="*/ 6304637 h 6858079"/>
              <a:gd name="connsiteX3507" fmla="*/ 9296938 w 12192000"/>
              <a:gd name="connsiteY3507" fmla="*/ 6297891 h 6858079"/>
              <a:gd name="connsiteX3508" fmla="*/ 9692489 w 12192000"/>
              <a:gd name="connsiteY3508" fmla="*/ 6295408 h 6858079"/>
              <a:gd name="connsiteX3509" fmla="*/ 9733641 w 12192000"/>
              <a:gd name="connsiteY3509" fmla="*/ 6335034 h 6858079"/>
              <a:gd name="connsiteX3510" fmla="*/ 9779316 w 12192000"/>
              <a:gd name="connsiteY3510" fmla="*/ 6366105 h 6858079"/>
              <a:gd name="connsiteX3511" fmla="*/ 9775246 w 12192000"/>
              <a:gd name="connsiteY3511" fmla="*/ 6371959 h 6858079"/>
              <a:gd name="connsiteX3512" fmla="*/ 9724145 w 12192000"/>
              <a:gd name="connsiteY3512" fmla="*/ 6335034 h 6858079"/>
              <a:gd name="connsiteX3513" fmla="*/ 9689323 w 12192000"/>
              <a:gd name="connsiteY3513" fmla="*/ 6297210 h 6858079"/>
              <a:gd name="connsiteX3514" fmla="*/ 9692489 w 12192000"/>
              <a:gd name="connsiteY3514" fmla="*/ 6295408 h 6858079"/>
              <a:gd name="connsiteX3515" fmla="*/ 9941928 w 12192000"/>
              <a:gd name="connsiteY3515" fmla="*/ 6291433 h 6858079"/>
              <a:gd name="connsiteX3516" fmla="*/ 9945058 w 12192000"/>
              <a:gd name="connsiteY3516" fmla="*/ 6294585 h 6858079"/>
              <a:gd name="connsiteX3517" fmla="*/ 9846657 w 12192000"/>
              <a:gd name="connsiteY3517" fmla="*/ 6401327 h 6858079"/>
              <a:gd name="connsiteX3518" fmla="*/ 9841290 w 12192000"/>
              <a:gd name="connsiteY3518" fmla="*/ 6398174 h 6858079"/>
              <a:gd name="connsiteX3519" fmla="*/ 9941928 w 12192000"/>
              <a:gd name="connsiteY3519" fmla="*/ 6291433 h 6858079"/>
              <a:gd name="connsiteX3520" fmla="*/ 3517624 w 12192000"/>
              <a:gd name="connsiteY3520" fmla="*/ 6288939 h 6858079"/>
              <a:gd name="connsiteX3521" fmla="*/ 3542719 w 12192000"/>
              <a:gd name="connsiteY3521" fmla="*/ 6292843 h 6858079"/>
              <a:gd name="connsiteX3522" fmla="*/ 3569248 w 12192000"/>
              <a:gd name="connsiteY3522" fmla="*/ 6301358 h 6858079"/>
              <a:gd name="connsiteX3523" fmla="*/ 3614060 w 12192000"/>
              <a:gd name="connsiteY3523" fmla="*/ 6328324 h 6858079"/>
              <a:gd name="connsiteX3524" fmla="*/ 3612984 w 12192000"/>
              <a:gd name="connsiteY3524" fmla="*/ 6330452 h 6858079"/>
              <a:gd name="connsiteX3525" fmla="*/ 3563870 w 12192000"/>
              <a:gd name="connsiteY3525" fmla="*/ 6301712 h 6858079"/>
              <a:gd name="connsiteX3526" fmla="*/ 3538058 w 12192000"/>
              <a:gd name="connsiteY3526" fmla="*/ 6293552 h 6858079"/>
              <a:gd name="connsiteX3527" fmla="*/ 3517266 w 12192000"/>
              <a:gd name="connsiteY3527" fmla="*/ 6289650 h 6858079"/>
              <a:gd name="connsiteX3528" fmla="*/ 3517624 w 12192000"/>
              <a:gd name="connsiteY3528" fmla="*/ 6288939 h 6858079"/>
              <a:gd name="connsiteX3529" fmla="*/ 8569316 w 12192000"/>
              <a:gd name="connsiteY3529" fmla="*/ 6287915 h 6858079"/>
              <a:gd name="connsiteX3530" fmla="*/ 8569795 w 12192000"/>
              <a:gd name="connsiteY3530" fmla="*/ 6294267 h 6858079"/>
              <a:gd name="connsiteX3531" fmla="*/ 8569777 w 12192000"/>
              <a:gd name="connsiteY3531" fmla="*/ 6300559 h 6858079"/>
              <a:gd name="connsiteX3532" fmla="*/ 8568506 w 12192000"/>
              <a:gd name="connsiteY3532" fmla="*/ 6300654 h 6858079"/>
              <a:gd name="connsiteX3533" fmla="*/ 8568185 w 12192000"/>
              <a:gd name="connsiteY3533" fmla="*/ 6295076 h 6858079"/>
              <a:gd name="connsiteX3534" fmla="*/ 8567767 w 12192000"/>
              <a:gd name="connsiteY3534" fmla="*/ 6288228 h 6858079"/>
              <a:gd name="connsiteX3535" fmla="*/ 8569316 w 12192000"/>
              <a:gd name="connsiteY3535" fmla="*/ 6287915 h 6858079"/>
              <a:gd name="connsiteX3536" fmla="*/ 2735732 w 12192000"/>
              <a:gd name="connsiteY3536" fmla="*/ 6287616 h 6858079"/>
              <a:gd name="connsiteX3537" fmla="*/ 2845993 w 12192000"/>
              <a:gd name="connsiteY3537" fmla="*/ 6325724 h 6858079"/>
              <a:gd name="connsiteX3538" fmla="*/ 2843479 w 12192000"/>
              <a:gd name="connsiteY3538" fmla="*/ 6330037 h 6858079"/>
              <a:gd name="connsiteX3539" fmla="*/ 2770925 w 12192000"/>
              <a:gd name="connsiteY3539" fmla="*/ 6298408 h 6858079"/>
              <a:gd name="connsiteX3540" fmla="*/ 2697654 w 12192000"/>
              <a:gd name="connsiteY3540" fmla="*/ 6293018 h 6858079"/>
              <a:gd name="connsiteX3541" fmla="*/ 2697296 w 12192000"/>
              <a:gd name="connsiteY3541" fmla="*/ 6290861 h 6858079"/>
              <a:gd name="connsiteX3542" fmla="*/ 2735732 w 12192000"/>
              <a:gd name="connsiteY3542" fmla="*/ 6287616 h 6858079"/>
              <a:gd name="connsiteX3543" fmla="*/ 9285718 w 12192000"/>
              <a:gd name="connsiteY3543" fmla="*/ 6285520 h 6858079"/>
              <a:gd name="connsiteX3544" fmla="*/ 9280109 w 12192000"/>
              <a:gd name="connsiteY3544" fmla="*/ 6286645 h 6858079"/>
              <a:gd name="connsiteX3545" fmla="*/ 9275623 w 12192000"/>
              <a:gd name="connsiteY3545" fmla="*/ 6286645 h 6858079"/>
              <a:gd name="connsiteX3546" fmla="*/ 9277306 w 12192000"/>
              <a:gd name="connsiteY3546" fmla="*/ 6289456 h 6858079"/>
              <a:gd name="connsiteX3547" fmla="*/ 9282354 w 12192000"/>
              <a:gd name="connsiteY3547" fmla="*/ 6296203 h 6858079"/>
              <a:gd name="connsiteX3548" fmla="*/ 9282739 w 12192000"/>
              <a:gd name="connsiteY3548" fmla="*/ 6296161 h 6858079"/>
              <a:gd name="connsiteX3549" fmla="*/ 9287402 w 12192000"/>
              <a:gd name="connsiteY3549" fmla="*/ 6295642 h 6858079"/>
              <a:gd name="connsiteX3550" fmla="*/ 9294133 w 12192000"/>
              <a:gd name="connsiteY3550" fmla="*/ 6295079 h 6858079"/>
              <a:gd name="connsiteX3551" fmla="*/ 9285718 w 12192000"/>
              <a:gd name="connsiteY3551" fmla="*/ 6285520 h 6858079"/>
              <a:gd name="connsiteX3552" fmla="*/ 8724223 w 12192000"/>
              <a:gd name="connsiteY3552" fmla="*/ 6283350 h 6858079"/>
              <a:gd name="connsiteX3553" fmla="*/ 8724851 w 12192000"/>
              <a:gd name="connsiteY3553" fmla="*/ 6284741 h 6858079"/>
              <a:gd name="connsiteX3554" fmla="*/ 8641828 w 12192000"/>
              <a:gd name="connsiteY3554" fmla="*/ 6324176 h 6858079"/>
              <a:gd name="connsiteX3555" fmla="*/ 8641143 w 12192000"/>
              <a:gd name="connsiteY3555" fmla="*/ 6323299 h 6858079"/>
              <a:gd name="connsiteX3556" fmla="*/ 8683703 w 12192000"/>
              <a:gd name="connsiteY3556" fmla="*/ 6302291 h 6858079"/>
              <a:gd name="connsiteX3557" fmla="*/ 8724223 w 12192000"/>
              <a:gd name="connsiteY3557" fmla="*/ 6283350 h 6858079"/>
              <a:gd name="connsiteX3558" fmla="*/ 8709395 w 12192000"/>
              <a:gd name="connsiteY3558" fmla="*/ 6282473 h 6858079"/>
              <a:gd name="connsiteX3559" fmla="*/ 8709922 w 12192000"/>
              <a:gd name="connsiteY3559" fmla="*/ 6284331 h 6858079"/>
              <a:gd name="connsiteX3560" fmla="*/ 8696753 w 12192000"/>
              <a:gd name="connsiteY3560" fmla="*/ 6290532 h 6858079"/>
              <a:gd name="connsiteX3561" fmla="*/ 8682503 w 12192000"/>
              <a:gd name="connsiteY3561" fmla="*/ 6297126 h 6858079"/>
              <a:gd name="connsiteX3562" fmla="*/ 8656892 w 12192000"/>
              <a:gd name="connsiteY3562" fmla="*/ 6309869 h 6858079"/>
              <a:gd name="connsiteX3563" fmla="*/ 8656232 w 12192000"/>
              <a:gd name="connsiteY3563" fmla="*/ 6309023 h 6858079"/>
              <a:gd name="connsiteX3564" fmla="*/ 8685218 w 12192000"/>
              <a:gd name="connsiteY3564" fmla="*/ 6294096 h 6858079"/>
              <a:gd name="connsiteX3565" fmla="*/ 8699247 w 12192000"/>
              <a:gd name="connsiteY3565" fmla="*/ 6287223 h 6858079"/>
              <a:gd name="connsiteX3566" fmla="*/ 8709395 w 12192000"/>
              <a:gd name="connsiteY3566" fmla="*/ 6282473 h 6858079"/>
              <a:gd name="connsiteX3567" fmla="*/ 3341947 w 12192000"/>
              <a:gd name="connsiteY3567" fmla="*/ 6281804 h 6858079"/>
              <a:gd name="connsiteX3568" fmla="*/ 3340620 w 12192000"/>
              <a:gd name="connsiteY3568" fmla="*/ 6283246 h 6858079"/>
              <a:gd name="connsiteX3569" fmla="*/ 3341702 w 12192000"/>
              <a:gd name="connsiteY3569" fmla="*/ 6282887 h 6858079"/>
              <a:gd name="connsiteX3570" fmla="*/ 3341702 w 12192000"/>
              <a:gd name="connsiteY3570" fmla="*/ 6283246 h 6858079"/>
              <a:gd name="connsiteX3571" fmla="*/ 3340620 w 12192000"/>
              <a:gd name="connsiteY3571" fmla="*/ 6284683 h 6858079"/>
              <a:gd name="connsiteX3572" fmla="*/ 3339538 w 12192000"/>
              <a:gd name="connsiteY3572" fmla="*/ 6284323 h 6858079"/>
              <a:gd name="connsiteX3573" fmla="*/ 2723463 w 12192000"/>
              <a:gd name="connsiteY3573" fmla="*/ 6280461 h 6858079"/>
              <a:gd name="connsiteX3574" fmla="*/ 2828127 w 12192000"/>
              <a:gd name="connsiteY3574" fmla="*/ 6305414 h 6858079"/>
              <a:gd name="connsiteX3575" fmla="*/ 2825601 w 12192000"/>
              <a:gd name="connsiteY3575" fmla="*/ 6310184 h 6858079"/>
              <a:gd name="connsiteX3576" fmla="*/ 2723463 w 12192000"/>
              <a:gd name="connsiteY3576" fmla="*/ 6283397 h 6858079"/>
              <a:gd name="connsiteX3577" fmla="*/ 2723463 w 12192000"/>
              <a:gd name="connsiteY3577" fmla="*/ 6280461 h 6858079"/>
              <a:gd name="connsiteX3578" fmla="*/ 8563509 w 12192000"/>
              <a:gd name="connsiteY3578" fmla="*/ 6279489 h 6858079"/>
              <a:gd name="connsiteX3579" fmla="*/ 8564989 w 12192000"/>
              <a:gd name="connsiteY3579" fmla="*/ 6279741 h 6858079"/>
              <a:gd name="connsiteX3580" fmla="*/ 8566047 w 12192000"/>
              <a:gd name="connsiteY3580" fmla="*/ 6295339 h 6858079"/>
              <a:gd name="connsiteX3581" fmla="*/ 8564793 w 12192000"/>
              <a:gd name="connsiteY3581" fmla="*/ 6295379 h 6858079"/>
              <a:gd name="connsiteX3582" fmla="*/ 8563509 w 12192000"/>
              <a:gd name="connsiteY3582" fmla="*/ 6279489 h 6858079"/>
              <a:gd name="connsiteX3583" fmla="*/ 8700955 w 12192000"/>
              <a:gd name="connsiteY3583" fmla="*/ 6279403 h 6858079"/>
              <a:gd name="connsiteX3584" fmla="*/ 8701560 w 12192000"/>
              <a:gd name="connsiteY3584" fmla="*/ 6280766 h 6858079"/>
              <a:gd name="connsiteX3585" fmla="*/ 8668446 w 12192000"/>
              <a:gd name="connsiteY3585" fmla="*/ 6298839 h 6858079"/>
              <a:gd name="connsiteX3586" fmla="*/ 8668001 w 12192000"/>
              <a:gd name="connsiteY3586" fmla="*/ 6298269 h 6858079"/>
              <a:gd name="connsiteX3587" fmla="*/ 8700955 w 12192000"/>
              <a:gd name="connsiteY3587" fmla="*/ 6279403 h 6858079"/>
              <a:gd name="connsiteX3588" fmla="*/ 1243048 w 12192000"/>
              <a:gd name="connsiteY3588" fmla="*/ 6279145 h 6858079"/>
              <a:gd name="connsiteX3589" fmla="*/ 1130824 w 12192000"/>
              <a:gd name="connsiteY3589" fmla="*/ 6333423 h 6858079"/>
              <a:gd name="connsiteX3590" fmla="*/ 1129409 w 12192000"/>
              <a:gd name="connsiteY3590" fmla="*/ 6371653 h 6858079"/>
              <a:gd name="connsiteX3591" fmla="*/ 1243048 w 12192000"/>
              <a:gd name="connsiteY3591" fmla="*/ 6301799 h 6858079"/>
              <a:gd name="connsiteX3592" fmla="*/ 1243048 w 12192000"/>
              <a:gd name="connsiteY3592" fmla="*/ 6279145 h 6858079"/>
              <a:gd name="connsiteX3593" fmla="*/ 3344998 w 12192000"/>
              <a:gd name="connsiteY3593" fmla="*/ 6278615 h 6858079"/>
              <a:gd name="connsiteX3594" fmla="*/ 3341947 w 12192000"/>
              <a:gd name="connsiteY3594" fmla="*/ 6281804 h 6858079"/>
              <a:gd name="connsiteX3595" fmla="*/ 3344586 w 12192000"/>
              <a:gd name="connsiteY3595" fmla="*/ 6278937 h 6858079"/>
              <a:gd name="connsiteX3596" fmla="*/ 9267769 w 12192000"/>
              <a:gd name="connsiteY3596" fmla="*/ 6274274 h 6858079"/>
              <a:gd name="connsiteX3597" fmla="*/ 9273939 w 12192000"/>
              <a:gd name="connsiteY3597" fmla="*/ 6283833 h 6858079"/>
              <a:gd name="connsiteX3598" fmla="*/ 9280109 w 12192000"/>
              <a:gd name="connsiteY3598" fmla="*/ 6283271 h 6858079"/>
              <a:gd name="connsiteX3599" fmla="*/ 9283476 w 12192000"/>
              <a:gd name="connsiteY3599" fmla="*/ 6282145 h 6858079"/>
              <a:gd name="connsiteX3600" fmla="*/ 9281232 w 12192000"/>
              <a:gd name="connsiteY3600" fmla="*/ 6279897 h 6858079"/>
              <a:gd name="connsiteX3601" fmla="*/ 9277306 w 12192000"/>
              <a:gd name="connsiteY3601" fmla="*/ 6274274 h 6858079"/>
              <a:gd name="connsiteX3602" fmla="*/ 9271697 w 12192000"/>
              <a:gd name="connsiteY3602" fmla="*/ 6274836 h 6858079"/>
              <a:gd name="connsiteX3603" fmla="*/ 9267769 w 12192000"/>
              <a:gd name="connsiteY3603" fmla="*/ 6274274 h 6858079"/>
              <a:gd name="connsiteX3604" fmla="*/ 2049187 w 12192000"/>
              <a:gd name="connsiteY3604" fmla="*/ 6274264 h 6858079"/>
              <a:gd name="connsiteX3605" fmla="*/ 2050719 w 12192000"/>
              <a:gd name="connsiteY3605" fmla="*/ 6277292 h 6858079"/>
              <a:gd name="connsiteX3606" fmla="*/ 2021867 w 12192000"/>
              <a:gd name="connsiteY3606" fmla="*/ 6330449 h 6858079"/>
              <a:gd name="connsiteX3607" fmla="*/ 1990853 w 12192000"/>
              <a:gd name="connsiteY3607" fmla="*/ 6384690 h 6858079"/>
              <a:gd name="connsiteX3608" fmla="*/ 1984721 w 12192000"/>
              <a:gd name="connsiteY3608" fmla="*/ 6380713 h 6858079"/>
              <a:gd name="connsiteX3609" fmla="*/ 2046030 w 12192000"/>
              <a:gd name="connsiteY3609" fmla="*/ 6275846 h 6858079"/>
              <a:gd name="connsiteX3610" fmla="*/ 2049187 w 12192000"/>
              <a:gd name="connsiteY3610" fmla="*/ 6274264 h 6858079"/>
              <a:gd name="connsiteX3611" fmla="*/ 8561725 w 12192000"/>
              <a:gd name="connsiteY3611" fmla="*/ 6273707 h 6858079"/>
              <a:gd name="connsiteX3612" fmla="*/ 8562291 w 12192000"/>
              <a:gd name="connsiteY3612" fmla="*/ 6290232 h 6858079"/>
              <a:gd name="connsiteX3613" fmla="*/ 8560962 w 12192000"/>
              <a:gd name="connsiteY3613" fmla="*/ 6290355 h 6858079"/>
              <a:gd name="connsiteX3614" fmla="*/ 8560395 w 12192000"/>
              <a:gd name="connsiteY3614" fmla="*/ 6273829 h 6858079"/>
              <a:gd name="connsiteX3615" fmla="*/ 8561725 w 12192000"/>
              <a:gd name="connsiteY3615" fmla="*/ 6273707 h 6858079"/>
              <a:gd name="connsiteX3616" fmla="*/ 9933540 w 12192000"/>
              <a:gd name="connsiteY3616" fmla="*/ 6267564 h 6858079"/>
              <a:gd name="connsiteX3617" fmla="*/ 9937110 w 12192000"/>
              <a:gd name="connsiteY3617" fmla="*/ 6269800 h 6858079"/>
              <a:gd name="connsiteX3618" fmla="*/ 9857675 w 12192000"/>
              <a:gd name="connsiteY3618" fmla="*/ 6356078 h 6858079"/>
              <a:gd name="connsiteX3619" fmla="*/ 9854105 w 12192000"/>
              <a:gd name="connsiteY3619" fmla="*/ 6352055 h 6858079"/>
              <a:gd name="connsiteX3620" fmla="*/ 9933540 w 12192000"/>
              <a:gd name="connsiteY3620" fmla="*/ 6267564 h 6858079"/>
              <a:gd name="connsiteX3621" fmla="*/ 3510654 w 12192000"/>
              <a:gd name="connsiteY3621" fmla="*/ 6266596 h 6858079"/>
              <a:gd name="connsiteX3622" fmla="*/ 3615138 w 12192000"/>
              <a:gd name="connsiteY3622" fmla="*/ 6296677 h 6858079"/>
              <a:gd name="connsiteX3623" fmla="*/ 3693891 w 12192000"/>
              <a:gd name="connsiteY3623" fmla="*/ 6424888 h 6858079"/>
              <a:gd name="connsiteX3624" fmla="*/ 3691376 w 12192000"/>
              <a:gd name="connsiteY3624" fmla="*/ 6476038 h 6858079"/>
              <a:gd name="connsiteX3625" fmla="*/ 3695877 w 12192000"/>
              <a:gd name="connsiteY3625" fmla="*/ 6453438 h 6858079"/>
              <a:gd name="connsiteX3626" fmla="*/ 3696233 w 12192000"/>
              <a:gd name="connsiteY3626" fmla="*/ 6453438 h 6858079"/>
              <a:gd name="connsiteX3627" fmla="*/ 3688772 w 12192000"/>
              <a:gd name="connsiteY3627" fmla="*/ 6500166 h 6858079"/>
              <a:gd name="connsiteX3628" fmla="*/ 3666037 w 12192000"/>
              <a:gd name="connsiteY3628" fmla="*/ 6544378 h 6858079"/>
              <a:gd name="connsiteX3629" fmla="*/ 3663907 w 12192000"/>
              <a:gd name="connsiteY3629" fmla="*/ 6543299 h 6858079"/>
              <a:gd name="connsiteX3630" fmla="*/ 3686641 w 12192000"/>
              <a:gd name="connsiteY3630" fmla="*/ 6499806 h 6858079"/>
              <a:gd name="connsiteX3631" fmla="*/ 3691008 w 12192000"/>
              <a:gd name="connsiteY3631" fmla="*/ 6477882 h 6858079"/>
              <a:gd name="connsiteX3632" fmla="*/ 3672419 w 12192000"/>
              <a:gd name="connsiteY3632" fmla="*/ 6525402 h 6858079"/>
              <a:gd name="connsiteX3633" fmla="*/ 3547258 w 12192000"/>
              <a:gd name="connsiteY3633" fmla="*/ 6605514 h 6858079"/>
              <a:gd name="connsiteX3634" fmla="*/ 3547618 w 12192000"/>
              <a:gd name="connsiteY3634" fmla="*/ 6584228 h 6858079"/>
              <a:gd name="connsiteX3635" fmla="*/ 3582281 w 12192000"/>
              <a:gd name="connsiteY3635" fmla="*/ 6577734 h 6858079"/>
              <a:gd name="connsiteX3636" fmla="*/ 3663161 w 12192000"/>
              <a:gd name="connsiteY3636" fmla="*/ 6386154 h 6858079"/>
              <a:gd name="connsiteX3637" fmla="*/ 3478293 w 12192000"/>
              <a:gd name="connsiteY3637" fmla="*/ 6288740 h 6858079"/>
              <a:gd name="connsiteX3638" fmla="*/ 3321589 w 12192000"/>
              <a:gd name="connsiteY3638" fmla="*/ 6446044 h 6858079"/>
              <a:gd name="connsiteX3639" fmla="*/ 3361668 w 12192000"/>
              <a:gd name="connsiteY3639" fmla="*/ 6541654 h 6858079"/>
              <a:gd name="connsiteX3640" fmla="*/ 3468183 w 12192000"/>
              <a:gd name="connsiteY3640" fmla="*/ 6590722 h 6858079"/>
              <a:gd name="connsiteX3641" fmla="*/ 3467822 w 12192000"/>
              <a:gd name="connsiteY3641" fmla="*/ 6599381 h 6858079"/>
              <a:gd name="connsiteX3642" fmla="*/ 3302453 w 12192000"/>
              <a:gd name="connsiteY3642" fmla="*/ 6470218 h 6858079"/>
              <a:gd name="connsiteX3643" fmla="*/ 3405358 w 12192000"/>
              <a:gd name="connsiteY3643" fmla="*/ 6295234 h 6858079"/>
              <a:gd name="connsiteX3644" fmla="*/ 3510654 w 12192000"/>
              <a:gd name="connsiteY3644" fmla="*/ 6266596 h 6858079"/>
              <a:gd name="connsiteX3645" fmla="*/ 8556927 w 12192000"/>
              <a:gd name="connsiteY3645" fmla="*/ 6264930 h 6858079"/>
              <a:gd name="connsiteX3646" fmla="*/ 8558531 w 12192000"/>
              <a:gd name="connsiteY3646" fmla="*/ 6283514 h 6858079"/>
              <a:gd name="connsiteX3647" fmla="*/ 8557213 w 12192000"/>
              <a:gd name="connsiteY3647" fmla="*/ 6283599 h 6858079"/>
              <a:gd name="connsiteX3648" fmla="*/ 8556125 w 12192000"/>
              <a:gd name="connsiteY3648" fmla="*/ 6265086 h 6858079"/>
              <a:gd name="connsiteX3649" fmla="*/ 8556927 w 12192000"/>
              <a:gd name="connsiteY3649" fmla="*/ 6264930 h 6858079"/>
              <a:gd name="connsiteX3650" fmla="*/ 9267208 w 12192000"/>
              <a:gd name="connsiteY3650" fmla="*/ 6260779 h 6858079"/>
              <a:gd name="connsiteX3651" fmla="*/ 9267208 w 12192000"/>
              <a:gd name="connsiteY3651" fmla="*/ 6261904 h 6858079"/>
              <a:gd name="connsiteX3652" fmla="*/ 9266086 w 12192000"/>
              <a:gd name="connsiteY3652" fmla="*/ 6263028 h 6858079"/>
              <a:gd name="connsiteX3653" fmla="*/ 9261600 w 12192000"/>
              <a:gd name="connsiteY3653" fmla="*/ 6263590 h 6858079"/>
              <a:gd name="connsiteX3654" fmla="*/ 9266086 w 12192000"/>
              <a:gd name="connsiteY3654" fmla="*/ 6271462 h 6858079"/>
              <a:gd name="connsiteX3655" fmla="*/ 9272817 w 12192000"/>
              <a:gd name="connsiteY3655" fmla="*/ 6271462 h 6858079"/>
              <a:gd name="connsiteX3656" fmla="*/ 9275062 w 12192000"/>
              <a:gd name="connsiteY3656" fmla="*/ 6271462 h 6858079"/>
              <a:gd name="connsiteX3657" fmla="*/ 9267208 w 12192000"/>
              <a:gd name="connsiteY3657" fmla="*/ 6260779 h 6858079"/>
              <a:gd name="connsiteX3658" fmla="*/ 8553993 w 12192000"/>
              <a:gd name="connsiteY3658" fmla="*/ 6255454 h 6858079"/>
              <a:gd name="connsiteX3659" fmla="*/ 8554036 w 12192000"/>
              <a:gd name="connsiteY3659" fmla="*/ 6272527 h 6858079"/>
              <a:gd name="connsiteX3660" fmla="*/ 8552726 w 12192000"/>
              <a:gd name="connsiteY3660" fmla="*/ 6272673 h 6858079"/>
              <a:gd name="connsiteX3661" fmla="*/ 8552388 w 12192000"/>
              <a:gd name="connsiteY3661" fmla="*/ 6255831 h 6858079"/>
              <a:gd name="connsiteX3662" fmla="*/ 8553993 w 12192000"/>
              <a:gd name="connsiteY3662" fmla="*/ 6255454 h 6858079"/>
              <a:gd name="connsiteX3663" fmla="*/ 8547465 w 12192000"/>
              <a:gd name="connsiteY3663" fmla="*/ 6252145 h 6858079"/>
              <a:gd name="connsiteX3664" fmla="*/ 8549720 w 12192000"/>
              <a:gd name="connsiteY3664" fmla="*/ 6269274 h 6858079"/>
              <a:gd name="connsiteX3665" fmla="*/ 8548198 w 12192000"/>
              <a:gd name="connsiteY3665" fmla="*/ 6269518 h 6858079"/>
              <a:gd name="connsiteX3666" fmla="*/ 8546210 w 12192000"/>
              <a:gd name="connsiteY3666" fmla="*/ 6252181 h 6858079"/>
              <a:gd name="connsiteX3667" fmla="*/ 8547465 w 12192000"/>
              <a:gd name="connsiteY3667" fmla="*/ 6252145 h 6858079"/>
              <a:gd name="connsiteX3668" fmla="*/ 9252063 w 12192000"/>
              <a:gd name="connsiteY3668" fmla="*/ 6248409 h 6858079"/>
              <a:gd name="connsiteX3669" fmla="*/ 9259916 w 12192000"/>
              <a:gd name="connsiteY3669" fmla="*/ 6261341 h 6858079"/>
              <a:gd name="connsiteX3670" fmla="*/ 9262161 w 12192000"/>
              <a:gd name="connsiteY3670" fmla="*/ 6261341 h 6858079"/>
              <a:gd name="connsiteX3671" fmla="*/ 9266647 w 12192000"/>
              <a:gd name="connsiteY3671" fmla="*/ 6260216 h 6858079"/>
              <a:gd name="connsiteX3672" fmla="*/ 9267208 w 12192000"/>
              <a:gd name="connsiteY3672" fmla="*/ 6260216 h 6858079"/>
              <a:gd name="connsiteX3673" fmla="*/ 9258235 w 12192000"/>
              <a:gd name="connsiteY3673" fmla="*/ 6248409 h 6858079"/>
              <a:gd name="connsiteX3674" fmla="*/ 9257113 w 12192000"/>
              <a:gd name="connsiteY3674" fmla="*/ 6248972 h 6858079"/>
              <a:gd name="connsiteX3675" fmla="*/ 9252624 w 12192000"/>
              <a:gd name="connsiteY3675" fmla="*/ 6248409 h 6858079"/>
              <a:gd name="connsiteX3676" fmla="*/ 1243518 w 12192000"/>
              <a:gd name="connsiteY3676" fmla="*/ 6243746 h 6858079"/>
              <a:gd name="connsiteX3677" fmla="*/ 1132238 w 12192000"/>
              <a:gd name="connsiteY3677" fmla="*/ 6298967 h 6858079"/>
              <a:gd name="connsiteX3678" fmla="*/ 1131294 w 12192000"/>
              <a:gd name="connsiteY3678" fmla="*/ 6323982 h 6858079"/>
              <a:gd name="connsiteX3679" fmla="*/ 1158173 w 12192000"/>
              <a:gd name="connsiteY3679" fmla="*/ 6311239 h 6858079"/>
              <a:gd name="connsiteX3680" fmla="*/ 1243048 w 12192000"/>
              <a:gd name="connsiteY3680" fmla="*/ 6264041 h 6858079"/>
              <a:gd name="connsiteX3681" fmla="*/ 1243518 w 12192000"/>
              <a:gd name="connsiteY3681" fmla="*/ 6243746 h 6858079"/>
              <a:gd name="connsiteX3682" fmla="*/ 9658655 w 12192000"/>
              <a:gd name="connsiteY3682" fmla="*/ 6242188 h 6858079"/>
              <a:gd name="connsiteX3683" fmla="*/ 9714628 w 12192000"/>
              <a:gd name="connsiteY3683" fmla="*/ 6294968 h 6858079"/>
              <a:gd name="connsiteX3684" fmla="*/ 9780901 w 12192000"/>
              <a:gd name="connsiteY3684" fmla="*/ 6347296 h 6858079"/>
              <a:gd name="connsiteX3685" fmla="*/ 9776872 w 12192000"/>
              <a:gd name="connsiteY3685" fmla="*/ 6354062 h 6858079"/>
              <a:gd name="connsiteX3686" fmla="*/ 9709703 w 12192000"/>
              <a:gd name="connsiteY3686" fmla="*/ 6299479 h 6858079"/>
              <a:gd name="connsiteX3687" fmla="*/ 9655521 w 12192000"/>
              <a:gd name="connsiteY3687" fmla="*/ 6243992 h 6858079"/>
              <a:gd name="connsiteX3688" fmla="*/ 9658655 w 12192000"/>
              <a:gd name="connsiteY3688" fmla="*/ 6242188 h 6858079"/>
              <a:gd name="connsiteX3689" fmla="*/ 3417726 w 12192000"/>
              <a:gd name="connsiteY3689" fmla="*/ 6241602 h 6858079"/>
              <a:gd name="connsiteX3690" fmla="*/ 3418090 w 12192000"/>
              <a:gd name="connsiteY3690" fmla="*/ 6243797 h 6858079"/>
              <a:gd name="connsiteX3691" fmla="*/ 3382762 w 12192000"/>
              <a:gd name="connsiteY3691" fmla="*/ 6258426 h 6858079"/>
              <a:gd name="connsiteX3692" fmla="*/ 3355446 w 12192000"/>
              <a:gd name="connsiteY3692" fmla="*/ 6277443 h 6858079"/>
              <a:gd name="connsiteX3693" fmla="*/ 3355082 w 12192000"/>
              <a:gd name="connsiteY3693" fmla="*/ 6277077 h 6858079"/>
              <a:gd name="connsiteX3694" fmla="*/ 3382033 w 12192000"/>
              <a:gd name="connsiteY3694" fmla="*/ 6256597 h 6858079"/>
              <a:gd name="connsiteX3695" fmla="*/ 3417726 w 12192000"/>
              <a:gd name="connsiteY3695" fmla="*/ 6241602 h 6858079"/>
              <a:gd name="connsiteX3696" fmla="*/ 9250382 w 12192000"/>
              <a:gd name="connsiteY3696" fmla="*/ 6238850 h 6858079"/>
              <a:gd name="connsiteX3697" fmla="*/ 9245893 w 12192000"/>
              <a:gd name="connsiteY3697" fmla="*/ 6239412 h 6858079"/>
              <a:gd name="connsiteX3698" fmla="*/ 9244771 w 12192000"/>
              <a:gd name="connsiteY3698" fmla="*/ 6239412 h 6858079"/>
              <a:gd name="connsiteX3699" fmla="*/ 9250382 w 12192000"/>
              <a:gd name="connsiteY3699" fmla="*/ 6246160 h 6858079"/>
              <a:gd name="connsiteX3700" fmla="*/ 9253185 w 12192000"/>
              <a:gd name="connsiteY3700" fmla="*/ 6246160 h 6858079"/>
              <a:gd name="connsiteX3701" fmla="*/ 9255991 w 12192000"/>
              <a:gd name="connsiteY3701" fmla="*/ 6246160 h 6858079"/>
              <a:gd name="connsiteX3702" fmla="*/ 9250382 w 12192000"/>
              <a:gd name="connsiteY3702" fmla="*/ 6238850 h 6858079"/>
              <a:gd name="connsiteX3703" fmla="*/ 11785052 w 12192000"/>
              <a:gd name="connsiteY3703" fmla="*/ 6238812 h 6858079"/>
              <a:gd name="connsiteX3704" fmla="*/ 11797152 w 12192000"/>
              <a:gd name="connsiteY3704" fmla="*/ 6427356 h 6858079"/>
              <a:gd name="connsiteX3705" fmla="*/ 11776252 w 12192000"/>
              <a:gd name="connsiteY3705" fmla="*/ 6429615 h 6858079"/>
              <a:gd name="connsiteX3706" fmla="*/ 11777902 w 12192000"/>
              <a:gd name="connsiteY3706" fmla="*/ 6239941 h 6858079"/>
              <a:gd name="connsiteX3707" fmla="*/ 11785052 w 12192000"/>
              <a:gd name="connsiteY3707" fmla="*/ 6238812 h 6858079"/>
              <a:gd name="connsiteX3708" fmla="*/ 2058210 w 12192000"/>
              <a:gd name="connsiteY3708" fmla="*/ 6237325 h 6858079"/>
              <a:gd name="connsiteX3709" fmla="*/ 2061841 w 12192000"/>
              <a:gd name="connsiteY3709" fmla="*/ 6238774 h 6858079"/>
              <a:gd name="connsiteX3710" fmla="*/ 2027715 w 12192000"/>
              <a:gd name="connsiteY3710" fmla="*/ 6298150 h 6858079"/>
              <a:gd name="connsiteX3711" fmla="*/ 1991412 w 12192000"/>
              <a:gd name="connsiteY3711" fmla="*/ 6349200 h 6858079"/>
              <a:gd name="connsiteX3712" fmla="*/ 1986692 w 12192000"/>
              <a:gd name="connsiteY3712" fmla="*/ 6344130 h 6858079"/>
              <a:gd name="connsiteX3713" fmla="*/ 2026625 w 12192000"/>
              <a:gd name="connsiteY3713" fmla="*/ 6289461 h 6858079"/>
              <a:gd name="connsiteX3714" fmla="*/ 2058210 w 12192000"/>
              <a:gd name="connsiteY3714" fmla="*/ 6237325 h 6858079"/>
              <a:gd name="connsiteX3715" fmla="*/ 9935323 w 12192000"/>
              <a:gd name="connsiteY3715" fmla="*/ 6237299 h 6858079"/>
              <a:gd name="connsiteX3716" fmla="*/ 9937556 w 12192000"/>
              <a:gd name="connsiteY3716" fmla="*/ 6238642 h 6858079"/>
              <a:gd name="connsiteX3717" fmla="*/ 9907196 w 12192000"/>
              <a:gd name="connsiteY3717" fmla="*/ 6272656 h 6858079"/>
              <a:gd name="connsiteX3718" fmla="*/ 9861208 w 12192000"/>
              <a:gd name="connsiteY3718" fmla="*/ 6318753 h 6858079"/>
              <a:gd name="connsiteX3719" fmla="*/ 9857636 w 12192000"/>
              <a:gd name="connsiteY3719" fmla="*/ 6315172 h 6858079"/>
              <a:gd name="connsiteX3720" fmla="*/ 9935323 w 12192000"/>
              <a:gd name="connsiteY3720" fmla="*/ 6237299 h 6858079"/>
              <a:gd name="connsiteX3721" fmla="*/ 8641336 w 12192000"/>
              <a:gd name="connsiteY3721" fmla="*/ 6236156 h 6858079"/>
              <a:gd name="connsiteX3722" fmla="*/ 8596771 w 12192000"/>
              <a:gd name="connsiteY3722" fmla="*/ 6238821 h 6858079"/>
              <a:gd name="connsiteX3723" fmla="*/ 8546370 w 12192000"/>
              <a:gd name="connsiteY3723" fmla="*/ 6238701 h 6858079"/>
              <a:gd name="connsiteX3724" fmla="*/ 8521960 w 12192000"/>
              <a:gd name="connsiteY3724" fmla="*/ 6238480 h 6858079"/>
              <a:gd name="connsiteX3725" fmla="*/ 8585801 w 12192000"/>
              <a:gd name="connsiteY3725" fmla="*/ 6348886 h 6858079"/>
              <a:gd name="connsiteX3726" fmla="*/ 8611936 w 12192000"/>
              <a:gd name="connsiteY3726" fmla="*/ 6292187 h 6858079"/>
              <a:gd name="connsiteX3727" fmla="*/ 8641336 w 12192000"/>
              <a:gd name="connsiteY3727" fmla="*/ 6236156 h 6858079"/>
              <a:gd name="connsiteX3728" fmla="*/ 9202435 w 12192000"/>
              <a:gd name="connsiteY3728" fmla="*/ 6232561 h 6858079"/>
              <a:gd name="connsiteX3729" fmla="*/ 9219928 w 12192000"/>
              <a:gd name="connsiteY3729" fmla="*/ 6239984 h 6858079"/>
              <a:gd name="connsiteX3730" fmla="*/ 9218799 w 12192000"/>
              <a:gd name="connsiteY3730" fmla="*/ 6242838 h 6858079"/>
              <a:gd name="connsiteX3731" fmla="*/ 9204129 w 12192000"/>
              <a:gd name="connsiteY3731" fmla="*/ 6235416 h 6858079"/>
              <a:gd name="connsiteX3732" fmla="*/ 9196907 w 12192000"/>
              <a:gd name="connsiteY3732" fmla="*/ 6240896 h 6858079"/>
              <a:gd name="connsiteX3733" fmla="*/ 9210714 w 12192000"/>
              <a:gd name="connsiteY3733" fmla="*/ 6240896 h 6858079"/>
              <a:gd name="connsiteX3734" fmla="*/ 9208091 w 12192000"/>
              <a:gd name="connsiteY3734" fmla="*/ 6242381 h 6858079"/>
              <a:gd name="connsiteX3735" fmla="*/ 9196019 w 12192000"/>
              <a:gd name="connsiteY3735" fmla="*/ 6241886 h 6858079"/>
              <a:gd name="connsiteX3736" fmla="*/ 9195901 w 12192000"/>
              <a:gd name="connsiteY3736" fmla="*/ 6241661 h 6858079"/>
              <a:gd name="connsiteX3737" fmla="*/ 9190586 w 12192000"/>
              <a:gd name="connsiteY3737" fmla="*/ 6245693 h 6858079"/>
              <a:gd name="connsiteX3738" fmla="*/ 9190022 w 12192000"/>
              <a:gd name="connsiteY3738" fmla="*/ 6245122 h 6858079"/>
              <a:gd name="connsiteX3739" fmla="*/ 9202435 w 12192000"/>
              <a:gd name="connsiteY3739" fmla="*/ 6232561 h 6858079"/>
              <a:gd name="connsiteX3740" fmla="*/ 3433649 w 12192000"/>
              <a:gd name="connsiteY3740" fmla="*/ 6230465 h 6858079"/>
              <a:gd name="connsiteX3741" fmla="*/ 3434370 w 12192000"/>
              <a:gd name="connsiteY3741" fmla="*/ 6232978 h 6858079"/>
              <a:gd name="connsiteX3742" fmla="*/ 3378481 w 12192000"/>
              <a:gd name="connsiteY3742" fmla="*/ 6255958 h 6858079"/>
              <a:gd name="connsiteX3743" fmla="*/ 3356485 w 12192000"/>
              <a:gd name="connsiteY3743" fmla="*/ 6269602 h 6858079"/>
              <a:gd name="connsiteX3744" fmla="*/ 3344998 w 12192000"/>
              <a:gd name="connsiteY3744" fmla="*/ 6278615 h 6858079"/>
              <a:gd name="connsiteX3745" fmla="*/ 3353961 w 12192000"/>
              <a:gd name="connsiteY3745" fmla="*/ 6269242 h 6858079"/>
              <a:gd name="connsiteX3746" fmla="*/ 3377399 w 12192000"/>
              <a:gd name="connsiteY3746" fmla="*/ 6254163 h 6858079"/>
              <a:gd name="connsiteX3747" fmla="*/ 3433649 w 12192000"/>
              <a:gd name="connsiteY3747" fmla="*/ 6230465 h 6858079"/>
              <a:gd name="connsiteX3748" fmla="*/ 9233553 w 12192000"/>
              <a:gd name="connsiteY3748" fmla="*/ 6227043 h 6858079"/>
              <a:gd name="connsiteX3749" fmla="*/ 9242529 w 12192000"/>
              <a:gd name="connsiteY3749" fmla="*/ 6236038 h 6858079"/>
              <a:gd name="connsiteX3750" fmla="*/ 9246454 w 12192000"/>
              <a:gd name="connsiteY3750" fmla="*/ 6236038 h 6858079"/>
              <a:gd name="connsiteX3751" fmla="*/ 9248137 w 12192000"/>
              <a:gd name="connsiteY3751" fmla="*/ 6236038 h 6858079"/>
              <a:gd name="connsiteX3752" fmla="*/ 9245893 w 12192000"/>
              <a:gd name="connsiteY3752" fmla="*/ 6232664 h 6858079"/>
              <a:gd name="connsiteX3753" fmla="*/ 9240845 w 12192000"/>
              <a:gd name="connsiteY3753" fmla="*/ 6227043 h 6858079"/>
              <a:gd name="connsiteX3754" fmla="*/ 9239162 w 12192000"/>
              <a:gd name="connsiteY3754" fmla="*/ 6227604 h 6858079"/>
              <a:gd name="connsiteX3755" fmla="*/ 9233553 w 12192000"/>
              <a:gd name="connsiteY3755" fmla="*/ 6227043 h 6858079"/>
              <a:gd name="connsiteX3756" fmla="*/ 9521915 w 12192000"/>
              <a:gd name="connsiteY3756" fmla="*/ 6223726 h 6858079"/>
              <a:gd name="connsiteX3757" fmla="*/ 9547066 w 12192000"/>
              <a:gd name="connsiteY3757" fmla="*/ 6248249 h 6858079"/>
              <a:gd name="connsiteX3758" fmla="*/ 9540841 w 12192000"/>
              <a:gd name="connsiteY3758" fmla="*/ 6251642 h 6858079"/>
              <a:gd name="connsiteX3759" fmla="*/ 9521696 w 12192000"/>
              <a:gd name="connsiteY3759" fmla="*/ 6223511 h 6858079"/>
              <a:gd name="connsiteX3760" fmla="*/ 9521816 w 12192000"/>
              <a:gd name="connsiteY3760" fmla="*/ 6223578 h 6858079"/>
              <a:gd name="connsiteX3761" fmla="*/ 9521915 w 12192000"/>
              <a:gd name="connsiteY3761" fmla="*/ 6223726 h 6858079"/>
              <a:gd name="connsiteX3762" fmla="*/ 9224019 w 12192000"/>
              <a:gd name="connsiteY3762" fmla="*/ 6218608 h 6858079"/>
              <a:gd name="connsiteX3763" fmla="*/ 9231872 w 12192000"/>
              <a:gd name="connsiteY3763" fmla="*/ 6224792 h 6858079"/>
              <a:gd name="connsiteX3764" fmla="*/ 9238601 w 12192000"/>
              <a:gd name="connsiteY3764" fmla="*/ 6224231 h 6858079"/>
              <a:gd name="connsiteX3765" fmla="*/ 9237481 w 12192000"/>
              <a:gd name="connsiteY3765" fmla="*/ 6223106 h 6858079"/>
              <a:gd name="connsiteX3766" fmla="*/ 9234114 w 12192000"/>
              <a:gd name="connsiteY3766" fmla="*/ 6218608 h 6858079"/>
              <a:gd name="connsiteX3767" fmla="*/ 9231872 w 12192000"/>
              <a:gd name="connsiteY3767" fmla="*/ 6220295 h 6858079"/>
              <a:gd name="connsiteX3768" fmla="*/ 9224019 w 12192000"/>
              <a:gd name="connsiteY3768" fmla="*/ 6218608 h 6858079"/>
              <a:gd name="connsiteX3769" fmla="*/ 8657171 w 12192000"/>
              <a:gd name="connsiteY3769" fmla="*/ 6215472 h 6858079"/>
              <a:gd name="connsiteX3770" fmla="*/ 8658172 w 12192000"/>
              <a:gd name="connsiteY3770" fmla="*/ 6216201 h 6858079"/>
              <a:gd name="connsiteX3771" fmla="*/ 8653979 w 12192000"/>
              <a:gd name="connsiteY3771" fmla="*/ 6223009 h 6858079"/>
              <a:gd name="connsiteX3772" fmla="*/ 8653000 w 12192000"/>
              <a:gd name="connsiteY3772" fmla="*/ 6221756 h 6858079"/>
              <a:gd name="connsiteX3773" fmla="*/ 8657171 w 12192000"/>
              <a:gd name="connsiteY3773" fmla="*/ 6215472 h 6858079"/>
              <a:gd name="connsiteX3774" fmla="*/ 8794784 w 12192000"/>
              <a:gd name="connsiteY3774" fmla="*/ 6214993 h 6858079"/>
              <a:gd name="connsiteX3775" fmla="*/ 8795099 w 12192000"/>
              <a:gd name="connsiteY3775" fmla="*/ 6221472 h 6858079"/>
              <a:gd name="connsiteX3776" fmla="*/ 8793309 w 12192000"/>
              <a:gd name="connsiteY3776" fmla="*/ 6221610 h 6858079"/>
              <a:gd name="connsiteX3777" fmla="*/ 8793198 w 12192000"/>
              <a:gd name="connsiteY3777" fmla="*/ 6215392 h 6858079"/>
              <a:gd name="connsiteX3778" fmla="*/ 8794784 w 12192000"/>
              <a:gd name="connsiteY3778" fmla="*/ 6214993 h 6858079"/>
              <a:gd name="connsiteX3779" fmla="*/ 8696702 w 12192000"/>
              <a:gd name="connsiteY3779" fmla="*/ 6212191 h 6858079"/>
              <a:gd name="connsiteX3780" fmla="*/ 8685009 w 12192000"/>
              <a:gd name="connsiteY3780" fmla="*/ 6232347 h 6858079"/>
              <a:gd name="connsiteX3781" fmla="*/ 8683813 w 12192000"/>
              <a:gd name="connsiteY3781" fmla="*/ 6233742 h 6858079"/>
              <a:gd name="connsiteX3782" fmla="*/ 8679107 w 12192000"/>
              <a:gd name="connsiteY3782" fmla="*/ 6236499 h 6858079"/>
              <a:gd name="connsiteX3783" fmla="*/ 8649345 w 12192000"/>
              <a:gd name="connsiteY3783" fmla="*/ 6235869 h 6858079"/>
              <a:gd name="connsiteX3784" fmla="*/ 8631543 w 12192000"/>
              <a:gd name="connsiteY3784" fmla="*/ 6264011 h 6858079"/>
              <a:gd name="connsiteX3785" fmla="*/ 8616169 w 12192000"/>
              <a:gd name="connsiteY3785" fmla="*/ 6297606 h 6858079"/>
              <a:gd name="connsiteX3786" fmla="*/ 8588129 w 12192000"/>
              <a:gd name="connsiteY3786" fmla="*/ 6353037 h 6858079"/>
              <a:gd name="connsiteX3787" fmla="*/ 8588958 w 12192000"/>
              <a:gd name="connsiteY3787" fmla="*/ 6354685 h 6858079"/>
              <a:gd name="connsiteX3788" fmla="*/ 8614859 w 12192000"/>
              <a:gd name="connsiteY3788" fmla="*/ 6340420 h 6858079"/>
              <a:gd name="connsiteX3789" fmla="*/ 8640922 w 12192000"/>
              <a:gd name="connsiteY3789" fmla="*/ 6326949 h 6858079"/>
              <a:gd name="connsiteX3790" fmla="*/ 8697001 w 12192000"/>
              <a:gd name="connsiteY3790" fmla="*/ 6299213 h 6858079"/>
              <a:gd name="connsiteX3791" fmla="*/ 8797130 w 12192000"/>
              <a:gd name="connsiteY3791" fmla="*/ 6251762 h 6858079"/>
              <a:gd name="connsiteX3792" fmla="*/ 8799240 w 12192000"/>
              <a:gd name="connsiteY3792" fmla="*/ 6249195 h 6858079"/>
              <a:gd name="connsiteX3793" fmla="*/ 8810355 w 12192000"/>
              <a:gd name="connsiteY3793" fmla="*/ 6242348 h 6858079"/>
              <a:gd name="connsiteX3794" fmla="*/ 8750414 w 12192000"/>
              <a:gd name="connsiteY3794" fmla="*/ 6231770 h 6858079"/>
              <a:gd name="connsiteX3795" fmla="*/ 8696702 w 12192000"/>
              <a:gd name="connsiteY3795" fmla="*/ 6212191 h 6858079"/>
              <a:gd name="connsiteX3796" fmla="*/ 9207751 w 12192000"/>
              <a:gd name="connsiteY3796" fmla="*/ 6211860 h 6858079"/>
              <a:gd name="connsiteX3797" fmla="*/ 9218971 w 12192000"/>
              <a:gd name="connsiteY3797" fmla="*/ 6215797 h 6858079"/>
              <a:gd name="connsiteX3798" fmla="*/ 9231872 w 12192000"/>
              <a:gd name="connsiteY3798" fmla="*/ 6215797 h 6858079"/>
              <a:gd name="connsiteX3799" fmla="*/ 9229066 w 12192000"/>
              <a:gd name="connsiteY3799" fmla="*/ 6213546 h 6858079"/>
              <a:gd name="connsiteX3800" fmla="*/ 9207751 w 12192000"/>
              <a:gd name="connsiteY3800" fmla="*/ 6211860 h 6858079"/>
              <a:gd name="connsiteX3801" fmla="*/ 8790078 w 12192000"/>
              <a:gd name="connsiteY3801" fmla="*/ 6210981 h 6858079"/>
              <a:gd name="connsiteX3802" fmla="*/ 8791382 w 12192000"/>
              <a:gd name="connsiteY3802" fmla="*/ 6211359 h 6858079"/>
              <a:gd name="connsiteX3803" fmla="*/ 8791914 w 12192000"/>
              <a:gd name="connsiteY3803" fmla="*/ 6219789 h 6858079"/>
              <a:gd name="connsiteX3804" fmla="*/ 8789984 w 12192000"/>
              <a:gd name="connsiteY3804" fmla="*/ 6219901 h 6858079"/>
              <a:gd name="connsiteX3805" fmla="*/ 8790078 w 12192000"/>
              <a:gd name="connsiteY3805" fmla="*/ 6210981 h 6858079"/>
              <a:gd name="connsiteX3806" fmla="*/ 8663642 w 12192000"/>
              <a:gd name="connsiteY3806" fmla="*/ 6210417 h 6858079"/>
              <a:gd name="connsiteX3807" fmla="*/ 8664421 w 12192000"/>
              <a:gd name="connsiteY3807" fmla="*/ 6210817 h 6858079"/>
              <a:gd name="connsiteX3808" fmla="*/ 8657815 w 12192000"/>
              <a:gd name="connsiteY3808" fmla="*/ 6222030 h 6858079"/>
              <a:gd name="connsiteX3809" fmla="*/ 8656503 w 12192000"/>
              <a:gd name="connsiteY3809" fmla="*/ 6221543 h 6858079"/>
              <a:gd name="connsiteX3810" fmla="*/ 8663642 w 12192000"/>
              <a:gd name="connsiteY3810" fmla="*/ 6210417 h 6858079"/>
              <a:gd name="connsiteX3811" fmla="*/ 9930536 w 12192000"/>
              <a:gd name="connsiteY3811" fmla="*/ 6210376 h 6858079"/>
              <a:gd name="connsiteX3812" fmla="*/ 9933722 w 12192000"/>
              <a:gd name="connsiteY3812" fmla="*/ 6214427 h 6858079"/>
              <a:gd name="connsiteX3813" fmla="*/ 9846328 w 12192000"/>
              <a:gd name="connsiteY3813" fmla="*/ 6300395 h 6858079"/>
              <a:gd name="connsiteX3814" fmla="*/ 9842232 w 12192000"/>
              <a:gd name="connsiteY3814" fmla="*/ 6295895 h 6858079"/>
              <a:gd name="connsiteX3815" fmla="*/ 9930536 w 12192000"/>
              <a:gd name="connsiteY3815" fmla="*/ 6210376 h 6858079"/>
              <a:gd name="connsiteX3816" fmla="*/ 8784656 w 12192000"/>
              <a:gd name="connsiteY3816" fmla="*/ 6209553 h 6858079"/>
              <a:gd name="connsiteX3817" fmla="*/ 8786147 w 12192000"/>
              <a:gd name="connsiteY3817" fmla="*/ 6209673 h 6858079"/>
              <a:gd name="connsiteX3818" fmla="*/ 8786162 w 12192000"/>
              <a:gd name="connsiteY3818" fmla="*/ 6215653 h 6858079"/>
              <a:gd name="connsiteX3819" fmla="*/ 8786051 w 12192000"/>
              <a:gd name="connsiteY3819" fmla="*/ 6220875 h 6858079"/>
              <a:gd name="connsiteX3820" fmla="*/ 8784686 w 12192000"/>
              <a:gd name="connsiteY3820" fmla="*/ 6221513 h 6858079"/>
              <a:gd name="connsiteX3821" fmla="*/ 8784382 w 12192000"/>
              <a:gd name="connsiteY3821" fmla="*/ 6215760 h 6858079"/>
              <a:gd name="connsiteX3822" fmla="*/ 8784656 w 12192000"/>
              <a:gd name="connsiteY3822" fmla="*/ 6209553 h 6858079"/>
              <a:gd name="connsiteX3823" fmla="*/ 3610442 w 12192000"/>
              <a:gd name="connsiteY3823" fmla="*/ 6209444 h 6858079"/>
              <a:gd name="connsiteX3824" fmla="*/ 3629600 w 12192000"/>
              <a:gd name="connsiteY3824" fmla="*/ 6217712 h 6858079"/>
              <a:gd name="connsiteX3825" fmla="*/ 3628523 w 12192000"/>
              <a:gd name="connsiteY3825" fmla="*/ 6219495 h 6858079"/>
              <a:gd name="connsiteX3826" fmla="*/ 8780786 w 12192000"/>
              <a:gd name="connsiteY3826" fmla="*/ 6206621 h 6858079"/>
              <a:gd name="connsiteX3827" fmla="*/ 8782359 w 12192000"/>
              <a:gd name="connsiteY3827" fmla="*/ 6206826 h 6858079"/>
              <a:gd name="connsiteX3828" fmla="*/ 8782883 w 12192000"/>
              <a:gd name="connsiteY3828" fmla="*/ 6220754 h 6858079"/>
              <a:gd name="connsiteX3829" fmla="*/ 8780726 w 12192000"/>
              <a:gd name="connsiteY3829" fmla="*/ 6221006 h 6858079"/>
              <a:gd name="connsiteX3830" fmla="*/ 8780786 w 12192000"/>
              <a:gd name="connsiteY3830" fmla="*/ 6206621 h 6858079"/>
              <a:gd name="connsiteX3831" fmla="*/ 2061385 w 12192000"/>
              <a:gd name="connsiteY3831" fmla="*/ 6205502 h 6858079"/>
              <a:gd name="connsiteX3832" fmla="*/ 2065020 w 12192000"/>
              <a:gd name="connsiteY3832" fmla="*/ 6207657 h 6858079"/>
              <a:gd name="connsiteX3833" fmla="*/ 2033035 w 12192000"/>
              <a:gd name="connsiteY3833" fmla="*/ 6260438 h 6858079"/>
              <a:gd name="connsiteX3834" fmla="*/ 1999598 w 12192000"/>
              <a:gd name="connsiteY3834" fmla="*/ 6309987 h 6858079"/>
              <a:gd name="connsiteX3835" fmla="*/ 1992693 w 12192000"/>
              <a:gd name="connsiteY3835" fmla="*/ 6306397 h 6858079"/>
              <a:gd name="connsiteX3836" fmla="*/ 2061385 w 12192000"/>
              <a:gd name="connsiteY3836" fmla="*/ 6205502 h 6858079"/>
              <a:gd name="connsiteX3837" fmla="*/ 8775074 w 12192000"/>
              <a:gd name="connsiteY3837" fmla="*/ 6204961 h 6858079"/>
              <a:gd name="connsiteX3838" fmla="*/ 8776569 w 12192000"/>
              <a:gd name="connsiteY3838" fmla="*/ 6205123 h 6858079"/>
              <a:gd name="connsiteX3839" fmla="*/ 8776868 w 12192000"/>
              <a:gd name="connsiteY3839" fmla="*/ 6219505 h 6858079"/>
              <a:gd name="connsiteX3840" fmla="*/ 8775307 w 12192000"/>
              <a:gd name="connsiteY3840" fmla="*/ 6219840 h 6858079"/>
              <a:gd name="connsiteX3841" fmla="*/ 8775074 w 12192000"/>
              <a:gd name="connsiteY3841" fmla="*/ 6204961 h 6858079"/>
              <a:gd name="connsiteX3842" fmla="*/ 8673397 w 12192000"/>
              <a:gd name="connsiteY3842" fmla="*/ 6204813 h 6858079"/>
              <a:gd name="connsiteX3843" fmla="*/ 8674352 w 12192000"/>
              <a:gd name="connsiteY3843" fmla="*/ 6205443 h 6858079"/>
              <a:gd name="connsiteX3844" fmla="*/ 8667086 w 12192000"/>
              <a:gd name="connsiteY3844" fmla="*/ 6215705 h 6858079"/>
              <a:gd name="connsiteX3845" fmla="*/ 8662539 w 12192000"/>
              <a:gd name="connsiteY3845" fmla="*/ 6222925 h 6858079"/>
              <a:gd name="connsiteX3846" fmla="*/ 8661650 w 12192000"/>
              <a:gd name="connsiteY3846" fmla="*/ 6221786 h 6858079"/>
              <a:gd name="connsiteX3847" fmla="*/ 8667477 w 12192000"/>
              <a:gd name="connsiteY3847" fmla="*/ 6212648 h 6858079"/>
              <a:gd name="connsiteX3848" fmla="*/ 8673397 w 12192000"/>
              <a:gd name="connsiteY3848" fmla="*/ 6204813 h 6858079"/>
              <a:gd name="connsiteX3849" fmla="*/ 1246349 w 12192000"/>
              <a:gd name="connsiteY3849" fmla="*/ 6204572 h 6858079"/>
              <a:gd name="connsiteX3850" fmla="*/ 1133181 w 12192000"/>
              <a:gd name="connsiteY3850" fmla="*/ 6263570 h 6858079"/>
              <a:gd name="connsiteX3851" fmla="*/ 1132238 w 12192000"/>
              <a:gd name="connsiteY3851" fmla="*/ 6291415 h 6858079"/>
              <a:gd name="connsiteX3852" fmla="*/ 1241633 w 12192000"/>
              <a:gd name="connsiteY3852" fmla="*/ 6230058 h 6858079"/>
              <a:gd name="connsiteX3853" fmla="*/ 1244462 w 12192000"/>
              <a:gd name="connsiteY3853" fmla="*/ 6229587 h 6858079"/>
              <a:gd name="connsiteX3854" fmla="*/ 1246349 w 12192000"/>
              <a:gd name="connsiteY3854" fmla="*/ 6204572 h 6858079"/>
              <a:gd name="connsiteX3855" fmla="*/ 8772705 w 12192000"/>
              <a:gd name="connsiteY3855" fmla="*/ 6202235 h 6858079"/>
              <a:gd name="connsiteX3856" fmla="*/ 8772440 w 12192000"/>
              <a:gd name="connsiteY3856" fmla="*/ 6220860 h 6858079"/>
              <a:gd name="connsiteX3857" fmla="*/ 8770794 w 12192000"/>
              <a:gd name="connsiteY3857" fmla="*/ 6221201 h 6858079"/>
              <a:gd name="connsiteX3858" fmla="*/ 8770829 w 12192000"/>
              <a:gd name="connsiteY3858" fmla="*/ 6202282 h 6858079"/>
              <a:gd name="connsiteX3859" fmla="*/ 8772705 w 12192000"/>
              <a:gd name="connsiteY3859" fmla="*/ 6202235 h 6858079"/>
              <a:gd name="connsiteX3860" fmla="*/ 8680611 w 12192000"/>
              <a:gd name="connsiteY3860" fmla="*/ 6201683 h 6858079"/>
              <a:gd name="connsiteX3861" fmla="*/ 8681602 w 12192000"/>
              <a:gd name="connsiteY3861" fmla="*/ 6202370 h 6858079"/>
              <a:gd name="connsiteX3862" fmla="*/ 8669246 w 12192000"/>
              <a:gd name="connsiteY3862" fmla="*/ 6223224 h 6858079"/>
              <a:gd name="connsiteX3863" fmla="*/ 8667736 w 12192000"/>
              <a:gd name="connsiteY3863" fmla="*/ 6222455 h 6858079"/>
              <a:gd name="connsiteX3864" fmla="*/ 8680611 w 12192000"/>
              <a:gd name="connsiteY3864" fmla="*/ 6201683 h 6858079"/>
              <a:gd name="connsiteX3865" fmla="*/ 3587238 w 12192000"/>
              <a:gd name="connsiteY3865" fmla="*/ 6199431 h 6858079"/>
              <a:gd name="connsiteX3866" fmla="*/ 3599810 w 12192000"/>
              <a:gd name="connsiteY3866" fmla="*/ 6203535 h 6858079"/>
              <a:gd name="connsiteX3867" fmla="*/ 3610442 w 12192000"/>
              <a:gd name="connsiteY3867" fmla="*/ 6209444 h 6858079"/>
              <a:gd name="connsiteX3868" fmla="*/ 8765654 w 12192000"/>
              <a:gd name="connsiteY3868" fmla="*/ 6198259 h 6858079"/>
              <a:gd name="connsiteX3869" fmla="*/ 8767240 w 12192000"/>
              <a:gd name="connsiteY3869" fmla="*/ 6198444 h 6858079"/>
              <a:gd name="connsiteX3870" fmla="*/ 8767001 w 12192000"/>
              <a:gd name="connsiteY3870" fmla="*/ 6219047 h 6858079"/>
              <a:gd name="connsiteX3871" fmla="*/ 8765347 w 12192000"/>
              <a:gd name="connsiteY3871" fmla="*/ 6219390 h 6858079"/>
              <a:gd name="connsiteX3872" fmla="*/ 8765654 w 12192000"/>
              <a:gd name="connsiteY3872" fmla="*/ 6198259 h 6858079"/>
              <a:gd name="connsiteX3873" fmla="*/ 9463325 w 12192000"/>
              <a:gd name="connsiteY3873" fmla="*/ 6197920 h 6858079"/>
              <a:gd name="connsiteX3874" fmla="*/ 9500669 w 12192000"/>
              <a:gd name="connsiteY3874" fmla="*/ 6203008 h 6858079"/>
              <a:gd name="connsiteX3875" fmla="*/ 9521696 w 12192000"/>
              <a:gd name="connsiteY3875" fmla="*/ 6223511 h 6858079"/>
              <a:gd name="connsiteX3876" fmla="*/ 9492181 w 12192000"/>
              <a:gd name="connsiteY3876" fmla="*/ 6206967 h 6858079"/>
              <a:gd name="connsiteX3877" fmla="*/ 9453706 w 12192000"/>
              <a:gd name="connsiteY3877" fmla="*/ 6204139 h 6858079"/>
              <a:gd name="connsiteX3878" fmla="*/ 9423716 w 12192000"/>
              <a:gd name="connsiteY3878" fmla="*/ 6207532 h 6858079"/>
              <a:gd name="connsiteX3879" fmla="*/ 9423716 w 12192000"/>
              <a:gd name="connsiteY3879" fmla="*/ 6204705 h 6858079"/>
              <a:gd name="connsiteX3880" fmla="*/ 9463325 w 12192000"/>
              <a:gd name="connsiteY3880" fmla="*/ 6197920 h 6858079"/>
              <a:gd name="connsiteX3881" fmla="*/ 8688177 w 12192000"/>
              <a:gd name="connsiteY3881" fmla="*/ 6195284 h 6858079"/>
              <a:gd name="connsiteX3882" fmla="*/ 8688855 w 12192000"/>
              <a:gd name="connsiteY3882" fmla="*/ 6196152 h 6858079"/>
              <a:gd name="connsiteX3883" fmla="*/ 8680643 w 12192000"/>
              <a:gd name="connsiteY3883" fmla="*/ 6210018 h 6858079"/>
              <a:gd name="connsiteX3884" fmla="*/ 8673445 w 12192000"/>
              <a:gd name="connsiteY3884" fmla="*/ 6224022 h 6858079"/>
              <a:gd name="connsiteX3885" fmla="*/ 8672034 w 12192000"/>
              <a:gd name="connsiteY3885" fmla="*/ 6222796 h 6858079"/>
              <a:gd name="connsiteX3886" fmla="*/ 8680132 w 12192000"/>
              <a:gd name="connsiteY3886" fmla="*/ 6207623 h 6858079"/>
              <a:gd name="connsiteX3887" fmla="*/ 8688177 w 12192000"/>
              <a:gd name="connsiteY3887" fmla="*/ 6195284 h 6858079"/>
              <a:gd name="connsiteX3888" fmla="*/ 3498778 w 12192000"/>
              <a:gd name="connsiteY3888" fmla="*/ 6195228 h 6858079"/>
              <a:gd name="connsiteX3889" fmla="*/ 3553208 w 12192000"/>
              <a:gd name="connsiteY3889" fmla="*/ 6200022 h 6858079"/>
              <a:gd name="connsiteX3890" fmla="*/ 3721375 w 12192000"/>
              <a:gd name="connsiteY3890" fmla="*/ 6318414 h 6858079"/>
              <a:gd name="connsiteX3891" fmla="*/ 3734727 w 12192000"/>
              <a:gd name="connsiteY3891" fmla="*/ 6542568 h 6858079"/>
              <a:gd name="connsiteX3892" fmla="*/ 3663996 w 12192000"/>
              <a:gd name="connsiteY3892" fmla="*/ 6623783 h 6858079"/>
              <a:gd name="connsiteX3893" fmla="*/ 3613835 w 12192000"/>
              <a:gd name="connsiteY3893" fmla="*/ 6648328 h 6858079"/>
              <a:gd name="connsiteX3894" fmla="*/ 3555374 w 12192000"/>
              <a:gd name="connsiteY3894" fmla="*/ 6663488 h 6858079"/>
              <a:gd name="connsiteX3895" fmla="*/ 3549960 w 12192000"/>
              <a:gd name="connsiteY3895" fmla="*/ 6641831 h 6858079"/>
              <a:gd name="connsiteX3896" fmla="*/ 3618526 w 12192000"/>
              <a:gd name="connsiteY3896" fmla="*/ 6623783 h 6858079"/>
              <a:gd name="connsiteX3897" fmla="*/ 3671574 w 12192000"/>
              <a:gd name="connsiteY3897" fmla="*/ 6590214 h 6858079"/>
              <a:gd name="connsiteX3898" fmla="*/ 3731479 w 12192000"/>
              <a:gd name="connsiteY3898" fmla="*/ 6476153 h 6858079"/>
              <a:gd name="connsiteX3899" fmla="*/ 3628270 w 12192000"/>
              <a:gd name="connsiteY3899" fmla="*/ 6254887 h 6858079"/>
              <a:gd name="connsiteX3900" fmla="*/ 3523616 w 12192000"/>
              <a:gd name="connsiteY3900" fmla="*/ 6217347 h 6858079"/>
              <a:gd name="connsiteX3901" fmla="*/ 3410663 w 12192000"/>
              <a:gd name="connsiteY3901" fmla="*/ 6233230 h 6858079"/>
              <a:gd name="connsiteX3902" fmla="*/ 3265593 w 12192000"/>
              <a:gd name="connsiteY3902" fmla="*/ 6388801 h 6858079"/>
              <a:gd name="connsiteX3903" fmla="*/ 3296628 w 12192000"/>
              <a:gd name="connsiteY3903" fmla="*/ 6577581 h 6858079"/>
              <a:gd name="connsiteX3904" fmla="*/ 3469847 w 12192000"/>
              <a:gd name="connsiteY3904" fmla="*/ 6648328 h 6858079"/>
              <a:gd name="connsiteX3905" fmla="*/ 3470929 w 12192000"/>
              <a:gd name="connsiteY3905" fmla="*/ 6659517 h 6858079"/>
              <a:gd name="connsiteX3906" fmla="*/ 3241414 w 12192000"/>
              <a:gd name="connsiteY3906" fmla="*/ 6525243 h 6858079"/>
              <a:gd name="connsiteX3907" fmla="*/ 3343542 w 12192000"/>
              <a:gd name="connsiteY3907" fmla="*/ 6244058 h 6858079"/>
              <a:gd name="connsiteX3908" fmla="*/ 3498778 w 12192000"/>
              <a:gd name="connsiteY3908" fmla="*/ 6195228 h 6858079"/>
              <a:gd name="connsiteX3909" fmla="*/ 8754871 w 12192000"/>
              <a:gd name="connsiteY3909" fmla="*/ 6194541 h 6858079"/>
              <a:gd name="connsiteX3910" fmla="*/ 8756371 w 12192000"/>
              <a:gd name="connsiteY3910" fmla="*/ 6194739 h 6858079"/>
              <a:gd name="connsiteX3911" fmla="*/ 8755762 w 12192000"/>
              <a:gd name="connsiteY3911" fmla="*/ 6215773 h 6858079"/>
              <a:gd name="connsiteX3912" fmla="*/ 8754263 w 12192000"/>
              <a:gd name="connsiteY3912" fmla="*/ 6215574 h 6858079"/>
              <a:gd name="connsiteX3913" fmla="*/ 8754871 w 12192000"/>
              <a:gd name="connsiteY3913" fmla="*/ 6194541 h 6858079"/>
              <a:gd name="connsiteX3914" fmla="*/ 8761074 w 12192000"/>
              <a:gd name="connsiteY3914" fmla="*/ 6193706 h 6858079"/>
              <a:gd name="connsiteX3915" fmla="*/ 8762307 w 12192000"/>
              <a:gd name="connsiteY3915" fmla="*/ 6194075 h 6858079"/>
              <a:gd name="connsiteX3916" fmla="*/ 8761284 w 12192000"/>
              <a:gd name="connsiteY3916" fmla="*/ 6217551 h 6858079"/>
              <a:gd name="connsiteX3917" fmla="*/ 8759756 w 12192000"/>
              <a:gd name="connsiteY3917" fmla="*/ 6217409 h 6858079"/>
              <a:gd name="connsiteX3918" fmla="*/ 8761074 w 12192000"/>
              <a:gd name="connsiteY3918" fmla="*/ 6193706 h 6858079"/>
              <a:gd name="connsiteX3919" fmla="*/ 3509256 w 12192000"/>
              <a:gd name="connsiteY3919" fmla="*/ 6191088 h 6858079"/>
              <a:gd name="connsiteX3920" fmla="*/ 3552771 w 12192000"/>
              <a:gd name="connsiteY3920" fmla="*/ 6194390 h 6858079"/>
              <a:gd name="connsiteX3921" fmla="*/ 3600601 w 12192000"/>
              <a:gd name="connsiteY3921" fmla="*/ 6209801 h 6858079"/>
              <a:gd name="connsiteX3922" fmla="*/ 3627932 w 12192000"/>
              <a:gd name="connsiteY3922" fmla="*/ 6222644 h 6858079"/>
              <a:gd name="connsiteX3923" fmla="*/ 3642676 w 12192000"/>
              <a:gd name="connsiteY3923" fmla="*/ 6230350 h 6858079"/>
              <a:gd name="connsiteX3924" fmla="*/ 3640878 w 12192000"/>
              <a:gd name="connsiteY3924" fmla="*/ 6231818 h 6858079"/>
              <a:gd name="connsiteX3925" fmla="*/ 3619661 w 12192000"/>
              <a:gd name="connsiteY3925" fmla="*/ 6221544 h 6858079"/>
              <a:gd name="connsiteX3926" fmla="*/ 3594487 w 12192000"/>
              <a:gd name="connsiteY3926" fmla="*/ 6209801 h 6858079"/>
              <a:gd name="connsiteX3927" fmla="*/ 3538745 w 12192000"/>
              <a:gd name="connsiteY3927" fmla="*/ 6194757 h 6858079"/>
              <a:gd name="connsiteX3928" fmla="*/ 3501345 w 12192000"/>
              <a:gd name="connsiteY3928" fmla="*/ 6193290 h 6858079"/>
              <a:gd name="connsiteX3929" fmla="*/ 3486960 w 12192000"/>
              <a:gd name="connsiteY3929" fmla="*/ 6193290 h 6858079"/>
              <a:gd name="connsiteX3930" fmla="*/ 3482285 w 12192000"/>
              <a:gd name="connsiteY3930" fmla="*/ 6192189 h 6858079"/>
              <a:gd name="connsiteX3931" fmla="*/ 3483004 w 12192000"/>
              <a:gd name="connsiteY3931" fmla="*/ 6191455 h 6858079"/>
              <a:gd name="connsiteX3932" fmla="*/ 3495231 w 12192000"/>
              <a:gd name="connsiteY3932" fmla="*/ 6191455 h 6858079"/>
              <a:gd name="connsiteX3933" fmla="*/ 3509256 w 12192000"/>
              <a:gd name="connsiteY3933" fmla="*/ 6191088 h 6858079"/>
              <a:gd name="connsiteX3934" fmla="*/ 8695921 w 12192000"/>
              <a:gd name="connsiteY3934" fmla="*/ 6187682 h 6858079"/>
              <a:gd name="connsiteX3935" fmla="*/ 8696879 w 12192000"/>
              <a:gd name="connsiteY3935" fmla="*/ 6188331 h 6858079"/>
              <a:gd name="connsiteX3936" fmla="*/ 8689203 w 12192000"/>
              <a:gd name="connsiteY3936" fmla="*/ 6205037 h 6858079"/>
              <a:gd name="connsiteX3937" fmla="*/ 8680689 w 12192000"/>
              <a:gd name="connsiteY3937" fmla="*/ 6222399 h 6858079"/>
              <a:gd name="connsiteX3938" fmla="*/ 8679451 w 12192000"/>
              <a:gd name="connsiteY3938" fmla="*/ 6221968 h 6858079"/>
              <a:gd name="connsiteX3939" fmla="*/ 8687072 w 12192000"/>
              <a:gd name="connsiteY3939" fmla="*/ 6205770 h 6858079"/>
              <a:gd name="connsiteX3940" fmla="*/ 8695921 w 12192000"/>
              <a:gd name="connsiteY3940" fmla="*/ 6187682 h 6858079"/>
              <a:gd name="connsiteX3941" fmla="*/ 3519324 w 12192000"/>
              <a:gd name="connsiteY3941" fmla="*/ 6184186 h 6858079"/>
              <a:gd name="connsiteX3942" fmla="*/ 3533053 w 12192000"/>
              <a:gd name="connsiteY3942" fmla="*/ 6185613 h 6858079"/>
              <a:gd name="connsiteX3943" fmla="*/ 3566791 w 12192000"/>
              <a:gd name="connsiteY3943" fmla="*/ 6190606 h 6858079"/>
              <a:gd name="connsiteX3944" fmla="*/ 3587238 w 12192000"/>
              <a:gd name="connsiteY3944" fmla="*/ 6199431 h 6858079"/>
              <a:gd name="connsiteX3945" fmla="*/ 3568944 w 12192000"/>
              <a:gd name="connsiteY3945" fmla="*/ 6193459 h 6858079"/>
              <a:gd name="connsiteX3946" fmla="*/ 3532694 w 12192000"/>
              <a:gd name="connsiteY3946" fmla="*/ 6187753 h 6858079"/>
              <a:gd name="connsiteX3947" fmla="*/ 3506853 w 12192000"/>
              <a:gd name="connsiteY3947" fmla="*/ 6187039 h 6858079"/>
              <a:gd name="connsiteX3948" fmla="*/ 3506135 w 12192000"/>
              <a:gd name="connsiteY3948" fmla="*/ 6185970 h 6858079"/>
              <a:gd name="connsiteX3949" fmla="*/ 3519324 w 12192000"/>
              <a:gd name="connsiteY3949" fmla="*/ 6184186 h 6858079"/>
              <a:gd name="connsiteX3950" fmla="*/ 9490102 w 12192000"/>
              <a:gd name="connsiteY3950" fmla="*/ 6182732 h 6858079"/>
              <a:gd name="connsiteX3951" fmla="*/ 9564409 w 12192000"/>
              <a:gd name="connsiteY3951" fmla="*/ 6249352 h 6858079"/>
              <a:gd name="connsiteX3952" fmla="*/ 9556601 w 12192000"/>
              <a:gd name="connsiteY3952" fmla="*/ 6251056 h 6858079"/>
              <a:gd name="connsiteX3953" fmla="*/ 9392654 w 12192000"/>
              <a:gd name="connsiteY3953" fmla="*/ 6207919 h 6858079"/>
              <a:gd name="connsiteX3954" fmla="*/ 9391539 w 12192000"/>
              <a:gd name="connsiteY3954" fmla="*/ 6206784 h 6858079"/>
              <a:gd name="connsiteX3955" fmla="*/ 9490102 w 12192000"/>
              <a:gd name="connsiteY3955" fmla="*/ 6182732 h 6858079"/>
              <a:gd name="connsiteX3956" fmla="*/ 11751658 w 12192000"/>
              <a:gd name="connsiteY3956" fmla="*/ 6181296 h 6858079"/>
              <a:gd name="connsiteX3957" fmla="*/ 11755152 w 12192000"/>
              <a:gd name="connsiteY3957" fmla="*/ 6184489 h 6858079"/>
              <a:gd name="connsiteX3958" fmla="*/ 11756317 w 12192000"/>
              <a:gd name="connsiteY3958" fmla="*/ 6300265 h 6858079"/>
              <a:gd name="connsiteX3959" fmla="*/ 11759229 w 12192000"/>
              <a:gd name="connsiteY3959" fmla="*/ 6417746 h 6858079"/>
              <a:gd name="connsiteX3960" fmla="*/ 11737680 w 12192000"/>
              <a:gd name="connsiteY3960" fmla="*/ 6422853 h 6858079"/>
              <a:gd name="connsiteX3961" fmla="*/ 11736515 w 12192000"/>
              <a:gd name="connsiteY3961" fmla="*/ 6308779 h 6858079"/>
              <a:gd name="connsiteX3962" fmla="*/ 11748163 w 12192000"/>
              <a:gd name="connsiteY3962" fmla="*/ 6184489 h 6858079"/>
              <a:gd name="connsiteX3963" fmla="*/ 11751658 w 12192000"/>
              <a:gd name="connsiteY3963" fmla="*/ 6181296 h 6858079"/>
              <a:gd name="connsiteX3964" fmla="*/ 3541471 w 12192000"/>
              <a:gd name="connsiteY3964" fmla="*/ 6180813 h 6858079"/>
              <a:gd name="connsiteX3965" fmla="*/ 3575671 w 12192000"/>
              <a:gd name="connsiteY3965" fmla="*/ 6188587 h 6858079"/>
              <a:gd name="connsiteX3966" fmla="*/ 3604172 w 12192000"/>
              <a:gd name="connsiteY3966" fmla="*/ 6197068 h 6858079"/>
              <a:gd name="connsiteX3967" fmla="*/ 3603103 w 12192000"/>
              <a:gd name="connsiteY3967" fmla="*/ 6198835 h 6858079"/>
              <a:gd name="connsiteX3968" fmla="*/ 3572465 w 12192000"/>
              <a:gd name="connsiteY3968" fmla="*/ 6189648 h 6858079"/>
              <a:gd name="connsiteX3969" fmla="*/ 3541471 w 12192000"/>
              <a:gd name="connsiteY3969" fmla="*/ 6181873 h 6858079"/>
              <a:gd name="connsiteX3970" fmla="*/ 3541471 w 12192000"/>
              <a:gd name="connsiteY3970" fmla="*/ 6180813 h 6858079"/>
              <a:gd name="connsiteX3971" fmla="*/ 9936653 w 12192000"/>
              <a:gd name="connsiteY3971" fmla="*/ 6177231 h 6858079"/>
              <a:gd name="connsiteX3972" fmla="*/ 9937998 w 12192000"/>
              <a:gd name="connsiteY3972" fmla="*/ 6178142 h 6858079"/>
              <a:gd name="connsiteX3973" fmla="*/ 9901666 w 12192000"/>
              <a:gd name="connsiteY3973" fmla="*/ 6217320 h 6858079"/>
              <a:gd name="connsiteX3974" fmla="*/ 9856810 w 12192000"/>
              <a:gd name="connsiteY3974" fmla="*/ 6261054 h 6858079"/>
              <a:gd name="connsiteX3975" fmla="*/ 9853671 w 12192000"/>
              <a:gd name="connsiteY3975" fmla="*/ 6257866 h 6858079"/>
              <a:gd name="connsiteX3976" fmla="*/ 9895834 w 12192000"/>
              <a:gd name="connsiteY3976" fmla="*/ 6218232 h 6858079"/>
              <a:gd name="connsiteX3977" fmla="*/ 9936653 w 12192000"/>
              <a:gd name="connsiteY3977" fmla="*/ 6177231 h 6858079"/>
              <a:gd name="connsiteX3978" fmla="*/ 9916785 w 12192000"/>
              <a:gd name="connsiteY3978" fmla="*/ 6167294 h 6858079"/>
              <a:gd name="connsiteX3979" fmla="*/ 9918124 w 12192000"/>
              <a:gd name="connsiteY3979" fmla="*/ 6168665 h 6858079"/>
              <a:gd name="connsiteX3980" fmla="*/ 9858325 w 12192000"/>
              <a:gd name="connsiteY3980" fmla="*/ 6231687 h 6858079"/>
              <a:gd name="connsiteX3981" fmla="*/ 9855201 w 12192000"/>
              <a:gd name="connsiteY3981" fmla="*/ 6228490 h 6858079"/>
              <a:gd name="connsiteX3982" fmla="*/ 9916785 w 12192000"/>
              <a:gd name="connsiteY3982" fmla="*/ 6167294 h 6858079"/>
              <a:gd name="connsiteX3983" fmla="*/ 2065677 w 12192000"/>
              <a:gd name="connsiteY3983" fmla="*/ 6166993 h 6858079"/>
              <a:gd name="connsiteX3984" fmla="*/ 2068570 w 12192000"/>
              <a:gd name="connsiteY3984" fmla="*/ 6168075 h 6858079"/>
              <a:gd name="connsiteX3985" fmla="*/ 2036405 w 12192000"/>
              <a:gd name="connsiteY3985" fmla="*/ 6220773 h 6858079"/>
              <a:gd name="connsiteX3986" fmla="*/ 1999183 w 12192000"/>
              <a:gd name="connsiteY3986" fmla="*/ 6278163 h 6858079"/>
              <a:gd name="connsiteX3987" fmla="*/ 1992679 w 12192000"/>
              <a:gd name="connsiteY3987" fmla="*/ 6274192 h 6858079"/>
              <a:gd name="connsiteX3988" fmla="*/ 2032069 w 12192000"/>
              <a:gd name="connsiteY3988" fmla="*/ 6217885 h 6858079"/>
              <a:gd name="connsiteX3989" fmla="*/ 2065677 w 12192000"/>
              <a:gd name="connsiteY3989" fmla="*/ 6166993 h 6858079"/>
              <a:gd name="connsiteX3990" fmla="*/ 1751815 w 12192000"/>
              <a:gd name="connsiteY3990" fmla="*/ 6165166 h 6858079"/>
              <a:gd name="connsiteX3991" fmla="*/ 1746774 w 12192000"/>
              <a:gd name="connsiteY3991" fmla="*/ 6240587 h 6858079"/>
              <a:gd name="connsiteX3992" fmla="*/ 1732013 w 12192000"/>
              <a:gd name="connsiteY3992" fmla="*/ 6326475 h 6858079"/>
              <a:gd name="connsiteX3993" fmla="*/ 1716173 w 12192000"/>
              <a:gd name="connsiteY3993" fmla="*/ 6410559 h 6858079"/>
              <a:gd name="connsiteX3994" fmla="*/ 1705732 w 12192000"/>
              <a:gd name="connsiteY3994" fmla="*/ 6485258 h 6858079"/>
              <a:gd name="connsiteX3995" fmla="*/ 1821659 w 12192000"/>
              <a:gd name="connsiteY3995" fmla="*/ 6485620 h 6858079"/>
              <a:gd name="connsiteX3996" fmla="*/ 1882863 w 12192000"/>
              <a:gd name="connsiteY3996" fmla="*/ 6487424 h 6858079"/>
              <a:gd name="connsiteX3997" fmla="*/ 1928944 w 12192000"/>
              <a:gd name="connsiteY3997" fmla="*/ 6485258 h 6858079"/>
              <a:gd name="connsiteX3998" fmla="*/ 1928944 w 12192000"/>
              <a:gd name="connsiteY3998" fmla="*/ 6483815 h 6858079"/>
              <a:gd name="connsiteX3999" fmla="*/ 1934704 w 12192000"/>
              <a:gd name="connsiteY3999" fmla="*/ 6403701 h 6858079"/>
              <a:gd name="connsiteX4000" fmla="*/ 1946945 w 12192000"/>
              <a:gd name="connsiteY4000" fmla="*/ 6311679 h 6858079"/>
              <a:gd name="connsiteX4001" fmla="*/ 1958467 w 12192000"/>
              <a:gd name="connsiteY4001" fmla="*/ 6229400 h 6858079"/>
              <a:gd name="connsiteX4002" fmla="*/ 1969988 w 12192000"/>
              <a:gd name="connsiteY4002" fmla="*/ 6182126 h 6858079"/>
              <a:gd name="connsiteX4003" fmla="*/ 1972507 w 12192000"/>
              <a:gd name="connsiteY4003" fmla="*/ 6167331 h 6858079"/>
              <a:gd name="connsiteX4004" fmla="*/ 1943345 w 12192000"/>
              <a:gd name="connsiteY4004" fmla="*/ 6168052 h 6858079"/>
              <a:gd name="connsiteX4005" fmla="*/ 1869181 w 12192000"/>
              <a:gd name="connsiteY4005" fmla="*/ 6168052 h 6858079"/>
              <a:gd name="connsiteX4006" fmla="*/ 1751815 w 12192000"/>
              <a:gd name="connsiteY4006" fmla="*/ 6165166 h 6858079"/>
              <a:gd name="connsiteX4007" fmla="*/ 2060332 w 12192000"/>
              <a:gd name="connsiteY4007" fmla="*/ 6158399 h 6858079"/>
              <a:gd name="connsiteX4008" fmla="*/ 2062200 w 12192000"/>
              <a:gd name="connsiteY4008" fmla="*/ 6161535 h 6858079"/>
              <a:gd name="connsiteX4009" fmla="*/ 2035599 w 12192000"/>
              <a:gd name="connsiteY4009" fmla="*/ 6205609 h 6858079"/>
              <a:gd name="connsiteX4010" fmla="*/ 2015921 w 12192000"/>
              <a:gd name="connsiteY4010" fmla="*/ 6231409 h 6858079"/>
              <a:gd name="connsiteX4011" fmla="*/ 2011183 w 12192000"/>
              <a:gd name="connsiteY4011" fmla="*/ 6226751 h 6858079"/>
              <a:gd name="connsiteX4012" fmla="*/ 2011548 w 12192000"/>
              <a:gd name="connsiteY4012" fmla="*/ 6223884 h 6858079"/>
              <a:gd name="connsiteX4013" fmla="*/ 2016285 w 12192000"/>
              <a:gd name="connsiteY4013" fmla="*/ 6221734 h 6858079"/>
              <a:gd name="connsiteX4014" fmla="*/ 2032319 w 12192000"/>
              <a:gd name="connsiteY4014" fmla="*/ 6197367 h 6858079"/>
              <a:gd name="connsiteX4015" fmla="*/ 2057097 w 12192000"/>
              <a:gd name="connsiteY4015" fmla="*/ 6160101 h 6858079"/>
              <a:gd name="connsiteX4016" fmla="*/ 2060332 w 12192000"/>
              <a:gd name="connsiteY4016" fmla="*/ 6158399 h 6858079"/>
              <a:gd name="connsiteX4017" fmla="*/ 9065644 w 12192000"/>
              <a:gd name="connsiteY4017" fmla="*/ 6156976 h 6858079"/>
              <a:gd name="connsiteX4018" fmla="*/ 9067743 w 12192000"/>
              <a:gd name="connsiteY4018" fmla="*/ 6158098 h 6858079"/>
              <a:gd name="connsiteX4019" fmla="*/ 9055147 w 12192000"/>
              <a:gd name="connsiteY4019" fmla="*/ 6236048 h 6858079"/>
              <a:gd name="connsiteX4020" fmla="*/ 9051474 w 12192000"/>
              <a:gd name="connsiteY4020" fmla="*/ 6236048 h 6858079"/>
              <a:gd name="connsiteX4021" fmla="*/ 9065644 w 12192000"/>
              <a:gd name="connsiteY4021" fmla="*/ 6156976 h 6858079"/>
              <a:gd name="connsiteX4022" fmla="*/ 1240218 w 12192000"/>
              <a:gd name="connsiteY4022" fmla="*/ 6152654 h 6858079"/>
              <a:gd name="connsiteX4023" fmla="*/ 1133653 w 12192000"/>
              <a:gd name="connsiteY4023" fmla="*/ 6217315 h 6858079"/>
              <a:gd name="connsiteX4024" fmla="*/ 1133181 w 12192000"/>
              <a:gd name="connsiteY4024" fmla="*/ 6217315 h 6858079"/>
              <a:gd name="connsiteX4025" fmla="*/ 1133181 w 12192000"/>
              <a:gd name="connsiteY4025" fmla="*/ 6254602 h 6858079"/>
              <a:gd name="connsiteX4026" fmla="*/ 1178919 w 12192000"/>
              <a:gd name="connsiteY4026" fmla="*/ 6229115 h 6858079"/>
              <a:gd name="connsiteX4027" fmla="*/ 1246349 w 12192000"/>
              <a:gd name="connsiteY4027" fmla="*/ 6192300 h 6858079"/>
              <a:gd name="connsiteX4028" fmla="*/ 1247292 w 12192000"/>
              <a:gd name="connsiteY4028" fmla="*/ 6191828 h 6858079"/>
              <a:gd name="connsiteX4029" fmla="*/ 1251535 w 12192000"/>
              <a:gd name="connsiteY4029" fmla="*/ 6155485 h 6858079"/>
              <a:gd name="connsiteX4030" fmla="*/ 1240218 w 12192000"/>
              <a:gd name="connsiteY4030" fmla="*/ 6152654 h 6858079"/>
              <a:gd name="connsiteX4031" fmla="*/ 9614478 w 12192000"/>
              <a:gd name="connsiteY4031" fmla="*/ 6150744 h 6858079"/>
              <a:gd name="connsiteX4032" fmla="*/ 9654386 w 12192000"/>
              <a:gd name="connsiteY4032" fmla="*/ 6202628 h 6858079"/>
              <a:gd name="connsiteX4033" fmla="*/ 9692500 w 12192000"/>
              <a:gd name="connsiteY4033" fmla="*/ 6249097 h 6858079"/>
              <a:gd name="connsiteX4034" fmla="*/ 9734201 w 12192000"/>
              <a:gd name="connsiteY4034" fmla="*/ 6292409 h 6858079"/>
              <a:gd name="connsiteX4035" fmla="*/ 9784871 w 12192000"/>
              <a:gd name="connsiteY4035" fmla="*/ 6328500 h 6858079"/>
              <a:gd name="connsiteX4036" fmla="*/ 9779938 w 12192000"/>
              <a:gd name="connsiteY4036" fmla="*/ 6334816 h 6858079"/>
              <a:gd name="connsiteX4037" fmla="*/ 9728821 w 12192000"/>
              <a:gd name="connsiteY4037" fmla="*/ 6297371 h 6858079"/>
              <a:gd name="connsiteX4038" fmla="*/ 9682187 w 12192000"/>
              <a:gd name="connsiteY4038" fmla="*/ 6247292 h 6858079"/>
              <a:gd name="connsiteX4039" fmla="*/ 9611340 w 12192000"/>
              <a:gd name="connsiteY4039" fmla="*/ 6152550 h 6858079"/>
              <a:gd name="connsiteX4040" fmla="*/ 9614478 w 12192000"/>
              <a:gd name="connsiteY4040" fmla="*/ 6150744 h 6858079"/>
              <a:gd name="connsiteX4041" fmla="*/ 1739214 w 12192000"/>
              <a:gd name="connsiteY4041" fmla="*/ 6150730 h 6858079"/>
              <a:gd name="connsiteX4042" fmla="*/ 1739573 w 12192000"/>
              <a:gd name="connsiteY4042" fmla="*/ 6150730 h 6858079"/>
              <a:gd name="connsiteX4043" fmla="*/ 1745334 w 12192000"/>
              <a:gd name="connsiteY4043" fmla="*/ 6150730 h 6858079"/>
              <a:gd name="connsiteX4044" fmla="*/ 1869181 w 12192000"/>
              <a:gd name="connsiteY4044" fmla="*/ 6155061 h 6858079"/>
              <a:gd name="connsiteX4045" fmla="*/ 1936146 w 12192000"/>
              <a:gd name="connsiteY4045" fmla="*/ 6155422 h 6858079"/>
              <a:gd name="connsiteX4046" fmla="*/ 1976467 w 12192000"/>
              <a:gd name="connsiteY4046" fmla="*/ 6155782 h 6858079"/>
              <a:gd name="connsiteX4047" fmla="*/ 1987988 w 12192000"/>
              <a:gd name="connsiteY4047" fmla="*/ 6161196 h 6858079"/>
              <a:gd name="connsiteX4048" fmla="*/ 1975387 w 12192000"/>
              <a:gd name="connsiteY4048" fmla="*/ 6240948 h 6858079"/>
              <a:gd name="connsiteX4049" fmla="*/ 1966748 w 12192000"/>
              <a:gd name="connsiteY4049" fmla="*/ 6325393 h 6858079"/>
              <a:gd name="connsiteX4050" fmla="*/ 1955586 w 12192000"/>
              <a:gd name="connsiteY4050" fmla="*/ 6402620 h 6858079"/>
              <a:gd name="connsiteX4051" fmla="*/ 1949107 w 12192000"/>
              <a:gd name="connsiteY4051" fmla="*/ 6484177 h 6858079"/>
              <a:gd name="connsiteX4052" fmla="*/ 1942985 w 12192000"/>
              <a:gd name="connsiteY4052" fmla="*/ 6492837 h 6858079"/>
              <a:gd name="connsiteX4053" fmla="*/ 1936146 w 12192000"/>
              <a:gd name="connsiteY4053" fmla="*/ 6500054 h 6858079"/>
              <a:gd name="connsiteX4054" fmla="*/ 1876022 w 12192000"/>
              <a:gd name="connsiteY4054" fmla="*/ 6504746 h 6858079"/>
              <a:gd name="connsiteX4055" fmla="*/ 1814458 w 12192000"/>
              <a:gd name="connsiteY4055" fmla="*/ 6502941 h 6858079"/>
              <a:gd name="connsiteX4056" fmla="*/ 1695292 w 12192000"/>
              <a:gd name="connsiteY4056" fmla="*/ 6494642 h 6858079"/>
              <a:gd name="connsiteX4057" fmla="*/ 1695292 w 12192000"/>
              <a:gd name="connsiteY4057" fmla="*/ 6486341 h 6858079"/>
              <a:gd name="connsiteX4058" fmla="*/ 1708613 w 12192000"/>
              <a:gd name="connsiteY4058" fmla="*/ 6335136 h 6858079"/>
              <a:gd name="connsiteX4059" fmla="*/ 1725174 w 12192000"/>
              <a:gd name="connsiteY4059" fmla="*/ 6242031 h 6858079"/>
              <a:gd name="connsiteX4060" fmla="*/ 1732374 w 12192000"/>
              <a:gd name="connsiteY4060" fmla="*/ 6159753 h 6858079"/>
              <a:gd name="connsiteX4061" fmla="*/ 1732374 w 12192000"/>
              <a:gd name="connsiteY4061" fmla="*/ 6159391 h 6858079"/>
              <a:gd name="connsiteX4062" fmla="*/ 1739214 w 12192000"/>
              <a:gd name="connsiteY4062" fmla="*/ 6150730 h 6858079"/>
              <a:gd name="connsiteX4063" fmla="*/ 9920915 w 12192000"/>
              <a:gd name="connsiteY4063" fmla="*/ 6147860 h 6858079"/>
              <a:gd name="connsiteX4064" fmla="*/ 9923174 w 12192000"/>
              <a:gd name="connsiteY4064" fmla="*/ 6150123 h 6858079"/>
              <a:gd name="connsiteX4065" fmla="*/ 9880253 w 12192000"/>
              <a:gd name="connsiteY4065" fmla="*/ 6189507 h 6858079"/>
              <a:gd name="connsiteX4066" fmla="*/ 9877542 w 12192000"/>
              <a:gd name="connsiteY4066" fmla="*/ 6186337 h 6858079"/>
              <a:gd name="connsiteX4067" fmla="*/ 9920915 w 12192000"/>
              <a:gd name="connsiteY4067" fmla="*/ 6147860 h 6858079"/>
              <a:gd name="connsiteX4068" fmla="*/ 1187879 w 12192000"/>
              <a:gd name="connsiteY4068" fmla="*/ 6147462 h 6858079"/>
              <a:gd name="connsiteX4069" fmla="*/ 1183633 w 12192000"/>
              <a:gd name="connsiteY4069" fmla="*/ 6155958 h 6858079"/>
              <a:gd name="connsiteX4070" fmla="*/ 1133181 w 12192000"/>
              <a:gd name="connsiteY4070" fmla="*/ 6178141 h 6858079"/>
              <a:gd name="connsiteX4071" fmla="*/ 1133653 w 12192000"/>
              <a:gd name="connsiteY4071" fmla="*/ 6191828 h 6858079"/>
              <a:gd name="connsiteX4072" fmla="*/ 1133181 w 12192000"/>
              <a:gd name="connsiteY4072" fmla="*/ 6208347 h 6858079"/>
              <a:gd name="connsiteX4073" fmla="*/ 1220886 w 12192000"/>
              <a:gd name="connsiteY4073" fmla="*/ 6149350 h 6858079"/>
              <a:gd name="connsiteX4074" fmla="*/ 1187879 w 12192000"/>
              <a:gd name="connsiteY4074" fmla="*/ 6147462 h 6858079"/>
              <a:gd name="connsiteX4075" fmla="*/ 1173731 w 12192000"/>
              <a:gd name="connsiteY4075" fmla="*/ 6147462 h 6858079"/>
              <a:gd name="connsiteX4076" fmla="*/ 1132238 w 12192000"/>
              <a:gd name="connsiteY4076" fmla="*/ 6148878 h 6858079"/>
              <a:gd name="connsiteX4077" fmla="*/ 1132709 w 12192000"/>
              <a:gd name="connsiteY4077" fmla="*/ 6171060 h 6858079"/>
              <a:gd name="connsiteX4078" fmla="*/ 1173731 w 12192000"/>
              <a:gd name="connsiteY4078" fmla="*/ 6147462 h 6858079"/>
              <a:gd name="connsiteX4079" fmla="*/ 9911065 w 12192000"/>
              <a:gd name="connsiteY4079" fmla="*/ 6139894 h 6858079"/>
              <a:gd name="connsiteX4080" fmla="*/ 9914277 w 12192000"/>
              <a:gd name="connsiteY4080" fmla="*/ 6143030 h 6858079"/>
              <a:gd name="connsiteX4081" fmla="*/ 9878953 w 12192000"/>
              <a:gd name="connsiteY4081" fmla="*/ 6168565 h 6858079"/>
              <a:gd name="connsiteX4082" fmla="*/ 9876659 w 12192000"/>
              <a:gd name="connsiteY4082" fmla="*/ 6165429 h 6858079"/>
              <a:gd name="connsiteX4083" fmla="*/ 9911065 w 12192000"/>
              <a:gd name="connsiteY4083" fmla="*/ 6139894 h 6858079"/>
              <a:gd name="connsiteX4084" fmla="*/ 9065938 w 12192000"/>
              <a:gd name="connsiteY4084" fmla="*/ 6139092 h 6858079"/>
              <a:gd name="connsiteX4085" fmla="*/ 9067651 w 12192000"/>
              <a:gd name="connsiteY4085" fmla="*/ 6140208 h 6858079"/>
              <a:gd name="connsiteX4086" fmla="*/ 9051664 w 12192000"/>
              <a:gd name="connsiteY4086" fmla="*/ 6182072 h 6858079"/>
              <a:gd name="connsiteX4087" fmla="*/ 9043672 w 12192000"/>
              <a:gd name="connsiteY4087" fmla="*/ 6226167 h 6858079"/>
              <a:gd name="connsiteX4088" fmla="*/ 9039105 w 12192000"/>
              <a:gd name="connsiteY4088" fmla="*/ 6226167 h 6858079"/>
              <a:gd name="connsiteX4089" fmla="*/ 9047668 w 12192000"/>
              <a:gd name="connsiteY4089" fmla="*/ 6180954 h 6858079"/>
              <a:gd name="connsiteX4090" fmla="*/ 9065938 w 12192000"/>
              <a:gd name="connsiteY4090" fmla="*/ 6139092 h 6858079"/>
              <a:gd name="connsiteX4091" fmla="*/ 2047777 w 12192000"/>
              <a:gd name="connsiteY4091" fmla="*/ 6135913 h 6858079"/>
              <a:gd name="connsiteX4092" fmla="*/ 2049128 w 12192000"/>
              <a:gd name="connsiteY4092" fmla="*/ 6138911 h 6858079"/>
              <a:gd name="connsiteX4093" fmla="*/ 2014494 w 12192000"/>
              <a:gd name="connsiteY4093" fmla="*/ 6199767 h 6858079"/>
              <a:gd name="connsiteX4094" fmla="*/ 2009442 w 12192000"/>
              <a:gd name="connsiteY4094" fmla="*/ 6195830 h 6858079"/>
              <a:gd name="connsiteX4095" fmla="*/ 2044799 w 12192000"/>
              <a:gd name="connsiteY4095" fmla="*/ 6137478 h 6858079"/>
              <a:gd name="connsiteX4096" fmla="*/ 2047777 w 12192000"/>
              <a:gd name="connsiteY4096" fmla="*/ 6135913 h 6858079"/>
              <a:gd name="connsiteX4097" fmla="*/ 2043100 w 12192000"/>
              <a:gd name="connsiteY4097" fmla="*/ 6118715 h 6858079"/>
              <a:gd name="connsiteX4098" fmla="*/ 2043565 w 12192000"/>
              <a:gd name="connsiteY4098" fmla="*/ 6121718 h 6858079"/>
              <a:gd name="connsiteX4099" fmla="*/ 2034993 w 12192000"/>
              <a:gd name="connsiteY4099" fmla="*/ 6133732 h 6858079"/>
              <a:gd name="connsiteX4100" fmla="*/ 2027168 w 12192000"/>
              <a:gd name="connsiteY4100" fmla="*/ 6143625 h 6858079"/>
              <a:gd name="connsiteX4101" fmla="*/ 2023068 w 12192000"/>
              <a:gd name="connsiteY4101" fmla="*/ 6139739 h 6858079"/>
              <a:gd name="connsiteX4102" fmla="*/ 2031268 w 12192000"/>
              <a:gd name="connsiteY4102" fmla="*/ 6128432 h 6858079"/>
              <a:gd name="connsiteX4103" fmla="*/ 2039839 w 12192000"/>
              <a:gd name="connsiteY4103" fmla="*/ 6118891 h 6858079"/>
              <a:gd name="connsiteX4104" fmla="*/ 2043100 w 12192000"/>
              <a:gd name="connsiteY4104" fmla="*/ 6118715 h 6858079"/>
              <a:gd name="connsiteX4105" fmla="*/ 8743262 w 12192000"/>
              <a:gd name="connsiteY4105" fmla="*/ 6118411 h 6858079"/>
              <a:gd name="connsiteX4106" fmla="*/ 8622401 w 12192000"/>
              <a:gd name="connsiteY4106" fmla="*/ 6182060 h 6858079"/>
              <a:gd name="connsiteX4107" fmla="*/ 8560134 w 12192000"/>
              <a:gd name="connsiteY4107" fmla="*/ 6214170 h 6858079"/>
              <a:gd name="connsiteX4108" fmla="*/ 8531700 w 12192000"/>
              <a:gd name="connsiteY4108" fmla="*/ 6228117 h 6858079"/>
              <a:gd name="connsiteX4109" fmla="*/ 8519532 w 12192000"/>
              <a:gd name="connsiteY4109" fmla="*/ 6233030 h 6858079"/>
              <a:gd name="connsiteX4110" fmla="*/ 8554951 w 12192000"/>
              <a:gd name="connsiteY4110" fmla="*/ 6231537 h 6858079"/>
              <a:gd name="connsiteX4111" fmla="*/ 8601358 w 12192000"/>
              <a:gd name="connsiteY4111" fmla="*/ 6230645 h 6858079"/>
              <a:gd name="connsiteX4112" fmla="*/ 8679195 w 12192000"/>
              <a:gd name="connsiteY4112" fmla="*/ 6227246 h 6858079"/>
              <a:gd name="connsiteX4113" fmla="*/ 8712753 w 12192000"/>
              <a:gd name="connsiteY4113" fmla="*/ 6166586 h 6858079"/>
              <a:gd name="connsiteX4114" fmla="*/ 8730111 w 12192000"/>
              <a:gd name="connsiteY4114" fmla="*/ 6137872 h 6858079"/>
              <a:gd name="connsiteX4115" fmla="*/ 8743262 w 12192000"/>
              <a:gd name="connsiteY4115" fmla="*/ 6118411 h 6858079"/>
              <a:gd name="connsiteX4116" fmla="*/ 8750279 w 12192000"/>
              <a:gd name="connsiteY4116" fmla="*/ 6115686 h 6858079"/>
              <a:gd name="connsiteX4117" fmla="*/ 8737267 w 12192000"/>
              <a:gd name="connsiteY4117" fmla="*/ 6138251 h 6858079"/>
              <a:gd name="connsiteX4118" fmla="*/ 8720700 w 12192000"/>
              <a:gd name="connsiteY4118" fmla="*/ 6166806 h 6858079"/>
              <a:gd name="connsiteX4119" fmla="*/ 8698366 w 12192000"/>
              <a:gd name="connsiteY4119" fmla="*/ 6209054 h 6858079"/>
              <a:gd name="connsiteX4120" fmla="*/ 8756277 w 12192000"/>
              <a:gd name="connsiteY4120" fmla="*/ 6225812 h 6858079"/>
              <a:gd name="connsiteX4121" fmla="*/ 8813807 w 12192000"/>
              <a:gd name="connsiteY4121" fmla="*/ 6235059 h 6858079"/>
              <a:gd name="connsiteX4122" fmla="*/ 8810365 w 12192000"/>
              <a:gd name="connsiteY4122" fmla="*/ 6229481 h 6858079"/>
              <a:gd name="connsiteX4123" fmla="*/ 8788964 w 12192000"/>
              <a:gd name="connsiteY4123" fmla="*/ 6191550 h 6858079"/>
              <a:gd name="connsiteX4124" fmla="*/ 8766065 w 12192000"/>
              <a:gd name="connsiteY4124" fmla="*/ 6151115 h 6858079"/>
              <a:gd name="connsiteX4125" fmla="*/ 8750279 w 12192000"/>
              <a:gd name="connsiteY4125" fmla="*/ 6115686 h 6858079"/>
              <a:gd name="connsiteX4126" fmla="*/ 1670330 w 12192000"/>
              <a:gd name="connsiteY4126" fmla="*/ 6106856 h 6858079"/>
              <a:gd name="connsiteX4127" fmla="*/ 1673980 w 12192000"/>
              <a:gd name="connsiteY4127" fmla="*/ 6110359 h 6858079"/>
              <a:gd name="connsiteX4128" fmla="*/ 1661938 w 12192000"/>
              <a:gd name="connsiteY4128" fmla="*/ 6122272 h 6858079"/>
              <a:gd name="connsiteX4129" fmla="*/ 1657192 w 12192000"/>
              <a:gd name="connsiteY4129" fmla="*/ 6117717 h 6858079"/>
              <a:gd name="connsiteX4130" fmla="*/ 1670330 w 12192000"/>
              <a:gd name="connsiteY4130" fmla="*/ 6106856 h 6858079"/>
              <a:gd name="connsiteX4131" fmla="*/ 1688975 w 12192000"/>
              <a:gd name="connsiteY4131" fmla="*/ 6106579 h 6858079"/>
              <a:gd name="connsiteX4132" fmla="*/ 1692828 w 12192000"/>
              <a:gd name="connsiteY4132" fmla="*/ 6112019 h 6858079"/>
              <a:gd name="connsiteX4133" fmla="*/ 1682317 w 12192000"/>
              <a:gd name="connsiteY4133" fmla="*/ 6121448 h 6858079"/>
              <a:gd name="connsiteX4134" fmla="*/ 1678112 w 12192000"/>
              <a:gd name="connsiteY4134" fmla="*/ 6116734 h 6858079"/>
              <a:gd name="connsiteX4135" fmla="*/ 1688975 w 12192000"/>
              <a:gd name="connsiteY4135" fmla="*/ 6106579 h 6858079"/>
              <a:gd name="connsiteX4136" fmla="*/ 8750650 w 12192000"/>
              <a:gd name="connsiteY4136" fmla="*/ 6106210 h 6858079"/>
              <a:gd name="connsiteX4137" fmla="*/ 8763891 w 12192000"/>
              <a:gd name="connsiteY4137" fmla="*/ 6130770 h 6858079"/>
              <a:gd name="connsiteX4138" fmla="*/ 8777032 w 12192000"/>
              <a:gd name="connsiteY4138" fmla="*/ 6154029 h 6858079"/>
              <a:gd name="connsiteX4139" fmla="*/ 8806492 w 12192000"/>
              <a:gd name="connsiteY4139" fmla="*/ 6204034 h 6858079"/>
              <a:gd name="connsiteX4140" fmla="*/ 8820077 w 12192000"/>
              <a:gd name="connsiteY4140" fmla="*/ 6227864 h 6858079"/>
              <a:gd name="connsiteX4141" fmla="*/ 8823515 w 12192000"/>
              <a:gd name="connsiteY4141" fmla="*/ 6239874 h 6858079"/>
              <a:gd name="connsiteX4142" fmla="*/ 8810591 w 12192000"/>
              <a:gd name="connsiteY4142" fmla="*/ 6253186 h 6858079"/>
              <a:gd name="connsiteX4143" fmla="*/ 8808825 w 12192000"/>
              <a:gd name="connsiteY4143" fmla="*/ 6255024 h 6858079"/>
              <a:gd name="connsiteX4144" fmla="*/ 8700928 w 12192000"/>
              <a:gd name="connsiteY4144" fmla="*/ 6307167 h 6858079"/>
              <a:gd name="connsiteX4145" fmla="*/ 8644403 w 12192000"/>
              <a:gd name="connsiteY4145" fmla="*/ 6334332 h 6858079"/>
              <a:gd name="connsiteX4146" fmla="*/ 8588709 w 12192000"/>
              <a:gd name="connsiteY4146" fmla="*/ 6363147 h 6858079"/>
              <a:gd name="connsiteX4147" fmla="*/ 8583763 w 12192000"/>
              <a:gd name="connsiteY4147" fmla="*/ 6361499 h 6858079"/>
              <a:gd name="connsiteX4148" fmla="*/ 8582710 w 12192000"/>
              <a:gd name="connsiteY4148" fmla="*/ 6359566 h 6858079"/>
              <a:gd name="connsiteX4149" fmla="*/ 8582102 w 12192000"/>
              <a:gd name="connsiteY4149" fmla="*/ 6358203 h 6858079"/>
              <a:gd name="connsiteX4150" fmla="*/ 8514218 w 12192000"/>
              <a:gd name="connsiteY4150" fmla="*/ 6234426 h 6858079"/>
              <a:gd name="connsiteX4151" fmla="*/ 8515377 w 12192000"/>
              <a:gd name="connsiteY4151" fmla="*/ 6231224 h 6858079"/>
              <a:gd name="connsiteX4152" fmla="*/ 8517203 w 12192000"/>
              <a:gd name="connsiteY4152" fmla="*/ 6228879 h 6858079"/>
              <a:gd name="connsiteX4153" fmla="*/ 8539189 w 12192000"/>
              <a:gd name="connsiteY4153" fmla="*/ 6217215 h 6858079"/>
              <a:gd name="connsiteX4154" fmla="*/ 8567968 w 12192000"/>
              <a:gd name="connsiteY4154" fmla="*/ 6202538 h 6858079"/>
              <a:gd name="connsiteX4155" fmla="*/ 8626280 w 12192000"/>
              <a:gd name="connsiteY4155" fmla="*/ 6171222 h 6858079"/>
              <a:gd name="connsiteX4156" fmla="*/ 8744771 w 12192000"/>
              <a:gd name="connsiteY4156" fmla="*/ 6108048 h 6858079"/>
              <a:gd name="connsiteX4157" fmla="*/ 8746636 w 12192000"/>
              <a:gd name="connsiteY4157" fmla="*/ 6107509 h 6858079"/>
              <a:gd name="connsiteX4158" fmla="*/ 8750650 w 12192000"/>
              <a:gd name="connsiteY4158" fmla="*/ 6106210 h 6858079"/>
              <a:gd name="connsiteX4159" fmla="*/ 2488073 w 12192000"/>
              <a:gd name="connsiteY4159" fmla="*/ 6104807 h 6858079"/>
              <a:gd name="connsiteX4160" fmla="*/ 2513873 w 12192000"/>
              <a:gd name="connsiteY4160" fmla="*/ 6105165 h 6858079"/>
              <a:gd name="connsiteX4161" fmla="*/ 2513873 w 12192000"/>
              <a:gd name="connsiteY4161" fmla="*/ 6106235 h 6858079"/>
              <a:gd name="connsiteX4162" fmla="*/ 2488073 w 12192000"/>
              <a:gd name="connsiteY4162" fmla="*/ 6107663 h 6858079"/>
              <a:gd name="connsiteX4163" fmla="*/ 2467647 w 12192000"/>
              <a:gd name="connsiteY4163" fmla="*/ 6108733 h 6858079"/>
              <a:gd name="connsiteX4164" fmla="*/ 2468365 w 12192000"/>
              <a:gd name="connsiteY4164" fmla="*/ 6155496 h 6858079"/>
              <a:gd name="connsiteX4165" fmla="*/ 2466214 w 12192000"/>
              <a:gd name="connsiteY4165" fmla="*/ 6155496 h 6858079"/>
              <a:gd name="connsiteX4166" fmla="*/ 2465139 w 12192000"/>
              <a:gd name="connsiteY4166" fmla="*/ 6108733 h 6858079"/>
              <a:gd name="connsiteX4167" fmla="*/ 2465856 w 12192000"/>
              <a:gd name="connsiteY4167" fmla="*/ 6106235 h 6858079"/>
              <a:gd name="connsiteX4168" fmla="*/ 2488073 w 12192000"/>
              <a:gd name="connsiteY4168" fmla="*/ 6104807 h 6858079"/>
              <a:gd name="connsiteX4169" fmla="*/ 1656294 w 12192000"/>
              <a:gd name="connsiteY4169" fmla="*/ 6103696 h 6858079"/>
              <a:gd name="connsiteX4170" fmla="*/ 1659998 w 12192000"/>
              <a:gd name="connsiteY4170" fmla="*/ 6107584 h 6858079"/>
              <a:gd name="connsiteX4171" fmla="*/ 1651481 w 12192000"/>
              <a:gd name="connsiteY4171" fmla="*/ 6115711 h 6858079"/>
              <a:gd name="connsiteX4172" fmla="*/ 1642593 w 12192000"/>
              <a:gd name="connsiteY4172" fmla="*/ 6123838 h 6858079"/>
              <a:gd name="connsiteX4173" fmla="*/ 1638150 w 12192000"/>
              <a:gd name="connsiteY4173" fmla="*/ 6119598 h 6858079"/>
              <a:gd name="connsiteX4174" fmla="*/ 1656294 w 12192000"/>
              <a:gd name="connsiteY4174" fmla="*/ 6103696 h 6858079"/>
              <a:gd name="connsiteX4175" fmla="*/ 1643853 w 12192000"/>
              <a:gd name="connsiteY4175" fmla="*/ 6102163 h 6858079"/>
              <a:gd name="connsiteX4176" fmla="*/ 1647838 w 12192000"/>
              <a:gd name="connsiteY4176" fmla="*/ 6106499 h 6858079"/>
              <a:gd name="connsiteX4177" fmla="*/ 1620318 w 12192000"/>
              <a:gd name="connsiteY4177" fmla="*/ 6129266 h 6858079"/>
              <a:gd name="connsiteX4178" fmla="*/ 1617060 w 12192000"/>
              <a:gd name="connsiteY4178" fmla="*/ 6124207 h 6858079"/>
              <a:gd name="connsiteX4179" fmla="*/ 1643853 w 12192000"/>
              <a:gd name="connsiteY4179" fmla="*/ 6102163 h 6858079"/>
              <a:gd name="connsiteX4180" fmla="*/ 8748788 w 12192000"/>
              <a:gd name="connsiteY4180" fmla="*/ 6100404 h 6858079"/>
              <a:gd name="connsiteX4181" fmla="*/ 8749809 w 12192000"/>
              <a:gd name="connsiteY4181" fmla="*/ 6102297 h 6858079"/>
              <a:gd name="connsiteX4182" fmla="*/ 8722430 w 12192000"/>
              <a:gd name="connsiteY4182" fmla="*/ 6115614 h 6858079"/>
              <a:gd name="connsiteX4183" fmla="*/ 8698181 w 12192000"/>
              <a:gd name="connsiteY4183" fmla="*/ 6128280 h 6858079"/>
              <a:gd name="connsiteX4184" fmla="*/ 8698030 w 12192000"/>
              <a:gd name="connsiteY4184" fmla="*/ 6127502 h 6858079"/>
              <a:gd name="connsiteX4185" fmla="*/ 8711273 w 12192000"/>
              <a:gd name="connsiteY4185" fmla="*/ 6119398 h 6858079"/>
              <a:gd name="connsiteX4186" fmla="*/ 8723255 w 12192000"/>
              <a:gd name="connsiteY4186" fmla="*/ 6113176 h 6858079"/>
              <a:gd name="connsiteX4187" fmla="*/ 8748788 w 12192000"/>
              <a:gd name="connsiteY4187" fmla="*/ 6100404 h 6858079"/>
              <a:gd name="connsiteX4188" fmla="*/ 8746587 w 12192000"/>
              <a:gd name="connsiteY4188" fmla="*/ 6098201 h 6858079"/>
              <a:gd name="connsiteX4189" fmla="*/ 8747350 w 12192000"/>
              <a:gd name="connsiteY4189" fmla="*/ 6099765 h 6858079"/>
              <a:gd name="connsiteX4190" fmla="*/ 8705470 w 12192000"/>
              <a:gd name="connsiteY4190" fmla="*/ 6122105 h 6858079"/>
              <a:gd name="connsiteX4191" fmla="*/ 8705051 w 12192000"/>
              <a:gd name="connsiteY4191" fmla="*/ 6121569 h 6858079"/>
              <a:gd name="connsiteX4192" fmla="*/ 8746587 w 12192000"/>
              <a:gd name="connsiteY4192" fmla="*/ 6098201 h 6858079"/>
              <a:gd name="connsiteX4193" fmla="*/ 2539299 w 12192000"/>
              <a:gd name="connsiteY4193" fmla="*/ 6098090 h 6858079"/>
              <a:gd name="connsiteX4194" fmla="*/ 2539299 w 12192000"/>
              <a:gd name="connsiteY4194" fmla="*/ 6099518 h 6858079"/>
              <a:gd name="connsiteX4195" fmla="*/ 2461199 w 12192000"/>
              <a:gd name="connsiteY4195" fmla="*/ 6103447 h 6858079"/>
              <a:gd name="connsiteX4196" fmla="*/ 2461562 w 12192000"/>
              <a:gd name="connsiteY4196" fmla="*/ 6124875 h 6858079"/>
              <a:gd name="connsiteX4197" fmla="*/ 2461199 w 12192000"/>
              <a:gd name="connsiteY4197" fmla="*/ 6164160 h 6858079"/>
              <a:gd name="connsiteX4198" fmla="*/ 2460836 w 12192000"/>
              <a:gd name="connsiteY4198" fmla="*/ 6164160 h 6858079"/>
              <a:gd name="connsiteX4199" fmla="*/ 2459019 w 12192000"/>
              <a:gd name="connsiteY4199" fmla="*/ 6124875 h 6858079"/>
              <a:gd name="connsiteX4200" fmla="*/ 2458293 w 12192000"/>
              <a:gd name="connsiteY4200" fmla="*/ 6103447 h 6858079"/>
              <a:gd name="connsiteX4201" fmla="*/ 2458293 w 12192000"/>
              <a:gd name="connsiteY4201" fmla="*/ 6099876 h 6858079"/>
              <a:gd name="connsiteX4202" fmla="*/ 2539299 w 12192000"/>
              <a:gd name="connsiteY4202" fmla="*/ 6098090 h 6858079"/>
              <a:gd name="connsiteX4203" fmla="*/ 1628014 w 12192000"/>
              <a:gd name="connsiteY4203" fmla="*/ 6097513 h 6858079"/>
              <a:gd name="connsiteX4204" fmla="*/ 1627925 w 12192000"/>
              <a:gd name="connsiteY4204" fmla="*/ 6101577 h 6858079"/>
              <a:gd name="connsiteX4205" fmla="*/ 1594293 w 12192000"/>
              <a:gd name="connsiteY4205" fmla="*/ 6130552 h 6858079"/>
              <a:gd name="connsiteX4206" fmla="*/ 1591074 w 12192000"/>
              <a:gd name="connsiteY4206" fmla="*/ 6124898 h 6858079"/>
              <a:gd name="connsiteX4207" fmla="*/ 1624347 w 12192000"/>
              <a:gd name="connsiteY4207" fmla="*/ 6097690 h 6858079"/>
              <a:gd name="connsiteX4208" fmla="*/ 1628014 w 12192000"/>
              <a:gd name="connsiteY4208" fmla="*/ 6097513 h 6858079"/>
              <a:gd name="connsiteX4209" fmla="*/ 3047913 w 12192000"/>
              <a:gd name="connsiteY4209" fmla="*/ 6096500 h 6858079"/>
              <a:gd name="connsiteX4210" fmla="*/ 3047913 w 12192000"/>
              <a:gd name="connsiteY4210" fmla="*/ 6100475 h 6858079"/>
              <a:gd name="connsiteX4211" fmla="*/ 2971917 w 12192000"/>
              <a:gd name="connsiteY4211" fmla="*/ 6102463 h 6858079"/>
              <a:gd name="connsiteX4212" fmla="*/ 2894475 w 12192000"/>
              <a:gd name="connsiteY4212" fmla="*/ 6104053 h 6858079"/>
              <a:gd name="connsiteX4213" fmla="*/ 2894113 w 12192000"/>
              <a:gd name="connsiteY4213" fmla="*/ 6102065 h 6858079"/>
              <a:gd name="connsiteX4214" fmla="*/ 2971917 w 12192000"/>
              <a:gd name="connsiteY4214" fmla="*/ 6098885 h 6858079"/>
              <a:gd name="connsiteX4215" fmla="*/ 3047913 w 12192000"/>
              <a:gd name="connsiteY4215" fmla="*/ 6096500 h 6858079"/>
              <a:gd name="connsiteX4216" fmla="*/ 1598168 w 12192000"/>
              <a:gd name="connsiteY4216" fmla="*/ 6094213 h 6858079"/>
              <a:gd name="connsiteX4217" fmla="*/ 1603283 w 12192000"/>
              <a:gd name="connsiteY4217" fmla="*/ 6099272 h 6858079"/>
              <a:gd name="connsiteX4218" fmla="*/ 1560179 w 12192000"/>
              <a:gd name="connsiteY4218" fmla="*/ 6136855 h 6858079"/>
              <a:gd name="connsiteX4219" fmla="*/ 1555064 w 12192000"/>
              <a:gd name="connsiteY4219" fmla="*/ 6132881 h 6858079"/>
              <a:gd name="connsiteX4220" fmla="*/ 1576617 w 12192000"/>
              <a:gd name="connsiteY4220" fmla="*/ 6113366 h 6858079"/>
              <a:gd name="connsiteX4221" fmla="*/ 1598168 w 12192000"/>
              <a:gd name="connsiteY4221" fmla="*/ 6094213 h 6858079"/>
              <a:gd name="connsiteX4222" fmla="*/ 1572677 w 12192000"/>
              <a:gd name="connsiteY4222" fmla="*/ 6093820 h 6858079"/>
              <a:gd name="connsiteX4223" fmla="*/ 1576652 w 12192000"/>
              <a:gd name="connsiteY4223" fmla="*/ 6097738 h 6858079"/>
              <a:gd name="connsiteX4224" fmla="*/ 1531478 w 12192000"/>
              <a:gd name="connsiteY4224" fmla="*/ 6133356 h 6858079"/>
              <a:gd name="connsiteX4225" fmla="*/ 1527865 w 12192000"/>
              <a:gd name="connsiteY4225" fmla="*/ 6128370 h 6858079"/>
              <a:gd name="connsiteX4226" fmla="*/ 1572677 w 12192000"/>
              <a:gd name="connsiteY4226" fmla="*/ 6093820 h 6858079"/>
              <a:gd name="connsiteX4227" fmla="*/ 3049521 w 12192000"/>
              <a:gd name="connsiteY4227" fmla="*/ 6088549 h 6858079"/>
              <a:gd name="connsiteX4228" fmla="*/ 3049521 w 12192000"/>
              <a:gd name="connsiteY4228" fmla="*/ 6092140 h 6858079"/>
              <a:gd name="connsiteX4229" fmla="*/ 2838814 w 12192000"/>
              <a:gd name="connsiteY4229" fmla="*/ 6097166 h 6858079"/>
              <a:gd name="connsiteX4230" fmla="*/ 2838814 w 12192000"/>
              <a:gd name="connsiteY4230" fmla="*/ 6095372 h 6858079"/>
              <a:gd name="connsiteX4231" fmla="*/ 2943449 w 12192000"/>
              <a:gd name="connsiteY4231" fmla="*/ 6092140 h 6858079"/>
              <a:gd name="connsiteX4232" fmla="*/ 3049521 w 12192000"/>
              <a:gd name="connsiteY4232" fmla="*/ 6088549 h 6858079"/>
              <a:gd name="connsiteX4233" fmla="*/ 1534422 w 12192000"/>
              <a:gd name="connsiteY4233" fmla="*/ 6087621 h 6858079"/>
              <a:gd name="connsiteX4234" fmla="*/ 1535515 w 12192000"/>
              <a:gd name="connsiteY4234" fmla="*/ 6089750 h 6858079"/>
              <a:gd name="connsiteX4235" fmla="*/ 1504556 w 12192000"/>
              <a:gd name="connsiteY4235" fmla="*/ 6110678 h 6858079"/>
              <a:gd name="connsiteX4236" fmla="*/ 1478699 w 12192000"/>
              <a:gd name="connsiteY4236" fmla="*/ 6129478 h 6858079"/>
              <a:gd name="connsiteX4237" fmla="*/ 1474328 w 12192000"/>
              <a:gd name="connsiteY4237" fmla="*/ 6125576 h 6858079"/>
              <a:gd name="connsiteX4238" fmla="*/ 1502372 w 12192000"/>
              <a:gd name="connsiteY4238" fmla="*/ 6107486 h 6858079"/>
              <a:gd name="connsiteX4239" fmla="*/ 1534422 w 12192000"/>
              <a:gd name="connsiteY4239" fmla="*/ 6087621 h 6858079"/>
              <a:gd name="connsiteX4240" fmla="*/ 1558053 w 12192000"/>
              <a:gd name="connsiteY4240" fmla="*/ 6086187 h 6858079"/>
              <a:gd name="connsiteX4241" fmla="*/ 1557964 w 12192000"/>
              <a:gd name="connsiteY4241" fmla="*/ 6089916 h 6858079"/>
              <a:gd name="connsiteX4242" fmla="*/ 1504009 w 12192000"/>
              <a:gd name="connsiteY4242" fmla="*/ 6136839 h 6858079"/>
              <a:gd name="connsiteX4243" fmla="*/ 1499364 w 12192000"/>
              <a:gd name="connsiteY4243" fmla="*/ 6132838 h 6858079"/>
              <a:gd name="connsiteX4244" fmla="*/ 1524734 w 12192000"/>
              <a:gd name="connsiteY4244" fmla="*/ 6112104 h 6858079"/>
              <a:gd name="connsiteX4245" fmla="*/ 1554392 w 12192000"/>
              <a:gd name="connsiteY4245" fmla="*/ 6086278 h 6858079"/>
              <a:gd name="connsiteX4246" fmla="*/ 1558053 w 12192000"/>
              <a:gd name="connsiteY4246" fmla="*/ 6086187 h 6858079"/>
              <a:gd name="connsiteX4247" fmla="*/ 3051145 w 12192000"/>
              <a:gd name="connsiteY4247" fmla="*/ 6079009 h 6858079"/>
              <a:gd name="connsiteX4248" fmla="*/ 3051506 w 12192000"/>
              <a:gd name="connsiteY4248" fmla="*/ 6079369 h 6858079"/>
              <a:gd name="connsiteX4249" fmla="*/ 3065211 w 12192000"/>
              <a:gd name="connsiteY4249" fmla="*/ 6082616 h 6858079"/>
              <a:gd name="connsiteX4250" fmla="*/ 3070622 w 12192000"/>
              <a:gd name="connsiteY4250" fmla="*/ 6094880 h 6858079"/>
              <a:gd name="connsiteX4251" fmla="*/ 3070982 w 12192000"/>
              <a:gd name="connsiteY4251" fmla="*/ 6096323 h 6858079"/>
              <a:gd name="connsiteX4252" fmla="*/ 3074589 w 12192000"/>
              <a:gd name="connsiteY4252" fmla="*/ 6259728 h 6858079"/>
              <a:gd name="connsiteX4253" fmla="*/ 3073507 w 12192000"/>
              <a:gd name="connsiteY4253" fmla="*/ 6376240 h 6858079"/>
              <a:gd name="connsiteX4254" fmla="*/ 3084328 w 12192000"/>
              <a:gd name="connsiteY4254" fmla="*/ 6360368 h 6858079"/>
              <a:gd name="connsiteX4255" fmla="*/ 3102361 w 12192000"/>
              <a:gd name="connsiteY4255" fmla="*/ 6340529 h 6858079"/>
              <a:gd name="connsiteX4256" fmla="*/ 3103805 w 12192000"/>
              <a:gd name="connsiteY4256" fmla="*/ 6341972 h 6858079"/>
              <a:gd name="connsiteX4257" fmla="*/ 3086492 w 12192000"/>
              <a:gd name="connsiteY4257" fmla="*/ 6362172 h 6858079"/>
              <a:gd name="connsiteX4258" fmla="*/ 3073868 w 12192000"/>
              <a:gd name="connsiteY4258" fmla="*/ 6380209 h 6858079"/>
              <a:gd name="connsiteX4259" fmla="*/ 3073507 w 12192000"/>
              <a:gd name="connsiteY4259" fmla="*/ 6380209 h 6858079"/>
              <a:gd name="connsiteX4260" fmla="*/ 3073507 w 12192000"/>
              <a:gd name="connsiteY4260" fmla="*/ 6396079 h 6858079"/>
              <a:gd name="connsiteX4261" fmla="*/ 3104887 w 12192000"/>
              <a:gd name="connsiteY4261" fmla="*/ 6356761 h 6858079"/>
              <a:gd name="connsiteX4262" fmla="*/ 3106690 w 12192000"/>
              <a:gd name="connsiteY4262" fmla="*/ 6357843 h 6858079"/>
              <a:gd name="connsiteX4263" fmla="*/ 3073507 w 12192000"/>
              <a:gd name="connsiteY4263" fmla="*/ 6401851 h 6858079"/>
              <a:gd name="connsiteX4264" fmla="*/ 3073868 w 12192000"/>
              <a:gd name="connsiteY4264" fmla="*/ 6416641 h 6858079"/>
              <a:gd name="connsiteX4265" fmla="*/ 3089377 w 12192000"/>
              <a:gd name="connsiteY4265" fmla="*/ 6396440 h 6858079"/>
              <a:gd name="connsiteX4266" fmla="*/ 3108133 w 12192000"/>
              <a:gd name="connsiteY4266" fmla="*/ 6374798 h 6858079"/>
              <a:gd name="connsiteX4267" fmla="*/ 3109575 w 12192000"/>
              <a:gd name="connsiteY4267" fmla="*/ 6375519 h 6858079"/>
              <a:gd name="connsiteX4268" fmla="*/ 3091541 w 12192000"/>
              <a:gd name="connsiteY4268" fmla="*/ 6397883 h 6858079"/>
              <a:gd name="connsiteX4269" fmla="*/ 3076032 w 12192000"/>
              <a:gd name="connsiteY4269" fmla="*/ 6419887 h 6858079"/>
              <a:gd name="connsiteX4270" fmla="*/ 3073868 w 12192000"/>
              <a:gd name="connsiteY4270" fmla="*/ 6420608 h 6858079"/>
              <a:gd name="connsiteX4271" fmla="*/ 3073868 w 12192000"/>
              <a:gd name="connsiteY4271" fmla="*/ 6429626 h 6858079"/>
              <a:gd name="connsiteX4272" fmla="*/ 3074229 w 12192000"/>
              <a:gd name="connsiteY4272" fmla="*/ 6433234 h 6858079"/>
              <a:gd name="connsiteX4273" fmla="*/ 3109936 w 12192000"/>
              <a:gd name="connsiteY4273" fmla="*/ 6389226 h 6858079"/>
              <a:gd name="connsiteX4274" fmla="*/ 3112100 w 12192000"/>
              <a:gd name="connsiteY4274" fmla="*/ 6390308 h 6858079"/>
              <a:gd name="connsiteX4275" fmla="*/ 3074229 w 12192000"/>
              <a:gd name="connsiteY4275" fmla="*/ 6439366 h 6858079"/>
              <a:gd name="connsiteX4276" fmla="*/ 3074589 w 12192000"/>
              <a:gd name="connsiteY4276" fmla="*/ 6453795 h 6858079"/>
              <a:gd name="connsiteX4277" fmla="*/ 3108133 w 12192000"/>
              <a:gd name="connsiteY4277" fmla="*/ 6415558 h 6858079"/>
              <a:gd name="connsiteX4278" fmla="*/ 3109575 w 12192000"/>
              <a:gd name="connsiteY4278" fmla="*/ 6416280 h 6858079"/>
              <a:gd name="connsiteX4279" fmla="*/ 3076032 w 12192000"/>
              <a:gd name="connsiteY4279" fmla="*/ 6457763 h 6858079"/>
              <a:gd name="connsiteX4280" fmla="*/ 3074589 w 12192000"/>
              <a:gd name="connsiteY4280" fmla="*/ 6458484 h 6858079"/>
              <a:gd name="connsiteX4281" fmla="*/ 3074950 w 12192000"/>
              <a:gd name="connsiteY4281" fmla="*/ 6470388 h 6858079"/>
              <a:gd name="connsiteX4282" fmla="*/ 3083245 w 12192000"/>
              <a:gd name="connsiteY4282" fmla="*/ 6461730 h 6858079"/>
              <a:gd name="connsiteX4283" fmla="*/ 3094787 w 12192000"/>
              <a:gd name="connsiteY4283" fmla="*/ 6447663 h 6858079"/>
              <a:gd name="connsiteX4284" fmla="*/ 3104526 w 12192000"/>
              <a:gd name="connsiteY4284" fmla="*/ 6435037 h 6858079"/>
              <a:gd name="connsiteX4285" fmla="*/ 3106329 w 12192000"/>
              <a:gd name="connsiteY4285" fmla="*/ 6436120 h 6858079"/>
              <a:gd name="connsiteX4286" fmla="*/ 3100198 w 12192000"/>
              <a:gd name="connsiteY4286" fmla="*/ 6445498 h 6858079"/>
              <a:gd name="connsiteX4287" fmla="*/ 3087935 w 12192000"/>
              <a:gd name="connsiteY4287" fmla="*/ 6461370 h 6858079"/>
              <a:gd name="connsiteX4288" fmla="*/ 3074950 w 12192000"/>
              <a:gd name="connsiteY4288" fmla="*/ 6477242 h 6858079"/>
              <a:gd name="connsiteX4289" fmla="*/ 3075310 w 12192000"/>
              <a:gd name="connsiteY4289" fmla="*/ 6486620 h 6858079"/>
              <a:gd name="connsiteX4290" fmla="*/ 3086852 w 12192000"/>
              <a:gd name="connsiteY4290" fmla="*/ 6471469 h 6858079"/>
              <a:gd name="connsiteX4291" fmla="*/ 3102361 w 12192000"/>
              <a:gd name="connsiteY4291" fmla="*/ 6451630 h 6858079"/>
              <a:gd name="connsiteX4292" fmla="*/ 3103805 w 12192000"/>
              <a:gd name="connsiteY4292" fmla="*/ 6452713 h 6858079"/>
              <a:gd name="connsiteX4293" fmla="*/ 3091541 w 12192000"/>
              <a:gd name="connsiteY4293" fmla="*/ 6469666 h 6858079"/>
              <a:gd name="connsiteX4294" fmla="*/ 3075671 w 12192000"/>
              <a:gd name="connsiteY4294" fmla="*/ 6492031 h 6858079"/>
              <a:gd name="connsiteX4295" fmla="*/ 3075310 w 12192000"/>
              <a:gd name="connsiteY4295" fmla="*/ 6492391 h 6858079"/>
              <a:gd name="connsiteX4296" fmla="*/ 3075671 w 12192000"/>
              <a:gd name="connsiteY4296" fmla="*/ 6506820 h 6858079"/>
              <a:gd name="connsiteX4297" fmla="*/ 3100919 w 12192000"/>
              <a:gd name="connsiteY4297" fmla="*/ 6473273 h 6858079"/>
              <a:gd name="connsiteX4298" fmla="*/ 3102722 w 12192000"/>
              <a:gd name="connsiteY4298" fmla="*/ 6474356 h 6858079"/>
              <a:gd name="connsiteX4299" fmla="*/ 3076032 w 12192000"/>
              <a:gd name="connsiteY4299" fmla="*/ 6511149 h 6858079"/>
              <a:gd name="connsiteX4300" fmla="*/ 3075671 w 12192000"/>
              <a:gd name="connsiteY4300" fmla="*/ 6511510 h 6858079"/>
              <a:gd name="connsiteX4301" fmla="*/ 3076032 w 12192000"/>
              <a:gd name="connsiteY4301" fmla="*/ 6524496 h 6858079"/>
              <a:gd name="connsiteX4302" fmla="*/ 3090098 w 12192000"/>
              <a:gd name="connsiteY4302" fmla="*/ 6505378 h 6858079"/>
              <a:gd name="connsiteX4303" fmla="*/ 3102361 w 12192000"/>
              <a:gd name="connsiteY4303" fmla="*/ 6488424 h 6858079"/>
              <a:gd name="connsiteX4304" fmla="*/ 3104165 w 12192000"/>
              <a:gd name="connsiteY4304" fmla="*/ 6489145 h 6858079"/>
              <a:gd name="connsiteX4305" fmla="*/ 3092263 w 12192000"/>
              <a:gd name="connsiteY4305" fmla="*/ 6506820 h 6858079"/>
              <a:gd name="connsiteX4306" fmla="*/ 3076032 w 12192000"/>
              <a:gd name="connsiteY4306" fmla="*/ 6531349 h 6858079"/>
              <a:gd name="connsiteX4307" fmla="*/ 3076392 w 12192000"/>
              <a:gd name="connsiteY4307" fmla="*/ 6541089 h 6858079"/>
              <a:gd name="connsiteX4308" fmla="*/ 3101280 w 12192000"/>
              <a:gd name="connsiteY4308" fmla="*/ 6506820 h 6858079"/>
              <a:gd name="connsiteX4309" fmla="*/ 3103084 w 12192000"/>
              <a:gd name="connsiteY4309" fmla="*/ 6507903 h 6858079"/>
              <a:gd name="connsiteX4310" fmla="*/ 3077475 w 12192000"/>
              <a:gd name="connsiteY4310" fmla="*/ 6546860 h 6858079"/>
              <a:gd name="connsiteX4311" fmla="*/ 3076754 w 12192000"/>
              <a:gd name="connsiteY4311" fmla="*/ 6547581 h 6858079"/>
              <a:gd name="connsiteX4312" fmla="*/ 3076754 w 12192000"/>
              <a:gd name="connsiteY4312" fmla="*/ 6555878 h 6858079"/>
              <a:gd name="connsiteX4313" fmla="*/ 3098755 w 12192000"/>
              <a:gd name="connsiteY4313" fmla="*/ 6524135 h 6858079"/>
              <a:gd name="connsiteX4314" fmla="*/ 3101640 w 12192000"/>
              <a:gd name="connsiteY4314" fmla="*/ 6525217 h 6858079"/>
              <a:gd name="connsiteX4315" fmla="*/ 3076754 w 12192000"/>
              <a:gd name="connsiteY4315" fmla="*/ 6563093 h 6858079"/>
              <a:gd name="connsiteX4316" fmla="*/ 3077114 w 12192000"/>
              <a:gd name="connsiteY4316" fmla="*/ 6572831 h 6858079"/>
              <a:gd name="connsiteX4317" fmla="*/ 3079278 w 12192000"/>
              <a:gd name="connsiteY4317" fmla="*/ 6570306 h 6858079"/>
              <a:gd name="connsiteX4318" fmla="*/ 3099837 w 12192000"/>
              <a:gd name="connsiteY4318" fmla="*/ 6544335 h 6858079"/>
              <a:gd name="connsiteX4319" fmla="*/ 3101280 w 12192000"/>
              <a:gd name="connsiteY4319" fmla="*/ 6545056 h 6858079"/>
              <a:gd name="connsiteX4320" fmla="*/ 3077114 w 12192000"/>
              <a:gd name="connsiteY4320" fmla="*/ 6579324 h 6858079"/>
              <a:gd name="connsiteX4321" fmla="*/ 3077835 w 12192000"/>
              <a:gd name="connsiteY4321" fmla="*/ 6597000 h 6858079"/>
              <a:gd name="connsiteX4322" fmla="*/ 3102722 w 12192000"/>
              <a:gd name="connsiteY4322" fmla="*/ 6558764 h 6858079"/>
              <a:gd name="connsiteX4323" fmla="*/ 3104526 w 12192000"/>
              <a:gd name="connsiteY4323" fmla="*/ 6560207 h 6858079"/>
              <a:gd name="connsiteX4324" fmla="*/ 3078196 w 12192000"/>
              <a:gd name="connsiteY4324" fmla="*/ 6602411 h 6858079"/>
              <a:gd name="connsiteX4325" fmla="*/ 3077835 w 12192000"/>
              <a:gd name="connsiteY4325" fmla="*/ 6603132 h 6858079"/>
              <a:gd name="connsiteX4326" fmla="*/ 3077835 w 12192000"/>
              <a:gd name="connsiteY4326" fmla="*/ 6605296 h 6858079"/>
              <a:gd name="connsiteX4327" fmla="*/ 3077835 w 12192000"/>
              <a:gd name="connsiteY4327" fmla="*/ 6613593 h 6858079"/>
              <a:gd name="connsiteX4328" fmla="*/ 3103084 w 12192000"/>
              <a:gd name="connsiteY4328" fmla="*/ 6578603 h 6858079"/>
              <a:gd name="connsiteX4329" fmla="*/ 3104887 w 12192000"/>
              <a:gd name="connsiteY4329" fmla="*/ 6579686 h 6858079"/>
              <a:gd name="connsiteX4330" fmla="*/ 3078196 w 12192000"/>
              <a:gd name="connsiteY4330" fmla="*/ 6620807 h 6858079"/>
              <a:gd name="connsiteX4331" fmla="*/ 3078196 w 12192000"/>
              <a:gd name="connsiteY4331" fmla="*/ 6635957 h 6858079"/>
              <a:gd name="connsiteX4332" fmla="*/ 3104887 w 12192000"/>
              <a:gd name="connsiteY4332" fmla="*/ 6598442 h 6858079"/>
              <a:gd name="connsiteX4333" fmla="*/ 3106690 w 12192000"/>
              <a:gd name="connsiteY4333" fmla="*/ 6599886 h 6858079"/>
              <a:gd name="connsiteX4334" fmla="*/ 3078557 w 12192000"/>
              <a:gd name="connsiteY4334" fmla="*/ 6641729 h 6858079"/>
              <a:gd name="connsiteX4335" fmla="*/ 3078557 w 12192000"/>
              <a:gd name="connsiteY4335" fmla="*/ 6656158 h 6858079"/>
              <a:gd name="connsiteX4336" fmla="*/ 3088656 w 12192000"/>
              <a:gd name="connsiteY4336" fmla="*/ 6642811 h 6858079"/>
              <a:gd name="connsiteX4337" fmla="*/ 3103444 w 12192000"/>
              <a:gd name="connsiteY4337" fmla="*/ 6622250 h 6858079"/>
              <a:gd name="connsiteX4338" fmla="*/ 3104526 w 12192000"/>
              <a:gd name="connsiteY4338" fmla="*/ 6622611 h 6858079"/>
              <a:gd name="connsiteX4339" fmla="*/ 3090098 w 12192000"/>
              <a:gd name="connsiteY4339" fmla="*/ 6644254 h 6858079"/>
              <a:gd name="connsiteX4340" fmla="*/ 3078557 w 12192000"/>
              <a:gd name="connsiteY4340" fmla="*/ 6660847 h 6858079"/>
              <a:gd name="connsiteX4341" fmla="*/ 3078917 w 12192000"/>
              <a:gd name="connsiteY4341" fmla="*/ 6672390 h 6858079"/>
              <a:gd name="connsiteX4342" fmla="*/ 3102722 w 12192000"/>
              <a:gd name="connsiteY4342" fmla="*/ 6637401 h 6858079"/>
              <a:gd name="connsiteX4343" fmla="*/ 3104887 w 12192000"/>
              <a:gd name="connsiteY4343" fmla="*/ 6638482 h 6858079"/>
              <a:gd name="connsiteX4344" fmla="*/ 3091541 w 12192000"/>
              <a:gd name="connsiteY4344" fmla="*/ 6659044 h 6858079"/>
              <a:gd name="connsiteX4345" fmla="*/ 3079278 w 12192000"/>
              <a:gd name="connsiteY4345" fmla="*/ 6678523 h 6858079"/>
              <a:gd name="connsiteX4346" fmla="*/ 3079278 w 12192000"/>
              <a:gd name="connsiteY4346" fmla="*/ 6689344 h 6858079"/>
              <a:gd name="connsiteX4347" fmla="*/ 3101640 w 12192000"/>
              <a:gd name="connsiteY4347" fmla="*/ 6656519 h 6858079"/>
              <a:gd name="connsiteX4348" fmla="*/ 3103444 w 12192000"/>
              <a:gd name="connsiteY4348" fmla="*/ 6657240 h 6858079"/>
              <a:gd name="connsiteX4349" fmla="*/ 3079278 w 12192000"/>
              <a:gd name="connsiteY4349" fmla="*/ 6695476 h 6858079"/>
              <a:gd name="connsiteX4350" fmla="*/ 3079638 w 12192000"/>
              <a:gd name="connsiteY4350" fmla="*/ 6709544 h 6858079"/>
              <a:gd name="connsiteX4351" fmla="*/ 3100919 w 12192000"/>
              <a:gd name="connsiteY4351" fmla="*/ 6675998 h 6858079"/>
              <a:gd name="connsiteX4352" fmla="*/ 3102361 w 12192000"/>
              <a:gd name="connsiteY4352" fmla="*/ 6677800 h 6858079"/>
              <a:gd name="connsiteX4353" fmla="*/ 3079638 w 12192000"/>
              <a:gd name="connsiteY4353" fmla="*/ 6716037 h 6858079"/>
              <a:gd name="connsiteX4354" fmla="*/ 3081938 w 12192000"/>
              <a:gd name="connsiteY4354" fmla="*/ 6849143 h 6858079"/>
              <a:gd name="connsiteX4355" fmla="*/ 3082112 w 12192000"/>
              <a:gd name="connsiteY4355" fmla="*/ 6858000 h 6858079"/>
              <a:gd name="connsiteX4356" fmla="*/ 3074977 w 12192000"/>
              <a:gd name="connsiteY4356" fmla="*/ 6858000 h 6858079"/>
              <a:gd name="connsiteX4357" fmla="*/ 3074376 w 12192000"/>
              <a:gd name="connsiteY4357" fmla="*/ 6828155 h 6858079"/>
              <a:gd name="connsiteX4358" fmla="*/ 3070261 w 12192000"/>
              <a:gd name="connsiteY4358" fmla="*/ 6612872 h 6858079"/>
              <a:gd name="connsiteX4359" fmla="*/ 3065211 w 12192000"/>
              <a:gd name="connsiteY4359" fmla="*/ 6437201 h 6858079"/>
              <a:gd name="connsiteX4360" fmla="*/ 3064850 w 12192000"/>
              <a:gd name="connsiteY4360" fmla="*/ 6259728 h 6858079"/>
              <a:gd name="connsiteX4361" fmla="*/ 3060883 w 12192000"/>
              <a:gd name="connsiteY4361" fmla="*/ 6101734 h 6858079"/>
              <a:gd name="connsiteX4362" fmla="*/ 3057998 w 12192000"/>
              <a:gd name="connsiteY4362" fmla="*/ 6088748 h 6858079"/>
              <a:gd name="connsiteX4363" fmla="*/ 3050784 w 12192000"/>
              <a:gd name="connsiteY4363" fmla="*/ 6085862 h 6858079"/>
              <a:gd name="connsiteX4364" fmla="*/ 3047538 w 12192000"/>
              <a:gd name="connsiteY4364" fmla="*/ 6085862 h 6858079"/>
              <a:gd name="connsiteX4365" fmla="*/ 3046095 w 12192000"/>
              <a:gd name="connsiteY4365" fmla="*/ 6085862 h 6858079"/>
              <a:gd name="connsiteX4366" fmla="*/ 3045374 w 12192000"/>
              <a:gd name="connsiteY4366" fmla="*/ 6085862 h 6858079"/>
              <a:gd name="connsiteX4367" fmla="*/ 2461067 w 12192000"/>
              <a:gd name="connsiteY4367" fmla="*/ 6096684 h 6858079"/>
              <a:gd name="connsiteX4368" fmla="*/ 2460705 w 12192000"/>
              <a:gd name="connsiteY4368" fmla="*/ 6096684 h 6858079"/>
              <a:gd name="connsiteX4369" fmla="*/ 2454214 w 12192000"/>
              <a:gd name="connsiteY4369" fmla="*/ 6100291 h 6858079"/>
              <a:gd name="connsiteX4370" fmla="*/ 2453131 w 12192000"/>
              <a:gd name="connsiteY4370" fmla="*/ 6107145 h 6858079"/>
              <a:gd name="connsiteX4371" fmla="*/ 2462148 w 12192000"/>
              <a:gd name="connsiteY4371" fmla="*/ 6433595 h 6858079"/>
              <a:gd name="connsiteX4372" fmla="*/ 2464674 w 12192000"/>
              <a:gd name="connsiteY4372" fmla="*/ 6601328 h 6858079"/>
              <a:gd name="connsiteX4373" fmla="*/ 2465395 w 12192000"/>
              <a:gd name="connsiteY4373" fmla="*/ 6745255 h 6858079"/>
              <a:gd name="connsiteX4374" fmla="*/ 2464989 w 12192000"/>
              <a:gd name="connsiteY4374" fmla="*/ 6845805 h 6858079"/>
              <a:gd name="connsiteX4375" fmla="*/ 2465157 w 12192000"/>
              <a:gd name="connsiteY4375" fmla="*/ 6858000 h 6858079"/>
              <a:gd name="connsiteX4376" fmla="*/ 2454952 w 12192000"/>
              <a:gd name="connsiteY4376" fmla="*/ 6858000 h 6858079"/>
              <a:gd name="connsiteX4377" fmla="*/ 2454574 w 12192000"/>
              <a:gd name="connsiteY4377" fmla="*/ 6792509 h 6858079"/>
              <a:gd name="connsiteX4378" fmla="*/ 2453131 w 12192000"/>
              <a:gd name="connsiteY4378" fmla="*/ 6607461 h 6858079"/>
              <a:gd name="connsiteX4379" fmla="*/ 2444835 w 12192000"/>
              <a:gd name="connsiteY4379" fmla="*/ 6105341 h 6858079"/>
              <a:gd name="connsiteX4380" fmla="*/ 2445196 w 12192000"/>
              <a:gd name="connsiteY4380" fmla="*/ 6104980 h 6858079"/>
              <a:gd name="connsiteX4381" fmla="*/ 2444835 w 12192000"/>
              <a:gd name="connsiteY4381" fmla="*/ 6103538 h 6858079"/>
              <a:gd name="connsiteX4382" fmla="*/ 2446279 w 12192000"/>
              <a:gd name="connsiteY4382" fmla="*/ 6093437 h 6858079"/>
              <a:gd name="connsiteX4383" fmla="*/ 2462870 w 12192000"/>
              <a:gd name="connsiteY4383" fmla="*/ 6087666 h 6858079"/>
              <a:gd name="connsiteX4384" fmla="*/ 2463230 w 12192000"/>
              <a:gd name="connsiteY4384" fmla="*/ 6087666 h 6858079"/>
              <a:gd name="connsiteX4385" fmla="*/ 3051145 w 12192000"/>
              <a:gd name="connsiteY4385" fmla="*/ 6079009 h 6858079"/>
              <a:gd name="connsiteX4386" fmla="*/ 1043191 w 12192000"/>
              <a:gd name="connsiteY4386" fmla="*/ 6073859 h 6858079"/>
              <a:gd name="connsiteX4387" fmla="*/ 1087410 w 12192000"/>
              <a:gd name="connsiteY4387" fmla="*/ 6074096 h 6858079"/>
              <a:gd name="connsiteX4388" fmla="*/ 1087410 w 12192000"/>
              <a:gd name="connsiteY4388" fmla="*/ 6081658 h 6858079"/>
              <a:gd name="connsiteX4389" fmla="*/ 999800 w 12192000"/>
              <a:gd name="connsiteY4389" fmla="*/ 6079768 h 6858079"/>
              <a:gd name="connsiteX4390" fmla="*/ 999328 w 12192000"/>
              <a:gd name="connsiteY4390" fmla="*/ 6076459 h 6858079"/>
              <a:gd name="connsiteX4391" fmla="*/ 1043191 w 12192000"/>
              <a:gd name="connsiteY4391" fmla="*/ 6073859 h 6858079"/>
              <a:gd name="connsiteX4392" fmla="*/ 3029060 w 12192000"/>
              <a:gd name="connsiteY4392" fmla="*/ 6071782 h 6858079"/>
              <a:gd name="connsiteX4393" fmla="*/ 3076813 w 12192000"/>
              <a:gd name="connsiteY4393" fmla="*/ 6072867 h 6858079"/>
              <a:gd name="connsiteX4394" fmla="*/ 3078249 w 12192000"/>
              <a:gd name="connsiteY4394" fmla="*/ 6075760 h 6858079"/>
              <a:gd name="connsiteX4395" fmla="*/ 3078609 w 12192000"/>
              <a:gd name="connsiteY4395" fmla="*/ 6076483 h 6858079"/>
              <a:gd name="connsiteX4396" fmla="*/ 3080404 w 12192000"/>
              <a:gd name="connsiteY4396" fmla="*/ 6194001 h 6858079"/>
              <a:gd name="connsiteX4397" fmla="*/ 3079327 w 12192000"/>
              <a:gd name="connsiteY4397" fmla="*/ 6194001 h 6858079"/>
              <a:gd name="connsiteX4398" fmla="*/ 3074659 w 12192000"/>
              <a:gd name="connsiteY4398" fmla="*/ 6076483 h 6858079"/>
              <a:gd name="connsiteX4399" fmla="*/ 3029060 w 12192000"/>
              <a:gd name="connsiteY4399" fmla="*/ 6075036 h 6858079"/>
              <a:gd name="connsiteX4400" fmla="*/ 2986332 w 12192000"/>
              <a:gd name="connsiteY4400" fmla="*/ 6075036 h 6858079"/>
              <a:gd name="connsiteX4401" fmla="*/ 2985974 w 12192000"/>
              <a:gd name="connsiteY4401" fmla="*/ 6073952 h 6858079"/>
              <a:gd name="connsiteX4402" fmla="*/ 3029060 w 12192000"/>
              <a:gd name="connsiteY4402" fmla="*/ 6071782 h 6858079"/>
              <a:gd name="connsiteX4403" fmla="*/ 1521220 w 12192000"/>
              <a:gd name="connsiteY4403" fmla="*/ 6071369 h 6858079"/>
              <a:gd name="connsiteX4404" fmla="*/ 1521940 w 12192000"/>
              <a:gd name="connsiteY4404" fmla="*/ 6072084 h 6858079"/>
              <a:gd name="connsiteX4405" fmla="*/ 1488421 w 12192000"/>
              <a:gd name="connsiteY4405" fmla="*/ 6096396 h 6858079"/>
              <a:gd name="connsiteX4406" fmla="*/ 1449135 w 12192000"/>
              <a:gd name="connsiteY4406" fmla="*/ 6127860 h 6858079"/>
              <a:gd name="connsiteX4407" fmla="*/ 1444450 w 12192000"/>
              <a:gd name="connsiteY4407" fmla="*/ 6123211 h 6858079"/>
              <a:gd name="connsiteX4408" fmla="*/ 1482294 w 12192000"/>
              <a:gd name="connsiteY4408" fmla="*/ 6094609 h 6858079"/>
              <a:gd name="connsiteX4409" fmla="*/ 1503199 w 12192000"/>
              <a:gd name="connsiteY4409" fmla="*/ 6082809 h 6858079"/>
              <a:gd name="connsiteX4410" fmla="*/ 1520139 w 12192000"/>
              <a:gd name="connsiteY4410" fmla="*/ 6072084 h 6858079"/>
              <a:gd name="connsiteX4411" fmla="*/ 1519778 w 12192000"/>
              <a:gd name="connsiteY4411" fmla="*/ 6072084 h 6858079"/>
              <a:gd name="connsiteX4412" fmla="*/ 10866559 w 12192000"/>
              <a:gd name="connsiteY4412" fmla="*/ 6068967 h 6858079"/>
              <a:gd name="connsiteX4413" fmla="*/ 10878146 w 12192000"/>
              <a:gd name="connsiteY4413" fmla="*/ 6075361 h 6858079"/>
              <a:gd name="connsiteX4414" fmla="*/ 10887188 w 12192000"/>
              <a:gd name="connsiteY4414" fmla="*/ 6070814 h 6858079"/>
              <a:gd name="connsiteX4415" fmla="*/ 11030171 w 12192000"/>
              <a:gd name="connsiteY4415" fmla="*/ 6072519 h 6858079"/>
              <a:gd name="connsiteX4416" fmla="*/ 11030171 w 12192000"/>
              <a:gd name="connsiteY4416" fmla="*/ 6081615 h 6858079"/>
              <a:gd name="connsiteX4417" fmla="*/ 10887188 w 12192000"/>
              <a:gd name="connsiteY4417" fmla="*/ 6092984 h 6858079"/>
              <a:gd name="connsiteX4418" fmla="*/ 10881536 w 12192000"/>
              <a:gd name="connsiteY4418" fmla="*/ 6090710 h 6858079"/>
              <a:gd name="connsiteX4419" fmla="*/ 10901317 w 12192000"/>
              <a:gd name="connsiteY4419" fmla="*/ 6205539 h 6858079"/>
              <a:gd name="connsiteX4420" fmla="*/ 10929573 w 12192000"/>
              <a:gd name="connsiteY4420" fmla="*/ 6334579 h 6858079"/>
              <a:gd name="connsiteX4421" fmla="*/ 10923922 w 12192000"/>
              <a:gd name="connsiteY4421" fmla="*/ 6335716 h 6858079"/>
              <a:gd name="connsiteX4422" fmla="*/ 10880971 w 12192000"/>
              <a:gd name="connsiteY4422" fmla="*/ 6202128 h 6858079"/>
              <a:gd name="connsiteX4423" fmla="*/ 10858366 w 12192000"/>
              <a:gd name="connsiteY4423" fmla="*/ 6078772 h 6858079"/>
              <a:gd name="connsiteX4424" fmla="*/ 10866559 w 12192000"/>
              <a:gd name="connsiteY4424" fmla="*/ 6068967 h 6858079"/>
              <a:gd name="connsiteX4425" fmla="*/ 3050922 w 12192000"/>
              <a:gd name="connsiteY4425" fmla="*/ 6066850 h 6858079"/>
              <a:gd name="connsiteX4426" fmla="*/ 3082197 w 12192000"/>
              <a:gd name="connsiteY4426" fmla="*/ 6066850 h 6858079"/>
              <a:gd name="connsiteX4427" fmla="*/ 3082924 w 12192000"/>
              <a:gd name="connsiteY4427" fmla="*/ 6066850 h 6858079"/>
              <a:gd name="connsiteX4428" fmla="*/ 3085469 w 12192000"/>
              <a:gd name="connsiteY4428" fmla="*/ 6068283 h 6858079"/>
              <a:gd name="connsiteX4429" fmla="*/ 3087651 w 12192000"/>
              <a:gd name="connsiteY4429" fmla="*/ 6136408 h 6858079"/>
              <a:gd name="connsiteX4430" fmla="*/ 3085833 w 12192000"/>
              <a:gd name="connsiteY4430" fmla="*/ 6136408 h 6858079"/>
              <a:gd name="connsiteX4431" fmla="*/ 3082197 w 12192000"/>
              <a:gd name="connsiteY4431" fmla="*/ 6069718 h 6858079"/>
              <a:gd name="connsiteX4432" fmla="*/ 3081469 w 12192000"/>
              <a:gd name="connsiteY4432" fmla="*/ 6070076 h 6858079"/>
              <a:gd name="connsiteX4433" fmla="*/ 3046194 w 12192000"/>
              <a:gd name="connsiteY4433" fmla="*/ 6070076 h 6858079"/>
              <a:gd name="connsiteX4434" fmla="*/ 3010556 w 12192000"/>
              <a:gd name="connsiteY4434" fmla="*/ 6069359 h 6858079"/>
              <a:gd name="connsiteX4435" fmla="*/ 3010556 w 12192000"/>
              <a:gd name="connsiteY4435" fmla="*/ 6068283 h 6858079"/>
              <a:gd name="connsiteX4436" fmla="*/ 3050922 w 12192000"/>
              <a:gd name="connsiteY4436" fmla="*/ 6066850 h 6858079"/>
              <a:gd name="connsiteX4437" fmla="*/ 11217464 w 12192000"/>
              <a:gd name="connsiteY4437" fmla="*/ 6062184 h 6858079"/>
              <a:gd name="connsiteX4438" fmla="*/ 11251441 w 12192000"/>
              <a:gd name="connsiteY4438" fmla="*/ 6220603 h 6858079"/>
              <a:gd name="connsiteX4439" fmla="*/ 11357901 w 12192000"/>
              <a:gd name="connsiteY4439" fmla="*/ 6473508 h 6858079"/>
              <a:gd name="connsiteX4440" fmla="*/ 11653498 w 12192000"/>
              <a:gd name="connsiteY4440" fmla="*/ 6442956 h 6858079"/>
              <a:gd name="connsiteX4441" fmla="*/ 11668221 w 12192000"/>
              <a:gd name="connsiteY4441" fmla="*/ 6442956 h 6858079"/>
              <a:gd name="connsiteX4442" fmla="*/ 11679546 w 12192000"/>
              <a:gd name="connsiteY4442" fmla="*/ 6182696 h 6858079"/>
              <a:gd name="connsiteX4443" fmla="*/ 11682944 w 12192000"/>
              <a:gd name="connsiteY4443" fmla="*/ 6086512 h 6858079"/>
              <a:gd name="connsiteX4444" fmla="*/ 11254838 w 12192000"/>
              <a:gd name="connsiteY4444" fmla="*/ 6065012 h 6858079"/>
              <a:gd name="connsiteX4445" fmla="*/ 11217464 w 12192000"/>
              <a:gd name="connsiteY4445" fmla="*/ 6062184 h 6858079"/>
              <a:gd name="connsiteX4446" fmla="*/ 2804323 w 12192000"/>
              <a:gd name="connsiteY4446" fmla="*/ 6061669 h 6858079"/>
              <a:gd name="connsiteX4447" fmla="*/ 2804207 w 12192000"/>
              <a:gd name="connsiteY4447" fmla="*/ 6061926 h 6858079"/>
              <a:gd name="connsiteX4448" fmla="*/ 2804065 w 12192000"/>
              <a:gd name="connsiteY4448" fmla="*/ 6061942 h 6858079"/>
              <a:gd name="connsiteX4449" fmla="*/ 2730966 w 12192000"/>
              <a:gd name="connsiteY4449" fmla="*/ 6057005 h 6858079"/>
              <a:gd name="connsiteX4450" fmla="*/ 2734109 w 12192000"/>
              <a:gd name="connsiteY4450" fmla="*/ 6063194 h 6858079"/>
              <a:gd name="connsiteX4451" fmla="*/ 2734807 w 12192000"/>
              <a:gd name="connsiteY4451" fmla="*/ 6062850 h 6858079"/>
              <a:gd name="connsiteX4452" fmla="*/ 2736551 w 12192000"/>
              <a:gd name="connsiteY4452" fmla="*/ 6057005 h 6858079"/>
              <a:gd name="connsiteX4453" fmla="*/ 2730966 w 12192000"/>
              <a:gd name="connsiteY4453" fmla="*/ 6057005 h 6858079"/>
              <a:gd name="connsiteX4454" fmla="*/ 2738296 w 12192000"/>
              <a:gd name="connsiteY4454" fmla="*/ 6056318 h 6858079"/>
              <a:gd name="connsiteX4455" fmla="*/ 2736203 w 12192000"/>
              <a:gd name="connsiteY4455" fmla="*/ 6063881 h 6858079"/>
              <a:gd name="connsiteX4456" fmla="*/ 2735853 w 12192000"/>
              <a:gd name="connsiteY4456" fmla="*/ 6064569 h 6858079"/>
              <a:gd name="connsiteX4457" fmla="*/ 2728872 w 12192000"/>
              <a:gd name="connsiteY4457" fmla="*/ 6056661 h 6858079"/>
              <a:gd name="connsiteX4458" fmla="*/ 2738296 w 12192000"/>
              <a:gd name="connsiteY4458" fmla="*/ 6056318 h 6858079"/>
              <a:gd name="connsiteX4459" fmla="*/ 1093659 w 12192000"/>
              <a:gd name="connsiteY4459" fmla="*/ 6054373 h 6858079"/>
              <a:gd name="connsiteX4460" fmla="*/ 1093659 w 12192000"/>
              <a:gd name="connsiteY4460" fmla="*/ 6060702 h 6858079"/>
              <a:gd name="connsiteX4461" fmla="*/ 975975 w 12192000"/>
              <a:gd name="connsiteY4461" fmla="*/ 6062963 h 6858079"/>
              <a:gd name="connsiteX4462" fmla="*/ 975503 w 12192000"/>
              <a:gd name="connsiteY4462" fmla="*/ 6060702 h 6858079"/>
              <a:gd name="connsiteX4463" fmla="*/ 1093659 w 12192000"/>
              <a:gd name="connsiteY4463" fmla="*/ 6054373 h 6858079"/>
              <a:gd name="connsiteX4464" fmla="*/ 2802040 w 12192000"/>
              <a:gd name="connsiteY4464" fmla="*/ 6053567 h 6858079"/>
              <a:gd name="connsiteX4465" fmla="*/ 2802402 w 12192000"/>
              <a:gd name="connsiteY4465" fmla="*/ 6053931 h 6858079"/>
              <a:gd name="connsiteX4466" fmla="*/ 2808539 w 12192000"/>
              <a:gd name="connsiteY4466" fmla="*/ 6057201 h 6858079"/>
              <a:gd name="connsiteX4467" fmla="*/ 2804323 w 12192000"/>
              <a:gd name="connsiteY4467" fmla="*/ 6061669 h 6858079"/>
              <a:gd name="connsiteX4468" fmla="*/ 2806012 w 12192000"/>
              <a:gd name="connsiteY4468" fmla="*/ 6057929 h 6858079"/>
              <a:gd name="connsiteX4469" fmla="*/ 2802402 w 12192000"/>
              <a:gd name="connsiteY4469" fmla="*/ 6056475 h 6858079"/>
              <a:gd name="connsiteX4470" fmla="*/ 2802040 w 12192000"/>
              <a:gd name="connsiteY4470" fmla="*/ 6056475 h 6858079"/>
              <a:gd name="connsiteX4471" fmla="*/ 2752223 w 12192000"/>
              <a:gd name="connsiteY4471" fmla="*/ 6056475 h 6858079"/>
              <a:gd name="connsiteX4472" fmla="*/ 2746808 w 12192000"/>
              <a:gd name="connsiteY4472" fmla="*/ 6060836 h 6858079"/>
              <a:gd name="connsiteX4473" fmla="*/ 2752223 w 12192000"/>
              <a:gd name="connsiteY4473" fmla="*/ 6062653 h 6858079"/>
              <a:gd name="connsiteX4474" fmla="*/ 2797709 w 12192000"/>
              <a:gd name="connsiteY4474" fmla="*/ 6063017 h 6858079"/>
              <a:gd name="connsiteX4475" fmla="*/ 2797709 w 12192000"/>
              <a:gd name="connsiteY4475" fmla="*/ 6062653 h 6858079"/>
              <a:gd name="connsiteX4476" fmla="*/ 2804065 w 12192000"/>
              <a:gd name="connsiteY4476" fmla="*/ 6061942 h 6858079"/>
              <a:gd name="connsiteX4477" fmla="*/ 2801680 w 12192000"/>
              <a:gd name="connsiteY4477" fmla="*/ 6064470 h 6858079"/>
              <a:gd name="connsiteX4478" fmla="*/ 2800597 w 12192000"/>
              <a:gd name="connsiteY4478" fmla="*/ 6064108 h 6858079"/>
              <a:gd name="connsiteX4479" fmla="*/ 2751862 w 12192000"/>
              <a:gd name="connsiteY4479" fmla="*/ 6065561 h 6858079"/>
              <a:gd name="connsiteX4480" fmla="*/ 2744281 w 12192000"/>
              <a:gd name="connsiteY4480" fmla="*/ 6060473 h 6858079"/>
              <a:gd name="connsiteX4481" fmla="*/ 2749335 w 12192000"/>
              <a:gd name="connsiteY4481" fmla="*/ 6055021 h 6858079"/>
              <a:gd name="connsiteX4482" fmla="*/ 2750418 w 12192000"/>
              <a:gd name="connsiteY4482" fmla="*/ 6054657 h 6858079"/>
              <a:gd name="connsiteX4483" fmla="*/ 2750780 w 12192000"/>
              <a:gd name="connsiteY4483" fmla="*/ 6054657 h 6858079"/>
              <a:gd name="connsiteX4484" fmla="*/ 2802040 w 12192000"/>
              <a:gd name="connsiteY4484" fmla="*/ 6053567 h 6858079"/>
              <a:gd name="connsiteX4485" fmla="*/ 1836000 w 12192000"/>
              <a:gd name="connsiteY4485" fmla="*/ 6051368 h 6858079"/>
              <a:gd name="connsiteX4486" fmla="*/ 1884525 w 12192000"/>
              <a:gd name="connsiteY4486" fmla="*/ 6054683 h 6858079"/>
              <a:gd name="connsiteX4487" fmla="*/ 1882347 w 12192000"/>
              <a:gd name="connsiteY4487" fmla="*/ 6062013 h 6858079"/>
              <a:gd name="connsiteX4488" fmla="*/ 1787568 w 12192000"/>
              <a:gd name="connsiteY4488" fmla="*/ 6058872 h 6858079"/>
              <a:gd name="connsiteX4489" fmla="*/ 1787205 w 12192000"/>
              <a:gd name="connsiteY4489" fmla="*/ 6055382 h 6858079"/>
              <a:gd name="connsiteX4490" fmla="*/ 1836000 w 12192000"/>
              <a:gd name="connsiteY4490" fmla="*/ 6051368 h 6858079"/>
              <a:gd name="connsiteX4491" fmla="*/ 10832394 w 12192000"/>
              <a:gd name="connsiteY4491" fmla="*/ 6048039 h 6858079"/>
              <a:gd name="connsiteX4492" fmla="*/ 10836358 w 12192000"/>
              <a:gd name="connsiteY4492" fmla="*/ 6115368 h 6858079"/>
              <a:gd name="connsiteX4493" fmla="*/ 10935457 w 12192000"/>
              <a:gd name="connsiteY4493" fmla="*/ 6436167 h 6858079"/>
              <a:gd name="connsiteX4494" fmla="*/ 11043051 w 12192000"/>
              <a:gd name="connsiteY4494" fmla="*/ 6607599 h 6858079"/>
              <a:gd name="connsiteX4495" fmla="*/ 11152342 w 12192000"/>
              <a:gd name="connsiteY4495" fmla="*/ 6545363 h 6858079"/>
              <a:gd name="connsiteX4496" fmla="*/ 11169422 w 12192000"/>
              <a:gd name="connsiteY4496" fmla="*/ 6538838 h 6858079"/>
              <a:gd name="connsiteX4497" fmla="*/ 11306370 w 12192000"/>
              <a:gd name="connsiteY4497" fmla="*/ 6486522 h 6858079"/>
              <a:gd name="connsiteX4498" fmla="*/ 11167631 w 12192000"/>
              <a:gd name="connsiteY4498" fmla="*/ 6058789 h 6858079"/>
              <a:gd name="connsiteX4499" fmla="*/ 10832394 w 12192000"/>
              <a:gd name="connsiteY4499" fmla="*/ 6048039 h 6858079"/>
              <a:gd name="connsiteX4500" fmla="*/ 9209995 w 12192000"/>
              <a:gd name="connsiteY4500" fmla="*/ 6040363 h 6858079"/>
              <a:gd name="connsiteX4501" fmla="*/ 9090522 w 12192000"/>
              <a:gd name="connsiteY4501" fmla="*/ 6093217 h 6858079"/>
              <a:gd name="connsiteX4502" fmla="*/ 9054063 w 12192000"/>
              <a:gd name="connsiteY4502" fmla="*/ 6151695 h 6858079"/>
              <a:gd name="connsiteX4503" fmla="*/ 9034992 w 12192000"/>
              <a:gd name="connsiteY4503" fmla="*/ 6218608 h 6858079"/>
              <a:gd name="connsiteX4504" fmla="*/ 9029383 w 12192000"/>
              <a:gd name="connsiteY4504" fmla="*/ 6218046 h 6858079"/>
              <a:gd name="connsiteX4505" fmla="*/ 9029383 w 12192000"/>
              <a:gd name="connsiteY4505" fmla="*/ 6212423 h 6858079"/>
              <a:gd name="connsiteX4506" fmla="*/ 8944686 w 12192000"/>
              <a:gd name="connsiteY4506" fmla="*/ 6218046 h 6858079"/>
              <a:gd name="connsiteX4507" fmla="*/ 8937394 w 12192000"/>
              <a:gd name="connsiteY4507" fmla="*/ 6238850 h 6858079"/>
              <a:gd name="connsiteX4508" fmla="*/ 8932907 w 12192000"/>
              <a:gd name="connsiteY4508" fmla="*/ 6237163 h 6858079"/>
              <a:gd name="connsiteX4509" fmla="*/ 8939638 w 12192000"/>
              <a:gd name="connsiteY4509" fmla="*/ 6219169 h 6858079"/>
              <a:gd name="connsiteX4510" fmla="*/ 8926176 w 12192000"/>
              <a:gd name="connsiteY4510" fmla="*/ 6224231 h 6858079"/>
              <a:gd name="connsiteX4511" fmla="*/ 8922810 w 12192000"/>
              <a:gd name="connsiteY4511" fmla="*/ 6232664 h 6858079"/>
              <a:gd name="connsiteX4512" fmla="*/ 8917762 w 12192000"/>
              <a:gd name="connsiteY4512" fmla="*/ 6230415 h 6858079"/>
              <a:gd name="connsiteX4513" fmla="*/ 8919445 w 12192000"/>
              <a:gd name="connsiteY4513" fmla="*/ 6227604 h 6858079"/>
              <a:gd name="connsiteX4514" fmla="*/ 8863915 w 12192000"/>
              <a:gd name="connsiteY4514" fmla="*/ 6277085 h 6858079"/>
              <a:gd name="connsiteX4515" fmla="*/ 8845406 w 12192000"/>
              <a:gd name="connsiteY4515" fmla="*/ 6358618 h 6858079"/>
              <a:gd name="connsiteX4516" fmla="*/ 8858307 w 12192000"/>
              <a:gd name="connsiteY4516" fmla="*/ 6399665 h 6858079"/>
              <a:gd name="connsiteX4517" fmla="*/ 8882425 w 12192000"/>
              <a:gd name="connsiteY4517" fmla="*/ 6431715 h 6858079"/>
              <a:gd name="connsiteX4518" fmla="*/ 8960952 w 12192000"/>
              <a:gd name="connsiteY4518" fmla="*/ 6461516 h 6858079"/>
              <a:gd name="connsiteX4519" fmla="*/ 9052941 w 12192000"/>
              <a:gd name="connsiteY4519" fmla="*/ 6464890 h 6858079"/>
              <a:gd name="connsiteX4520" fmla="*/ 9147735 w 12192000"/>
              <a:gd name="connsiteY4520" fmla="*/ 6463766 h 6858079"/>
              <a:gd name="connsiteX4521" fmla="*/ 9156710 w 12192000"/>
              <a:gd name="connsiteY4521" fmla="*/ 6463766 h 6858079"/>
              <a:gd name="connsiteX4522" fmla="*/ 9156710 w 12192000"/>
              <a:gd name="connsiteY4522" fmla="*/ 6448584 h 6858079"/>
              <a:gd name="connsiteX4523" fmla="*/ 9146613 w 12192000"/>
              <a:gd name="connsiteY4523" fmla="*/ 6436214 h 6858079"/>
              <a:gd name="connsiteX4524" fmla="*/ 9148296 w 12192000"/>
              <a:gd name="connsiteY4524" fmla="*/ 6434526 h 6858079"/>
              <a:gd name="connsiteX4525" fmla="*/ 9156710 w 12192000"/>
              <a:gd name="connsiteY4525" fmla="*/ 6444086 h 6858079"/>
              <a:gd name="connsiteX4526" fmla="*/ 9156710 w 12192000"/>
              <a:gd name="connsiteY4526" fmla="*/ 6436214 h 6858079"/>
              <a:gd name="connsiteX4527" fmla="*/ 9147735 w 12192000"/>
              <a:gd name="connsiteY4527" fmla="*/ 6425531 h 6858079"/>
              <a:gd name="connsiteX4528" fmla="*/ 9148857 w 12192000"/>
              <a:gd name="connsiteY4528" fmla="*/ 6423843 h 6858079"/>
              <a:gd name="connsiteX4529" fmla="*/ 9156710 w 12192000"/>
              <a:gd name="connsiteY4529" fmla="*/ 6432277 h 6858079"/>
              <a:gd name="connsiteX4530" fmla="*/ 9157271 w 12192000"/>
              <a:gd name="connsiteY4530" fmla="*/ 6410911 h 6858079"/>
              <a:gd name="connsiteX4531" fmla="*/ 9155588 w 12192000"/>
              <a:gd name="connsiteY4531" fmla="*/ 6364241 h 6858079"/>
              <a:gd name="connsiteX4532" fmla="*/ 9111837 w 12192000"/>
              <a:gd name="connsiteY4532" fmla="*/ 6355244 h 6858079"/>
              <a:gd name="connsiteX4533" fmla="*/ 9117446 w 12192000"/>
              <a:gd name="connsiteY4533" fmla="*/ 6307449 h 6858079"/>
              <a:gd name="connsiteX4534" fmla="*/ 9145490 w 12192000"/>
              <a:gd name="connsiteY4534" fmla="*/ 6266964 h 6858079"/>
              <a:gd name="connsiteX4535" fmla="*/ 9161197 w 12192000"/>
              <a:gd name="connsiteY4535" fmla="*/ 6247284 h 6858079"/>
              <a:gd name="connsiteX4536" fmla="*/ 9172415 w 12192000"/>
              <a:gd name="connsiteY4536" fmla="*/ 6230978 h 6858079"/>
              <a:gd name="connsiteX4537" fmla="*/ 9197655 w 12192000"/>
              <a:gd name="connsiteY4537" fmla="*/ 6211297 h 6858079"/>
              <a:gd name="connsiteX4538" fmla="*/ 9199339 w 12192000"/>
              <a:gd name="connsiteY4538" fmla="*/ 6210174 h 6858079"/>
              <a:gd name="connsiteX4539" fmla="*/ 9235236 w 12192000"/>
              <a:gd name="connsiteY4539" fmla="*/ 6211860 h 6858079"/>
              <a:gd name="connsiteX4540" fmla="*/ 9249821 w 12192000"/>
              <a:gd name="connsiteY4540" fmla="*/ 6229292 h 6858079"/>
              <a:gd name="connsiteX4541" fmla="*/ 9266086 w 12192000"/>
              <a:gd name="connsiteY4541" fmla="*/ 6250658 h 6858079"/>
              <a:gd name="connsiteX4542" fmla="*/ 9298619 w 12192000"/>
              <a:gd name="connsiteY4542" fmla="*/ 6292268 h 6858079"/>
              <a:gd name="connsiteX4543" fmla="*/ 9328908 w 12192000"/>
              <a:gd name="connsiteY4543" fmla="*/ 6335002 h 6858079"/>
              <a:gd name="connsiteX4544" fmla="*/ 9332000 w 12192000"/>
              <a:gd name="connsiteY4544" fmla="*/ 6348608 h 6858079"/>
              <a:gd name="connsiteX4545" fmla="*/ 9331368 w 12192000"/>
              <a:gd name="connsiteY4545" fmla="*/ 6326783 h 6858079"/>
              <a:gd name="connsiteX4546" fmla="*/ 9318745 w 12192000"/>
              <a:gd name="connsiteY4546" fmla="*/ 6309252 h 6858079"/>
              <a:gd name="connsiteX4547" fmla="*/ 9305551 w 12192000"/>
              <a:gd name="connsiteY4547" fmla="*/ 6292286 h 6858079"/>
              <a:gd name="connsiteX4548" fmla="*/ 9307846 w 12192000"/>
              <a:gd name="connsiteY4548" fmla="*/ 6290023 h 6858079"/>
              <a:gd name="connsiteX4549" fmla="*/ 9323909 w 12192000"/>
              <a:gd name="connsiteY4549" fmla="*/ 6310947 h 6858079"/>
              <a:gd name="connsiteX4550" fmla="*/ 9337104 w 12192000"/>
              <a:gd name="connsiteY4550" fmla="*/ 6331871 h 6858079"/>
              <a:gd name="connsiteX4551" fmla="*/ 9338920 w 12192000"/>
              <a:gd name="connsiteY4551" fmla="*/ 6341773 h 6858079"/>
              <a:gd name="connsiteX4552" fmla="*/ 9340056 w 12192000"/>
              <a:gd name="connsiteY4552" fmla="*/ 6351196 h 6858079"/>
              <a:gd name="connsiteX4553" fmla="*/ 9333088 w 12192000"/>
              <a:gd name="connsiteY4553" fmla="*/ 6366934 h 6858079"/>
              <a:gd name="connsiteX4554" fmla="*/ 9332515 w 12192000"/>
              <a:gd name="connsiteY4554" fmla="*/ 6366368 h 6858079"/>
              <a:gd name="connsiteX4555" fmla="*/ 9332240 w 12192000"/>
              <a:gd name="connsiteY4555" fmla="*/ 6356914 h 6858079"/>
              <a:gd name="connsiteX4556" fmla="*/ 9324421 w 12192000"/>
              <a:gd name="connsiteY4556" fmla="*/ 6371550 h 6858079"/>
              <a:gd name="connsiteX4557" fmla="*/ 9286279 w 12192000"/>
              <a:gd name="connsiteY4557" fmla="*/ 6378861 h 6858079"/>
              <a:gd name="connsiteX4558" fmla="*/ 9283600 w 12192000"/>
              <a:gd name="connsiteY4558" fmla="*/ 6380949 h 6858079"/>
              <a:gd name="connsiteX4559" fmla="*/ 9295496 w 12192000"/>
              <a:gd name="connsiteY4559" fmla="*/ 6378518 h 6858079"/>
              <a:gd name="connsiteX4560" fmla="*/ 9296060 w 12192000"/>
              <a:gd name="connsiteY4560" fmla="*/ 6381862 h 6858079"/>
              <a:gd name="connsiteX4561" fmla="*/ 9279696 w 12192000"/>
              <a:gd name="connsiteY4561" fmla="*/ 6385208 h 6858079"/>
              <a:gd name="connsiteX4562" fmla="*/ 9272362 w 12192000"/>
              <a:gd name="connsiteY4562" fmla="*/ 6406394 h 6858079"/>
              <a:gd name="connsiteX4563" fmla="*/ 9272362 w 12192000"/>
              <a:gd name="connsiteY4563" fmla="*/ 6455458 h 6858079"/>
              <a:gd name="connsiteX4564" fmla="*/ 9271234 w 12192000"/>
              <a:gd name="connsiteY4564" fmla="*/ 6455458 h 6858079"/>
              <a:gd name="connsiteX4565" fmla="*/ 9270106 w 12192000"/>
              <a:gd name="connsiteY4565" fmla="*/ 6395243 h 6858079"/>
              <a:gd name="connsiteX4566" fmla="*/ 9275475 w 12192000"/>
              <a:gd name="connsiteY4566" fmla="*/ 6387284 h 6858079"/>
              <a:gd name="connsiteX4567" fmla="*/ 9266086 w 12192000"/>
              <a:gd name="connsiteY4567" fmla="*/ 6394604 h 6858079"/>
              <a:gd name="connsiteX4568" fmla="*/ 9263844 w 12192000"/>
              <a:gd name="connsiteY4568" fmla="*/ 6421031 h 6858079"/>
              <a:gd name="connsiteX4569" fmla="*/ 9264405 w 12192000"/>
              <a:gd name="connsiteY4569" fmla="*/ 6464327 h 6858079"/>
              <a:gd name="connsiteX4570" fmla="*/ 9388365 w 12192000"/>
              <a:gd name="connsiteY4570" fmla="*/ 6471638 h 6858079"/>
              <a:gd name="connsiteX4571" fmla="*/ 9492694 w 12192000"/>
              <a:gd name="connsiteY4571" fmla="*/ 6462078 h 6858079"/>
              <a:gd name="connsiteX4572" fmla="*/ 9517935 w 12192000"/>
              <a:gd name="connsiteY4572" fmla="*/ 6450271 h 6858079"/>
              <a:gd name="connsiteX4573" fmla="*/ 9568978 w 12192000"/>
              <a:gd name="connsiteY4573" fmla="*/ 6396291 h 6858079"/>
              <a:gd name="connsiteX4574" fmla="*/ 9585805 w 12192000"/>
              <a:gd name="connsiteY4574" fmla="*/ 6311948 h 6858079"/>
              <a:gd name="connsiteX4575" fmla="*/ 9531958 w 12192000"/>
              <a:gd name="connsiteY4575" fmla="*/ 6194991 h 6858079"/>
              <a:gd name="connsiteX4576" fmla="*/ 9470258 w 12192000"/>
              <a:gd name="connsiteY4576" fmla="*/ 6174750 h 6858079"/>
              <a:gd name="connsiteX4577" fmla="*/ 9404631 w 12192000"/>
              <a:gd name="connsiteY4577" fmla="*/ 6187682 h 6858079"/>
              <a:gd name="connsiteX4578" fmla="*/ 9396778 w 12192000"/>
              <a:gd name="connsiteY4578" fmla="*/ 6188245 h 6858079"/>
              <a:gd name="connsiteX4579" fmla="*/ 9392291 w 12192000"/>
              <a:gd name="connsiteY4579" fmla="*/ 6183745 h 6858079"/>
              <a:gd name="connsiteX4580" fmla="*/ 9384999 w 12192000"/>
              <a:gd name="connsiteY4580" fmla="*/ 6150009 h 6858079"/>
              <a:gd name="connsiteX4581" fmla="*/ 9370978 w 12192000"/>
              <a:gd name="connsiteY4581" fmla="*/ 6117958 h 6858079"/>
              <a:gd name="connsiteX4582" fmla="*/ 9328347 w 12192000"/>
              <a:gd name="connsiteY4582" fmla="*/ 6071288 h 6858079"/>
              <a:gd name="connsiteX4583" fmla="*/ 9209995 w 12192000"/>
              <a:gd name="connsiteY4583" fmla="*/ 6040363 h 6858079"/>
              <a:gd name="connsiteX4584" fmla="*/ 1842852 w 12192000"/>
              <a:gd name="connsiteY4584" fmla="*/ 6039977 h 6858079"/>
              <a:gd name="connsiteX4585" fmla="*/ 1929082 w 12192000"/>
              <a:gd name="connsiteY4585" fmla="*/ 6040745 h 6858079"/>
              <a:gd name="connsiteX4586" fmla="*/ 1929082 w 12192000"/>
              <a:gd name="connsiteY4586" fmla="*/ 6048421 h 6858079"/>
              <a:gd name="connsiteX4587" fmla="*/ 1836356 w 12192000"/>
              <a:gd name="connsiteY4587" fmla="*/ 6047269 h 6858079"/>
              <a:gd name="connsiteX4588" fmla="*/ 1757341 w 12192000"/>
              <a:gd name="connsiteY4588" fmla="*/ 6045734 h 6858079"/>
              <a:gd name="connsiteX4589" fmla="*/ 1758061 w 12192000"/>
              <a:gd name="connsiteY4589" fmla="*/ 6041128 h 6858079"/>
              <a:gd name="connsiteX4590" fmla="*/ 1842852 w 12192000"/>
              <a:gd name="connsiteY4590" fmla="*/ 6039977 h 6858079"/>
              <a:gd name="connsiteX4591" fmla="*/ 1101490 w 12192000"/>
              <a:gd name="connsiteY4591" fmla="*/ 6036857 h 6858079"/>
              <a:gd name="connsiteX4592" fmla="*/ 1102912 w 12192000"/>
              <a:gd name="connsiteY4592" fmla="*/ 6043036 h 6858079"/>
              <a:gd name="connsiteX4593" fmla="*/ 949891 w 12192000"/>
              <a:gd name="connsiteY4593" fmla="*/ 6052066 h 6858079"/>
              <a:gd name="connsiteX4594" fmla="*/ 948944 w 12192000"/>
              <a:gd name="connsiteY4594" fmla="*/ 6049215 h 6858079"/>
              <a:gd name="connsiteX4595" fmla="*/ 1101490 w 12192000"/>
              <a:gd name="connsiteY4595" fmla="*/ 6036857 h 6858079"/>
              <a:gd name="connsiteX4596" fmla="*/ 10656618 w 12192000"/>
              <a:gd name="connsiteY4596" fmla="*/ 6033727 h 6858079"/>
              <a:gd name="connsiteX4597" fmla="*/ 10661116 w 12192000"/>
              <a:gd name="connsiteY4597" fmla="*/ 6033896 h 6858079"/>
              <a:gd name="connsiteX4598" fmla="*/ 10663783 w 12192000"/>
              <a:gd name="connsiteY4598" fmla="*/ 6069806 h 6858079"/>
              <a:gd name="connsiteX4599" fmla="*/ 10652230 w 12192000"/>
              <a:gd name="connsiteY4599" fmla="*/ 6092251 h 6858079"/>
              <a:gd name="connsiteX4600" fmla="*/ 10637567 w 12192000"/>
              <a:gd name="connsiteY4600" fmla="*/ 6111553 h 6858079"/>
              <a:gd name="connsiteX4601" fmla="*/ 10633567 w 12192000"/>
              <a:gd name="connsiteY4601" fmla="*/ 6110206 h 6858079"/>
              <a:gd name="connsiteX4602" fmla="*/ 10650452 w 12192000"/>
              <a:gd name="connsiteY4602" fmla="*/ 6085518 h 6858079"/>
              <a:gd name="connsiteX4603" fmla="*/ 10655784 w 12192000"/>
              <a:gd name="connsiteY4603" fmla="*/ 6037936 h 6858079"/>
              <a:gd name="connsiteX4604" fmla="*/ 10656618 w 12192000"/>
              <a:gd name="connsiteY4604" fmla="*/ 6033727 h 6858079"/>
              <a:gd name="connsiteX4605" fmla="*/ 9207190 w 12192000"/>
              <a:gd name="connsiteY4605" fmla="*/ 6029680 h 6858079"/>
              <a:gd name="connsiteX4606" fmla="*/ 9337883 w 12192000"/>
              <a:gd name="connsiteY4606" fmla="*/ 6062292 h 6858079"/>
              <a:gd name="connsiteX4607" fmla="*/ 9382195 w 12192000"/>
              <a:gd name="connsiteY4607" fmla="*/ 6112335 h 6858079"/>
              <a:gd name="connsiteX4608" fmla="*/ 9396219 w 12192000"/>
              <a:gd name="connsiteY4608" fmla="*/ 6143824 h 6858079"/>
              <a:gd name="connsiteX4609" fmla="*/ 9402948 w 12192000"/>
              <a:gd name="connsiteY4609" fmla="*/ 6172499 h 6858079"/>
              <a:gd name="connsiteX4610" fmla="*/ 9497742 w 12192000"/>
              <a:gd name="connsiteY4610" fmla="*/ 6165190 h 6858079"/>
              <a:gd name="connsiteX4611" fmla="*/ 9578513 w 12192000"/>
              <a:gd name="connsiteY4611" fmla="*/ 6230978 h 6858079"/>
              <a:gd name="connsiteX4612" fmla="*/ 9591975 w 12192000"/>
              <a:gd name="connsiteY4612" fmla="*/ 6365366 h 6858079"/>
              <a:gd name="connsiteX4613" fmla="*/ 9560564 w 12192000"/>
              <a:gd name="connsiteY4613" fmla="*/ 6430591 h 6858079"/>
              <a:gd name="connsiteX4614" fmla="*/ 9498864 w 12192000"/>
              <a:gd name="connsiteY4614" fmla="*/ 6473324 h 6858079"/>
              <a:gd name="connsiteX4615" fmla="*/ 9416410 w 12192000"/>
              <a:gd name="connsiteY4615" fmla="*/ 6484008 h 6858079"/>
              <a:gd name="connsiteX4616" fmla="*/ 9322738 w 12192000"/>
              <a:gd name="connsiteY4616" fmla="*/ 6478947 h 6858079"/>
              <a:gd name="connsiteX4617" fmla="*/ 9265527 w 12192000"/>
              <a:gd name="connsiteY4617" fmla="*/ 6476698 h 6858079"/>
              <a:gd name="connsiteX4618" fmla="*/ 9260477 w 12192000"/>
              <a:gd name="connsiteY4618" fmla="*/ 6476698 h 6858079"/>
              <a:gd name="connsiteX4619" fmla="*/ 9247576 w 12192000"/>
              <a:gd name="connsiteY4619" fmla="*/ 6476698 h 6858079"/>
              <a:gd name="connsiteX4620" fmla="*/ 9235236 w 12192000"/>
              <a:gd name="connsiteY4620" fmla="*/ 6476136 h 6858079"/>
              <a:gd name="connsiteX4621" fmla="*/ 9235236 w 12192000"/>
              <a:gd name="connsiteY4621" fmla="*/ 6463204 h 6858079"/>
              <a:gd name="connsiteX4622" fmla="*/ 9235236 w 12192000"/>
              <a:gd name="connsiteY4622" fmla="*/ 6406413 h 6858079"/>
              <a:gd name="connsiteX4623" fmla="*/ 9235797 w 12192000"/>
              <a:gd name="connsiteY4623" fmla="*/ 6365366 h 6858079"/>
              <a:gd name="connsiteX4624" fmla="*/ 9253185 w 12192000"/>
              <a:gd name="connsiteY4624" fmla="*/ 6349060 h 6858079"/>
              <a:gd name="connsiteX4625" fmla="*/ 9272817 w 12192000"/>
              <a:gd name="connsiteY4625" fmla="*/ 6346809 h 6858079"/>
              <a:gd name="connsiteX4626" fmla="*/ 9290207 w 12192000"/>
              <a:gd name="connsiteY4626" fmla="*/ 6345123 h 6858079"/>
              <a:gd name="connsiteX4627" fmla="*/ 9287402 w 12192000"/>
              <a:gd name="connsiteY4627" fmla="*/ 6318132 h 6858079"/>
              <a:gd name="connsiteX4628" fmla="*/ 9264966 w 12192000"/>
              <a:gd name="connsiteY4628" fmla="*/ 6290019 h 6858079"/>
              <a:gd name="connsiteX4629" fmla="*/ 9244212 w 12192000"/>
              <a:gd name="connsiteY4629" fmla="*/ 6256844 h 6858079"/>
              <a:gd name="connsiteX4630" fmla="*/ 9230374 w 12192000"/>
              <a:gd name="connsiteY4630" fmla="*/ 6241840 h 6858079"/>
              <a:gd name="connsiteX4631" fmla="*/ 9227564 w 12192000"/>
              <a:gd name="connsiteY4631" fmla="*/ 6244130 h 6858079"/>
              <a:gd name="connsiteX4632" fmla="*/ 9206668 w 12192000"/>
              <a:gd name="connsiteY4632" fmla="*/ 6228595 h 6858079"/>
              <a:gd name="connsiteX4633" fmla="*/ 9191420 w 12192000"/>
              <a:gd name="connsiteY4633" fmla="*/ 6237226 h 6858079"/>
              <a:gd name="connsiteX4634" fmla="*/ 9181820 w 12192000"/>
              <a:gd name="connsiteY4634" fmla="*/ 6247582 h 6858079"/>
              <a:gd name="connsiteX4635" fmla="*/ 9180690 w 12192000"/>
              <a:gd name="connsiteY4635" fmla="*/ 6247007 h 6858079"/>
              <a:gd name="connsiteX4636" fmla="*/ 9191986 w 12192000"/>
              <a:gd name="connsiteY4636" fmla="*/ 6232047 h 6858079"/>
              <a:gd name="connsiteX4637" fmla="*/ 9203280 w 12192000"/>
              <a:gd name="connsiteY4637" fmla="*/ 6225143 h 6858079"/>
              <a:gd name="connsiteX4638" fmla="*/ 9217892 w 12192000"/>
              <a:gd name="connsiteY4638" fmla="*/ 6231112 h 6858079"/>
              <a:gd name="connsiteX4639" fmla="*/ 9230270 w 12192000"/>
              <a:gd name="connsiteY4639" fmla="*/ 6241728 h 6858079"/>
              <a:gd name="connsiteX4640" fmla="*/ 9216727 w 12192000"/>
              <a:gd name="connsiteY4640" fmla="*/ 6227043 h 6858079"/>
              <a:gd name="connsiteX4641" fmla="*/ 9202142 w 12192000"/>
              <a:gd name="connsiteY4641" fmla="*/ 6221981 h 6858079"/>
              <a:gd name="connsiteX4642" fmla="*/ 9186999 w 12192000"/>
              <a:gd name="connsiteY4642" fmla="*/ 6230415 h 6858079"/>
              <a:gd name="connsiteX4643" fmla="*/ 9164000 w 12192000"/>
              <a:gd name="connsiteY4643" fmla="*/ 6263028 h 6858079"/>
              <a:gd name="connsiteX4644" fmla="*/ 9130908 w 12192000"/>
              <a:gd name="connsiteY4644" fmla="*/ 6307449 h 6858079"/>
              <a:gd name="connsiteX4645" fmla="*/ 9121933 w 12192000"/>
              <a:gd name="connsiteY4645" fmla="*/ 6327692 h 6858079"/>
              <a:gd name="connsiteX4646" fmla="*/ 9120249 w 12192000"/>
              <a:gd name="connsiteY4646" fmla="*/ 6346248 h 6858079"/>
              <a:gd name="connsiteX4647" fmla="*/ 9154466 w 12192000"/>
              <a:gd name="connsiteY4647" fmla="*/ 6352432 h 6858079"/>
              <a:gd name="connsiteX4648" fmla="*/ 9160636 w 12192000"/>
              <a:gd name="connsiteY4648" fmla="*/ 6351870 h 6858079"/>
              <a:gd name="connsiteX4649" fmla="*/ 9162319 w 12192000"/>
              <a:gd name="connsiteY4649" fmla="*/ 6358055 h 6858079"/>
              <a:gd name="connsiteX4650" fmla="*/ 9167367 w 12192000"/>
              <a:gd name="connsiteY4650" fmla="*/ 6442398 h 6858079"/>
              <a:gd name="connsiteX4651" fmla="*/ 9175220 w 12192000"/>
              <a:gd name="connsiteY4651" fmla="*/ 6450271 h 6858079"/>
              <a:gd name="connsiteX4652" fmla="*/ 9174098 w 12192000"/>
              <a:gd name="connsiteY4652" fmla="*/ 6453083 h 6858079"/>
              <a:gd name="connsiteX4653" fmla="*/ 9166806 w 12192000"/>
              <a:gd name="connsiteY4653" fmla="*/ 6448021 h 6858079"/>
              <a:gd name="connsiteX4654" fmla="*/ 9166806 w 12192000"/>
              <a:gd name="connsiteY4654" fmla="*/ 6454769 h 6858079"/>
              <a:gd name="connsiteX4655" fmla="*/ 9168489 w 12192000"/>
              <a:gd name="connsiteY4655" fmla="*/ 6456455 h 6858079"/>
              <a:gd name="connsiteX4656" fmla="*/ 9169611 w 12192000"/>
              <a:gd name="connsiteY4656" fmla="*/ 6457018 h 6858079"/>
              <a:gd name="connsiteX4657" fmla="*/ 9170731 w 12192000"/>
              <a:gd name="connsiteY4657" fmla="*/ 6458704 h 6858079"/>
              <a:gd name="connsiteX4658" fmla="*/ 9167928 w 12192000"/>
              <a:gd name="connsiteY4658" fmla="*/ 6460955 h 6858079"/>
              <a:gd name="connsiteX4659" fmla="*/ 9166806 w 12192000"/>
              <a:gd name="connsiteY4659" fmla="*/ 6459829 h 6858079"/>
              <a:gd name="connsiteX4660" fmla="*/ 9166806 w 12192000"/>
              <a:gd name="connsiteY4660" fmla="*/ 6463766 h 6858079"/>
              <a:gd name="connsiteX4661" fmla="*/ 9166806 w 12192000"/>
              <a:gd name="connsiteY4661" fmla="*/ 6476698 h 6858079"/>
              <a:gd name="connsiteX4662" fmla="*/ 9156710 w 12192000"/>
              <a:gd name="connsiteY4662" fmla="*/ 6476698 h 6858079"/>
              <a:gd name="connsiteX4663" fmla="*/ 9131469 w 12192000"/>
              <a:gd name="connsiteY4663" fmla="*/ 6477261 h 6858079"/>
              <a:gd name="connsiteX4664" fmla="*/ 9037797 w 12192000"/>
              <a:gd name="connsiteY4664" fmla="*/ 6477824 h 6858079"/>
              <a:gd name="connsiteX4665" fmla="*/ 8990680 w 12192000"/>
              <a:gd name="connsiteY4665" fmla="*/ 6478947 h 6858079"/>
              <a:gd name="connsiteX4666" fmla="*/ 8950295 w 12192000"/>
              <a:gd name="connsiteY4666" fmla="*/ 6472201 h 6858079"/>
              <a:gd name="connsiteX4667" fmla="*/ 8876255 w 12192000"/>
              <a:gd name="connsiteY4667" fmla="*/ 6441274 h 6858079"/>
              <a:gd name="connsiteX4668" fmla="*/ 8838113 w 12192000"/>
              <a:gd name="connsiteY4668" fmla="*/ 6379422 h 6858079"/>
              <a:gd name="connsiteX4669" fmla="*/ 8879059 w 12192000"/>
              <a:gd name="connsiteY4669" fmla="*/ 6241661 h 6858079"/>
              <a:gd name="connsiteX4670" fmla="*/ 8925615 w 12192000"/>
              <a:gd name="connsiteY4670" fmla="*/ 6214109 h 6858079"/>
              <a:gd name="connsiteX4671" fmla="*/ 8935150 w 12192000"/>
              <a:gd name="connsiteY4671" fmla="*/ 6193868 h 6858079"/>
              <a:gd name="connsiteX4672" fmla="*/ 8939077 w 12192000"/>
              <a:gd name="connsiteY4672" fmla="*/ 6196116 h 6858079"/>
              <a:gd name="connsiteX4673" fmla="*/ 8931785 w 12192000"/>
              <a:gd name="connsiteY4673" fmla="*/ 6211860 h 6858079"/>
              <a:gd name="connsiteX4674" fmla="*/ 8944125 w 12192000"/>
              <a:gd name="connsiteY4674" fmla="*/ 6207925 h 6858079"/>
              <a:gd name="connsiteX4675" fmla="*/ 8945247 w 12192000"/>
              <a:gd name="connsiteY4675" fmla="*/ 6207362 h 6858079"/>
              <a:gd name="connsiteX4676" fmla="*/ 8953099 w 12192000"/>
              <a:gd name="connsiteY4676" fmla="*/ 6187682 h 6858079"/>
              <a:gd name="connsiteX4677" fmla="*/ 8954221 w 12192000"/>
              <a:gd name="connsiteY4677" fmla="*/ 6187682 h 6858079"/>
              <a:gd name="connsiteX4678" fmla="*/ 8949734 w 12192000"/>
              <a:gd name="connsiteY4678" fmla="*/ 6206800 h 6858079"/>
              <a:gd name="connsiteX4679" fmla="*/ 9029383 w 12192000"/>
              <a:gd name="connsiteY4679" fmla="*/ 6204551 h 6858079"/>
              <a:gd name="connsiteX4680" fmla="*/ 9047893 w 12192000"/>
              <a:gd name="connsiteY4680" fmla="*/ 6142698 h 6858079"/>
              <a:gd name="connsiteX4681" fmla="*/ 9083791 w 12192000"/>
              <a:gd name="connsiteY4681" fmla="*/ 6085908 h 6858079"/>
              <a:gd name="connsiteX4682" fmla="*/ 9207190 w 12192000"/>
              <a:gd name="connsiteY4682" fmla="*/ 6029680 h 6858079"/>
              <a:gd name="connsiteX4683" fmla="*/ 1102941 w 12192000"/>
              <a:gd name="connsiteY4683" fmla="*/ 6023904 h 6858079"/>
              <a:gd name="connsiteX4684" fmla="*/ 1102471 w 12192000"/>
              <a:gd name="connsiteY4684" fmla="*/ 6029838 h 6858079"/>
              <a:gd name="connsiteX4685" fmla="*/ 1011652 w 12192000"/>
              <a:gd name="connsiteY4685" fmla="*/ 6037141 h 6858079"/>
              <a:gd name="connsiteX4686" fmla="*/ 916130 w 12192000"/>
              <a:gd name="connsiteY4686" fmla="*/ 6041706 h 6858079"/>
              <a:gd name="connsiteX4687" fmla="*/ 915659 w 12192000"/>
              <a:gd name="connsiteY4687" fmla="*/ 6037598 h 6858079"/>
              <a:gd name="connsiteX4688" fmla="*/ 1011652 w 12192000"/>
              <a:gd name="connsiteY4688" fmla="*/ 6031207 h 6858079"/>
              <a:gd name="connsiteX4689" fmla="*/ 1102941 w 12192000"/>
              <a:gd name="connsiteY4689" fmla="*/ 6023904 h 6858079"/>
              <a:gd name="connsiteX4690" fmla="*/ 2342182 w 12192000"/>
              <a:gd name="connsiteY4690" fmla="*/ 6019801 h 6858079"/>
              <a:gd name="connsiteX4691" fmla="*/ 2345984 w 12192000"/>
              <a:gd name="connsiteY4691" fmla="*/ 6023587 h 6858079"/>
              <a:gd name="connsiteX4692" fmla="*/ 2345638 w 12192000"/>
              <a:gd name="connsiteY4692" fmla="*/ 6146910 h 6858079"/>
              <a:gd name="connsiteX4693" fmla="*/ 2340798 w 12192000"/>
              <a:gd name="connsiteY4693" fmla="*/ 6146549 h 6858079"/>
              <a:gd name="connsiteX4694" fmla="*/ 2338378 w 12192000"/>
              <a:gd name="connsiteY4694" fmla="*/ 6023587 h 6858079"/>
              <a:gd name="connsiteX4695" fmla="*/ 2342182 w 12192000"/>
              <a:gd name="connsiteY4695" fmla="*/ 6019801 h 6858079"/>
              <a:gd name="connsiteX4696" fmla="*/ 2357723 w 12192000"/>
              <a:gd name="connsiteY4696" fmla="*/ 6017377 h 6858079"/>
              <a:gd name="connsiteX4697" fmla="*/ 2361793 w 12192000"/>
              <a:gd name="connsiteY4697" fmla="*/ 6019663 h 6858079"/>
              <a:gd name="connsiteX4698" fmla="*/ 2365370 w 12192000"/>
              <a:gd name="connsiteY4698" fmla="*/ 6074551 h 6858079"/>
              <a:gd name="connsiteX4699" fmla="*/ 2363940 w 12192000"/>
              <a:gd name="connsiteY4699" fmla="*/ 6129438 h 6858079"/>
              <a:gd name="connsiteX4700" fmla="*/ 2358931 w 12192000"/>
              <a:gd name="connsiteY4700" fmla="*/ 6128362 h 6858079"/>
              <a:gd name="connsiteX4701" fmla="*/ 2358573 w 12192000"/>
              <a:gd name="connsiteY4701" fmla="*/ 6074551 h 6858079"/>
              <a:gd name="connsiteX4702" fmla="*/ 2354996 w 12192000"/>
              <a:gd name="connsiteY4702" fmla="*/ 6021816 h 6858079"/>
              <a:gd name="connsiteX4703" fmla="*/ 2357723 w 12192000"/>
              <a:gd name="connsiteY4703" fmla="*/ 6017377 h 6858079"/>
              <a:gd name="connsiteX4704" fmla="*/ 9218427 w 12192000"/>
              <a:gd name="connsiteY4704" fmla="*/ 6016746 h 6858079"/>
              <a:gd name="connsiteX4705" fmla="*/ 9259891 w 12192000"/>
              <a:gd name="connsiteY4705" fmla="*/ 6019955 h 6858079"/>
              <a:gd name="connsiteX4706" fmla="*/ 9297994 w 12192000"/>
              <a:gd name="connsiteY4706" fmla="*/ 6030119 h 6858079"/>
              <a:gd name="connsiteX4707" fmla="*/ 9296874 w 12192000"/>
              <a:gd name="connsiteY4707" fmla="*/ 6033328 h 6858079"/>
              <a:gd name="connsiteX4708" fmla="*/ 9262694 w 12192000"/>
              <a:gd name="connsiteY4708" fmla="*/ 6024235 h 6858079"/>
              <a:gd name="connsiteX4709" fmla="*/ 9218427 w 12192000"/>
              <a:gd name="connsiteY4709" fmla="*/ 6020490 h 6858079"/>
              <a:gd name="connsiteX4710" fmla="*/ 9142221 w 12192000"/>
              <a:gd name="connsiteY4710" fmla="*/ 6036004 h 6858079"/>
              <a:gd name="connsiteX4711" fmla="*/ 9141100 w 12192000"/>
              <a:gd name="connsiteY4711" fmla="*/ 6034399 h 6858079"/>
              <a:gd name="connsiteX4712" fmla="*/ 9218427 w 12192000"/>
              <a:gd name="connsiteY4712" fmla="*/ 6016746 h 6858079"/>
              <a:gd name="connsiteX4713" fmla="*/ 10671323 w 12192000"/>
              <a:gd name="connsiteY4713" fmla="*/ 6005620 h 6858079"/>
              <a:gd name="connsiteX4714" fmla="*/ 10678989 w 12192000"/>
              <a:gd name="connsiteY4714" fmla="*/ 6080676 h 6858079"/>
              <a:gd name="connsiteX4715" fmla="*/ 10610442 w 12192000"/>
              <a:gd name="connsiteY4715" fmla="*/ 6156631 h 6858079"/>
              <a:gd name="connsiteX4716" fmla="*/ 10608639 w 12192000"/>
              <a:gd name="connsiteY4716" fmla="*/ 6153935 h 6858079"/>
              <a:gd name="connsiteX4717" fmla="*/ 10653735 w 12192000"/>
              <a:gd name="connsiteY4717" fmla="*/ 6103598 h 6858079"/>
              <a:gd name="connsiteX4718" fmla="*/ 10667264 w 12192000"/>
              <a:gd name="connsiteY4718" fmla="*/ 6012361 h 6858079"/>
              <a:gd name="connsiteX4719" fmla="*/ 10671323 w 12192000"/>
              <a:gd name="connsiteY4719" fmla="*/ 6005620 h 6858079"/>
              <a:gd name="connsiteX4720" fmla="*/ 9215924 w 12192000"/>
              <a:gd name="connsiteY4720" fmla="*/ 6005436 h 6858079"/>
              <a:gd name="connsiteX4721" fmla="*/ 9280688 w 12192000"/>
              <a:gd name="connsiteY4721" fmla="*/ 6013389 h 6858079"/>
              <a:gd name="connsiteX4722" fmla="*/ 9279570 w 12192000"/>
              <a:gd name="connsiteY4722" fmla="*/ 6017100 h 6858079"/>
              <a:gd name="connsiteX4723" fmla="*/ 9219831 w 12192000"/>
              <a:gd name="connsiteY4723" fmla="*/ 6009147 h 6858079"/>
              <a:gd name="connsiteX4724" fmla="*/ 9159534 w 12192000"/>
              <a:gd name="connsiteY4724" fmla="*/ 6018691 h 6858079"/>
              <a:gd name="connsiteX4725" fmla="*/ 9158976 w 12192000"/>
              <a:gd name="connsiteY4725" fmla="*/ 6017100 h 6858079"/>
              <a:gd name="connsiteX4726" fmla="*/ 9215924 w 12192000"/>
              <a:gd name="connsiteY4726" fmla="*/ 6005436 h 6858079"/>
              <a:gd name="connsiteX4727" fmla="*/ 2603785 w 12192000"/>
              <a:gd name="connsiteY4727" fmla="*/ 6004275 h 6858079"/>
              <a:gd name="connsiteX4728" fmla="*/ 2603785 w 12192000"/>
              <a:gd name="connsiteY4728" fmla="*/ 6006456 h 6858079"/>
              <a:gd name="connsiteX4729" fmla="*/ 2501014 w 12192000"/>
              <a:gd name="connsiteY4729" fmla="*/ 6012997 h 6858079"/>
              <a:gd name="connsiteX4730" fmla="*/ 2446393 w 12192000"/>
              <a:gd name="connsiteY4730" fmla="*/ 6014088 h 6858079"/>
              <a:gd name="connsiteX4731" fmla="*/ 2418364 w 12192000"/>
              <a:gd name="connsiteY4731" fmla="*/ 6015905 h 6858079"/>
              <a:gd name="connsiteX4732" fmla="*/ 2417286 w 12192000"/>
              <a:gd name="connsiteY4732" fmla="*/ 6012271 h 6858079"/>
              <a:gd name="connsiteX4733" fmla="*/ 2441722 w 12192000"/>
              <a:gd name="connsiteY4733" fmla="*/ 6010453 h 6858079"/>
              <a:gd name="connsiteX4734" fmla="*/ 2496342 w 12192000"/>
              <a:gd name="connsiteY4734" fmla="*/ 6009363 h 6858079"/>
              <a:gd name="connsiteX4735" fmla="*/ 2603785 w 12192000"/>
              <a:gd name="connsiteY4735" fmla="*/ 6004275 h 6858079"/>
              <a:gd name="connsiteX4736" fmla="*/ 2573924 w 12192000"/>
              <a:gd name="connsiteY4736" fmla="*/ 6001462 h 6858079"/>
              <a:gd name="connsiteX4737" fmla="*/ 2573924 w 12192000"/>
              <a:gd name="connsiteY4737" fmla="*/ 6003297 h 6858079"/>
              <a:gd name="connsiteX4738" fmla="*/ 2494709 w 12192000"/>
              <a:gd name="connsiteY4738" fmla="*/ 6005498 h 6858079"/>
              <a:gd name="connsiteX4739" fmla="*/ 2418388 w 12192000"/>
              <a:gd name="connsiteY4739" fmla="*/ 6009901 h 6858079"/>
              <a:gd name="connsiteX4740" fmla="*/ 2417303 w 12192000"/>
              <a:gd name="connsiteY4740" fmla="*/ 6006232 h 6858079"/>
              <a:gd name="connsiteX4741" fmla="*/ 2490007 w 12192000"/>
              <a:gd name="connsiteY4741" fmla="*/ 6001828 h 6858079"/>
              <a:gd name="connsiteX4742" fmla="*/ 2573924 w 12192000"/>
              <a:gd name="connsiteY4742" fmla="*/ 6001462 h 6858079"/>
              <a:gd name="connsiteX4743" fmla="*/ 3064948 w 12192000"/>
              <a:gd name="connsiteY4743" fmla="*/ 5999447 h 6858079"/>
              <a:gd name="connsiteX4744" fmla="*/ 3094511 w 12192000"/>
              <a:gd name="connsiteY4744" fmla="*/ 6001522 h 6858079"/>
              <a:gd name="connsiteX4745" fmla="*/ 3095232 w 12192000"/>
              <a:gd name="connsiteY4745" fmla="*/ 6001522 h 6858079"/>
              <a:gd name="connsiteX4746" fmla="*/ 3116142 w 12192000"/>
              <a:gd name="connsiteY4746" fmla="*/ 6008736 h 6858079"/>
              <a:gd name="connsiteX4747" fmla="*/ 3128760 w 12192000"/>
              <a:gd name="connsiteY4747" fmla="*/ 6035431 h 6858079"/>
              <a:gd name="connsiteX4748" fmla="*/ 3128400 w 12192000"/>
              <a:gd name="connsiteY4748" fmla="*/ 6036874 h 6858079"/>
              <a:gd name="connsiteX4749" fmla="*/ 3130203 w 12192000"/>
              <a:gd name="connsiteY4749" fmla="*/ 6222293 h 6858079"/>
              <a:gd name="connsiteX4750" fmla="*/ 3132005 w 12192000"/>
              <a:gd name="connsiteY4750" fmla="*/ 6446671 h 6858079"/>
              <a:gd name="connsiteX4751" fmla="*/ 3139126 w 12192000"/>
              <a:gd name="connsiteY4751" fmla="*/ 6743784 h 6858079"/>
              <a:gd name="connsiteX4752" fmla="*/ 3141118 w 12192000"/>
              <a:gd name="connsiteY4752" fmla="*/ 6858000 h 6858079"/>
              <a:gd name="connsiteX4753" fmla="*/ 3127417 w 12192000"/>
              <a:gd name="connsiteY4753" fmla="*/ 6858000 h 6858079"/>
              <a:gd name="connsiteX4754" fmla="*/ 3126417 w 12192000"/>
              <a:gd name="connsiteY4754" fmla="*/ 6825852 h 6858079"/>
              <a:gd name="connsiteX4755" fmla="*/ 3121550 w 12192000"/>
              <a:gd name="connsiteY4755" fmla="*/ 6657342 h 6858079"/>
              <a:gd name="connsiteX4756" fmla="*/ 3118305 w 12192000"/>
              <a:gd name="connsiteY4756" fmla="*/ 6454247 h 6858079"/>
              <a:gd name="connsiteX4757" fmla="*/ 3117584 w 12192000"/>
              <a:gd name="connsiteY4757" fmla="*/ 6279650 h 6858079"/>
              <a:gd name="connsiteX4758" fmla="*/ 3116502 w 12192000"/>
              <a:gd name="connsiteY4758" fmla="*/ 6045171 h 6858079"/>
              <a:gd name="connsiteX4759" fmla="*/ 3085498 w 12192000"/>
              <a:gd name="connsiteY4759" fmla="*/ 6011984 h 6858079"/>
              <a:gd name="connsiteX4760" fmla="*/ 3055755 w 12192000"/>
              <a:gd name="connsiteY4760" fmla="*/ 6011487 h 6858079"/>
              <a:gd name="connsiteX4761" fmla="*/ 3026012 w 12192000"/>
              <a:gd name="connsiteY4761" fmla="*/ 6012344 h 6858079"/>
              <a:gd name="connsiteX4762" fmla="*/ 2943092 w 12192000"/>
              <a:gd name="connsiteY4762" fmla="*/ 6011984 h 6858079"/>
              <a:gd name="connsiteX4763" fmla="*/ 2767157 w 12192000"/>
              <a:gd name="connsiteY4763" fmla="*/ 6014869 h 6858079"/>
              <a:gd name="connsiteX4764" fmla="*/ 2435477 w 12192000"/>
              <a:gd name="connsiteY4764" fmla="*/ 6024609 h 6858079"/>
              <a:gd name="connsiteX4765" fmla="*/ 2435116 w 12192000"/>
              <a:gd name="connsiteY4765" fmla="*/ 6024249 h 6858079"/>
              <a:gd name="connsiteX4766" fmla="*/ 2435116 w 12192000"/>
              <a:gd name="connsiteY4766" fmla="*/ 6024609 h 6858079"/>
              <a:gd name="connsiteX4767" fmla="*/ 2405193 w 12192000"/>
              <a:gd name="connsiteY4767" fmla="*/ 6032185 h 6858079"/>
              <a:gd name="connsiteX4768" fmla="*/ 2396902 w 12192000"/>
              <a:gd name="connsiteY4768" fmla="*/ 6053824 h 6858079"/>
              <a:gd name="connsiteX4769" fmla="*/ 2396901 w 12192000"/>
              <a:gd name="connsiteY4769" fmla="*/ 6053468 h 6858079"/>
              <a:gd name="connsiteX4770" fmla="*/ 2396901 w 12192000"/>
              <a:gd name="connsiteY4770" fmla="*/ 6053829 h 6858079"/>
              <a:gd name="connsiteX4771" fmla="*/ 2396902 w 12192000"/>
              <a:gd name="connsiteY4771" fmla="*/ 6053824 h 6858079"/>
              <a:gd name="connsiteX4772" fmla="*/ 2397081 w 12192000"/>
              <a:gd name="connsiteY4772" fmla="*/ 6088595 h 6858079"/>
              <a:gd name="connsiteX4773" fmla="*/ 2397261 w 12192000"/>
              <a:gd name="connsiteY4773" fmla="*/ 6113711 h 6858079"/>
              <a:gd name="connsiteX4774" fmla="*/ 2428627 w 12192000"/>
              <a:gd name="connsiteY4774" fmla="*/ 6084130 h 6858079"/>
              <a:gd name="connsiteX4775" fmla="*/ 2430068 w 12192000"/>
              <a:gd name="connsiteY4775" fmla="*/ 6085574 h 6858079"/>
              <a:gd name="connsiteX4776" fmla="*/ 2397621 w 12192000"/>
              <a:gd name="connsiteY4776" fmla="*/ 6118762 h 6858079"/>
              <a:gd name="connsiteX4777" fmla="*/ 2397982 w 12192000"/>
              <a:gd name="connsiteY4777" fmla="*/ 6129944 h 6858079"/>
              <a:gd name="connsiteX4778" fmla="*/ 2432953 w 12192000"/>
              <a:gd name="connsiteY4778" fmla="*/ 6094592 h 6858079"/>
              <a:gd name="connsiteX4779" fmla="*/ 2434756 w 12192000"/>
              <a:gd name="connsiteY4779" fmla="*/ 6096396 h 6858079"/>
              <a:gd name="connsiteX4780" fmla="*/ 2397982 w 12192000"/>
              <a:gd name="connsiteY4780" fmla="*/ 6134273 h 6858079"/>
              <a:gd name="connsiteX4781" fmla="*/ 2398342 w 12192000"/>
              <a:gd name="connsiteY4781" fmla="*/ 6145456 h 6858079"/>
              <a:gd name="connsiteX4782" fmla="*/ 2416008 w 12192000"/>
              <a:gd name="connsiteY4782" fmla="*/ 6126337 h 6858079"/>
              <a:gd name="connsiteX4783" fmla="*/ 2435837 w 12192000"/>
              <a:gd name="connsiteY4783" fmla="*/ 6106136 h 6858079"/>
              <a:gd name="connsiteX4784" fmla="*/ 2436558 w 12192000"/>
              <a:gd name="connsiteY4784" fmla="*/ 6107939 h 6858079"/>
              <a:gd name="connsiteX4785" fmla="*/ 2416008 w 12192000"/>
              <a:gd name="connsiteY4785" fmla="*/ 6130666 h 6858079"/>
              <a:gd name="connsiteX4786" fmla="*/ 2398703 w 12192000"/>
              <a:gd name="connsiteY4786" fmla="*/ 6150867 h 6858079"/>
              <a:gd name="connsiteX4787" fmla="*/ 2398703 w 12192000"/>
              <a:gd name="connsiteY4787" fmla="*/ 6162771 h 6858079"/>
              <a:gd name="connsiteX4788" fmla="*/ 2433313 w 12192000"/>
              <a:gd name="connsiteY4788" fmla="*/ 6121647 h 6858079"/>
              <a:gd name="connsiteX4789" fmla="*/ 2435477 w 12192000"/>
              <a:gd name="connsiteY4789" fmla="*/ 6123451 h 6858079"/>
              <a:gd name="connsiteX4790" fmla="*/ 2399424 w 12192000"/>
              <a:gd name="connsiteY4790" fmla="*/ 6167461 h 6858079"/>
              <a:gd name="connsiteX4791" fmla="*/ 2399064 w 12192000"/>
              <a:gd name="connsiteY4791" fmla="*/ 6167822 h 6858079"/>
              <a:gd name="connsiteX4792" fmla="*/ 2399064 w 12192000"/>
              <a:gd name="connsiteY4792" fmla="*/ 6173232 h 6858079"/>
              <a:gd name="connsiteX4793" fmla="*/ 2412764 w 12192000"/>
              <a:gd name="connsiteY4793" fmla="*/ 6157721 h 6858079"/>
              <a:gd name="connsiteX4794" fmla="*/ 2433674 w 12192000"/>
              <a:gd name="connsiteY4794" fmla="*/ 6136437 h 6858079"/>
              <a:gd name="connsiteX4795" fmla="*/ 2434395 w 12192000"/>
              <a:gd name="connsiteY4795" fmla="*/ 6136798 h 6858079"/>
              <a:gd name="connsiteX4796" fmla="*/ 2418893 w 12192000"/>
              <a:gd name="connsiteY4796" fmla="*/ 6155557 h 6858079"/>
              <a:gd name="connsiteX4797" fmla="*/ 2399064 w 12192000"/>
              <a:gd name="connsiteY4797" fmla="*/ 6178644 h 6858079"/>
              <a:gd name="connsiteX4798" fmla="*/ 2399424 w 12192000"/>
              <a:gd name="connsiteY4798" fmla="*/ 6189466 h 6858079"/>
              <a:gd name="connsiteX4799" fmla="*/ 2431150 w 12192000"/>
              <a:gd name="connsiteY4799" fmla="*/ 6151588 h 6858079"/>
              <a:gd name="connsiteX4800" fmla="*/ 2432592 w 12192000"/>
              <a:gd name="connsiteY4800" fmla="*/ 6153031 h 6858079"/>
              <a:gd name="connsiteX4801" fmla="*/ 2401227 w 12192000"/>
              <a:gd name="connsiteY4801" fmla="*/ 6192352 h 6858079"/>
              <a:gd name="connsiteX4802" fmla="*/ 2399424 w 12192000"/>
              <a:gd name="connsiteY4802" fmla="*/ 6192712 h 6858079"/>
              <a:gd name="connsiteX4803" fmla="*/ 2399424 w 12192000"/>
              <a:gd name="connsiteY4803" fmla="*/ 6203174 h 6858079"/>
              <a:gd name="connsiteX4804" fmla="*/ 2429348 w 12192000"/>
              <a:gd name="connsiteY4804" fmla="*/ 6169986 h 6858079"/>
              <a:gd name="connsiteX4805" fmla="*/ 2430429 w 12192000"/>
              <a:gd name="connsiteY4805" fmla="*/ 6170707 h 6858079"/>
              <a:gd name="connsiteX4806" fmla="*/ 2399785 w 12192000"/>
              <a:gd name="connsiteY4806" fmla="*/ 6208224 h 6858079"/>
              <a:gd name="connsiteX4807" fmla="*/ 2400145 w 12192000"/>
              <a:gd name="connsiteY4807" fmla="*/ 6222654 h 6858079"/>
              <a:gd name="connsiteX4808" fmla="*/ 2411322 w 12192000"/>
              <a:gd name="connsiteY4808" fmla="*/ 6207142 h 6858079"/>
              <a:gd name="connsiteX4809" fmla="*/ 2427184 w 12192000"/>
              <a:gd name="connsiteY4809" fmla="*/ 6187301 h 6858079"/>
              <a:gd name="connsiteX4810" fmla="*/ 2428627 w 12192000"/>
              <a:gd name="connsiteY4810" fmla="*/ 6188384 h 6858079"/>
              <a:gd name="connsiteX4811" fmla="*/ 2413125 w 12192000"/>
              <a:gd name="connsiteY4811" fmla="*/ 6208946 h 6858079"/>
              <a:gd name="connsiteX4812" fmla="*/ 2400145 w 12192000"/>
              <a:gd name="connsiteY4812" fmla="*/ 6228425 h 6858079"/>
              <a:gd name="connsiteX4813" fmla="*/ 2400145 w 12192000"/>
              <a:gd name="connsiteY4813" fmla="*/ 6239248 h 6858079"/>
              <a:gd name="connsiteX4814" fmla="*/ 2427184 w 12192000"/>
              <a:gd name="connsiteY4814" fmla="*/ 6203535 h 6858079"/>
              <a:gd name="connsiteX4815" fmla="*/ 2429348 w 12192000"/>
              <a:gd name="connsiteY4815" fmla="*/ 6204977 h 6858079"/>
              <a:gd name="connsiteX4816" fmla="*/ 2415648 w 12192000"/>
              <a:gd name="connsiteY4816" fmla="*/ 6223375 h 6858079"/>
              <a:gd name="connsiteX4817" fmla="*/ 2400506 w 12192000"/>
              <a:gd name="connsiteY4817" fmla="*/ 6246101 h 6858079"/>
              <a:gd name="connsiteX4818" fmla="*/ 2400506 w 12192000"/>
              <a:gd name="connsiteY4818" fmla="*/ 6252595 h 6858079"/>
              <a:gd name="connsiteX4819" fmla="*/ 2403749 w 12192000"/>
              <a:gd name="connsiteY4819" fmla="*/ 6249348 h 6858079"/>
              <a:gd name="connsiteX4820" fmla="*/ 2427184 w 12192000"/>
              <a:gd name="connsiteY4820" fmla="*/ 6221211 h 6858079"/>
              <a:gd name="connsiteX4821" fmla="*/ 2428627 w 12192000"/>
              <a:gd name="connsiteY4821" fmla="*/ 6222654 h 6858079"/>
              <a:gd name="connsiteX4822" fmla="*/ 2405553 w 12192000"/>
              <a:gd name="connsiteY4822" fmla="*/ 6252595 h 6858079"/>
              <a:gd name="connsiteX4823" fmla="*/ 2400506 w 12192000"/>
              <a:gd name="connsiteY4823" fmla="*/ 6259088 h 6858079"/>
              <a:gd name="connsiteX4824" fmla="*/ 2400867 w 12192000"/>
              <a:gd name="connsiteY4824" fmla="*/ 6270271 h 6858079"/>
              <a:gd name="connsiteX4825" fmla="*/ 2427906 w 12192000"/>
              <a:gd name="connsiteY4825" fmla="*/ 6236723 h 6858079"/>
              <a:gd name="connsiteX4826" fmla="*/ 2428987 w 12192000"/>
              <a:gd name="connsiteY4826" fmla="*/ 6237083 h 6858079"/>
              <a:gd name="connsiteX4827" fmla="*/ 2416008 w 12192000"/>
              <a:gd name="connsiteY4827" fmla="*/ 6256563 h 6858079"/>
              <a:gd name="connsiteX4828" fmla="*/ 2407356 w 12192000"/>
              <a:gd name="connsiteY4828" fmla="*/ 6267385 h 6858079"/>
              <a:gd name="connsiteX4829" fmla="*/ 2400867 w 12192000"/>
              <a:gd name="connsiteY4829" fmla="*/ 6275322 h 6858079"/>
              <a:gd name="connsiteX4830" fmla="*/ 2401227 w 12192000"/>
              <a:gd name="connsiteY4830" fmla="*/ 6287225 h 6858079"/>
              <a:gd name="connsiteX4831" fmla="*/ 2425382 w 12192000"/>
              <a:gd name="connsiteY4831" fmla="*/ 6254399 h 6858079"/>
              <a:gd name="connsiteX4832" fmla="*/ 2426463 w 12192000"/>
              <a:gd name="connsiteY4832" fmla="*/ 6255480 h 6858079"/>
              <a:gd name="connsiteX4833" fmla="*/ 2411682 w 12192000"/>
              <a:gd name="connsiteY4833" fmla="*/ 6276403 h 6858079"/>
              <a:gd name="connsiteX4834" fmla="*/ 2401227 w 12192000"/>
              <a:gd name="connsiteY4834" fmla="*/ 6293719 h 6858079"/>
              <a:gd name="connsiteX4835" fmla="*/ 2401588 w 12192000"/>
              <a:gd name="connsiteY4835" fmla="*/ 6303819 h 6858079"/>
              <a:gd name="connsiteX4836" fmla="*/ 2409158 w 12192000"/>
              <a:gd name="connsiteY4836" fmla="*/ 6292276 h 6858079"/>
              <a:gd name="connsiteX4837" fmla="*/ 2423940 w 12192000"/>
              <a:gd name="connsiteY4837" fmla="*/ 6269910 h 6858079"/>
              <a:gd name="connsiteX4838" fmla="*/ 2425382 w 12192000"/>
              <a:gd name="connsiteY4838" fmla="*/ 6270632 h 6858079"/>
              <a:gd name="connsiteX4839" fmla="*/ 2410240 w 12192000"/>
              <a:gd name="connsiteY4839" fmla="*/ 6296244 h 6858079"/>
              <a:gd name="connsiteX4840" fmla="*/ 2401588 w 12192000"/>
              <a:gd name="connsiteY4840" fmla="*/ 6309952 h 6858079"/>
              <a:gd name="connsiteX4841" fmla="*/ 2405193 w 12192000"/>
              <a:gd name="connsiteY4841" fmla="*/ 6439818 h 6858079"/>
              <a:gd name="connsiteX4842" fmla="*/ 2410960 w 12192000"/>
              <a:gd name="connsiteY4842" fmla="*/ 6652292 h 6858079"/>
              <a:gd name="connsiteX4843" fmla="*/ 2411307 w 12192000"/>
              <a:gd name="connsiteY4843" fmla="*/ 6858000 h 6858079"/>
              <a:gd name="connsiteX4844" fmla="*/ 2399834 w 12192000"/>
              <a:gd name="connsiteY4844" fmla="*/ 6858000 h 6858079"/>
              <a:gd name="connsiteX4845" fmla="*/ 2400867 w 12192000"/>
              <a:gd name="connsiteY4845" fmla="*/ 6661671 h 6858079"/>
              <a:gd name="connsiteX4846" fmla="*/ 2396180 w 12192000"/>
              <a:gd name="connsiteY4846" fmla="*/ 6449196 h 6858079"/>
              <a:gd name="connsiteX4847" fmla="*/ 2389690 w 12192000"/>
              <a:gd name="connsiteY4847" fmla="*/ 6049860 h 6858079"/>
              <a:gd name="connsiteX4848" fmla="*/ 2389690 w 12192000"/>
              <a:gd name="connsiteY4848" fmla="*/ 6048779 h 6858079"/>
              <a:gd name="connsiteX4849" fmla="*/ 2397982 w 12192000"/>
              <a:gd name="connsiteY4849" fmla="*/ 6027134 h 6858079"/>
              <a:gd name="connsiteX4850" fmla="*/ 2419974 w 12192000"/>
              <a:gd name="connsiteY4850" fmla="*/ 6017395 h 6858079"/>
              <a:gd name="connsiteX4851" fmla="*/ 2427184 w 12192000"/>
              <a:gd name="connsiteY4851" fmla="*/ 6016673 h 6858079"/>
              <a:gd name="connsiteX4852" fmla="*/ 2767518 w 12192000"/>
              <a:gd name="connsiteY4852" fmla="*/ 6003686 h 6858079"/>
              <a:gd name="connsiteX4853" fmla="*/ 2943453 w 12192000"/>
              <a:gd name="connsiteY4853" fmla="*/ 6000079 h 6858079"/>
              <a:gd name="connsiteX4854" fmla="*/ 3035385 w 12192000"/>
              <a:gd name="connsiteY4854" fmla="*/ 6000079 h 6858079"/>
              <a:gd name="connsiteX4855" fmla="*/ 3064948 w 12192000"/>
              <a:gd name="connsiteY4855" fmla="*/ 5999447 h 6858079"/>
              <a:gd name="connsiteX4856" fmla="*/ 3102347 w 12192000"/>
              <a:gd name="connsiteY4856" fmla="*/ 5995927 h 6858079"/>
              <a:gd name="connsiteX4857" fmla="*/ 3102347 w 12192000"/>
              <a:gd name="connsiteY4857" fmla="*/ 5999504 h 6858079"/>
              <a:gd name="connsiteX4858" fmla="*/ 3049727 w 12192000"/>
              <a:gd name="connsiteY4858" fmla="*/ 5999107 h 6858079"/>
              <a:gd name="connsiteX4859" fmla="*/ 2997826 w 12192000"/>
              <a:gd name="connsiteY4859" fmla="*/ 5999107 h 6858079"/>
              <a:gd name="connsiteX4860" fmla="*/ 2997826 w 12192000"/>
              <a:gd name="connsiteY4860" fmla="*/ 5997119 h 6858079"/>
              <a:gd name="connsiteX4861" fmla="*/ 3102347 w 12192000"/>
              <a:gd name="connsiteY4861" fmla="*/ 5995927 h 6858079"/>
              <a:gd name="connsiteX4862" fmla="*/ 10678074 w 12192000"/>
              <a:gd name="connsiteY4862" fmla="*/ 5987286 h 6858079"/>
              <a:gd name="connsiteX4863" fmla="*/ 10709228 w 12192000"/>
              <a:gd name="connsiteY4863" fmla="*/ 6073963 h 6858079"/>
              <a:gd name="connsiteX4864" fmla="*/ 10660013 w 12192000"/>
              <a:gd name="connsiteY4864" fmla="*/ 6138969 h 6858079"/>
              <a:gd name="connsiteX4865" fmla="*/ 10595897 w 12192000"/>
              <a:gd name="connsiteY4865" fmla="*/ 6208943 h 6858079"/>
              <a:gd name="connsiteX4866" fmla="*/ 10592286 w 12192000"/>
              <a:gd name="connsiteY4866" fmla="*/ 6206685 h 6858079"/>
              <a:gd name="connsiteX4867" fmla="*/ 10674913 w 12192000"/>
              <a:gd name="connsiteY4867" fmla="*/ 6110077 h 6858079"/>
              <a:gd name="connsiteX4868" fmla="*/ 10711936 w 12192000"/>
              <a:gd name="connsiteY4868" fmla="*/ 6051842 h 6858079"/>
              <a:gd name="connsiteX4869" fmla="*/ 10675816 w 12192000"/>
              <a:gd name="connsiteY4869" fmla="*/ 5994058 h 6858079"/>
              <a:gd name="connsiteX4870" fmla="*/ 10678074 w 12192000"/>
              <a:gd name="connsiteY4870" fmla="*/ 5987286 h 6858079"/>
              <a:gd name="connsiteX4871" fmla="*/ 182576 w 12192000"/>
              <a:gd name="connsiteY4871" fmla="*/ 5953478 h 6858079"/>
              <a:gd name="connsiteX4872" fmla="*/ 187764 w 12192000"/>
              <a:gd name="connsiteY4872" fmla="*/ 5965278 h 6858079"/>
              <a:gd name="connsiteX4873" fmla="*/ 145796 w 12192000"/>
              <a:gd name="connsiteY4873" fmla="*/ 5982741 h 6858079"/>
              <a:gd name="connsiteX4874" fmla="*/ 197666 w 12192000"/>
              <a:gd name="connsiteY4874" fmla="*/ 5982741 h 6858079"/>
              <a:gd name="connsiteX4875" fmla="*/ 200965 w 12192000"/>
              <a:gd name="connsiteY4875" fmla="*/ 5982741 h 6858079"/>
              <a:gd name="connsiteX4876" fmla="*/ 262264 w 12192000"/>
              <a:gd name="connsiteY4876" fmla="*/ 5956310 h 6858079"/>
              <a:gd name="connsiteX4877" fmla="*/ 266509 w 12192000"/>
              <a:gd name="connsiteY4877" fmla="*/ 5971885 h 6858079"/>
              <a:gd name="connsiteX4878" fmla="*/ 238217 w 12192000"/>
              <a:gd name="connsiteY4878" fmla="*/ 5982741 h 6858079"/>
              <a:gd name="connsiteX4879" fmla="*/ 669196 w 12192000"/>
              <a:gd name="connsiteY4879" fmla="*/ 5980853 h 6858079"/>
              <a:gd name="connsiteX4880" fmla="*/ 899302 w 12192000"/>
              <a:gd name="connsiteY4880" fmla="*/ 5984157 h 6858079"/>
              <a:gd name="connsiteX4881" fmla="*/ 1115263 w 12192000"/>
              <a:gd name="connsiteY4881" fmla="*/ 5986045 h 6858079"/>
              <a:gd name="connsiteX4882" fmla="*/ 1115263 w 12192000"/>
              <a:gd name="connsiteY4882" fmla="*/ 5984629 h 6858079"/>
              <a:gd name="connsiteX4883" fmla="*/ 1133181 w 12192000"/>
              <a:gd name="connsiteY4883" fmla="*/ 5987461 h 6858079"/>
              <a:gd name="connsiteX4884" fmla="*/ 1131767 w 12192000"/>
              <a:gd name="connsiteY4884" fmla="*/ 6128111 h 6858079"/>
              <a:gd name="connsiteX4885" fmla="*/ 1259080 w 12192000"/>
              <a:gd name="connsiteY4885" fmla="*/ 6129998 h 6858079"/>
              <a:gd name="connsiteX4886" fmla="*/ 1260023 w 12192000"/>
              <a:gd name="connsiteY4886" fmla="*/ 6130470 h 6858079"/>
              <a:gd name="connsiteX4887" fmla="*/ 1266624 w 12192000"/>
              <a:gd name="connsiteY4887" fmla="*/ 6132359 h 6858079"/>
              <a:gd name="connsiteX4888" fmla="*/ 1270397 w 12192000"/>
              <a:gd name="connsiteY4888" fmla="*/ 6150765 h 6858079"/>
              <a:gd name="connsiteX4889" fmla="*/ 1271812 w 12192000"/>
              <a:gd name="connsiteY4889" fmla="*/ 6384869 h 6858079"/>
              <a:gd name="connsiteX4890" fmla="*/ 1289729 w 12192000"/>
              <a:gd name="connsiteY4890" fmla="*/ 6582156 h 6858079"/>
              <a:gd name="connsiteX4891" fmla="*/ 1298688 w 12192000"/>
              <a:gd name="connsiteY4891" fmla="*/ 6717142 h 6858079"/>
              <a:gd name="connsiteX4892" fmla="*/ 1290849 w 12192000"/>
              <a:gd name="connsiteY4892" fmla="*/ 6848824 h 6858079"/>
              <a:gd name="connsiteX4893" fmla="*/ 1290376 w 12192000"/>
              <a:gd name="connsiteY4893" fmla="*/ 6858000 h 6858079"/>
              <a:gd name="connsiteX4894" fmla="*/ 1260949 w 12192000"/>
              <a:gd name="connsiteY4894" fmla="*/ 6858000 h 6858079"/>
              <a:gd name="connsiteX4895" fmla="*/ 1261909 w 12192000"/>
              <a:gd name="connsiteY4895" fmla="*/ 6846465 h 6858079"/>
              <a:gd name="connsiteX4896" fmla="*/ 1264266 w 12192000"/>
              <a:gd name="connsiteY4896" fmla="*/ 6815786 h 6858079"/>
              <a:gd name="connsiteX4897" fmla="*/ 1264177 w 12192000"/>
              <a:gd name="connsiteY4897" fmla="*/ 6815815 h 6858079"/>
              <a:gd name="connsiteX4898" fmla="*/ 1264737 w 12192000"/>
              <a:gd name="connsiteY4898" fmla="*/ 6808234 h 6858079"/>
              <a:gd name="connsiteX4899" fmla="*/ 1266624 w 12192000"/>
              <a:gd name="connsiteY4899" fmla="*/ 6778499 h 6858079"/>
              <a:gd name="connsiteX4900" fmla="*/ 1134125 w 12192000"/>
              <a:gd name="connsiteY4900" fmla="*/ 6823338 h 6858079"/>
              <a:gd name="connsiteX4901" fmla="*/ 1128466 w 12192000"/>
              <a:gd name="connsiteY4901" fmla="*/ 6827113 h 6858079"/>
              <a:gd name="connsiteX4902" fmla="*/ 1124693 w 12192000"/>
              <a:gd name="connsiteY4902" fmla="*/ 6827113 h 6858079"/>
              <a:gd name="connsiteX4903" fmla="*/ 1120450 w 12192000"/>
              <a:gd name="connsiteY4903" fmla="*/ 6827586 h 6858079"/>
              <a:gd name="connsiteX4904" fmla="*/ 1024256 w 12192000"/>
              <a:gd name="connsiteY4904" fmla="*/ 6831361 h 6858079"/>
              <a:gd name="connsiteX4905" fmla="*/ 1020014 w 12192000"/>
              <a:gd name="connsiteY4905" fmla="*/ 6836553 h 6858079"/>
              <a:gd name="connsiteX4906" fmla="*/ 951247 w 12192000"/>
              <a:gd name="connsiteY4906" fmla="*/ 6858000 h 6858079"/>
              <a:gd name="connsiteX4907" fmla="*/ 914711 w 12192000"/>
              <a:gd name="connsiteY4907" fmla="*/ 6858000 h 6858079"/>
              <a:gd name="connsiteX4908" fmla="*/ 991721 w 12192000"/>
              <a:gd name="connsiteY4908" fmla="*/ 6832777 h 6858079"/>
              <a:gd name="connsiteX4909" fmla="*/ 872424 w 12192000"/>
              <a:gd name="connsiteY4909" fmla="*/ 6836553 h 6858079"/>
              <a:gd name="connsiteX4910" fmla="*/ 869596 w 12192000"/>
              <a:gd name="connsiteY4910" fmla="*/ 6839385 h 6858079"/>
              <a:gd name="connsiteX4911" fmla="*/ 830518 w 12192000"/>
              <a:gd name="connsiteY4911" fmla="*/ 6853604 h 6858079"/>
              <a:gd name="connsiteX4912" fmla="*/ 815487 w 12192000"/>
              <a:gd name="connsiteY4912" fmla="*/ 6858000 h 6858079"/>
              <a:gd name="connsiteX4913" fmla="*/ 776217 w 12192000"/>
              <a:gd name="connsiteY4913" fmla="*/ 6858000 h 6858079"/>
              <a:gd name="connsiteX4914" fmla="*/ 839890 w 12192000"/>
              <a:gd name="connsiteY4914" fmla="*/ 6837969 h 6858079"/>
              <a:gd name="connsiteX4915" fmla="*/ 742283 w 12192000"/>
              <a:gd name="connsiteY4915" fmla="*/ 6841273 h 6858079"/>
              <a:gd name="connsiteX4916" fmla="*/ 692665 w 12192000"/>
              <a:gd name="connsiteY4916" fmla="*/ 6858000 h 6858079"/>
              <a:gd name="connsiteX4917" fmla="*/ 655128 w 12192000"/>
              <a:gd name="connsiteY4917" fmla="*/ 6858000 h 6858079"/>
              <a:gd name="connsiteX4918" fmla="*/ 701260 w 12192000"/>
              <a:gd name="connsiteY4918" fmla="*/ 6842217 h 6858079"/>
              <a:gd name="connsiteX4919" fmla="*/ 518778 w 12192000"/>
              <a:gd name="connsiteY4919" fmla="*/ 6846465 h 6858079"/>
              <a:gd name="connsiteX4920" fmla="*/ 515005 w 12192000"/>
              <a:gd name="connsiteY4920" fmla="*/ 6849769 h 6858079"/>
              <a:gd name="connsiteX4921" fmla="*/ 493348 w 12192000"/>
              <a:gd name="connsiteY4921" fmla="*/ 6858000 h 6858079"/>
              <a:gd name="connsiteX4922" fmla="*/ 461112 w 12192000"/>
              <a:gd name="connsiteY4922" fmla="*/ 6858000 h 6858079"/>
              <a:gd name="connsiteX4923" fmla="*/ 487657 w 12192000"/>
              <a:gd name="connsiteY4923" fmla="*/ 6846937 h 6858079"/>
              <a:gd name="connsiteX4924" fmla="*/ 481998 w 12192000"/>
              <a:gd name="connsiteY4924" fmla="*/ 6846937 h 6858079"/>
              <a:gd name="connsiteX4925" fmla="*/ 411740 w 12192000"/>
              <a:gd name="connsiteY4925" fmla="*/ 6847408 h 6858079"/>
              <a:gd name="connsiteX4926" fmla="*/ 407967 w 12192000"/>
              <a:gd name="connsiteY4926" fmla="*/ 6850240 h 6858079"/>
              <a:gd name="connsiteX4927" fmla="*/ 386015 w 12192000"/>
              <a:gd name="connsiteY4927" fmla="*/ 6858000 h 6858079"/>
              <a:gd name="connsiteX4928" fmla="*/ 350270 w 12192000"/>
              <a:gd name="connsiteY4928" fmla="*/ 6858000 h 6858079"/>
              <a:gd name="connsiteX4929" fmla="*/ 374960 w 12192000"/>
              <a:gd name="connsiteY4929" fmla="*/ 6847408 h 6858079"/>
              <a:gd name="connsiteX4930" fmla="*/ 271695 w 12192000"/>
              <a:gd name="connsiteY4930" fmla="*/ 6846465 h 6858079"/>
              <a:gd name="connsiteX4931" fmla="*/ 270279 w 12192000"/>
              <a:gd name="connsiteY4931" fmla="*/ 6847408 h 6858079"/>
              <a:gd name="connsiteX4932" fmla="*/ 241186 w 12192000"/>
              <a:gd name="connsiteY4932" fmla="*/ 6858000 h 6858079"/>
              <a:gd name="connsiteX4933" fmla="*/ 205893 w 12192000"/>
              <a:gd name="connsiteY4933" fmla="*/ 6858000 h 6858079"/>
              <a:gd name="connsiteX4934" fmla="*/ 237745 w 12192000"/>
              <a:gd name="connsiteY4934" fmla="*/ 6845992 h 6858079"/>
              <a:gd name="connsiteX4935" fmla="*/ 152870 w 12192000"/>
              <a:gd name="connsiteY4935" fmla="*/ 6844578 h 6858079"/>
              <a:gd name="connsiteX4936" fmla="*/ 125521 w 12192000"/>
              <a:gd name="connsiteY4936" fmla="*/ 6844105 h 6858079"/>
              <a:gd name="connsiteX4937" fmla="*/ 121748 w 12192000"/>
              <a:gd name="connsiteY4937" fmla="*/ 6847881 h 6858079"/>
              <a:gd name="connsiteX4938" fmla="*/ 98029 w 12192000"/>
              <a:gd name="connsiteY4938" fmla="*/ 6858000 h 6858079"/>
              <a:gd name="connsiteX4939" fmla="*/ 70154 w 12192000"/>
              <a:gd name="connsiteY4939" fmla="*/ 6858000 h 6858079"/>
              <a:gd name="connsiteX4940" fmla="*/ 101944 w 12192000"/>
              <a:gd name="connsiteY4940" fmla="*/ 6843161 h 6858079"/>
              <a:gd name="connsiteX4941" fmla="*/ 1979 w 12192000"/>
              <a:gd name="connsiteY4941" fmla="*/ 6841273 h 6858079"/>
              <a:gd name="connsiteX4942" fmla="*/ 1037 w 12192000"/>
              <a:gd name="connsiteY4942" fmla="*/ 6841745 h 6858079"/>
              <a:gd name="connsiteX4943" fmla="*/ 0 w 12192000"/>
              <a:gd name="connsiteY4943" fmla="*/ 6842294 h 6858079"/>
              <a:gd name="connsiteX4944" fmla="*/ 0 w 12192000"/>
              <a:gd name="connsiteY4944" fmla="*/ 6818515 h 6858079"/>
              <a:gd name="connsiteX4945" fmla="*/ 12825 w 12192000"/>
              <a:gd name="connsiteY4945" fmla="*/ 6818618 h 6858079"/>
              <a:gd name="connsiteX4946" fmla="*/ 168901 w 12192000"/>
              <a:gd name="connsiteY4946" fmla="*/ 6820506 h 6858079"/>
              <a:gd name="connsiteX4947" fmla="*/ 482470 w 12192000"/>
              <a:gd name="connsiteY4947" fmla="*/ 6821450 h 6858079"/>
              <a:gd name="connsiteX4948" fmla="*/ 1108662 w 12192000"/>
              <a:gd name="connsiteY4948" fmla="*/ 6812482 h 6858079"/>
              <a:gd name="connsiteX4949" fmla="*/ 1102060 w 12192000"/>
              <a:gd name="connsiteY4949" fmla="*/ 6402804 h 6858079"/>
              <a:gd name="connsiteX4950" fmla="*/ 1105361 w 12192000"/>
              <a:gd name="connsiteY4950" fmla="*/ 6273481 h 6858079"/>
              <a:gd name="connsiteX4951" fmla="*/ 1105606 w 12192000"/>
              <a:gd name="connsiteY4951" fmla="*/ 6240226 h 6858079"/>
              <a:gd name="connsiteX4952" fmla="*/ 1105832 w 12192000"/>
              <a:gd name="connsiteY4952" fmla="*/ 6209291 h 6858079"/>
              <a:gd name="connsiteX4953" fmla="*/ 1105361 w 12192000"/>
              <a:gd name="connsiteY4953" fmla="*/ 6149822 h 6858079"/>
              <a:gd name="connsiteX4954" fmla="*/ 1105361 w 12192000"/>
              <a:gd name="connsiteY4954" fmla="*/ 6127639 h 6858079"/>
              <a:gd name="connsiteX4955" fmla="*/ 1113378 w 12192000"/>
              <a:gd name="connsiteY4955" fmla="*/ 5995013 h 6858079"/>
              <a:gd name="connsiteX4956" fmla="*/ 898830 w 12192000"/>
              <a:gd name="connsiteY4956" fmla="*/ 6009172 h 6858079"/>
              <a:gd name="connsiteX4957" fmla="*/ 668253 w 12192000"/>
              <a:gd name="connsiteY4957" fmla="*/ 6008700 h 6858079"/>
              <a:gd name="connsiteX4958" fmla="*/ 216998 w 12192000"/>
              <a:gd name="connsiteY4958" fmla="*/ 6010115 h 6858079"/>
              <a:gd name="connsiteX4959" fmla="*/ 173617 w 12192000"/>
              <a:gd name="connsiteY4959" fmla="*/ 6010588 h 6858079"/>
              <a:gd name="connsiteX4960" fmla="*/ 73182 w 12192000"/>
              <a:gd name="connsiteY4960" fmla="*/ 6056841 h 6858079"/>
              <a:gd name="connsiteX4961" fmla="*/ 67994 w 12192000"/>
              <a:gd name="connsiteY4961" fmla="*/ 6048346 h 6858079"/>
              <a:gd name="connsiteX4962" fmla="*/ 142968 w 12192000"/>
              <a:gd name="connsiteY4962" fmla="*/ 6010588 h 6858079"/>
              <a:gd name="connsiteX4963" fmla="*/ 79311 w 12192000"/>
              <a:gd name="connsiteY4963" fmla="*/ 6011531 h 6858079"/>
              <a:gd name="connsiteX4964" fmla="*/ 18483 w 12192000"/>
              <a:gd name="connsiteY4964" fmla="*/ 6038907 h 6858079"/>
              <a:gd name="connsiteX4965" fmla="*/ 15183 w 12192000"/>
              <a:gd name="connsiteY4965" fmla="*/ 6032771 h 6858079"/>
              <a:gd name="connsiteX4966" fmla="*/ 55263 w 12192000"/>
              <a:gd name="connsiteY4966" fmla="*/ 6011531 h 6858079"/>
              <a:gd name="connsiteX4967" fmla="*/ 0 w 12192000"/>
              <a:gd name="connsiteY4967" fmla="*/ 6011926 h 6858079"/>
              <a:gd name="connsiteX4968" fmla="*/ 0 w 12192000"/>
              <a:gd name="connsiteY4968" fmla="*/ 5984273 h 6858079"/>
              <a:gd name="connsiteX4969" fmla="*/ 113261 w 12192000"/>
              <a:gd name="connsiteY4969" fmla="*/ 5983213 h 6858079"/>
              <a:gd name="connsiteX4970" fmla="*/ 182576 w 12192000"/>
              <a:gd name="connsiteY4970" fmla="*/ 5953478 h 6858079"/>
              <a:gd name="connsiteX4971" fmla="*/ 1576818 w 12192000"/>
              <a:gd name="connsiteY4971" fmla="*/ 5939954 h 6858079"/>
              <a:gd name="connsiteX4972" fmla="*/ 1581307 w 12192000"/>
              <a:gd name="connsiteY4972" fmla="*/ 5939954 h 6858079"/>
              <a:gd name="connsiteX4973" fmla="*/ 1581682 w 12192000"/>
              <a:gd name="connsiteY4973" fmla="*/ 5983368 h 6858079"/>
              <a:gd name="connsiteX4974" fmla="*/ 1580185 w 12192000"/>
              <a:gd name="connsiteY4974" fmla="*/ 6003102 h 6858079"/>
              <a:gd name="connsiteX4975" fmla="*/ 1573824 w 12192000"/>
              <a:gd name="connsiteY4975" fmla="*/ 5999515 h 6858079"/>
              <a:gd name="connsiteX4976" fmla="*/ 1575695 w 12192000"/>
              <a:gd name="connsiteY4976" fmla="*/ 5971887 h 6858079"/>
              <a:gd name="connsiteX4977" fmla="*/ 1576818 w 12192000"/>
              <a:gd name="connsiteY4977" fmla="*/ 5939954 h 6858079"/>
              <a:gd name="connsiteX4978" fmla="*/ 11037877 w 12192000"/>
              <a:gd name="connsiteY4978" fmla="*/ 5934242 h 6858079"/>
              <a:gd name="connsiteX4979" fmla="*/ 11041617 w 12192000"/>
              <a:gd name="connsiteY4979" fmla="*/ 5941687 h 6858079"/>
              <a:gd name="connsiteX4980" fmla="*/ 11028631 w 12192000"/>
              <a:gd name="connsiteY4980" fmla="*/ 5967782 h 6858079"/>
              <a:gd name="connsiteX4981" fmla="*/ 11012259 w 12192000"/>
              <a:gd name="connsiteY4981" fmla="*/ 5988772 h 6858079"/>
              <a:gd name="connsiteX4982" fmla="*/ 11001532 w 12192000"/>
              <a:gd name="connsiteY4982" fmla="*/ 5977426 h 6858079"/>
              <a:gd name="connsiteX4983" fmla="*/ 11016776 w 12192000"/>
              <a:gd name="connsiteY4983" fmla="*/ 5957571 h 6858079"/>
              <a:gd name="connsiteX4984" fmla="*/ 11030325 w 12192000"/>
              <a:gd name="connsiteY4984" fmla="*/ 5936582 h 6858079"/>
              <a:gd name="connsiteX4985" fmla="*/ 11037877 w 12192000"/>
              <a:gd name="connsiteY4985" fmla="*/ 5934242 h 6858079"/>
              <a:gd name="connsiteX4986" fmla="*/ 10328776 w 12192000"/>
              <a:gd name="connsiteY4986" fmla="*/ 5903610 h 6858079"/>
              <a:gd name="connsiteX4987" fmla="*/ 10330800 w 12192000"/>
              <a:gd name="connsiteY4987" fmla="*/ 5907355 h 6858079"/>
              <a:gd name="connsiteX4988" fmla="*/ 10327817 w 12192000"/>
              <a:gd name="connsiteY4988" fmla="*/ 5915854 h 6858079"/>
              <a:gd name="connsiteX4989" fmla="*/ 10321428 w 12192000"/>
              <a:gd name="connsiteY4989" fmla="*/ 5914064 h 6858079"/>
              <a:gd name="connsiteX4990" fmla="*/ 10324835 w 12192000"/>
              <a:gd name="connsiteY4990" fmla="*/ 5905567 h 6858079"/>
              <a:gd name="connsiteX4991" fmla="*/ 10328776 w 12192000"/>
              <a:gd name="connsiteY4991" fmla="*/ 5903610 h 6858079"/>
              <a:gd name="connsiteX4992" fmla="*/ 11038958 w 12192000"/>
              <a:gd name="connsiteY4992" fmla="*/ 5900923 h 6858079"/>
              <a:gd name="connsiteX4993" fmla="*/ 11039314 w 12192000"/>
              <a:gd name="connsiteY4993" fmla="*/ 5908829 h 6858079"/>
              <a:gd name="connsiteX4994" fmla="*/ 11004001 w 12192000"/>
              <a:gd name="connsiteY4994" fmla="*/ 5948010 h 6858079"/>
              <a:gd name="connsiteX4995" fmla="*/ 10973243 w 12192000"/>
              <a:gd name="connsiteY4995" fmla="*/ 5983272 h 6858079"/>
              <a:gd name="connsiteX4996" fmla="*/ 10962421 w 12192000"/>
              <a:gd name="connsiteY4996" fmla="*/ 5976555 h 6858079"/>
              <a:gd name="connsiteX4997" fmla="*/ 10994886 w 12192000"/>
              <a:gd name="connsiteY4997" fmla="*/ 5939055 h 6858079"/>
              <a:gd name="connsiteX4998" fmla="*/ 11031340 w 12192000"/>
              <a:gd name="connsiteY4998" fmla="*/ 5900994 h 6858079"/>
              <a:gd name="connsiteX4999" fmla="*/ 11038958 w 12192000"/>
              <a:gd name="connsiteY4999" fmla="*/ 5900923 h 6858079"/>
              <a:gd name="connsiteX5000" fmla="*/ 1601061 w 12192000"/>
              <a:gd name="connsiteY5000" fmla="*/ 5900218 h 6858079"/>
              <a:gd name="connsiteX5001" fmla="*/ 1604632 w 12192000"/>
              <a:gd name="connsiteY5001" fmla="*/ 5900579 h 6858079"/>
              <a:gd name="connsiteX5002" fmla="*/ 1599277 w 12192000"/>
              <a:gd name="connsiteY5002" fmla="*/ 5948940 h 6858079"/>
              <a:gd name="connsiteX5003" fmla="*/ 1596422 w 12192000"/>
              <a:gd name="connsiteY5003" fmla="*/ 6001633 h 6858079"/>
              <a:gd name="connsiteX5004" fmla="*/ 1588212 w 12192000"/>
              <a:gd name="connsiteY5004" fmla="*/ 6001272 h 6858079"/>
              <a:gd name="connsiteX5005" fmla="*/ 1591781 w 12192000"/>
              <a:gd name="connsiteY5005" fmla="*/ 5954354 h 6858079"/>
              <a:gd name="connsiteX5006" fmla="*/ 1601061 w 12192000"/>
              <a:gd name="connsiteY5006" fmla="*/ 5900218 h 6858079"/>
              <a:gd name="connsiteX5007" fmla="*/ 946466 w 12192000"/>
              <a:gd name="connsiteY5007" fmla="*/ 5896691 h 6858079"/>
              <a:gd name="connsiteX5008" fmla="*/ 946888 w 12192000"/>
              <a:gd name="connsiteY5008" fmla="*/ 5899925 h 6858079"/>
              <a:gd name="connsiteX5009" fmla="*/ 873000 w 12192000"/>
              <a:gd name="connsiteY5009" fmla="*/ 5903966 h 6858079"/>
              <a:gd name="connsiteX5010" fmla="*/ 873000 w 12192000"/>
              <a:gd name="connsiteY5010" fmla="*/ 5901541 h 6858079"/>
              <a:gd name="connsiteX5011" fmla="*/ 911202 w 12192000"/>
              <a:gd name="connsiteY5011" fmla="*/ 5898711 h 6858079"/>
              <a:gd name="connsiteX5012" fmla="*/ 946466 w 12192000"/>
              <a:gd name="connsiteY5012" fmla="*/ 5896691 h 6858079"/>
              <a:gd name="connsiteX5013" fmla="*/ 1239359 w 12192000"/>
              <a:gd name="connsiteY5013" fmla="*/ 5892046 h 6858079"/>
              <a:gd name="connsiteX5014" fmla="*/ 1238938 w 12192000"/>
              <a:gd name="connsiteY5014" fmla="*/ 5897623 h 6858079"/>
              <a:gd name="connsiteX5015" fmla="*/ 1122108 w 12192000"/>
              <a:gd name="connsiteY5015" fmla="*/ 5898910 h 6858079"/>
              <a:gd name="connsiteX5016" fmla="*/ 1013291 w 12192000"/>
              <a:gd name="connsiteY5016" fmla="*/ 5904917 h 6858079"/>
              <a:gd name="connsiteX5017" fmla="*/ 1013291 w 12192000"/>
              <a:gd name="connsiteY5017" fmla="*/ 5901484 h 6858079"/>
              <a:gd name="connsiteX5018" fmla="*/ 1239359 w 12192000"/>
              <a:gd name="connsiteY5018" fmla="*/ 5892046 h 6858079"/>
              <a:gd name="connsiteX5019" fmla="*/ 10319309 w 12192000"/>
              <a:gd name="connsiteY5019" fmla="*/ 5891410 h 6858079"/>
              <a:gd name="connsiteX5020" fmla="*/ 10320768 w 12192000"/>
              <a:gd name="connsiteY5020" fmla="*/ 5894382 h 6858079"/>
              <a:gd name="connsiteX5021" fmla="*/ 10314933 w 12192000"/>
              <a:gd name="connsiteY5021" fmla="*/ 5906482 h 6858079"/>
              <a:gd name="connsiteX5022" fmla="*/ 10310443 w 12192000"/>
              <a:gd name="connsiteY5022" fmla="*/ 5904322 h 6858079"/>
              <a:gd name="connsiteX5023" fmla="*/ 10315829 w 12192000"/>
              <a:gd name="connsiteY5023" fmla="*/ 5892654 h 6858079"/>
              <a:gd name="connsiteX5024" fmla="*/ 10319309 w 12192000"/>
              <a:gd name="connsiteY5024" fmla="*/ 5891410 h 6858079"/>
              <a:gd name="connsiteX5025" fmla="*/ 955334 w 12192000"/>
              <a:gd name="connsiteY5025" fmla="*/ 5886183 h 6858079"/>
              <a:gd name="connsiteX5026" fmla="*/ 955334 w 12192000"/>
              <a:gd name="connsiteY5026" fmla="*/ 5890800 h 6858079"/>
              <a:gd name="connsiteX5027" fmla="*/ 830245 w 12192000"/>
              <a:gd name="connsiteY5027" fmla="*/ 5896678 h 6858079"/>
              <a:gd name="connsiteX5028" fmla="*/ 830245 w 12192000"/>
              <a:gd name="connsiteY5028" fmla="*/ 5893319 h 6858079"/>
              <a:gd name="connsiteX5029" fmla="*/ 893843 w 12192000"/>
              <a:gd name="connsiteY5029" fmla="*/ 5891640 h 6858079"/>
              <a:gd name="connsiteX5030" fmla="*/ 955334 w 12192000"/>
              <a:gd name="connsiteY5030" fmla="*/ 5886183 h 6858079"/>
              <a:gd name="connsiteX5031" fmla="*/ 10002854 w 12192000"/>
              <a:gd name="connsiteY5031" fmla="*/ 5879944 h 6858079"/>
              <a:gd name="connsiteX5032" fmla="*/ 10005577 w 12192000"/>
              <a:gd name="connsiteY5032" fmla="*/ 5880849 h 6858079"/>
              <a:gd name="connsiteX5033" fmla="*/ 9991055 w 12192000"/>
              <a:gd name="connsiteY5033" fmla="*/ 5912085 h 6858079"/>
              <a:gd name="connsiteX5034" fmla="*/ 9973355 w 12192000"/>
              <a:gd name="connsiteY5034" fmla="*/ 5948754 h 6858079"/>
              <a:gd name="connsiteX5035" fmla="*/ 9970632 w 12192000"/>
              <a:gd name="connsiteY5035" fmla="*/ 5950111 h 6858079"/>
              <a:gd name="connsiteX5036" fmla="*/ 9967001 w 12192000"/>
              <a:gd name="connsiteY5036" fmla="*/ 5953280 h 6858079"/>
              <a:gd name="connsiteX5037" fmla="*/ 9870335 w 12192000"/>
              <a:gd name="connsiteY5037" fmla="*/ 5968220 h 6858079"/>
              <a:gd name="connsiteX5038" fmla="*/ 9868521 w 12192000"/>
              <a:gd name="connsiteY5038" fmla="*/ 5962786 h 6858079"/>
              <a:gd name="connsiteX5039" fmla="*/ 9964279 w 12192000"/>
              <a:gd name="connsiteY5039" fmla="*/ 5942868 h 6858079"/>
              <a:gd name="connsiteX5040" fmla="*/ 9968817 w 12192000"/>
              <a:gd name="connsiteY5040" fmla="*/ 5943320 h 6858079"/>
              <a:gd name="connsiteX5041" fmla="*/ 9983793 w 12192000"/>
              <a:gd name="connsiteY5041" fmla="*/ 5912990 h 6858079"/>
              <a:gd name="connsiteX5042" fmla="*/ 10002854 w 12192000"/>
              <a:gd name="connsiteY5042" fmla="*/ 5879944 h 6858079"/>
              <a:gd name="connsiteX5043" fmla="*/ 1222637 w 12192000"/>
              <a:gd name="connsiteY5043" fmla="*/ 5879554 h 6858079"/>
              <a:gd name="connsiteX5044" fmla="*/ 1222215 w 12192000"/>
              <a:gd name="connsiteY5044" fmla="*/ 5884405 h 6858079"/>
              <a:gd name="connsiteX5045" fmla="*/ 1120802 w 12192000"/>
              <a:gd name="connsiteY5045" fmla="*/ 5890062 h 6858079"/>
              <a:gd name="connsiteX5046" fmla="*/ 1023597 w 12192000"/>
              <a:gd name="connsiteY5046" fmla="*/ 5893700 h 6858079"/>
              <a:gd name="connsiteX5047" fmla="*/ 1024018 w 12192000"/>
              <a:gd name="connsiteY5047" fmla="*/ 5890872 h 6858079"/>
              <a:gd name="connsiteX5048" fmla="*/ 1121224 w 12192000"/>
              <a:gd name="connsiteY5048" fmla="*/ 5884809 h 6858079"/>
              <a:gd name="connsiteX5049" fmla="*/ 1222637 w 12192000"/>
              <a:gd name="connsiteY5049" fmla="*/ 5879554 h 6858079"/>
              <a:gd name="connsiteX5050" fmla="*/ 1529632 w 12192000"/>
              <a:gd name="connsiteY5050" fmla="*/ 5877281 h 6858079"/>
              <a:gd name="connsiteX5051" fmla="*/ 1531297 w 12192000"/>
              <a:gd name="connsiteY5051" fmla="*/ 5882803 h 6858079"/>
              <a:gd name="connsiteX5052" fmla="*/ 1459653 w 12192000"/>
              <a:gd name="connsiteY5052" fmla="*/ 5887535 h 6858079"/>
              <a:gd name="connsiteX5053" fmla="*/ 1459653 w 12192000"/>
              <a:gd name="connsiteY5053" fmla="*/ 5885958 h 6858079"/>
              <a:gd name="connsiteX5054" fmla="*/ 1529632 w 12192000"/>
              <a:gd name="connsiteY5054" fmla="*/ 5877281 h 6858079"/>
              <a:gd name="connsiteX5055" fmla="*/ 10313342 w 12192000"/>
              <a:gd name="connsiteY5055" fmla="*/ 5872061 h 6858079"/>
              <a:gd name="connsiteX5056" fmla="*/ 10315203 w 12192000"/>
              <a:gd name="connsiteY5056" fmla="*/ 5875193 h 6858079"/>
              <a:gd name="connsiteX5057" fmla="*/ 10301246 w 12192000"/>
              <a:gd name="connsiteY5057" fmla="*/ 5910271 h 6858079"/>
              <a:gd name="connsiteX5058" fmla="*/ 10296128 w 12192000"/>
              <a:gd name="connsiteY5058" fmla="*/ 5907994 h 6858079"/>
              <a:gd name="connsiteX5059" fmla="*/ 10310085 w 12192000"/>
              <a:gd name="connsiteY5059" fmla="*/ 5873371 h 6858079"/>
              <a:gd name="connsiteX5060" fmla="*/ 10313342 w 12192000"/>
              <a:gd name="connsiteY5060" fmla="*/ 5872061 h 6858079"/>
              <a:gd name="connsiteX5061" fmla="*/ 1192865 w 12192000"/>
              <a:gd name="connsiteY5061" fmla="*/ 5866133 h 6858079"/>
              <a:gd name="connsiteX5062" fmla="*/ 1193712 w 12192000"/>
              <a:gd name="connsiteY5062" fmla="*/ 5870555 h 6858079"/>
              <a:gd name="connsiteX5063" fmla="*/ 1056061 w 12192000"/>
              <a:gd name="connsiteY5063" fmla="*/ 5879801 h 6858079"/>
              <a:gd name="connsiteX5064" fmla="*/ 1056061 w 12192000"/>
              <a:gd name="connsiteY5064" fmla="*/ 5876584 h 6858079"/>
              <a:gd name="connsiteX5065" fmla="*/ 1192865 w 12192000"/>
              <a:gd name="connsiteY5065" fmla="*/ 5866133 h 6858079"/>
              <a:gd name="connsiteX5066" fmla="*/ 10296162 w 12192000"/>
              <a:gd name="connsiteY5066" fmla="*/ 5865423 h 6858079"/>
              <a:gd name="connsiteX5067" fmla="*/ 10301380 w 12192000"/>
              <a:gd name="connsiteY5067" fmla="*/ 5866792 h 6858079"/>
              <a:gd name="connsiteX5068" fmla="*/ 10294857 w 12192000"/>
              <a:gd name="connsiteY5068" fmla="*/ 5886410 h 6858079"/>
              <a:gd name="connsiteX5069" fmla="*/ 10289638 w 12192000"/>
              <a:gd name="connsiteY5069" fmla="*/ 5884586 h 6858079"/>
              <a:gd name="connsiteX5070" fmla="*/ 10296162 w 12192000"/>
              <a:gd name="connsiteY5070" fmla="*/ 5865423 h 6858079"/>
              <a:gd name="connsiteX5071" fmla="*/ 9995539 w 12192000"/>
              <a:gd name="connsiteY5071" fmla="*/ 5864479 h 6858079"/>
              <a:gd name="connsiteX5072" fmla="*/ 9999163 w 12192000"/>
              <a:gd name="connsiteY5072" fmla="*/ 5865827 h 6858079"/>
              <a:gd name="connsiteX5073" fmla="*/ 9985122 w 12192000"/>
              <a:gd name="connsiteY5073" fmla="*/ 5900459 h 6858079"/>
              <a:gd name="connsiteX5074" fmla="*/ 9968816 w 12192000"/>
              <a:gd name="connsiteY5074" fmla="*/ 5931941 h 6858079"/>
              <a:gd name="connsiteX5075" fmla="*/ 9967457 w 12192000"/>
              <a:gd name="connsiteY5075" fmla="*/ 5933291 h 6858079"/>
              <a:gd name="connsiteX5076" fmla="*/ 9962928 w 12192000"/>
              <a:gd name="connsiteY5076" fmla="*/ 5937338 h 6858079"/>
              <a:gd name="connsiteX5077" fmla="*/ 9826592 w 12192000"/>
              <a:gd name="connsiteY5077" fmla="*/ 5960726 h 6858079"/>
              <a:gd name="connsiteX5078" fmla="*/ 9825233 w 12192000"/>
              <a:gd name="connsiteY5078" fmla="*/ 5955329 h 6858079"/>
              <a:gd name="connsiteX5079" fmla="*/ 9962928 w 12192000"/>
              <a:gd name="connsiteY5079" fmla="*/ 5926544 h 6858079"/>
              <a:gd name="connsiteX5080" fmla="*/ 9963833 w 12192000"/>
              <a:gd name="connsiteY5080" fmla="*/ 5926994 h 6858079"/>
              <a:gd name="connsiteX5081" fmla="*/ 9977422 w 12192000"/>
              <a:gd name="connsiteY5081" fmla="*/ 5900909 h 6858079"/>
              <a:gd name="connsiteX5082" fmla="*/ 9995539 w 12192000"/>
              <a:gd name="connsiteY5082" fmla="*/ 5864479 h 6858079"/>
              <a:gd name="connsiteX5083" fmla="*/ 11027246 w 12192000"/>
              <a:gd name="connsiteY5083" fmla="*/ 5858522 h 6858079"/>
              <a:gd name="connsiteX5084" fmla="*/ 11028583 w 12192000"/>
              <a:gd name="connsiteY5084" fmla="*/ 5864008 h 6858079"/>
              <a:gd name="connsiteX5085" fmla="*/ 10971161 w 12192000"/>
              <a:gd name="connsiteY5085" fmla="*/ 5932406 h 6858079"/>
              <a:gd name="connsiteX5086" fmla="*/ 10918808 w 12192000"/>
              <a:gd name="connsiteY5086" fmla="*/ 5993392 h 6858079"/>
              <a:gd name="connsiteX5087" fmla="*/ 10908111 w 12192000"/>
              <a:gd name="connsiteY5087" fmla="*/ 5978572 h 6858079"/>
              <a:gd name="connsiteX5088" fmla="*/ 10961591 w 12192000"/>
              <a:gd name="connsiteY5088" fmla="*/ 5922716 h 6858079"/>
              <a:gd name="connsiteX5089" fmla="*/ 11021265 w 12192000"/>
              <a:gd name="connsiteY5089" fmla="*/ 5859448 h 6858079"/>
              <a:gd name="connsiteX5090" fmla="*/ 11027246 w 12192000"/>
              <a:gd name="connsiteY5090" fmla="*/ 5858522 h 6858079"/>
              <a:gd name="connsiteX5091" fmla="*/ 1161314 w 12192000"/>
              <a:gd name="connsiteY5091" fmla="*/ 5856873 h 6858079"/>
              <a:gd name="connsiteX5092" fmla="*/ 1161314 w 12192000"/>
              <a:gd name="connsiteY5092" fmla="*/ 5862123 h 6858079"/>
              <a:gd name="connsiteX5093" fmla="*/ 1084936 w 12192000"/>
              <a:gd name="connsiteY5093" fmla="*/ 5863435 h 6858079"/>
              <a:gd name="connsiteX5094" fmla="*/ 1084519 w 12192000"/>
              <a:gd name="connsiteY5094" fmla="*/ 5860810 h 6858079"/>
              <a:gd name="connsiteX5095" fmla="*/ 1161314 w 12192000"/>
              <a:gd name="connsiteY5095" fmla="*/ 5856873 h 6858079"/>
              <a:gd name="connsiteX5096" fmla="*/ 355084 w 12192000"/>
              <a:gd name="connsiteY5096" fmla="*/ 5850486 h 6858079"/>
              <a:gd name="connsiteX5097" fmla="*/ 402307 w 12192000"/>
              <a:gd name="connsiteY5097" fmla="*/ 5851168 h 6858079"/>
              <a:gd name="connsiteX5098" fmla="*/ 402307 w 12192000"/>
              <a:gd name="connsiteY5098" fmla="*/ 5854575 h 6858079"/>
              <a:gd name="connsiteX5099" fmla="*/ 355084 w 12192000"/>
              <a:gd name="connsiteY5099" fmla="*/ 5851508 h 6858079"/>
              <a:gd name="connsiteX5100" fmla="*/ 355084 w 12192000"/>
              <a:gd name="connsiteY5100" fmla="*/ 5850486 h 6858079"/>
              <a:gd name="connsiteX5101" fmla="*/ 1143120 w 12192000"/>
              <a:gd name="connsiteY5101" fmla="*/ 5844203 h 6858079"/>
              <a:gd name="connsiteX5102" fmla="*/ 1143541 w 12192000"/>
              <a:gd name="connsiteY5102" fmla="*/ 5848509 h 6858079"/>
              <a:gd name="connsiteX5103" fmla="*/ 1109115 w 12192000"/>
              <a:gd name="connsiteY5103" fmla="*/ 5848509 h 6858079"/>
              <a:gd name="connsiteX5104" fmla="*/ 1109115 w 12192000"/>
              <a:gd name="connsiteY5104" fmla="*/ 5845769 h 6858079"/>
              <a:gd name="connsiteX5105" fmla="*/ 1143120 w 12192000"/>
              <a:gd name="connsiteY5105" fmla="*/ 5844203 h 6858079"/>
              <a:gd name="connsiteX5106" fmla="*/ 374163 w 12192000"/>
              <a:gd name="connsiteY5106" fmla="*/ 5843691 h 6858079"/>
              <a:gd name="connsiteX5107" fmla="*/ 405891 w 12192000"/>
              <a:gd name="connsiteY5107" fmla="*/ 5844065 h 6858079"/>
              <a:gd name="connsiteX5108" fmla="*/ 405891 w 12192000"/>
              <a:gd name="connsiteY5108" fmla="*/ 5847807 h 6858079"/>
              <a:gd name="connsiteX5109" fmla="*/ 374163 w 12192000"/>
              <a:gd name="connsiteY5109" fmla="*/ 5847059 h 6858079"/>
              <a:gd name="connsiteX5110" fmla="*/ 347122 w 12192000"/>
              <a:gd name="connsiteY5110" fmla="*/ 5845563 h 6858079"/>
              <a:gd name="connsiteX5111" fmla="*/ 347122 w 12192000"/>
              <a:gd name="connsiteY5111" fmla="*/ 5844440 h 6858079"/>
              <a:gd name="connsiteX5112" fmla="*/ 374163 w 12192000"/>
              <a:gd name="connsiteY5112" fmla="*/ 5843691 h 6858079"/>
              <a:gd name="connsiteX5113" fmla="*/ 1626101 w 12192000"/>
              <a:gd name="connsiteY5113" fmla="*/ 5838709 h 6858079"/>
              <a:gd name="connsiteX5114" fmla="*/ 1628264 w 12192000"/>
              <a:gd name="connsiteY5114" fmla="*/ 5839069 h 6858079"/>
              <a:gd name="connsiteX5115" fmla="*/ 1612045 w 12192000"/>
              <a:gd name="connsiteY5115" fmla="*/ 6008004 h 6858079"/>
              <a:gd name="connsiteX5116" fmla="*/ 1603756 w 12192000"/>
              <a:gd name="connsiteY5116" fmla="*/ 6008004 h 6858079"/>
              <a:gd name="connsiteX5117" fmla="*/ 1614929 w 12192000"/>
              <a:gd name="connsiteY5117" fmla="*/ 5916513 h 6858079"/>
              <a:gd name="connsiteX5118" fmla="*/ 1626101 w 12192000"/>
              <a:gd name="connsiteY5118" fmla="*/ 5838709 h 6858079"/>
              <a:gd name="connsiteX5119" fmla="*/ 10295243 w 12192000"/>
              <a:gd name="connsiteY5119" fmla="*/ 5833122 h 6858079"/>
              <a:gd name="connsiteX5120" fmla="*/ 10299332 w 12192000"/>
              <a:gd name="connsiteY5120" fmla="*/ 5834022 h 6858079"/>
              <a:gd name="connsiteX5121" fmla="*/ 10275251 w 12192000"/>
              <a:gd name="connsiteY5121" fmla="*/ 5888450 h 6858079"/>
              <a:gd name="connsiteX5122" fmla="*/ 10270706 w 12192000"/>
              <a:gd name="connsiteY5122" fmla="*/ 5885752 h 6858079"/>
              <a:gd name="connsiteX5123" fmla="*/ 10295243 w 12192000"/>
              <a:gd name="connsiteY5123" fmla="*/ 5833122 h 6858079"/>
              <a:gd name="connsiteX5124" fmla="*/ 1355415 w 12192000"/>
              <a:gd name="connsiteY5124" fmla="*/ 5818108 h 6858079"/>
              <a:gd name="connsiteX5125" fmla="*/ 1359842 w 12192000"/>
              <a:gd name="connsiteY5125" fmla="*/ 5818537 h 6858079"/>
              <a:gd name="connsiteX5126" fmla="*/ 1357185 w 12192000"/>
              <a:gd name="connsiteY5126" fmla="*/ 5844708 h 6858079"/>
              <a:gd name="connsiteX5127" fmla="*/ 1351431 w 12192000"/>
              <a:gd name="connsiteY5127" fmla="*/ 5844708 h 6858079"/>
              <a:gd name="connsiteX5128" fmla="*/ 1355415 w 12192000"/>
              <a:gd name="connsiteY5128" fmla="*/ 5818108 h 6858079"/>
              <a:gd name="connsiteX5129" fmla="*/ 1347402 w 12192000"/>
              <a:gd name="connsiteY5129" fmla="*/ 5810214 h 6858079"/>
              <a:gd name="connsiteX5130" fmla="*/ 1350190 w 12192000"/>
              <a:gd name="connsiteY5130" fmla="*/ 5811061 h 6858079"/>
              <a:gd name="connsiteX5131" fmla="*/ 1345011 w 12192000"/>
              <a:gd name="connsiteY5131" fmla="*/ 5847047 h 6858079"/>
              <a:gd name="connsiteX5132" fmla="*/ 1339833 w 12192000"/>
              <a:gd name="connsiteY5132" fmla="*/ 5846624 h 6858079"/>
              <a:gd name="connsiteX5133" fmla="*/ 1347402 w 12192000"/>
              <a:gd name="connsiteY5133" fmla="*/ 5810214 h 6858079"/>
              <a:gd name="connsiteX5134" fmla="*/ 11016671 w 12192000"/>
              <a:gd name="connsiteY5134" fmla="*/ 5807908 h 6858079"/>
              <a:gd name="connsiteX5135" fmla="*/ 11027938 w 12192000"/>
              <a:gd name="connsiteY5135" fmla="*/ 5819799 h 6858079"/>
              <a:gd name="connsiteX5136" fmla="*/ 10880333 w 12192000"/>
              <a:gd name="connsiteY5136" fmla="*/ 5981187 h 6858079"/>
              <a:gd name="connsiteX5137" fmla="*/ 10863995 w 12192000"/>
              <a:gd name="connsiteY5137" fmla="*/ 5968162 h 6858079"/>
              <a:gd name="connsiteX5138" fmla="*/ 11016671 w 12192000"/>
              <a:gd name="connsiteY5138" fmla="*/ 5807908 h 6858079"/>
              <a:gd name="connsiteX5139" fmla="*/ 482090 w 12192000"/>
              <a:gd name="connsiteY5139" fmla="*/ 5803540 h 6858079"/>
              <a:gd name="connsiteX5140" fmla="*/ 490923 w 12192000"/>
              <a:gd name="connsiteY5140" fmla="*/ 5822931 h 6858079"/>
              <a:gd name="connsiteX5141" fmla="*/ 500817 w 12192000"/>
              <a:gd name="connsiteY5141" fmla="*/ 5839028 h 6858079"/>
              <a:gd name="connsiteX5142" fmla="*/ 498344 w 12192000"/>
              <a:gd name="connsiteY5142" fmla="*/ 5841589 h 6858079"/>
              <a:gd name="connsiteX5143" fmla="*/ 487390 w 12192000"/>
              <a:gd name="connsiteY5143" fmla="*/ 5822564 h 6858079"/>
              <a:gd name="connsiteX5144" fmla="*/ 479968 w 12192000"/>
              <a:gd name="connsiteY5144" fmla="*/ 5804271 h 6858079"/>
              <a:gd name="connsiteX5145" fmla="*/ 482090 w 12192000"/>
              <a:gd name="connsiteY5145" fmla="*/ 5803540 h 6858079"/>
              <a:gd name="connsiteX5146" fmla="*/ 10293662 w 12192000"/>
              <a:gd name="connsiteY5146" fmla="*/ 5800404 h 6858079"/>
              <a:gd name="connsiteX5147" fmla="*/ 10297332 w 12192000"/>
              <a:gd name="connsiteY5147" fmla="*/ 5801296 h 6858079"/>
              <a:gd name="connsiteX5148" fmla="*/ 10263843 w 12192000"/>
              <a:gd name="connsiteY5148" fmla="*/ 5874559 h 6858079"/>
              <a:gd name="connsiteX5149" fmla="*/ 10258796 w 12192000"/>
              <a:gd name="connsiteY5149" fmla="*/ 5871432 h 6858079"/>
              <a:gd name="connsiteX5150" fmla="*/ 10293662 w 12192000"/>
              <a:gd name="connsiteY5150" fmla="*/ 5800404 h 6858079"/>
              <a:gd name="connsiteX5151" fmla="*/ 10515654 w 12192000"/>
              <a:gd name="connsiteY5151" fmla="*/ 5795964 h 6858079"/>
              <a:gd name="connsiteX5152" fmla="*/ 10528585 w 12192000"/>
              <a:gd name="connsiteY5152" fmla="*/ 5812558 h 6858079"/>
              <a:gd name="connsiteX5153" fmla="*/ 10563225 w 12192000"/>
              <a:gd name="connsiteY5153" fmla="*/ 5817962 h 6858079"/>
              <a:gd name="connsiteX5154" fmla="*/ 10564345 w 12192000"/>
              <a:gd name="connsiteY5154" fmla="*/ 5825122 h 6858079"/>
              <a:gd name="connsiteX5155" fmla="*/ 10531166 w 12192000"/>
              <a:gd name="connsiteY5155" fmla="*/ 5818440 h 6858079"/>
              <a:gd name="connsiteX5156" fmla="*/ 10549772 w 12192000"/>
              <a:gd name="connsiteY5156" fmla="*/ 5830498 h 6858079"/>
              <a:gd name="connsiteX5157" fmla="*/ 10549245 w 12192000"/>
              <a:gd name="connsiteY5157" fmla="*/ 5836772 h 6858079"/>
              <a:gd name="connsiteX5158" fmla="*/ 10516171 w 12192000"/>
              <a:gd name="connsiteY5158" fmla="*/ 5823622 h 6858079"/>
              <a:gd name="connsiteX5159" fmla="*/ 10504961 w 12192000"/>
              <a:gd name="connsiteY5159" fmla="*/ 5802252 h 6858079"/>
              <a:gd name="connsiteX5160" fmla="*/ 10506258 w 12192000"/>
              <a:gd name="connsiteY5160" fmla="*/ 5802298 h 6858079"/>
              <a:gd name="connsiteX5161" fmla="*/ 10522332 w 12192000"/>
              <a:gd name="connsiteY5161" fmla="*/ 5812715 h 6858079"/>
              <a:gd name="connsiteX5162" fmla="*/ 1344703 w 12192000"/>
              <a:gd name="connsiteY5162" fmla="*/ 5794936 h 6858079"/>
              <a:gd name="connsiteX5163" fmla="*/ 1347801 w 12192000"/>
              <a:gd name="connsiteY5163" fmla="*/ 5795793 h 6858079"/>
              <a:gd name="connsiteX5164" fmla="*/ 1336734 w 12192000"/>
              <a:gd name="connsiteY5164" fmla="*/ 5848866 h 6858079"/>
              <a:gd name="connsiteX5165" fmla="*/ 1330979 w 12192000"/>
              <a:gd name="connsiteY5165" fmla="*/ 5848437 h 6858079"/>
              <a:gd name="connsiteX5166" fmla="*/ 1344703 w 12192000"/>
              <a:gd name="connsiteY5166" fmla="*/ 5794936 h 6858079"/>
              <a:gd name="connsiteX5167" fmla="*/ 11616543 w 12192000"/>
              <a:gd name="connsiteY5167" fmla="*/ 5794544 h 6858079"/>
              <a:gd name="connsiteX5168" fmla="*/ 11623386 w 12192000"/>
              <a:gd name="connsiteY5168" fmla="*/ 5794544 h 6858079"/>
              <a:gd name="connsiteX5169" fmla="*/ 11618825 w 12192000"/>
              <a:gd name="connsiteY5169" fmla="*/ 5966385 h 6858079"/>
              <a:gd name="connsiteX5170" fmla="*/ 11605709 w 12192000"/>
              <a:gd name="connsiteY5170" fmla="*/ 5975491 h 6858079"/>
              <a:gd name="connsiteX5171" fmla="*/ 11484243 w 12192000"/>
              <a:gd name="connsiteY5171" fmla="*/ 5968662 h 6858079"/>
              <a:gd name="connsiteX5172" fmla="*/ 11484243 w 12192000"/>
              <a:gd name="connsiteY5172" fmla="*/ 5956712 h 6858079"/>
              <a:gd name="connsiteX5173" fmla="*/ 11599435 w 12192000"/>
              <a:gd name="connsiteY5173" fmla="*/ 5955574 h 6858079"/>
              <a:gd name="connsiteX5174" fmla="*/ 11616543 w 12192000"/>
              <a:gd name="connsiteY5174" fmla="*/ 5794544 h 6858079"/>
              <a:gd name="connsiteX5175" fmla="*/ 10514024 w 12192000"/>
              <a:gd name="connsiteY5175" fmla="*/ 5791874 h 6858079"/>
              <a:gd name="connsiteX5176" fmla="*/ 10515654 w 12192000"/>
              <a:gd name="connsiteY5176" fmla="*/ 5795964 h 6858079"/>
              <a:gd name="connsiteX5177" fmla="*/ 10514900 w 12192000"/>
              <a:gd name="connsiteY5177" fmla="*/ 5794997 h 6858079"/>
              <a:gd name="connsiteX5178" fmla="*/ 479467 w 12192000"/>
              <a:gd name="connsiteY5178" fmla="*/ 5783722 h 6858079"/>
              <a:gd name="connsiteX5179" fmla="*/ 496164 w 12192000"/>
              <a:gd name="connsiteY5179" fmla="*/ 5814763 h 6858079"/>
              <a:gd name="connsiteX5180" fmla="*/ 510320 w 12192000"/>
              <a:gd name="connsiteY5180" fmla="*/ 5838225 h 6858079"/>
              <a:gd name="connsiteX5181" fmla="*/ 507052 w 12192000"/>
              <a:gd name="connsiteY5181" fmla="*/ 5840030 h 6858079"/>
              <a:gd name="connsiteX5182" fmla="*/ 491808 w 12192000"/>
              <a:gd name="connsiteY5182" fmla="*/ 5813319 h 6858079"/>
              <a:gd name="connsiteX5183" fmla="*/ 478742 w 12192000"/>
              <a:gd name="connsiteY5183" fmla="*/ 5784082 h 6858079"/>
              <a:gd name="connsiteX5184" fmla="*/ 479467 w 12192000"/>
              <a:gd name="connsiteY5184" fmla="*/ 5783722 h 6858079"/>
              <a:gd name="connsiteX5185" fmla="*/ 12192000 w 12192000"/>
              <a:gd name="connsiteY5185" fmla="*/ 5781491 h 6858079"/>
              <a:gd name="connsiteX5186" fmla="*/ 12192000 w 12192000"/>
              <a:gd name="connsiteY5186" fmla="*/ 5813309 h 6858079"/>
              <a:gd name="connsiteX5187" fmla="*/ 12186930 w 12192000"/>
              <a:gd name="connsiteY5187" fmla="*/ 5818895 h 6858079"/>
              <a:gd name="connsiteX5188" fmla="*/ 12171075 w 12192000"/>
              <a:gd name="connsiteY5188" fmla="*/ 5805883 h 6858079"/>
              <a:gd name="connsiteX5189" fmla="*/ 1338800 w 12192000"/>
              <a:gd name="connsiteY5189" fmla="*/ 5779624 h 6858079"/>
              <a:gd name="connsiteX5190" fmla="*/ 1340866 w 12192000"/>
              <a:gd name="connsiteY5190" fmla="*/ 5780897 h 6858079"/>
              <a:gd name="connsiteX5191" fmla="*/ 1321035 w 12192000"/>
              <a:gd name="connsiteY5191" fmla="*/ 5852616 h 6858079"/>
              <a:gd name="connsiteX5192" fmla="*/ 1315664 w 12192000"/>
              <a:gd name="connsiteY5192" fmla="*/ 5852616 h 6858079"/>
              <a:gd name="connsiteX5193" fmla="*/ 1338800 w 12192000"/>
              <a:gd name="connsiteY5193" fmla="*/ 5779624 h 6858079"/>
              <a:gd name="connsiteX5194" fmla="*/ 10291487 w 12192000"/>
              <a:gd name="connsiteY5194" fmla="*/ 5774182 h 6858079"/>
              <a:gd name="connsiteX5195" fmla="*/ 10292911 w 12192000"/>
              <a:gd name="connsiteY5195" fmla="*/ 5777277 h 6858079"/>
              <a:gd name="connsiteX5196" fmla="*/ 10257376 w 12192000"/>
              <a:gd name="connsiteY5196" fmla="*/ 5850675 h 6858079"/>
              <a:gd name="connsiteX5197" fmla="*/ 10252365 w 12192000"/>
              <a:gd name="connsiteY5197" fmla="*/ 5847974 h 6858079"/>
              <a:gd name="connsiteX5198" fmla="*/ 10288355 w 12192000"/>
              <a:gd name="connsiteY5198" fmla="*/ 5775477 h 6858079"/>
              <a:gd name="connsiteX5199" fmla="*/ 10291487 w 12192000"/>
              <a:gd name="connsiteY5199" fmla="*/ 5774182 h 6858079"/>
              <a:gd name="connsiteX5200" fmla="*/ 11014344 w 12192000"/>
              <a:gd name="connsiteY5200" fmla="*/ 5773953 h 6858079"/>
              <a:gd name="connsiteX5201" fmla="*/ 11019971 w 12192000"/>
              <a:gd name="connsiteY5201" fmla="*/ 5781235 h 6858079"/>
              <a:gd name="connsiteX5202" fmla="*/ 10902941 w 12192000"/>
              <a:gd name="connsiteY5202" fmla="*/ 5880371 h 6858079"/>
              <a:gd name="connsiteX5203" fmla="*/ 10894503 w 12192000"/>
              <a:gd name="connsiteY5203" fmla="*/ 5868049 h 6858079"/>
              <a:gd name="connsiteX5204" fmla="*/ 11014344 w 12192000"/>
              <a:gd name="connsiteY5204" fmla="*/ 5773953 h 6858079"/>
              <a:gd name="connsiteX5205" fmla="*/ 10508833 w 12192000"/>
              <a:gd name="connsiteY5205" fmla="*/ 5773385 h 6858079"/>
              <a:gd name="connsiteX5206" fmla="*/ 10514024 w 12192000"/>
              <a:gd name="connsiteY5206" fmla="*/ 5791874 h 6858079"/>
              <a:gd name="connsiteX5207" fmla="*/ 10506791 w 12192000"/>
              <a:gd name="connsiteY5207" fmla="*/ 5773732 h 6858079"/>
              <a:gd name="connsiteX5208" fmla="*/ 10508833 w 12192000"/>
              <a:gd name="connsiteY5208" fmla="*/ 5773385 h 6858079"/>
              <a:gd name="connsiteX5209" fmla="*/ 220178 w 12192000"/>
              <a:gd name="connsiteY5209" fmla="*/ 5773315 h 6858079"/>
              <a:gd name="connsiteX5210" fmla="*/ 221692 w 12192000"/>
              <a:gd name="connsiteY5210" fmla="*/ 5773315 h 6858079"/>
              <a:gd name="connsiteX5211" fmla="*/ 223585 w 12192000"/>
              <a:gd name="connsiteY5211" fmla="*/ 5847760 h 6858079"/>
              <a:gd name="connsiteX5212" fmla="*/ 219799 w 12192000"/>
              <a:gd name="connsiteY5212" fmla="*/ 5848844 h 6858079"/>
              <a:gd name="connsiteX5213" fmla="*/ 220178 w 12192000"/>
              <a:gd name="connsiteY5213" fmla="*/ 5773315 h 6858079"/>
              <a:gd name="connsiteX5214" fmla="*/ 473448 w 12192000"/>
              <a:gd name="connsiteY5214" fmla="*/ 5760225 h 6858079"/>
              <a:gd name="connsiteX5215" fmla="*/ 497737 w 12192000"/>
              <a:gd name="connsiteY5215" fmla="*/ 5802106 h 6858079"/>
              <a:gd name="connsiteX5216" fmla="*/ 519526 w 12192000"/>
              <a:gd name="connsiteY5216" fmla="*/ 5838615 h 6858079"/>
              <a:gd name="connsiteX5217" fmla="*/ 516668 w 12192000"/>
              <a:gd name="connsiteY5217" fmla="*/ 5840048 h 6858079"/>
              <a:gd name="connsiteX5218" fmla="*/ 503095 w 12192000"/>
              <a:gd name="connsiteY5218" fmla="*/ 5820718 h 6858079"/>
              <a:gd name="connsiteX5219" fmla="*/ 493450 w 12192000"/>
              <a:gd name="connsiteY5219" fmla="*/ 5801031 h 6858079"/>
              <a:gd name="connsiteX5220" fmla="*/ 472376 w 12192000"/>
              <a:gd name="connsiteY5220" fmla="*/ 5760942 h 6858079"/>
              <a:gd name="connsiteX5221" fmla="*/ 473448 w 12192000"/>
              <a:gd name="connsiteY5221" fmla="*/ 5760225 h 6858079"/>
              <a:gd name="connsiteX5222" fmla="*/ 1339118 w 12192000"/>
              <a:gd name="connsiteY5222" fmla="*/ 5759162 h 6858079"/>
              <a:gd name="connsiteX5223" fmla="*/ 1340834 w 12192000"/>
              <a:gd name="connsiteY5223" fmla="*/ 5760426 h 6858079"/>
              <a:gd name="connsiteX5224" fmla="*/ 1308225 w 12192000"/>
              <a:gd name="connsiteY5224" fmla="*/ 5852646 h 6858079"/>
              <a:gd name="connsiteX5225" fmla="*/ 1303078 w 12192000"/>
              <a:gd name="connsiteY5225" fmla="*/ 5852646 h 6858079"/>
              <a:gd name="connsiteX5226" fmla="*/ 1339118 w 12192000"/>
              <a:gd name="connsiteY5226" fmla="*/ 5759162 h 6858079"/>
              <a:gd name="connsiteX5227" fmla="*/ 225972 w 12192000"/>
              <a:gd name="connsiteY5227" fmla="*/ 5757419 h 6858079"/>
              <a:gd name="connsiteX5228" fmla="*/ 227310 w 12192000"/>
              <a:gd name="connsiteY5228" fmla="*/ 5757419 h 6858079"/>
              <a:gd name="connsiteX5229" fmla="*/ 228651 w 12192000"/>
              <a:gd name="connsiteY5229" fmla="*/ 5800601 h 6858079"/>
              <a:gd name="connsiteX5230" fmla="*/ 229654 w 12192000"/>
              <a:gd name="connsiteY5230" fmla="*/ 5840518 h 6858079"/>
              <a:gd name="connsiteX5231" fmla="*/ 226641 w 12192000"/>
              <a:gd name="connsiteY5231" fmla="*/ 5841245 h 6858079"/>
              <a:gd name="connsiteX5232" fmla="*/ 226307 w 12192000"/>
              <a:gd name="connsiteY5232" fmla="*/ 5804230 h 6858079"/>
              <a:gd name="connsiteX5233" fmla="*/ 225972 w 12192000"/>
              <a:gd name="connsiteY5233" fmla="*/ 5757419 h 6858079"/>
              <a:gd name="connsiteX5234" fmla="*/ 1022459 w 12192000"/>
              <a:gd name="connsiteY5234" fmla="*/ 5746386 h 6858079"/>
              <a:gd name="connsiteX5235" fmla="*/ 1011391 w 12192000"/>
              <a:gd name="connsiteY5235" fmla="*/ 5761817 h 6858079"/>
              <a:gd name="connsiteX5236" fmla="*/ 1009315 w 12192000"/>
              <a:gd name="connsiteY5236" fmla="*/ 5761402 h 6858079"/>
              <a:gd name="connsiteX5237" fmla="*/ 11019326 w 12192000"/>
              <a:gd name="connsiteY5237" fmla="*/ 5743276 h 6858079"/>
              <a:gd name="connsiteX5238" fmla="*/ 11027285 w 12192000"/>
              <a:gd name="connsiteY5238" fmla="*/ 5757529 h 6858079"/>
              <a:gd name="connsiteX5239" fmla="*/ 10969856 w 12192000"/>
              <a:gd name="connsiteY5239" fmla="*/ 5797441 h 6858079"/>
              <a:gd name="connsiteX5240" fmla="*/ 10909015 w 12192000"/>
              <a:gd name="connsiteY5240" fmla="*/ 5842485 h 6858079"/>
              <a:gd name="connsiteX5241" fmla="*/ 10897644 w 12192000"/>
              <a:gd name="connsiteY5241" fmla="*/ 5829941 h 6858079"/>
              <a:gd name="connsiteX5242" fmla="*/ 10955073 w 12192000"/>
              <a:gd name="connsiteY5242" fmla="*/ 5788318 h 6858079"/>
              <a:gd name="connsiteX5243" fmla="*/ 11019326 w 12192000"/>
              <a:gd name="connsiteY5243" fmla="*/ 5743276 h 6858079"/>
              <a:gd name="connsiteX5244" fmla="*/ 10279933 w 12192000"/>
              <a:gd name="connsiteY5244" fmla="*/ 5739711 h 6858079"/>
              <a:gd name="connsiteX5245" fmla="*/ 10284351 w 12192000"/>
              <a:gd name="connsiteY5245" fmla="*/ 5739711 h 6858079"/>
              <a:gd name="connsiteX5246" fmla="*/ 10272865 w 12192000"/>
              <a:gd name="connsiteY5246" fmla="*/ 5771878 h 6858079"/>
              <a:gd name="connsiteX5247" fmla="*/ 10242826 w 12192000"/>
              <a:gd name="connsiteY5247" fmla="*/ 5831227 h 6858079"/>
              <a:gd name="connsiteX5248" fmla="*/ 10238408 w 12192000"/>
              <a:gd name="connsiteY5248" fmla="*/ 5828056 h 6858079"/>
              <a:gd name="connsiteX5249" fmla="*/ 10263147 w 12192000"/>
              <a:gd name="connsiteY5249" fmla="*/ 5780939 h 6858079"/>
              <a:gd name="connsiteX5250" fmla="*/ 10279933 w 12192000"/>
              <a:gd name="connsiteY5250" fmla="*/ 5739711 h 6858079"/>
              <a:gd name="connsiteX5251" fmla="*/ 95589 w 12192000"/>
              <a:gd name="connsiteY5251" fmla="*/ 5739038 h 6858079"/>
              <a:gd name="connsiteX5252" fmla="*/ 97762 w 12192000"/>
              <a:gd name="connsiteY5252" fmla="*/ 5741900 h 6858079"/>
              <a:gd name="connsiteX5253" fmla="*/ 18574 w 12192000"/>
              <a:gd name="connsiteY5253" fmla="*/ 5752163 h 6858079"/>
              <a:gd name="connsiteX5254" fmla="*/ 0 w 12192000"/>
              <a:gd name="connsiteY5254" fmla="*/ 5742463 h 6858079"/>
              <a:gd name="connsiteX5255" fmla="*/ 0 w 12192000"/>
              <a:gd name="connsiteY5255" fmla="*/ 5739802 h 6858079"/>
              <a:gd name="connsiteX5256" fmla="*/ 19406 w 12192000"/>
              <a:gd name="connsiteY5256" fmla="*/ 5748698 h 6858079"/>
              <a:gd name="connsiteX5257" fmla="*/ 95589 w 12192000"/>
              <a:gd name="connsiteY5257" fmla="*/ 5739038 h 6858079"/>
              <a:gd name="connsiteX5258" fmla="*/ 86059 w 12192000"/>
              <a:gd name="connsiteY5258" fmla="*/ 5738290 h 6858079"/>
              <a:gd name="connsiteX5259" fmla="*/ 88228 w 12192000"/>
              <a:gd name="connsiteY5259" fmla="*/ 5740371 h 6858079"/>
              <a:gd name="connsiteX5260" fmla="*/ 19926 w 12192000"/>
              <a:gd name="connsiteY5260" fmla="*/ 5745228 h 6858079"/>
              <a:gd name="connsiteX5261" fmla="*/ 20288 w 12192000"/>
              <a:gd name="connsiteY5261" fmla="*/ 5743493 h 6858079"/>
              <a:gd name="connsiteX5262" fmla="*/ 86059 w 12192000"/>
              <a:gd name="connsiteY5262" fmla="*/ 5738290 h 6858079"/>
              <a:gd name="connsiteX5263" fmla="*/ 1030960 w 12192000"/>
              <a:gd name="connsiteY5263" fmla="*/ 5736675 h 6858079"/>
              <a:gd name="connsiteX5264" fmla="*/ 1022459 w 12192000"/>
              <a:gd name="connsiteY5264" fmla="*/ 5746386 h 6858079"/>
              <a:gd name="connsiteX5265" fmla="*/ 1027167 w 12192000"/>
              <a:gd name="connsiteY5265" fmla="*/ 5739822 h 6858079"/>
              <a:gd name="connsiteX5266" fmla="*/ 11659407 w 12192000"/>
              <a:gd name="connsiteY5266" fmla="*/ 5725438 h 6858079"/>
              <a:gd name="connsiteX5267" fmla="*/ 11666205 w 12192000"/>
              <a:gd name="connsiteY5267" fmla="*/ 5870151 h 6858079"/>
              <a:gd name="connsiteX5268" fmla="*/ 11662806 w 12192000"/>
              <a:gd name="connsiteY5268" fmla="*/ 5941657 h 6858079"/>
              <a:gd name="connsiteX5269" fmla="*/ 11662806 w 12192000"/>
              <a:gd name="connsiteY5269" fmla="*/ 5995003 h 6858079"/>
              <a:gd name="connsiteX5270" fmla="*/ 11666771 w 12192000"/>
              <a:gd name="connsiteY5270" fmla="*/ 5995571 h 6858079"/>
              <a:gd name="connsiteX5271" fmla="*/ 11666205 w 12192000"/>
              <a:gd name="connsiteY5271" fmla="*/ 6016000 h 6858079"/>
              <a:gd name="connsiteX5272" fmla="*/ 11659973 w 12192000"/>
              <a:gd name="connsiteY5272" fmla="*/ 6016000 h 6858079"/>
              <a:gd name="connsiteX5273" fmla="*/ 11652040 w 12192000"/>
              <a:gd name="connsiteY5273" fmla="*/ 6016000 h 6858079"/>
              <a:gd name="connsiteX5274" fmla="*/ 11531923 w 12192000"/>
              <a:gd name="connsiteY5274" fmla="*/ 6007487 h 6858079"/>
              <a:gd name="connsiteX5275" fmla="*/ 11410105 w 12192000"/>
              <a:gd name="connsiteY5275" fmla="*/ 6000110 h 6858079"/>
              <a:gd name="connsiteX5276" fmla="*/ 11407840 w 12192000"/>
              <a:gd name="connsiteY5276" fmla="*/ 5992733 h 6858079"/>
              <a:gd name="connsiteX5277" fmla="*/ 11412373 w 12192000"/>
              <a:gd name="connsiteY5277" fmla="*/ 5991030 h 6858079"/>
              <a:gd name="connsiteX5278" fmla="*/ 11414072 w 12192000"/>
              <a:gd name="connsiteY5278" fmla="*/ 5991597 h 6858079"/>
              <a:gd name="connsiteX5279" fmla="*/ 11643542 w 12192000"/>
              <a:gd name="connsiteY5279" fmla="*/ 5994436 h 6858079"/>
              <a:gd name="connsiteX5280" fmla="*/ 11646375 w 12192000"/>
              <a:gd name="connsiteY5280" fmla="*/ 5887744 h 6858079"/>
              <a:gd name="connsiteX5281" fmla="*/ 11654874 w 12192000"/>
              <a:gd name="connsiteY5281" fmla="*/ 5726005 h 6858079"/>
              <a:gd name="connsiteX5282" fmla="*/ 11659407 w 12192000"/>
              <a:gd name="connsiteY5282" fmla="*/ 5725438 h 6858079"/>
              <a:gd name="connsiteX5283" fmla="*/ 1359171 w 12192000"/>
              <a:gd name="connsiteY5283" fmla="*/ 5718256 h 6858079"/>
              <a:gd name="connsiteX5284" fmla="*/ 1360444 w 12192000"/>
              <a:gd name="connsiteY5284" fmla="*/ 5719515 h 6858079"/>
              <a:gd name="connsiteX5285" fmla="*/ 1321802 w 12192000"/>
              <a:gd name="connsiteY5285" fmla="*/ 5780334 h 6858079"/>
              <a:gd name="connsiteX5286" fmla="*/ 1306093 w 12192000"/>
              <a:gd name="connsiteY5286" fmla="*/ 5821860 h 6858079"/>
              <a:gd name="connsiteX5287" fmla="*/ 1298449 w 12192000"/>
              <a:gd name="connsiteY5287" fmla="*/ 5851221 h 6858079"/>
              <a:gd name="connsiteX5288" fmla="*/ 1293778 w 12192000"/>
              <a:gd name="connsiteY5288" fmla="*/ 5851221 h 6858079"/>
              <a:gd name="connsiteX5289" fmla="*/ 1301422 w 12192000"/>
              <a:gd name="connsiteY5289" fmla="*/ 5820601 h 6858079"/>
              <a:gd name="connsiteX5290" fmla="*/ 1315435 w 12192000"/>
              <a:gd name="connsiteY5290" fmla="*/ 5782431 h 6858079"/>
              <a:gd name="connsiteX5291" fmla="*/ 1359171 w 12192000"/>
              <a:gd name="connsiteY5291" fmla="*/ 5718256 h 6858079"/>
              <a:gd name="connsiteX5292" fmla="*/ 1047094 w 12192000"/>
              <a:gd name="connsiteY5292" fmla="*/ 5718243 h 6858079"/>
              <a:gd name="connsiteX5293" fmla="*/ 1049171 w 12192000"/>
              <a:gd name="connsiteY5293" fmla="*/ 5721563 h 6858079"/>
              <a:gd name="connsiteX5294" fmla="*/ 1030960 w 12192000"/>
              <a:gd name="connsiteY5294" fmla="*/ 5736675 h 6858079"/>
              <a:gd name="connsiteX5295" fmla="*/ 1038338 w 12192000"/>
              <a:gd name="connsiteY5295" fmla="*/ 5714961 h 6858079"/>
              <a:gd name="connsiteX5296" fmla="*/ 1041281 w 12192000"/>
              <a:gd name="connsiteY5296" fmla="*/ 5717906 h 6858079"/>
              <a:gd name="connsiteX5297" fmla="*/ 1024460 w 12192000"/>
              <a:gd name="connsiteY5297" fmla="*/ 5732204 h 6858079"/>
              <a:gd name="connsiteX5298" fmla="*/ 1012263 w 12192000"/>
              <a:gd name="connsiteY5298" fmla="*/ 5746501 h 6858079"/>
              <a:gd name="connsiteX5299" fmla="*/ 1009741 w 12192000"/>
              <a:gd name="connsiteY5299" fmla="*/ 5745240 h 6858079"/>
              <a:gd name="connsiteX5300" fmla="*/ 1020253 w 12192000"/>
              <a:gd name="connsiteY5300" fmla="*/ 5730521 h 6858079"/>
              <a:gd name="connsiteX5301" fmla="*/ 1038338 w 12192000"/>
              <a:gd name="connsiteY5301" fmla="*/ 5714961 h 6858079"/>
              <a:gd name="connsiteX5302" fmla="*/ 1032041 w 12192000"/>
              <a:gd name="connsiteY5302" fmla="*/ 5710813 h 6858079"/>
              <a:gd name="connsiteX5303" fmla="*/ 1034630 w 12192000"/>
              <a:gd name="connsiteY5303" fmla="*/ 5714152 h 6858079"/>
              <a:gd name="connsiteX5304" fmla="*/ 1015640 w 12192000"/>
              <a:gd name="connsiteY5304" fmla="*/ 5728343 h 6858079"/>
              <a:gd name="connsiteX5305" fmla="*/ 1013481 w 12192000"/>
              <a:gd name="connsiteY5305" fmla="*/ 5727091 h 6858079"/>
              <a:gd name="connsiteX5306" fmla="*/ 1032041 w 12192000"/>
              <a:gd name="connsiteY5306" fmla="*/ 5710813 h 6858079"/>
              <a:gd name="connsiteX5307" fmla="*/ 11020946 w 12192000"/>
              <a:gd name="connsiteY5307" fmla="*/ 5702145 h 6858079"/>
              <a:gd name="connsiteX5308" fmla="*/ 11026575 w 12192000"/>
              <a:gd name="connsiteY5308" fmla="*/ 5712837 h 6858079"/>
              <a:gd name="connsiteX5309" fmla="*/ 10916801 w 12192000"/>
              <a:gd name="connsiteY5309" fmla="*/ 5790489 h 6858079"/>
              <a:gd name="connsiteX5310" fmla="*/ 10910045 w 12192000"/>
              <a:gd name="connsiteY5310" fmla="*/ 5777548 h 6858079"/>
              <a:gd name="connsiteX5311" fmla="*/ 11020946 w 12192000"/>
              <a:gd name="connsiteY5311" fmla="*/ 5702145 h 6858079"/>
              <a:gd name="connsiteX5312" fmla="*/ 10490833 w 12192000"/>
              <a:gd name="connsiteY5312" fmla="*/ 5690204 h 6858079"/>
              <a:gd name="connsiteX5313" fmla="*/ 10494260 w 12192000"/>
              <a:gd name="connsiteY5313" fmla="*/ 5692670 h 6858079"/>
              <a:gd name="connsiteX5314" fmla="*/ 10476604 w 12192000"/>
              <a:gd name="connsiteY5314" fmla="*/ 5711955 h 6858079"/>
              <a:gd name="connsiteX5315" fmla="*/ 10473630 w 12192000"/>
              <a:gd name="connsiteY5315" fmla="*/ 5714773 h 6858079"/>
              <a:gd name="connsiteX5316" fmla="*/ 10469811 w 12192000"/>
              <a:gd name="connsiteY5316" fmla="*/ 5710223 h 6858079"/>
              <a:gd name="connsiteX5317" fmla="*/ 10490833 w 12192000"/>
              <a:gd name="connsiteY5317" fmla="*/ 5690204 h 6858079"/>
              <a:gd name="connsiteX5318" fmla="*/ 122399 w 12192000"/>
              <a:gd name="connsiteY5318" fmla="*/ 5688091 h 6858079"/>
              <a:gd name="connsiteX5319" fmla="*/ 160716 w 12192000"/>
              <a:gd name="connsiteY5319" fmla="*/ 5688091 h 6858079"/>
              <a:gd name="connsiteX5320" fmla="*/ 179513 w 12192000"/>
              <a:gd name="connsiteY5320" fmla="*/ 5688091 h 6858079"/>
              <a:gd name="connsiteX5321" fmla="*/ 183850 w 12192000"/>
              <a:gd name="connsiteY5321" fmla="*/ 5693487 h 6858079"/>
              <a:gd name="connsiteX5322" fmla="*/ 180596 w 12192000"/>
              <a:gd name="connsiteY5322" fmla="*/ 5698523 h 6858079"/>
              <a:gd name="connsiteX5323" fmla="*/ 179513 w 12192000"/>
              <a:gd name="connsiteY5323" fmla="*/ 5715429 h 6858079"/>
              <a:gd name="connsiteX5324" fmla="*/ 155656 w 12192000"/>
              <a:gd name="connsiteY5324" fmla="*/ 5754278 h 6858079"/>
              <a:gd name="connsiteX5325" fmla="*/ 75769 w 12192000"/>
              <a:gd name="connsiteY5325" fmla="*/ 5806436 h 6858079"/>
              <a:gd name="connsiteX5326" fmla="*/ 38538 w 12192000"/>
              <a:gd name="connsiteY5326" fmla="*/ 5810034 h 6858079"/>
              <a:gd name="connsiteX5327" fmla="*/ 0 w 12192000"/>
              <a:gd name="connsiteY5327" fmla="*/ 5800508 h 6858079"/>
              <a:gd name="connsiteX5328" fmla="*/ 0 w 12192000"/>
              <a:gd name="connsiteY5328" fmla="*/ 5790178 h 6858079"/>
              <a:gd name="connsiteX5329" fmla="*/ 42153 w 12192000"/>
              <a:gd name="connsiteY5329" fmla="*/ 5800321 h 6858079"/>
              <a:gd name="connsiteX5330" fmla="*/ 78661 w 12192000"/>
              <a:gd name="connsiteY5330" fmla="*/ 5795285 h 6858079"/>
              <a:gd name="connsiteX5331" fmla="*/ 150956 w 12192000"/>
              <a:gd name="connsiteY5331" fmla="*/ 5743846 h 6858079"/>
              <a:gd name="connsiteX5332" fmla="*/ 171561 w 12192000"/>
              <a:gd name="connsiteY5332" fmla="*/ 5707875 h 6858079"/>
              <a:gd name="connsiteX5333" fmla="*/ 171561 w 12192000"/>
              <a:gd name="connsiteY5333" fmla="*/ 5698523 h 6858079"/>
              <a:gd name="connsiteX5334" fmla="*/ 141919 w 12192000"/>
              <a:gd name="connsiteY5334" fmla="*/ 5698523 h 6858079"/>
              <a:gd name="connsiteX5335" fmla="*/ 101434 w 12192000"/>
              <a:gd name="connsiteY5335" fmla="*/ 5698162 h 6858079"/>
              <a:gd name="connsiteX5336" fmla="*/ 71432 w 12192000"/>
              <a:gd name="connsiteY5336" fmla="*/ 5698523 h 6858079"/>
              <a:gd name="connsiteX5337" fmla="*/ 68540 w 12192000"/>
              <a:gd name="connsiteY5337" fmla="*/ 5695645 h 6858079"/>
              <a:gd name="connsiteX5338" fmla="*/ 70709 w 12192000"/>
              <a:gd name="connsiteY5338" fmla="*/ 5691328 h 6858079"/>
              <a:gd name="connsiteX5339" fmla="*/ 88783 w 12192000"/>
              <a:gd name="connsiteY5339" fmla="*/ 5688810 h 6858079"/>
              <a:gd name="connsiteX5340" fmla="*/ 92036 w 12192000"/>
              <a:gd name="connsiteY5340" fmla="*/ 5688810 h 6858079"/>
              <a:gd name="connsiteX5341" fmla="*/ 92759 w 12192000"/>
              <a:gd name="connsiteY5341" fmla="*/ 5688810 h 6858079"/>
              <a:gd name="connsiteX5342" fmla="*/ 113724 w 12192000"/>
              <a:gd name="connsiteY5342" fmla="*/ 5688450 h 6858079"/>
              <a:gd name="connsiteX5343" fmla="*/ 122399 w 12192000"/>
              <a:gd name="connsiteY5343" fmla="*/ 5688091 h 6858079"/>
              <a:gd name="connsiteX5344" fmla="*/ 11022328 w 12192000"/>
              <a:gd name="connsiteY5344" fmla="*/ 5668554 h 6858079"/>
              <a:gd name="connsiteX5345" fmla="*/ 11027427 w 12192000"/>
              <a:gd name="connsiteY5345" fmla="*/ 5675823 h 6858079"/>
              <a:gd name="connsiteX5346" fmla="*/ 10951503 w 12192000"/>
              <a:gd name="connsiteY5346" fmla="*/ 5732293 h 6858079"/>
              <a:gd name="connsiteX5347" fmla="*/ 10944704 w 12192000"/>
              <a:gd name="connsiteY5347" fmla="*/ 5723348 h 6858079"/>
              <a:gd name="connsiteX5348" fmla="*/ 11022328 w 12192000"/>
              <a:gd name="connsiteY5348" fmla="*/ 5668554 h 6858079"/>
              <a:gd name="connsiteX5349" fmla="*/ 1538635 w 12192000"/>
              <a:gd name="connsiteY5349" fmla="*/ 5662935 h 6858079"/>
              <a:gd name="connsiteX5350" fmla="*/ 1541201 w 12192000"/>
              <a:gd name="connsiteY5350" fmla="*/ 5663363 h 6858079"/>
              <a:gd name="connsiteX5351" fmla="*/ 1528800 w 12192000"/>
              <a:gd name="connsiteY5351" fmla="*/ 5695463 h 6858079"/>
              <a:gd name="connsiteX5352" fmla="*/ 1505280 w 12192000"/>
              <a:gd name="connsiteY5352" fmla="*/ 5718148 h 6858079"/>
              <a:gd name="connsiteX5353" fmla="*/ 1502287 w 12192000"/>
              <a:gd name="connsiteY5353" fmla="*/ 5714724 h 6858079"/>
              <a:gd name="connsiteX5354" fmla="*/ 1524523 w 12192000"/>
              <a:gd name="connsiteY5354" fmla="*/ 5692895 h 6858079"/>
              <a:gd name="connsiteX5355" fmla="*/ 1538635 w 12192000"/>
              <a:gd name="connsiteY5355" fmla="*/ 5662935 h 6858079"/>
              <a:gd name="connsiteX5356" fmla="*/ 10679467 w 12192000"/>
              <a:gd name="connsiteY5356" fmla="*/ 5658870 h 6858079"/>
              <a:gd name="connsiteX5357" fmla="*/ 10680150 w 12192000"/>
              <a:gd name="connsiteY5357" fmla="*/ 5664149 h 6858079"/>
              <a:gd name="connsiteX5358" fmla="*/ 10631570 w 12192000"/>
              <a:gd name="connsiteY5358" fmla="*/ 5667506 h 6858079"/>
              <a:gd name="connsiteX5359" fmla="*/ 10631214 w 12192000"/>
              <a:gd name="connsiteY5359" fmla="*/ 5665509 h 6858079"/>
              <a:gd name="connsiteX5360" fmla="*/ 10679467 w 12192000"/>
              <a:gd name="connsiteY5360" fmla="*/ 5658870 h 6858079"/>
              <a:gd name="connsiteX5361" fmla="*/ 147586 w 12192000"/>
              <a:gd name="connsiteY5361" fmla="*/ 5656391 h 6858079"/>
              <a:gd name="connsiteX5362" fmla="*/ 180719 w 12192000"/>
              <a:gd name="connsiteY5362" fmla="*/ 5656752 h 6858079"/>
              <a:gd name="connsiteX5363" fmla="*/ 209531 w 12192000"/>
              <a:gd name="connsiteY5363" fmla="*/ 5657111 h 6858079"/>
              <a:gd name="connsiteX5364" fmla="*/ 214574 w 12192000"/>
              <a:gd name="connsiteY5364" fmla="*/ 5660353 h 6858079"/>
              <a:gd name="connsiteX5365" fmla="*/ 214213 w 12192000"/>
              <a:gd name="connsiteY5365" fmla="*/ 5666474 h 6858079"/>
              <a:gd name="connsiteX5366" fmla="*/ 212773 w 12192000"/>
              <a:gd name="connsiteY5366" fmla="*/ 5687359 h 6858079"/>
              <a:gd name="connsiteX5367" fmla="*/ 206650 w 12192000"/>
              <a:gd name="connsiteY5367" fmla="*/ 5726248 h 6858079"/>
              <a:gd name="connsiteX5368" fmla="*/ 177839 w 12192000"/>
              <a:gd name="connsiteY5368" fmla="*/ 5773779 h 6858079"/>
              <a:gd name="connsiteX5369" fmla="*/ 81321 w 12192000"/>
              <a:gd name="connsiteY5369" fmla="*/ 5837513 h 6858079"/>
              <a:gd name="connsiteX5370" fmla="*/ 35583 w 12192000"/>
              <a:gd name="connsiteY5370" fmla="*/ 5841834 h 6858079"/>
              <a:gd name="connsiteX5371" fmla="*/ 0 w 12192000"/>
              <a:gd name="connsiteY5371" fmla="*/ 5837729 h 6858079"/>
              <a:gd name="connsiteX5372" fmla="*/ 0 w 12192000"/>
              <a:gd name="connsiteY5372" fmla="*/ 5824924 h 6858079"/>
              <a:gd name="connsiteX5373" fmla="*/ 4611 w 12192000"/>
              <a:gd name="connsiteY5373" fmla="*/ 5826666 h 6858079"/>
              <a:gd name="connsiteX5374" fmla="*/ 40265 w 12192000"/>
              <a:gd name="connsiteY5374" fmla="*/ 5830672 h 6858079"/>
              <a:gd name="connsiteX5375" fmla="*/ 84922 w 12192000"/>
              <a:gd name="connsiteY5375" fmla="*/ 5824911 h 6858079"/>
              <a:gd name="connsiteX5376" fmla="*/ 172437 w 12192000"/>
              <a:gd name="connsiteY5376" fmla="*/ 5762256 h 6858079"/>
              <a:gd name="connsiteX5377" fmla="*/ 198007 w 12192000"/>
              <a:gd name="connsiteY5377" fmla="*/ 5717606 h 6858079"/>
              <a:gd name="connsiteX5378" fmla="*/ 201609 w 12192000"/>
              <a:gd name="connsiteY5378" fmla="*/ 5685918 h 6858079"/>
              <a:gd name="connsiteX5379" fmla="*/ 202688 w 12192000"/>
              <a:gd name="connsiteY5379" fmla="*/ 5668634 h 6858079"/>
              <a:gd name="connsiteX5380" fmla="*/ 151909 w 12192000"/>
              <a:gd name="connsiteY5380" fmla="*/ 5668275 h 6858079"/>
              <a:gd name="connsiteX5381" fmla="*/ 89243 w 12192000"/>
              <a:gd name="connsiteY5381" fmla="*/ 5667914 h 6858079"/>
              <a:gd name="connsiteX5382" fmla="*/ 48187 w 12192000"/>
              <a:gd name="connsiteY5382" fmla="*/ 5668275 h 6858079"/>
              <a:gd name="connsiteX5383" fmla="*/ 48908 w 12192000"/>
              <a:gd name="connsiteY5383" fmla="*/ 5682317 h 6858079"/>
              <a:gd name="connsiteX5384" fmla="*/ 48908 w 12192000"/>
              <a:gd name="connsiteY5384" fmla="*/ 5691319 h 6858079"/>
              <a:gd name="connsiteX5385" fmla="*/ 50708 w 12192000"/>
              <a:gd name="connsiteY5385" fmla="*/ 5703202 h 6858079"/>
              <a:gd name="connsiteX5386" fmla="*/ 52508 w 12192000"/>
              <a:gd name="connsiteY5386" fmla="*/ 5723727 h 6858079"/>
              <a:gd name="connsiteX5387" fmla="*/ 84922 w 12192000"/>
              <a:gd name="connsiteY5387" fmla="*/ 5722647 h 6858079"/>
              <a:gd name="connsiteX5388" fmla="*/ 98967 w 12192000"/>
              <a:gd name="connsiteY5388" fmla="*/ 5722647 h 6858079"/>
              <a:gd name="connsiteX5389" fmla="*/ 119856 w 12192000"/>
              <a:gd name="connsiteY5389" fmla="*/ 5722647 h 6858079"/>
              <a:gd name="connsiteX5390" fmla="*/ 127779 w 12192000"/>
              <a:gd name="connsiteY5390" fmla="*/ 5725167 h 6858079"/>
              <a:gd name="connsiteX5391" fmla="*/ 127419 w 12192000"/>
              <a:gd name="connsiteY5391" fmla="*/ 5730929 h 6858079"/>
              <a:gd name="connsiteX5392" fmla="*/ 48548 w 12192000"/>
              <a:gd name="connsiteY5392" fmla="*/ 5774139 h 6858079"/>
              <a:gd name="connsiteX5393" fmla="*/ 16090 w 12192000"/>
              <a:gd name="connsiteY5393" fmla="*/ 5768963 h 6858079"/>
              <a:gd name="connsiteX5394" fmla="*/ 0 w 12192000"/>
              <a:gd name="connsiteY5394" fmla="*/ 5760908 h 6858079"/>
              <a:gd name="connsiteX5395" fmla="*/ 0 w 12192000"/>
              <a:gd name="connsiteY5395" fmla="*/ 5748984 h 6858079"/>
              <a:gd name="connsiteX5396" fmla="*/ 13271 w 12192000"/>
              <a:gd name="connsiteY5396" fmla="*/ 5757277 h 6858079"/>
              <a:gd name="connsiteX5397" fmla="*/ 40985 w 12192000"/>
              <a:gd name="connsiteY5397" fmla="*/ 5763696 h 6858079"/>
              <a:gd name="connsiteX5398" fmla="*/ 110492 w 12192000"/>
              <a:gd name="connsiteY5398" fmla="*/ 5734530 h 6858079"/>
              <a:gd name="connsiteX5399" fmla="*/ 109772 w 12192000"/>
              <a:gd name="connsiteY5399" fmla="*/ 5734530 h 6858079"/>
              <a:gd name="connsiteX5400" fmla="*/ 50708 w 12192000"/>
              <a:gd name="connsiteY5400" fmla="*/ 5732369 h 6858079"/>
              <a:gd name="connsiteX5401" fmla="*/ 46387 w 12192000"/>
              <a:gd name="connsiteY5401" fmla="*/ 5734890 h 6858079"/>
              <a:gd name="connsiteX5402" fmla="*/ 42065 w 12192000"/>
              <a:gd name="connsiteY5402" fmla="*/ 5732730 h 6858079"/>
              <a:gd name="connsiteX5403" fmla="*/ 40985 w 12192000"/>
              <a:gd name="connsiteY5403" fmla="*/ 5729129 h 6858079"/>
              <a:gd name="connsiteX5404" fmla="*/ 41345 w 12192000"/>
              <a:gd name="connsiteY5404" fmla="*/ 5728768 h 6858079"/>
              <a:gd name="connsiteX5405" fmla="*/ 41345 w 12192000"/>
              <a:gd name="connsiteY5405" fmla="*/ 5728048 h 6858079"/>
              <a:gd name="connsiteX5406" fmla="*/ 39903 w 12192000"/>
              <a:gd name="connsiteY5406" fmla="*/ 5705723 h 6858079"/>
              <a:gd name="connsiteX5407" fmla="*/ 38464 w 12192000"/>
              <a:gd name="connsiteY5407" fmla="*/ 5686278 h 6858079"/>
              <a:gd name="connsiteX5408" fmla="*/ 38104 w 12192000"/>
              <a:gd name="connsiteY5408" fmla="*/ 5681597 h 6858079"/>
              <a:gd name="connsiteX5409" fmla="*/ 39903 w 12192000"/>
              <a:gd name="connsiteY5409" fmla="*/ 5665033 h 6858079"/>
              <a:gd name="connsiteX5410" fmla="*/ 40265 w 12192000"/>
              <a:gd name="connsiteY5410" fmla="*/ 5662513 h 6858079"/>
              <a:gd name="connsiteX5411" fmla="*/ 42425 w 12192000"/>
              <a:gd name="connsiteY5411" fmla="*/ 5660353 h 6858079"/>
              <a:gd name="connsiteX5412" fmla="*/ 70156 w 12192000"/>
              <a:gd name="connsiteY5412" fmla="*/ 5657831 h 6858079"/>
              <a:gd name="connsiteX5413" fmla="*/ 75199 w 12192000"/>
              <a:gd name="connsiteY5413" fmla="*/ 5657831 h 6858079"/>
              <a:gd name="connsiteX5414" fmla="*/ 76278 w 12192000"/>
              <a:gd name="connsiteY5414" fmla="*/ 5657831 h 6858079"/>
              <a:gd name="connsiteX5415" fmla="*/ 108691 w 12192000"/>
              <a:gd name="connsiteY5415" fmla="*/ 5657111 h 6858079"/>
              <a:gd name="connsiteX5416" fmla="*/ 122017 w 12192000"/>
              <a:gd name="connsiteY5416" fmla="*/ 5657111 h 6858079"/>
              <a:gd name="connsiteX5417" fmla="*/ 147586 w 12192000"/>
              <a:gd name="connsiteY5417" fmla="*/ 5656391 h 6858079"/>
              <a:gd name="connsiteX5418" fmla="*/ 139794 w 12192000"/>
              <a:gd name="connsiteY5418" fmla="*/ 5651384 h 6858079"/>
              <a:gd name="connsiteX5419" fmla="*/ 210315 w 12192000"/>
              <a:gd name="connsiteY5419" fmla="*/ 5652065 h 6858079"/>
              <a:gd name="connsiteX5420" fmla="*/ 210315 w 12192000"/>
              <a:gd name="connsiteY5420" fmla="*/ 5655131 h 6858079"/>
              <a:gd name="connsiteX5421" fmla="*/ 66035 w 12192000"/>
              <a:gd name="connsiteY5421" fmla="*/ 5653087 h 6858079"/>
              <a:gd name="connsiteX5422" fmla="*/ 66035 w 12192000"/>
              <a:gd name="connsiteY5422" fmla="*/ 5651725 h 6858079"/>
              <a:gd name="connsiteX5423" fmla="*/ 139794 w 12192000"/>
              <a:gd name="connsiteY5423" fmla="*/ 5651384 h 6858079"/>
              <a:gd name="connsiteX5424" fmla="*/ 10678015 w 12192000"/>
              <a:gd name="connsiteY5424" fmla="*/ 5651085 h 6858079"/>
              <a:gd name="connsiteX5425" fmla="*/ 10677785 w 12192000"/>
              <a:gd name="connsiteY5425" fmla="*/ 5655726 h 6858079"/>
              <a:gd name="connsiteX5426" fmla="*/ 10645254 w 12192000"/>
              <a:gd name="connsiteY5426" fmla="*/ 5658978 h 6858079"/>
              <a:gd name="connsiteX5427" fmla="*/ 10614501 w 12192000"/>
              <a:gd name="connsiteY5427" fmla="*/ 5659140 h 6858079"/>
              <a:gd name="connsiteX5428" fmla="*/ 10614367 w 12192000"/>
              <a:gd name="connsiteY5428" fmla="*/ 5656858 h 6858079"/>
              <a:gd name="connsiteX5429" fmla="*/ 10647690 w 12192000"/>
              <a:gd name="connsiteY5429" fmla="*/ 5653739 h 6858079"/>
              <a:gd name="connsiteX5430" fmla="*/ 10678015 w 12192000"/>
              <a:gd name="connsiteY5430" fmla="*/ 5651085 h 6858079"/>
              <a:gd name="connsiteX5431" fmla="*/ 790565 w 12192000"/>
              <a:gd name="connsiteY5431" fmla="*/ 5645783 h 6858079"/>
              <a:gd name="connsiteX5432" fmla="*/ 807586 w 12192000"/>
              <a:gd name="connsiteY5432" fmla="*/ 5670324 h 6858079"/>
              <a:gd name="connsiteX5433" fmla="*/ 827098 w 12192000"/>
              <a:gd name="connsiteY5433" fmla="*/ 5678073 h 6858079"/>
              <a:gd name="connsiteX5434" fmla="*/ 824192 w 12192000"/>
              <a:gd name="connsiteY5434" fmla="*/ 5683240 h 6858079"/>
              <a:gd name="connsiteX5435" fmla="*/ 799699 w 12192000"/>
              <a:gd name="connsiteY5435" fmla="*/ 5670324 h 6858079"/>
              <a:gd name="connsiteX5436" fmla="*/ 788074 w 12192000"/>
              <a:gd name="connsiteY5436" fmla="*/ 5646644 h 6858079"/>
              <a:gd name="connsiteX5437" fmla="*/ 790565 w 12192000"/>
              <a:gd name="connsiteY5437" fmla="*/ 5645783 h 6858079"/>
              <a:gd name="connsiteX5438" fmla="*/ 1531237 w 12192000"/>
              <a:gd name="connsiteY5438" fmla="*/ 5644311 h 6858079"/>
              <a:gd name="connsiteX5439" fmla="*/ 1534624 w 12192000"/>
              <a:gd name="connsiteY5439" fmla="*/ 5644730 h 6858079"/>
              <a:gd name="connsiteX5440" fmla="*/ 1524039 w 12192000"/>
              <a:gd name="connsiteY5440" fmla="*/ 5678316 h 6858079"/>
              <a:gd name="connsiteX5441" fmla="*/ 1498211 w 12192000"/>
              <a:gd name="connsiteY5441" fmla="*/ 5705184 h 6858079"/>
              <a:gd name="connsiteX5442" fmla="*/ 1494825 w 12192000"/>
              <a:gd name="connsiteY5442" fmla="*/ 5701406 h 6858079"/>
              <a:gd name="connsiteX5443" fmla="*/ 1519805 w 12192000"/>
              <a:gd name="connsiteY5443" fmla="*/ 5675796 h 6858079"/>
              <a:gd name="connsiteX5444" fmla="*/ 1531237 w 12192000"/>
              <a:gd name="connsiteY5444" fmla="*/ 5644311 h 6858079"/>
              <a:gd name="connsiteX5445" fmla="*/ 10676415 w 12192000"/>
              <a:gd name="connsiteY5445" fmla="*/ 5642587 h 6858079"/>
              <a:gd name="connsiteX5446" fmla="*/ 10676524 w 12192000"/>
              <a:gd name="connsiteY5446" fmla="*/ 5648035 h 6858079"/>
              <a:gd name="connsiteX5447" fmla="*/ 10636683 w 12192000"/>
              <a:gd name="connsiteY5447" fmla="*/ 5651136 h 6858079"/>
              <a:gd name="connsiteX5448" fmla="*/ 10597220 w 12192000"/>
              <a:gd name="connsiteY5448" fmla="*/ 5654958 h 6858079"/>
              <a:gd name="connsiteX5449" fmla="*/ 10597137 w 12192000"/>
              <a:gd name="connsiteY5449" fmla="*/ 5654452 h 6858079"/>
              <a:gd name="connsiteX5450" fmla="*/ 10635854 w 12192000"/>
              <a:gd name="connsiteY5450" fmla="*/ 5646067 h 6858079"/>
              <a:gd name="connsiteX5451" fmla="*/ 10657485 w 12192000"/>
              <a:gd name="connsiteY5451" fmla="*/ 5644627 h 6858079"/>
              <a:gd name="connsiteX5452" fmla="*/ 10676415 w 12192000"/>
              <a:gd name="connsiteY5452" fmla="*/ 5642587 h 6858079"/>
              <a:gd name="connsiteX5453" fmla="*/ 139174 w 12192000"/>
              <a:gd name="connsiteY5453" fmla="*/ 5640253 h 6858079"/>
              <a:gd name="connsiteX5454" fmla="*/ 177181 w 12192000"/>
              <a:gd name="connsiteY5454" fmla="*/ 5640650 h 6858079"/>
              <a:gd name="connsiteX5455" fmla="*/ 208733 w 12192000"/>
              <a:gd name="connsiteY5455" fmla="*/ 5640650 h 6858079"/>
              <a:gd name="connsiteX5456" fmla="*/ 208389 w 12192000"/>
              <a:gd name="connsiteY5456" fmla="*/ 5644094 h 6858079"/>
              <a:gd name="connsiteX5457" fmla="*/ 209954 w 12192000"/>
              <a:gd name="connsiteY5457" fmla="*/ 5644114 h 6858079"/>
              <a:gd name="connsiteX5458" fmla="*/ 209954 w 12192000"/>
              <a:gd name="connsiteY5458" fmla="*/ 5647522 h 6858079"/>
              <a:gd name="connsiteX5459" fmla="*/ 157766 w 12192000"/>
              <a:gd name="connsiteY5459" fmla="*/ 5646500 h 6858079"/>
              <a:gd name="connsiteX5460" fmla="*/ 130772 w 12192000"/>
              <a:gd name="connsiteY5460" fmla="*/ 5646841 h 6858079"/>
              <a:gd name="connsiteX5461" fmla="*/ 107017 w 12192000"/>
              <a:gd name="connsiteY5461" fmla="*/ 5646841 h 6858079"/>
              <a:gd name="connsiteX5462" fmla="*/ 107017 w 12192000"/>
              <a:gd name="connsiteY5462" fmla="*/ 5645477 h 6858079"/>
              <a:gd name="connsiteX5463" fmla="*/ 130772 w 12192000"/>
              <a:gd name="connsiteY5463" fmla="*/ 5644455 h 6858079"/>
              <a:gd name="connsiteX5464" fmla="*/ 157766 w 12192000"/>
              <a:gd name="connsiteY5464" fmla="*/ 5643433 h 6858079"/>
              <a:gd name="connsiteX5465" fmla="*/ 160420 w 12192000"/>
              <a:gd name="connsiteY5465" fmla="*/ 5643467 h 6858079"/>
              <a:gd name="connsiteX5466" fmla="*/ 139174 w 12192000"/>
              <a:gd name="connsiteY5466" fmla="*/ 5642241 h 6858079"/>
              <a:gd name="connsiteX5467" fmla="*/ 139174 w 12192000"/>
              <a:gd name="connsiteY5467" fmla="*/ 5640253 h 6858079"/>
              <a:gd name="connsiteX5468" fmla="*/ 11024026 w 12192000"/>
              <a:gd name="connsiteY5468" fmla="*/ 5635998 h 6858079"/>
              <a:gd name="connsiteX5469" fmla="*/ 11031333 w 12192000"/>
              <a:gd name="connsiteY5469" fmla="*/ 5644062 h 6858079"/>
              <a:gd name="connsiteX5470" fmla="*/ 10966697 w 12192000"/>
              <a:gd name="connsiteY5470" fmla="*/ 5694174 h 6858079"/>
              <a:gd name="connsiteX5471" fmla="*/ 10959392 w 12192000"/>
              <a:gd name="connsiteY5471" fmla="*/ 5681502 h 6858079"/>
              <a:gd name="connsiteX5472" fmla="*/ 10993675 w 12192000"/>
              <a:gd name="connsiteY5472" fmla="*/ 5660189 h 6858079"/>
              <a:gd name="connsiteX5473" fmla="*/ 11024026 w 12192000"/>
              <a:gd name="connsiteY5473" fmla="*/ 5635998 h 6858079"/>
              <a:gd name="connsiteX5474" fmla="*/ 776930 w 12192000"/>
              <a:gd name="connsiteY5474" fmla="*/ 5632752 h 6858079"/>
              <a:gd name="connsiteX5475" fmla="*/ 778629 w 12192000"/>
              <a:gd name="connsiteY5475" fmla="*/ 5632752 h 6858079"/>
              <a:gd name="connsiteX5476" fmla="*/ 832173 w 12192000"/>
              <a:gd name="connsiteY5476" fmla="*/ 5690167 h 6858079"/>
              <a:gd name="connsiteX5477" fmla="*/ 831748 w 12192000"/>
              <a:gd name="connsiteY5477" fmla="*/ 5695696 h 6858079"/>
              <a:gd name="connsiteX5478" fmla="*/ 776930 w 12192000"/>
              <a:gd name="connsiteY5478" fmla="*/ 5632752 h 6858079"/>
              <a:gd name="connsiteX5479" fmla="*/ 11277489 w 12192000"/>
              <a:gd name="connsiteY5479" fmla="*/ 5628792 h 6858079"/>
              <a:gd name="connsiteX5480" fmla="*/ 11224826 w 12192000"/>
              <a:gd name="connsiteY5480" fmla="*/ 5797961 h 6858079"/>
              <a:gd name="connsiteX5481" fmla="*/ 11212934 w 12192000"/>
              <a:gd name="connsiteY5481" fmla="*/ 6020880 h 6858079"/>
              <a:gd name="connsiteX5482" fmla="*/ 11255404 w 12192000"/>
              <a:gd name="connsiteY5482" fmla="*/ 6023145 h 6858079"/>
              <a:gd name="connsiteX5483" fmla="*/ 11684642 w 12192000"/>
              <a:gd name="connsiteY5483" fmla="*/ 6040118 h 6858079"/>
              <a:gd name="connsiteX5484" fmla="*/ 11685208 w 12192000"/>
              <a:gd name="connsiteY5484" fmla="*/ 6024275 h 6858079"/>
              <a:gd name="connsiteX5485" fmla="*/ 11686908 w 12192000"/>
              <a:gd name="connsiteY5485" fmla="*/ 5976184 h 6858079"/>
              <a:gd name="connsiteX5486" fmla="*/ 11685208 w 12192000"/>
              <a:gd name="connsiteY5486" fmla="*/ 5679713 h 6858079"/>
              <a:gd name="connsiteX5487" fmla="*/ 11681245 w 12192000"/>
              <a:gd name="connsiteY5487" fmla="*/ 5679713 h 6858079"/>
              <a:gd name="connsiteX5488" fmla="*/ 11277489 w 12192000"/>
              <a:gd name="connsiteY5488" fmla="*/ 5628792 h 6858079"/>
              <a:gd name="connsiteX5489" fmla="*/ 508272 w 12192000"/>
              <a:gd name="connsiteY5489" fmla="*/ 5626649 h 6858079"/>
              <a:gd name="connsiteX5490" fmla="*/ 509863 w 12192000"/>
              <a:gd name="connsiteY5490" fmla="*/ 5627002 h 6858079"/>
              <a:gd name="connsiteX5491" fmla="*/ 509863 w 12192000"/>
              <a:gd name="connsiteY5491" fmla="*/ 5642903 h 6858079"/>
              <a:gd name="connsiteX5492" fmla="*/ 507636 w 12192000"/>
              <a:gd name="connsiteY5492" fmla="*/ 5642903 h 6858079"/>
              <a:gd name="connsiteX5493" fmla="*/ 508272 w 12192000"/>
              <a:gd name="connsiteY5493" fmla="*/ 5626649 h 6858079"/>
              <a:gd name="connsiteX5494" fmla="*/ 515094 w 12192000"/>
              <a:gd name="connsiteY5494" fmla="*/ 5622236 h 6858079"/>
              <a:gd name="connsiteX5495" fmla="*/ 516252 w 12192000"/>
              <a:gd name="connsiteY5495" fmla="*/ 5622236 h 6858079"/>
              <a:gd name="connsiteX5496" fmla="*/ 516252 w 12192000"/>
              <a:gd name="connsiteY5496" fmla="*/ 5654904 h 6858079"/>
              <a:gd name="connsiteX5497" fmla="*/ 513361 w 12192000"/>
              <a:gd name="connsiteY5497" fmla="*/ 5654904 h 6858079"/>
              <a:gd name="connsiteX5498" fmla="*/ 515094 w 12192000"/>
              <a:gd name="connsiteY5498" fmla="*/ 5622236 h 6858079"/>
              <a:gd name="connsiteX5499" fmla="*/ 10176281 w 12192000"/>
              <a:gd name="connsiteY5499" fmla="*/ 5620814 h 6858079"/>
              <a:gd name="connsiteX5500" fmla="*/ 10113598 w 12192000"/>
              <a:gd name="connsiteY5500" fmla="*/ 5646967 h 6858079"/>
              <a:gd name="connsiteX5501" fmla="*/ 10079326 w 12192000"/>
              <a:gd name="connsiteY5501" fmla="*/ 5700174 h 6858079"/>
              <a:gd name="connsiteX5502" fmla="*/ 10063542 w 12192000"/>
              <a:gd name="connsiteY5502" fmla="*/ 5728130 h 6858079"/>
              <a:gd name="connsiteX5503" fmla="*/ 10046857 w 12192000"/>
              <a:gd name="connsiteY5503" fmla="*/ 5752930 h 6858079"/>
              <a:gd name="connsiteX5504" fmla="*/ 10029720 w 12192000"/>
              <a:gd name="connsiteY5504" fmla="*/ 5778632 h 6858079"/>
              <a:gd name="connsiteX5505" fmla="*/ 10017545 w 12192000"/>
              <a:gd name="connsiteY5505" fmla="*/ 5800276 h 6858079"/>
              <a:gd name="connsiteX5506" fmla="*/ 10006722 w 12192000"/>
              <a:gd name="connsiteY5506" fmla="*/ 5821467 h 6858079"/>
              <a:gd name="connsiteX5507" fmla="*/ 9992742 w 12192000"/>
              <a:gd name="connsiteY5507" fmla="*/ 5843112 h 6858079"/>
              <a:gd name="connsiteX5508" fmla="*/ 9960273 w 12192000"/>
              <a:gd name="connsiteY5508" fmla="*/ 5912100 h 6858079"/>
              <a:gd name="connsiteX5509" fmla="*/ 9946293 w 12192000"/>
              <a:gd name="connsiteY5509" fmla="*/ 5924275 h 6858079"/>
              <a:gd name="connsiteX5510" fmla="*/ 9937725 w 12192000"/>
              <a:gd name="connsiteY5510" fmla="*/ 5921118 h 6858079"/>
              <a:gd name="connsiteX5511" fmla="*/ 9935921 w 12192000"/>
              <a:gd name="connsiteY5511" fmla="*/ 5921118 h 6858079"/>
              <a:gd name="connsiteX5512" fmla="*/ 9881806 w 12192000"/>
              <a:gd name="connsiteY5512" fmla="*/ 5927882 h 6858079"/>
              <a:gd name="connsiteX5513" fmla="*/ 9842121 w 12192000"/>
              <a:gd name="connsiteY5513" fmla="*/ 5933743 h 6858079"/>
              <a:gd name="connsiteX5514" fmla="*/ 9739754 w 12192000"/>
              <a:gd name="connsiteY5514" fmla="*/ 5953583 h 6858079"/>
              <a:gd name="connsiteX5515" fmla="*/ 9721265 w 12192000"/>
              <a:gd name="connsiteY5515" fmla="*/ 5958093 h 6858079"/>
              <a:gd name="connsiteX5516" fmla="*/ 9594997 w 12192000"/>
              <a:gd name="connsiteY5516" fmla="*/ 6027983 h 6858079"/>
              <a:gd name="connsiteX5517" fmla="*/ 9630623 w 12192000"/>
              <a:gd name="connsiteY5517" fmla="*/ 6101932 h 6858079"/>
              <a:gd name="connsiteX5518" fmla="*/ 9643700 w 12192000"/>
              <a:gd name="connsiteY5518" fmla="*/ 6118165 h 6858079"/>
              <a:gd name="connsiteX5519" fmla="*/ 9665346 w 12192000"/>
              <a:gd name="connsiteY5519" fmla="*/ 6150179 h 6858079"/>
              <a:gd name="connsiteX5520" fmla="*/ 9693756 w 12192000"/>
              <a:gd name="connsiteY5520" fmla="*/ 6189859 h 6858079"/>
              <a:gd name="connsiteX5521" fmla="*/ 9730734 w 12192000"/>
              <a:gd name="connsiteY5521" fmla="*/ 6228186 h 6858079"/>
              <a:gd name="connsiteX5522" fmla="*/ 9756439 w 12192000"/>
              <a:gd name="connsiteY5522" fmla="*/ 6254789 h 6858079"/>
              <a:gd name="connsiteX5523" fmla="*/ 9767262 w 12192000"/>
              <a:gd name="connsiteY5523" fmla="*/ 6266514 h 6858079"/>
              <a:gd name="connsiteX5524" fmla="*/ 9820926 w 12192000"/>
              <a:gd name="connsiteY5524" fmla="*/ 6317015 h 6858079"/>
              <a:gd name="connsiteX5525" fmla="*/ 9825437 w 12192000"/>
              <a:gd name="connsiteY5525" fmla="*/ 6330993 h 6858079"/>
              <a:gd name="connsiteX5526" fmla="*/ 9818221 w 12192000"/>
              <a:gd name="connsiteY5526" fmla="*/ 6338658 h 6858079"/>
              <a:gd name="connsiteX5527" fmla="*/ 9814162 w 12192000"/>
              <a:gd name="connsiteY5527" fmla="*/ 6404941 h 6858079"/>
              <a:gd name="connsiteX5528" fmla="*/ 9812358 w 12192000"/>
              <a:gd name="connsiteY5528" fmla="*/ 6424331 h 6858079"/>
              <a:gd name="connsiteX5529" fmla="*/ 9802888 w 12192000"/>
              <a:gd name="connsiteY5529" fmla="*/ 6504592 h 6858079"/>
              <a:gd name="connsiteX5530" fmla="*/ 9799731 w 12192000"/>
              <a:gd name="connsiteY5530" fmla="*/ 6529843 h 6858079"/>
              <a:gd name="connsiteX5531" fmla="*/ 9797477 w 12192000"/>
              <a:gd name="connsiteY5531" fmla="*/ 6547428 h 6858079"/>
              <a:gd name="connsiteX5532" fmla="*/ 9840769 w 12192000"/>
              <a:gd name="connsiteY5532" fmla="*/ 6691719 h 6858079"/>
              <a:gd name="connsiteX5533" fmla="*/ 9873689 w 12192000"/>
              <a:gd name="connsiteY5533" fmla="*/ 6696228 h 6858079"/>
              <a:gd name="connsiteX5534" fmla="*/ 10022505 w 12192000"/>
              <a:gd name="connsiteY5534" fmla="*/ 6638061 h 6858079"/>
              <a:gd name="connsiteX5535" fmla="*/ 10031523 w 12192000"/>
              <a:gd name="connsiteY5535" fmla="*/ 6632650 h 6858079"/>
              <a:gd name="connsiteX5536" fmla="*/ 10057229 w 12192000"/>
              <a:gd name="connsiteY5536" fmla="*/ 6616868 h 6858079"/>
              <a:gd name="connsiteX5537" fmla="*/ 10118107 w 12192000"/>
              <a:gd name="connsiteY5537" fmla="*/ 6581246 h 6858079"/>
              <a:gd name="connsiteX5538" fmla="*/ 10126226 w 12192000"/>
              <a:gd name="connsiteY5538" fmla="*/ 6577188 h 6858079"/>
              <a:gd name="connsiteX5539" fmla="*/ 10161399 w 12192000"/>
              <a:gd name="connsiteY5539" fmla="*/ 6564563 h 6858079"/>
              <a:gd name="connsiteX5540" fmla="*/ 10172222 w 12192000"/>
              <a:gd name="connsiteY5540" fmla="*/ 6566366 h 6858079"/>
              <a:gd name="connsiteX5541" fmla="*/ 10212810 w 12192000"/>
              <a:gd name="connsiteY5541" fmla="*/ 6589363 h 6858079"/>
              <a:gd name="connsiteX5542" fmla="*/ 10247082 w 12192000"/>
              <a:gd name="connsiteY5542" fmla="*/ 6608751 h 6858079"/>
              <a:gd name="connsiteX5543" fmla="*/ 10278649 w 12192000"/>
              <a:gd name="connsiteY5543" fmla="*/ 6624984 h 6858079"/>
              <a:gd name="connsiteX5544" fmla="*/ 10332764 w 12192000"/>
              <a:gd name="connsiteY5544" fmla="*/ 6649784 h 6858079"/>
              <a:gd name="connsiteX5545" fmla="*/ 10372449 w 12192000"/>
              <a:gd name="connsiteY5545" fmla="*/ 6667369 h 6858079"/>
              <a:gd name="connsiteX5546" fmla="*/ 10471659 w 12192000"/>
              <a:gd name="connsiteY5546" fmla="*/ 6697580 h 6858079"/>
              <a:gd name="connsiteX5547" fmla="*/ 10493305 w 12192000"/>
              <a:gd name="connsiteY5547" fmla="*/ 6694874 h 6858079"/>
              <a:gd name="connsiteX5548" fmla="*/ 10535245 w 12192000"/>
              <a:gd name="connsiteY5548" fmla="*/ 6559602 h 6858079"/>
              <a:gd name="connsiteX5549" fmla="*/ 10530735 w 12192000"/>
              <a:gd name="connsiteY5549" fmla="*/ 6528940 h 6858079"/>
              <a:gd name="connsiteX5550" fmla="*/ 10527128 w 12192000"/>
              <a:gd name="connsiteY5550" fmla="*/ 6492418 h 6858079"/>
              <a:gd name="connsiteX5551" fmla="*/ 10519011 w 12192000"/>
              <a:gd name="connsiteY5551" fmla="*/ 6423429 h 6858079"/>
              <a:gd name="connsiteX5552" fmla="*/ 10514951 w 12192000"/>
              <a:gd name="connsiteY5552" fmla="*/ 6380142 h 6858079"/>
              <a:gd name="connsiteX5553" fmla="*/ 10510442 w 12192000"/>
              <a:gd name="connsiteY5553" fmla="*/ 6336855 h 6858079"/>
              <a:gd name="connsiteX5554" fmla="*/ 10510442 w 12192000"/>
              <a:gd name="connsiteY5554" fmla="*/ 6334149 h 6858079"/>
              <a:gd name="connsiteX5555" fmla="*/ 10513599 w 12192000"/>
              <a:gd name="connsiteY5555" fmla="*/ 6323327 h 6858079"/>
              <a:gd name="connsiteX5556" fmla="*/ 10583497 w 12192000"/>
              <a:gd name="connsiteY5556" fmla="*/ 6241713 h 6858079"/>
              <a:gd name="connsiteX5557" fmla="*/ 10645730 w 12192000"/>
              <a:gd name="connsiteY5557" fmla="*/ 6168215 h 6858079"/>
              <a:gd name="connsiteX5558" fmla="*/ 10661964 w 12192000"/>
              <a:gd name="connsiteY5558" fmla="*/ 6149278 h 6858079"/>
              <a:gd name="connsiteX5559" fmla="*/ 10677747 w 12192000"/>
              <a:gd name="connsiteY5559" fmla="*/ 6130339 h 6858079"/>
              <a:gd name="connsiteX5560" fmla="*/ 10685414 w 12192000"/>
              <a:gd name="connsiteY5560" fmla="*/ 6122674 h 6858079"/>
              <a:gd name="connsiteX5561" fmla="*/ 10709314 w 12192000"/>
              <a:gd name="connsiteY5561" fmla="*/ 6096071 h 6858079"/>
              <a:gd name="connsiteX5562" fmla="*/ 10727353 w 12192000"/>
              <a:gd name="connsiteY5562" fmla="*/ 6012652 h 6858079"/>
              <a:gd name="connsiteX5563" fmla="*/ 10665121 w 12192000"/>
              <a:gd name="connsiteY5563" fmla="*/ 5975227 h 6858079"/>
              <a:gd name="connsiteX5564" fmla="*/ 10657454 w 12192000"/>
              <a:gd name="connsiteY5564" fmla="*/ 5973424 h 6858079"/>
              <a:gd name="connsiteX5565" fmla="*/ 10612358 w 12192000"/>
              <a:gd name="connsiteY5565" fmla="*/ 5959445 h 6858079"/>
              <a:gd name="connsiteX5566" fmla="*/ 10566361 w 12192000"/>
              <a:gd name="connsiteY5566" fmla="*/ 5945919 h 6858079"/>
              <a:gd name="connsiteX5567" fmla="*/ 10467150 w 12192000"/>
              <a:gd name="connsiteY5567" fmla="*/ 5925628 h 6858079"/>
              <a:gd name="connsiteX5568" fmla="*/ 10418447 w 12192000"/>
              <a:gd name="connsiteY5568" fmla="*/ 5921118 h 6858079"/>
              <a:gd name="connsiteX5569" fmla="*/ 10410781 w 12192000"/>
              <a:gd name="connsiteY5569" fmla="*/ 5921569 h 6858079"/>
              <a:gd name="connsiteX5570" fmla="*/ 10393193 w 12192000"/>
              <a:gd name="connsiteY5570" fmla="*/ 5918413 h 6858079"/>
              <a:gd name="connsiteX5571" fmla="*/ 10388232 w 12192000"/>
              <a:gd name="connsiteY5571" fmla="*/ 5915707 h 6858079"/>
              <a:gd name="connsiteX5572" fmla="*/ 10378762 w 12192000"/>
              <a:gd name="connsiteY5572" fmla="*/ 5909846 h 6858079"/>
              <a:gd name="connsiteX5573" fmla="*/ 10332764 w 12192000"/>
              <a:gd name="connsiteY5573" fmla="*/ 5831387 h 6858079"/>
              <a:gd name="connsiteX5574" fmla="*/ 10309765 w 12192000"/>
              <a:gd name="connsiteY5574" fmla="*/ 5786297 h 6858079"/>
              <a:gd name="connsiteX5575" fmla="*/ 10289022 w 12192000"/>
              <a:gd name="connsiteY5575" fmla="*/ 5744813 h 6858079"/>
              <a:gd name="connsiteX5576" fmla="*/ 10281354 w 12192000"/>
              <a:gd name="connsiteY5576" fmla="*/ 5727228 h 6858079"/>
              <a:gd name="connsiteX5577" fmla="*/ 10203790 w 12192000"/>
              <a:gd name="connsiteY5577" fmla="*/ 5625323 h 6858079"/>
              <a:gd name="connsiteX5578" fmla="*/ 10176281 w 12192000"/>
              <a:gd name="connsiteY5578" fmla="*/ 5620814 h 6858079"/>
              <a:gd name="connsiteX5579" fmla="*/ 521924 w 12192000"/>
              <a:gd name="connsiteY5579" fmla="*/ 5615887 h 6858079"/>
              <a:gd name="connsiteX5580" fmla="*/ 523758 w 12192000"/>
              <a:gd name="connsiteY5580" fmla="*/ 5615887 h 6858079"/>
              <a:gd name="connsiteX5581" fmla="*/ 523391 w 12192000"/>
              <a:gd name="connsiteY5581" fmla="*/ 5671134 h 6858079"/>
              <a:gd name="connsiteX5582" fmla="*/ 520089 w 12192000"/>
              <a:gd name="connsiteY5582" fmla="*/ 5670775 h 6858079"/>
              <a:gd name="connsiteX5583" fmla="*/ 521924 w 12192000"/>
              <a:gd name="connsiteY5583" fmla="*/ 5615887 h 6858079"/>
              <a:gd name="connsiteX5584" fmla="*/ 11026641 w 12192000"/>
              <a:gd name="connsiteY5584" fmla="*/ 5601021 h 6858079"/>
              <a:gd name="connsiteX5585" fmla="*/ 11033880 w 12192000"/>
              <a:gd name="connsiteY5585" fmla="*/ 5608463 h 6858079"/>
              <a:gd name="connsiteX5586" fmla="*/ 10979869 w 12192000"/>
              <a:gd name="connsiteY5586" fmla="*/ 5653689 h 6858079"/>
              <a:gd name="connsiteX5587" fmla="*/ 10973743 w 12192000"/>
              <a:gd name="connsiteY5587" fmla="*/ 5642240 h 6858079"/>
              <a:gd name="connsiteX5588" fmla="*/ 11026641 w 12192000"/>
              <a:gd name="connsiteY5588" fmla="*/ 5601021 h 6858079"/>
              <a:gd name="connsiteX5589" fmla="*/ 528500 w 12192000"/>
              <a:gd name="connsiteY5589" fmla="*/ 5588867 h 6858079"/>
              <a:gd name="connsiteX5590" fmla="*/ 529539 w 12192000"/>
              <a:gd name="connsiteY5590" fmla="*/ 5588867 h 6858079"/>
              <a:gd name="connsiteX5591" fmla="*/ 530921 w 12192000"/>
              <a:gd name="connsiteY5591" fmla="*/ 5640335 h 6858079"/>
              <a:gd name="connsiteX5592" fmla="*/ 533341 w 12192000"/>
              <a:gd name="connsiteY5592" fmla="*/ 5683104 h 6858079"/>
              <a:gd name="connsiteX5593" fmla="*/ 530230 w 12192000"/>
              <a:gd name="connsiteY5593" fmla="*/ 5683829 h 6858079"/>
              <a:gd name="connsiteX5594" fmla="*/ 527465 w 12192000"/>
              <a:gd name="connsiteY5594" fmla="*/ 5639972 h 6858079"/>
              <a:gd name="connsiteX5595" fmla="*/ 528500 w 12192000"/>
              <a:gd name="connsiteY5595" fmla="*/ 5588867 h 6858079"/>
              <a:gd name="connsiteX5596" fmla="*/ 10183948 w 12192000"/>
              <a:gd name="connsiteY5596" fmla="*/ 5587898 h 6858079"/>
              <a:gd name="connsiteX5597" fmla="*/ 10192065 w 12192000"/>
              <a:gd name="connsiteY5597" fmla="*/ 5587898 h 6858079"/>
              <a:gd name="connsiteX5598" fmla="*/ 10311118 w 12192000"/>
              <a:gd name="connsiteY5598" fmla="*/ 5700174 h 6858079"/>
              <a:gd name="connsiteX5599" fmla="*/ 10337274 w 12192000"/>
              <a:gd name="connsiteY5599" fmla="*/ 5751577 h 6858079"/>
              <a:gd name="connsiteX5600" fmla="*/ 10358469 w 12192000"/>
              <a:gd name="connsiteY5600" fmla="*/ 5791257 h 6858079"/>
              <a:gd name="connsiteX5601" fmla="*/ 10371096 w 12192000"/>
              <a:gd name="connsiteY5601" fmla="*/ 5818762 h 6858079"/>
              <a:gd name="connsiteX5602" fmla="*/ 10407173 w 12192000"/>
              <a:gd name="connsiteY5602" fmla="*/ 5883242 h 6858079"/>
              <a:gd name="connsiteX5603" fmla="*/ 10408525 w 12192000"/>
              <a:gd name="connsiteY5603" fmla="*/ 5885496 h 6858079"/>
              <a:gd name="connsiteX5604" fmla="*/ 10418898 w 12192000"/>
              <a:gd name="connsiteY5604" fmla="*/ 5886399 h 6858079"/>
              <a:gd name="connsiteX5605" fmla="*/ 10428368 w 12192000"/>
              <a:gd name="connsiteY5605" fmla="*/ 5885948 h 6858079"/>
              <a:gd name="connsiteX5606" fmla="*/ 10446406 w 12192000"/>
              <a:gd name="connsiteY5606" fmla="*/ 5886399 h 6858079"/>
              <a:gd name="connsiteX5607" fmla="*/ 10488345 w 12192000"/>
              <a:gd name="connsiteY5607" fmla="*/ 5892711 h 6858079"/>
              <a:gd name="connsiteX5608" fmla="*/ 10502776 w 12192000"/>
              <a:gd name="connsiteY5608" fmla="*/ 5894965 h 6858079"/>
              <a:gd name="connsiteX5609" fmla="*/ 10621829 w 12192000"/>
              <a:gd name="connsiteY5609" fmla="*/ 5925177 h 6858079"/>
              <a:gd name="connsiteX5610" fmla="*/ 10647082 w 12192000"/>
              <a:gd name="connsiteY5610" fmla="*/ 5932391 h 6858079"/>
              <a:gd name="connsiteX5611" fmla="*/ 10758920 w 12192000"/>
              <a:gd name="connsiteY5611" fmla="*/ 6011300 h 6858079"/>
              <a:gd name="connsiteX5612" fmla="*/ 10748548 w 12192000"/>
              <a:gd name="connsiteY5612" fmla="*/ 6090660 h 6858079"/>
              <a:gd name="connsiteX5613" fmla="*/ 10703903 w 12192000"/>
              <a:gd name="connsiteY5613" fmla="*/ 6147022 h 6858079"/>
              <a:gd name="connsiteX5614" fmla="*/ 10683159 w 12192000"/>
              <a:gd name="connsiteY5614" fmla="*/ 6170020 h 6858079"/>
              <a:gd name="connsiteX5615" fmla="*/ 10647984 w 12192000"/>
              <a:gd name="connsiteY5615" fmla="*/ 6211051 h 6858079"/>
              <a:gd name="connsiteX5616" fmla="*/ 10609201 w 12192000"/>
              <a:gd name="connsiteY5616" fmla="*/ 6255692 h 6858079"/>
              <a:gd name="connsiteX5617" fmla="*/ 10542460 w 12192000"/>
              <a:gd name="connsiteY5617" fmla="*/ 6327386 h 6858079"/>
              <a:gd name="connsiteX5618" fmla="*/ 10542911 w 12192000"/>
              <a:gd name="connsiteY5618" fmla="*/ 6330091 h 6858079"/>
              <a:gd name="connsiteX5619" fmla="*/ 10544264 w 12192000"/>
              <a:gd name="connsiteY5619" fmla="*/ 6359400 h 6858079"/>
              <a:gd name="connsiteX5620" fmla="*/ 10545617 w 12192000"/>
              <a:gd name="connsiteY5620" fmla="*/ 6381945 h 6858079"/>
              <a:gd name="connsiteX5621" fmla="*/ 10550126 w 12192000"/>
              <a:gd name="connsiteY5621" fmla="*/ 6419371 h 6858079"/>
              <a:gd name="connsiteX5622" fmla="*/ 10553283 w 12192000"/>
              <a:gd name="connsiteY5622" fmla="*/ 6444622 h 6858079"/>
              <a:gd name="connsiteX5623" fmla="*/ 10556440 w 12192000"/>
              <a:gd name="connsiteY5623" fmla="*/ 6471676 h 6858079"/>
              <a:gd name="connsiteX5624" fmla="*/ 10567263 w 12192000"/>
              <a:gd name="connsiteY5624" fmla="*/ 6550584 h 6858079"/>
              <a:gd name="connsiteX5625" fmla="*/ 10567263 w 12192000"/>
              <a:gd name="connsiteY5625" fmla="*/ 6551036 h 6858079"/>
              <a:gd name="connsiteX5626" fmla="*/ 10530284 w 12192000"/>
              <a:gd name="connsiteY5626" fmla="*/ 6715616 h 6858079"/>
              <a:gd name="connsiteX5627" fmla="*/ 10477522 w 12192000"/>
              <a:gd name="connsiteY5627" fmla="*/ 6730496 h 6858079"/>
              <a:gd name="connsiteX5628" fmla="*/ 10378762 w 12192000"/>
              <a:gd name="connsiteY5628" fmla="*/ 6703442 h 6858079"/>
              <a:gd name="connsiteX5629" fmla="*/ 10360724 w 12192000"/>
              <a:gd name="connsiteY5629" fmla="*/ 6696228 h 6858079"/>
              <a:gd name="connsiteX5630" fmla="*/ 10179889 w 12192000"/>
              <a:gd name="connsiteY5630" fmla="*/ 6609202 h 6858079"/>
              <a:gd name="connsiteX5631" fmla="*/ 10160949 w 12192000"/>
              <a:gd name="connsiteY5631" fmla="*/ 6601988 h 6858079"/>
              <a:gd name="connsiteX5632" fmla="*/ 10135695 w 12192000"/>
              <a:gd name="connsiteY5632" fmla="*/ 6611457 h 6858079"/>
              <a:gd name="connsiteX5633" fmla="*/ 10134793 w 12192000"/>
              <a:gd name="connsiteY5633" fmla="*/ 6612359 h 6858079"/>
              <a:gd name="connsiteX5634" fmla="*/ 10090600 w 12192000"/>
              <a:gd name="connsiteY5634" fmla="*/ 6637159 h 6858079"/>
              <a:gd name="connsiteX5635" fmla="*/ 10088795 w 12192000"/>
              <a:gd name="connsiteY5635" fmla="*/ 6638512 h 6858079"/>
              <a:gd name="connsiteX5636" fmla="*/ 10071660 w 12192000"/>
              <a:gd name="connsiteY5636" fmla="*/ 6648883 h 6858079"/>
              <a:gd name="connsiteX5637" fmla="*/ 9991388 w 12192000"/>
              <a:gd name="connsiteY5637" fmla="*/ 6694423 h 6858079"/>
              <a:gd name="connsiteX5638" fmla="*/ 9870532 w 12192000"/>
              <a:gd name="connsiteY5638" fmla="*/ 6730496 h 6858079"/>
              <a:gd name="connsiteX5639" fmla="*/ 9806495 w 12192000"/>
              <a:gd name="connsiteY5639" fmla="*/ 6712010 h 6858079"/>
              <a:gd name="connsiteX5640" fmla="*/ 9763203 w 12192000"/>
              <a:gd name="connsiteY5640" fmla="*/ 6552388 h 6858079"/>
              <a:gd name="connsiteX5641" fmla="*/ 9764106 w 12192000"/>
              <a:gd name="connsiteY5641" fmla="*/ 6546978 h 6858079"/>
              <a:gd name="connsiteX5642" fmla="*/ 9778988 w 12192000"/>
              <a:gd name="connsiteY5642" fmla="*/ 6434702 h 6858079"/>
              <a:gd name="connsiteX5643" fmla="*/ 9792968 w 12192000"/>
              <a:gd name="connsiteY5643" fmla="*/ 6328738 h 6858079"/>
              <a:gd name="connsiteX5644" fmla="*/ 9728931 w 12192000"/>
              <a:gd name="connsiteY5644" fmla="*/ 6274179 h 6858079"/>
              <a:gd name="connsiteX5645" fmla="*/ 9721265 w 12192000"/>
              <a:gd name="connsiteY5645" fmla="*/ 6266514 h 6858079"/>
              <a:gd name="connsiteX5646" fmla="*/ 9708638 w 12192000"/>
              <a:gd name="connsiteY5646" fmla="*/ 6254789 h 6858079"/>
              <a:gd name="connsiteX5647" fmla="*/ 9651366 w 12192000"/>
              <a:gd name="connsiteY5647" fmla="*/ 6190760 h 6858079"/>
              <a:gd name="connsiteX5648" fmla="*/ 9615289 w 12192000"/>
              <a:gd name="connsiteY5648" fmla="*/ 6141612 h 6858079"/>
              <a:gd name="connsiteX5649" fmla="*/ 9582369 w 12192000"/>
              <a:gd name="connsiteY5649" fmla="*/ 6096521 h 6858079"/>
              <a:gd name="connsiteX5650" fmla="*/ 9563880 w 12192000"/>
              <a:gd name="connsiteY5650" fmla="*/ 6012201 h 6858079"/>
              <a:gd name="connsiteX5651" fmla="*/ 9705481 w 12192000"/>
              <a:gd name="connsiteY5651" fmla="*/ 5926980 h 6858079"/>
              <a:gd name="connsiteX5652" fmla="*/ 9724422 w 12192000"/>
              <a:gd name="connsiteY5652" fmla="*/ 5922020 h 6858079"/>
              <a:gd name="connsiteX5653" fmla="*/ 9823632 w 12192000"/>
              <a:gd name="connsiteY5653" fmla="*/ 5901278 h 6858079"/>
              <a:gd name="connsiteX5654" fmla="*/ 9867375 w 12192000"/>
              <a:gd name="connsiteY5654" fmla="*/ 5894965 h 6858079"/>
              <a:gd name="connsiteX5655" fmla="*/ 9935470 w 12192000"/>
              <a:gd name="connsiteY5655" fmla="*/ 5886850 h 6858079"/>
              <a:gd name="connsiteX5656" fmla="*/ 9936372 w 12192000"/>
              <a:gd name="connsiteY5656" fmla="*/ 5886850 h 6858079"/>
              <a:gd name="connsiteX5657" fmla="*/ 9937725 w 12192000"/>
              <a:gd name="connsiteY5657" fmla="*/ 5886850 h 6858079"/>
              <a:gd name="connsiteX5658" fmla="*/ 9965233 w 12192000"/>
              <a:gd name="connsiteY5658" fmla="*/ 5829584 h 6858079"/>
              <a:gd name="connsiteX5659" fmla="*/ 9975154 w 12192000"/>
              <a:gd name="connsiteY5659" fmla="*/ 5812450 h 6858079"/>
              <a:gd name="connsiteX5660" fmla="*/ 9985076 w 12192000"/>
              <a:gd name="connsiteY5660" fmla="*/ 5793511 h 6858079"/>
              <a:gd name="connsiteX5661" fmla="*/ 10006722 w 12192000"/>
              <a:gd name="connsiteY5661" fmla="*/ 5754283 h 6858079"/>
              <a:gd name="connsiteX5662" fmla="*/ 10008976 w 12192000"/>
              <a:gd name="connsiteY5662" fmla="*/ 5750675 h 6858079"/>
              <a:gd name="connsiteX5663" fmla="*/ 10040543 w 12192000"/>
              <a:gd name="connsiteY5663" fmla="*/ 5703782 h 6858079"/>
              <a:gd name="connsiteX5664" fmla="*/ 10046857 w 12192000"/>
              <a:gd name="connsiteY5664" fmla="*/ 5691606 h 6858079"/>
              <a:gd name="connsiteX5665" fmla="*/ 10100972 w 12192000"/>
              <a:gd name="connsiteY5665" fmla="*/ 5614051 h 6858079"/>
              <a:gd name="connsiteX5666" fmla="*/ 10183948 w 12192000"/>
              <a:gd name="connsiteY5666" fmla="*/ 5587898 h 6858079"/>
              <a:gd name="connsiteX5667" fmla="*/ 2157536 w 12192000"/>
              <a:gd name="connsiteY5667" fmla="*/ 5585377 h 6858079"/>
              <a:gd name="connsiteX5668" fmla="*/ 2190378 w 12192000"/>
              <a:gd name="connsiteY5668" fmla="*/ 5587541 h 6858079"/>
              <a:gd name="connsiteX5669" fmla="*/ 2196506 w 12192000"/>
              <a:gd name="connsiteY5669" fmla="*/ 5595112 h 6858079"/>
              <a:gd name="connsiteX5670" fmla="*/ 2199749 w 12192000"/>
              <a:gd name="connsiteY5670" fmla="*/ 5602684 h 6858079"/>
              <a:gd name="connsiteX5671" fmla="*/ 2141724 w 12192000"/>
              <a:gd name="connsiteY5671" fmla="*/ 6017320 h 6858079"/>
              <a:gd name="connsiteX5672" fmla="*/ 2229662 w 12192000"/>
              <a:gd name="connsiteY5672" fmla="*/ 6018762 h 6858079"/>
              <a:gd name="connsiteX5673" fmla="*/ 2319044 w 12192000"/>
              <a:gd name="connsiteY5673" fmla="*/ 6022007 h 6858079"/>
              <a:gd name="connsiteX5674" fmla="*/ 2326252 w 12192000"/>
              <a:gd name="connsiteY5674" fmla="*/ 6022368 h 6858079"/>
              <a:gd name="connsiteX5675" fmla="*/ 2330577 w 12192000"/>
              <a:gd name="connsiteY5675" fmla="*/ 6092315 h 6858079"/>
              <a:gd name="connsiteX5676" fmla="*/ 2328775 w 12192000"/>
              <a:gd name="connsiteY5676" fmla="*/ 6160819 h 6858079"/>
              <a:gd name="connsiteX5677" fmla="*/ 2319405 w 12192000"/>
              <a:gd name="connsiteY5677" fmla="*/ 6165507 h 6858079"/>
              <a:gd name="connsiteX5678" fmla="*/ 2217770 w 12192000"/>
              <a:gd name="connsiteY5678" fmla="*/ 6170915 h 6858079"/>
              <a:gd name="connsiteX5679" fmla="*/ 2121541 w 12192000"/>
              <a:gd name="connsiteY5679" fmla="*/ 6170554 h 6858079"/>
              <a:gd name="connsiteX5680" fmla="*/ 2114693 w 12192000"/>
              <a:gd name="connsiteY5680" fmla="*/ 6255645 h 6858079"/>
              <a:gd name="connsiteX5681" fmla="*/ 2102800 w 12192000"/>
              <a:gd name="connsiteY5681" fmla="*/ 6339654 h 6858079"/>
              <a:gd name="connsiteX5682" fmla="*/ 2089104 w 12192000"/>
              <a:gd name="connsiteY5682" fmla="*/ 6430152 h 6858079"/>
              <a:gd name="connsiteX5683" fmla="*/ 2080454 w 12192000"/>
              <a:gd name="connsiteY5683" fmla="*/ 6482433 h 6858079"/>
              <a:gd name="connsiteX5684" fmla="*/ 2081175 w 12192000"/>
              <a:gd name="connsiteY5684" fmla="*/ 6482433 h 6858079"/>
              <a:gd name="connsiteX5685" fmla="*/ 2124785 w 12192000"/>
              <a:gd name="connsiteY5685" fmla="*/ 6483514 h 6858079"/>
              <a:gd name="connsiteX5686" fmla="*/ 2174521 w 12192000"/>
              <a:gd name="connsiteY5686" fmla="*/ 6484236 h 6858079"/>
              <a:gd name="connsiteX5687" fmla="*/ 2271470 w 12192000"/>
              <a:gd name="connsiteY5687" fmla="*/ 6487842 h 6858079"/>
              <a:gd name="connsiteX5688" fmla="*/ 2279039 w 12192000"/>
              <a:gd name="connsiteY5688" fmla="*/ 6495773 h 6858079"/>
              <a:gd name="connsiteX5689" fmla="*/ 2280119 w 12192000"/>
              <a:gd name="connsiteY5689" fmla="*/ 6568966 h 6858079"/>
              <a:gd name="connsiteX5690" fmla="*/ 2273992 w 12192000"/>
              <a:gd name="connsiteY5690" fmla="*/ 6629178 h 6858079"/>
              <a:gd name="connsiteX5691" fmla="*/ 2265704 w 12192000"/>
              <a:gd name="connsiteY5691" fmla="*/ 6632423 h 6858079"/>
              <a:gd name="connsiteX5692" fmla="*/ 2223536 w 12192000"/>
              <a:gd name="connsiteY5692" fmla="*/ 6634947 h 6858079"/>
              <a:gd name="connsiteX5693" fmla="*/ 2165151 w 12192000"/>
              <a:gd name="connsiteY5693" fmla="*/ 6634947 h 6858079"/>
              <a:gd name="connsiteX5694" fmla="*/ 2062794 w 12192000"/>
              <a:gd name="connsiteY5694" fmla="*/ 6634226 h 6858079"/>
              <a:gd name="connsiteX5695" fmla="*/ 2055586 w 12192000"/>
              <a:gd name="connsiteY5695" fmla="*/ 6662349 h 6858079"/>
              <a:gd name="connsiteX5696" fmla="*/ 2051984 w 12192000"/>
              <a:gd name="connsiteY5696" fmla="*/ 6723282 h 6858079"/>
              <a:gd name="connsiteX5697" fmla="*/ 2039729 w 12192000"/>
              <a:gd name="connsiteY5697" fmla="*/ 6839020 h 6858079"/>
              <a:gd name="connsiteX5698" fmla="*/ 2036270 w 12192000"/>
              <a:gd name="connsiteY5698" fmla="*/ 6858000 h 6858079"/>
              <a:gd name="connsiteX5699" fmla="*/ 2016377 w 12192000"/>
              <a:gd name="connsiteY5699" fmla="*/ 6858000 h 6858079"/>
              <a:gd name="connsiteX5700" fmla="*/ 2018104 w 12192000"/>
              <a:gd name="connsiteY5700" fmla="*/ 6846952 h 6858079"/>
              <a:gd name="connsiteX5701" fmla="*/ 2032522 w 12192000"/>
              <a:gd name="connsiteY5701" fmla="*/ 6722922 h 6858079"/>
              <a:gd name="connsiteX5702" fmla="*/ 2035404 w 12192000"/>
              <a:gd name="connsiteY5702" fmla="*/ 6668839 h 6858079"/>
              <a:gd name="connsiteX5703" fmla="*/ 2038287 w 12192000"/>
              <a:gd name="connsiteY5703" fmla="*/ 6649008 h 6858079"/>
              <a:gd name="connsiteX5704" fmla="*/ 2043332 w 12192000"/>
              <a:gd name="connsiteY5704" fmla="*/ 6628817 h 6858079"/>
              <a:gd name="connsiteX5705" fmla="*/ 2058830 w 12192000"/>
              <a:gd name="connsiteY5705" fmla="*/ 6618722 h 6858079"/>
              <a:gd name="connsiteX5706" fmla="*/ 2165511 w 12192000"/>
              <a:gd name="connsiteY5706" fmla="*/ 6618001 h 6858079"/>
              <a:gd name="connsiteX5707" fmla="*/ 2223896 w 12192000"/>
              <a:gd name="connsiteY5707" fmla="*/ 6620525 h 6858079"/>
              <a:gd name="connsiteX5708" fmla="*/ 2262820 w 12192000"/>
              <a:gd name="connsiteY5708" fmla="*/ 6622328 h 6858079"/>
              <a:gd name="connsiteX5709" fmla="*/ 2263180 w 12192000"/>
              <a:gd name="connsiteY5709" fmla="*/ 6496855 h 6858079"/>
              <a:gd name="connsiteX5710" fmla="*/ 2166953 w 12192000"/>
              <a:gd name="connsiteY5710" fmla="*/ 6501543 h 6858079"/>
              <a:gd name="connsiteX5711" fmla="*/ 2110369 w 12192000"/>
              <a:gd name="connsiteY5711" fmla="*/ 6500461 h 6858079"/>
              <a:gd name="connsiteX5712" fmla="*/ 2076489 w 12192000"/>
              <a:gd name="connsiteY5712" fmla="*/ 6498298 h 6858079"/>
              <a:gd name="connsiteX5713" fmla="*/ 2075049 w 12192000"/>
              <a:gd name="connsiteY5713" fmla="*/ 6497576 h 6858079"/>
              <a:gd name="connsiteX5714" fmla="*/ 2067840 w 12192000"/>
              <a:gd name="connsiteY5714" fmla="*/ 6493249 h 6858079"/>
              <a:gd name="connsiteX5715" fmla="*/ 2068562 w 12192000"/>
              <a:gd name="connsiteY5715" fmla="*/ 6453949 h 6858079"/>
              <a:gd name="connsiteX5716" fmla="*/ 2072526 w 12192000"/>
              <a:gd name="connsiteY5716" fmla="*/ 6413928 h 6858079"/>
              <a:gd name="connsiteX5717" fmla="*/ 2084059 w 12192000"/>
              <a:gd name="connsiteY5717" fmla="*/ 6327395 h 6858079"/>
              <a:gd name="connsiteX5718" fmla="*/ 2096312 w 12192000"/>
              <a:gd name="connsiteY5718" fmla="*/ 6235454 h 6858079"/>
              <a:gd name="connsiteX5719" fmla="*/ 2103521 w 12192000"/>
              <a:gd name="connsiteY5719" fmla="*/ 6161180 h 6858079"/>
              <a:gd name="connsiteX5720" fmla="*/ 2117217 w 12192000"/>
              <a:gd name="connsiteY5720" fmla="*/ 6156133 h 6858079"/>
              <a:gd name="connsiteX5721" fmla="*/ 2225699 w 12192000"/>
              <a:gd name="connsiteY5721" fmla="*/ 6154330 h 6858079"/>
              <a:gd name="connsiteX5722" fmla="*/ 2315800 w 12192000"/>
              <a:gd name="connsiteY5722" fmla="*/ 6157575 h 6858079"/>
              <a:gd name="connsiteX5723" fmla="*/ 2314358 w 12192000"/>
              <a:gd name="connsiteY5723" fmla="*/ 6084383 h 6858079"/>
              <a:gd name="connsiteX5724" fmla="*/ 2317242 w 12192000"/>
              <a:gd name="connsiteY5724" fmla="*/ 6030300 h 6858079"/>
              <a:gd name="connsiteX5725" fmla="*/ 2229303 w 12192000"/>
              <a:gd name="connsiteY5725" fmla="*/ 6033905 h 6858079"/>
              <a:gd name="connsiteX5726" fmla="*/ 2131273 w 12192000"/>
              <a:gd name="connsiteY5726" fmla="*/ 6031742 h 6858079"/>
              <a:gd name="connsiteX5727" fmla="*/ 2129470 w 12192000"/>
              <a:gd name="connsiteY5727" fmla="*/ 6018041 h 6858079"/>
              <a:gd name="connsiteX5728" fmla="*/ 2180648 w 12192000"/>
              <a:gd name="connsiteY5728" fmla="*/ 5604847 h 6858079"/>
              <a:gd name="connsiteX5729" fmla="*/ 2071084 w 12192000"/>
              <a:gd name="connsiteY5729" fmla="*/ 5601241 h 6858079"/>
              <a:gd name="connsiteX5730" fmla="*/ 2070723 w 12192000"/>
              <a:gd name="connsiteY5730" fmla="*/ 5602684 h 6858079"/>
              <a:gd name="connsiteX5731" fmla="*/ 2063516 w 12192000"/>
              <a:gd name="connsiteY5731" fmla="*/ 5650638 h 6858079"/>
              <a:gd name="connsiteX5732" fmla="*/ 2054865 w 12192000"/>
              <a:gd name="connsiteY5732" fmla="*/ 5705081 h 6858079"/>
              <a:gd name="connsiteX5733" fmla="*/ 2039369 w 12192000"/>
              <a:gd name="connsiteY5733" fmla="*/ 5800627 h 6858079"/>
              <a:gd name="connsiteX5734" fmla="*/ 2037205 w 12192000"/>
              <a:gd name="connsiteY5734" fmla="*/ 5813968 h 6858079"/>
              <a:gd name="connsiteX5735" fmla="*/ 2032522 w 12192000"/>
              <a:gd name="connsiteY5735" fmla="*/ 5842451 h 6858079"/>
              <a:gd name="connsiteX5736" fmla="*/ 2026395 w 12192000"/>
              <a:gd name="connsiteY5736" fmla="*/ 5881391 h 6858079"/>
              <a:gd name="connsiteX5737" fmla="*/ 2024232 w 12192000"/>
              <a:gd name="connsiteY5737" fmla="*/ 5891848 h 6858079"/>
              <a:gd name="connsiteX5738" fmla="*/ 2015581 w 12192000"/>
              <a:gd name="connsiteY5738" fmla="*/ 5947012 h 6858079"/>
              <a:gd name="connsiteX5739" fmla="*/ 2010537 w 12192000"/>
              <a:gd name="connsiteY5739" fmla="*/ 6020925 h 6858079"/>
              <a:gd name="connsiteX5740" fmla="*/ 2006933 w 12192000"/>
              <a:gd name="connsiteY5740" fmla="*/ 6032463 h 6858079"/>
              <a:gd name="connsiteX5741" fmla="*/ 1986390 w 12192000"/>
              <a:gd name="connsiteY5741" fmla="*/ 6032103 h 6858079"/>
              <a:gd name="connsiteX5742" fmla="*/ 1921155 w 12192000"/>
              <a:gd name="connsiteY5742" fmla="*/ 6031381 h 6858079"/>
              <a:gd name="connsiteX5743" fmla="*/ 1883313 w 12192000"/>
              <a:gd name="connsiteY5743" fmla="*/ 6030660 h 6858079"/>
              <a:gd name="connsiteX5744" fmla="*/ 1823125 w 12192000"/>
              <a:gd name="connsiteY5744" fmla="*/ 6030660 h 6858079"/>
              <a:gd name="connsiteX5745" fmla="*/ 1764020 w 12192000"/>
              <a:gd name="connsiteY5745" fmla="*/ 6029939 h 6858079"/>
              <a:gd name="connsiteX5746" fmla="*/ 1763660 w 12192000"/>
              <a:gd name="connsiteY5746" fmla="*/ 6029939 h 6858079"/>
              <a:gd name="connsiteX5747" fmla="*/ 1757172 w 12192000"/>
              <a:gd name="connsiteY5747" fmla="*/ 6029218 h 6858079"/>
              <a:gd name="connsiteX5748" fmla="*/ 1756091 w 12192000"/>
              <a:gd name="connsiteY5748" fmla="*/ 5990278 h 6858079"/>
              <a:gd name="connsiteX5749" fmla="*/ 1760055 w 12192000"/>
              <a:gd name="connsiteY5749" fmla="*/ 5936916 h 6858079"/>
              <a:gd name="connsiteX5750" fmla="*/ 1773390 w 12192000"/>
              <a:gd name="connsiteY5750" fmla="*/ 5871656 h 6858079"/>
              <a:gd name="connsiteX5751" fmla="*/ 1779156 w 12192000"/>
              <a:gd name="connsiteY5751" fmla="*/ 5828390 h 6858079"/>
              <a:gd name="connsiteX5752" fmla="*/ 1779516 w 12192000"/>
              <a:gd name="connsiteY5752" fmla="*/ 5824064 h 6858079"/>
              <a:gd name="connsiteX5753" fmla="*/ 1795374 w 12192000"/>
              <a:gd name="connsiteY5753" fmla="*/ 5706523 h 6858079"/>
              <a:gd name="connsiteX5754" fmla="*/ 1797537 w 12192000"/>
              <a:gd name="connsiteY5754" fmla="*/ 5693903 h 6858079"/>
              <a:gd name="connsiteX5755" fmla="*/ 1806186 w 12192000"/>
              <a:gd name="connsiteY5755" fmla="*/ 5645590 h 6858079"/>
              <a:gd name="connsiteX5756" fmla="*/ 1809791 w 12192000"/>
              <a:gd name="connsiteY5756" fmla="*/ 5619629 h 6858079"/>
              <a:gd name="connsiteX5757" fmla="*/ 1810872 w 12192000"/>
              <a:gd name="connsiteY5757" fmla="*/ 5606290 h 6858079"/>
              <a:gd name="connsiteX5758" fmla="*/ 1808349 w 12192000"/>
              <a:gd name="connsiteY5758" fmla="*/ 5605929 h 6858079"/>
              <a:gd name="connsiteX5759" fmla="*/ 1747079 w 12192000"/>
              <a:gd name="connsiteY5759" fmla="*/ 5602323 h 6858079"/>
              <a:gd name="connsiteX5760" fmla="*/ 1693741 w 12192000"/>
              <a:gd name="connsiteY5760" fmla="*/ 5599438 h 6858079"/>
              <a:gd name="connsiteX5761" fmla="*/ 1693741 w 12192000"/>
              <a:gd name="connsiteY5761" fmla="*/ 5601241 h 6858079"/>
              <a:gd name="connsiteX5762" fmla="*/ 1676440 w 12192000"/>
              <a:gd name="connsiteY5762" fmla="*/ 5706884 h 6858079"/>
              <a:gd name="connsiteX5763" fmla="*/ 1659140 w 12192000"/>
              <a:gd name="connsiteY5763" fmla="*/ 5815410 h 6858079"/>
              <a:gd name="connsiteX5764" fmla="*/ 1653375 w 12192000"/>
              <a:gd name="connsiteY5764" fmla="*/ 5853989 h 6858079"/>
              <a:gd name="connsiteX5765" fmla="*/ 1645805 w 12192000"/>
              <a:gd name="connsiteY5765" fmla="*/ 5920691 h 6858079"/>
              <a:gd name="connsiteX5766" fmla="*/ 1638599 w 12192000"/>
              <a:gd name="connsiteY5766" fmla="*/ 5977659 h 6858079"/>
              <a:gd name="connsiteX5767" fmla="*/ 1636797 w 12192000"/>
              <a:gd name="connsiteY5767" fmla="*/ 6022368 h 6858079"/>
              <a:gd name="connsiteX5768" fmla="*/ 1624543 w 12192000"/>
              <a:gd name="connsiteY5768" fmla="*/ 6028857 h 6858079"/>
              <a:gd name="connsiteX5769" fmla="*/ 1507771 w 12192000"/>
              <a:gd name="connsiteY5769" fmla="*/ 6034627 h 6858079"/>
              <a:gd name="connsiteX5770" fmla="*/ 1448304 w 12192000"/>
              <a:gd name="connsiteY5770" fmla="*/ 6034627 h 6858079"/>
              <a:gd name="connsiteX5771" fmla="*/ 1412623 w 12192000"/>
              <a:gd name="connsiteY5771" fmla="*/ 6031742 h 6858079"/>
              <a:gd name="connsiteX5772" fmla="*/ 1411902 w 12192000"/>
              <a:gd name="connsiteY5772" fmla="*/ 6153969 h 6858079"/>
              <a:gd name="connsiteX5773" fmla="*/ 1503807 w 12192000"/>
              <a:gd name="connsiteY5773" fmla="*/ 6151806 h 6858079"/>
              <a:gd name="connsiteX5774" fmla="*/ 1516781 w 12192000"/>
              <a:gd name="connsiteY5774" fmla="*/ 6152166 h 6858079"/>
              <a:gd name="connsiteX5775" fmla="*/ 1518583 w 12192000"/>
              <a:gd name="connsiteY5775" fmla="*/ 6152166 h 6858079"/>
              <a:gd name="connsiteX5776" fmla="*/ 1546694 w 12192000"/>
              <a:gd name="connsiteY5776" fmla="*/ 6152166 h 6858079"/>
              <a:gd name="connsiteX5777" fmla="*/ 1551740 w 12192000"/>
              <a:gd name="connsiteY5777" fmla="*/ 6152166 h 6858079"/>
              <a:gd name="connsiteX5778" fmla="*/ 1556426 w 12192000"/>
              <a:gd name="connsiteY5778" fmla="*/ 6152166 h 6858079"/>
              <a:gd name="connsiteX5779" fmla="*/ 1569039 w 12192000"/>
              <a:gd name="connsiteY5779" fmla="*/ 6151806 h 6858079"/>
              <a:gd name="connsiteX5780" fmla="*/ 1576609 w 12192000"/>
              <a:gd name="connsiteY5780" fmla="*/ 6151806 h 6858079"/>
              <a:gd name="connsiteX5781" fmla="*/ 1591385 w 12192000"/>
              <a:gd name="connsiteY5781" fmla="*/ 6151085 h 6858079"/>
              <a:gd name="connsiteX5782" fmla="*/ 1607963 w 12192000"/>
              <a:gd name="connsiteY5782" fmla="*/ 6150363 h 6858079"/>
              <a:gd name="connsiteX5783" fmla="*/ 1613369 w 12192000"/>
              <a:gd name="connsiteY5783" fmla="*/ 6165507 h 6858079"/>
              <a:gd name="connsiteX5784" fmla="*/ 1614091 w 12192000"/>
              <a:gd name="connsiteY5784" fmla="*/ 6169113 h 6858079"/>
              <a:gd name="connsiteX5785" fmla="*/ 1592466 w 12192000"/>
              <a:gd name="connsiteY5785" fmla="*/ 6335688 h 6858079"/>
              <a:gd name="connsiteX5786" fmla="*/ 1580933 w 12192000"/>
              <a:gd name="connsiteY5786" fmla="*/ 6423302 h 6858079"/>
              <a:gd name="connsiteX5787" fmla="*/ 1580933 w 12192000"/>
              <a:gd name="connsiteY5787" fmla="*/ 6424384 h 6858079"/>
              <a:gd name="connsiteX5788" fmla="*/ 1567237 w 12192000"/>
              <a:gd name="connsiteY5788" fmla="*/ 6502984 h 6858079"/>
              <a:gd name="connsiteX5789" fmla="*/ 1560750 w 12192000"/>
              <a:gd name="connsiteY5789" fmla="*/ 6503345 h 6858079"/>
              <a:gd name="connsiteX5790" fmla="*/ 1556426 w 12192000"/>
              <a:gd name="connsiteY5790" fmla="*/ 6501182 h 6858079"/>
              <a:gd name="connsiteX5791" fmla="*/ 1556785 w 12192000"/>
              <a:gd name="connsiteY5791" fmla="*/ 6497216 h 6858079"/>
              <a:gd name="connsiteX5792" fmla="*/ 1459477 w 12192000"/>
              <a:gd name="connsiteY5792" fmla="*/ 6498298 h 6858079"/>
              <a:gd name="connsiteX5793" fmla="*/ 1360365 w 12192000"/>
              <a:gd name="connsiteY5793" fmla="*/ 6493610 h 6858079"/>
              <a:gd name="connsiteX5794" fmla="*/ 1365772 w 12192000"/>
              <a:gd name="connsiteY5794" fmla="*/ 6555986 h 6858079"/>
              <a:gd name="connsiteX5795" fmla="*/ 1363609 w 12192000"/>
              <a:gd name="connsiteY5795" fmla="*/ 6621246 h 6858079"/>
              <a:gd name="connsiteX5796" fmla="*/ 1450106 w 12192000"/>
              <a:gd name="connsiteY5796" fmla="*/ 6617640 h 6858079"/>
              <a:gd name="connsiteX5797" fmla="*/ 1538404 w 12192000"/>
              <a:gd name="connsiteY5797" fmla="*/ 6621607 h 6858079"/>
              <a:gd name="connsiteX5798" fmla="*/ 1553542 w 12192000"/>
              <a:gd name="connsiteY5798" fmla="*/ 6629899 h 6858079"/>
              <a:gd name="connsiteX5799" fmla="*/ 1544532 w 12192000"/>
              <a:gd name="connsiteY5799" fmla="*/ 6681819 h 6858079"/>
              <a:gd name="connsiteX5800" fmla="*/ 1540207 w 12192000"/>
              <a:gd name="connsiteY5800" fmla="*/ 6735181 h 6858079"/>
              <a:gd name="connsiteX5801" fmla="*/ 1522907 w 12192000"/>
              <a:gd name="connsiteY5801" fmla="*/ 6846231 h 6858079"/>
              <a:gd name="connsiteX5802" fmla="*/ 1521450 w 12192000"/>
              <a:gd name="connsiteY5802" fmla="*/ 6858000 h 6858079"/>
              <a:gd name="connsiteX5803" fmla="*/ 1500909 w 12192000"/>
              <a:gd name="connsiteY5803" fmla="*/ 6858000 h 6858079"/>
              <a:gd name="connsiteX5804" fmla="*/ 1501284 w 12192000"/>
              <a:gd name="connsiteY5804" fmla="*/ 6854884 h 6858079"/>
              <a:gd name="connsiteX5805" fmla="*/ 1519303 w 12192000"/>
              <a:gd name="connsiteY5805" fmla="*/ 6738787 h 6858079"/>
              <a:gd name="connsiteX5806" fmla="*/ 1524709 w 12192000"/>
              <a:gd name="connsiteY5806" fmla="*/ 6675329 h 6858079"/>
              <a:gd name="connsiteX5807" fmla="*/ 1532638 w 12192000"/>
              <a:gd name="connsiteY5807" fmla="*/ 6636029 h 6858079"/>
              <a:gd name="connsiteX5808" fmla="*/ 1442898 w 12192000"/>
              <a:gd name="connsiteY5808" fmla="*/ 6635308 h 6858079"/>
              <a:gd name="connsiteX5809" fmla="*/ 1355679 w 12192000"/>
              <a:gd name="connsiteY5809" fmla="*/ 6630260 h 6858079"/>
              <a:gd name="connsiteX5810" fmla="*/ 1350633 w 12192000"/>
              <a:gd name="connsiteY5810" fmla="*/ 6625212 h 6858079"/>
              <a:gd name="connsiteX5811" fmla="*/ 1350633 w 12192000"/>
              <a:gd name="connsiteY5811" fmla="*/ 6555625 h 6858079"/>
              <a:gd name="connsiteX5812" fmla="*/ 1351715 w 12192000"/>
              <a:gd name="connsiteY5812" fmla="*/ 6486760 h 6858079"/>
              <a:gd name="connsiteX5813" fmla="*/ 1350995 w 12192000"/>
              <a:gd name="connsiteY5813" fmla="*/ 6486399 h 6858079"/>
              <a:gd name="connsiteX5814" fmla="*/ 1350995 w 12192000"/>
              <a:gd name="connsiteY5814" fmla="*/ 6480270 h 6858079"/>
              <a:gd name="connsiteX5815" fmla="*/ 1438574 w 12192000"/>
              <a:gd name="connsiteY5815" fmla="*/ 6478107 h 6858079"/>
              <a:gd name="connsiteX5816" fmla="*/ 1509573 w 12192000"/>
              <a:gd name="connsiteY5816" fmla="*/ 6481351 h 6858079"/>
              <a:gd name="connsiteX5817" fmla="*/ 1556426 w 12192000"/>
              <a:gd name="connsiteY5817" fmla="*/ 6484236 h 6858079"/>
              <a:gd name="connsiteX5818" fmla="*/ 1558587 w 12192000"/>
              <a:gd name="connsiteY5818" fmla="*/ 6484596 h 6858079"/>
              <a:gd name="connsiteX5819" fmla="*/ 1561110 w 12192000"/>
              <a:gd name="connsiteY5819" fmla="*/ 6464766 h 6858079"/>
              <a:gd name="connsiteX5820" fmla="*/ 1565435 w 12192000"/>
              <a:gd name="connsiteY5820" fmla="*/ 6415010 h 6858079"/>
              <a:gd name="connsiteX5821" fmla="*/ 1567237 w 12192000"/>
              <a:gd name="connsiteY5821" fmla="*/ 6409962 h 6858079"/>
              <a:gd name="connsiteX5822" fmla="*/ 1575167 w 12192000"/>
              <a:gd name="connsiteY5822" fmla="*/ 6331001 h 6858079"/>
              <a:gd name="connsiteX5823" fmla="*/ 1589222 w 12192000"/>
              <a:gd name="connsiteY5823" fmla="*/ 6236536 h 6858079"/>
              <a:gd name="connsiteX5824" fmla="*/ 1596791 w 12192000"/>
              <a:gd name="connsiteY5824" fmla="*/ 6167310 h 6858079"/>
              <a:gd name="connsiteX5825" fmla="*/ 1503446 w 12192000"/>
              <a:gd name="connsiteY5825" fmla="*/ 6166228 h 6858079"/>
              <a:gd name="connsiteX5826" fmla="*/ 1432086 w 12192000"/>
              <a:gd name="connsiteY5826" fmla="*/ 6167671 h 6858079"/>
              <a:gd name="connsiteX5827" fmla="*/ 1408660 w 12192000"/>
              <a:gd name="connsiteY5827" fmla="*/ 6166949 h 6858079"/>
              <a:gd name="connsiteX5828" fmla="*/ 1403974 w 12192000"/>
              <a:gd name="connsiteY5828" fmla="*/ 6165507 h 6858079"/>
              <a:gd name="connsiteX5829" fmla="*/ 1403615 w 12192000"/>
              <a:gd name="connsiteY5829" fmla="*/ 6164425 h 6858079"/>
              <a:gd name="connsiteX5830" fmla="*/ 1397127 w 12192000"/>
              <a:gd name="connsiteY5830" fmla="*/ 6087988 h 6858079"/>
              <a:gd name="connsiteX5831" fmla="*/ 1398568 w 12192000"/>
              <a:gd name="connsiteY5831" fmla="*/ 6027776 h 6858079"/>
              <a:gd name="connsiteX5832" fmla="*/ 1402893 w 12192000"/>
              <a:gd name="connsiteY5832" fmla="*/ 6022728 h 6858079"/>
              <a:gd name="connsiteX5833" fmla="*/ 1409742 w 12192000"/>
              <a:gd name="connsiteY5833" fmla="*/ 6019122 h 6858079"/>
              <a:gd name="connsiteX5834" fmla="*/ 1460918 w 12192000"/>
              <a:gd name="connsiteY5834" fmla="*/ 6020204 h 6858079"/>
              <a:gd name="connsiteX5835" fmla="*/ 1514979 w 12192000"/>
              <a:gd name="connsiteY5835" fmla="*/ 6018041 h 6858079"/>
              <a:gd name="connsiteX5836" fmla="*/ 1620939 w 12192000"/>
              <a:gd name="connsiteY5836" fmla="*/ 6013354 h 6858079"/>
              <a:gd name="connsiteX5837" fmla="*/ 1629588 w 12192000"/>
              <a:gd name="connsiteY5837" fmla="*/ 5920691 h 6858079"/>
              <a:gd name="connsiteX5838" fmla="*/ 1630669 w 12192000"/>
              <a:gd name="connsiteY5838" fmla="*/ 5913120 h 6858079"/>
              <a:gd name="connsiteX5839" fmla="*/ 1643644 w 12192000"/>
              <a:gd name="connsiteY5839" fmla="*/ 5797021 h 6858079"/>
              <a:gd name="connsiteX5840" fmla="*/ 1662385 w 12192000"/>
              <a:gd name="connsiteY5840" fmla="*/ 5683447 h 6858079"/>
              <a:gd name="connsiteX5841" fmla="*/ 1669953 w 12192000"/>
              <a:gd name="connsiteY5841" fmla="*/ 5633691 h 6858079"/>
              <a:gd name="connsiteX5842" fmla="*/ 1677883 w 12192000"/>
              <a:gd name="connsiteY5842" fmla="*/ 5605208 h 6858079"/>
              <a:gd name="connsiteX5843" fmla="*/ 1678603 w 12192000"/>
              <a:gd name="connsiteY5843" fmla="*/ 5598718 h 6858079"/>
              <a:gd name="connsiteX5844" fmla="*/ 1680406 w 12192000"/>
              <a:gd name="connsiteY5844" fmla="*/ 5594391 h 6858079"/>
              <a:gd name="connsiteX5845" fmla="*/ 1680406 w 12192000"/>
              <a:gd name="connsiteY5845" fmla="*/ 5593670 h 6858079"/>
              <a:gd name="connsiteX5846" fmla="*/ 1688334 w 12192000"/>
              <a:gd name="connsiteY5846" fmla="*/ 5590785 h 6858079"/>
              <a:gd name="connsiteX5847" fmla="*/ 1754648 w 12192000"/>
              <a:gd name="connsiteY5847" fmla="*/ 5586459 h 6858079"/>
              <a:gd name="connsiteX5848" fmla="*/ 1813395 w 12192000"/>
              <a:gd name="connsiteY5848" fmla="*/ 5589343 h 6858079"/>
              <a:gd name="connsiteX5849" fmla="*/ 1816998 w 12192000"/>
              <a:gd name="connsiteY5849" fmla="*/ 5591867 h 6858079"/>
              <a:gd name="connsiteX5850" fmla="*/ 1823846 w 12192000"/>
              <a:gd name="connsiteY5850" fmla="*/ 5594031 h 6858079"/>
              <a:gd name="connsiteX5851" fmla="*/ 1831775 w 12192000"/>
              <a:gd name="connsiteY5851" fmla="*/ 5605568 h 6858079"/>
              <a:gd name="connsiteX5852" fmla="*/ 1822766 w 12192000"/>
              <a:gd name="connsiteY5852" fmla="*/ 5652440 h 6858079"/>
              <a:gd name="connsiteX5853" fmla="*/ 1811592 w 12192000"/>
              <a:gd name="connsiteY5853" fmla="*/ 5711571 h 6858079"/>
              <a:gd name="connsiteX5854" fmla="*/ 1797177 w 12192000"/>
              <a:gd name="connsiteY5854" fmla="*/ 5824424 h 6858079"/>
              <a:gd name="connsiteX5855" fmla="*/ 1780597 w 12192000"/>
              <a:gd name="connsiteY5855" fmla="*/ 5928624 h 6858079"/>
              <a:gd name="connsiteX5856" fmla="*/ 1774110 w 12192000"/>
              <a:gd name="connsiteY5856" fmla="*/ 5986312 h 6858079"/>
              <a:gd name="connsiteX5857" fmla="*/ 1770507 w 12192000"/>
              <a:gd name="connsiteY5857" fmla="*/ 6001816 h 6858079"/>
              <a:gd name="connsiteX5858" fmla="*/ 1769786 w 12192000"/>
              <a:gd name="connsiteY5858" fmla="*/ 6015156 h 6858079"/>
              <a:gd name="connsiteX5859" fmla="*/ 1883674 w 12192000"/>
              <a:gd name="connsiteY5859" fmla="*/ 6012633 h 6858079"/>
              <a:gd name="connsiteX5860" fmla="*/ 1947106 w 12192000"/>
              <a:gd name="connsiteY5860" fmla="*/ 6014074 h 6858079"/>
              <a:gd name="connsiteX5861" fmla="*/ 1996120 w 12192000"/>
              <a:gd name="connsiteY5861" fmla="*/ 6016238 h 6858079"/>
              <a:gd name="connsiteX5862" fmla="*/ 2000806 w 12192000"/>
              <a:gd name="connsiteY5862" fmla="*/ 5970088 h 6858079"/>
              <a:gd name="connsiteX5863" fmla="*/ 1999724 w 12192000"/>
              <a:gd name="connsiteY5863" fmla="*/ 5962515 h 6858079"/>
              <a:gd name="connsiteX5864" fmla="*/ 2001166 w 12192000"/>
              <a:gd name="connsiteY5864" fmla="*/ 5917807 h 6858079"/>
              <a:gd name="connsiteX5865" fmla="*/ 2020988 w 12192000"/>
              <a:gd name="connsiteY5865" fmla="*/ 5806397 h 6858079"/>
              <a:gd name="connsiteX5866" fmla="*/ 2039729 w 12192000"/>
              <a:gd name="connsiteY5866" fmla="*/ 5688856 h 6858079"/>
              <a:gd name="connsiteX5867" fmla="*/ 2045857 w 12192000"/>
              <a:gd name="connsiteY5867" fmla="*/ 5645950 h 6858079"/>
              <a:gd name="connsiteX5868" fmla="*/ 2048379 w 12192000"/>
              <a:gd name="connsiteY5868" fmla="*/ 5625399 h 6858079"/>
              <a:gd name="connsiteX5869" fmla="*/ 2051262 w 12192000"/>
              <a:gd name="connsiteY5869" fmla="*/ 5601241 h 6858079"/>
              <a:gd name="connsiteX5870" fmla="*/ 2051984 w 12192000"/>
              <a:gd name="connsiteY5870" fmla="*/ 5599079 h 6858079"/>
              <a:gd name="connsiteX5871" fmla="*/ 2052344 w 12192000"/>
              <a:gd name="connsiteY5871" fmla="*/ 5597276 h 6858079"/>
              <a:gd name="connsiteX5872" fmla="*/ 2054507 w 12192000"/>
              <a:gd name="connsiteY5872" fmla="*/ 5588983 h 6858079"/>
              <a:gd name="connsiteX5873" fmla="*/ 2124425 w 12192000"/>
              <a:gd name="connsiteY5873" fmla="*/ 5586459 h 6858079"/>
              <a:gd name="connsiteX5874" fmla="*/ 2157536 w 12192000"/>
              <a:gd name="connsiteY5874" fmla="*/ 5585377 h 6858079"/>
              <a:gd name="connsiteX5875" fmla="*/ 1236306 w 12192000"/>
              <a:gd name="connsiteY5875" fmla="*/ 5583326 h 6858079"/>
              <a:gd name="connsiteX5876" fmla="*/ 1238263 w 12192000"/>
              <a:gd name="connsiteY5876" fmla="*/ 5586148 h 6858079"/>
              <a:gd name="connsiteX5877" fmla="*/ 1234739 w 12192000"/>
              <a:gd name="connsiteY5877" fmla="*/ 5589247 h 6858079"/>
              <a:gd name="connsiteX5878" fmla="*/ 1233174 w 12192000"/>
              <a:gd name="connsiteY5878" fmla="*/ 5583493 h 6858079"/>
              <a:gd name="connsiteX5879" fmla="*/ 1236306 w 12192000"/>
              <a:gd name="connsiteY5879" fmla="*/ 5583326 h 6858079"/>
              <a:gd name="connsiteX5880" fmla="*/ 154667 w 12192000"/>
              <a:gd name="connsiteY5880" fmla="*/ 5580562 h 6858079"/>
              <a:gd name="connsiteX5881" fmla="*/ 156102 w 12192000"/>
              <a:gd name="connsiteY5881" fmla="*/ 5582026 h 6858079"/>
              <a:gd name="connsiteX5882" fmla="*/ 131688 w 12192000"/>
              <a:gd name="connsiteY5882" fmla="*/ 5608016 h 6858079"/>
              <a:gd name="connsiteX5883" fmla="*/ 109785 w 12192000"/>
              <a:gd name="connsiteY5883" fmla="*/ 5628881 h 6858079"/>
              <a:gd name="connsiteX5884" fmla="*/ 106912 w 12192000"/>
              <a:gd name="connsiteY5884" fmla="*/ 5627418 h 6858079"/>
              <a:gd name="connsiteX5885" fmla="*/ 105476 w 12192000"/>
              <a:gd name="connsiteY5885" fmla="*/ 5627051 h 6858079"/>
              <a:gd name="connsiteX5886" fmla="*/ 25767 w 12192000"/>
              <a:gd name="connsiteY5886" fmla="*/ 5599597 h 6858079"/>
              <a:gd name="connsiteX5887" fmla="*/ 24689 w 12192000"/>
              <a:gd name="connsiteY5887" fmla="*/ 5598132 h 6858079"/>
              <a:gd name="connsiteX5888" fmla="*/ 107990 w 12192000"/>
              <a:gd name="connsiteY5888" fmla="*/ 5624489 h 6858079"/>
              <a:gd name="connsiteX5889" fmla="*/ 108348 w 12192000"/>
              <a:gd name="connsiteY5889" fmla="*/ 5625587 h 6858079"/>
              <a:gd name="connsiteX5890" fmla="*/ 131688 w 12192000"/>
              <a:gd name="connsiteY5890" fmla="*/ 5603258 h 6858079"/>
              <a:gd name="connsiteX5891" fmla="*/ 154667 w 12192000"/>
              <a:gd name="connsiteY5891" fmla="*/ 5580562 h 6858079"/>
              <a:gd name="connsiteX5892" fmla="*/ 11027592 w 12192000"/>
              <a:gd name="connsiteY5892" fmla="*/ 5576732 h 6858079"/>
              <a:gd name="connsiteX5893" fmla="*/ 11033803 w 12192000"/>
              <a:gd name="connsiteY5893" fmla="*/ 5585051 h 6858079"/>
              <a:gd name="connsiteX5894" fmla="*/ 11002186 w 12192000"/>
              <a:gd name="connsiteY5894" fmla="*/ 5613896 h 6858079"/>
              <a:gd name="connsiteX5895" fmla="*/ 10995410 w 12192000"/>
              <a:gd name="connsiteY5895" fmla="*/ 5605020 h 6858079"/>
              <a:gd name="connsiteX5896" fmla="*/ 11027592 w 12192000"/>
              <a:gd name="connsiteY5896" fmla="*/ 5576732 h 6858079"/>
              <a:gd name="connsiteX5897" fmla="*/ 2034299 w 12192000"/>
              <a:gd name="connsiteY5897" fmla="*/ 5568397 h 6858079"/>
              <a:gd name="connsiteX5898" fmla="*/ 2140789 w 12192000"/>
              <a:gd name="connsiteY5898" fmla="*/ 5568397 h 6858079"/>
              <a:gd name="connsiteX5899" fmla="*/ 2140789 w 12192000"/>
              <a:gd name="connsiteY5899" fmla="*/ 5573812 h 6858079"/>
              <a:gd name="connsiteX5900" fmla="*/ 2041493 w 12192000"/>
              <a:gd name="connsiteY5900" fmla="*/ 5575978 h 6858079"/>
              <a:gd name="connsiteX5901" fmla="*/ 2041493 w 12192000"/>
              <a:gd name="connsiteY5901" fmla="*/ 5577061 h 6858079"/>
              <a:gd name="connsiteX5902" fmla="*/ 2031420 w 12192000"/>
              <a:gd name="connsiteY5902" fmla="*/ 5648546 h 6858079"/>
              <a:gd name="connsiteX5903" fmla="*/ 2021346 w 12192000"/>
              <a:gd name="connsiteY5903" fmla="*/ 5712450 h 6858079"/>
              <a:gd name="connsiteX5904" fmla="*/ 2015950 w 12192000"/>
              <a:gd name="connsiteY5904" fmla="*/ 5712450 h 6858079"/>
              <a:gd name="connsiteX5905" fmla="*/ 2026023 w 12192000"/>
              <a:gd name="connsiteY5905" fmla="*/ 5634466 h 6858079"/>
              <a:gd name="connsiteX5906" fmla="*/ 2033938 w 12192000"/>
              <a:gd name="connsiteY5906" fmla="*/ 5575978 h 6858079"/>
              <a:gd name="connsiteX5907" fmla="*/ 2034299 w 12192000"/>
              <a:gd name="connsiteY5907" fmla="*/ 5568397 h 6858079"/>
              <a:gd name="connsiteX5908" fmla="*/ 156245 w 12192000"/>
              <a:gd name="connsiteY5908" fmla="*/ 5567833 h 6858079"/>
              <a:gd name="connsiteX5909" fmla="*/ 157688 w 12192000"/>
              <a:gd name="connsiteY5909" fmla="*/ 5568921 h 6858079"/>
              <a:gd name="connsiteX5910" fmla="*/ 135675 w 12192000"/>
              <a:gd name="connsiteY5910" fmla="*/ 5591755 h 6858079"/>
              <a:gd name="connsiteX5911" fmla="*/ 108971 w 12192000"/>
              <a:gd name="connsiteY5911" fmla="*/ 5615314 h 6858079"/>
              <a:gd name="connsiteX5912" fmla="*/ 107527 w 12192000"/>
              <a:gd name="connsiteY5912" fmla="*/ 5615677 h 6858079"/>
              <a:gd name="connsiteX5913" fmla="*/ 106444 w 12192000"/>
              <a:gd name="connsiteY5913" fmla="*/ 5615314 h 6858079"/>
              <a:gd name="connsiteX5914" fmla="*/ 85513 w 12192000"/>
              <a:gd name="connsiteY5914" fmla="*/ 5600091 h 6858079"/>
              <a:gd name="connsiteX5915" fmla="*/ 60251 w 12192000"/>
              <a:gd name="connsiteY5915" fmla="*/ 5590305 h 6858079"/>
              <a:gd name="connsiteX5916" fmla="*/ 7565 w 12192000"/>
              <a:gd name="connsiteY5916" fmla="*/ 5597554 h 6858079"/>
              <a:gd name="connsiteX5917" fmla="*/ 6843 w 12192000"/>
              <a:gd name="connsiteY5917" fmla="*/ 5596466 h 6858079"/>
              <a:gd name="connsiteX5918" fmla="*/ 52674 w 12192000"/>
              <a:gd name="connsiteY5918" fmla="*/ 5585231 h 6858079"/>
              <a:gd name="connsiteX5919" fmla="*/ 81904 w 12192000"/>
              <a:gd name="connsiteY5919" fmla="*/ 5594292 h 6858079"/>
              <a:gd name="connsiteX5920" fmla="*/ 107166 w 12192000"/>
              <a:gd name="connsiteY5920" fmla="*/ 5612414 h 6858079"/>
              <a:gd name="connsiteX5921" fmla="*/ 131344 w 12192000"/>
              <a:gd name="connsiteY5921" fmla="*/ 5591392 h 6858079"/>
              <a:gd name="connsiteX5922" fmla="*/ 156245 w 12192000"/>
              <a:gd name="connsiteY5922" fmla="*/ 5567833 h 6858079"/>
              <a:gd name="connsiteX5923" fmla="*/ 10185823 w 12192000"/>
              <a:gd name="connsiteY5923" fmla="*/ 5567404 h 6858079"/>
              <a:gd name="connsiteX5924" fmla="*/ 10218659 w 12192000"/>
              <a:gd name="connsiteY5924" fmla="*/ 5575087 h 6858079"/>
              <a:gd name="connsiteX5925" fmla="*/ 10216405 w 12192000"/>
              <a:gd name="connsiteY5925" fmla="*/ 5581271 h 6858079"/>
              <a:gd name="connsiteX5926" fmla="*/ 10204684 w 12192000"/>
              <a:gd name="connsiteY5926" fmla="*/ 5579828 h 6858079"/>
              <a:gd name="connsiteX5927" fmla="*/ 10250012 w 12192000"/>
              <a:gd name="connsiteY5927" fmla="*/ 5593402 h 6858079"/>
              <a:gd name="connsiteX5928" fmla="*/ 10245951 w 12192000"/>
              <a:gd name="connsiteY5928" fmla="*/ 5599708 h 6858079"/>
              <a:gd name="connsiteX5929" fmla="*/ 10066390 w 12192000"/>
              <a:gd name="connsiteY5929" fmla="*/ 5650160 h 6858079"/>
              <a:gd name="connsiteX5930" fmla="*/ 10065037 w 12192000"/>
              <a:gd name="connsiteY5930" fmla="*/ 5649709 h 6858079"/>
              <a:gd name="connsiteX5931" fmla="*/ 10156602 w 12192000"/>
              <a:gd name="connsiteY5931" fmla="*/ 5578309 h 6858079"/>
              <a:gd name="connsiteX5932" fmla="*/ 10188053 w 12192000"/>
              <a:gd name="connsiteY5932" fmla="*/ 5577778 h 6858079"/>
              <a:gd name="connsiteX5933" fmla="*/ 10153227 w 12192000"/>
              <a:gd name="connsiteY5933" fmla="*/ 5573486 h 6858079"/>
              <a:gd name="connsiteX5934" fmla="*/ 10095122 w 12192000"/>
              <a:gd name="connsiteY5934" fmla="*/ 5598501 h 6858079"/>
              <a:gd name="connsiteX5935" fmla="*/ 10093318 w 12192000"/>
              <a:gd name="connsiteY5935" fmla="*/ 5596292 h 6858079"/>
              <a:gd name="connsiteX5936" fmla="*/ 10152438 w 12192000"/>
              <a:gd name="connsiteY5936" fmla="*/ 5567632 h 6858079"/>
              <a:gd name="connsiteX5937" fmla="*/ 10185823 w 12192000"/>
              <a:gd name="connsiteY5937" fmla="*/ 5567404 h 6858079"/>
              <a:gd name="connsiteX5938" fmla="*/ 11313165 w 12192000"/>
              <a:gd name="connsiteY5938" fmla="*/ 5558069 h 6858079"/>
              <a:gd name="connsiteX5939" fmla="*/ 11294478 w 12192000"/>
              <a:gd name="connsiteY5939" fmla="*/ 5594279 h 6858079"/>
              <a:gd name="connsiteX5940" fmla="*/ 11338648 w 12192000"/>
              <a:gd name="connsiteY5940" fmla="*/ 5604463 h 6858079"/>
              <a:gd name="connsiteX5941" fmla="*/ 11685208 w 12192000"/>
              <a:gd name="connsiteY5941" fmla="*/ 5634449 h 6858079"/>
              <a:gd name="connsiteX5942" fmla="*/ 11685208 w 12192000"/>
              <a:gd name="connsiteY5942" fmla="*/ 5591451 h 6858079"/>
              <a:gd name="connsiteX5943" fmla="*/ 11677847 w 12192000"/>
              <a:gd name="connsiteY5943" fmla="*/ 5593713 h 6858079"/>
              <a:gd name="connsiteX5944" fmla="*/ 11451336 w 12192000"/>
              <a:gd name="connsiteY5944" fmla="*/ 5577870 h 6858079"/>
              <a:gd name="connsiteX5945" fmla="*/ 11370358 w 12192000"/>
              <a:gd name="connsiteY5945" fmla="*/ 5565990 h 6858079"/>
              <a:gd name="connsiteX5946" fmla="*/ 11313165 w 12192000"/>
              <a:gd name="connsiteY5946" fmla="*/ 5558069 h 6858079"/>
              <a:gd name="connsiteX5947" fmla="*/ 10152286 w 12192000"/>
              <a:gd name="connsiteY5947" fmla="*/ 5553933 h 6858079"/>
              <a:gd name="connsiteX5948" fmla="*/ 10188385 w 12192000"/>
              <a:gd name="connsiteY5948" fmla="*/ 5554387 h 6858079"/>
              <a:gd name="connsiteX5949" fmla="*/ 10186580 w 12192000"/>
              <a:gd name="connsiteY5949" fmla="*/ 5561203 h 6858079"/>
              <a:gd name="connsiteX5950" fmla="*/ 10152286 w 12192000"/>
              <a:gd name="connsiteY5950" fmla="*/ 5559841 h 6858079"/>
              <a:gd name="connsiteX5951" fmla="*/ 10122052 w 12192000"/>
              <a:gd name="connsiteY5951" fmla="*/ 5567110 h 6858079"/>
              <a:gd name="connsiteX5952" fmla="*/ 10121150 w 12192000"/>
              <a:gd name="connsiteY5952" fmla="*/ 5565293 h 6858079"/>
              <a:gd name="connsiteX5953" fmla="*/ 10152286 w 12192000"/>
              <a:gd name="connsiteY5953" fmla="*/ 5553933 h 6858079"/>
              <a:gd name="connsiteX5954" fmla="*/ 2017083 w 12192000"/>
              <a:gd name="connsiteY5954" fmla="*/ 5546639 h 6858079"/>
              <a:gd name="connsiteX5955" fmla="*/ 2128434 w 12192000"/>
              <a:gd name="connsiteY5955" fmla="*/ 5549866 h 6858079"/>
              <a:gd name="connsiteX5956" fmla="*/ 2128434 w 12192000"/>
              <a:gd name="connsiteY5956" fmla="*/ 5554526 h 6858079"/>
              <a:gd name="connsiteX5957" fmla="*/ 2027500 w 12192000"/>
              <a:gd name="connsiteY5957" fmla="*/ 5554168 h 6858079"/>
              <a:gd name="connsiteX5958" fmla="*/ 2027500 w 12192000"/>
              <a:gd name="connsiteY5958" fmla="*/ 5554526 h 6858079"/>
              <a:gd name="connsiteX5959" fmla="*/ 2006666 w 12192000"/>
              <a:gd name="connsiteY5959" fmla="*/ 5678571 h 6858079"/>
              <a:gd name="connsiteX5960" fmla="*/ 2002715 w 12192000"/>
              <a:gd name="connsiteY5960" fmla="*/ 5678571 h 6858079"/>
              <a:gd name="connsiteX5961" fmla="*/ 2020315 w 12192000"/>
              <a:gd name="connsiteY5961" fmla="*/ 5554168 h 6858079"/>
              <a:gd name="connsiteX5962" fmla="*/ 2017083 w 12192000"/>
              <a:gd name="connsiteY5962" fmla="*/ 5554168 h 6858079"/>
              <a:gd name="connsiteX5963" fmla="*/ 2017083 w 12192000"/>
              <a:gd name="connsiteY5963" fmla="*/ 5546639 h 6858079"/>
              <a:gd name="connsiteX5964" fmla="*/ 1155580 w 12192000"/>
              <a:gd name="connsiteY5964" fmla="*/ 5536659 h 6858079"/>
              <a:gd name="connsiteX5965" fmla="*/ 1207192 w 12192000"/>
              <a:gd name="connsiteY5965" fmla="*/ 5564194 h 6858079"/>
              <a:gd name="connsiteX5966" fmla="*/ 1202197 w 12192000"/>
              <a:gd name="connsiteY5966" fmla="*/ 5566735 h 6858079"/>
              <a:gd name="connsiteX5967" fmla="*/ 1155164 w 12192000"/>
              <a:gd name="connsiteY5967" fmla="*/ 5539201 h 6858079"/>
              <a:gd name="connsiteX5968" fmla="*/ 1155580 w 12192000"/>
              <a:gd name="connsiteY5968" fmla="*/ 5536659 h 6858079"/>
              <a:gd name="connsiteX5969" fmla="*/ 868922 w 12192000"/>
              <a:gd name="connsiteY5969" fmla="*/ 5536537 h 6858079"/>
              <a:gd name="connsiteX5970" fmla="*/ 833567 w 12192000"/>
              <a:gd name="connsiteY5970" fmla="*/ 5540820 h 6858079"/>
              <a:gd name="connsiteX5971" fmla="*/ 820065 w 12192000"/>
              <a:gd name="connsiteY5971" fmla="*/ 5699451 h 6858079"/>
              <a:gd name="connsiteX5972" fmla="*/ 824283 w 12192000"/>
              <a:gd name="connsiteY5972" fmla="*/ 5700716 h 6858079"/>
              <a:gd name="connsiteX5973" fmla="*/ 824706 w 12192000"/>
              <a:gd name="connsiteY5973" fmla="*/ 5700716 h 6858079"/>
              <a:gd name="connsiteX5974" fmla="*/ 821331 w 12192000"/>
              <a:gd name="connsiteY5974" fmla="*/ 5714216 h 6858079"/>
              <a:gd name="connsiteX5975" fmla="*/ 815423 w 12192000"/>
              <a:gd name="connsiteY5975" fmla="*/ 5712950 h 6858079"/>
              <a:gd name="connsiteX5976" fmla="*/ 762684 w 12192000"/>
              <a:gd name="connsiteY5976" fmla="*/ 5815470 h 6858079"/>
              <a:gd name="connsiteX5977" fmla="*/ 766904 w 12192000"/>
              <a:gd name="connsiteY5977" fmla="*/ 5814204 h 6858079"/>
              <a:gd name="connsiteX5978" fmla="*/ 768590 w 12192000"/>
              <a:gd name="connsiteY5978" fmla="*/ 5818001 h 6858079"/>
              <a:gd name="connsiteX5979" fmla="*/ 761841 w 12192000"/>
              <a:gd name="connsiteY5979" fmla="*/ 5821797 h 6858079"/>
              <a:gd name="connsiteX5980" fmla="*/ 760996 w 12192000"/>
              <a:gd name="connsiteY5980" fmla="*/ 5823908 h 6858079"/>
              <a:gd name="connsiteX5981" fmla="*/ 767747 w 12192000"/>
              <a:gd name="connsiteY5981" fmla="*/ 5821797 h 6858079"/>
              <a:gd name="connsiteX5982" fmla="*/ 769013 w 12192000"/>
              <a:gd name="connsiteY5982" fmla="*/ 5828126 h 6858079"/>
              <a:gd name="connsiteX5983" fmla="*/ 760153 w 12192000"/>
              <a:gd name="connsiteY5983" fmla="*/ 5831080 h 6858079"/>
              <a:gd name="connsiteX5984" fmla="*/ 755933 w 12192000"/>
              <a:gd name="connsiteY5984" fmla="*/ 5865252 h 6858079"/>
              <a:gd name="connsiteX5985" fmla="*/ 965626 w 12192000"/>
              <a:gd name="connsiteY5985" fmla="*/ 5873269 h 6858079"/>
              <a:gd name="connsiteX5986" fmla="*/ 969002 w 12192000"/>
              <a:gd name="connsiteY5986" fmla="*/ 5857659 h 6858079"/>
              <a:gd name="connsiteX5987" fmla="*/ 909088 w 12192000"/>
              <a:gd name="connsiteY5987" fmla="*/ 5706623 h 6858079"/>
              <a:gd name="connsiteX5988" fmla="*/ 913731 w 12192000"/>
              <a:gd name="connsiteY5988" fmla="*/ 5700716 h 6858079"/>
              <a:gd name="connsiteX5989" fmla="*/ 917950 w 12192000"/>
              <a:gd name="connsiteY5989" fmla="*/ 5703248 h 6858079"/>
              <a:gd name="connsiteX5990" fmla="*/ 950860 w 12192000"/>
              <a:gd name="connsiteY5990" fmla="*/ 5593135 h 6858079"/>
              <a:gd name="connsiteX5991" fmla="*/ 868922 w 12192000"/>
              <a:gd name="connsiteY5991" fmla="*/ 5536537 h 6858079"/>
              <a:gd name="connsiteX5992" fmla="*/ 10533176 w 12192000"/>
              <a:gd name="connsiteY5992" fmla="*/ 5534086 h 6858079"/>
              <a:gd name="connsiteX5993" fmla="*/ 10514730 w 12192000"/>
              <a:gd name="connsiteY5993" fmla="*/ 5539631 h 6858079"/>
              <a:gd name="connsiteX5994" fmla="*/ 10503165 w 12192000"/>
              <a:gd name="connsiteY5994" fmla="*/ 5565599 h 6858079"/>
              <a:gd name="connsiteX5995" fmla="*/ 10509674 w 12192000"/>
              <a:gd name="connsiteY5995" fmla="*/ 5640641 h 6858079"/>
              <a:gd name="connsiteX5996" fmla="*/ 10505629 w 12192000"/>
              <a:gd name="connsiteY5996" fmla="*/ 5644410 h 6858079"/>
              <a:gd name="connsiteX5997" fmla="*/ 10501629 w 12192000"/>
              <a:gd name="connsiteY5997" fmla="*/ 5646877 h 6858079"/>
              <a:gd name="connsiteX5998" fmla="*/ 10444489 w 12192000"/>
              <a:gd name="connsiteY5998" fmla="*/ 5655198 h 6858079"/>
              <a:gd name="connsiteX5999" fmla="*/ 10423939 w 12192000"/>
              <a:gd name="connsiteY5999" fmla="*/ 5702312 h 6858079"/>
              <a:gd name="connsiteX6000" fmla="*/ 10457971 w 12192000"/>
              <a:gd name="connsiteY6000" fmla="*/ 5676029 h 6858079"/>
              <a:gd name="connsiteX6001" fmla="*/ 10460092 w 12192000"/>
              <a:gd name="connsiteY6001" fmla="*/ 5681118 h 6858079"/>
              <a:gd name="connsiteX6002" fmla="*/ 10441564 w 12192000"/>
              <a:gd name="connsiteY6002" fmla="*/ 5694507 h 6858079"/>
              <a:gd name="connsiteX6003" fmla="*/ 10428288 w 12192000"/>
              <a:gd name="connsiteY6003" fmla="*/ 5706777 h 6858079"/>
              <a:gd name="connsiteX6004" fmla="*/ 10440851 w 12192000"/>
              <a:gd name="connsiteY6004" fmla="*/ 5709970 h 6858079"/>
              <a:gd name="connsiteX6005" fmla="*/ 10440169 w 12192000"/>
              <a:gd name="connsiteY6005" fmla="*/ 5709272 h 6858079"/>
              <a:gd name="connsiteX6006" fmla="*/ 10470255 w 12192000"/>
              <a:gd name="connsiteY6006" fmla="*/ 5682758 h 6858079"/>
              <a:gd name="connsiteX6007" fmla="*/ 10473046 w 12192000"/>
              <a:gd name="connsiteY6007" fmla="*/ 5684766 h 6858079"/>
              <a:gd name="connsiteX6008" fmla="*/ 10444568 w 12192000"/>
              <a:gd name="connsiteY6008" fmla="*/ 5710915 h 6858079"/>
              <a:gd name="connsiteX6009" fmla="*/ 10458060 w 12192000"/>
              <a:gd name="connsiteY6009" fmla="*/ 5714345 h 6858079"/>
              <a:gd name="connsiteX6010" fmla="*/ 10454679 w 12192000"/>
              <a:gd name="connsiteY6010" fmla="*/ 5711498 h 6858079"/>
              <a:gd name="connsiteX6011" fmla="*/ 10465669 w 12192000"/>
              <a:gd name="connsiteY6011" fmla="*/ 5700525 h 6858079"/>
              <a:gd name="connsiteX6012" fmla="*/ 10480448 w 12192000"/>
              <a:gd name="connsiteY6012" fmla="*/ 5686131 h 6858079"/>
              <a:gd name="connsiteX6013" fmla="*/ 10483446 w 12192000"/>
              <a:gd name="connsiteY6013" fmla="*/ 5688727 h 6858079"/>
              <a:gd name="connsiteX6014" fmla="*/ 10458352 w 12192000"/>
              <a:gd name="connsiteY6014" fmla="*/ 5714419 h 6858079"/>
              <a:gd name="connsiteX6015" fmla="*/ 10470406 w 12192000"/>
              <a:gd name="connsiteY6015" fmla="*/ 5717483 h 6858079"/>
              <a:gd name="connsiteX6016" fmla="*/ 10484607 w 12192000"/>
              <a:gd name="connsiteY6016" fmla="*/ 5715676 h 6858079"/>
              <a:gd name="connsiteX6017" fmla="*/ 10483187 w 12192000"/>
              <a:gd name="connsiteY6017" fmla="*/ 5713320 h 6858079"/>
              <a:gd name="connsiteX6018" fmla="*/ 10489357 w 12192000"/>
              <a:gd name="connsiteY6018" fmla="*/ 5703508 h 6858079"/>
              <a:gd name="connsiteX6019" fmla="*/ 10499642 w 12192000"/>
              <a:gd name="connsiteY6019" fmla="*/ 5693540 h 6858079"/>
              <a:gd name="connsiteX6020" fmla="*/ 10502362 w 12192000"/>
              <a:gd name="connsiteY6020" fmla="*/ 5695942 h 6858079"/>
              <a:gd name="connsiteX6021" fmla="*/ 10493883 w 12192000"/>
              <a:gd name="connsiteY6021" fmla="*/ 5705873 h 6858079"/>
              <a:gd name="connsiteX6022" fmla="*/ 10487843 w 12192000"/>
              <a:gd name="connsiteY6022" fmla="*/ 5714887 h 6858079"/>
              <a:gd name="connsiteX6023" fmla="*/ 10487632 w 12192000"/>
              <a:gd name="connsiteY6023" fmla="*/ 5715181 h 6858079"/>
              <a:gd name="connsiteX6024" fmla="*/ 10488640 w 12192000"/>
              <a:gd name="connsiteY6024" fmla="*/ 5715015 h 6858079"/>
              <a:gd name="connsiteX6025" fmla="*/ 10498091 w 12192000"/>
              <a:gd name="connsiteY6025" fmla="*/ 5714245 h 6858079"/>
              <a:gd name="connsiteX6026" fmla="*/ 10502736 w 12192000"/>
              <a:gd name="connsiteY6026" fmla="*/ 5707789 h 6858079"/>
              <a:gd name="connsiteX6027" fmla="*/ 10509315 w 12192000"/>
              <a:gd name="connsiteY6027" fmla="*/ 5700498 h 6858079"/>
              <a:gd name="connsiteX6028" fmla="*/ 10512035 w 12192000"/>
              <a:gd name="connsiteY6028" fmla="*/ 5702901 h 6858079"/>
              <a:gd name="connsiteX6029" fmla="*/ 10506547 w 12192000"/>
              <a:gd name="connsiteY6029" fmla="*/ 5710530 h 6858079"/>
              <a:gd name="connsiteX6030" fmla="*/ 10503802 w 12192000"/>
              <a:gd name="connsiteY6030" fmla="*/ 5714345 h 6858079"/>
              <a:gd name="connsiteX6031" fmla="*/ 10506992 w 12192000"/>
              <a:gd name="connsiteY6031" fmla="*/ 5714858 h 6858079"/>
              <a:gd name="connsiteX6032" fmla="*/ 10513324 w 12192000"/>
              <a:gd name="connsiteY6032" fmla="*/ 5706056 h 6858079"/>
              <a:gd name="connsiteX6033" fmla="*/ 10517721 w 12192000"/>
              <a:gd name="connsiteY6033" fmla="*/ 5709219 h 6858079"/>
              <a:gd name="connsiteX6034" fmla="*/ 10512737 w 12192000"/>
              <a:gd name="connsiteY6034" fmla="*/ 5716765 h 6858079"/>
              <a:gd name="connsiteX6035" fmla="*/ 10514121 w 12192000"/>
              <a:gd name="connsiteY6035" fmla="*/ 5717315 h 6858079"/>
              <a:gd name="connsiteX6036" fmla="*/ 10530120 w 12192000"/>
              <a:gd name="connsiteY6036" fmla="*/ 5759997 h 6858079"/>
              <a:gd name="connsiteX6037" fmla="*/ 10537480 w 12192000"/>
              <a:gd name="connsiteY6037" fmla="*/ 5789339 h 6858079"/>
              <a:gd name="connsiteX6038" fmla="*/ 10574016 w 12192000"/>
              <a:gd name="connsiteY6038" fmla="*/ 5799148 h 6858079"/>
              <a:gd name="connsiteX6039" fmla="*/ 10591133 w 12192000"/>
              <a:gd name="connsiteY6039" fmla="*/ 5727744 h 6858079"/>
              <a:gd name="connsiteX6040" fmla="*/ 10601303 w 12192000"/>
              <a:gd name="connsiteY6040" fmla="*/ 5704334 h 6858079"/>
              <a:gd name="connsiteX6041" fmla="*/ 10628531 w 12192000"/>
              <a:gd name="connsiteY6041" fmla="*/ 5699876 h 6858079"/>
              <a:gd name="connsiteX6042" fmla="*/ 10649309 w 12192000"/>
              <a:gd name="connsiteY6042" fmla="*/ 5701910 h 6858079"/>
              <a:gd name="connsiteX6043" fmla="*/ 10684429 w 12192000"/>
              <a:gd name="connsiteY6043" fmla="*/ 5687098 h 6858079"/>
              <a:gd name="connsiteX6044" fmla="*/ 10686885 w 12192000"/>
              <a:gd name="connsiteY6044" fmla="*/ 5649678 h 6858079"/>
              <a:gd name="connsiteX6045" fmla="*/ 10670628 w 12192000"/>
              <a:gd name="connsiteY6045" fmla="*/ 5636191 h 6858079"/>
              <a:gd name="connsiteX6046" fmla="*/ 10670640 w 12192000"/>
              <a:gd name="connsiteY6046" fmla="*/ 5640515 h 6858079"/>
              <a:gd name="connsiteX6047" fmla="*/ 10590080 w 12192000"/>
              <a:gd name="connsiteY6047" fmla="*/ 5648923 h 6858079"/>
              <a:gd name="connsiteX6048" fmla="*/ 10589035 w 12192000"/>
              <a:gd name="connsiteY6048" fmla="*/ 5647274 h 6858079"/>
              <a:gd name="connsiteX6049" fmla="*/ 10628810 w 12192000"/>
              <a:gd name="connsiteY6049" fmla="*/ 5639120 h 6858079"/>
              <a:gd name="connsiteX6050" fmla="*/ 10653583 w 12192000"/>
              <a:gd name="connsiteY6050" fmla="*/ 5636315 h 6858079"/>
              <a:gd name="connsiteX6051" fmla="*/ 10669922 w 12192000"/>
              <a:gd name="connsiteY6051" fmla="*/ 5635603 h 6858079"/>
              <a:gd name="connsiteX6052" fmla="*/ 10662650 w 12192000"/>
              <a:gd name="connsiteY6052" fmla="*/ 5629571 h 6858079"/>
              <a:gd name="connsiteX6053" fmla="*/ 10606858 w 12192000"/>
              <a:gd name="connsiteY6053" fmla="*/ 5636635 h 6858079"/>
              <a:gd name="connsiteX6054" fmla="*/ 10581614 w 12192000"/>
              <a:gd name="connsiteY6054" fmla="*/ 5627826 h 6858079"/>
              <a:gd name="connsiteX6055" fmla="*/ 10575533 w 12192000"/>
              <a:gd name="connsiteY6055" fmla="*/ 5593615 h 6858079"/>
              <a:gd name="connsiteX6056" fmla="*/ 10574470 w 12192000"/>
              <a:gd name="connsiteY6056" fmla="*/ 5564796 h 6858079"/>
              <a:gd name="connsiteX6057" fmla="*/ 10552289 w 12192000"/>
              <a:gd name="connsiteY6057" fmla="*/ 5535034 h 6858079"/>
              <a:gd name="connsiteX6058" fmla="*/ 10533176 w 12192000"/>
              <a:gd name="connsiteY6058" fmla="*/ 5534086 h 6858079"/>
              <a:gd name="connsiteX6059" fmla="*/ 1414393 w 12192000"/>
              <a:gd name="connsiteY6059" fmla="*/ 5530922 h 6858079"/>
              <a:gd name="connsiteX6060" fmla="*/ 1464752 w 12192000"/>
              <a:gd name="connsiteY6060" fmla="*/ 5545742 h 6858079"/>
              <a:gd name="connsiteX6061" fmla="*/ 1461388 w 12192000"/>
              <a:gd name="connsiteY6061" fmla="*/ 5550842 h 6858079"/>
              <a:gd name="connsiteX6062" fmla="*/ 1364245 w 12192000"/>
              <a:gd name="connsiteY6062" fmla="*/ 5548291 h 6858079"/>
              <a:gd name="connsiteX6063" fmla="*/ 1363404 w 12192000"/>
              <a:gd name="connsiteY6063" fmla="*/ 5545742 h 6858079"/>
              <a:gd name="connsiteX6064" fmla="*/ 1414393 w 12192000"/>
              <a:gd name="connsiteY6064" fmla="*/ 5530922 h 6858079"/>
              <a:gd name="connsiteX6065" fmla="*/ 272401 w 12192000"/>
              <a:gd name="connsiteY6065" fmla="*/ 5530537 h 6858079"/>
              <a:gd name="connsiteX6066" fmla="*/ 276070 w 12192000"/>
              <a:gd name="connsiteY6066" fmla="*/ 5534142 h 6858079"/>
              <a:gd name="connsiteX6067" fmla="*/ 279739 w 12192000"/>
              <a:gd name="connsiteY6067" fmla="*/ 5675087 h 6858079"/>
              <a:gd name="connsiteX6068" fmla="*/ 279372 w 12192000"/>
              <a:gd name="connsiteY6068" fmla="*/ 5723390 h 6858079"/>
              <a:gd name="connsiteX6069" fmla="*/ 279739 w 12192000"/>
              <a:gd name="connsiteY6069" fmla="*/ 5742496 h 6858079"/>
              <a:gd name="connsiteX6070" fmla="*/ 279006 w 12192000"/>
              <a:gd name="connsiteY6070" fmla="*/ 5763404 h 6858079"/>
              <a:gd name="connsiteX6071" fmla="*/ 280106 w 12192000"/>
              <a:gd name="connsiteY6071" fmla="*/ 5810626 h 6858079"/>
              <a:gd name="connsiteX6072" fmla="*/ 279006 w 12192000"/>
              <a:gd name="connsiteY6072" fmla="*/ 5814230 h 6858079"/>
              <a:gd name="connsiteX6073" fmla="*/ 274234 w 12192000"/>
              <a:gd name="connsiteY6073" fmla="*/ 5816393 h 6858079"/>
              <a:gd name="connsiteX6074" fmla="*/ 269099 w 12192000"/>
              <a:gd name="connsiteY6074" fmla="*/ 5812788 h 6858079"/>
              <a:gd name="connsiteX6075" fmla="*/ 267630 w 12192000"/>
              <a:gd name="connsiteY6075" fmla="*/ 5766648 h 6858079"/>
              <a:gd name="connsiteX6076" fmla="*/ 267997 w 12192000"/>
              <a:gd name="connsiteY6076" fmla="*/ 5748263 h 6858079"/>
              <a:gd name="connsiteX6077" fmla="*/ 267630 w 12192000"/>
              <a:gd name="connsiteY6077" fmla="*/ 5725913 h 6858079"/>
              <a:gd name="connsiteX6078" fmla="*/ 268364 w 12192000"/>
              <a:gd name="connsiteY6078" fmla="*/ 5674726 h 6858079"/>
              <a:gd name="connsiteX6079" fmla="*/ 267997 w 12192000"/>
              <a:gd name="connsiteY6079" fmla="*/ 5610562 h 6858079"/>
              <a:gd name="connsiteX6080" fmla="*/ 268731 w 12192000"/>
              <a:gd name="connsiteY6080" fmla="*/ 5534142 h 6858079"/>
              <a:gd name="connsiteX6081" fmla="*/ 272401 w 12192000"/>
              <a:gd name="connsiteY6081" fmla="*/ 5530537 h 6858079"/>
              <a:gd name="connsiteX6082" fmla="*/ 36369 w 12192000"/>
              <a:gd name="connsiteY6082" fmla="*/ 5530537 h 6858079"/>
              <a:gd name="connsiteX6083" fmla="*/ 54080 w 12192000"/>
              <a:gd name="connsiteY6083" fmla="*/ 5531975 h 6858079"/>
              <a:gd name="connsiteX6084" fmla="*/ 67094 w 12192000"/>
              <a:gd name="connsiteY6084" fmla="*/ 5533415 h 6858079"/>
              <a:gd name="connsiteX6085" fmla="*/ 102518 w 12192000"/>
              <a:gd name="connsiteY6085" fmla="*/ 5540968 h 6858079"/>
              <a:gd name="connsiteX6086" fmla="*/ 116616 w 12192000"/>
              <a:gd name="connsiteY6086" fmla="*/ 5550321 h 6858079"/>
              <a:gd name="connsiteX6087" fmla="*/ 127099 w 12192000"/>
              <a:gd name="connsiteY6087" fmla="*/ 5558595 h 6858079"/>
              <a:gd name="connsiteX6088" fmla="*/ 128906 w 12192000"/>
              <a:gd name="connsiteY6088" fmla="*/ 5562911 h 6858079"/>
              <a:gd name="connsiteX6089" fmla="*/ 123123 w 12192000"/>
              <a:gd name="connsiteY6089" fmla="*/ 5565429 h 6858079"/>
              <a:gd name="connsiteX6090" fmla="*/ 112279 w 12192000"/>
              <a:gd name="connsiteY6090" fmla="*/ 5558234 h 6858079"/>
              <a:gd name="connsiteX6091" fmla="*/ 101434 w 12192000"/>
              <a:gd name="connsiteY6091" fmla="*/ 5551760 h 6858079"/>
              <a:gd name="connsiteX6092" fmla="*/ 60949 w 12192000"/>
              <a:gd name="connsiteY6092" fmla="*/ 5542767 h 6858079"/>
              <a:gd name="connsiteX6093" fmla="*/ 53358 w 12192000"/>
              <a:gd name="connsiteY6093" fmla="*/ 5541688 h 6858079"/>
              <a:gd name="connsiteX6094" fmla="*/ 9755 w 12192000"/>
              <a:gd name="connsiteY6094" fmla="*/ 5543531 h 6858079"/>
              <a:gd name="connsiteX6095" fmla="*/ 0 w 12192000"/>
              <a:gd name="connsiteY6095" fmla="*/ 5547745 h 6858079"/>
              <a:gd name="connsiteX6096" fmla="*/ 0 w 12192000"/>
              <a:gd name="connsiteY6096" fmla="*/ 5536380 h 6858079"/>
              <a:gd name="connsiteX6097" fmla="*/ 1406189 w 12192000"/>
              <a:gd name="connsiteY6097" fmla="*/ 5528099 h 6858079"/>
              <a:gd name="connsiteX6098" fmla="*/ 1323835 w 12192000"/>
              <a:gd name="connsiteY6098" fmla="*/ 5584697 h 6858079"/>
              <a:gd name="connsiteX6099" fmla="*/ 1357168 w 12192000"/>
              <a:gd name="connsiteY6099" fmla="*/ 5694810 h 6858079"/>
              <a:gd name="connsiteX6100" fmla="*/ 1361809 w 12192000"/>
              <a:gd name="connsiteY6100" fmla="*/ 5692279 h 6858079"/>
              <a:gd name="connsiteX6101" fmla="*/ 1366027 w 12192000"/>
              <a:gd name="connsiteY6101" fmla="*/ 5698185 h 6858079"/>
              <a:gd name="connsiteX6102" fmla="*/ 1285864 w 12192000"/>
              <a:gd name="connsiteY6102" fmla="*/ 5858080 h 6858079"/>
              <a:gd name="connsiteX6103" fmla="*/ 1286706 w 12192000"/>
              <a:gd name="connsiteY6103" fmla="*/ 5864831 h 6858079"/>
              <a:gd name="connsiteX6104" fmla="*/ 1518763 w 12192000"/>
              <a:gd name="connsiteY6104" fmla="*/ 5856393 h 6858079"/>
              <a:gd name="connsiteX6105" fmla="*/ 1459695 w 12192000"/>
              <a:gd name="connsiteY6105" fmla="*/ 5704514 h 6858079"/>
              <a:gd name="connsiteX6106" fmla="*/ 1453786 w 12192000"/>
              <a:gd name="connsiteY6106" fmla="*/ 5705779 h 6858079"/>
              <a:gd name="connsiteX6107" fmla="*/ 1450410 w 12192000"/>
              <a:gd name="connsiteY6107" fmla="*/ 5692279 h 6858079"/>
              <a:gd name="connsiteX6108" fmla="*/ 1450834 w 12192000"/>
              <a:gd name="connsiteY6108" fmla="*/ 5691856 h 6858079"/>
              <a:gd name="connsiteX6109" fmla="*/ 1455051 w 12192000"/>
              <a:gd name="connsiteY6109" fmla="*/ 5690591 h 6858079"/>
              <a:gd name="connsiteX6110" fmla="*/ 1441551 w 12192000"/>
              <a:gd name="connsiteY6110" fmla="*/ 5532384 h 6858079"/>
              <a:gd name="connsiteX6111" fmla="*/ 1406189 w 12192000"/>
              <a:gd name="connsiteY6111" fmla="*/ 5528099 h 6858079"/>
              <a:gd name="connsiteX6112" fmla="*/ 574669 w 12192000"/>
              <a:gd name="connsiteY6112" fmla="*/ 5525766 h 6858079"/>
              <a:gd name="connsiteX6113" fmla="*/ 577554 w 12192000"/>
              <a:gd name="connsiteY6113" fmla="*/ 5527931 h 6858079"/>
              <a:gd name="connsiteX6114" fmla="*/ 579718 w 12192000"/>
              <a:gd name="connsiteY6114" fmla="*/ 5577366 h 6858079"/>
              <a:gd name="connsiteX6115" fmla="*/ 579357 w 12192000"/>
              <a:gd name="connsiteY6115" fmla="*/ 5598295 h 6858079"/>
              <a:gd name="connsiteX6116" fmla="*/ 580078 w 12192000"/>
              <a:gd name="connsiteY6116" fmla="*/ 5623915 h 6858079"/>
              <a:gd name="connsiteX6117" fmla="*/ 580439 w 12192000"/>
              <a:gd name="connsiteY6117" fmla="*/ 5670826 h 6858079"/>
              <a:gd name="connsiteX6118" fmla="*/ 579357 w 12192000"/>
              <a:gd name="connsiteY6118" fmla="*/ 5690310 h 6858079"/>
              <a:gd name="connsiteX6119" fmla="*/ 577915 w 12192000"/>
              <a:gd name="connsiteY6119" fmla="*/ 5741189 h 6858079"/>
              <a:gd name="connsiteX6120" fmla="*/ 580439 w 12192000"/>
              <a:gd name="connsiteY6120" fmla="*/ 5768614 h 6858079"/>
              <a:gd name="connsiteX6121" fmla="*/ 582964 w 12192000"/>
              <a:gd name="connsiteY6121" fmla="*/ 5809028 h 6858079"/>
              <a:gd name="connsiteX6122" fmla="*/ 578997 w 12192000"/>
              <a:gd name="connsiteY6122" fmla="*/ 5813720 h 6858079"/>
              <a:gd name="connsiteX6123" fmla="*/ 576110 w 12192000"/>
              <a:gd name="connsiteY6123" fmla="*/ 5814802 h 6858079"/>
              <a:gd name="connsiteX6124" fmla="*/ 575750 w 12192000"/>
              <a:gd name="connsiteY6124" fmla="*/ 5814802 h 6858079"/>
              <a:gd name="connsiteX6125" fmla="*/ 569979 w 12192000"/>
              <a:gd name="connsiteY6125" fmla="*/ 5814080 h 6858079"/>
              <a:gd name="connsiteX6126" fmla="*/ 566371 w 12192000"/>
              <a:gd name="connsiteY6126" fmla="*/ 5812997 h 6858079"/>
              <a:gd name="connsiteX6127" fmla="*/ 563848 w 12192000"/>
              <a:gd name="connsiteY6127" fmla="*/ 5812997 h 6858079"/>
              <a:gd name="connsiteX6128" fmla="*/ 563487 w 12192000"/>
              <a:gd name="connsiteY6128" fmla="*/ 5812637 h 6858079"/>
              <a:gd name="connsiteX6129" fmla="*/ 559158 w 12192000"/>
              <a:gd name="connsiteY6129" fmla="*/ 5814080 h 6858079"/>
              <a:gd name="connsiteX6130" fmla="*/ 554109 w 12192000"/>
              <a:gd name="connsiteY6130" fmla="*/ 5810833 h 6858079"/>
              <a:gd name="connsiteX6131" fmla="*/ 457803 w 12192000"/>
              <a:gd name="connsiteY6131" fmla="*/ 5654227 h 6858079"/>
              <a:gd name="connsiteX6132" fmla="*/ 406586 w 12192000"/>
              <a:gd name="connsiteY6132" fmla="*/ 5580615 h 6858079"/>
              <a:gd name="connsiteX6133" fmla="*/ 398290 w 12192000"/>
              <a:gd name="connsiteY6133" fmla="*/ 5567263 h 6858079"/>
              <a:gd name="connsiteX6134" fmla="*/ 383863 w 12192000"/>
              <a:gd name="connsiteY6134" fmla="*/ 5535870 h 6858079"/>
              <a:gd name="connsiteX6135" fmla="*/ 379173 w 12192000"/>
              <a:gd name="connsiteY6135" fmla="*/ 5535870 h 6858079"/>
              <a:gd name="connsiteX6136" fmla="*/ 371958 w 12192000"/>
              <a:gd name="connsiteY6136" fmla="*/ 5535509 h 6858079"/>
              <a:gd name="connsiteX6137" fmla="*/ 371958 w 12192000"/>
              <a:gd name="connsiteY6137" fmla="*/ 5589996 h 6858079"/>
              <a:gd name="connsiteX6138" fmla="*/ 372681 w 12192000"/>
              <a:gd name="connsiteY6138" fmla="*/ 5657113 h 6858079"/>
              <a:gd name="connsiteX6139" fmla="*/ 373042 w 12192000"/>
              <a:gd name="connsiteY6139" fmla="*/ 5661804 h 6858079"/>
              <a:gd name="connsiteX6140" fmla="*/ 371958 w 12192000"/>
              <a:gd name="connsiteY6140" fmla="*/ 5732529 h 6858079"/>
              <a:gd name="connsiteX6141" fmla="*/ 370877 w 12192000"/>
              <a:gd name="connsiteY6141" fmla="*/ 5749128 h 6858079"/>
              <a:gd name="connsiteX6142" fmla="*/ 371599 w 12192000"/>
              <a:gd name="connsiteY6142" fmla="*/ 5805420 h 6858079"/>
              <a:gd name="connsiteX6143" fmla="*/ 370517 w 12192000"/>
              <a:gd name="connsiteY6143" fmla="*/ 5808667 h 6858079"/>
              <a:gd name="connsiteX6144" fmla="*/ 366549 w 12192000"/>
              <a:gd name="connsiteY6144" fmla="*/ 5810471 h 6858079"/>
              <a:gd name="connsiteX6145" fmla="*/ 362220 w 12192000"/>
              <a:gd name="connsiteY6145" fmla="*/ 5807224 h 6858079"/>
              <a:gd name="connsiteX6146" fmla="*/ 360056 w 12192000"/>
              <a:gd name="connsiteY6146" fmla="*/ 5752737 h 6858079"/>
              <a:gd name="connsiteX6147" fmla="*/ 361139 w 12192000"/>
              <a:gd name="connsiteY6147" fmla="*/ 5738303 h 6858079"/>
              <a:gd name="connsiteX6148" fmla="*/ 361860 w 12192000"/>
              <a:gd name="connsiteY6148" fmla="*/ 5730003 h 6858079"/>
              <a:gd name="connsiteX6149" fmla="*/ 362582 w 12192000"/>
              <a:gd name="connsiteY6149" fmla="*/ 5667938 h 6858079"/>
              <a:gd name="connsiteX6150" fmla="*/ 361860 w 12192000"/>
              <a:gd name="connsiteY6150" fmla="*/ 5655309 h 6858079"/>
              <a:gd name="connsiteX6151" fmla="*/ 361139 w 12192000"/>
              <a:gd name="connsiteY6151" fmla="*/ 5589635 h 6858079"/>
              <a:gd name="connsiteX6152" fmla="*/ 362220 w 12192000"/>
              <a:gd name="connsiteY6152" fmla="*/ 5561489 h 6858079"/>
              <a:gd name="connsiteX6153" fmla="*/ 363303 w 12192000"/>
              <a:gd name="connsiteY6153" fmla="*/ 5530457 h 6858079"/>
              <a:gd name="connsiteX6154" fmla="*/ 367271 w 12192000"/>
              <a:gd name="connsiteY6154" fmla="*/ 5526849 h 6858079"/>
              <a:gd name="connsiteX6155" fmla="*/ 369074 w 12192000"/>
              <a:gd name="connsiteY6155" fmla="*/ 5527570 h 6858079"/>
              <a:gd name="connsiteX6156" fmla="*/ 380256 w 12192000"/>
              <a:gd name="connsiteY6156" fmla="*/ 5526127 h 6858079"/>
              <a:gd name="connsiteX6157" fmla="*/ 385304 w 12192000"/>
              <a:gd name="connsiteY6157" fmla="*/ 5526487 h 6858079"/>
              <a:gd name="connsiteX6158" fmla="*/ 389633 w 12192000"/>
              <a:gd name="connsiteY6158" fmla="*/ 5529013 h 6858079"/>
              <a:gd name="connsiteX6159" fmla="*/ 390716 w 12192000"/>
              <a:gd name="connsiteY6159" fmla="*/ 5530817 h 6858079"/>
              <a:gd name="connsiteX6160" fmla="*/ 402618 w 12192000"/>
              <a:gd name="connsiteY6160" fmla="*/ 5552107 h 6858079"/>
              <a:gd name="connsiteX6161" fmla="*/ 410192 w 12192000"/>
              <a:gd name="connsiteY6161" fmla="*/ 5562212 h 6858079"/>
              <a:gd name="connsiteX6162" fmla="*/ 418850 w 12192000"/>
              <a:gd name="connsiteY6162" fmla="*/ 5577366 h 6858079"/>
              <a:gd name="connsiteX6163" fmla="*/ 429310 w 12192000"/>
              <a:gd name="connsiteY6163" fmla="*/ 5595048 h 6858079"/>
              <a:gd name="connsiteX6164" fmla="*/ 469707 w 12192000"/>
              <a:gd name="connsiteY6164" fmla="*/ 5649174 h 6858079"/>
              <a:gd name="connsiteX6165" fmla="*/ 479085 w 12192000"/>
              <a:gd name="connsiteY6165" fmla="*/ 5661083 h 6858079"/>
              <a:gd name="connsiteX6166" fmla="*/ 519483 w 12192000"/>
              <a:gd name="connsiteY6166" fmla="*/ 5725673 h 6858079"/>
              <a:gd name="connsiteX6167" fmla="*/ 522008 w 12192000"/>
              <a:gd name="connsiteY6167" fmla="*/ 5730003 h 6858079"/>
              <a:gd name="connsiteX6168" fmla="*/ 538599 w 12192000"/>
              <a:gd name="connsiteY6168" fmla="*/ 5757428 h 6858079"/>
              <a:gd name="connsiteX6169" fmla="*/ 564930 w 12192000"/>
              <a:gd name="connsiteY6169" fmla="*/ 5803977 h 6858079"/>
              <a:gd name="connsiteX6170" fmla="*/ 566371 w 12192000"/>
              <a:gd name="connsiteY6170" fmla="*/ 5803977 h 6858079"/>
              <a:gd name="connsiteX6171" fmla="*/ 567455 w 12192000"/>
              <a:gd name="connsiteY6171" fmla="*/ 5803977 h 6858079"/>
              <a:gd name="connsiteX6172" fmla="*/ 571782 w 12192000"/>
              <a:gd name="connsiteY6172" fmla="*/ 5803977 h 6858079"/>
              <a:gd name="connsiteX6173" fmla="*/ 569258 w 12192000"/>
              <a:gd name="connsiteY6173" fmla="*/ 5773665 h 6858079"/>
              <a:gd name="connsiteX6174" fmla="*/ 566733 w 12192000"/>
              <a:gd name="connsiteY6174" fmla="*/ 5741189 h 6858079"/>
              <a:gd name="connsiteX6175" fmla="*/ 568176 w 12192000"/>
              <a:gd name="connsiteY6175" fmla="*/ 5689950 h 6858079"/>
              <a:gd name="connsiteX6176" fmla="*/ 569258 w 12192000"/>
              <a:gd name="connsiteY6176" fmla="*/ 5670826 h 6858079"/>
              <a:gd name="connsiteX6177" fmla="*/ 569258 w 12192000"/>
              <a:gd name="connsiteY6177" fmla="*/ 5614172 h 6858079"/>
              <a:gd name="connsiteX6178" fmla="*/ 571422 w 12192000"/>
              <a:gd name="connsiteY6178" fmla="*/ 5528653 h 6858079"/>
              <a:gd name="connsiteX6179" fmla="*/ 574669 w 12192000"/>
              <a:gd name="connsiteY6179" fmla="*/ 5525766 h 6858079"/>
              <a:gd name="connsiteX6180" fmla="*/ 1124005 w 12192000"/>
              <a:gd name="connsiteY6180" fmla="*/ 5523474 h 6858079"/>
              <a:gd name="connsiteX6181" fmla="*/ 1188420 w 12192000"/>
              <a:gd name="connsiteY6181" fmla="*/ 5534866 h 6858079"/>
              <a:gd name="connsiteX6182" fmla="*/ 1212999 w 12192000"/>
              <a:gd name="connsiteY6182" fmla="*/ 5549633 h 6858079"/>
              <a:gd name="connsiteX6183" fmla="*/ 1235036 w 12192000"/>
              <a:gd name="connsiteY6183" fmla="*/ 5574106 h 6858079"/>
              <a:gd name="connsiteX6184" fmla="*/ 1231222 w 12192000"/>
              <a:gd name="connsiteY6184" fmla="*/ 5577903 h 6858079"/>
              <a:gd name="connsiteX6185" fmla="*/ 1212574 w 12192000"/>
              <a:gd name="connsiteY6185" fmla="*/ 5556385 h 6858079"/>
              <a:gd name="connsiteX6186" fmla="*/ 1185453 w 12192000"/>
              <a:gd name="connsiteY6186" fmla="*/ 5539085 h 6858079"/>
              <a:gd name="connsiteX6187" fmla="*/ 1124005 w 12192000"/>
              <a:gd name="connsiteY6187" fmla="*/ 5526006 h 6858079"/>
              <a:gd name="connsiteX6188" fmla="*/ 1124005 w 12192000"/>
              <a:gd name="connsiteY6188" fmla="*/ 5523474 h 6858079"/>
              <a:gd name="connsiteX6189" fmla="*/ 10529003 w 12192000"/>
              <a:gd name="connsiteY6189" fmla="*/ 5519173 h 6858079"/>
              <a:gd name="connsiteX6190" fmla="*/ 10564177 w 12192000"/>
              <a:gd name="connsiteY6190" fmla="*/ 5522991 h 6858079"/>
              <a:gd name="connsiteX6191" fmla="*/ 10587053 w 12192000"/>
              <a:gd name="connsiteY6191" fmla="*/ 5546686 h 6858079"/>
              <a:gd name="connsiteX6192" fmla="*/ 10590603 w 12192000"/>
              <a:gd name="connsiteY6192" fmla="*/ 5573286 h 6858079"/>
              <a:gd name="connsiteX6193" fmla="*/ 10592591 w 12192000"/>
              <a:gd name="connsiteY6193" fmla="*/ 5612568 h 6858079"/>
              <a:gd name="connsiteX6194" fmla="*/ 10605747 w 12192000"/>
              <a:gd name="connsiteY6194" fmla="*/ 5620250 h 6858079"/>
              <a:gd name="connsiteX6195" fmla="*/ 10622046 w 12192000"/>
              <a:gd name="connsiteY6195" fmla="*/ 5618617 h 6858079"/>
              <a:gd name="connsiteX6196" fmla="*/ 10641206 w 12192000"/>
              <a:gd name="connsiteY6196" fmla="*/ 5615479 h 6858079"/>
              <a:gd name="connsiteX6197" fmla="*/ 10697616 w 12192000"/>
              <a:gd name="connsiteY6197" fmla="*/ 5632906 h 6858079"/>
              <a:gd name="connsiteX6198" fmla="*/ 10695017 w 12192000"/>
              <a:gd name="connsiteY6198" fmla="*/ 5696496 h 6858079"/>
              <a:gd name="connsiteX6199" fmla="*/ 10646493 w 12192000"/>
              <a:gd name="connsiteY6199" fmla="*/ 5713243 h 6858079"/>
              <a:gd name="connsiteX6200" fmla="*/ 10627638 w 12192000"/>
              <a:gd name="connsiteY6200" fmla="*/ 5713483 h 6858079"/>
              <a:gd name="connsiteX6201" fmla="*/ 10611210 w 12192000"/>
              <a:gd name="connsiteY6201" fmla="*/ 5715914 h 6858079"/>
              <a:gd name="connsiteX6202" fmla="*/ 10606117 w 12192000"/>
              <a:gd name="connsiteY6202" fmla="*/ 5740304 h 6858079"/>
              <a:gd name="connsiteX6203" fmla="*/ 10605067 w 12192000"/>
              <a:gd name="connsiteY6203" fmla="*/ 5794322 h 6858079"/>
              <a:gd name="connsiteX6204" fmla="*/ 10541499 w 12192000"/>
              <a:gd name="connsiteY6204" fmla="*/ 5814049 h 6858079"/>
              <a:gd name="connsiteX6205" fmla="*/ 10511793 w 12192000"/>
              <a:gd name="connsiteY6205" fmla="*/ 5753938 h 6858079"/>
              <a:gd name="connsiteX6206" fmla="*/ 10507833 w 12192000"/>
              <a:gd name="connsiteY6206" fmla="*/ 5735947 h 6858079"/>
              <a:gd name="connsiteX6207" fmla="*/ 10489705 w 12192000"/>
              <a:gd name="connsiteY6207" fmla="*/ 5732703 h 6858079"/>
              <a:gd name="connsiteX6208" fmla="*/ 10463110 w 12192000"/>
              <a:gd name="connsiteY6208" fmla="*/ 5736281 h 6858079"/>
              <a:gd name="connsiteX6209" fmla="*/ 10407194 w 12192000"/>
              <a:gd name="connsiteY6209" fmla="*/ 5710749 h 6858079"/>
              <a:gd name="connsiteX6210" fmla="*/ 10421977 w 12192000"/>
              <a:gd name="connsiteY6210" fmla="*/ 5645681 h 6858079"/>
              <a:gd name="connsiteX6211" fmla="*/ 10495441 w 12192000"/>
              <a:gd name="connsiteY6211" fmla="*/ 5629510 h 6858079"/>
              <a:gd name="connsiteX6212" fmla="*/ 10500565 w 12192000"/>
              <a:gd name="connsiteY6212" fmla="*/ 5629189 h 6858079"/>
              <a:gd name="connsiteX6213" fmla="*/ 10498878 w 12192000"/>
              <a:gd name="connsiteY6213" fmla="*/ 5620405 h 6858079"/>
              <a:gd name="connsiteX6214" fmla="*/ 10488975 w 12192000"/>
              <a:gd name="connsiteY6214" fmla="*/ 5575430 h 6858079"/>
              <a:gd name="connsiteX6215" fmla="*/ 10488509 w 12192000"/>
              <a:gd name="connsiteY6215" fmla="*/ 5555056 h 6858079"/>
              <a:gd name="connsiteX6216" fmla="*/ 10529003 w 12192000"/>
              <a:gd name="connsiteY6216" fmla="*/ 5519173 h 6858079"/>
              <a:gd name="connsiteX6217" fmla="*/ 1129331 w 12192000"/>
              <a:gd name="connsiteY6217" fmla="*/ 5518883 h 6858079"/>
              <a:gd name="connsiteX6218" fmla="*/ 1019633 w 12192000"/>
              <a:gd name="connsiteY6218" fmla="*/ 5598619 h 6858079"/>
              <a:gd name="connsiteX6219" fmla="*/ 1068575 w 12192000"/>
              <a:gd name="connsiteY6219" fmla="*/ 5717592 h 6858079"/>
              <a:gd name="connsiteX6220" fmla="*/ 1071106 w 12192000"/>
              <a:gd name="connsiteY6220" fmla="*/ 5716326 h 6858079"/>
              <a:gd name="connsiteX6221" fmla="*/ 1076592 w 12192000"/>
              <a:gd name="connsiteY6221" fmla="*/ 5723920 h 6858079"/>
              <a:gd name="connsiteX6222" fmla="*/ 1001912 w 12192000"/>
              <a:gd name="connsiteY6222" fmla="*/ 5814625 h 6858079"/>
              <a:gd name="connsiteX6223" fmla="*/ 975752 w 12192000"/>
              <a:gd name="connsiteY6223" fmla="*/ 5916723 h 6858079"/>
              <a:gd name="connsiteX6224" fmla="*/ 1043682 w 12192000"/>
              <a:gd name="connsiteY6224" fmla="*/ 5913770 h 6858079"/>
              <a:gd name="connsiteX6225" fmla="*/ 1114143 w 12192000"/>
              <a:gd name="connsiteY6225" fmla="*/ 5912505 h 6858079"/>
              <a:gd name="connsiteX6226" fmla="*/ 1275315 w 12192000"/>
              <a:gd name="connsiteY6226" fmla="*/ 5910394 h 6858079"/>
              <a:gd name="connsiteX6227" fmla="*/ 1266033 w 12192000"/>
              <a:gd name="connsiteY6227" fmla="*/ 5854705 h 6858079"/>
              <a:gd name="connsiteX6228" fmla="*/ 1241984 w 12192000"/>
              <a:gd name="connsiteY6228" fmla="*/ 5799438 h 6858079"/>
              <a:gd name="connsiteX6229" fmla="*/ 1210340 w 12192000"/>
              <a:gd name="connsiteY6229" fmla="*/ 5752187 h 6858079"/>
              <a:gd name="connsiteX6230" fmla="*/ 1189244 w 12192000"/>
              <a:gd name="connsiteY6230" fmla="*/ 5723920 h 6858079"/>
              <a:gd name="connsiteX6231" fmla="*/ 1188823 w 12192000"/>
              <a:gd name="connsiteY6231" fmla="*/ 5704935 h 6858079"/>
              <a:gd name="connsiteX6232" fmla="*/ 1252532 w 12192000"/>
              <a:gd name="connsiteY6232" fmla="*/ 5663168 h 6858079"/>
              <a:gd name="connsiteX6233" fmla="*/ 1250422 w 12192000"/>
              <a:gd name="connsiteY6233" fmla="*/ 5598619 h 6858079"/>
              <a:gd name="connsiteX6234" fmla="*/ 1129331 w 12192000"/>
              <a:gd name="connsiteY6234" fmla="*/ 5518883 h 6858079"/>
              <a:gd name="connsiteX6235" fmla="*/ 11339780 w 12192000"/>
              <a:gd name="connsiteY6235" fmla="*/ 5515069 h 6858079"/>
              <a:gd name="connsiteX6236" fmla="*/ 11321659 w 12192000"/>
              <a:gd name="connsiteY6236" fmla="*/ 5543924 h 6858079"/>
              <a:gd name="connsiteX6237" fmla="*/ 11355635 w 12192000"/>
              <a:gd name="connsiteY6237" fmla="*/ 5546187 h 6858079"/>
              <a:gd name="connsiteX6238" fmla="*/ 11442843 w 12192000"/>
              <a:gd name="connsiteY6238" fmla="*/ 5555806 h 6858079"/>
              <a:gd name="connsiteX6239" fmla="*/ 11561195 w 12192000"/>
              <a:gd name="connsiteY6239" fmla="*/ 5568253 h 6858079"/>
              <a:gd name="connsiteX6240" fmla="*/ 11678980 w 12192000"/>
              <a:gd name="connsiteY6240" fmla="*/ 5568819 h 6858079"/>
              <a:gd name="connsiteX6241" fmla="*/ 11685208 w 12192000"/>
              <a:gd name="connsiteY6241" fmla="*/ 5571081 h 6858079"/>
              <a:gd name="connsiteX6242" fmla="*/ 11685776 w 12192000"/>
              <a:gd name="connsiteY6242" fmla="*/ 5542227 h 6858079"/>
              <a:gd name="connsiteX6243" fmla="*/ 11507964 w 12192000"/>
              <a:gd name="connsiteY6243" fmla="*/ 5541661 h 6858079"/>
              <a:gd name="connsiteX6244" fmla="*/ 11339780 w 12192000"/>
              <a:gd name="connsiteY6244" fmla="*/ 5515069 h 6858079"/>
              <a:gd name="connsiteX6245" fmla="*/ 11037388 w 12192000"/>
              <a:gd name="connsiteY6245" fmla="*/ 5513372 h 6858079"/>
              <a:gd name="connsiteX6246" fmla="*/ 10877130 w 12192000"/>
              <a:gd name="connsiteY6246" fmla="*/ 5807015 h 6858079"/>
              <a:gd name="connsiteX6247" fmla="*/ 10836358 w 12192000"/>
              <a:gd name="connsiteY6247" fmla="*/ 5958079 h 6858079"/>
              <a:gd name="connsiteX6248" fmla="*/ 10831828 w 12192000"/>
              <a:gd name="connsiteY6248" fmla="*/ 6022579 h 6858079"/>
              <a:gd name="connsiteX6249" fmla="*/ 11164233 w 12192000"/>
              <a:gd name="connsiteY6249" fmla="*/ 6017486 h 6858079"/>
              <a:gd name="connsiteX6250" fmla="*/ 11213500 w 12192000"/>
              <a:gd name="connsiteY6250" fmla="*/ 5667831 h 6858079"/>
              <a:gd name="connsiteX6251" fmla="*/ 11235585 w 12192000"/>
              <a:gd name="connsiteY6251" fmla="*/ 5615213 h 6858079"/>
              <a:gd name="connsiteX6252" fmla="*/ 11037388 w 12192000"/>
              <a:gd name="connsiteY6252" fmla="*/ 5513372 h 6858079"/>
              <a:gd name="connsiteX6253" fmla="*/ 243173 w 12192000"/>
              <a:gd name="connsiteY6253" fmla="*/ 5511993 h 6858079"/>
              <a:gd name="connsiteX6254" fmla="*/ 246039 w 12192000"/>
              <a:gd name="connsiteY6254" fmla="*/ 5671799 h 6858079"/>
              <a:gd name="connsiteX6255" fmla="*/ 245680 w 12192000"/>
              <a:gd name="connsiteY6255" fmla="*/ 5729028 h 6858079"/>
              <a:gd name="connsiteX6256" fmla="*/ 245680 w 12192000"/>
              <a:gd name="connsiteY6256" fmla="*/ 5750983 h 6858079"/>
              <a:gd name="connsiteX6257" fmla="*/ 245323 w 12192000"/>
              <a:gd name="connsiteY6257" fmla="*/ 5775818 h 6858079"/>
              <a:gd name="connsiteX6258" fmla="*/ 246396 w 12192000"/>
              <a:gd name="connsiteY6258" fmla="*/ 5829807 h 6858079"/>
              <a:gd name="connsiteX6259" fmla="*/ 252843 w 12192000"/>
              <a:gd name="connsiteY6259" fmla="*/ 5829807 h 6858079"/>
              <a:gd name="connsiteX6260" fmla="*/ 270032 w 12192000"/>
              <a:gd name="connsiteY6260" fmla="*/ 5830166 h 6858079"/>
              <a:gd name="connsiteX6261" fmla="*/ 286507 w 12192000"/>
              <a:gd name="connsiteY6261" fmla="*/ 5830166 h 6858079"/>
              <a:gd name="connsiteX6262" fmla="*/ 300475 w 12192000"/>
              <a:gd name="connsiteY6262" fmla="*/ 5829807 h 6858079"/>
              <a:gd name="connsiteX6263" fmla="*/ 300475 w 12192000"/>
              <a:gd name="connsiteY6263" fmla="*/ 5786615 h 6858079"/>
              <a:gd name="connsiteX6264" fmla="*/ 301191 w 12192000"/>
              <a:gd name="connsiteY6264" fmla="*/ 5758542 h 6858079"/>
              <a:gd name="connsiteX6265" fmla="*/ 300475 w 12192000"/>
              <a:gd name="connsiteY6265" fmla="*/ 5669640 h 6858079"/>
              <a:gd name="connsiteX6266" fmla="*/ 299400 w 12192000"/>
              <a:gd name="connsiteY6266" fmla="*/ 5610972 h 6858079"/>
              <a:gd name="connsiteX6267" fmla="*/ 299759 w 12192000"/>
              <a:gd name="connsiteY6267" fmla="*/ 5513073 h 6858079"/>
              <a:gd name="connsiteX6268" fmla="*/ 287582 w 12192000"/>
              <a:gd name="connsiteY6268" fmla="*/ 5513433 h 6858079"/>
              <a:gd name="connsiteX6269" fmla="*/ 270392 w 12192000"/>
              <a:gd name="connsiteY6269" fmla="*/ 5513793 h 6858079"/>
              <a:gd name="connsiteX6270" fmla="*/ 243173 w 12192000"/>
              <a:gd name="connsiteY6270" fmla="*/ 5511993 h 6858079"/>
              <a:gd name="connsiteX6271" fmla="*/ 860465 w 12192000"/>
              <a:gd name="connsiteY6271" fmla="*/ 5511067 h 6858079"/>
              <a:gd name="connsiteX6272" fmla="*/ 921874 w 12192000"/>
              <a:gd name="connsiteY6272" fmla="*/ 5527624 h 6858079"/>
              <a:gd name="connsiteX6273" fmla="*/ 919349 w 12192000"/>
              <a:gd name="connsiteY6273" fmla="*/ 5532418 h 6858079"/>
              <a:gd name="connsiteX6274" fmla="*/ 860465 w 12192000"/>
              <a:gd name="connsiteY6274" fmla="*/ 5516296 h 6858079"/>
              <a:gd name="connsiteX6275" fmla="*/ 798637 w 12192000"/>
              <a:gd name="connsiteY6275" fmla="*/ 5537647 h 6858079"/>
              <a:gd name="connsiteX6276" fmla="*/ 797374 w 12192000"/>
              <a:gd name="connsiteY6276" fmla="*/ 5536339 h 6858079"/>
              <a:gd name="connsiteX6277" fmla="*/ 860465 w 12192000"/>
              <a:gd name="connsiteY6277" fmla="*/ 5511067 h 6858079"/>
              <a:gd name="connsiteX6278" fmla="*/ 10522088 w 12192000"/>
              <a:gd name="connsiteY6278" fmla="*/ 5510447 h 6858079"/>
              <a:gd name="connsiteX6279" fmla="*/ 10524009 w 12192000"/>
              <a:gd name="connsiteY6279" fmla="*/ 5512718 h 6858079"/>
              <a:gd name="connsiteX6280" fmla="*/ 10482969 w 12192000"/>
              <a:gd name="connsiteY6280" fmla="*/ 5548143 h 6858079"/>
              <a:gd name="connsiteX6281" fmla="*/ 10486773 w 12192000"/>
              <a:gd name="connsiteY6281" fmla="*/ 5595366 h 6858079"/>
              <a:gd name="connsiteX6282" fmla="*/ 10480939 w 12192000"/>
              <a:gd name="connsiteY6282" fmla="*/ 5596063 h 6858079"/>
              <a:gd name="connsiteX6283" fmla="*/ 10477732 w 12192000"/>
              <a:gd name="connsiteY6283" fmla="*/ 5546155 h 6858079"/>
              <a:gd name="connsiteX6284" fmla="*/ 10522088 w 12192000"/>
              <a:gd name="connsiteY6284" fmla="*/ 5510447 h 6858079"/>
              <a:gd name="connsiteX6285" fmla="*/ 339799 w 12192000"/>
              <a:gd name="connsiteY6285" fmla="*/ 5510082 h 6858079"/>
              <a:gd name="connsiteX6286" fmla="*/ 340160 w 12192000"/>
              <a:gd name="connsiteY6286" fmla="*/ 5576577 h 6858079"/>
              <a:gd name="connsiteX6287" fmla="*/ 340882 w 12192000"/>
              <a:gd name="connsiteY6287" fmla="*/ 5656443 h 6858079"/>
              <a:gd name="connsiteX6288" fmla="*/ 341242 w 12192000"/>
              <a:gd name="connsiteY6288" fmla="*/ 5662586 h 6858079"/>
              <a:gd name="connsiteX6289" fmla="*/ 340160 w 12192000"/>
              <a:gd name="connsiteY6289" fmla="*/ 5746790 h 6858079"/>
              <a:gd name="connsiteX6290" fmla="*/ 339438 w 12192000"/>
              <a:gd name="connsiteY6290" fmla="*/ 5765943 h 6858079"/>
              <a:gd name="connsiteX6291" fmla="*/ 339438 w 12192000"/>
              <a:gd name="connsiteY6291" fmla="*/ 5830630 h 6858079"/>
              <a:gd name="connsiteX6292" fmla="*/ 347014 w 12192000"/>
              <a:gd name="connsiteY6292" fmla="*/ 5830630 h 6858079"/>
              <a:gd name="connsiteX6293" fmla="*/ 354591 w 12192000"/>
              <a:gd name="connsiteY6293" fmla="*/ 5830630 h 6858079"/>
              <a:gd name="connsiteX6294" fmla="*/ 395356 w 12192000"/>
              <a:gd name="connsiteY6294" fmla="*/ 5830992 h 6858079"/>
              <a:gd name="connsiteX6295" fmla="*/ 396078 w 12192000"/>
              <a:gd name="connsiteY6295" fmla="*/ 5797745 h 6858079"/>
              <a:gd name="connsiteX6296" fmla="*/ 395718 w 12192000"/>
              <a:gd name="connsiteY6296" fmla="*/ 5721131 h 6858079"/>
              <a:gd name="connsiteX6297" fmla="*/ 397882 w 12192000"/>
              <a:gd name="connsiteY6297" fmla="*/ 5607294 h 6858079"/>
              <a:gd name="connsiteX6298" fmla="*/ 400408 w 12192000"/>
              <a:gd name="connsiteY6298" fmla="*/ 5604042 h 6858079"/>
              <a:gd name="connsiteX6299" fmla="*/ 405096 w 12192000"/>
              <a:gd name="connsiteY6299" fmla="*/ 5605127 h 6858079"/>
              <a:gd name="connsiteX6300" fmla="*/ 406180 w 12192000"/>
              <a:gd name="connsiteY6300" fmla="*/ 5608017 h 6858079"/>
              <a:gd name="connsiteX6301" fmla="*/ 406180 w 12192000"/>
              <a:gd name="connsiteY6301" fmla="*/ 5610547 h 6858079"/>
              <a:gd name="connsiteX6302" fmla="*/ 412313 w 12192000"/>
              <a:gd name="connsiteY6302" fmla="*/ 5622473 h 6858079"/>
              <a:gd name="connsiteX6303" fmla="*/ 418445 w 12192000"/>
              <a:gd name="connsiteY6303" fmla="*/ 5634037 h 6858079"/>
              <a:gd name="connsiteX6304" fmla="*/ 433598 w 12192000"/>
              <a:gd name="connsiteY6304" fmla="*/ 5660418 h 6858079"/>
              <a:gd name="connsiteX6305" fmla="*/ 444059 w 12192000"/>
              <a:gd name="connsiteY6305" fmla="*/ 5677403 h 6858079"/>
              <a:gd name="connsiteX6306" fmla="*/ 451634 w 12192000"/>
              <a:gd name="connsiteY6306" fmla="*/ 5687883 h 6858079"/>
              <a:gd name="connsiteX6307" fmla="*/ 462459 w 12192000"/>
              <a:gd name="connsiteY6307" fmla="*/ 5708844 h 6858079"/>
              <a:gd name="connsiteX6308" fmla="*/ 466066 w 12192000"/>
              <a:gd name="connsiteY6308" fmla="*/ 5716433 h 6858079"/>
              <a:gd name="connsiteX6309" fmla="*/ 489516 w 12192000"/>
              <a:gd name="connsiteY6309" fmla="*/ 5756908 h 6858079"/>
              <a:gd name="connsiteX6310" fmla="*/ 501781 w 12192000"/>
              <a:gd name="connsiteY6310" fmla="*/ 5777145 h 6858079"/>
              <a:gd name="connsiteX6311" fmla="*/ 511522 w 12192000"/>
              <a:gd name="connsiteY6311" fmla="*/ 5795938 h 6858079"/>
              <a:gd name="connsiteX6312" fmla="*/ 533528 w 12192000"/>
              <a:gd name="connsiteY6312" fmla="*/ 5831715 h 6858079"/>
              <a:gd name="connsiteX6313" fmla="*/ 606763 w 12192000"/>
              <a:gd name="connsiteY6313" fmla="*/ 5828101 h 6858079"/>
              <a:gd name="connsiteX6314" fmla="*/ 604598 w 12192000"/>
              <a:gd name="connsiteY6314" fmla="*/ 5792324 h 6858079"/>
              <a:gd name="connsiteX6315" fmla="*/ 602072 w 12192000"/>
              <a:gd name="connsiteY6315" fmla="*/ 5754739 h 6858079"/>
              <a:gd name="connsiteX6316" fmla="*/ 603515 w 12192000"/>
              <a:gd name="connsiteY6316" fmla="*/ 5694750 h 6858079"/>
              <a:gd name="connsiteX6317" fmla="*/ 604598 w 12192000"/>
              <a:gd name="connsiteY6317" fmla="*/ 5672344 h 6858079"/>
              <a:gd name="connsiteX6318" fmla="*/ 604238 w 12192000"/>
              <a:gd name="connsiteY6318" fmla="*/ 5606210 h 6858079"/>
              <a:gd name="connsiteX6319" fmla="*/ 606041 w 12192000"/>
              <a:gd name="connsiteY6319" fmla="*/ 5512973 h 6858079"/>
              <a:gd name="connsiteX6320" fmla="*/ 545433 w 12192000"/>
              <a:gd name="connsiteY6320" fmla="*/ 5510443 h 6858079"/>
              <a:gd name="connsiteX6321" fmla="*/ 545433 w 12192000"/>
              <a:gd name="connsiteY6321" fmla="*/ 5543329 h 6858079"/>
              <a:gd name="connsiteX6322" fmla="*/ 545072 w 12192000"/>
              <a:gd name="connsiteY6322" fmla="*/ 5566097 h 6858079"/>
              <a:gd name="connsiteX6323" fmla="*/ 545433 w 12192000"/>
              <a:gd name="connsiteY6323" fmla="*/ 5595369 h 6858079"/>
              <a:gd name="connsiteX6324" fmla="*/ 546155 w 12192000"/>
              <a:gd name="connsiteY6324" fmla="*/ 5626809 h 6858079"/>
              <a:gd name="connsiteX6325" fmla="*/ 547959 w 12192000"/>
              <a:gd name="connsiteY6325" fmla="*/ 5661502 h 6858079"/>
              <a:gd name="connsiteX6326" fmla="*/ 547597 w 12192000"/>
              <a:gd name="connsiteY6326" fmla="*/ 5729442 h 6858079"/>
              <a:gd name="connsiteX6327" fmla="*/ 546876 w 12192000"/>
              <a:gd name="connsiteY6327" fmla="*/ 5734141 h 6858079"/>
              <a:gd name="connsiteX6328" fmla="*/ 542187 w 12192000"/>
              <a:gd name="connsiteY6328" fmla="*/ 5736670 h 6858079"/>
              <a:gd name="connsiteX6329" fmla="*/ 537858 w 12192000"/>
              <a:gd name="connsiteY6329" fmla="*/ 5733779 h 6858079"/>
              <a:gd name="connsiteX6330" fmla="*/ 465344 w 12192000"/>
              <a:gd name="connsiteY6330" fmla="*/ 5605127 h 6858079"/>
              <a:gd name="connsiteX6331" fmla="*/ 427104 w 12192000"/>
              <a:gd name="connsiteY6331" fmla="*/ 5544414 h 6858079"/>
              <a:gd name="connsiteX6332" fmla="*/ 420970 w 12192000"/>
              <a:gd name="connsiteY6332" fmla="*/ 5533210 h 6858079"/>
              <a:gd name="connsiteX6333" fmla="*/ 410509 w 12192000"/>
              <a:gd name="connsiteY6333" fmla="*/ 5511527 h 6858079"/>
              <a:gd name="connsiteX6334" fmla="*/ 387060 w 12192000"/>
              <a:gd name="connsiteY6334" fmla="*/ 5511527 h 6858079"/>
              <a:gd name="connsiteX6335" fmla="*/ 339799 w 12192000"/>
              <a:gd name="connsiteY6335" fmla="*/ 5510082 h 6858079"/>
              <a:gd name="connsiteX6336" fmla="*/ 1400287 w 12192000"/>
              <a:gd name="connsiteY6336" fmla="*/ 5503395 h 6858079"/>
              <a:gd name="connsiteX6337" fmla="*/ 1468885 w 12192000"/>
              <a:gd name="connsiteY6337" fmla="*/ 5517146 h 6858079"/>
              <a:gd name="connsiteX6338" fmla="*/ 1466776 w 12192000"/>
              <a:gd name="connsiteY6338" fmla="*/ 5520883 h 6858079"/>
              <a:gd name="connsiteX6339" fmla="*/ 1339064 w 12192000"/>
              <a:gd name="connsiteY6339" fmla="*/ 5534999 h 6858079"/>
              <a:gd name="connsiteX6340" fmla="*/ 1337377 w 12192000"/>
              <a:gd name="connsiteY6340" fmla="*/ 5532922 h 6858079"/>
              <a:gd name="connsiteX6341" fmla="*/ 1400287 w 12192000"/>
              <a:gd name="connsiteY6341" fmla="*/ 5503395 h 6858079"/>
              <a:gd name="connsiteX6342" fmla="*/ 863765 w 12192000"/>
              <a:gd name="connsiteY6342" fmla="*/ 5503267 h 6858079"/>
              <a:gd name="connsiteX6343" fmla="*/ 908867 w 12192000"/>
              <a:gd name="connsiteY6343" fmla="*/ 5509447 h 6858079"/>
              <a:gd name="connsiteX6344" fmla="*/ 907608 w 12192000"/>
              <a:gd name="connsiteY6344" fmla="*/ 5514518 h 6858079"/>
              <a:gd name="connsiteX6345" fmla="*/ 819083 w 12192000"/>
              <a:gd name="connsiteY6345" fmla="*/ 5515363 h 6858079"/>
              <a:gd name="connsiteX6346" fmla="*/ 818664 w 12192000"/>
              <a:gd name="connsiteY6346" fmla="*/ 5513250 h 6858079"/>
              <a:gd name="connsiteX6347" fmla="*/ 863765 w 12192000"/>
              <a:gd name="connsiteY6347" fmla="*/ 5503267 h 6858079"/>
              <a:gd name="connsiteX6348" fmla="*/ 302623 w 12192000"/>
              <a:gd name="connsiteY6348" fmla="*/ 5501915 h 6858079"/>
              <a:gd name="connsiteX6349" fmla="*/ 302981 w 12192000"/>
              <a:gd name="connsiteY6349" fmla="*/ 5501915 h 6858079"/>
              <a:gd name="connsiteX6350" fmla="*/ 305488 w 12192000"/>
              <a:gd name="connsiteY6350" fmla="*/ 5502275 h 6858079"/>
              <a:gd name="connsiteX6351" fmla="*/ 308353 w 12192000"/>
              <a:gd name="connsiteY6351" fmla="*/ 5505874 h 6858079"/>
              <a:gd name="connsiteX6352" fmla="*/ 309070 w 12192000"/>
              <a:gd name="connsiteY6352" fmla="*/ 5554824 h 6858079"/>
              <a:gd name="connsiteX6353" fmla="*/ 308353 w 12192000"/>
              <a:gd name="connsiteY6353" fmla="*/ 5587938 h 6858079"/>
              <a:gd name="connsiteX6354" fmla="*/ 310143 w 12192000"/>
              <a:gd name="connsiteY6354" fmla="*/ 5622849 h 6858079"/>
              <a:gd name="connsiteX6355" fmla="*/ 311577 w 12192000"/>
              <a:gd name="connsiteY6355" fmla="*/ 5670000 h 6858079"/>
              <a:gd name="connsiteX6356" fmla="*/ 312293 w 12192000"/>
              <a:gd name="connsiteY6356" fmla="*/ 5751703 h 6858079"/>
              <a:gd name="connsiteX6357" fmla="*/ 311218 w 12192000"/>
              <a:gd name="connsiteY6357" fmla="*/ 5784096 h 6858079"/>
              <a:gd name="connsiteX6358" fmla="*/ 311218 w 12192000"/>
              <a:gd name="connsiteY6358" fmla="*/ 5831246 h 6858079"/>
              <a:gd name="connsiteX6359" fmla="*/ 312293 w 12192000"/>
              <a:gd name="connsiteY6359" fmla="*/ 5835925 h 6858079"/>
              <a:gd name="connsiteX6360" fmla="*/ 308711 w 12192000"/>
              <a:gd name="connsiteY6360" fmla="*/ 5839164 h 6858079"/>
              <a:gd name="connsiteX6361" fmla="*/ 293312 w 12192000"/>
              <a:gd name="connsiteY6361" fmla="*/ 5840244 h 6858079"/>
              <a:gd name="connsiteX6362" fmla="*/ 286149 w 12192000"/>
              <a:gd name="connsiteY6362" fmla="*/ 5840244 h 6858079"/>
              <a:gd name="connsiteX6363" fmla="*/ 278987 w 12192000"/>
              <a:gd name="connsiteY6363" fmla="*/ 5839884 h 6858079"/>
              <a:gd name="connsiteX6364" fmla="*/ 277554 w 12192000"/>
              <a:gd name="connsiteY6364" fmla="*/ 5840244 h 6858079"/>
              <a:gd name="connsiteX6365" fmla="*/ 266452 w 12192000"/>
              <a:gd name="connsiteY6365" fmla="*/ 5840244 h 6858079"/>
              <a:gd name="connsiteX6366" fmla="*/ 237802 w 12192000"/>
              <a:gd name="connsiteY6366" fmla="*/ 5839164 h 6858079"/>
              <a:gd name="connsiteX6367" fmla="*/ 233861 w 12192000"/>
              <a:gd name="connsiteY6367" fmla="*/ 5835206 h 6858079"/>
              <a:gd name="connsiteX6368" fmla="*/ 235653 w 12192000"/>
              <a:gd name="connsiteY6368" fmla="*/ 5831246 h 6858079"/>
              <a:gd name="connsiteX6369" fmla="*/ 234221 w 12192000"/>
              <a:gd name="connsiteY6369" fmla="*/ 5779417 h 6858079"/>
              <a:gd name="connsiteX6370" fmla="*/ 234578 w 12192000"/>
              <a:gd name="connsiteY6370" fmla="*/ 5757821 h 6858079"/>
              <a:gd name="connsiteX6371" fmla="*/ 234578 w 12192000"/>
              <a:gd name="connsiteY6371" fmla="*/ 5731907 h 6858079"/>
              <a:gd name="connsiteX6372" fmla="*/ 234936 w 12192000"/>
              <a:gd name="connsiteY6372" fmla="*/ 5671440 h 6858079"/>
              <a:gd name="connsiteX6373" fmla="*/ 234578 w 12192000"/>
              <a:gd name="connsiteY6373" fmla="*/ 5596215 h 6858079"/>
              <a:gd name="connsiteX6374" fmla="*/ 234936 w 12192000"/>
              <a:gd name="connsiteY6374" fmla="*/ 5509474 h 6858079"/>
              <a:gd name="connsiteX6375" fmla="*/ 234221 w 12192000"/>
              <a:gd name="connsiteY6375" fmla="*/ 5505514 h 6858079"/>
              <a:gd name="connsiteX6376" fmla="*/ 237802 w 12192000"/>
              <a:gd name="connsiteY6376" fmla="*/ 5502275 h 6858079"/>
              <a:gd name="connsiteX6377" fmla="*/ 238160 w 12192000"/>
              <a:gd name="connsiteY6377" fmla="*/ 5502275 h 6858079"/>
              <a:gd name="connsiteX6378" fmla="*/ 238518 w 12192000"/>
              <a:gd name="connsiteY6378" fmla="*/ 5504434 h 6858079"/>
              <a:gd name="connsiteX6379" fmla="*/ 238518 w 12192000"/>
              <a:gd name="connsiteY6379" fmla="*/ 5503355 h 6858079"/>
              <a:gd name="connsiteX6380" fmla="*/ 238518 w 12192000"/>
              <a:gd name="connsiteY6380" fmla="*/ 5502275 h 6858079"/>
              <a:gd name="connsiteX6381" fmla="*/ 239951 w 12192000"/>
              <a:gd name="connsiteY6381" fmla="*/ 5502634 h 6858079"/>
              <a:gd name="connsiteX6382" fmla="*/ 256425 w 12192000"/>
              <a:gd name="connsiteY6382" fmla="*/ 5503355 h 6858079"/>
              <a:gd name="connsiteX6383" fmla="*/ 279703 w 12192000"/>
              <a:gd name="connsiteY6383" fmla="*/ 5502634 h 6858079"/>
              <a:gd name="connsiteX6384" fmla="*/ 302623 w 12192000"/>
              <a:gd name="connsiteY6384" fmla="*/ 5501915 h 6858079"/>
              <a:gd name="connsiteX6385" fmla="*/ 33420 w 12192000"/>
              <a:gd name="connsiteY6385" fmla="*/ 5501915 h 6858079"/>
              <a:gd name="connsiteX6386" fmla="*/ 54670 w 12192000"/>
              <a:gd name="connsiteY6386" fmla="*/ 5503356 h 6858079"/>
              <a:gd name="connsiteX6387" fmla="*/ 70517 w 12192000"/>
              <a:gd name="connsiteY6387" fmla="*/ 5505156 h 6858079"/>
              <a:gd name="connsiteX6388" fmla="*/ 113374 w 12192000"/>
              <a:gd name="connsiteY6388" fmla="*/ 5513798 h 6858079"/>
              <a:gd name="connsiteX6389" fmla="*/ 141464 w 12192000"/>
              <a:gd name="connsiteY6389" fmla="*/ 5533603 h 6858079"/>
              <a:gd name="connsiteX6390" fmla="*/ 157671 w 12192000"/>
              <a:gd name="connsiteY6390" fmla="*/ 5545845 h 6858079"/>
              <a:gd name="connsiteX6391" fmla="*/ 163433 w 12192000"/>
              <a:gd name="connsiteY6391" fmla="*/ 5548726 h 6858079"/>
              <a:gd name="connsiteX6392" fmla="*/ 162713 w 12192000"/>
              <a:gd name="connsiteY6392" fmla="*/ 5553767 h 6858079"/>
              <a:gd name="connsiteX6393" fmla="*/ 134262 w 12192000"/>
              <a:gd name="connsiteY6393" fmla="*/ 5582934 h 6858079"/>
              <a:gd name="connsiteX6394" fmla="*/ 111572 w 12192000"/>
              <a:gd name="connsiteY6394" fmla="*/ 5604179 h 6858079"/>
              <a:gd name="connsiteX6395" fmla="*/ 105089 w 12192000"/>
              <a:gd name="connsiteY6395" fmla="*/ 5603459 h 6858079"/>
              <a:gd name="connsiteX6396" fmla="*/ 104730 w 12192000"/>
              <a:gd name="connsiteY6396" fmla="*/ 5600219 h 6858079"/>
              <a:gd name="connsiteX6397" fmla="*/ 97887 w 12192000"/>
              <a:gd name="connsiteY6397" fmla="*/ 5595898 h 6858079"/>
              <a:gd name="connsiteX6398" fmla="*/ 78079 w 12192000"/>
              <a:gd name="connsiteY6398" fmla="*/ 5585815 h 6858079"/>
              <a:gd name="connsiteX6399" fmla="*/ 47467 w 12192000"/>
              <a:gd name="connsiteY6399" fmla="*/ 5581133 h 6858079"/>
              <a:gd name="connsiteX6400" fmla="*/ 40265 w 12192000"/>
              <a:gd name="connsiteY6400" fmla="*/ 5580774 h 6858079"/>
              <a:gd name="connsiteX6401" fmla="*/ 15145 w 12192000"/>
              <a:gd name="connsiteY6401" fmla="*/ 5583610 h 6858079"/>
              <a:gd name="connsiteX6402" fmla="*/ 0 w 12192000"/>
              <a:gd name="connsiteY6402" fmla="*/ 5591529 h 6858079"/>
              <a:gd name="connsiteX6403" fmla="*/ 0 w 12192000"/>
              <a:gd name="connsiteY6403" fmla="*/ 5578852 h 6858079"/>
              <a:gd name="connsiteX6404" fmla="*/ 12669 w 12192000"/>
              <a:gd name="connsiteY6404" fmla="*/ 5573257 h 6858079"/>
              <a:gd name="connsiteX6405" fmla="*/ 40265 w 12192000"/>
              <a:gd name="connsiteY6405" fmla="*/ 5569611 h 6858079"/>
              <a:gd name="connsiteX6406" fmla="*/ 54310 w 12192000"/>
              <a:gd name="connsiteY6406" fmla="*/ 5570331 h 6858079"/>
              <a:gd name="connsiteX6407" fmla="*/ 87443 w 12192000"/>
              <a:gd name="connsiteY6407" fmla="*/ 5577173 h 6858079"/>
              <a:gd name="connsiteX6408" fmla="*/ 105450 w 12192000"/>
              <a:gd name="connsiteY6408" fmla="*/ 5589055 h 6858079"/>
              <a:gd name="connsiteX6409" fmla="*/ 110132 w 12192000"/>
              <a:gd name="connsiteY6409" fmla="*/ 5593376 h 6858079"/>
              <a:gd name="connsiteX6410" fmla="*/ 128859 w 12192000"/>
              <a:gd name="connsiteY6410" fmla="*/ 5574292 h 6858079"/>
              <a:gd name="connsiteX6411" fmla="*/ 150467 w 12192000"/>
              <a:gd name="connsiteY6411" fmla="*/ 5552326 h 6858079"/>
              <a:gd name="connsiteX6412" fmla="*/ 134262 w 12192000"/>
              <a:gd name="connsiteY6412" fmla="*/ 5540444 h 6858079"/>
              <a:gd name="connsiteX6413" fmla="*/ 112654 w 12192000"/>
              <a:gd name="connsiteY6413" fmla="*/ 5526401 h 6858079"/>
              <a:gd name="connsiteX6414" fmla="*/ 63314 w 12192000"/>
              <a:gd name="connsiteY6414" fmla="*/ 5515599 h 6858079"/>
              <a:gd name="connsiteX6415" fmla="*/ 54310 w 12192000"/>
              <a:gd name="connsiteY6415" fmla="*/ 5514518 h 6858079"/>
              <a:gd name="connsiteX6416" fmla="*/ 33062 w 12192000"/>
              <a:gd name="connsiteY6416" fmla="*/ 5513078 h 6858079"/>
              <a:gd name="connsiteX6417" fmla="*/ 0 w 12192000"/>
              <a:gd name="connsiteY6417" fmla="*/ 5517739 h 6858079"/>
              <a:gd name="connsiteX6418" fmla="*/ 0 w 12192000"/>
              <a:gd name="connsiteY6418" fmla="*/ 5507100 h 6858079"/>
              <a:gd name="connsiteX6419" fmla="*/ 1133550 w 12192000"/>
              <a:gd name="connsiteY6419" fmla="*/ 5501585 h 6858079"/>
              <a:gd name="connsiteX6420" fmla="*/ 1271518 w 12192000"/>
              <a:gd name="connsiteY6420" fmla="*/ 5601573 h 6858079"/>
              <a:gd name="connsiteX6421" fmla="*/ 1205277 w 12192000"/>
              <a:gd name="connsiteY6421" fmla="*/ 5721388 h 6858079"/>
              <a:gd name="connsiteX6422" fmla="*/ 1226794 w 12192000"/>
              <a:gd name="connsiteY6422" fmla="*/ 5747546 h 6858079"/>
              <a:gd name="connsiteX6423" fmla="*/ 1260970 w 12192000"/>
              <a:gd name="connsiteY6423" fmla="*/ 5796063 h 6858079"/>
              <a:gd name="connsiteX6424" fmla="*/ 1276160 w 12192000"/>
              <a:gd name="connsiteY6424" fmla="*/ 5824751 h 6858079"/>
              <a:gd name="connsiteX6425" fmla="*/ 1353369 w 12192000"/>
              <a:gd name="connsiteY6425" fmla="*/ 5697763 h 6858079"/>
              <a:gd name="connsiteX6426" fmla="*/ 1310334 w 12192000"/>
              <a:gd name="connsiteY6426" fmla="*/ 5583854 h 6858079"/>
              <a:gd name="connsiteX6427" fmla="*/ 1441128 w 12192000"/>
              <a:gd name="connsiteY6427" fmla="*/ 5516774 h 6858079"/>
              <a:gd name="connsiteX6428" fmla="*/ 1522138 w 12192000"/>
              <a:gd name="connsiteY6428" fmla="*/ 5617183 h 6858079"/>
              <a:gd name="connsiteX6429" fmla="*/ 1511355 w 12192000"/>
              <a:gd name="connsiteY6429" fmla="*/ 5667836 h 6858079"/>
              <a:gd name="connsiteX6430" fmla="*/ 1517523 w 12192000"/>
              <a:gd name="connsiteY6430" fmla="*/ 5661013 h 6858079"/>
              <a:gd name="connsiteX6431" fmla="*/ 1527582 w 12192000"/>
              <a:gd name="connsiteY6431" fmla="*/ 5610836 h 6858079"/>
              <a:gd name="connsiteX6432" fmla="*/ 1530070 w 12192000"/>
              <a:gd name="connsiteY6432" fmla="*/ 5610419 h 6858079"/>
              <a:gd name="connsiteX6433" fmla="*/ 1485278 w 12192000"/>
              <a:gd name="connsiteY6433" fmla="*/ 5702313 h 6858079"/>
              <a:gd name="connsiteX6434" fmla="*/ 1483204 w 12192000"/>
              <a:gd name="connsiteY6434" fmla="*/ 5698972 h 6858079"/>
              <a:gd name="connsiteX6435" fmla="*/ 1510906 w 12192000"/>
              <a:gd name="connsiteY6435" fmla="*/ 5668332 h 6858079"/>
              <a:gd name="connsiteX6436" fmla="*/ 1473616 w 12192000"/>
              <a:gd name="connsiteY6436" fmla="*/ 5700716 h 6858079"/>
              <a:gd name="connsiteX6437" fmla="*/ 1534374 w 12192000"/>
              <a:gd name="connsiteY6437" fmla="*/ 5860612 h 6858079"/>
              <a:gd name="connsiteX6438" fmla="*/ 1534374 w 12192000"/>
              <a:gd name="connsiteY6438" fmla="*/ 5861034 h 6858079"/>
              <a:gd name="connsiteX6439" fmla="*/ 1529310 w 12192000"/>
              <a:gd name="connsiteY6439" fmla="*/ 5872424 h 6858079"/>
              <a:gd name="connsiteX6440" fmla="*/ 1287973 w 12192000"/>
              <a:gd name="connsiteY6440" fmla="*/ 5874112 h 6858079"/>
              <a:gd name="connsiteX6441" fmla="*/ 1295989 w 12192000"/>
              <a:gd name="connsiteY6441" fmla="*/ 5915457 h 6858079"/>
              <a:gd name="connsiteX6442" fmla="*/ 1291770 w 12192000"/>
              <a:gd name="connsiteY6442" fmla="*/ 5925583 h 6858079"/>
              <a:gd name="connsiteX6443" fmla="*/ 1279956 w 12192000"/>
              <a:gd name="connsiteY6443" fmla="*/ 5931912 h 6858079"/>
              <a:gd name="connsiteX6444" fmla="*/ 1182494 w 12192000"/>
              <a:gd name="connsiteY6444" fmla="*/ 5930646 h 6858079"/>
              <a:gd name="connsiteX6445" fmla="*/ 1090093 w 12192000"/>
              <a:gd name="connsiteY6445" fmla="*/ 5931912 h 6858079"/>
              <a:gd name="connsiteX6446" fmla="*/ 1023008 w 12192000"/>
              <a:gd name="connsiteY6446" fmla="*/ 5934442 h 6858079"/>
              <a:gd name="connsiteX6447" fmla="*/ 961406 w 12192000"/>
              <a:gd name="connsiteY6447" fmla="*/ 5932755 h 6858079"/>
              <a:gd name="connsiteX6448" fmla="*/ 955079 w 12192000"/>
              <a:gd name="connsiteY6448" fmla="*/ 5921364 h 6858079"/>
              <a:gd name="connsiteX6449" fmla="*/ 963939 w 12192000"/>
              <a:gd name="connsiteY6449" fmla="*/ 5882551 h 6858079"/>
              <a:gd name="connsiteX6450" fmla="*/ 746230 w 12192000"/>
              <a:gd name="connsiteY6450" fmla="*/ 5880863 h 6858079"/>
              <a:gd name="connsiteX6451" fmla="*/ 740744 w 12192000"/>
              <a:gd name="connsiteY6451" fmla="*/ 5869472 h 6858079"/>
              <a:gd name="connsiteX6452" fmla="*/ 740744 w 12192000"/>
              <a:gd name="connsiteY6452" fmla="*/ 5869049 h 6858079"/>
              <a:gd name="connsiteX6453" fmla="*/ 742854 w 12192000"/>
              <a:gd name="connsiteY6453" fmla="*/ 5839095 h 6858079"/>
              <a:gd name="connsiteX6454" fmla="*/ 736526 w 12192000"/>
              <a:gd name="connsiteY6454" fmla="*/ 5842892 h 6858079"/>
              <a:gd name="connsiteX6455" fmla="*/ 734415 w 12192000"/>
              <a:gd name="connsiteY6455" fmla="*/ 5839095 h 6858079"/>
              <a:gd name="connsiteX6456" fmla="*/ 743698 w 12192000"/>
              <a:gd name="connsiteY6456" fmla="*/ 5833189 h 6858079"/>
              <a:gd name="connsiteX6457" fmla="*/ 743698 w 12192000"/>
              <a:gd name="connsiteY6457" fmla="*/ 5829814 h 6858079"/>
              <a:gd name="connsiteX6458" fmla="*/ 735681 w 12192000"/>
              <a:gd name="connsiteY6458" fmla="*/ 5834455 h 6858079"/>
              <a:gd name="connsiteX6459" fmla="*/ 733994 w 12192000"/>
              <a:gd name="connsiteY6459" fmla="*/ 5831080 h 6858079"/>
              <a:gd name="connsiteX6460" fmla="*/ 744542 w 12192000"/>
              <a:gd name="connsiteY6460" fmla="*/ 5824751 h 6858079"/>
              <a:gd name="connsiteX6461" fmla="*/ 801501 w 12192000"/>
              <a:gd name="connsiteY6461" fmla="*/ 5709154 h 6858079"/>
              <a:gd name="connsiteX6462" fmla="*/ 752558 w 12192000"/>
              <a:gd name="connsiteY6462" fmla="*/ 5625621 h 6858079"/>
              <a:gd name="connsiteX6463" fmla="*/ 833987 w 12192000"/>
              <a:gd name="connsiteY6463" fmla="*/ 5525211 h 6858079"/>
              <a:gd name="connsiteX6464" fmla="*/ 964783 w 12192000"/>
              <a:gd name="connsiteY6464" fmla="*/ 5592292 h 6858079"/>
              <a:gd name="connsiteX6465" fmla="*/ 922170 w 12192000"/>
              <a:gd name="connsiteY6465" fmla="*/ 5706623 h 6858079"/>
              <a:gd name="connsiteX6466" fmla="*/ 979551 w 12192000"/>
              <a:gd name="connsiteY6466" fmla="*/ 5822220 h 6858079"/>
              <a:gd name="connsiteX6467" fmla="*/ 991364 w 12192000"/>
              <a:gd name="connsiteY6467" fmla="*/ 5800703 h 6858079"/>
              <a:gd name="connsiteX6468" fmla="*/ 1060135 w 12192000"/>
              <a:gd name="connsiteY6468" fmla="*/ 5722233 h 6858079"/>
              <a:gd name="connsiteX6469" fmla="*/ 1004866 w 12192000"/>
              <a:gd name="connsiteY6469" fmla="*/ 5594401 h 6858079"/>
              <a:gd name="connsiteX6470" fmla="*/ 1133550 w 12192000"/>
              <a:gd name="connsiteY6470" fmla="*/ 5501585 h 6858079"/>
              <a:gd name="connsiteX6471" fmla="*/ 373350 w 12192000"/>
              <a:gd name="connsiteY6471" fmla="*/ 5500324 h 6858079"/>
              <a:gd name="connsiteX6472" fmla="*/ 394275 w 12192000"/>
              <a:gd name="connsiteY6472" fmla="*/ 5500686 h 6858079"/>
              <a:gd name="connsiteX6473" fmla="*/ 412313 w 12192000"/>
              <a:gd name="connsiteY6473" fmla="*/ 5500686 h 6858079"/>
              <a:gd name="connsiteX6474" fmla="*/ 414477 w 12192000"/>
              <a:gd name="connsiteY6474" fmla="*/ 5501046 h 6858079"/>
              <a:gd name="connsiteX6475" fmla="*/ 417363 w 12192000"/>
              <a:gd name="connsiteY6475" fmla="*/ 5503577 h 6858079"/>
              <a:gd name="connsiteX6476" fmla="*/ 417363 w 12192000"/>
              <a:gd name="connsiteY6476" fmla="*/ 5507913 h 6858079"/>
              <a:gd name="connsiteX6477" fmla="*/ 424940 w 12192000"/>
              <a:gd name="connsiteY6477" fmla="*/ 5520201 h 6858079"/>
              <a:gd name="connsiteX6478" fmla="*/ 430710 w 12192000"/>
              <a:gd name="connsiteY6478" fmla="*/ 5528874 h 6858079"/>
              <a:gd name="connsiteX6479" fmla="*/ 437205 w 12192000"/>
              <a:gd name="connsiteY6479" fmla="*/ 5541522 h 6858079"/>
              <a:gd name="connsiteX6480" fmla="*/ 445141 w 12192000"/>
              <a:gd name="connsiteY6480" fmla="*/ 5555617 h 6858079"/>
              <a:gd name="connsiteX6481" fmla="*/ 475446 w 12192000"/>
              <a:gd name="connsiteY6481" fmla="*/ 5600428 h 6858079"/>
              <a:gd name="connsiteX6482" fmla="*/ 482300 w 12192000"/>
              <a:gd name="connsiteY6482" fmla="*/ 5610186 h 6858079"/>
              <a:gd name="connsiteX6483" fmla="*/ 512604 w 12192000"/>
              <a:gd name="connsiteY6483" fmla="*/ 5663671 h 6858079"/>
              <a:gd name="connsiteX6484" fmla="*/ 514408 w 12192000"/>
              <a:gd name="connsiteY6484" fmla="*/ 5667285 h 6858079"/>
              <a:gd name="connsiteX6485" fmla="*/ 527035 w 12192000"/>
              <a:gd name="connsiteY6485" fmla="*/ 5689690 h 6858079"/>
              <a:gd name="connsiteX6486" fmla="*/ 538939 w 12192000"/>
              <a:gd name="connsiteY6486" fmla="*/ 5711374 h 6858079"/>
              <a:gd name="connsiteX6487" fmla="*/ 538218 w 12192000"/>
              <a:gd name="connsiteY6487" fmla="*/ 5692220 h 6858079"/>
              <a:gd name="connsiteX6488" fmla="*/ 537497 w 12192000"/>
              <a:gd name="connsiteY6488" fmla="*/ 5678849 h 6858079"/>
              <a:gd name="connsiteX6489" fmla="*/ 537135 w 12192000"/>
              <a:gd name="connsiteY6489" fmla="*/ 5665478 h 6858079"/>
              <a:gd name="connsiteX6490" fmla="*/ 535693 w 12192000"/>
              <a:gd name="connsiteY6490" fmla="*/ 5619943 h 6858079"/>
              <a:gd name="connsiteX6491" fmla="*/ 535693 w 12192000"/>
              <a:gd name="connsiteY6491" fmla="*/ 5615967 h 6858079"/>
              <a:gd name="connsiteX6492" fmla="*/ 537497 w 12192000"/>
              <a:gd name="connsiteY6492" fmla="*/ 5507913 h 6858079"/>
              <a:gd name="connsiteX6493" fmla="*/ 537858 w 12192000"/>
              <a:gd name="connsiteY6493" fmla="*/ 5504300 h 6858079"/>
              <a:gd name="connsiteX6494" fmla="*/ 541464 w 12192000"/>
              <a:gd name="connsiteY6494" fmla="*/ 5501408 h 6858079"/>
              <a:gd name="connsiteX6495" fmla="*/ 543991 w 12192000"/>
              <a:gd name="connsiteY6495" fmla="*/ 5502493 h 6858079"/>
              <a:gd name="connsiteX6496" fmla="*/ 565636 w 12192000"/>
              <a:gd name="connsiteY6496" fmla="*/ 5501770 h 6858079"/>
              <a:gd name="connsiteX6497" fmla="*/ 588003 w 12192000"/>
              <a:gd name="connsiteY6497" fmla="*/ 5502132 h 6858079"/>
              <a:gd name="connsiteX6498" fmla="*/ 608567 w 12192000"/>
              <a:gd name="connsiteY6498" fmla="*/ 5502493 h 6858079"/>
              <a:gd name="connsiteX6499" fmla="*/ 612896 w 12192000"/>
              <a:gd name="connsiteY6499" fmla="*/ 5504661 h 6858079"/>
              <a:gd name="connsiteX6500" fmla="*/ 613617 w 12192000"/>
              <a:gd name="connsiteY6500" fmla="*/ 5509359 h 6858079"/>
              <a:gd name="connsiteX6501" fmla="*/ 615060 w 12192000"/>
              <a:gd name="connsiteY6501" fmla="*/ 5563567 h 6858079"/>
              <a:gd name="connsiteX6502" fmla="*/ 614700 w 12192000"/>
              <a:gd name="connsiteY6502" fmla="*/ 5587419 h 6858079"/>
              <a:gd name="connsiteX6503" fmla="*/ 615421 w 12192000"/>
              <a:gd name="connsiteY6503" fmla="*/ 5617414 h 6858079"/>
              <a:gd name="connsiteX6504" fmla="*/ 615421 w 12192000"/>
              <a:gd name="connsiteY6504" fmla="*/ 5672705 h 6858079"/>
              <a:gd name="connsiteX6505" fmla="*/ 614338 w 12192000"/>
              <a:gd name="connsiteY6505" fmla="*/ 5695111 h 6858079"/>
              <a:gd name="connsiteX6506" fmla="*/ 613255 w 12192000"/>
              <a:gd name="connsiteY6506" fmla="*/ 5754739 h 6858079"/>
              <a:gd name="connsiteX6507" fmla="*/ 615421 w 12192000"/>
              <a:gd name="connsiteY6507" fmla="*/ 5786903 h 6858079"/>
              <a:gd name="connsiteX6508" fmla="*/ 617946 w 12192000"/>
              <a:gd name="connsiteY6508" fmla="*/ 5834244 h 6858079"/>
              <a:gd name="connsiteX6509" fmla="*/ 616502 w 12192000"/>
              <a:gd name="connsiteY6509" fmla="*/ 5838220 h 6858079"/>
              <a:gd name="connsiteX6510" fmla="*/ 612896 w 12192000"/>
              <a:gd name="connsiteY6510" fmla="*/ 5839303 h 6858079"/>
              <a:gd name="connsiteX6511" fmla="*/ 610731 w 12192000"/>
              <a:gd name="connsiteY6511" fmla="*/ 5838943 h 6858079"/>
              <a:gd name="connsiteX6512" fmla="*/ 608927 w 12192000"/>
              <a:gd name="connsiteY6512" fmla="*/ 5839665 h 6858079"/>
              <a:gd name="connsiteX6513" fmla="*/ 597743 w 12192000"/>
              <a:gd name="connsiteY6513" fmla="*/ 5840027 h 6858079"/>
              <a:gd name="connsiteX6514" fmla="*/ 561667 w 12192000"/>
              <a:gd name="connsiteY6514" fmla="*/ 5841110 h 6858079"/>
              <a:gd name="connsiteX6515" fmla="*/ 533528 w 12192000"/>
              <a:gd name="connsiteY6515" fmla="*/ 5839665 h 6858079"/>
              <a:gd name="connsiteX6516" fmla="*/ 525592 w 12192000"/>
              <a:gd name="connsiteY6516" fmla="*/ 5839665 h 6858079"/>
              <a:gd name="connsiteX6517" fmla="*/ 503585 w 12192000"/>
              <a:gd name="connsiteY6517" fmla="*/ 5805334 h 6858079"/>
              <a:gd name="connsiteX6518" fmla="*/ 494927 w 12192000"/>
              <a:gd name="connsiteY6518" fmla="*/ 5788710 h 6858079"/>
              <a:gd name="connsiteX6519" fmla="*/ 481939 w 12192000"/>
              <a:gd name="connsiteY6519" fmla="*/ 5766665 h 6858079"/>
              <a:gd name="connsiteX6520" fmla="*/ 459211 w 12192000"/>
              <a:gd name="connsiteY6520" fmla="*/ 5727635 h 6858079"/>
              <a:gd name="connsiteX6521" fmla="*/ 454160 w 12192000"/>
              <a:gd name="connsiteY6521" fmla="*/ 5716795 h 6858079"/>
              <a:gd name="connsiteX6522" fmla="*/ 441895 w 12192000"/>
              <a:gd name="connsiteY6522" fmla="*/ 5693666 h 6858079"/>
              <a:gd name="connsiteX6523" fmla="*/ 437205 w 12192000"/>
              <a:gd name="connsiteY6523" fmla="*/ 5687883 h 6858079"/>
              <a:gd name="connsiteX6524" fmla="*/ 423496 w 12192000"/>
              <a:gd name="connsiteY6524" fmla="*/ 5665839 h 6858079"/>
              <a:gd name="connsiteX6525" fmla="*/ 412313 w 12192000"/>
              <a:gd name="connsiteY6525" fmla="*/ 5644878 h 6858079"/>
              <a:gd name="connsiteX6526" fmla="*/ 407261 w 12192000"/>
              <a:gd name="connsiteY6526" fmla="*/ 5636567 h 6858079"/>
              <a:gd name="connsiteX6527" fmla="*/ 406541 w 12192000"/>
              <a:gd name="connsiteY6527" fmla="*/ 5652106 h 6858079"/>
              <a:gd name="connsiteX6528" fmla="*/ 405819 w 12192000"/>
              <a:gd name="connsiteY6528" fmla="*/ 5664393 h 6858079"/>
              <a:gd name="connsiteX6529" fmla="*/ 406901 w 12192000"/>
              <a:gd name="connsiteY6529" fmla="*/ 5720769 h 6858079"/>
              <a:gd name="connsiteX6530" fmla="*/ 406541 w 12192000"/>
              <a:gd name="connsiteY6530" fmla="*/ 5808225 h 6858079"/>
              <a:gd name="connsiteX6531" fmla="*/ 405819 w 12192000"/>
              <a:gd name="connsiteY6531" fmla="*/ 5832799 h 6858079"/>
              <a:gd name="connsiteX6532" fmla="*/ 406541 w 12192000"/>
              <a:gd name="connsiteY6532" fmla="*/ 5834967 h 6858079"/>
              <a:gd name="connsiteX6533" fmla="*/ 404015 w 12192000"/>
              <a:gd name="connsiteY6533" fmla="*/ 5837496 h 6858079"/>
              <a:gd name="connsiteX6534" fmla="*/ 369381 w 12192000"/>
              <a:gd name="connsiteY6534" fmla="*/ 5841472 h 6858079"/>
              <a:gd name="connsiteX6535" fmla="*/ 349900 w 12192000"/>
              <a:gd name="connsiteY6535" fmla="*/ 5840750 h 6858079"/>
              <a:gd name="connsiteX6536" fmla="*/ 332223 w 12192000"/>
              <a:gd name="connsiteY6536" fmla="*/ 5840388 h 6858079"/>
              <a:gd name="connsiteX6537" fmla="*/ 327534 w 12192000"/>
              <a:gd name="connsiteY6537" fmla="*/ 5836051 h 6858079"/>
              <a:gd name="connsiteX6538" fmla="*/ 329337 w 12192000"/>
              <a:gd name="connsiteY6538" fmla="*/ 5831353 h 6858079"/>
              <a:gd name="connsiteX6539" fmla="*/ 328615 w 12192000"/>
              <a:gd name="connsiteY6539" fmla="*/ 5770640 h 6858079"/>
              <a:gd name="connsiteX6540" fmla="*/ 329337 w 12192000"/>
              <a:gd name="connsiteY6540" fmla="*/ 5753656 h 6858079"/>
              <a:gd name="connsiteX6541" fmla="*/ 330059 w 12192000"/>
              <a:gd name="connsiteY6541" fmla="*/ 5743536 h 6858079"/>
              <a:gd name="connsiteX6542" fmla="*/ 330780 w 12192000"/>
              <a:gd name="connsiteY6542" fmla="*/ 5669452 h 6858079"/>
              <a:gd name="connsiteX6543" fmla="*/ 330059 w 12192000"/>
              <a:gd name="connsiteY6543" fmla="*/ 5654636 h 6858079"/>
              <a:gd name="connsiteX6544" fmla="*/ 329337 w 12192000"/>
              <a:gd name="connsiteY6544" fmla="*/ 5576215 h 6858079"/>
              <a:gd name="connsiteX6545" fmla="*/ 330418 w 12192000"/>
              <a:gd name="connsiteY6545" fmla="*/ 5542968 h 6858079"/>
              <a:gd name="connsiteX6546" fmla="*/ 331502 w 12192000"/>
              <a:gd name="connsiteY6546" fmla="*/ 5506106 h 6858079"/>
              <a:gd name="connsiteX6547" fmla="*/ 332223 w 12192000"/>
              <a:gd name="connsiteY6547" fmla="*/ 5502854 h 6858079"/>
              <a:gd name="connsiteX6548" fmla="*/ 335470 w 12192000"/>
              <a:gd name="connsiteY6548" fmla="*/ 5501408 h 6858079"/>
              <a:gd name="connsiteX6549" fmla="*/ 373350 w 12192000"/>
              <a:gd name="connsiteY6549" fmla="*/ 5500324 h 6858079"/>
              <a:gd name="connsiteX6550" fmla="*/ 308895 w 12192000"/>
              <a:gd name="connsiteY6550" fmla="*/ 5495554 h 6858079"/>
              <a:gd name="connsiteX6551" fmla="*/ 308895 w 12192000"/>
              <a:gd name="connsiteY6551" fmla="*/ 5498922 h 6858079"/>
              <a:gd name="connsiteX6552" fmla="*/ 250126 w 12192000"/>
              <a:gd name="connsiteY6552" fmla="*/ 5500418 h 6858079"/>
              <a:gd name="connsiteX6553" fmla="*/ 250126 w 12192000"/>
              <a:gd name="connsiteY6553" fmla="*/ 5498922 h 6858079"/>
              <a:gd name="connsiteX6554" fmla="*/ 308895 w 12192000"/>
              <a:gd name="connsiteY6554" fmla="*/ 5495554 h 6858079"/>
              <a:gd name="connsiteX6555" fmla="*/ 581319 w 12192000"/>
              <a:gd name="connsiteY6555" fmla="*/ 5493788 h 6858079"/>
              <a:gd name="connsiteX6556" fmla="*/ 609785 w 12192000"/>
              <a:gd name="connsiteY6556" fmla="*/ 5494494 h 6858079"/>
              <a:gd name="connsiteX6557" fmla="*/ 608704 w 12192000"/>
              <a:gd name="connsiteY6557" fmla="*/ 5497321 h 6858079"/>
              <a:gd name="connsiteX6558" fmla="*/ 574113 w 12192000"/>
              <a:gd name="connsiteY6558" fmla="*/ 5497321 h 6858079"/>
              <a:gd name="connsiteX6559" fmla="*/ 540243 w 12192000"/>
              <a:gd name="connsiteY6559" fmla="*/ 5498381 h 6858079"/>
              <a:gd name="connsiteX6560" fmla="*/ 540243 w 12192000"/>
              <a:gd name="connsiteY6560" fmla="*/ 5496614 h 6858079"/>
              <a:gd name="connsiteX6561" fmla="*/ 581319 w 12192000"/>
              <a:gd name="connsiteY6561" fmla="*/ 5493788 h 6858079"/>
              <a:gd name="connsiteX6562" fmla="*/ 308886 w 12192000"/>
              <a:gd name="connsiteY6562" fmla="*/ 5489194 h 6858079"/>
              <a:gd name="connsiteX6563" fmla="*/ 308886 w 12192000"/>
              <a:gd name="connsiteY6563" fmla="*/ 5492863 h 6858079"/>
              <a:gd name="connsiteX6564" fmla="*/ 259669 w 12192000"/>
              <a:gd name="connsiteY6564" fmla="*/ 5492863 h 6858079"/>
              <a:gd name="connsiteX6565" fmla="*/ 259669 w 12192000"/>
              <a:gd name="connsiteY6565" fmla="*/ 5491762 h 6858079"/>
              <a:gd name="connsiteX6566" fmla="*/ 308886 w 12192000"/>
              <a:gd name="connsiteY6566" fmla="*/ 5489194 h 6858079"/>
              <a:gd name="connsiteX6567" fmla="*/ 610990 w 12192000"/>
              <a:gd name="connsiteY6567" fmla="*/ 5488285 h 6858079"/>
              <a:gd name="connsiteX6568" fmla="*/ 610990 w 12192000"/>
              <a:gd name="connsiteY6568" fmla="*/ 5491352 h 6858079"/>
              <a:gd name="connsiteX6569" fmla="*/ 574599 w 12192000"/>
              <a:gd name="connsiteY6569" fmla="*/ 5490670 h 6858079"/>
              <a:gd name="connsiteX6570" fmla="*/ 541484 w 12192000"/>
              <a:gd name="connsiteY6570" fmla="*/ 5491011 h 6858079"/>
              <a:gd name="connsiteX6571" fmla="*/ 541484 w 12192000"/>
              <a:gd name="connsiteY6571" fmla="*/ 5489307 h 6858079"/>
              <a:gd name="connsiteX6572" fmla="*/ 610990 w 12192000"/>
              <a:gd name="connsiteY6572" fmla="*/ 5488285 h 6858079"/>
              <a:gd name="connsiteX6573" fmla="*/ 305695 w 12192000"/>
              <a:gd name="connsiteY6573" fmla="*/ 5484423 h 6858079"/>
              <a:gd name="connsiteX6574" fmla="*/ 305695 w 12192000"/>
              <a:gd name="connsiteY6574" fmla="*/ 5487831 h 6858079"/>
              <a:gd name="connsiteX6575" fmla="*/ 271167 w 12192000"/>
              <a:gd name="connsiteY6575" fmla="*/ 5488512 h 6858079"/>
              <a:gd name="connsiteX6576" fmla="*/ 271167 w 12192000"/>
              <a:gd name="connsiteY6576" fmla="*/ 5486808 h 6858079"/>
              <a:gd name="connsiteX6577" fmla="*/ 305695 w 12192000"/>
              <a:gd name="connsiteY6577" fmla="*/ 5484423 h 6858079"/>
              <a:gd name="connsiteX6578" fmla="*/ 575265 w 12192000"/>
              <a:gd name="connsiteY6578" fmla="*/ 5481684 h 6858079"/>
              <a:gd name="connsiteX6579" fmla="*/ 606231 w 12192000"/>
              <a:gd name="connsiteY6579" fmla="*/ 5483801 h 6858079"/>
              <a:gd name="connsiteX6580" fmla="*/ 605144 w 12192000"/>
              <a:gd name="connsiteY6580" fmla="*/ 5486912 h 6858079"/>
              <a:gd name="connsiteX6581" fmla="*/ 544297 w 12192000"/>
              <a:gd name="connsiteY6581" fmla="*/ 5484838 h 6858079"/>
              <a:gd name="connsiteX6582" fmla="*/ 544297 w 12192000"/>
              <a:gd name="connsiteY6582" fmla="*/ 5483456 h 6858079"/>
              <a:gd name="connsiteX6583" fmla="*/ 575265 w 12192000"/>
              <a:gd name="connsiteY6583" fmla="*/ 5481684 h 6858079"/>
              <a:gd name="connsiteX6584" fmla="*/ 10632008 w 12192000"/>
              <a:gd name="connsiteY6584" fmla="*/ 5481353 h 6858079"/>
              <a:gd name="connsiteX6585" fmla="*/ 10634575 w 12192000"/>
              <a:gd name="connsiteY6585" fmla="*/ 5482754 h 6858079"/>
              <a:gd name="connsiteX6586" fmla="*/ 10628057 w 12192000"/>
              <a:gd name="connsiteY6586" fmla="*/ 5504861 h 6858079"/>
              <a:gd name="connsiteX6587" fmla="*/ 10620809 w 12192000"/>
              <a:gd name="connsiteY6587" fmla="*/ 5530464 h 6858079"/>
              <a:gd name="connsiteX6588" fmla="*/ 10641429 w 12192000"/>
              <a:gd name="connsiteY6588" fmla="*/ 5585047 h 6858079"/>
              <a:gd name="connsiteX6589" fmla="*/ 10639302 w 12192000"/>
              <a:gd name="connsiteY6589" fmla="*/ 5591109 h 6858079"/>
              <a:gd name="connsiteX6590" fmla="*/ 10614164 w 12192000"/>
              <a:gd name="connsiteY6590" fmla="*/ 5539081 h 6858079"/>
              <a:gd name="connsiteX6591" fmla="*/ 10622699 w 12192000"/>
              <a:gd name="connsiteY6591" fmla="*/ 5505473 h 6858079"/>
              <a:gd name="connsiteX6592" fmla="*/ 10632008 w 12192000"/>
              <a:gd name="connsiteY6592" fmla="*/ 5481353 h 6858079"/>
              <a:gd name="connsiteX6593" fmla="*/ 593529 w 12192000"/>
              <a:gd name="connsiteY6593" fmla="*/ 5477574 h 6858079"/>
              <a:gd name="connsiteX6594" fmla="*/ 593529 w 12192000"/>
              <a:gd name="connsiteY6594" fmla="*/ 5480876 h 6858079"/>
              <a:gd name="connsiteX6595" fmla="*/ 555782 w 12192000"/>
              <a:gd name="connsiteY6595" fmla="*/ 5480142 h 6858079"/>
              <a:gd name="connsiteX6596" fmla="*/ 555422 w 12192000"/>
              <a:gd name="connsiteY6596" fmla="*/ 5479042 h 6858079"/>
              <a:gd name="connsiteX6597" fmla="*/ 593529 w 12192000"/>
              <a:gd name="connsiteY6597" fmla="*/ 5477574 h 6858079"/>
              <a:gd name="connsiteX6598" fmla="*/ 11389612 w 12192000"/>
              <a:gd name="connsiteY6598" fmla="*/ 5447174 h 6858079"/>
              <a:gd name="connsiteX6599" fmla="*/ 11347708 w 12192000"/>
              <a:gd name="connsiteY6599" fmla="*/ 5503188 h 6858079"/>
              <a:gd name="connsiteX6600" fmla="*/ 11517025 w 12192000"/>
              <a:gd name="connsiteY6600" fmla="*/ 5517897 h 6858079"/>
              <a:gd name="connsiteX6601" fmla="*/ 11685776 w 12192000"/>
              <a:gd name="connsiteY6601" fmla="*/ 5514503 h 6858079"/>
              <a:gd name="connsiteX6602" fmla="*/ 11686342 w 12192000"/>
              <a:gd name="connsiteY6602" fmla="*/ 5501490 h 6858079"/>
              <a:gd name="connsiteX6603" fmla="*/ 11610460 w 12192000"/>
              <a:gd name="connsiteY6603" fmla="*/ 5495833 h 6858079"/>
              <a:gd name="connsiteX6604" fmla="*/ 11532314 w 12192000"/>
              <a:gd name="connsiteY6604" fmla="*/ 5488478 h 6858079"/>
              <a:gd name="connsiteX6605" fmla="*/ 11389612 w 12192000"/>
              <a:gd name="connsiteY6605" fmla="*/ 5447174 h 6858079"/>
              <a:gd name="connsiteX6606" fmla="*/ 10814551 w 12192000"/>
              <a:gd name="connsiteY6606" fmla="*/ 5432113 h 6858079"/>
              <a:gd name="connsiteX6607" fmla="*/ 10816909 w 12192000"/>
              <a:gd name="connsiteY6607" fmla="*/ 5434280 h 6858079"/>
              <a:gd name="connsiteX6608" fmla="*/ 10813279 w 12192000"/>
              <a:gd name="connsiteY6608" fmla="*/ 5438721 h 6858079"/>
              <a:gd name="connsiteX6609" fmla="*/ 10810347 w 12192000"/>
              <a:gd name="connsiteY6609" fmla="*/ 5436141 h 6858079"/>
              <a:gd name="connsiteX6610" fmla="*/ 10814551 w 12192000"/>
              <a:gd name="connsiteY6610" fmla="*/ 5432113 h 6858079"/>
              <a:gd name="connsiteX6611" fmla="*/ 858032 w 12192000"/>
              <a:gd name="connsiteY6611" fmla="*/ 5412633 h 6858079"/>
              <a:gd name="connsiteX6612" fmla="*/ 861181 w 12192000"/>
              <a:gd name="connsiteY6612" fmla="*/ 5412633 h 6858079"/>
              <a:gd name="connsiteX6613" fmla="*/ 897390 w 12192000"/>
              <a:gd name="connsiteY6613" fmla="*/ 5460772 h 6858079"/>
              <a:gd name="connsiteX6614" fmla="*/ 893455 w 12192000"/>
              <a:gd name="connsiteY6614" fmla="*/ 5467480 h 6858079"/>
              <a:gd name="connsiteX6615" fmla="*/ 858032 w 12192000"/>
              <a:gd name="connsiteY6615" fmla="*/ 5412633 h 6858079"/>
              <a:gd name="connsiteX6616" fmla="*/ 11422456 w 12192000"/>
              <a:gd name="connsiteY6616" fmla="*/ 5409833 h 6858079"/>
              <a:gd name="connsiteX6617" fmla="*/ 11398107 w 12192000"/>
              <a:gd name="connsiteY6617" fmla="*/ 5436424 h 6858079"/>
              <a:gd name="connsiteX6618" fmla="*/ 11548169 w 12192000"/>
              <a:gd name="connsiteY6618" fmla="*/ 5467544 h 6858079"/>
              <a:gd name="connsiteX6619" fmla="*/ 11626315 w 12192000"/>
              <a:gd name="connsiteY6619" fmla="*/ 5471504 h 6858079"/>
              <a:gd name="connsiteX6620" fmla="*/ 11686908 w 12192000"/>
              <a:gd name="connsiteY6620" fmla="*/ 5473767 h 6858079"/>
              <a:gd name="connsiteX6621" fmla="*/ 11687474 w 12192000"/>
              <a:gd name="connsiteY6621" fmla="*/ 5463583 h 6858079"/>
              <a:gd name="connsiteX6622" fmla="*/ 11528916 w 12192000"/>
              <a:gd name="connsiteY6622" fmla="*/ 5438122 h 6858079"/>
              <a:gd name="connsiteX6623" fmla="*/ 11457000 w 12192000"/>
              <a:gd name="connsiteY6623" fmla="*/ 5422280 h 6858079"/>
              <a:gd name="connsiteX6624" fmla="*/ 11422456 w 12192000"/>
              <a:gd name="connsiteY6624" fmla="*/ 5409833 h 6858079"/>
              <a:gd name="connsiteX6625" fmla="*/ 1208595 w 12192000"/>
              <a:gd name="connsiteY6625" fmla="*/ 5396577 h 6858079"/>
              <a:gd name="connsiteX6626" fmla="*/ 1211352 w 12192000"/>
              <a:gd name="connsiteY6626" fmla="*/ 5399351 h 6858079"/>
              <a:gd name="connsiteX6627" fmla="*/ 1052610 w 12192000"/>
              <a:gd name="connsiteY6627" fmla="*/ 5441346 h 6858079"/>
              <a:gd name="connsiteX6628" fmla="*/ 1053004 w 12192000"/>
              <a:gd name="connsiteY6628" fmla="*/ 5440158 h 6858079"/>
              <a:gd name="connsiteX6629" fmla="*/ 1208595 w 12192000"/>
              <a:gd name="connsiteY6629" fmla="*/ 5396577 h 6858079"/>
              <a:gd name="connsiteX6630" fmla="*/ 1202038 w 12192000"/>
              <a:gd name="connsiteY6630" fmla="*/ 5389617 h 6858079"/>
              <a:gd name="connsiteX6631" fmla="*/ 1204002 w 12192000"/>
              <a:gd name="connsiteY6631" fmla="*/ 5393190 h 6858079"/>
              <a:gd name="connsiteX6632" fmla="*/ 1094780 w 12192000"/>
              <a:gd name="connsiteY6632" fmla="*/ 5432893 h 6858079"/>
              <a:gd name="connsiteX6633" fmla="*/ 1094780 w 12192000"/>
              <a:gd name="connsiteY6633" fmla="*/ 5431305 h 6858079"/>
              <a:gd name="connsiteX6634" fmla="*/ 1202038 w 12192000"/>
              <a:gd name="connsiteY6634" fmla="*/ 5389617 h 6858079"/>
              <a:gd name="connsiteX6635" fmla="*/ 1197175 w 12192000"/>
              <a:gd name="connsiteY6635" fmla="*/ 5384012 h 6858079"/>
              <a:gd name="connsiteX6636" fmla="*/ 1198759 w 12192000"/>
              <a:gd name="connsiteY6636" fmla="*/ 5387627 h 6858079"/>
              <a:gd name="connsiteX6637" fmla="*/ 1119161 w 12192000"/>
              <a:gd name="connsiteY6637" fmla="*/ 5418561 h 6858079"/>
              <a:gd name="connsiteX6638" fmla="*/ 1118765 w 12192000"/>
              <a:gd name="connsiteY6638" fmla="*/ 5417355 h 6858079"/>
              <a:gd name="connsiteX6639" fmla="*/ 1197175 w 12192000"/>
              <a:gd name="connsiteY6639" fmla="*/ 5384012 h 6858079"/>
              <a:gd name="connsiteX6640" fmla="*/ 11459830 w 12192000"/>
              <a:gd name="connsiteY6640" fmla="*/ 5371360 h 6858079"/>
              <a:gd name="connsiteX6641" fmla="*/ 11432083 w 12192000"/>
              <a:gd name="connsiteY6641" fmla="*/ 5399083 h 6858079"/>
              <a:gd name="connsiteX6642" fmla="*/ 11432756 w 12192000"/>
              <a:gd name="connsiteY6642" fmla="*/ 5399231 h 6858079"/>
              <a:gd name="connsiteX6643" fmla="*/ 11473421 w 12192000"/>
              <a:gd name="connsiteY6643" fmla="*/ 5408135 h 6858079"/>
              <a:gd name="connsiteX6644" fmla="*/ 11548735 w 12192000"/>
              <a:gd name="connsiteY6644" fmla="*/ 5419451 h 6858079"/>
              <a:gd name="connsiteX6645" fmla="*/ 11688606 w 12192000"/>
              <a:gd name="connsiteY6645" fmla="*/ 5438122 h 6858079"/>
              <a:gd name="connsiteX6646" fmla="*/ 11689172 w 12192000"/>
              <a:gd name="connsiteY6646" fmla="*/ 5426240 h 6858079"/>
              <a:gd name="connsiteX6647" fmla="*/ 11617256 w 12192000"/>
              <a:gd name="connsiteY6647" fmla="*/ 5412662 h 6858079"/>
              <a:gd name="connsiteX6648" fmla="*/ 11554399 w 12192000"/>
              <a:gd name="connsiteY6648" fmla="*/ 5400215 h 6858079"/>
              <a:gd name="connsiteX6649" fmla="*/ 11459830 w 12192000"/>
              <a:gd name="connsiteY6649" fmla="*/ 5371360 h 6858079"/>
              <a:gd name="connsiteX6650" fmla="*/ 10768800 w 12192000"/>
              <a:gd name="connsiteY6650" fmla="*/ 5363199 h 6858079"/>
              <a:gd name="connsiteX6651" fmla="*/ 10771342 w 12192000"/>
              <a:gd name="connsiteY6651" fmla="*/ 5366796 h 6858079"/>
              <a:gd name="connsiteX6652" fmla="*/ 10756443 w 12192000"/>
              <a:gd name="connsiteY6652" fmla="*/ 5379079 h 6858079"/>
              <a:gd name="connsiteX6653" fmla="*/ 10742256 w 12192000"/>
              <a:gd name="connsiteY6653" fmla="*/ 5392315 h 6858079"/>
              <a:gd name="connsiteX6654" fmla="*/ 10738373 w 12192000"/>
              <a:gd name="connsiteY6654" fmla="*/ 5388637 h 6858079"/>
              <a:gd name="connsiteX6655" fmla="*/ 10768800 w 12192000"/>
              <a:gd name="connsiteY6655" fmla="*/ 5363199 h 6858079"/>
              <a:gd name="connsiteX6656" fmla="*/ 862521 w 12192000"/>
              <a:gd name="connsiteY6656" fmla="*/ 5362163 h 6858079"/>
              <a:gd name="connsiteX6657" fmla="*/ 865641 w 12192000"/>
              <a:gd name="connsiteY6657" fmla="*/ 5362560 h 6858079"/>
              <a:gd name="connsiteX6658" fmla="*/ 921804 w 12192000"/>
              <a:gd name="connsiteY6658" fmla="*/ 5460708 h 6858079"/>
              <a:gd name="connsiteX6659" fmla="*/ 919854 w 12192000"/>
              <a:gd name="connsiteY6659" fmla="*/ 5467860 h 6858079"/>
              <a:gd name="connsiteX6660" fmla="*/ 862521 w 12192000"/>
              <a:gd name="connsiteY6660" fmla="*/ 5362163 h 6858079"/>
              <a:gd name="connsiteX6661" fmla="*/ 1277505 w 12192000"/>
              <a:gd name="connsiteY6661" fmla="*/ 5348779 h 6858079"/>
              <a:gd name="connsiteX6662" fmla="*/ 1278292 w 12192000"/>
              <a:gd name="connsiteY6662" fmla="*/ 5349961 h 6858079"/>
              <a:gd name="connsiteX6663" fmla="*/ 1257039 w 12192000"/>
              <a:gd name="connsiteY6663" fmla="*/ 5362181 h 6858079"/>
              <a:gd name="connsiteX6664" fmla="*/ 1237755 w 12192000"/>
              <a:gd name="connsiteY6664" fmla="*/ 5367698 h 6858079"/>
              <a:gd name="connsiteX6665" fmla="*/ 1236967 w 12192000"/>
              <a:gd name="connsiteY6665" fmla="*/ 5364545 h 6858079"/>
              <a:gd name="connsiteX6666" fmla="*/ 1260582 w 12192000"/>
              <a:gd name="connsiteY6666" fmla="*/ 5357451 h 6858079"/>
              <a:gd name="connsiteX6667" fmla="*/ 1277505 w 12192000"/>
              <a:gd name="connsiteY6667" fmla="*/ 5348779 h 6858079"/>
              <a:gd name="connsiteX6668" fmla="*/ 11494940 w 12192000"/>
              <a:gd name="connsiteY6668" fmla="*/ 5338544 h 6858079"/>
              <a:gd name="connsiteX6669" fmla="*/ 11470589 w 12192000"/>
              <a:gd name="connsiteY6669" fmla="*/ 5361176 h 6858079"/>
              <a:gd name="connsiteX6670" fmla="*/ 11575352 w 12192000"/>
              <a:gd name="connsiteY6670" fmla="*/ 5380978 h 6858079"/>
              <a:gd name="connsiteX6671" fmla="*/ 11624051 w 12192000"/>
              <a:gd name="connsiteY6671" fmla="*/ 5389465 h 6858079"/>
              <a:gd name="connsiteX6672" fmla="*/ 11690306 w 12192000"/>
              <a:gd name="connsiteY6672" fmla="*/ 5401912 h 6858079"/>
              <a:gd name="connsiteX6673" fmla="*/ 11691438 w 12192000"/>
              <a:gd name="connsiteY6673" fmla="*/ 5372492 h 6858079"/>
              <a:gd name="connsiteX6674" fmla="*/ 11494940 w 12192000"/>
              <a:gd name="connsiteY6674" fmla="*/ 5338544 h 6858079"/>
              <a:gd name="connsiteX6675" fmla="*/ 10783506 w 12192000"/>
              <a:gd name="connsiteY6675" fmla="*/ 5336748 h 6858079"/>
              <a:gd name="connsiteX6676" fmla="*/ 10785000 w 12192000"/>
              <a:gd name="connsiteY6676" fmla="*/ 5338265 h 6858079"/>
              <a:gd name="connsiteX6677" fmla="*/ 10768099 w 12192000"/>
              <a:gd name="connsiteY6677" fmla="*/ 5352174 h 6858079"/>
              <a:gd name="connsiteX6678" fmla="*/ 10749925 w 12192000"/>
              <a:gd name="connsiteY6678" fmla="*/ 5366053 h 6858079"/>
              <a:gd name="connsiteX6679" fmla="*/ 10746653 w 12192000"/>
              <a:gd name="connsiteY6679" fmla="*/ 5362814 h 6858079"/>
              <a:gd name="connsiteX6680" fmla="*/ 10783506 w 12192000"/>
              <a:gd name="connsiteY6680" fmla="*/ 5336748 h 6858079"/>
              <a:gd name="connsiteX6681" fmla="*/ 1288307 w 12192000"/>
              <a:gd name="connsiteY6681" fmla="*/ 5334468 h 6858079"/>
              <a:gd name="connsiteX6682" fmla="*/ 1289509 w 12192000"/>
              <a:gd name="connsiteY6682" fmla="*/ 5335276 h 6858079"/>
              <a:gd name="connsiteX6683" fmla="*/ 1236610 w 12192000"/>
              <a:gd name="connsiteY6683" fmla="*/ 5361110 h 6858079"/>
              <a:gd name="connsiteX6684" fmla="*/ 1236208 w 12192000"/>
              <a:gd name="connsiteY6684" fmla="*/ 5358284 h 6858079"/>
              <a:gd name="connsiteX6685" fmla="*/ 1288307 w 12192000"/>
              <a:gd name="connsiteY6685" fmla="*/ 5334468 h 6858079"/>
              <a:gd name="connsiteX6686" fmla="*/ 1299568 w 12192000"/>
              <a:gd name="connsiteY6686" fmla="*/ 5320525 h 6858079"/>
              <a:gd name="connsiteX6687" fmla="*/ 1299964 w 12192000"/>
              <a:gd name="connsiteY6687" fmla="*/ 5320912 h 6858079"/>
              <a:gd name="connsiteX6688" fmla="*/ 1265502 w 12192000"/>
              <a:gd name="connsiteY6688" fmla="*/ 5341028 h 6858079"/>
              <a:gd name="connsiteX6689" fmla="*/ 1236586 w 12192000"/>
              <a:gd name="connsiteY6689" fmla="*/ 5349925 h 6858079"/>
              <a:gd name="connsiteX6690" fmla="*/ 1235794 w 12192000"/>
              <a:gd name="connsiteY6690" fmla="*/ 5349538 h 6858079"/>
              <a:gd name="connsiteX6691" fmla="*/ 1235398 w 12192000"/>
              <a:gd name="connsiteY6691" fmla="*/ 5349538 h 6858079"/>
              <a:gd name="connsiteX6692" fmla="*/ 1235398 w 12192000"/>
              <a:gd name="connsiteY6692" fmla="*/ 5349152 h 6858079"/>
              <a:gd name="connsiteX6693" fmla="*/ 1236190 w 12192000"/>
              <a:gd name="connsiteY6693" fmla="*/ 5346831 h 6858079"/>
              <a:gd name="connsiteX6694" fmla="*/ 1299568 w 12192000"/>
              <a:gd name="connsiteY6694" fmla="*/ 5320525 h 6858079"/>
              <a:gd name="connsiteX6695" fmla="*/ 10803194 w 12192000"/>
              <a:gd name="connsiteY6695" fmla="*/ 5306767 h 6858079"/>
              <a:gd name="connsiteX6696" fmla="*/ 10805835 w 12192000"/>
              <a:gd name="connsiteY6696" fmla="*/ 5308667 h 6858079"/>
              <a:gd name="connsiteX6697" fmla="*/ 10756987 w 12192000"/>
              <a:gd name="connsiteY6697" fmla="*/ 5345004 h 6858079"/>
              <a:gd name="connsiteX6698" fmla="*/ 10754818 w 12192000"/>
              <a:gd name="connsiteY6698" fmla="*/ 5341211 h 6858079"/>
              <a:gd name="connsiteX6699" fmla="*/ 10803194 w 12192000"/>
              <a:gd name="connsiteY6699" fmla="*/ 5306767 h 6858079"/>
              <a:gd name="connsiteX6700" fmla="*/ 1188179 w 12192000"/>
              <a:gd name="connsiteY6700" fmla="*/ 5302173 h 6858079"/>
              <a:gd name="connsiteX6701" fmla="*/ 1190974 w 12192000"/>
              <a:gd name="connsiteY6701" fmla="*/ 5308486 h 6858079"/>
              <a:gd name="connsiteX6702" fmla="*/ 1157835 w 12192000"/>
              <a:gd name="connsiteY6702" fmla="*/ 5327821 h 6858079"/>
              <a:gd name="connsiteX6703" fmla="*/ 1153842 w 12192000"/>
              <a:gd name="connsiteY6703" fmla="*/ 5323480 h 6858079"/>
              <a:gd name="connsiteX6704" fmla="*/ 1188179 w 12192000"/>
              <a:gd name="connsiteY6704" fmla="*/ 5302173 h 6858079"/>
              <a:gd name="connsiteX6705" fmla="*/ 11544772 w 12192000"/>
              <a:gd name="connsiteY6705" fmla="*/ 5294980 h 6858079"/>
              <a:gd name="connsiteX6706" fmla="*/ 11508531 w 12192000"/>
              <a:gd name="connsiteY6706" fmla="*/ 5326097 h 6858079"/>
              <a:gd name="connsiteX6707" fmla="*/ 11692570 w 12192000"/>
              <a:gd name="connsiteY6707" fmla="*/ 5347031 h 6858079"/>
              <a:gd name="connsiteX6708" fmla="*/ 11693704 w 12192000"/>
              <a:gd name="connsiteY6708" fmla="*/ 5314781 h 6858079"/>
              <a:gd name="connsiteX6709" fmla="*/ 11692570 w 12192000"/>
              <a:gd name="connsiteY6709" fmla="*/ 5314781 h 6858079"/>
              <a:gd name="connsiteX6710" fmla="*/ 11644436 w 12192000"/>
              <a:gd name="connsiteY6710" fmla="*/ 5309689 h 6858079"/>
              <a:gd name="connsiteX6711" fmla="*/ 11601400 w 12192000"/>
              <a:gd name="connsiteY6711" fmla="*/ 5307426 h 6858079"/>
              <a:gd name="connsiteX6712" fmla="*/ 11544772 w 12192000"/>
              <a:gd name="connsiteY6712" fmla="*/ 5294980 h 6858079"/>
              <a:gd name="connsiteX6713" fmla="*/ 1187308 w 12192000"/>
              <a:gd name="connsiteY6713" fmla="*/ 5287869 h 6858079"/>
              <a:gd name="connsiteX6714" fmla="*/ 1189279 w 12192000"/>
              <a:gd name="connsiteY6714" fmla="*/ 5293118 h 6858079"/>
              <a:gd name="connsiteX6715" fmla="*/ 1171148 w 12192000"/>
              <a:gd name="connsiteY6715" fmla="*/ 5302402 h 6858079"/>
              <a:gd name="connsiteX6716" fmla="*/ 1156171 w 12192000"/>
              <a:gd name="connsiteY6716" fmla="*/ 5312897 h 6858079"/>
              <a:gd name="connsiteX6717" fmla="*/ 1153806 w 12192000"/>
              <a:gd name="connsiteY6717" fmla="*/ 5308456 h 6858079"/>
              <a:gd name="connsiteX6718" fmla="*/ 1187308 w 12192000"/>
              <a:gd name="connsiteY6718" fmla="*/ 5287869 h 6858079"/>
              <a:gd name="connsiteX6719" fmla="*/ 10820763 w 12192000"/>
              <a:gd name="connsiteY6719" fmla="*/ 5283708 h 6858079"/>
              <a:gd name="connsiteX6720" fmla="*/ 10822133 w 12192000"/>
              <a:gd name="connsiteY6720" fmla="*/ 5286040 h 6858079"/>
              <a:gd name="connsiteX6721" fmla="*/ 10794553 w 12192000"/>
              <a:gd name="connsiteY6721" fmla="*/ 5311065 h 6858079"/>
              <a:gd name="connsiteX6722" fmla="*/ 10771197 w 12192000"/>
              <a:gd name="connsiteY6722" fmla="*/ 5324772 h 6858079"/>
              <a:gd name="connsiteX6723" fmla="*/ 10770178 w 12192000"/>
              <a:gd name="connsiteY6723" fmla="*/ 5321348 h 6858079"/>
              <a:gd name="connsiteX6724" fmla="*/ 10782073 w 12192000"/>
              <a:gd name="connsiteY6724" fmla="*/ 5315099 h 6858079"/>
              <a:gd name="connsiteX6725" fmla="*/ 10796659 w 12192000"/>
              <a:gd name="connsiteY6725" fmla="*/ 5304505 h 6858079"/>
              <a:gd name="connsiteX6726" fmla="*/ 10820763 w 12192000"/>
              <a:gd name="connsiteY6726" fmla="*/ 5283708 h 6858079"/>
              <a:gd name="connsiteX6727" fmla="*/ 1184087 w 12192000"/>
              <a:gd name="connsiteY6727" fmla="*/ 5273523 h 6858079"/>
              <a:gd name="connsiteX6728" fmla="*/ 1185260 w 12192000"/>
              <a:gd name="connsiteY6728" fmla="*/ 5277779 h 6858079"/>
              <a:gd name="connsiteX6729" fmla="*/ 1168456 w 12192000"/>
              <a:gd name="connsiteY6729" fmla="*/ 5285128 h 6858079"/>
              <a:gd name="connsiteX6730" fmla="*/ 1152824 w 12192000"/>
              <a:gd name="connsiteY6730" fmla="*/ 5295573 h 6858079"/>
              <a:gd name="connsiteX6731" fmla="*/ 1150870 w 12192000"/>
              <a:gd name="connsiteY6731" fmla="*/ 5292478 h 6858079"/>
              <a:gd name="connsiteX6732" fmla="*/ 1184087 w 12192000"/>
              <a:gd name="connsiteY6732" fmla="*/ 5273523 h 6858079"/>
              <a:gd name="connsiteX6733" fmla="*/ 10987757 w 12192000"/>
              <a:gd name="connsiteY6733" fmla="*/ 5270181 h 6858079"/>
              <a:gd name="connsiteX6734" fmla="*/ 10988926 w 12192000"/>
              <a:gd name="connsiteY6734" fmla="*/ 5271021 h 6858079"/>
              <a:gd name="connsiteX6735" fmla="*/ 10952665 w 12192000"/>
              <a:gd name="connsiteY6735" fmla="*/ 5317113 h 6858079"/>
              <a:gd name="connsiteX6736" fmla="*/ 10915170 w 12192000"/>
              <a:gd name="connsiteY6736" fmla="*/ 5355675 h 6858079"/>
              <a:gd name="connsiteX6737" fmla="*/ 10826018 w 12192000"/>
              <a:gd name="connsiteY6737" fmla="*/ 5429695 h 6858079"/>
              <a:gd name="connsiteX6738" fmla="*/ 10822103 w 12192000"/>
              <a:gd name="connsiteY6738" fmla="*/ 5424664 h 6858079"/>
              <a:gd name="connsiteX6739" fmla="*/ 10908946 w 12192000"/>
              <a:gd name="connsiteY6739" fmla="*/ 5353854 h 6858079"/>
              <a:gd name="connsiteX6740" fmla="*/ 10951176 w 12192000"/>
              <a:gd name="connsiteY6740" fmla="*/ 5311172 h 6858079"/>
              <a:gd name="connsiteX6741" fmla="*/ 10987757 w 12192000"/>
              <a:gd name="connsiteY6741" fmla="*/ 5270181 h 6858079"/>
              <a:gd name="connsiteX6742" fmla="*/ 10837055 w 12192000"/>
              <a:gd name="connsiteY6742" fmla="*/ 5261061 h 6858079"/>
              <a:gd name="connsiteX6743" fmla="*/ 10839398 w 12192000"/>
              <a:gd name="connsiteY6743" fmla="*/ 5264088 h 6858079"/>
              <a:gd name="connsiteX6744" fmla="*/ 10810522 w 12192000"/>
              <a:gd name="connsiteY6744" fmla="*/ 5285375 h 6858079"/>
              <a:gd name="connsiteX6745" fmla="*/ 10782238 w 12192000"/>
              <a:gd name="connsiteY6745" fmla="*/ 5303955 h 6858079"/>
              <a:gd name="connsiteX6746" fmla="*/ 10780234 w 12192000"/>
              <a:gd name="connsiteY6746" fmla="*/ 5299829 h 6858079"/>
              <a:gd name="connsiteX6747" fmla="*/ 10837055 w 12192000"/>
              <a:gd name="connsiteY6747" fmla="*/ 5261061 h 6858079"/>
              <a:gd name="connsiteX6748" fmla="*/ 1185217 w 12192000"/>
              <a:gd name="connsiteY6748" fmla="*/ 5257755 h 6858079"/>
              <a:gd name="connsiteX6749" fmla="*/ 1186013 w 12192000"/>
              <a:gd name="connsiteY6749" fmla="*/ 5261809 h 6858079"/>
              <a:gd name="connsiteX6750" fmla="*/ 1176065 w 12192000"/>
              <a:gd name="connsiteY6750" fmla="*/ 5265458 h 6858079"/>
              <a:gd name="connsiteX6751" fmla="*/ 1166914 w 12192000"/>
              <a:gd name="connsiteY6751" fmla="*/ 5270728 h 6858079"/>
              <a:gd name="connsiteX6752" fmla="*/ 1149008 w 12192000"/>
              <a:gd name="connsiteY6752" fmla="*/ 5283700 h 6858079"/>
              <a:gd name="connsiteX6753" fmla="*/ 1147019 w 12192000"/>
              <a:gd name="connsiteY6753" fmla="*/ 5280863 h 6858079"/>
              <a:gd name="connsiteX6754" fmla="*/ 1166118 w 12192000"/>
              <a:gd name="connsiteY6754" fmla="*/ 5265052 h 6858079"/>
              <a:gd name="connsiteX6755" fmla="*/ 1185217 w 12192000"/>
              <a:gd name="connsiteY6755" fmla="*/ 5257755 h 6858079"/>
              <a:gd name="connsiteX6756" fmla="*/ 11601966 w 12192000"/>
              <a:gd name="connsiteY6756" fmla="*/ 5251414 h 6858079"/>
              <a:gd name="connsiteX6757" fmla="*/ 11557231 w 12192000"/>
              <a:gd name="connsiteY6757" fmla="*/ 5284794 h 6858079"/>
              <a:gd name="connsiteX6758" fmla="*/ 11622919 w 12192000"/>
              <a:gd name="connsiteY6758" fmla="*/ 5287058 h 6858079"/>
              <a:gd name="connsiteX6759" fmla="*/ 11694836 w 12192000"/>
              <a:gd name="connsiteY6759" fmla="*/ 5292715 h 6858079"/>
              <a:gd name="connsiteX6760" fmla="*/ 11696534 w 12192000"/>
              <a:gd name="connsiteY6760" fmla="*/ 5269519 h 6858079"/>
              <a:gd name="connsiteX6761" fmla="*/ 11601966 w 12192000"/>
              <a:gd name="connsiteY6761" fmla="*/ 5251414 h 6858079"/>
              <a:gd name="connsiteX6762" fmla="*/ 10852475 w 12192000"/>
              <a:gd name="connsiteY6762" fmla="*/ 5241424 h 6858079"/>
              <a:gd name="connsiteX6763" fmla="*/ 10853418 w 12192000"/>
              <a:gd name="connsiteY6763" fmla="*/ 5242547 h 6858079"/>
              <a:gd name="connsiteX6764" fmla="*/ 10820124 w 12192000"/>
              <a:gd name="connsiteY6764" fmla="*/ 5264493 h 6858079"/>
              <a:gd name="connsiteX6765" fmla="*/ 10801316 w 12192000"/>
              <a:gd name="connsiteY6765" fmla="*/ 5277254 h 6858079"/>
              <a:gd name="connsiteX6766" fmla="*/ 10792404 w 12192000"/>
              <a:gd name="connsiteY6766" fmla="*/ 5285993 h 6858079"/>
              <a:gd name="connsiteX6767" fmla="*/ 10788752 w 12192000"/>
              <a:gd name="connsiteY6767" fmla="*/ 5285594 h 6858079"/>
              <a:gd name="connsiteX6768" fmla="*/ 10812763 w 12192000"/>
              <a:gd name="connsiteY6768" fmla="*/ 5264991 h 6858079"/>
              <a:gd name="connsiteX6769" fmla="*/ 10852475 w 12192000"/>
              <a:gd name="connsiteY6769" fmla="*/ 5241424 h 6858079"/>
              <a:gd name="connsiteX6770" fmla="*/ 1177308 w 12192000"/>
              <a:gd name="connsiteY6770" fmla="*/ 5240937 h 6858079"/>
              <a:gd name="connsiteX6771" fmla="*/ 1186411 w 12192000"/>
              <a:gd name="connsiteY6771" fmla="*/ 5241444 h 6858079"/>
              <a:gd name="connsiteX6772" fmla="*/ 1185615 w 12192000"/>
              <a:gd name="connsiteY6772" fmla="*/ 5244688 h 6858079"/>
              <a:gd name="connsiteX6773" fmla="*/ 1176861 w 12192000"/>
              <a:gd name="connsiteY6773" fmla="*/ 5247120 h 6858079"/>
              <a:gd name="connsiteX6774" fmla="*/ 1166516 w 12192000"/>
              <a:gd name="connsiteY6774" fmla="*/ 5252796 h 6858079"/>
              <a:gd name="connsiteX6775" fmla="*/ 1148212 w 12192000"/>
              <a:gd name="connsiteY6775" fmla="*/ 5264957 h 6858079"/>
              <a:gd name="connsiteX6776" fmla="*/ 1147019 w 12192000"/>
              <a:gd name="connsiteY6776" fmla="*/ 5263335 h 6858079"/>
              <a:gd name="connsiteX6777" fmla="*/ 1168505 w 12192000"/>
              <a:gd name="connsiteY6777" fmla="*/ 5245904 h 6858079"/>
              <a:gd name="connsiteX6778" fmla="*/ 1177308 w 12192000"/>
              <a:gd name="connsiteY6778" fmla="*/ 5240937 h 6858079"/>
              <a:gd name="connsiteX6779" fmla="*/ 10971332 w 12192000"/>
              <a:gd name="connsiteY6779" fmla="*/ 5234740 h 6858079"/>
              <a:gd name="connsiteX6780" fmla="*/ 10972064 w 12192000"/>
              <a:gd name="connsiteY6780" fmla="*/ 5238206 h 6858079"/>
              <a:gd name="connsiteX6781" fmla="*/ 10969880 w 12192000"/>
              <a:gd name="connsiteY6781" fmla="*/ 5241242 h 6858079"/>
              <a:gd name="connsiteX6782" fmla="*/ 10969443 w 12192000"/>
              <a:gd name="connsiteY6782" fmla="*/ 5241850 h 6858079"/>
              <a:gd name="connsiteX6783" fmla="*/ 10968132 w 12192000"/>
              <a:gd name="connsiteY6783" fmla="*/ 5243672 h 6858079"/>
              <a:gd name="connsiteX6784" fmla="*/ 10963880 w 12192000"/>
              <a:gd name="connsiteY6784" fmla="*/ 5240613 h 6858079"/>
              <a:gd name="connsiteX6785" fmla="*/ 10965106 w 12192000"/>
              <a:gd name="connsiteY6785" fmla="*/ 5238268 h 6858079"/>
              <a:gd name="connsiteX6786" fmla="*/ 10965543 w 12192000"/>
              <a:gd name="connsiteY6786" fmla="*/ 5237661 h 6858079"/>
              <a:gd name="connsiteX6787" fmla="*/ 10967813 w 12192000"/>
              <a:gd name="connsiteY6787" fmla="*/ 5235147 h 6858079"/>
              <a:gd name="connsiteX6788" fmla="*/ 10971332 w 12192000"/>
              <a:gd name="connsiteY6788" fmla="*/ 5234740 h 6858079"/>
              <a:gd name="connsiteX6789" fmla="*/ 0 w 12192000"/>
              <a:gd name="connsiteY6789" fmla="*/ 5229140 h 6858079"/>
              <a:gd name="connsiteX6790" fmla="*/ 2608 w 12192000"/>
              <a:gd name="connsiteY6790" fmla="*/ 5278117 h 6858079"/>
              <a:gd name="connsiteX6791" fmla="*/ 5752 w 12192000"/>
              <a:gd name="connsiteY6791" fmla="*/ 5288194 h 6858079"/>
              <a:gd name="connsiteX6792" fmla="*/ 3369 w 12192000"/>
              <a:gd name="connsiteY6792" fmla="*/ 5293299 h 6858079"/>
              <a:gd name="connsiteX6793" fmla="*/ 0 w 12192000"/>
              <a:gd name="connsiteY6793" fmla="*/ 5295663 h 6858079"/>
              <a:gd name="connsiteX6794" fmla="*/ 1182015 w 12192000"/>
              <a:gd name="connsiteY6794" fmla="*/ 5222459 h 6858079"/>
              <a:gd name="connsiteX6795" fmla="*/ 1184410 w 12192000"/>
              <a:gd name="connsiteY6795" fmla="*/ 5226715 h 6858079"/>
              <a:gd name="connsiteX6796" fmla="*/ 1148076 w 12192000"/>
              <a:gd name="connsiteY6796" fmla="*/ 5247217 h 6858079"/>
              <a:gd name="connsiteX6797" fmla="*/ 1146080 w 12192000"/>
              <a:gd name="connsiteY6797" fmla="*/ 5243736 h 6858079"/>
              <a:gd name="connsiteX6798" fmla="*/ 1182015 w 12192000"/>
              <a:gd name="connsiteY6798" fmla="*/ 5222459 h 6858079"/>
              <a:gd name="connsiteX6799" fmla="*/ 10862992 w 12192000"/>
              <a:gd name="connsiteY6799" fmla="*/ 5217633 h 6858079"/>
              <a:gd name="connsiteX6800" fmla="*/ 10864614 w 12192000"/>
              <a:gd name="connsiteY6800" fmla="*/ 5219681 h 6858079"/>
              <a:gd name="connsiteX6801" fmla="*/ 10818275 w 12192000"/>
              <a:gd name="connsiteY6801" fmla="*/ 5251505 h 6858079"/>
              <a:gd name="connsiteX6802" fmla="*/ 10798630 w 12192000"/>
              <a:gd name="connsiteY6802" fmla="*/ 5264670 h 6858079"/>
              <a:gd name="connsiteX6803" fmla="*/ 10796342 w 12192000"/>
              <a:gd name="connsiteY6803" fmla="*/ 5261703 h 6858079"/>
              <a:gd name="connsiteX6804" fmla="*/ 10797220 w 12192000"/>
              <a:gd name="connsiteY6804" fmla="*/ 5259253 h 6858079"/>
              <a:gd name="connsiteX6805" fmla="*/ 10800139 w 12192000"/>
              <a:gd name="connsiteY6805" fmla="*/ 5258270 h 6858079"/>
              <a:gd name="connsiteX6806" fmla="*/ 10806979 w 12192000"/>
              <a:gd name="connsiteY6806" fmla="*/ 5253065 h 6858079"/>
              <a:gd name="connsiteX6807" fmla="*/ 10818283 w 12192000"/>
              <a:gd name="connsiteY6807" fmla="*/ 5245347 h 6858079"/>
              <a:gd name="connsiteX6808" fmla="*/ 10862992 w 12192000"/>
              <a:gd name="connsiteY6808" fmla="*/ 5217633 h 6858079"/>
              <a:gd name="connsiteX6809" fmla="*/ 11658594 w 12192000"/>
              <a:gd name="connsiteY6809" fmla="*/ 5210676 h 6858079"/>
              <a:gd name="connsiteX6810" fmla="*/ 11641606 w 12192000"/>
              <a:gd name="connsiteY6810" fmla="*/ 5223690 h 6858079"/>
              <a:gd name="connsiteX6811" fmla="*/ 11616690 w 12192000"/>
              <a:gd name="connsiteY6811" fmla="*/ 5240664 h 6858079"/>
              <a:gd name="connsiteX6812" fmla="*/ 11698800 w 12192000"/>
              <a:gd name="connsiteY6812" fmla="*/ 5246321 h 6858079"/>
              <a:gd name="connsiteX6813" fmla="*/ 11702197 w 12192000"/>
              <a:gd name="connsiteY6813" fmla="*/ 5221992 h 6858079"/>
              <a:gd name="connsiteX6814" fmla="*/ 11671053 w 12192000"/>
              <a:gd name="connsiteY6814" fmla="*/ 5214637 h 6858079"/>
              <a:gd name="connsiteX6815" fmla="*/ 11658594 w 12192000"/>
              <a:gd name="connsiteY6815" fmla="*/ 5210676 h 6858079"/>
              <a:gd name="connsiteX6816" fmla="*/ 1185090 w 12192000"/>
              <a:gd name="connsiteY6816" fmla="*/ 5202542 h 6858079"/>
              <a:gd name="connsiteX6817" fmla="*/ 1186637 w 12192000"/>
              <a:gd name="connsiteY6817" fmla="*/ 5207216 h 6858079"/>
              <a:gd name="connsiteX6818" fmla="*/ 1169229 w 12192000"/>
              <a:gd name="connsiteY6818" fmla="*/ 5216561 h 6858079"/>
              <a:gd name="connsiteX6819" fmla="*/ 1150660 w 12192000"/>
              <a:gd name="connsiteY6819" fmla="*/ 5229799 h 6858079"/>
              <a:gd name="connsiteX6820" fmla="*/ 1148726 w 12192000"/>
              <a:gd name="connsiteY6820" fmla="*/ 5227463 h 6858079"/>
              <a:gd name="connsiteX6821" fmla="*/ 1185090 w 12192000"/>
              <a:gd name="connsiteY6821" fmla="*/ 5202542 h 6858079"/>
              <a:gd name="connsiteX6822" fmla="*/ 11755427 w 12192000"/>
              <a:gd name="connsiteY6822" fmla="*/ 5201058 h 6858079"/>
              <a:gd name="connsiteX6823" fmla="*/ 11750331 w 12192000"/>
              <a:gd name="connsiteY6823" fmla="*/ 5232742 h 6858079"/>
              <a:gd name="connsiteX6824" fmla="*/ 11740704 w 12192000"/>
              <a:gd name="connsiteY6824" fmla="*/ 5603331 h 6858079"/>
              <a:gd name="connsiteX6825" fmla="*/ 11740138 w 12192000"/>
              <a:gd name="connsiteY6825" fmla="*/ 5632186 h 6858079"/>
              <a:gd name="connsiteX6826" fmla="*/ 12047626 w 12192000"/>
              <a:gd name="connsiteY6826" fmla="*/ 5581831 h 6858079"/>
              <a:gd name="connsiteX6827" fmla="*/ 12146725 w 12192000"/>
              <a:gd name="connsiteY6827" fmla="*/ 5549017 h 6858079"/>
              <a:gd name="connsiteX6828" fmla="*/ 12024409 w 12192000"/>
              <a:gd name="connsiteY6828" fmla="*/ 5408135 h 6858079"/>
              <a:gd name="connsiteX6829" fmla="*/ 11864153 w 12192000"/>
              <a:gd name="connsiteY6829" fmla="*/ 5279703 h 6858079"/>
              <a:gd name="connsiteX6830" fmla="*/ 11755427 w 12192000"/>
              <a:gd name="connsiteY6830" fmla="*/ 5201058 h 6858079"/>
              <a:gd name="connsiteX6831" fmla="*/ 10870540 w 12192000"/>
              <a:gd name="connsiteY6831" fmla="*/ 5196970 h 6858079"/>
              <a:gd name="connsiteX6832" fmla="*/ 10872415 w 12192000"/>
              <a:gd name="connsiteY6832" fmla="*/ 5199204 h 6858079"/>
              <a:gd name="connsiteX6833" fmla="*/ 10835199 w 12192000"/>
              <a:gd name="connsiteY6833" fmla="*/ 5223706 h 6858079"/>
              <a:gd name="connsiteX6834" fmla="*/ 10805882 w 12192000"/>
              <a:gd name="connsiteY6834" fmla="*/ 5243281 h 6858079"/>
              <a:gd name="connsiteX6835" fmla="*/ 10801889 w 12192000"/>
              <a:gd name="connsiteY6835" fmla="*/ 5242177 h 6858079"/>
              <a:gd name="connsiteX6836" fmla="*/ 10823705 w 12192000"/>
              <a:gd name="connsiteY6836" fmla="*/ 5225162 h 6858079"/>
              <a:gd name="connsiteX6837" fmla="*/ 10870540 w 12192000"/>
              <a:gd name="connsiteY6837" fmla="*/ 5196970 h 6858079"/>
              <a:gd name="connsiteX6838" fmla="*/ 1189253 w 12192000"/>
              <a:gd name="connsiteY6838" fmla="*/ 5187249 h 6858079"/>
              <a:gd name="connsiteX6839" fmla="*/ 1190841 w 12192000"/>
              <a:gd name="connsiteY6839" fmla="*/ 5191093 h 6858079"/>
              <a:gd name="connsiteX6840" fmla="*/ 1151139 w 12192000"/>
              <a:gd name="connsiteY6840" fmla="*/ 5214152 h 6858079"/>
              <a:gd name="connsiteX6841" fmla="*/ 1149153 w 12192000"/>
              <a:gd name="connsiteY6841" fmla="*/ 5211078 h 6858079"/>
              <a:gd name="connsiteX6842" fmla="*/ 1189253 w 12192000"/>
              <a:gd name="connsiteY6842" fmla="*/ 5187249 h 6858079"/>
              <a:gd name="connsiteX6843" fmla="*/ 11645002 w 12192000"/>
              <a:gd name="connsiteY6843" fmla="*/ 5180691 h 6858079"/>
              <a:gd name="connsiteX6844" fmla="*/ 11599701 w 12192000"/>
              <a:gd name="connsiteY6844" fmla="*/ 5185217 h 6858079"/>
              <a:gd name="connsiteX6845" fmla="*/ 11469457 w 12192000"/>
              <a:gd name="connsiteY6845" fmla="*/ 5209546 h 6858079"/>
              <a:gd name="connsiteX6846" fmla="*/ 11307502 w 12192000"/>
              <a:gd name="connsiteY6846" fmla="*/ 5275176 h 6858079"/>
              <a:gd name="connsiteX6847" fmla="*/ 11279755 w 12192000"/>
              <a:gd name="connsiteY6847" fmla="*/ 5292149 h 6858079"/>
              <a:gd name="connsiteX6848" fmla="*/ 11050413 w 12192000"/>
              <a:gd name="connsiteY6848" fmla="*/ 5497529 h 6858079"/>
              <a:gd name="connsiteX6849" fmla="*/ 11251441 w 12192000"/>
              <a:gd name="connsiteY6849" fmla="*/ 5582397 h 6858079"/>
              <a:gd name="connsiteX6850" fmla="*/ 11419058 w 12192000"/>
              <a:gd name="connsiteY6850" fmla="*/ 5353821 h 6858079"/>
              <a:gd name="connsiteX6851" fmla="*/ 11569688 w 12192000"/>
              <a:gd name="connsiteY6851" fmla="*/ 5229914 h 6858079"/>
              <a:gd name="connsiteX6852" fmla="*/ 11645002 w 12192000"/>
              <a:gd name="connsiteY6852" fmla="*/ 5180691 h 6858079"/>
              <a:gd name="connsiteX6853" fmla="*/ 11710691 w 12192000"/>
              <a:gd name="connsiteY6853" fmla="*/ 5174467 h 6858079"/>
              <a:gd name="connsiteX6854" fmla="*/ 11706161 w 12192000"/>
              <a:gd name="connsiteY6854" fmla="*/ 5175032 h 6858079"/>
              <a:gd name="connsiteX6855" fmla="*/ 11672751 w 12192000"/>
              <a:gd name="connsiteY6855" fmla="*/ 5199362 h 6858079"/>
              <a:gd name="connsiteX6856" fmla="*/ 11705595 w 12192000"/>
              <a:gd name="connsiteY6856" fmla="*/ 5202191 h 6858079"/>
              <a:gd name="connsiteX6857" fmla="*/ 11710691 w 12192000"/>
              <a:gd name="connsiteY6857" fmla="*/ 5174467 h 6858079"/>
              <a:gd name="connsiteX6858" fmla="*/ 10791202 w 12192000"/>
              <a:gd name="connsiteY6858" fmla="*/ 5172322 h 6858079"/>
              <a:gd name="connsiteX6859" fmla="*/ 10792880 w 12192000"/>
              <a:gd name="connsiteY6859" fmla="*/ 5173084 h 6858079"/>
              <a:gd name="connsiteX6860" fmla="*/ 10784699 w 12192000"/>
              <a:gd name="connsiteY6860" fmla="*/ 5194355 h 6858079"/>
              <a:gd name="connsiteX6861" fmla="*/ 10775181 w 12192000"/>
              <a:gd name="connsiteY6861" fmla="*/ 5213774 h 6858079"/>
              <a:gd name="connsiteX6862" fmla="*/ 10757401 w 12192000"/>
              <a:gd name="connsiteY6862" fmla="*/ 5253959 h 6858079"/>
              <a:gd name="connsiteX6863" fmla="*/ 10738555 w 12192000"/>
              <a:gd name="connsiteY6863" fmla="*/ 5298720 h 6858079"/>
              <a:gd name="connsiteX6864" fmla="*/ 10724124 w 12192000"/>
              <a:gd name="connsiteY6864" fmla="*/ 5329297 h 6858079"/>
              <a:gd name="connsiteX6865" fmla="*/ 10718036 w 12192000"/>
              <a:gd name="connsiteY6865" fmla="*/ 5328478 h 6858079"/>
              <a:gd name="connsiteX6866" fmla="*/ 10732722 w 12192000"/>
              <a:gd name="connsiteY6866" fmla="*/ 5296306 h 6858079"/>
              <a:gd name="connsiteX6867" fmla="*/ 10752367 w 12192000"/>
              <a:gd name="connsiteY6867" fmla="*/ 5251674 h 6858079"/>
              <a:gd name="connsiteX6868" fmla="*/ 10772258 w 12192000"/>
              <a:gd name="connsiteY6868" fmla="*/ 5208554 h 6858079"/>
              <a:gd name="connsiteX6869" fmla="*/ 10783758 w 12192000"/>
              <a:gd name="connsiteY6869" fmla="*/ 5187000 h 6858079"/>
              <a:gd name="connsiteX6870" fmla="*/ 10791202 w 12192000"/>
              <a:gd name="connsiteY6870" fmla="*/ 5172322 h 6858079"/>
              <a:gd name="connsiteX6871" fmla="*/ 1187182 w 12192000"/>
              <a:gd name="connsiteY6871" fmla="*/ 5171209 h 6858079"/>
              <a:gd name="connsiteX6872" fmla="*/ 1188743 w 12192000"/>
              <a:gd name="connsiteY6872" fmla="*/ 5175106 h 6858079"/>
              <a:gd name="connsiteX6873" fmla="*/ 1170782 w 12192000"/>
              <a:gd name="connsiteY6873" fmla="*/ 5184460 h 6858079"/>
              <a:gd name="connsiteX6874" fmla="*/ 1152821 w 12192000"/>
              <a:gd name="connsiteY6874" fmla="*/ 5194982 h 6858079"/>
              <a:gd name="connsiteX6875" fmla="*/ 1151260 w 12192000"/>
              <a:gd name="connsiteY6875" fmla="*/ 5191864 h 6858079"/>
              <a:gd name="connsiteX6876" fmla="*/ 1187182 w 12192000"/>
              <a:gd name="connsiteY6876" fmla="*/ 5171209 h 6858079"/>
              <a:gd name="connsiteX6877" fmla="*/ 244285 w 12192000"/>
              <a:gd name="connsiteY6877" fmla="*/ 5168894 h 6858079"/>
              <a:gd name="connsiteX6878" fmla="*/ 221944 w 12192000"/>
              <a:gd name="connsiteY6878" fmla="*/ 5178453 h 6858079"/>
              <a:gd name="connsiteX6879" fmla="*/ 221038 w 12192000"/>
              <a:gd name="connsiteY6879" fmla="*/ 5267987 h 6858079"/>
              <a:gd name="connsiteX6880" fmla="*/ 252560 w 12192000"/>
              <a:gd name="connsiteY6880" fmla="*/ 5307905 h 6858079"/>
              <a:gd name="connsiteX6881" fmla="*/ 270556 w 12192000"/>
              <a:gd name="connsiteY6881" fmla="*/ 5318221 h 6858079"/>
              <a:gd name="connsiteX6882" fmla="*/ 308645 w 12192000"/>
              <a:gd name="connsiteY6882" fmla="*/ 5211198 h 6858079"/>
              <a:gd name="connsiteX6883" fmla="*/ 268463 w 12192000"/>
              <a:gd name="connsiteY6883" fmla="*/ 5168960 h 6858079"/>
              <a:gd name="connsiteX6884" fmla="*/ 244285 w 12192000"/>
              <a:gd name="connsiteY6884" fmla="*/ 5168894 h 6858079"/>
              <a:gd name="connsiteX6885" fmla="*/ 1187091 w 12192000"/>
              <a:gd name="connsiteY6885" fmla="*/ 5155535 h 6858079"/>
              <a:gd name="connsiteX6886" fmla="*/ 1187490 w 12192000"/>
              <a:gd name="connsiteY6886" fmla="*/ 5160177 h 6858079"/>
              <a:gd name="connsiteX6887" fmla="*/ 1145939 w 12192000"/>
              <a:gd name="connsiteY6887" fmla="*/ 5184548 h 6858079"/>
              <a:gd name="connsiteX6888" fmla="*/ 1143542 w 12192000"/>
              <a:gd name="connsiteY6888" fmla="*/ 5181841 h 6858079"/>
              <a:gd name="connsiteX6889" fmla="*/ 1164718 w 12192000"/>
              <a:gd name="connsiteY6889" fmla="*/ 5165206 h 6858079"/>
              <a:gd name="connsiteX6890" fmla="*/ 1187091 w 12192000"/>
              <a:gd name="connsiteY6890" fmla="*/ 5155535 h 6858079"/>
              <a:gd name="connsiteX6891" fmla="*/ 10952511 w 12192000"/>
              <a:gd name="connsiteY6891" fmla="*/ 5149909 h 6858079"/>
              <a:gd name="connsiteX6892" fmla="*/ 10967601 w 12192000"/>
              <a:gd name="connsiteY6892" fmla="*/ 5210580 h 6858079"/>
              <a:gd name="connsiteX6893" fmla="*/ 10962441 w 12192000"/>
              <a:gd name="connsiteY6893" fmla="*/ 5208615 h 6858079"/>
              <a:gd name="connsiteX6894" fmla="*/ 10950980 w 12192000"/>
              <a:gd name="connsiteY6894" fmla="*/ 5151429 h 6858079"/>
              <a:gd name="connsiteX6895" fmla="*/ 10952511 w 12192000"/>
              <a:gd name="connsiteY6895" fmla="*/ 5149909 h 6858079"/>
              <a:gd name="connsiteX6896" fmla="*/ 10956096 w 12192000"/>
              <a:gd name="connsiteY6896" fmla="*/ 5138275 h 6858079"/>
              <a:gd name="connsiteX6897" fmla="*/ 10974630 w 12192000"/>
              <a:gd name="connsiteY6897" fmla="*/ 5220467 h 6858079"/>
              <a:gd name="connsiteX6898" fmla="*/ 10968628 w 12192000"/>
              <a:gd name="connsiteY6898" fmla="*/ 5218383 h 6858079"/>
              <a:gd name="connsiteX6899" fmla="*/ 10955036 w 12192000"/>
              <a:gd name="connsiteY6899" fmla="*/ 5139748 h 6858079"/>
              <a:gd name="connsiteX6900" fmla="*/ 10956096 w 12192000"/>
              <a:gd name="connsiteY6900" fmla="*/ 5138275 h 6858079"/>
              <a:gd name="connsiteX6901" fmla="*/ 1186423 w 12192000"/>
              <a:gd name="connsiteY6901" fmla="*/ 5137751 h 6858079"/>
              <a:gd name="connsiteX6902" fmla="*/ 1187977 w 12192000"/>
              <a:gd name="connsiteY6902" fmla="*/ 5142129 h 6858079"/>
              <a:gd name="connsiteX6903" fmla="*/ 1151839 w 12192000"/>
              <a:gd name="connsiteY6903" fmla="*/ 5162819 h 6858079"/>
              <a:gd name="connsiteX6904" fmla="*/ 1149508 w 12192000"/>
              <a:gd name="connsiteY6904" fmla="*/ 5158840 h 6858079"/>
              <a:gd name="connsiteX6905" fmla="*/ 1186423 w 12192000"/>
              <a:gd name="connsiteY6905" fmla="*/ 5137751 h 6858079"/>
              <a:gd name="connsiteX6906" fmla="*/ 0 w 12192000"/>
              <a:gd name="connsiteY6906" fmla="*/ 5130672 h 6858079"/>
              <a:gd name="connsiteX6907" fmla="*/ 5806 w 12192000"/>
              <a:gd name="connsiteY6907" fmla="*/ 5176740 h 6858079"/>
              <a:gd name="connsiteX6908" fmla="*/ 4507 w 12192000"/>
              <a:gd name="connsiteY6908" fmla="*/ 5177351 h 6858079"/>
              <a:gd name="connsiteX6909" fmla="*/ 0 w 12192000"/>
              <a:gd name="connsiteY6909" fmla="*/ 5153948 h 6858079"/>
              <a:gd name="connsiteX6910" fmla="*/ 11750897 w 12192000"/>
              <a:gd name="connsiteY6910" fmla="*/ 5124112 h 6858079"/>
              <a:gd name="connsiteX6911" fmla="*/ 11801862 w 12192000"/>
              <a:gd name="connsiteY6911" fmla="*/ 5125244 h 6858079"/>
              <a:gd name="connsiteX6912" fmla="*/ 11911154 w 12192000"/>
              <a:gd name="connsiteY6912" fmla="*/ 5139389 h 6858079"/>
              <a:gd name="connsiteX6913" fmla="*/ 12137947 w 12192000"/>
              <a:gd name="connsiteY6913" fmla="*/ 5210112 h 6858079"/>
              <a:gd name="connsiteX6914" fmla="*/ 12192000 w 12192000"/>
              <a:gd name="connsiteY6914" fmla="*/ 5238719 h 6858079"/>
              <a:gd name="connsiteX6915" fmla="*/ 12192000 w 12192000"/>
              <a:gd name="connsiteY6915" fmla="*/ 5289031 h 6858079"/>
              <a:gd name="connsiteX6916" fmla="*/ 12185303 w 12192000"/>
              <a:gd name="connsiteY6916" fmla="*/ 5284724 h 6858079"/>
              <a:gd name="connsiteX6917" fmla="*/ 12021577 w 12192000"/>
              <a:gd name="connsiteY6917" fmla="*/ 5211242 h 6858079"/>
              <a:gd name="connsiteX6918" fmla="*/ 11886238 w 12192000"/>
              <a:gd name="connsiteY6918" fmla="*/ 5176164 h 6858079"/>
              <a:gd name="connsiteX6919" fmla="*/ 11767320 w 12192000"/>
              <a:gd name="connsiteY6919" fmla="*/ 5171637 h 6858079"/>
              <a:gd name="connsiteX6920" fmla="*/ 11894166 w 12192000"/>
              <a:gd name="connsiteY6920" fmla="*/ 5257071 h 6858079"/>
              <a:gd name="connsiteX6921" fmla="*/ 12041398 w 12192000"/>
              <a:gd name="connsiteY6921" fmla="*/ 5368531 h 6858079"/>
              <a:gd name="connsiteX6922" fmla="*/ 12191460 w 12192000"/>
              <a:gd name="connsiteY6922" fmla="*/ 5532042 h 6858079"/>
              <a:gd name="connsiteX6923" fmla="*/ 12192000 w 12192000"/>
              <a:gd name="connsiteY6923" fmla="*/ 5531796 h 6858079"/>
              <a:gd name="connsiteX6924" fmla="*/ 12192000 w 12192000"/>
              <a:gd name="connsiteY6924" fmla="*/ 5628612 h 6858079"/>
              <a:gd name="connsiteX6925" fmla="*/ 12173907 w 12192000"/>
              <a:gd name="connsiteY6925" fmla="*/ 5590885 h 6858079"/>
              <a:gd name="connsiteX6926" fmla="*/ 12051024 w 12192000"/>
              <a:gd name="connsiteY6926" fmla="*/ 5629924 h 6858079"/>
              <a:gd name="connsiteX6927" fmla="*/ 11738439 w 12192000"/>
              <a:gd name="connsiteY6927" fmla="*/ 5678015 h 6858079"/>
              <a:gd name="connsiteX6928" fmla="*/ 11731078 w 12192000"/>
              <a:gd name="connsiteY6928" fmla="*/ 5888486 h 6858079"/>
              <a:gd name="connsiteX6929" fmla="*/ 11730512 w 12192000"/>
              <a:gd name="connsiteY6929" fmla="*/ 6018052 h 6858079"/>
              <a:gd name="connsiteX6930" fmla="*/ 11729944 w 12192000"/>
              <a:gd name="connsiteY6930" fmla="*/ 6041250 h 6858079"/>
              <a:gd name="connsiteX6931" fmla="*/ 12176737 w 12192000"/>
              <a:gd name="connsiteY6931" fmla="*/ 6044079 h 6858079"/>
              <a:gd name="connsiteX6932" fmla="*/ 12192000 w 12192000"/>
              <a:gd name="connsiteY6932" fmla="*/ 6043502 h 6858079"/>
              <a:gd name="connsiteX6933" fmla="*/ 12192000 w 12192000"/>
              <a:gd name="connsiteY6933" fmla="*/ 6092297 h 6858079"/>
              <a:gd name="connsiteX6934" fmla="*/ 12176171 w 12192000"/>
              <a:gd name="connsiteY6934" fmla="*/ 6092736 h 6858079"/>
              <a:gd name="connsiteX6935" fmla="*/ 11728812 w 12192000"/>
              <a:gd name="connsiteY6935" fmla="*/ 6087643 h 6858079"/>
              <a:gd name="connsiteX6936" fmla="*/ 11713523 w 12192000"/>
              <a:gd name="connsiteY6936" fmla="*/ 6445219 h 6858079"/>
              <a:gd name="connsiteX6937" fmla="*/ 12014783 w 12192000"/>
              <a:gd name="connsiteY6937" fmla="*/ 6497837 h 6858079"/>
              <a:gd name="connsiteX6938" fmla="*/ 12121810 w 12192000"/>
              <a:gd name="connsiteY6938" fmla="*/ 6536310 h 6858079"/>
              <a:gd name="connsiteX6939" fmla="*/ 12156352 w 12192000"/>
              <a:gd name="connsiteY6939" fmla="*/ 6478601 h 6858079"/>
              <a:gd name="connsiteX6940" fmla="*/ 12192000 w 12192000"/>
              <a:gd name="connsiteY6940" fmla="*/ 6394945 h 6858079"/>
              <a:gd name="connsiteX6941" fmla="*/ 12192000 w 12192000"/>
              <a:gd name="connsiteY6941" fmla="*/ 6512352 h 6858079"/>
              <a:gd name="connsiteX6942" fmla="*/ 12169376 w 12192000"/>
              <a:gd name="connsiteY6942" fmla="*/ 6555547 h 6858079"/>
              <a:gd name="connsiteX6943" fmla="*/ 12192000 w 12192000"/>
              <a:gd name="connsiteY6943" fmla="*/ 6565125 h 6858079"/>
              <a:gd name="connsiteX6944" fmla="*/ 12192000 w 12192000"/>
              <a:gd name="connsiteY6944" fmla="*/ 6625119 h 6858079"/>
              <a:gd name="connsiteX6945" fmla="*/ 12173341 w 12192000"/>
              <a:gd name="connsiteY6945" fmla="*/ 6614955 h 6858079"/>
              <a:gd name="connsiteX6946" fmla="*/ 12139929 w 12192000"/>
              <a:gd name="connsiteY6946" fmla="*/ 6599113 h 6858079"/>
              <a:gd name="connsiteX6947" fmla="*/ 12115014 w 12192000"/>
              <a:gd name="connsiteY6947" fmla="*/ 6631928 h 6858079"/>
              <a:gd name="connsiteX6948" fmla="*/ 12184666 w 12192000"/>
              <a:gd name="connsiteY6948" fmla="*/ 6672665 h 6858079"/>
              <a:gd name="connsiteX6949" fmla="*/ 12192000 w 12192000"/>
              <a:gd name="connsiteY6949" fmla="*/ 6676301 h 6858079"/>
              <a:gd name="connsiteX6950" fmla="*/ 12192000 w 12192000"/>
              <a:gd name="connsiteY6950" fmla="*/ 6702032 h 6858079"/>
              <a:gd name="connsiteX6951" fmla="*/ 12167677 w 12192000"/>
              <a:gd name="connsiteY6951" fmla="*/ 6685112 h 6858079"/>
              <a:gd name="connsiteX6952" fmla="*/ 12107086 w 12192000"/>
              <a:gd name="connsiteY6952" fmla="*/ 6641547 h 6858079"/>
              <a:gd name="connsiteX6953" fmla="*/ 12079338 w 12192000"/>
              <a:gd name="connsiteY6953" fmla="*/ 6673231 h 6858079"/>
              <a:gd name="connsiteX6954" fmla="*/ 12152388 w 12192000"/>
              <a:gd name="connsiteY6954" fmla="*/ 6720190 h 6858079"/>
              <a:gd name="connsiteX6955" fmla="*/ 12189196 w 12192000"/>
              <a:gd name="connsiteY6955" fmla="*/ 6738013 h 6858079"/>
              <a:gd name="connsiteX6956" fmla="*/ 12192000 w 12192000"/>
              <a:gd name="connsiteY6956" fmla="*/ 6739707 h 6858079"/>
              <a:gd name="connsiteX6957" fmla="*/ 12192000 w 12192000"/>
              <a:gd name="connsiteY6957" fmla="*/ 6767173 h 6858079"/>
              <a:gd name="connsiteX6958" fmla="*/ 12129737 w 12192000"/>
              <a:gd name="connsiteY6958" fmla="*/ 6728112 h 6858079"/>
              <a:gd name="connsiteX6959" fmla="*/ 12071976 w 12192000"/>
              <a:gd name="connsiteY6959" fmla="*/ 6681151 h 6858079"/>
              <a:gd name="connsiteX6960" fmla="*/ 12047626 w 12192000"/>
              <a:gd name="connsiteY6960" fmla="*/ 6706046 h 6858079"/>
              <a:gd name="connsiteX6961" fmla="*/ 12040832 w 12192000"/>
              <a:gd name="connsiteY6961" fmla="*/ 6712270 h 6858079"/>
              <a:gd name="connsiteX6962" fmla="*/ 12109916 w 12192000"/>
              <a:gd name="connsiteY6962" fmla="*/ 6764888 h 6858079"/>
              <a:gd name="connsiteX6963" fmla="*/ 12166545 w 12192000"/>
              <a:gd name="connsiteY6963" fmla="*/ 6797703 h 6858079"/>
              <a:gd name="connsiteX6964" fmla="*/ 12174473 w 12192000"/>
              <a:gd name="connsiteY6964" fmla="*/ 6792611 h 6858079"/>
              <a:gd name="connsiteX6965" fmla="*/ 12192000 w 12192000"/>
              <a:gd name="connsiteY6965" fmla="*/ 6781053 h 6858079"/>
              <a:gd name="connsiteX6966" fmla="*/ 12192000 w 12192000"/>
              <a:gd name="connsiteY6966" fmla="*/ 6836308 h 6858079"/>
              <a:gd name="connsiteX6967" fmla="*/ 12155729 w 12192000"/>
              <a:gd name="connsiteY6967" fmla="*/ 6858000 h 6858079"/>
              <a:gd name="connsiteX6968" fmla="*/ 12031514 w 12192000"/>
              <a:gd name="connsiteY6968" fmla="*/ 6858000 h 6858079"/>
              <a:gd name="connsiteX6969" fmla="*/ 12073108 w 12192000"/>
              <a:gd name="connsiteY6969" fmla="*/ 6841268 h 6858079"/>
              <a:gd name="connsiteX6970" fmla="*/ 11987035 w 12192000"/>
              <a:gd name="connsiteY6970" fmla="*/ 6759229 h 6858079"/>
              <a:gd name="connsiteX6971" fmla="*/ 11947962 w 12192000"/>
              <a:gd name="connsiteY6971" fmla="*/ 6789217 h 6858079"/>
              <a:gd name="connsiteX6972" fmla="*/ 11985548 w 12192000"/>
              <a:gd name="connsiteY6972" fmla="*/ 6828044 h 6858079"/>
              <a:gd name="connsiteX6973" fmla="*/ 12028352 w 12192000"/>
              <a:gd name="connsiteY6973" fmla="*/ 6858000 h 6858079"/>
              <a:gd name="connsiteX6974" fmla="*/ 11994484 w 12192000"/>
              <a:gd name="connsiteY6974" fmla="*/ 6858000 h 6858079"/>
              <a:gd name="connsiteX6975" fmla="*/ 11970046 w 12192000"/>
              <a:gd name="connsiteY6975" fmla="*/ 6834126 h 6858079"/>
              <a:gd name="connsiteX6976" fmla="*/ 11941733 w 12192000"/>
              <a:gd name="connsiteY6976" fmla="*/ 6794308 h 6858079"/>
              <a:gd name="connsiteX6977" fmla="*/ 11902659 w 12192000"/>
              <a:gd name="connsiteY6977" fmla="*/ 6820335 h 6858079"/>
              <a:gd name="connsiteX6978" fmla="*/ 11945115 w 12192000"/>
              <a:gd name="connsiteY6978" fmla="*/ 6858000 h 6858079"/>
              <a:gd name="connsiteX6979" fmla="*/ 11914929 w 12192000"/>
              <a:gd name="connsiteY6979" fmla="*/ 6858000 h 6858079"/>
              <a:gd name="connsiteX6980" fmla="*/ 11892466 w 12192000"/>
              <a:gd name="connsiteY6980" fmla="*/ 6827124 h 6858079"/>
              <a:gd name="connsiteX6981" fmla="*/ 11857357 w 12192000"/>
              <a:gd name="connsiteY6981" fmla="*/ 6849190 h 6858079"/>
              <a:gd name="connsiteX6982" fmla="*/ 11865960 w 12192000"/>
              <a:gd name="connsiteY6982" fmla="*/ 6858000 h 6858079"/>
              <a:gd name="connsiteX6983" fmla="*/ 11851544 w 12192000"/>
              <a:gd name="connsiteY6983" fmla="*/ 6858000 h 6858079"/>
              <a:gd name="connsiteX6984" fmla="*/ 11848864 w 12192000"/>
              <a:gd name="connsiteY6984" fmla="*/ 6854847 h 6858079"/>
              <a:gd name="connsiteX6985" fmla="*/ 11843875 w 12192000"/>
              <a:gd name="connsiteY6985" fmla="*/ 6858000 h 6858079"/>
              <a:gd name="connsiteX6986" fmla="*/ 11757514 w 12192000"/>
              <a:gd name="connsiteY6986" fmla="*/ 6858000 h 6858079"/>
              <a:gd name="connsiteX6987" fmla="*/ 11843837 w 12192000"/>
              <a:gd name="connsiteY6987" fmla="*/ 6799118 h 6858079"/>
              <a:gd name="connsiteX6988" fmla="*/ 11963252 w 12192000"/>
              <a:gd name="connsiteY6988" fmla="*/ 6715099 h 6858079"/>
              <a:gd name="connsiteX6989" fmla="*/ 12091796 w 12192000"/>
              <a:gd name="connsiteY6989" fmla="*/ 6578744 h 6858079"/>
              <a:gd name="connsiteX6990" fmla="*/ 11991565 w 12192000"/>
              <a:gd name="connsiteY6990" fmla="*/ 6545930 h 6858079"/>
              <a:gd name="connsiteX6991" fmla="*/ 11712957 w 12192000"/>
              <a:gd name="connsiteY6991" fmla="*/ 6494442 h 6858079"/>
              <a:gd name="connsiteX6992" fmla="*/ 11722533 w 12192000"/>
              <a:gd name="connsiteY6992" fmla="*/ 6858000 h 6858079"/>
              <a:gd name="connsiteX6993" fmla="*/ 11676938 w 12192000"/>
              <a:gd name="connsiteY6993" fmla="*/ 6858000 h 6858079"/>
              <a:gd name="connsiteX6994" fmla="*/ 11667655 w 12192000"/>
              <a:gd name="connsiteY6994" fmla="*/ 6491614 h 6858079"/>
              <a:gd name="connsiteX6995" fmla="*/ 11652932 w 12192000"/>
              <a:gd name="connsiteY6995" fmla="*/ 6491048 h 6858079"/>
              <a:gd name="connsiteX6996" fmla="*/ 11378852 w 12192000"/>
              <a:gd name="connsiteY6996" fmla="*/ 6512548 h 6858079"/>
              <a:gd name="connsiteX6997" fmla="*/ 11442843 w 12192000"/>
              <a:gd name="connsiteY6997" fmla="*/ 6617219 h 6858079"/>
              <a:gd name="connsiteX6998" fmla="*/ 11608080 w 12192000"/>
              <a:gd name="connsiteY6998" fmla="*/ 6835620 h 6858079"/>
              <a:gd name="connsiteX6999" fmla="*/ 11634878 w 12192000"/>
              <a:gd name="connsiteY6999" fmla="*/ 6858000 h 6858079"/>
              <a:gd name="connsiteX7000" fmla="*/ 11561071 w 12192000"/>
              <a:gd name="connsiteY7000" fmla="*/ 6858000 h 6858079"/>
              <a:gd name="connsiteX7001" fmla="*/ 11547745 w 12192000"/>
              <a:gd name="connsiteY7001" fmla="*/ 6845654 h 6858079"/>
              <a:gd name="connsiteX7002" fmla="*/ 11483048 w 12192000"/>
              <a:gd name="connsiteY7002" fmla="*/ 6766019 h 6858079"/>
              <a:gd name="connsiteX7003" fmla="*/ 11326189 w 12192000"/>
              <a:gd name="connsiteY7003" fmla="*/ 6523864 h 6858079"/>
              <a:gd name="connsiteX7004" fmla="*/ 11320527 w 12192000"/>
              <a:gd name="connsiteY7004" fmla="*/ 6524996 h 6858079"/>
              <a:gd name="connsiteX7005" fmla="*/ 11190007 w 12192000"/>
              <a:gd name="connsiteY7005" fmla="*/ 6565011 h 6858079"/>
              <a:gd name="connsiteX7006" fmla="*/ 11163667 w 12192000"/>
              <a:gd name="connsiteY7006" fmla="*/ 6573087 h 6858079"/>
              <a:gd name="connsiteX7007" fmla="*/ 11056075 w 12192000"/>
              <a:gd name="connsiteY7007" fmla="*/ 6624008 h 6858079"/>
              <a:gd name="connsiteX7008" fmla="*/ 11123461 w 12192000"/>
              <a:gd name="connsiteY7008" fmla="*/ 6694165 h 6858079"/>
              <a:gd name="connsiteX7009" fmla="*/ 11349061 w 12192000"/>
              <a:gd name="connsiteY7009" fmla="*/ 6840880 h 6858079"/>
              <a:gd name="connsiteX7010" fmla="*/ 11392907 w 12192000"/>
              <a:gd name="connsiteY7010" fmla="*/ 6858000 h 6858079"/>
              <a:gd name="connsiteX7011" fmla="*/ 11284646 w 12192000"/>
              <a:gd name="connsiteY7011" fmla="*/ 6858000 h 6858079"/>
              <a:gd name="connsiteX7012" fmla="*/ 11211235 w 12192000"/>
              <a:gd name="connsiteY7012" fmla="*/ 6819186 h 6858079"/>
              <a:gd name="connsiteX7013" fmla="*/ 11114402 w 12192000"/>
              <a:gd name="connsiteY7013" fmla="*/ 6751310 h 6858079"/>
              <a:gd name="connsiteX7014" fmla="*/ 10916770 w 12192000"/>
              <a:gd name="connsiteY7014" fmla="*/ 6509153 h 6858079"/>
              <a:gd name="connsiteX7015" fmla="*/ 10797852 w 12192000"/>
              <a:gd name="connsiteY7015" fmla="*/ 6192880 h 6858079"/>
              <a:gd name="connsiteX7016" fmla="*/ 10800116 w 12192000"/>
              <a:gd name="connsiteY7016" fmla="*/ 5880000 h 6858079"/>
              <a:gd name="connsiteX7017" fmla="*/ 10934325 w 12192000"/>
              <a:gd name="connsiteY7017" fmla="*/ 5576174 h 6858079"/>
              <a:gd name="connsiteX7018" fmla="*/ 11015303 w 12192000"/>
              <a:gd name="connsiteY7018" fmla="*/ 5462451 h 6858079"/>
              <a:gd name="connsiteX7019" fmla="*/ 11017568 w 12192000"/>
              <a:gd name="connsiteY7019" fmla="*/ 5460188 h 6858079"/>
              <a:gd name="connsiteX7020" fmla="*/ 11020399 w 12192000"/>
              <a:gd name="connsiteY7020" fmla="*/ 5456794 h 6858079"/>
              <a:gd name="connsiteX7021" fmla="*/ 11046447 w 12192000"/>
              <a:gd name="connsiteY7021" fmla="*/ 5426240 h 6858079"/>
              <a:gd name="connsiteX7022" fmla="*/ 11435481 w 12192000"/>
              <a:gd name="connsiteY7022" fmla="*/ 5167112 h 6858079"/>
              <a:gd name="connsiteX7023" fmla="*/ 11608196 w 12192000"/>
              <a:gd name="connsiteY7023" fmla="*/ 5133730 h 6858079"/>
              <a:gd name="connsiteX7024" fmla="*/ 11626315 w 12192000"/>
              <a:gd name="connsiteY7024" fmla="*/ 5131467 h 6858079"/>
              <a:gd name="connsiteX7025" fmla="*/ 11647834 w 12192000"/>
              <a:gd name="connsiteY7025" fmla="*/ 5129203 h 6858079"/>
              <a:gd name="connsiteX7026" fmla="*/ 11750897 w 12192000"/>
              <a:gd name="connsiteY7026" fmla="*/ 5124112 h 6858079"/>
              <a:gd name="connsiteX7027" fmla="*/ 1186374 w 12192000"/>
              <a:gd name="connsiteY7027" fmla="*/ 5118979 h 6858079"/>
              <a:gd name="connsiteX7028" fmla="*/ 1188338 w 12192000"/>
              <a:gd name="connsiteY7028" fmla="*/ 5123621 h 6858079"/>
              <a:gd name="connsiteX7029" fmla="*/ 1143574 w 12192000"/>
              <a:gd name="connsiteY7029" fmla="*/ 5147605 h 6858079"/>
              <a:gd name="connsiteX7030" fmla="*/ 1141218 w 12192000"/>
              <a:gd name="connsiteY7030" fmla="*/ 5143350 h 6858079"/>
              <a:gd name="connsiteX7031" fmla="*/ 1186374 w 12192000"/>
              <a:gd name="connsiteY7031" fmla="*/ 5118979 h 6858079"/>
              <a:gd name="connsiteX7032" fmla="*/ 10949822 w 12192000"/>
              <a:gd name="connsiteY7032" fmla="*/ 5118307 h 6858079"/>
              <a:gd name="connsiteX7033" fmla="*/ 10978733 w 12192000"/>
              <a:gd name="connsiteY7033" fmla="*/ 5138828 h 6858079"/>
              <a:gd name="connsiteX7034" fmla="*/ 10995469 w 12192000"/>
              <a:gd name="connsiteY7034" fmla="*/ 5170223 h 6858079"/>
              <a:gd name="connsiteX7035" fmla="*/ 10981434 w 12192000"/>
              <a:gd name="connsiteY7035" fmla="*/ 5230669 h 6858079"/>
              <a:gd name="connsiteX7036" fmla="*/ 10975553 w 12192000"/>
              <a:gd name="connsiteY7036" fmla="*/ 5226438 h 6858079"/>
              <a:gd name="connsiteX7037" fmla="*/ 10989290 w 12192000"/>
              <a:gd name="connsiteY7037" fmla="*/ 5171990 h 6858079"/>
              <a:gd name="connsiteX7038" fmla="*/ 10948855 w 12192000"/>
              <a:gd name="connsiteY7038" fmla="*/ 5120272 h 6858079"/>
              <a:gd name="connsiteX7039" fmla="*/ 10949822 w 12192000"/>
              <a:gd name="connsiteY7039" fmla="*/ 5118307 h 6858079"/>
              <a:gd name="connsiteX7040" fmla="*/ 1253867 w 12192000"/>
              <a:gd name="connsiteY7040" fmla="*/ 5117375 h 6858079"/>
              <a:gd name="connsiteX7041" fmla="*/ 1265146 w 12192000"/>
              <a:gd name="connsiteY7041" fmla="*/ 5142913 h 6858079"/>
              <a:gd name="connsiteX7042" fmla="*/ 1261970 w 12192000"/>
              <a:gd name="connsiteY7042" fmla="*/ 5143699 h 6858079"/>
              <a:gd name="connsiteX7043" fmla="*/ 1258396 w 12192000"/>
              <a:gd name="connsiteY7043" fmla="*/ 5127190 h 6858079"/>
              <a:gd name="connsiteX7044" fmla="*/ 1244501 w 12192000"/>
              <a:gd name="connsiteY7044" fmla="*/ 5120507 h 6858079"/>
              <a:gd name="connsiteX7045" fmla="*/ 1244104 w 12192000"/>
              <a:gd name="connsiteY7045" fmla="*/ 5119328 h 6858079"/>
              <a:gd name="connsiteX7046" fmla="*/ 1253867 w 12192000"/>
              <a:gd name="connsiteY7046" fmla="*/ 5117375 h 6858079"/>
              <a:gd name="connsiteX7047" fmla="*/ 1257110 w 12192000"/>
              <a:gd name="connsiteY7047" fmla="*/ 5109307 h 6858079"/>
              <a:gd name="connsiteX7048" fmla="*/ 1268269 w 12192000"/>
              <a:gd name="connsiteY7048" fmla="*/ 5118192 h 6858079"/>
              <a:gd name="connsiteX7049" fmla="*/ 1273847 w 12192000"/>
              <a:gd name="connsiteY7049" fmla="*/ 5155102 h 6858079"/>
              <a:gd name="connsiteX7050" fmla="*/ 1271058 w 12192000"/>
              <a:gd name="connsiteY7050" fmla="*/ 5156280 h 6858079"/>
              <a:gd name="connsiteX7051" fmla="*/ 1267072 w 12192000"/>
              <a:gd name="connsiteY7051" fmla="*/ 5126831 h 6858079"/>
              <a:gd name="connsiteX7052" fmla="*/ 1261892 w 12192000"/>
              <a:gd name="connsiteY7052" fmla="*/ 5113872 h 6858079"/>
              <a:gd name="connsiteX7053" fmla="*/ 1242764 w 12192000"/>
              <a:gd name="connsiteY7053" fmla="*/ 5114265 h 6858079"/>
              <a:gd name="connsiteX7054" fmla="*/ 1242366 w 12192000"/>
              <a:gd name="connsiteY7054" fmla="*/ 5113087 h 6858079"/>
              <a:gd name="connsiteX7055" fmla="*/ 1257110 w 12192000"/>
              <a:gd name="connsiteY7055" fmla="*/ 5109307 h 6858079"/>
              <a:gd name="connsiteX7056" fmla="*/ 1247387 w 12192000"/>
              <a:gd name="connsiteY7056" fmla="*/ 5103900 h 6858079"/>
              <a:gd name="connsiteX7057" fmla="*/ 1228066 w 12192000"/>
              <a:gd name="connsiteY7057" fmla="*/ 5109822 h 6858079"/>
              <a:gd name="connsiteX7058" fmla="*/ 1228066 w 12192000"/>
              <a:gd name="connsiteY7058" fmla="*/ 5221145 h 6858079"/>
              <a:gd name="connsiteX7059" fmla="*/ 1229643 w 12192000"/>
              <a:gd name="connsiteY7059" fmla="*/ 5287861 h 6858079"/>
              <a:gd name="connsiteX7060" fmla="*/ 1279323 w 12192000"/>
              <a:gd name="connsiteY7060" fmla="*/ 5240489 h 6858079"/>
              <a:gd name="connsiteX7061" fmla="*/ 1276170 w 12192000"/>
              <a:gd name="connsiteY7061" fmla="*/ 5187590 h 6858079"/>
              <a:gd name="connsiteX7062" fmla="*/ 1274591 w 12192000"/>
              <a:gd name="connsiteY7062" fmla="*/ 5128376 h 6858079"/>
              <a:gd name="connsiteX7063" fmla="*/ 1247387 w 12192000"/>
              <a:gd name="connsiteY7063" fmla="*/ 5103900 h 6858079"/>
              <a:gd name="connsiteX7064" fmla="*/ 1186722 w 12192000"/>
              <a:gd name="connsiteY7064" fmla="*/ 5100256 h 6858079"/>
              <a:gd name="connsiteX7065" fmla="*/ 1188308 w 12192000"/>
              <a:gd name="connsiteY7065" fmla="*/ 5105458 h 6858079"/>
              <a:gd name="connsiteX7066" fmla="*/ 1165293 w 12192000"/>
              <a:gd name="connsiteY7066" fmla="*/ 5118264 h 6858079"/>
              <a:gd name="connsiteX7067" fmla="*/ 1141486 w 12192000"/>
              <a:gd name="connsiteY7067" fmla="*/ 5132271 h 6858079"/>
              <a:gd name="connsiteX7068" fmla="*/ 1139501 w 12192000"/>
              <a:gd name="connsiteY7068" fmla="*/ 5128269 h 6858079"/>
              <a:gd name="connsiteX7069" fmla="*/ 1186722 w 12192000"/>
              <a:gd name="connsiteY7069" fmla="*/ 5100256 h 6858079"/>
              <a:gd name="connsiteX7070" fmla="*/ 10903710 w 12192000"/>
              <a:gd name="connsiteY7070" fmla="*/ 5097428 h 6858079"/>
              <a:gd name="connsiteX7071" fmla="*/ 10856985 w 12192000"/>
              <a:gd name="connsiteY7071" fmla="*/ 5130905 h 6858079"/>
              <a:gd name="connsiteX7072" fmla="*/ 10813758 w 12192000"/>
              <a:gd name="connsiteY7072" fmla="*/ 5192225 h 6858079"/>
              <a:gd name="connsiteX7073" fmla="*/ 10746589 w 12192000"/>
              <a:gd name="connsiteY7073" fmla="*/ 5334959 h 6858079"/>
              <a:gd name="connsiteX7074" fmla="*/ 10704005 w 12192000"/>
              <a:gd name="connsiteY7074" fmla="*/ 5414516 h 6858079"/>
              <a:gd name="connsiteX7075" fmla="*/ 10657034 w 12192000"/>
              <a:gd name="connsiteY7075" fmla="*/ 5502022 h 6858079"/>
              <a:gd name="connsiteX7076" fmla="*/ 10646198 w 12192000"/>
              <a:gd name="connsiteY7076" fmla="*/ 5541769 h 6858079"/>
              <a:gd name="connsiteX7077" fmla="*/ 10648819 w 12192000"/>
              <a:gd name="connsiteY7077" fmla="*/ 5557872 h 6858079"/>
              <a:gd name="connsiteX7078" fmla="*/ 10656566 w 12192000"/>
              <a:gd name="connsiteY7078" fmla="*/ 5559446 h 6858079"/>
              <a:gd name="connsiteX7079" fmla="*/ 10667074 w 12192000"/>
              <a:gd name="connsiteY7079" fmla="*/ 5551011 h 6858079"/>
              <a:gd name="connsiteX7080" fmla="*/ 10771279 w 12192000"/>
              <a:gd name="connsiteY7080" fmla="*/ 5443808 h 6858079"/>
              <a:gd name="connsiteX7081" fmla="*/ 10894219 w 12192000"/>
              <a:gd name="connsiteY7081" fmla="*/ 5335864 h 6858079"/>
              <a:gd name="connsiteX7082" fmla="*/ 10982639 w 12192000"/>
              <a:gd name="connsiteY7082" fmla="*/ 5236410 h 6858079"/>
              <a:gd name="connsiteX7083" fmla="*/ 11004206 w 12192000"/>
              <a:gd name="connsiteY7083" fmla="*/ 5184833 h 6858079"/>
              <a:gd name="connsiteX7084" fmla="*/ 10988035 w 12192000"/>
              <a:gd name="connsiteY7084" fmla="*/ 5139431 h 6858079"/>
              <a:gd name="connsiteX7085" fmla="*/ 10951481 w 12192000"/>
              <a:gd name="connsiteY7085" fmla="*/ 5106469 h 6858079"/>
              <a:gd name="connsiteX7086" fmla="*/ 10903710 w 12192000"/>
              <a:gd name="connsiteY7086" fmla="*/ 5097428 h 6858079"/>
              <a:gd name="connsiteX7087" fmla="*/ 11582738 w 12192000"/>
              <a:gd name="connsiteY7087" fmla="*/ 5092230 h 6858079"/>
              <a:gd name="connsiteX7088" fmla="*/ 11582738 w 12192000"/>
              <a:gd name="connsiteY7088" fmla="*/ 5115989 h 6858079"/>
              <a:gd name="connsiteX7089" fmla="*/ 11271266 w 12192000"/>
              <a:gd name="connsiteY7089" fmla="*/ 5219516 h 6858079"/>
              <a:gd name="connsiteX7090" fmla="*/ 11133903 w 12192000"/>
              <a:gd name="connsiteY7090" fmla="*/ 5311726 h 6858079"/>
              <a:gd name="connsiteX7091" fmla="*/ 11033282 w 12192000"/>
              <a:gd name="connsiteY7091" fmla="*/ 5412424 h 6858079"/>
              <a:gd name="connsiteX7092" fmla="*/ 11023672 w 12192000"/>
              <a:gd name="connsiteY7092" fmla="*/ 5408465 h 6858079"/>
              <a:gd name="connsiteX7093" fmla="*/ 11113552 w 12192000"/>
              <a:gd name="connsiteY7093" fmla="*/ 5303242 h 6858079"/>
              <a:gd name="connsiteX7094" fmla="*/ 11261656 w 12192000"/>
              <a:gd name="connsiteY7094" fmla="*/ 5201978 h 6858079"/>
              <a:gd name="connsiteX7095" fmla="*/ 11582738 w 12192000"/>
              <a:gd name="connsiteY7095" fmla="*/ 5092230 h 6858079"/>
              <a:gd name="connsiteX7096" fmla="*/ 10916653 w 12192000"/>
              <a:gd name="connsiteY7096" fmla="*/ 5076969 h 6858079"/>
              <a:gd name="connsiteX7097" fmla="*/ 10965636 w 12192000"/>
              <a:gd name="connsiteY7097" fmla="*/ 5092270 h 6858079"/>
              <a:gd name="connsiteX7098" fmla="*/ 11003165 w 12192000"/>
              <a:gd name="connsiteY7098" fmla="*/ 5127656 h 6858079"/>
              <a:gd name="connsiteX7099" fmla="*/ 11011718 w 12192000"/>
              <a:gd name="connsiteY7099" fmla="*/ 5226228 h 6858079"/>
              <a:gd name="connsiteX7100" fmla="*/ 10924832 w 12192000"/>
              <a:gd name="connsiteY7100" fmla="*/ 5330339 h 6858079"/>
              <a:gd name="connsiteX7101" fmla="*/ 10801049 w 12192000"/>
              <a:gd name="connsiteY7101" fmla="*/ 5439454 h 6858079"/>
              <a:gd name="connsiteX7102" fmla="*/ 10668022 w 12192000"/>
              <a:gd name="connsiteY7102" fmla="*/ 5566356 h 6858079"/>
              <a:gd name="connsiteX7103" fmla="*/ 10664698 w 12192000"/>
              <a:gd name="connsiteY7103" fmla="*/ 5569741 h 6858079"/>
              <a:gd name="connsiteX7104" fmla="*/ 10654108 w 12192000"/>
              <a:gd name="connsiteY7104" fmla="*/ 5577673 h 6858079"/>
              <a:gd name="connsiteX7105" fmla="*/ 10642792 w 12192000"/>
              <a:gd name="connsiteY7105" fmla="*/ 5577974 h 6858079"/>
              <a:gd name="connsiteX7106" fmla="*/ 10641365 w 12192000"/>
              <a:gd name="connsiteY7106" fmla="*/ 5489860 h 6858079"/>
              <a:gd name="connsiteX7107" fmla="*/ 10700307 w 12192000"/>
              <a:gd name="connsiteY7107" fmla="*/ 5383863 h 6858079"/>
              <a:gd name="connsiteX7108" fmla="*/ 10820979 w 12192000"/>
              <a:gd name="connsiteY7108" fmla="*/ 5144545 h 6858079"/>
              <a:gd name="connsiteX7109" fmla="*/ 10916653 w 12192000"/>
              <a:gd name="connsiteY7109" fmla="*/ 5076969 h 6858079"/>
              <a:gd name="connsiteX7110" fmla="*/ 674975 w 12192000"/>
              <a:gd name="connsiteY7110" fmla="*/ 5072063 h 6858079"/>
              <a:gd name="connsiteX7111" fmla="*/ 650967 w 12192000"/>
              <a:gd name="connsiteY7111" fmla="*/ 5077760 h 6858079"/>
              <a:gd name="connsiteX7112" fmla="*/ 666776 w 12192000"/>
              <a:gd name="connsiteY7112" fmla="*/ 5163030 h 6858079"/>
              <a:gd name="connsiteX7113" fmla="*/ 719546 w 12192000"/>
              <a:gd name="connsiteY7113" fmla="*/ 5183763 h 6858079"/>
              <a:gd name="connsiteX7114" fmla="*/ 762238 w 12192000"/>
              <a:gd name="connsiteY7114" fmla="*/ 5129718 h 6858079"/>
              <a:gd name="connsiteX7115" fmla="*/ 674975 w 12192000"/>
              <a:gd name="connsiteY7115" fmla="*/ 5072063 h 6858079"/>
              <a:gd name="connsiteX7116" fmla="*/ 1201895 w 12192000"/>
              <a:gd name="connsiteY7116" fmla="*/ 5070100 h 6858079"/>
              <a:gd name="connsiteX7117" fmla="*/ 1205468 w 12192000"/>
              <a:gd name="connsiteY7117" fmla="*/ 5077236 h 6858079"/>
              <a:gd name="connsiteX7118" fmla="*/ 1085539 w 12192000"/>
              <a:gd name="connsiteY7118" fmla="*/ 5105382 h 6858079"/>
              <a:gd name="connsiteX7119" fmla="*/ 1085539 w 12192000"/>
              <a:gd name="connsiteY7119" fmla="*/ 5101418 h 6858079"/>
              <a:gd name="connsiteX7120" fmla="*/ 1201895 w 12192000"/>
              <a:gd name="connsiteY7120" fmla="*/ 5070100 h 6858079"/>
              <a:gd name="connsiteX7121" fmla="*/ 11472192 w 12192000"/>
              <a:gd name="connsiteY7121" fmla="*/ 5068738 h 6858079"/>
              <a:gd name="connsiteX7122" fmla="*/ 11478426 w 12192000"/>
              <a:gd name="connsiteY7122" fmla="*/ 5092532 h 6858079"/>
              <a:gd name="connsiteX7123" fmla="*/ 11243184 w 12192000"/>
              <a:gd name="connsiteY7123" fmla="*/ 5184876 h 6858079"/>
              <a:gd name="connsiteX7124" fmla="*/ 11063494 w 12192000"/>
              <a:gd name="connsiteY7124" fmla="*/ 5311777 h 6858079"/>
              <a:gd name="connsiteX7125" fmla="*/ 11056691 w 12192000"/>
              <a:gd name="connsiteY7125" fmla="*/ 5307245 h 6858079"/>
              <a:gd name="connsiteX7126" fmla="*/ 11231848 w 12192000"/>
              <a:gd name="connsiteY7126" fmla="*/ 5165048 h 6858079"/>
              <a:gd name="connsiteX7127" fmla="*/ 11472192 w 12192000"/>
              <a:gd name="connsiteY7127" fmla="*/ 5068738 h 6858079"/>
              <a:gd name="connsiteX7128" fmla="*/ 919956 w 12192000"/>
              <a:gd name="connsiteY7128" fmla="*/ 5066610 h 6858079"/>
              <a:gd name="connsiteX7129" fmla="*/ 924308 w 12192000"/>
              <a:gd name="connsiteY7129" fmla="*/ 5066610 h 6858079"/>
              <a:gd name="connsiteX7130" fmla="*/ 922567 w 12192000"/>
              <a:gd name="connsiteY7130" fmla="*/ 5127070 h 6858079"/>
              <a:gd name="connsiteX7131" fmla="*/ 920827 w 12192000"/>
              <a:gd name="connsiteY7131" fmla="*/ 5126674 h 6858079"/>
              <a:gd name="connsiteX7132" fmla="*/ 919956 w 12192000"/>
              <a:gd name="connsiteY7132" fmla="*/ 5066610 h 6858079"/>
              <a:gd name="connsiteX7133" fmla="*/ 1260734 w 12192000"/>
              <a:gd name="connsiteY7133" fmla="*/ 5065257 h 6858079"/>
              <a:gd name="connsiteX7134" fmla="*/ 1280144 w 12192000"/>
              <a:gd name="connsiteY7134" fmla="*/ 5067557 h 6858079"/>
              <a:gd name="connsiteX7135" fmla="*/ 1301699 w 12192000"/>
              <a:gd name="connsiteY7135" fmla="*/ 5116346 h 6858079"/>
              <a:gd name="connsiteX7136" fmla="*/ 1298106 w 12192000"/>
              <a:gd name="connsiteY7136" fmla="*/ 5117546 h 6858079"/>
              <a:gd name="connsiteX7137" fmla="*/ 1291720 w 12192000"/>
              <a:gd name="connsiteY7137" fmla="*/ 5094750 h 6858079"/>
              <a:gd name="connsiteX7138" fmla="*/ 1278148 w 12192000"/>
              <a:gd name="connsiteY7138" fmla="*/ 5070756 h 6858079"/>
              <a:gd name="connsiteX7139" fmla="*/ 1241425 w 12192000"/>
              <a:gd name="connsiteY7139" fmla="*/ 5071556 h 6858079"/>
              <a:gd name="connsiteX7140" fmla="*/ 1241026 w 12192000"/>
              <a:gd name="connsiteY7140" fmla="*/ 5069557 h 6858079"/>
              <a:gd name="connsiteX7141" fmla="*/ 1260734 w 12192000"/>
              <a:gd name="connsiteY7141" fmla="*/ 5065257 h 6858079"/>
              <a:gd name="connsiteX7142" fmla="*/ 907770 w 12192000"/>
              <a:gd name="connsiteY7142" fmla="*/ 5063109 h 6858079"/>
              <a:gd name="connsiteX7143" fmla="*/ 912122 w 12192000"/>
              <a:gd name="connsiteY7143" fmla="*/ 5063501 h 6858079"/>
              <a:gd name="connsiteX7144" fmla="*/ 909946 w 12192000"/>
              <a:gd name="connsiteY7144" fmla="*/ 5133653 h 6858079"/>
              <a:gd name="connsiteX7145" fmla="*/ 907770 w 12192000"/>
              <a:gd name="connsiteY7145" fmla="*/ 5133653 h 6858079"/>
              <a:gd name="connsiteX7146" fmla="*/ 907770 w 12192000"/>
              <a:gd name="connsiteY7146" fmla="*/ 5063109 h 6858079"/>
              <a:gd name="connsiteX7147" fmla="*/ 896890 w 12192000"/>
              <a:gd name="connsiteY7147" fmla="*/ 5061796 h 6858079"/>
              <a:gd name="connsiteX7148" fmla="*/ 901242 w 12192000"/>
              <a:gd name="connsiteY7148" fmla="*/ 5061796 h 6858079"/>
              <a:gd name="connsiteX7149" fmla="*/ 902547 w 12192000"/>
              <a:gd name="connsiteY7149" fmla="*/ 5147952 h 6858079"/>
              <a:gd name="connsiteX7150" fmla="*/ 900372 w 12192000"/>
              <a:gd name="connsiteY7150" fmla="*/ 5147952 h 6858079"/>
              <a:gd name="connsiteX7151" fmla="*/ 896890 w 12192000"/>
              <a:gd name="connsiteY7151" fmla="*/ 5061796 h 6858079"/>
              <a:gd name="connsiteX7152" fmla="*/ 1266657 w 12192000"/>
              <a:gd name="connsiteY7152" fmla="*/ 5059489 h 6858079"/>
              <a:gd name="connsiteX7153" fmla="*/ 1227278 w 12192000"/>
              <a:gd name="connsiteY7153" fmla="*/ 5067977 h 6858079"/>
              <a:gd name="connsiteX7154" fmla="*/ 1228066 w 12192000"/>
              <a:gd name="connsiteY7154" fmla="*/ 5100742 h 6858079"/>
              <a:gd name="connsiteX7155" fmla="*/ 1276958 w 12192000"/>
              <a:gd name="connsiteY7155" fmla="*/ 5097189 h 6858079"/>
              <a:gd name="connsiteX7156" fmla="*/ 1288392 w 12192000"/>
              <a:gd name="connsiteY7156" fmla="*/ 5172589 h 6858079"/>
              <a:gd name="connsiteX7157" fmla="*/ 1286815 w 12192000"/>
              <a:gd name="connsiteY7157" fmla="*/ 5264569 h 6858079"/>
              <a:gd name="connsiteX7158" fmla="*/ 1229643 w 12192000"/>
              <a:gd name="connsiteY7158" fmla="*/ 5300888 h 6858079"/>
              <a:gd name="connsiteX7159" fmla="*/ 1230038 w 12192000"/>
              <a:gd name="connsiteY7159" fmla="*/ 5330100 h 6858079"/>
              <a:gd name="connsiteX7160" fmla="*/ 1304557 w 12192000"/>
              <a:gd name="connsiteY7160" fmla="*/ 5275228 h 6858079"/>
              <a:gd name="connsiteX7161" fmla="*/ 1306529 w 12192000"/>
              <a:gd name="connsiteY7161" fmla="*/ 5181274 h 6858079"/>
              <a:gd name="connsiteX7162" fmla="*/ 1296277 w 12192000"/>
              <a:gd name="connsiteY7162" fmla="*/ 5077056 h 6858079"/>
              <a:gd name="connsiteX7163" fmla="*/ 1266657 w 12192000"/>
              <a:gd name="connsiteY7163" fmla="*/ 5059489 h 6858079"/>
              <a:gd name="connsiteX7164" fmla="*/ 890377 w 12192000"/>
              <a:gd name="connsiteY7164" fmla="*/ 5057910 h 6858079"/>
              <a:gd name="connsiteX7165" fmla="*/ 891163 w 12192000"/>
              <a:gd name="connsiteY7165" fmla="*/ 5167501 h 6858079"/>
              <a:gd name="connsiteX7166" fmla="*/ 889590 w 12192000"/>
              <a:gd name="connsiteY7166" fmla="*/ 5167105 h 6858079"/>
              <a:gd name="connsiteX7167" fmla="*/ 886838 w 12192000"/>
              <a:gd name="connsiteY7167" fmla="*/ 5058701 h 6858079"/>
              <a:gd name="connsiteX7168" fmla="*/ 890377 w 12192000"/>
              <a:gd name="connsiteY7168" fmla="*/ 5057910 h 6858079"/>
              <a:gd name="connsiteX7169" fmla="*/ 10874 w 12192000"/>
              <a:gd name="connsiteY7169" fmla="*/ 5056872 h 6858079"/>
              <a:gd name="connsiteX7170" fmla="*/ 12157 w 12192000"/>
              <a:gd name="connsiteY7170" fmla="*/ 5057071 h 6858079"/>
              <a:gd name="connsiteX7171" fmla="*/ 0 w 12192000"/>
              <a:gd name="connsiteY7171" fmla="*/ 5113025 h 6858079"/>
              <a:gd name="connsiteX7172" fmla="*/ 0 w 12192000"/>
              <a:gd name="connsiteY7172" fmla="*/ 5096734 h 6858079"/>
              <a:gd name="connsiteX7173" fmla="*/ 1558 w 12192000"/>
              <a:gd name="connsiteY7173" fmla="*/ 5089322 h 6858079"/>
              <a:gd name="connsiteX7174" fmla="*/ 10874 w 12192000"/>
              <a:gd name="connsiteY7174" fmla="*/ 5056872 h 6858079"/>
              <a:gd name="connsiteX7175" fmla="*/ 1204108 w 12192000"/>
              <a:gd name="connsiteY7175" fmla="*/ 5054025 h 6858079"/>
              <a:gd name="connsiteX7176" fmla="*/ 1207648 w 12192000"/>
              <a:gd name="connsiteY7176" fmla="*/ 5059937 h 6858079"/>
              <a:gd name="connsiteX7177" fmla="*/ 1111260 w 12192000"/>
              <a:gd name="connsiteY7177" fmla="*/ 5091863 h 6858079"/>
              <a:gd name="connsiteX7178" fmla="*/ 1016052 w 12192000"/>
              <a:gd name="connsiteY7178" fmla="*/ 5082798 h 6858079"/>
              <a:gd name="connsiteX7179" fmla="*/ 1016445 w 12192000"/>
              <a:gd name="connsiteY7179" fmla="*/ 5081221 h 6858079"/>
              <a:gd name="connsiteX7180" fmla="*/ 1104178 w 12192000"/>
              <a:gd name="connsiteY7180" fmla="*/ 5085952 h 6858079"/>
              <a:gd name="connsiteX7181" fmla="*/ 1204108 w 12192000"/>
              <a:gd name="connsiteY7181" fmla="*/ 5054025 h 6858079"/>
              <a:gd name="connsiteX7182" fmla="*/ 1057613 w 12192000"/>
              <a:gd name="connsiteY7182" fmla="*/ 5045852 h 6858079"/>
              <a:gd name="connsiteX7183" fmla="*/ 1073783 w 12192000"/>
              <a:gd name="connsiteY7183" fmla="*/ 5048137 h 6858079"/>
              <a:gd name="connsiteX7184" fmla="*/ 1072578 w 12192000"/>
              <a:gd name="connsiteY7184" fmla="*/ 5051184 h 6858079"/>
              <a:gd name="connsiteX7185" fmla="*/ 1040841 w 12192000"/>
              <a:gd name="connsiteY7185" fmla="*/ 5050748 h 6858079"/>
              <a:gd name="connsiteX7186" fmla="*/ 1040841 w 12192000"/>
              <a:gd name="connsiteY7186" fmla="*/ 5048137 h 6858079"/>
              <a:gd name="connsiteX7187" fmla="*/ 1057613 w 12192000"/>
              <a:gd name="connsiteY7187" fmla="*/ 5045852 h 6858079"/>
              <a:gd name="connsiteX7188" fmla="*/ 1045771 w 12192000"/>
              <a:gd name="connsiteY7188" fmla="*/ 5038519 h 6858079"/>
              <a:gd name="connsiteX7189" fmla="*/ 1092427 w 12192000"/>
              <a:gd name="connsiteY7189" fmla="*/ 5038911 h 6858079"/>
              <a:gd name="connsiteX7190" fmla="*/ 1094403 w 12192000"/>
              <a:gd name="connsiteY7190" fmla="*/ 5053403 h 6858079"/>
              <a:gd name="connsiteX7191" fmla="*/ 1094403 w 12192000"/>
              <a:gd name="connsiteY7191" fmla="*/ 5049486 h 6858079"/>
              <a:gd name="connsiteX7192" fmla="*/ 1097566 w 12192000"/>
              <a:gd name="connsiteY7192" fmla="*/ 5043219 h 6858079"/>
              <a:gd name="connsiteX7193" fmla="*/ 1089659 w 12192000"/>
              <a:gd name="connsiteY7193" fmla="*/ 5042828 h 6858079"/>
              <a:gd name="connsiteX7194" fmla="*/ 1082937 w 12192000"/>
              <a:gd name="connsiteY7194" fmla="*/ 5042828 h 6858079"/>
              <a:gd name="connsiteX7195" fmla="*/ 1050515 w 12192000"/>
              <a:gd name="connsiteY7195" fmla="*/ 5042045 h 6858079"/>
              <a:gd name="connsiteX7196" fmla="*/ 986858 w 12192000"/>
              <a:gd name="connsiteY7196" fmla="*/ 5045178 h 6858079"/>
              <a:gd name="connsiteX7197" fmla="*/ 986858 w 12192000"/>
              <a:gd name="connsiteY7197" fmla="*/ 5042828 h 6858079"/>
              <a:gd name="connsiteX7198" fmla="*/ 1045771 w 12192000"/>
              <a:gd name="connsiteY7198" fmla="*/ 5038519 h 6858079"/>
              <a:gd name="connsiteX7199" fmla="*/ 1044330 w 12192000"/>
              <a:gd name="connsiteY7199" fmla="*/ 5034816 h 6858079"/>
              <a:gd name="connsiteX7200" fmla="*/ 983611 w 12192000"/>
              <a:gd name="connsiteY7200" fmla="*/ 5037185 h 6858079"/>
              <a:gd name="connsiteX7201" fmla="*/ 948125 w 12192000"/>
              <a:gd name="connsiteY7201" fmla="*/ 5043106 h 6858079"/>
              <a:gd name="connsiteX7202" fmla="*/ 1036839 w 12192000"/>
              <a:gd name="connsiteY7202" fmla="*/ 5054160 h 6858079"/>
              <a:gd name="connsiteX7203" fmla="*/ 1157490 w 12192000"/>
              <a:gd name="connsiteY7203" fmla="*/ 5045870 h 6858079"/>
              <a:gd name="connsiteX7204" fmla="*/ 1101896 w 12192000"/>
              <a:gd name="connsiteY7204" fmla="*/ 5037580 h 6858079"/>
              <a:gd name="connsiteX7205" fmla="*/ 1044330 w 12192000"/>
              <a:gd name="connsiteY7205" fmla="*/ 5034816 h 6858079"/>
              <a:gd name="connsiteX7206" fmla="*/ 878731 w 12192000"/>
              <a:gd name="connsiteY7206" fmla="*/ 5034027 h 6858079"/>
              <a:gd name="connsiteX7207" fmla="*/ 882674 w 12192000"/>
              <a:gd name="connsiteY7207" fmla="*/ 5216408 h 6858079"/>
              <a:gd name="connsiteX7208" fmla="*/ 887405 w 12192000"/>
              <a:gd name="connsiteY7208" fmla="*/ 5317863 h 6858079"/>
              <a:gd name="connsiteX7209" fmla="*/ 905148 w 12192000"/>
              <a:gd name="connsiteY7209" fmla="*/ 5419712 h 6858079"/>
              <a:gd name="connsiteX7210" fmla="*/ 1075084 w 12192000"/>
              <a:gd name="connsiteY7210" fmla="*/ 5447740 h 6858079"/>
              <a:gd name="connsiteX7211" fmla="*/ 1214266 w 12192000"/>
              <a:gd name="connsiteY7211" fmla="*/ 5402737 h 6858079"/>
              <a:gd name="connsiteX7212" fmla="*/ 1215449 w 12192000"/>
              <a:gd name="connsiteY7212" fmla="*/ 5041922 h 6858079"/>
              <a:gd name="connsiteX7213" fmla="*/ 1005297 w 12192000"/>
              <a:gd name="connsiteY7213" fmla="*/ 5068766 h 6858079"/>
              <a:gd name="connsiteX7214" fmla="*/ 906725 w 12192000"/>
              <a:gd name="connsiteY7214" fmla="*/ 5049423 h 6858079"/>
              <a:gd name="connsiteX7215" fmla="*/ 878731 w 12192000"/>
              <a:gd name="connsiteY7215" fmla="*/ 5034027 h 6858079"/>
              <a:gd name="connsiteX7216" fmla="*/ 12192000 w 12192000"/>
              <a:gd name="connsiteY7216" fmla="*/ 5004453 h 6858079"/>
              <a:gd name="connsiteX7217" fmla="*/ 12192000 w 12192000"/>
              <a:gd name="connsiteY7217" fmla="*/ 5008417 h 6858079"/>
              <a:gd name="connsiteX7218" fmla="*/ 12178385 w 12192000"/>
              <a:gd name="connsiteY7218" fmla="*/ 5009648 h 6858079"/>
              <a:gd name="connsiteX7219" fmla="*/ 12177664 w 12192000"/>
              <a:gd name="connsiteY7219" fmla="*/ 5006373 h 6858079"/>
              <a:gd name="connsiteX7220" fmla="*/ 7491 w 12192000"/>
              <a:gd name="connsiteY7220" fmla="*/ 4986801 h 6858079"/>
              <a:gd name="connsiteX7221" fmla="*/ 11064 w 12192000"/>
              <a:gd name="connsiteY7221" fmla="*/ 4990052 h 6858079"/>
              <a:gd name="connsiteX7222" fmla="*/ 4895 w 12192000"/>
              <a:gd name="connsiteY7222" fmla="*/ 5054612 h 6858079"/>
              <a:gd name="connsiteX7223" fmla="*/ 0 w 12192000"/>
              <a:gd name="connsiteY7223" fmla="*/ 5077151 h 6858079"/>
              <a:gd name="connsiteX7224" fmla="*/ 0 w 12192000"/>
              <a:gd name="connsiteY7224" fmla="*/ 5028973 h 6858079"/>
              <a:gd name="connsiteX7225" fmla="*/ 4837 w 12192000"/>
              <a:gd name="connsiteY7225" fmla="*/ 5000550 h 6858079"/>
              <a:gd name="connsiteX7226" fmla="*/ 3051 w 12192000"/>
              <a:gd name="connsiteY7226" fmla="*/ 5000992 h 6858079"/>
              <a:gd name="connsiteX7227" fmla="*/ 0 w 12192000"/>
              <a:gd name="connsiteY7227" fmla="*/ 5001361 h 6858079"/>
              <a:gd name="connsiteX7228" fmla="*/ 0 w 12192000"/>
              <a:gd name="connsiteY7228" fmla="*/ 4989195 h 6858079"/>
              <a:gd name="connsiteX7229" fmla="*/ 1406 w 12192000"/>
              <a:gd name="connsiteY7229" fmla="*/ 4989015 h 6858079"/>
              <a:gd name="connsiteX7230" fmla="*/ 4132 w 12192000"/>
              <a:gd name="connsiteY7230" fmla="*/ 4989726 h 6858079"/>
              <a:gd name="connsiteX7231" fmla="*/ 7491 w 12192000"/>
              <a:gd name="connsiteY7231" fmla="*/ 4986801 h 6858079"/>
              <a:gd name="connsiteX7232" fmla="*/ 1040782 w 12192000"/>
              <a:gd name="connsiteY7232" fmla="*/ 4986655 h 6858079"/>
              <a:gd name="connsiteX7233" fmla="*/ 882674 w 12192000"/>
              <a:gd name="connsiteY7233" fmla="*/ 5019026 h 6858079"/>
              <a:gd name="connsiteX7234" fmla="*/ 937874 w 12192000"/>
              <a:gd name="connsiteY7234" fmla="*/ 5040738 h 6858079"/>
              <a:gd name="connsiteX7235" fmla="*/ 942211 w 12192000"/>
              <a:gd name="connsiteY7235" fmla="*/ 5041922 h 6858079"/>
              <a:gd name="connsiteX7236" fmla="*/ 974147 w 12192000"/>
              <a:gd name="connsiteY7236" fmla="*/ 5034027 h 6858079"/>
              <a:gd name="connsiteX7237" fmla="*/ 1039599 w 12192000"/>
              <a:gd name="connsiteY7237" fmla="*/ 5030079 h 6858079"/>
              <a:gd name="connsiteX7238" fmla="*/ 1107022 w 12192000"/>
              <a:gd name="connsiteY7238" fmla="*/ 5033237 h 6858079"/>
              <a:gd name="connsiteX7239" fmla="*/ 1160249 w 12192000"/>
              <a:gd name="connsiteY7239" fmla="*/ 5041527 h 6858079"/>
              <a:gd name="connsiteX7240" fmla="*/ 1161827 w 12192000"/>
              <a:gd name="connsiteY7240" fmla="*/ 5044685 h 6858079"/>
              <a:gd name="connsiteX7241" fmla="*/ 1206775 w 12192000"/>
              <a:gd name="connsiteY7241" fmla="*/ 5026526 h 6858079"/>
              <a:gd name="connsiteX7242" fmla="*/ 1132256 w 12192000"/>
              <a:gd name="connsiteY7242" fmla="*/ 4995340 h 6858079"/>
              <a:gd name="connsiteX7243" fmla="*/ 1040782 w 12192000"/>
              <a:gd name="connsiteY7243" fmla="*/ 4986655 h 6858079"/>
              <a:gd name="connsiteX7244" fmla="*/ 1040782 w 12192000"/>
              <a:gd name="connsiteY7244" fmla="*/ 4969680 h 6858079"/>
              <a:gd name="connsiteX7245" fmla="*/ 1144873 w 12192000"/>
              <a:gd name="connsiteY7245" fmla="*/ 4979549 h 6858079"/>
              <a:gd name="connsiteX7246" fmla="*/ 1222546 w 12192000"/>
              <a:gd name="connsiteY7246" fmla="*/ 5016262 h 6858079"/>
              <a:gd name="connsiteX7247" fmla="*/ 1224912 w 12192000"/>
              <a:gd name="connsiteY7247" fmla="*/ 5019421 h 6858079"/>
              <a:gd name="connsiteX7248" fmla="*/ 1226095 w 12192000"/>
              <a:gd name="connsiteY7248" fmla="*/ 5035606 h 6858079"/>
              <a:gd name="connsiteX7249" fmla="*/ 1225701 w 12192000"/>
              <a:gd name="connsiteY7249" fmla="*/ 5036395 h 6858079"/>
              <a:gd name="connsiteX7250" fmla="*/ 1226883 w 12192000"/>
              <a:gd name="connsiteY7250" fmla="*/ 5062055 h 6858079"/>
              <a:gd name="connsiteX7251" fmla="*/ 1295489 w 12192000"/>
              <a:gd name="connsiteY7251" fmla="*/ 5053765 h 6858079"/>
              <a:gd name="connsiteX7252" fmla="*/ 1311654 w 12192000"/>
              <a:gd name="connsiteY7252" fmla="*/ 5094821 h 6858079"/>
              <a:gd name="connsiteX7253" fmla="*/ 1317963 w 12192000"/>
              <a:gd name="connsiteY7253" fmla="*/ 5161931 h 6858079"/>
              <a:gd name="connsiteX7254" fmla="*/ 1312837 w 12192000"/>
              <a:gd name="connsiteY7254" fmla="*/ 5290229 h 6858079"/>
              <a:gd name="connsiteX7255" fmla="*/ 1232798 w 12192000"/>
              <a:gd name="connsiteY7255" fmla="*/ 5341943 h 6858079"/>
              <a:gd name="connsiteX7256" fmla="*/ 1230432 w 12192000"/>
              <a:gd name="connsiteY7256" fmla="*/ 5341943 h 6858079"/>
              <a:gd name="connsiteX7257" fmla="*/ 1230827 w 12192000"/>
              <a:gd name="connsiteY7257" fmla="*/ 5409448 h 6858079"/>
              <a:gd name="connsiteX7258" fmla="*/ 1220969 w 12192000"/>
              <a:gd name="connsiteY7258" fmla="*/ 5416949 h 6858079"/>
              <a:gd name="connsiteX7259" fmla="*/ 1082576 w 12192000"/>
              <a:gd name="connsiteY7259" fmla="*/ 5464320 h 6858079"/>
              <a:gd name="connsiteX7260" fmla="*/ 900417 w 12192000"/>
              <a:gd name="connsiteY7260" fmla="*/ 5436292 h 6858079"/>
              <a:gd name="connsiteX7261" fmla="*/ 876366 w 12192000"/>
              <a:gd name="connsiteY7261" fmla="*/ 5380630 h 6858079"/>
              <a:gd name="connsiteX7262" fmla="*/ 870451 w 12192000"/>
              <a:gd name="connsiteY7262" fmla="*/ 5250358 h 6858079"/>
              <a:gd name="connsiteX7263" fmla="*/ 870845 w 12192000"/>
              <a:gd name="connsiteY7263" fmla="*/ 5023368 h 6858079"/>
              <a:gd name="connsiteX7264" fmla="*/ 870451 w 12192000"/>
              <a:gd name="connsiteY7264" fmla="*/ 5017052 h 6858079"/>
              <a:gd name="connsiteX7265" fmla="*/ 1040782 w 12192000"/>
              <a:gd name="connsiteY7265" fmla="*/ 4969680 h 6858079"/>
              <a:gd name="connsiteX7266" fmla="*/ 949280 w 12192000"/>
              <a:gd name="connsiteY7266" fmla="*/ 4968892 h 6858079"/>
              <a:gd name="connsiteX7267" fmla="*/ 949280 w 12192000"/>
              <a:gd name="connsiteY7267" fmla="*/ 4970476 h 6858079"/>
              <a:gd name="connsiteX7268" fmla="*/ 859051 w 12192000"/>
              <a:gd name="connsiteY7268" fmla="*/ 5023564 h 6858079"/>
              <a:gd name="connsiteX7269" fmla="*/ 856293 w 12192000"/>
              <a:gd name="connsiteY7269" fmla="*/ 5021980 h 6858079"/>
              <a:gd name="connsiteX7270" fmla="*/ 949280 w 12192000"/>
              <a:gd name="connsiteY7270" fmla="*/ 4968892 h 6858079"/>
              <a:gd name="connsiteX7271" fmla="*/ 931882 w 12192000"/>
              <a:gd name="connsiteY7271" fmla="*/ 4965014 h 6858079"/>
              <a:gd name="connsiteX7272" fmla="*/ 932273 w 12192000"/>
              <a:gd name="connsiteY7272" fmla="*/ 4966609 h 6858079"/>
              <a:gd name="connsiteX7273" fmla="*/ 856718 w 12192000"/>
              <a:gd name="connsiteY7273" fmla="*/ 5014448 h 6858079"/>
              <a:gd name="connsiteX7274" fmla="*/ 853195 w 12192000"/>
              <a:gd name="connsiteY7274" fmla="*/ 5012056 h 6858079"/>
              <a:gd name="connsiteX7275" fmla="*/ 886471 w 12192000"/>
              <a:gd name="connsiteY7275" fmla="*/ 4984947 h 6858079"/>
              <a:gd name="connsiteX7276" fmla="*/ 931882 w 12192000"/>
              <a:gd name="connsiteY7276" fmla="*/ 4965014 h 6858079"/>
              <a:gd name="connsiteX7277" fmla="*/ 11378075 w 12192000"/>
              <a:gd name="connsiteY7277" fmla="*/ 4920297 h 6858079"/>
              <a:gd name="connsiteX7278" fmla="*/ 11512283 w 12192000"/>
              <a:gd name="connsiteY7278" fmla="*/ 4982516 h 6858079"/>
              <a:gd name="connsiteX7279" fmla="*/ 11509388 w 12192000"/>
              <a:gd name="connsiteY7279" fmla="*/ 4991456 h 6858079"/>
              <a:gd name="connsiteX7280" fmla="*/ 11374820 w 12192000"/>
              <a:gd name="connsiteY7280" fmla="*/ 4922442 h 6858079"/>
              <a:gd name="connsiteX7281" fmla="*/ 11378075 w 12192000"/>
              <a:gd name="connsiteY7281" fmla="*/ 4920297 h 6858079"/>
              <a:gd name="connsiteX7282" fmla="*/ 11343838 w 12192000"/>
              <a:gd name="connsiteY7282" fmla="*/ 4886561 h 6858079"/>
              <a:gd name="connsiteX7283" fmla="*/ 11346714 w 12192000"/>
              <a:gd name="connsiteY7283" fmla="*/ 4886561 h 6858079"/>
              <a:gd name="connsiteX7284" fmla="*/ 11539713 w 12192000"/>
              <a:gd name="connsiteY7284" fmla="*/ 5011929 h 6858079"/>
              <a:gd name="connsiteX7285" fmla="*/ 11536479 w 12192000"/>
              <a:gd name="connsiteY7285" fmla="*/ 5020936 h 6858079"/>
              <a:gd name="connsiteX7286" fmla="*/ 11343838 w 12192000"/>
              <a:gd name="connsiteY7286" fmla="*/ 4886561 h 6858079"/>
              <a:gd name="connsiteX7287" fmla="*/ 937116 w 12192000"/>
              <a:gd name="connsiteY7287" fmla="*/ 4860457 h 6858079"/>
              <a:gd name="connsiteX7288" fmla="*/ 938933 w 12192000"/>
              <a:gd name="connsiteY7288" fmla="*/ 4872789 h 6858079"/>
              <a:gd name="connsiteX7289" fmla="*/ 728062 w 12192000"/>
              <a:gd name="connsiteY7289" fmla="*/ 4972371 h 6858079"/>
              <a:gd name="connsiteX7290" fmla="*/ 656879 w 12192000"/>
              <a:gd name="connsiteY7290" fmla="*/ 5058996 h 6858079"/>
              <a:gd name="connsiteX7291" fmla="*/ 655502 w 12192000"/>
              <a:gd name="connsiteY7291" fmla="*/ 5062841 h 6858079"/>
              <a:gd name="connsiteX7292" fmla="*/ 720343 w 12192000"/>
              <a:gd name="connsiteY7292" fmla="*/ 5063511 h 6858079"/>
              <a:gd name="connsiteX7293" fmla="*/ 770672 w 12192000"/>
              <a:gd name="connsiteY7293" fmla="*/ 5156120 h 6858079"/>
              <a:gd name="connsiteX7294" fmla="*/ 669523 w 12192000"/>
              <a:gd name="connsiteY7294" fmla="*/ 5184114 h 6858079"/>
              <a:gd name="connsiteX7295" fmla="*/ 637631 w 12192000"/>
              <a:gd name="connsiteY7295" fmla="*/ 5082434 h 6858079"/>
              <a:gd name="connsiteX7296" fmla="*/ 573485 w 12192000"/>
              <a:gd name="connsiteY7296" fmla="*/ 5122196 h 6858079"/>
              <a:gd name="connsiteX7297" fmla="*/ 496431 w 12192000"/>
              <a:gd name="connsiteY7297" fmla="*/ 5211583 h 6858079"/>
              <a:gd name="connsiteX7298" fmla="*/ 387070 w 12192000"/>
              <a:gd name="connsiteY7298" fmla="*/ 5316965 h 6858079"/>
              <a:gd name="connsiteX7299" fmla="*/ 272490 w 12192000"/>
              <a:gd name="connsiteY7299" fmla="*/ 5332496 h 6858079"/>
              <a:gd name="connsiteX7300" fmla="*/ 271666 w 12192000"/>
              <a:gd name="connsiteY7300" fmla="*/ 5333283 h 6858079"/>
              <a:gd name="connsiteX7301" fmla="*/ 134413 w 12192000"/>
              <a:gd name="connsiteY7301" fmla="*/ 5381057 h 6858079"/>
              <a:gd name="connsiteX7302" fmla="*/ 10961 w 12192000"/>
              <a:gd name="connsiteY7302" fmla="*/ 5318446 h 6858079"/>
              <a:gd name="connsiteX7303" fmla="*/ 16062 w 12192000"/>
              <a:gd name="connsiteY7303" fmla="*/ 5314048 h 6858079"/>
              <a:gd name="connsiteX7304" fmla="*/ 129642 w 12192000"/>
              <a:gd name="connsiteY7304" fmla="*/ 5370913 h 6858079"/>
              <a:gd name="connsiteX7305" fmla="*/ 254409 w 12192000"/>
              <a:gd name="connsiteY7305" fmla="*/ 5333008 h 6858079"/>
              <a:gd name="connsiteX7306" fmla="*/ 260661 w 12192000"/>
              <a:gd name="connsiteY7306" fmla="*/ 5327670 h 6858079"/>
              <a:gd name="connsiteX7307" fmla="*/ 255725 w 12192000"/>
              <a:gd name="connsiteY7307" fmla="*/ 5324797 h 6858079"/>
              <a:gd name="connsiteX7308" fmla="*/ 199920 w 12192000"/>
              <a:gd name="connsiteY7308" fmla="*/ 5245953 h 6858079"/>
              <a:gd name="connsiteX7309" fmla="*/ 220146 w 12192000"/>
              <a:gd name="connsiteY7309" fmla="*/ 5165313 h 6858079"/>
              <a:gd name="connsiteX7310" fmla="*/ 317616 w 12192000"/>
              <a:gd name="connsiteY7310" fmla="*/ 5199786 h 6858079"/>
              <a:gd name="connsiteX7311" fmla="*/ 283210 w 12192000"/>
              <a:gd name="connsiteY7311" fmla="*/ 5322259 h 6858079"/>
              <a:gd name="connsiteX7312" fmla="*/ 313618 w 12192000"/>
              <a:gd name="connsiteY7312" fmla="*/ 5325938 h 6858079"/>
              <a:gd name="connsiteX7313" fmla="*/ 444186 w 12192000"/>
              <a:gd name="connsiteY7313" fmla="*/ 5252938 h 6858079"/>
              <a:gd name="connsiteX7314" fmla="*/ 494779 w 12192000"/>
              <a:gd name="connsiteY7314" fmla="*/ 5191981 h 6858079"/>
              <a:gd name="connsiteX7315" fmla="*/ 531699 w 12192000"/>
              <a:gd name="connsiteY7315" fmla="*/ 5143448 h 6858079"/>
              <a:gd name="connsiteX7316" fmla="*/ 619045 w 12192000"/>
              <a:gd name="connsiteY7316" fmla="*/ 5076791 h 6858079"/>
              <a:gd name="connsiteX7317" fmla="*/ 641206 w 12192000"/>
              <a:gd name="connsiteY7317" fmla="*/ 5067167 h 6858079"/>
              <a:gd name="connsiteX7318" fmla="*/ 703439 w 12192000"/>
              <a:gd name="connsiteY7318" fmla="*/ 4976759 h 6858079"/>
              <a:gd name="connsiteX7319" fmla="*/ 937116 w 12192000"/>
              <a:gd name="connsiteY7319" fmla="*/ 4860457 h 6858079"/>
              <a:gd name="connsiteX7320" fmla="*/ 169412 w 12192000"/>
              <a:gd name="connsiteY7320" fmla="*/ 4736544 h 6858079"/>
              <a:gd name="connsiteX7321" fmla="*/ 172644 w 12192000"/>
              <a:gd name="connsiteY7321" fmla="*/ 4772115 h 6858079"/>
              <a:gd name="connsiteX7322" fmla="*/ 167616 w 12192000"/>
              <a:gd name="connsiteY7322" fmla="*/ 4806249 h 6858079"/>
              <a:gd name="connsiteX7323" fmla="*/ 162590 w 12192000"/>
              <a:gd name="connsiteY7323" fmla="*/ 4806249 h 6858079"/>
              <a:gd name="connsiteX7324" fmla="*/ 168334 w 12192000"/>
              <a:gd name="connsiteY7324" fmla="*/ 4772115 h 6858079"/>
              <a:gd name="connsiteX7325" fmla="*/ 166898 w 12192000"/>
              <a:gd name="connsiteY7325" fmla="*/ 4736904 h 6858079"/>
              <a:gd name="connsiteX7326" fmla="*/ 169412 w 12192000"/>
              <a:gd name="connsiteY7326" fmla="*/ 4736544 h 6858079"/>
              <a:gd name="connsiteX7327" fmla="*/ 142489 w 12192000"/>
              <a:gd name="connsiteY7327" fmla="*/ 4710383 h 6858079"/>
              <a:gd name="connsiteX7328" fmla="*/ 147890 w 12192000"/>
              <a:gd name="connsiteY7328" fmla="*/ 4830466 h 6858079"/>
              <a:gd name="connsiteX7329" fmla="*/ 142850 w 12192000"/>
              <a:gd name="connsiteY7329" fmla="*/ 4829033 h 6858079"/>
              <a:gd name="connsiteX7330" fmla="*/ 140689 w 12192000"/>
              <a:gd name="connsiteY7330" fmla="*/ 4712175 h 6858079"/>
              <a:gd name="connsiteX7331" fmla="*/ 142489 w 12192000"/>
              <a:gd name="connsiteY7331" fmla="*/ 4710383 h 6858079"/>
              <a:gd name="connsiteX7332" fmla="*/ 30737 w 12192000"/>
              <a:gd name="connsiteY7332" fmla="*/ 4701867 h 6858079"/>
              <a:gd name="connsiteX7333" fmla="*/ 30046 w 12192000"/>
              <a:gd name="connsiteY7333" fmla="*/ 4702245 h 6858079"/>
              <a:gd name="connsiteX7334" fmla="*/ 26244 w 12192000"/>
              <a:gd name="connsiteY7334" fmla="*/ 4703381 h 6858079"/>
              <a:gd name="connsiteX7335" fmla="*/ 28664 w 12192000"/>
              <a:gd name="connsiteY7335" fmla="*/ 4706410 h 6858079"/>
              <a:gd name="connsiteX7336" fmla="*/ 30737 w 12192000"/>
              <a:gd name="connsiteY7336" fmla="*/ 4701867 h 6858079"/>
              <a:gd name="connsiteX7337" fmla="*/ 33157 w 12192000"/>
              <a:gd name="connsiteY7337" fmla="*/ 4698081 h 6858079"/>
              <a:gd name="connsiteX7338" fmla="*/ 34194 w 12192000"/>
              <a:gd name="connsiteY7338" fmla="*/ 4708682 h 6858079"/>
              <a:gd name="connsiteX7339" fmla="*/ 25553 w 12192000"/>
              <a:gd name="connsiteY7339" fmla="*/ 4710195 h 6858079"/>
              <a:gd name="connsiteX7340" fmla="*/ 22787 w 12192000"/>
              <a:gd name="connsiteY7340" fmla="*/ 4700731 h 6858079"/>
              <a:gd name="connsiteX7341" fmla="*/ 30046 w 12192000"/>
              <a:gd name="connsiteY7341" fmla="*/ 4698838 h 6858079"/>
              <a:gd name="connsiteX7342" fmla="*/ 33157 w 12192000"/>
              <a:gd name="connsiteY7342" fmla="*/ 4698081 h 6858079"/>
              <a:gd name="connsiteX7343" fmla="*/ 114595 w 12192000"/>
              <a:gd name="connsiteY7343" fmla="*/ 4693258 h 6858079"/>
              <a:gd name="connsiteX7344" fmla="*/ 152837 w 12192000"/>
              <a:gd name="connsiteY7344" fmla="*/ 4769767 h 6858079"/>
              <a:gd name="connsiteX7345" fmla="*/ 119285 w 12192000"/>
              <a:gd name="connsiteY7345" fmla="*/ 4849887 h 6858079"/>
              <a:gd name="connsiteX7346" fmla="*/ 114955 w 12192000"/>
              <a:gd name="connsiteY7346" fmla="*/ 4847361 h 6858079"/>
              <a:gd name="connsiteX7347" fmla="*/ 147787 w 12192000"/>
              <a:gd name="connsiteY7347" fmla="*/ 4769407 h 6858079"/>
              <a:gd name="connsiteX7348" fmla="*/ 112430 w 12192000"/>
              <a:gd name="connsiteY7348" fmla="*/ 4695423 h 6858079"/>
              <a:gd name="connsiteX7349" fmla="*/ 114595 w 12192000"/>
              <a:gd name="connsiteY7349" fmla="*/ 4693258 h 6858079"/>
              <a:gd name="connsiteX7350" fmla="*/ 0 w 12192000"/>
              <a:gd name="connsiteY7350" fmla="*/ 4684902 h 6858079"/>
              <a:gd name="connsiteX7351" fmla="*/ 595 w 12192000"/>
              <a:gd name="connsiteY7351" fmla="*/ 4685469 h 6858079"/>
              <a:gd name="connsiteX7352" fmla="*/ 0 w 12192000"/>
              <a:gd name="connsiteY7352" fmla="*/ 4686124 h 6858079"/>
              <a:gd name="connsiteX7353" fmla="*/ 12036505 w 12192000"/>
              <a:gd name="connsiteY7353" fmla="*/ 4678735 h 6858079"/>
              <a:gd name="connsiteX7354" fmla="*/ 12026062 w 12192000"/>
              <a:gd name="connsiteY7354" fmla="*/ 4695984 h 6858079"/>
              <a:gd name="connsiteX7355" fmla="*/ 12003736 w 12192000"/>
              <a:gd name="connsiteY7355" fmla="*/ 4724014 h 6858079"/>
              <a:gd name="connsiteX7356" fmla="*/ 12022100 w 12192000"/>
              <a:gd name="connsiteY7356" fmla="*/ 4730123 h 6858079"/>
              <a:gd name="connsiteX7357" fmla="*/ 12036864 w 12192000"/>
              <a:gd name="connsiteY7357" fmla="*/ 4702812 h 6858079"/>
              <a:gd name="connsiteX7358" fmla="*/ 12036505 w 12192000"/>
              <a:gd name="connsiteY7358" fmla="*/ 4678735 h 6858079"/>
              <a:gd name="connsiteX7359" fmla="*/ 12192000 w 12192000"/>
              <a:gd name="connsiteY7359" fmla="*/ 4661055 h 6858079"/>
              <a:gd name="connsiteX7360" fmla="*/ 12192000 w 12192000"/>
              <a:gd name="connsiteY7360" fmla="*/ 4743548 h 6858079"/>
              <a:gd name="connsiteX7361" fmla="*/ 12189235 w 12192000"/>
              <a:gd name="connsiteY7361" fmla="*/ 4741661 h 6858079"/>
              <a:gd name="connsiteX7362" fmla="*/ 12180398 w 12192000"/>
              <a:gd name="connsiteY7362" fmla="*/ 4723226 h 6858079"/>
              <a:gd name="connsiteX7363" fmla="*/ 12186752 w 12192000"/>
              <a:gd name="connsiteY7363" fmla="*/ 4669993 h 6858079"/>
              <a:gd name="connsiteX7364" fmla="*/ 11950578 w 12192000"/>
              <a:gd name="connsiteY7364" fmla="*/ 4647155 h 6858079"/>
              <a:gd name="connsiteX7365" fmla="*/ 11933158 w 12192000"/>
              <a:gd name="connsiteY7365" fmla="*/ 4653580 h 6858079"/>
              <a:gd name="connsiteX7366" fmla="*/ 11911552 w 12192000"/>
              <a:gd name="connsiteY7366" fmla="*/ 4684125 h 6858079"/>
              <a:gd name="connsiteX7367" fmla="*/ 11910112 w 12192000"/>
              <a:gd name="connsiteY7367" fmla="*/ 4687719 h 6858079"/>
              <a:gd name="connsiteX7368" fmla="*/ 11951522 w 12192000"/>
              <a:gd name="connsiteY7368" fmla="*/ 4659329 h 6858079"/>
              <a:gd name="connsiteX7369" fmla="*/ 11950578 w 12192000"/>
              <a:gd name="connsiteY7369" fmla="*/ 4647155 h 6858079"/>
              <a:gd name="connsiteX7370" fmla="*/ 12024261 w 12192000"/>
              <a:gd name="connsiteY7370" fmla="*/ 4599675 h 6858079"/>
              <a:gd name="connsiteX7371" fmla="*/ 12049827 w 12192000"/>
              <a:gd name="connsiteY7371" fmla="*/ 4612254 h 6858079"/>
              <a:gd name="connsiteX7372" fmla="*/ 12049827 w 12192000"/>
              <a:gd name="connsiteY7372" fmla="*/ 4646033 h 6858079"/>
              <a:gd name="connsiteX7373" fmla="*/ 12054148 w 12192000"/>
              <a:gd name="connsiteY7373" fmla="*/ 4649267 h 6858079"/>
              <a:gd name="connsiteX7374" fmla="*/ 12067472 w 12192000"/>
              <a:gd name="connsiteY7374" fmla="*/ 4704968 h 6858079"/>
              <a:gd name="connsiteX7375" fmla="*/ 12106722 w 12192000"/>
              <a:gd name="connsiteY7375" fmla="*/ 4659689 h 6858079"/>
              <a:gd name="connsiteX7376" fmla="*/ 12112124 w 12192000"/>
              <a:gd name="connsiteY7376" fmla="*/ 4655376 h 6858079"/>
              <a:gd name="connsiteX7377" fmla="*/ 12125807 w 12192000"/>
              <a:gd name="connsiteY7377" fmla="*/ 4600394 h 6858079"/>
              <a:gd name="connsiteX7378" fmla="*/ 12158935 w 12192000"/>
              <a:gd name="connsiteY7378" fmla="*/ 4643158 h 6858079"/>
              <a:gd name="connsiteX7379" fmla="*/ 12149213 w 12192000"/>
              <a:gd name="connsiteY7379" fmla="*/ 4656455 h 6858079"/>
              <a:gd name="connsiteX7380" fmla="*/ 12156775 w 12192000"/>
              <a:gd name="connsiteY7380" fmla="*/ 4667595 h 6858079"/>
              <a:gd name="connsiteX7381" fmla="*/ 12168298 w 12192000"/>
              <a:gd name="connsiteY7381" fmla="*/ 4698859 h 6858079"/>
              <a:gd name="connsiteX7382" fmla="*/ 12156054 w 12192000"/>
              <a:gd name="connsiteY7382" fmla="*/ 4759591 h 6858079"/>
              <a:gd name="connsiteX7383" fmla="*/ 12098800 w 12192000"/>
              <a:gd name="connsiteY7383" fmla="*/ 4749888 h 6858079"/>
              <a:gd name="connsiteX7384" fmla="*/ 12123647 w 12192000"/>
              <a:gd name="connsiteY7384" fmla="*/ 4735513 h 6858079"/>
              <a:gd name="connsiteX7385" fmla="*/ 12141291 w 12192000"/>
              <a:gd name="connsiteY7385" fmla="*/ 4724014 h 6858079"/>
              <a:gd name="connsiteX7386" fmla="*/ 12138411 w 12192000"/>
              <a:gd name="connsiteY7386" fmla="*/ 4701374 h 6858079"/>
              <a:gd name="connsiteX7387" fmla="*/ 12126527 w 12192000"/>
              <a:gd name="connsiteY7387" fmla="*/ 4675141 h 6858079"/>
              <a:gd name="connsiteX7388" fmla="*/ 12079715 w 12192000"/>
              <a:gd name="connsiteY7388" fmla="*/ 4718264 h 6858079"/>
              <a:gd name="connsiteX7389" fmla="*/ 12066032 w 12192000"/>
              <a:gd name="connsiteY7389" fmla="*/ 4716827 h 6858079"/>
              <a:gd name="connsiteX7390" fmla="*/ 12037945 w 12192000"/>
              <a:gd name="connsiteY7390" fmla="*/ 4765340 h 6858079"/>
              <a:gd name="connsiteX7391" fmla="*/ 11995094 w 12192000"/>
              <a:gd name="connsiteY7391" fmla="*/ 4741622 h 6858079"/>
              <a:gd name="connsiteX7392" fmla="*/ 11995094 w 12192000"/>
              <a:gd name="connsiteY7392" fmla="*/ 4732998 h 6858079"/>
              <a:gd name="connsiteX7393" fmla="*/ 11918754 w 12192000"/>
              <a:gd name="connsiteY7393" fmla="*/ 4757434 h 6858079"/>
              <a:gd name="connsiteX7394" fmla="*/ 11880585 w 12192000"/>
              <a:gd name="connsiteY7394" fmla="*/ 4714670 h 6858079"/>
              <a:gd name="connsiteX7395" fmla="*/ 11879864 w 12192000"/>
              <a:gd name="connsiteY7395" fmla="*/ 4693828 h 6858079"/>
              <a:gd name="connsiteX7396" fmla="*/ 11885265 w 12192000"/>
              <a:gd name="connsiteY7396" fmla="*/ 4675501 h 6858079"/>
              <a:gd name="connsiteX7397" fmla="*/ 11953323 w 12192000"/>
              <a:gd name="connsiteY7397" fmla="*/ 4618003 h 6858079"/>
              <a:gd name="connsiteX7398" fmla="*/ 11970607 w 12192000"/>
              <a:gd name="connsiteY7398" fmla="*/ 4678016 h 6858079"/>
              <a:gd name="connsiteX7399" fmla="*/ 11907951 w 12192000"/>
              <a:gd name="connsiteY7399" fmla="*/ 4713593 h 6858079"/>
              <a:gd name="connsiteX7400" fmla="*/ 11918754 w 12192000"/>
              <a:gd name="connsiteY7400" fmla="*/ 4726170 h 6858079"/>
              <a:gd name="connsiteX7401" fmla="*/ 11973128 w 12192000"/>
              <a:gd name="connsiteY7401" fmla="*/ 4712874 h 6858079"/>
              <a:gd name="connsiteX7402" fmla="*/ 12013099 w 12192000"/>
              <a:gd name="connsiteY7402" fmla="*/ 4657892 h 6858079"/>
              <a:gd name="connsiteX7403" fmla="*/ 12004096 w 12192000"/>
              <a:gd name="connsiteY7403" fmla="*/ 4634174 h 6858079"/>
              <a:gd name="connsiteX7404" fmla="*/ 12024261 w 12192000"/>
              <a:gd name="connsiteY7404" fmla="*/ 4599675 h 6858079"/>
              <a:gd name="connsiteX7405" fmla="*/ 11876544 w 12192000"/>
              <a:gd name="connsiteY7405" fmla="*/ 4493549 h 6858079"/>
              <a:gd name="connsiteX7406" fmla="*/ 11887123 w 12192000"/>
              <a:gd name="connsiteY7406" fmla="*/ 4506715 h 6858079"/>
              <a:gd name="connsiteX7407" fmla="*/ 11864075 w 12192000"/>
              <a:gd name="connsiteY7407" fmla="*/ 4633679 h 6858079"/>
              <a:gd name="connsiteX7408" fmla="*/ 11866235 w 12192000"/>
              <a:gd name="connsiteY7408" fmla="*/ 4741168 h 6858079"/>
              <a:gd name="connsiteX7409" fmla="*/ 11866596 w 12192000"/>
              <a:gd name="connsiteY7409" fmla="*/ 4773270 h 6858079"/>
              <a:gd name="connsiteX7410" fmla="*/ 11824461 w 12192000"/>
              <a:gd name="connsiteY7410" fmla="*/ 4692834 h 6858079"/>
              <a:gd name="connsiteX7411" fmla="*/ 11844268 w 12192000"/>
              <a:gd name="connsiteY7411" fmla="*/ 4587872 h 6858079"/>
              <a:gd name="connsiteX7412" fmla="*/ 11826982 w 12192000"/>
              <a:gd name="connsiteY7412" fmla="*/ 4620334 h 6858079"/>
              <a:gd name="connsiteX7413" fmla="*/ 11774763 w 12192000"/>
              <a:gd name="connsiteY7413" fmla="*/ 4741528 h 6858079"/>
              <a:gd name="connsiteX7414" fmla="*/ 11751716 w 12192000"/>
              <a:gd name="connsiteY7414" fmla="*/ 4747660 h 6858079"/>
              <a:gd name="connsiteX7415" fmla="*/ 11730468 w 12192000"/>
              <a:gd name="connsiteY7415" fmla="*/ 4662896 h 6858079"/>
              <a:gd name="connsiteX7416" fmla="*/ 11736230 w 12192000"/>
              <a:gd name="connsiteY7416" fmla="*/ 4589314 h 6858079"/>
              <a:gd name="connsiteX7417" fmla="*/ 11665286 w 12192000"/>
              <a:gd name="connsiteY7417" fmla="*/ 4749825 h 6858079"/>
              <a:gd name="connsiteX7418" fmla="*/ 11605145 w 12192000"/>
              <a:gd name="connsiteY7418" fmla="*/ 4780844 h 6858079"/>
              <a:gd name="connsiteX7419" fmla="*/ 11582096 w 12192000"/>
              <a:gd name="connsiteY7419" fmla="*/ 4732150 h 6858079"/>
              <a:gd name="connsiteX7420" fmla="*/ 11596141 w 12192000"/>
              <a:gd name="connsiteY7420" fmla="*/ 4734315 h 6858079"/>
              <a:gd name="connsiteX7421" fmla="*/ 11636836 w 12192000"/>
              <a:gd name="connsiteY7421" fmla="*/ 4746578 h 6858079"/>
              <a:gd name="connsiteX7422" fmla="*/ 11657002 w 12192000"/>
              <a:gd name="connsiteY7422" fmla="*/ 4718804 h 6858079"/>
              <a:gd name="connsiteX7423" fmla="*/ 11687253 w 12192000"/>
              <a:gd name="connsiteY7423" fmla="*/ 4657486 h 6858079"/>
              <a:gd name="connsiteX7424" fmla="*/ 11733709 w 12192000"/>
              <a:gd name="connsiteY7424" fmla="*/ 4522225 h 6858079"/>
              <a:gd name="connsiteX7425" fmla="*/ 11757478 w 12192000"/>
              <a:gd name="connsiteY7425" fmla="*/ 4522225 h 6858079"/>
              <a:gd name="connsiteX7426" fmla="*/ 11757838 w 12192000"/>
              <a:gd name="connsiteY7426" fmla="*/ 4631516 h 6858079"/>
              <a:gd name="connsiteX7427" fmla="*/ 11758918 w 12192000"/>
              <a:gd name="connsiteY7427" fmla="*/ 4704737 h 6858079"/>
              <a:gd name="connsiteX7428" fmla="*/ 11798171 w 12192000"/>
              <a:gd name="connsiteY7428" fmla="*/ 4615645 h 6858079"/>
              <a:gd name="connsiteX7429" fmla="*/ 11860834 w 12192000"/>
              <a:gd name="connsiteY7429" fmla="*/ 4499861 h 6858079"/>
              <a:gd name="connsiteX7430" fmla="*/ 11876544 w 12192000"/>
              <a:gd name="connsiteY7430" fmla="*/ 4493549 h 6858079"/>
              <a:gd name="connsiteX7431" fmla="*/ 425123 w 12192000"/>
              <a:gd name="connsiteY7431" fmla="*/ 4488605 h 6858079"/>
              <a:gd name="connsiteX7432" fmla="*/ 427654 w 12192000"/>
              <a:gd name="connsiteY7432" fmla="*/ 4489331 h 6858079"/>
              <a:gd name="connsiteX7433" fmla="*/ 260624 w 12192000"/>
              <a:gd name="connsiteY7433" fmla="*/ 4593330 h 6858079"/>
              <a:gd name="connsiteX7434" fmla="*/ 260624 w 12192000"/>
              <a:gd name="connsiteY7434" fmla="*/ 4587170 h 6858079"/>
              <a:gd name="connsiteX7435" fmla="*/ 425123 w 12192000"/>
              <a:gd name="connsiteY7435" fmla="*/ 4488605 h 6858079"/>
              <a:gd name="connsiteX7436" fmla="*/ 449344 w 12192000"/>
              <a:gd name="connsiteY7436" fmla="*/ 4446897 h 6858079"/>
              <a:gd name="connsiteX7437" fmla="*/ 450785 w 12192000"/>
              <a:gd name="connsiteY7437" fmla="*/ 4446897 h 6858079"/>
              <a:gd name="connsiteX7438" fmla="*/ 383009 w 12192000"/>
              <a:gd name="connsiteY7438" fmla="*/ 4572910 h 6858079"/>
              <a:gd name="connsiteX7439" fmla="*/ 307300 w 12192000"/>
              <a:gd name="connsiteY7439" fmla="*/ 4603962 h 6858079"/>
              <a:gd name="connsiteX7440" fmla="*/ 215729 w 12192000"/>
              <a:gd name="connsiteY7440" fmla="*/ 4602518 h 6858079"/>
              <a:gd name="connsiteX7441" fmla="*/ 216089 w 12192000"/>
              <a:gd name="connsiteY7441" fmla="*/ 4596741 h 6858079"/>
              <a:gd name="connsiteX7442" fmla="*/ 305858 w 12192000"/>
              <a:gd name="connsiteY7442" fmla="*/ 4598185 h 6858079"/>
              <a:gd name="connsiteX7443" fmla="*/ 376519 w 12192000"/>
              <a:gd name="connsiteY7443" fmla="*/ 4570743 h 6858079"/>
              <a:gd name="connsiteX7444" fmla="*/ 449344 w 12192000"/>
              <a:gd name="connsiteY7444" fmla="*/ 4446897 h 6858079"/>
              <a:gd name="connsiteX7445" fmla="*/ 322724 w 12192000"/>
              <a:gd name="connsiteY7445" fmla="*/ 4425871 h 6858079"/>
              <a:gd name="connsiteX7446" fmla="*/ 324844 w 12192000"/>
              <a:gd name="connsiteY7446" fmla="*/ 4429511 h 6858079"/>
              <a:gd name="connsiteX7447" fmla="*/ 309650 w 12192000"/>
              <a:gd name="connsiteY7447" fmla="*/ 4441523 h 6858079"/>
              <a:gd name="connsiteX7448" fmla="*/ 297283 w 12192000"/>
              <a:gd name="connsiteY7448" fmla="*/ 4454263 h 6858079"/>
              <a:gd name="connsiteX7449" fmla="*/ 295516 w 12192000"/>
              <a:gd name="connsiteY7449" fmla="*/ 4452806 h 6858079"/>
              <a:gd name="connsiteX7450" fmla="*/ 307883 w 12192000"/>
              <a:gd name="connsiteY7450" fmla="*/ 4437155 h 6858079"/>
              <a:gd name="connsiteX7451" fmla="*/ 322724 w 12192000"/>
              <a:gd name="connsiteY7451" fmla="*/ 4425871 h 6858079"/>
              <a:gd name="connsiteX7452" fmla="*/ 165481 w 12192000"/>
              <a:gd name="connsiteY7452" fmla="*/ 4425319 h 6858079"/>
              <a:gd name="connsiteX7453" fmla="*/ 168308 w 12192000"/>
              <a:gd name="connsiteY7453" fmla="*/ 4429206 h 6858079"/>
              <a:gd name="connsiteX7454" fmla="*/ 137213 w 12192000"/>
              <a:gd name="connsiteY7454" fmla="*/ 4453234 h 6858079"/>
              <a:gd name="connsiteX7455" fmla="*/ 134386 w 12192000"/>
              <a:gd name="connsiteY7455" fmla="*/ 4450407 h 6858079"/>
              <a:gd name="connsiteX7456" fmla="*/ 165481 w 12192000"/>
              <a:gd name="connsiteY7456" fmla="*/ 4425319 h 6858079"/>
              <a:gd name="connsiteX7457" fmla="*/ 345655 w 12192000"/>
              <a:gd name="connsiteY7457" fmla="*/ 4423029 h 6858079"/>
              <a:gd name="connsiteX7458" fmla="*/ 348982 w 12192000"/>
              <a:gd name="connsiteY7458" fmla="*/ 4426226 h 6858079"/>
              <a:gd name="connsiteX7459" fmla="*/ 335300 w 12192000"/>
              <a:gd name="connsiteY7459" fmla="*/ 4440079 h 6858079"/>
              <a:gd name="connsiteX7460" fmla="*/ 322358 w 12192000"/>
              <a:gd name="connsiteY7460" fmla="*/ 4453578 h 6858079"/>
              <a:gd name="connsiteX7461" fmla="*/ 319399 w 12192000"/>
              <a:gd name="connsiteY7461" fmla="*/ 4451447 h 6858079"/>
              <a:gd name="connsiteX7462" fmla="*/ 331972 w 12192000"/>
              <a:gd name="connsiteY7462" fmla="*/ 4436527 h 6858079"/>
              <a:gd name="connsiteX7463" fmla="*/ 345655 w 12192000"/>
              <a:gd name="connsiteY7463" fmla="*/ 4423029 h 6858079"/>
              <a:gd name="connsiteX7464" fmla="*/ 151856 w 12192000"/>
              <a:gd name="connsiteY7464" fmla="*/ 4421444 h 6858079"/>
              <a:gd name="connsiteX7465" fmla="*/ 154341 w 12192000"/>
              <a:gd name="connsiteY7465" fmla="*/ 4424303 h 6858079"/>
              <a:gd name="connsiteX7466" fmla="*/ 138014 w 12192000"/>
              <a:gd name="connsiteY7466" fmla="*/ 4435022 h 6858079"/>
              <a:gd name="connsiteX7467" fmla="*/ 120977 w 12192000"/>
              <a:gd name="connsiteY7467" fmla="*/ 4450030 h 6858079"/>
              <a:gd name="connsiteX7468" fmla="*/ 118493 w 12192000"/>
              <a:gd name="connsiteY7468" fmla="*/ 4447171 h 6858079"/>
              <a:gd name="connsiteX7469" fmla="*/ 134464 w 12192000"/>
              <a:gd name="connsiteY7469" fmla="*/ 4432879 h 6858079"/>
              <a:gd name="connsiteX7470" fmla="*/ 151856 w 12192000"/>
              <a:gd name="connsiteY7470" fmla="*/ 4421444 h 6858079"/>
              <a:gd name="connsiteX7471" fmla="*/ 11579043 w 12192000"/>
              <a:gd name="connsiteY7471" fmla="*/ 4351568 h 6858079"/>
              <a:gd name="connsiteX7472" fmla="*/ 11581562 w 12192000"/>
              <a:gd name="connsiteY7472" fmla="*/ 4361638 h 6858079"/>
              <a:gd name="connsiteX7473" fmla="*/ 11439123 w 12192000"/>
              <a:gd name="connsiteY7473" fmla="*/ 4396166 h 6858079"/>
              <a:gd name="connsiteX7474" fmla="*/ 11361070 w 12192000"/>
              <a:gd name="connsiteY7474" fmla="*/ 4499749 h 6858079"/>
              <a:gd name="connsiteX7475" fmla="*/ 11358193 w 12192000"/>
              <a:gd name="connsiteY7475" fmla="*/ 4498670 h 6858079"/>
              <a:gd name="connsiteX7476" fmla="*/ 11426894 w 12192000"/>
              <a:gd name="connsiteY7476" fmla="*/ 4392210 h 6858079"/>
              <a:gd name="connsiteX7477" fmla="*/ 11579043 w 12192000"/>
              <a:gd name="connsiteY7477" fmla="*/ 4351568 h 6858079"/>
              <a:gd name="connsiteX7478" fmla="*/ 295787 w 12192000"/>
              <a:gd name="connsiteY7478" fmla="*/ 4350408 h 6858079"/>
              <a:gd name="connsiteX7479" fmla="*/ 295055 w 12192000"/>
              <a:gd name="connsiteY7479" fmla="*/ 4394571 h 6858079"/>
              <a:gd name="connsiteX7480" fmla="*/ 295787 w 12192000"/>
              <a:gd name="connsiteY7480" fmla="*/ 4350408 h 6858079"/>
              <a:gd name="connsiteX7481" fmla="*/ 195428 w 12192000"/>
              <a:gd name="connsiteY7481" fmla="*/ 4347228 h 6858079"/>
              <a:gd name="connsiteX7482" fmla="*/ 194702 w 12192000"/>
              <a:gd name="connsiteY7482" fmla="*/ 4391391 h 6858079"/>
              <a:gd name="connsiteX7483" fmla="*/ 195428 w 12192000"/>
              <a:gd name="connsiteY7483" fmla="*/ 4347228 h 6858079"/>
              <a:gd name="connsiteX7484" fmla="*/ 12097671 w 12192000"/>
              <a:gd name="connsiteY7484" fmla="*/ 4311870 h 6858079"/>
              <a:gd name="connsiteX7485" fmla="*/ 12192000 w 12192000"/>
              <a:gd name="connsiteY7485" fmla="*/ 4313146 h 6858079"/>
              <a:gd name="connsiteX7486" fmla="*/ 12192000 w 12192000"/>
              <a:gd name="connsiteY7486" fmla="*/ 4335313 h 6858079"/>
              <a:gd name="connsiteX7487" fmla="*/ 12111237 w 12192000"/>
              <a:gd name="connsiteY7487" fmla="*/ 4335094 h 6858079"/>
              <a:gd name="connsiteX7488" fmla="*/ 11503301 w 12192000"/>
              <a:gd name="connsiteY7488" fmla="*/ 4357101 h 6858079"/>
              <a:gd name="connsiteX7489" fmla="*/ 11324814 w 12192000"/>
              <a:gd name="connsiteY7489" fmla="*/ 4628753 h 6858079"/>
              <a:gd name="connsiteX7490" fmla="*/ 11321929 w 12192000"/>
              <a:gd name="connsiteY7490" fmla="*/ 4795065 h 6858079"/>
              <a:gd name="connsiteX7491" fmla="*/ 11391160 w 12192000"/>
              <a:gd name="connsiteY7491" fmla="*/ 4984825 h 6858079"/>
              <a:gd name="connsiteX7492" fmla="*/ 11523132 w 12192000"/>
              <a:gd name="connsiteY7492" fmla="*/ 5022344 h 6858079"/>
              <a:gd name="connsiteX7493" fmla="*/ 11656186 w 12192000"/>
              <a:gd name="connsiteY7493" fmla="*/ 5034249 h 6858079"/>
              <a:gd name="connsiteX7494" fmla="*/ 11960516 w 12192000"/>
              <a:gd name="connsiteY7494" fmla="*/ 5029920 h 6858079"/>
              <a:gd name="connsiteX7495" fmla="*/ 12192000 w 12192000"/>
              <a:gd name="connsiteY7495" fmla="*/ 5019909 h 6858079"/>
              <a:gd name="connsiteX7496" fmla="*/ 12192000 w 12192000"/>
              <a:gd name="connsiteY7496" fmla="*/ 5042139 h 6858079"/>
              <a:gd name="connsiteX7497" fmla="*/ 12144185 w 12192000"/>
              <a:gd name="connsiteY7497" fmla="*/ 5045704 h 6858079"/>
              <a:gd name="connsiteX7498" fmla="*/ 11995131 w 12192000"/>
              <a:gd name="connsiteY7498" fmla="*/ 5050844 h 6858079"/>
              <a:gd name="connsiteX7499" fmla="*/ 11428660 w 12192000"/>
              <a:gd name="connsiteY7499" fmla="*/ 5024508 h 6858079"/>
              <a:gd name="connsiteX7500" fmla="*/ 11311112 w 12192000"/>
              <a:gd name="connsiteY7500" fmla="*/ 4902211 h 6858079"/>
              <a:gd name="connsiteX7501" fmla="*/ 11298491 w 12192000"/>
              <a:gd name="connsiteY7501" fmla="*/ 4733013 h 6858079"/>
              <a:gd name="connsiteX7502" fmla="*/ 11367723 w 12192000"/>
              <a:gd name="connsiteY7502" fmla="*/ 4405443 h 6858079"/>
              <a:gd name="connsiteX7503" fmla="*/ 11498253 w 12192000"/>
              <a:gd name="connsiteY7503" fmla="*/ 4334373 h 6858079"/>
              <a:gd name="connsiteX7504" fmla="*/ 11793927 w 12192000"/>
              <a:gd name="connsiteY7504" fmla="*/ 4315613 h 6858079"/>
              <a:gd name="connsiteX7505" fmla="*/ 12097671 w 12192000"/>
              <a:gd name="connsiteY7505" fmla="*/ 4311870 h 6858079"/>
              <a:gd name="connsiteX7506" fmla="*/ 985 w 12192000"/>
              <a:gd name="connsiteY7506" fmla="*/ 4311509 h 6858079"/>
              <a:gd name="connsiteX7507" fmla="*/ 0 w 12192000"/>
              <a:gd name="connsiteY7507" fmla="*/ 4314413 h 6858079"/>
              <a:gd name="connsiteX7508" fmla="*/ 0 w 12192000"/>
              <a:gd name="connsiteY7508" fmla="*/ 4313595 h 6858079"/>
              <a:gd name="connsiteX7509" fmla="*/ 1436 w 12192000"/>
              <a:gd name="connsiteY7509" fmla="*/ 4310553 h 6858079"/>
              <a:gd name="connsiteX7510" fmla="*/ 985 w 12192000"/>
              <a:gd name="connsiteY7510" fmla="*/ 4311509 h 6858079"/>
              <a:gd name="connsiteX7511" fmla="*/ 1084 w 12192000"/>
              <a:gd name="connsiteY7511" fmla="*/ 4311215 h 6858079"/>
              <a:gd name="connsiteX7512" fmla="*/ 11584708 w 12192000"/>
              <a:gd name="connsiteY7512" fmla="*/ 4306179 h 6858079"/>
              <a:gd name="connsiteX7513" fmla="*/ 11583985 w 12192000"/>
              <a:gd name="connsiteY7513" fmla="*/ 4316996 h 6858079"/>
              <a:gd name="connsiteX7514" fmla="*/ 11390237 w 12192000"/>
              <a:gd name="connsiteY7514" fmla="*/ 4363870 h 6858079"/>
              <a:gd name="connsiteX7515" fmla="*/ 11323002 w 12192000"/>
              <a:gd name="connsiteY7515" fmla="*/ 4456176 h 6858079"/>
              <a:gd name="connsiteX7516" fmla="*/ 11296976 w 12192000"/>
              <a:gd name="connsiteY7516" fmla="*/ 4557857 h 6858079"/>
              <a:gd name="connsiteX7517" fmla="*/ 11293362 w 12192000"/>
              <a:gd name="connsiteY7517" fmla="*/ 4556775 h 6858079"/>
              <a:gd name="connsiteX7518" fmla="*/ 11390959 w 12192000"/>
              <a:gd name="connsiteY7518" fmla="*/ 4351250 h 6858079"/>
              <a:gd name="connsiteX7519" fmla="*/ 11584708 w 12192000"/>
              <a:gd name="connsiteY7519" fmla="*/ 4306179 h 6858079"/>
              <a:gd name="connsiteX7520" fmla="*/ 12169491 w 12192000"/>
              <a:gd name="connsiteY7520" fmla="*/ 4291682 h 6858079"/>
              <a:gd name="connsiteX7521" fmla="*/ 12192000 w 12192000"/>
              <a:gd name="connsiteY7521" fmla="*/ 4292078 h 6858079"/>
              <a:gd name="connsiteX7522" fmla="*/ 12192000 w 12192000"/>
              <a:gd name="connsiteY7522" fmla="*/ 4300907 h 6858079"/>
              <a:gd name="connsiteX7523" fmla="*/ 12156511 w 12192000"/>
              <a:gd name="connsiteY7523" fmla="*/ 4300236 h 6858079"/>
              <a:gd name="connsiteX7524" fmla="*/ 11791271 w 12192000"/>
              <a:gd name="connsiteY7524" fmla="*/ 4300593 h 6858079"/>
              <a:gd name="connsiteX7525" fmla="*/ 11791632 w 12192000"/>
              <a:gd name="connsiteY7525" fmla="*/ 4296316 h 6858079"/>
              <a:gd name="connsiteX7526" fmla="*/ 12169491 w 12192000"/>
              <a:gd name="connsiteY7526" fmla="*/ 4291682 h 6858079"/>
              <a:gd name="connsiteX7527" fmla="*/ 11503892 w 12192000"/>
              <a:gd name="connsiteY7527" fmla="*/ 4289920 h 6858079"/>
              <a:gd name="connsiteX7528" fmla="*/ 11506063 w 12192000"/>
              <a:gd name="connsiteY7528" fmla="*/ 4300758 h 6858079"/>
              <a:gd name="connsiteX7529" fmla="*/ 11371095 w 12192000"/>
              <a:gd name="connsiteY7529" fmla="*/ 4350250 h 6858079"/>
              <a:gd name="connsiteX7530" fmla="*/ 11291487 w 12192000"/>
              <a:gd name="connsiteY7530" fmla="*/ 4487888 h 6858079"/>
              <a:gd name="connsiteX7531" fmla="*/ 11287869 w 12192000"/>
              <a:gd name="connsiteY7531" fmla="*/ 4487527 h 6858079"/>
              <a:gd name="connsiteX7532" fmla="*/ 11356983 w 12192000"/>
              <a:gd name="connsiteY7532" fmla="*/ 4349889 h 6858079"/>
              <a:gd name="connsiteX7533" fmla="*/ 11503892 w 12192000"/>
              <a:gd name="connsiteY7533" fmla="*/ 4289920 h 6858079"/>
              <a:gd name="connsiteX7534" fmla="*/ 12192000 w 12192000"/>
              <a:gd name="connsiteY7534" fmla="*/ 4276994 h 6858079"/>
              <a:gd name="connsiteX7535" fmla="*/ 12192000 w 12192000"/>
              <a:gd name="connsiteY7535" fmla="*/ 4284694 h 6858079"/>
              <a:gd name="connsiteX7536" fmla="*/ 12146846 w 12192000"/>
              <a:gd name="connsiteY7536" fmla="*/ 4284765 h 6858079"/>
              <a:gd name="connsiteX7537" fmla="*/ 11922890 w 12192000"/>
              <a:gd name="connsiteY7537" fmla="*/ 4282292 h 6858079"/>
              <a:gd name="connsiteX7538" fmla="*/ 11923250 w 12192000"/>
              <a:gd name="connsiteY7538" fmla="*/ 4279112 h 6858079"/>
              <a:gd name="connsiteX7539" fmla="*/ 12147568 w 12192000"/>
              <a:gd name="connsiteY7539" fmla="*/ 4277698 h 6858079"/>
              <a:gd name="connsiteX7540" fmla="*/ 20396 w 12192000"/>
              <a:gd name="connsiteY7540" fmla="*/ 4270394 h 6858079"/>
              <a:gd name="connsiteX7541" fmla="*/ 22186 w 12192000"/>
              <a:gd name="connsiteY7541" fmla="*/ 4271474 h 6858079"/>
              <a:gd name="connsiteX7542" fmla="*/ 1436 w 12192000"/>
              <a:gd name="connsiteY7542" fmla="*/ 4310553 h 6858079"/>
              <a:gd name="connsiteX7543" fmla="*/ 50244 w 12192000"/>
              <a:gd name="connsiteY7543" fmla="*/ 4246185 h 6858079"/>
              <a:gd name="connsiteX7544" fmla="*/ 52038 w 12192000"/>
              <a:gd name="connsiteY7544" fmla="*/ 4247630 h 6858079"/>
              <a:gd name="connsiteX7545" fmla="*/ 17947 w 12192000"/>
              <a:gd name="connsiteY7545" fmla="*/ 4300738 h 6858079"/>
              <a:gd name="connsiteX7546" fmla="*/ 0 w 12192000"/>
              <a:gd name="connsiteY7546" fmla="*/ 4351554 h 6858079"/>
              <a:gd name="connsiteX7547" fmla="*/ 0 w 12192000"/>
              <a:gd name="connsiteY7547" fmla="*/ 4335189 h 6858079"/>
              <a:gd name="connsiteX7548" fmla="*/ 13787 w 12192000"/>
              <a:gd name="connsiteY7548" fmla="*/ 4300524 h 6858079"/>
              <a:gd name="connsiteX7549" fmla="*/ 50244 w 12192000"/>
              <a:gd name="connsiteY7549" fmla="*/ 4246185 h 6858079"/>
              <a:gd name="connsiteX7550" fmla="*/ 614337 w 12192000"/>
              <a:gd name="connsiteY7550" fmla="*/ 4224095 h 6858079"/>
              <a:gd name="connsiteX7551" fmla="*/ 635313 w 12192000"/>
              <a:gd name="connsiteY7551" fmla="*/ 4226353 h 6858079"/>
              <a:gd name="connsiteX7552" fmla="*/ 629902 w 12192000"/>
              <a:gd name="connsiteY7552" fmla="*/ 4244010 h 6858079"/>
              <a:gd name="connsiteX7553" fmla="*/ 565336 w 12192000"/>
              <a:gd name="connsiteY7553" fmla="*/ 4306350 h 6858079"/>
              <a:gd name="connsiteX7554" fmla="*/ 589504 w 12192000"/>
              <a:gd name="connsiteY7554" fmla="*/ 4422740 h 6858079"/>
              <a:gd name="connsiteX7555" fmla="*/ 642889 w 12192000"/>
              <a:gd name="connsiteY7555" fmla="*/ 4512466 h 6858079"/>
              <a:gd name="connsiteX7556" fmla="*/ 642889 w 12192000"/>
              <a:gd name="connsiteY7556" fmla="*/ 4685071 h 6858079"/>
              <a:gd name="connsiteX7557" fmla="*/ 510147 w 12192000"/>
              <a:gd name="connsiteY7557" fmla="*/ 4674261 h 6858079"/>
              <a:gd name="connsiteX7558" fmla="*/ 468306 w 12192000"/>
              <a:gd name="connsiteY7558" fmla="*/ 4670657 h 6858079"/>
              <a:gd name="connsiteX7559" fmla="*/ 443056 w 12192000"/>
              <a:gd name="connsiteY7559" fmla="*/ 4730835 h 6858079"/>
              <a:gd name="connsiteX7560" fmla="*/ 463977 w 12192000"/>
              <a:gd name="connsiteY7560" fmla="*/ 4832092 h 6858079"/>
              <a:gd name="connsiteX7561" fmla="*/ 383179 w 12192000"/>
              <a:gd name="connsiteY7561" fmla="*/ 4905241 h 6858079"/>
              <a:gd name="connsiteX7562" fmla="*/ 308151 w 12192000"/>
              <a:gd name="connsiteY7562" fmla="*/ 4847586 h 6858079"/>
              <a:gd name="connsiteX7563" fmla="*/ 287230 w 12192000"/>
              <a:gd name="connsiteY7563" fmla="*/ 4898034 h 6858079"/>
              <a:gd name="connsiteX7564" fmla="*/ 204628 w 12192000"/>
              <a:gd name="connsiteY7564" fmla="*/ 4972265 h 6858079"/>
              <a:gd name="connsiteX7565" fmla="*/ 119862 w 12192000"/>
              <a:gd name="connsiteY7565" fmla="*/ 4952807 h 6858079"/>
              <a:gd name="connsiteX7566" fmla="*/ 56378 w 12192000"/>
              <a:gd name="connsiteY7566" fmla="*/ 4894431 h 6858079"/>
              <a:gd name="connsiteX7567" fmla="*/ 30407 w 12192000"/>
              <a:gd name="connsiteY7567" fmla="*/ 4909926 h 6858079"/>
              <a:gd name="connsiteX7568" fmla="*/ 0 w 12192000"/>
              <a:gd name="connsiteY7568" fmla="*/ 4917125 h 6858079"/>
              <a:gd name="connsiteX7569" fmla="*/ 0 w 12192000"/>
              <a:gd name="connsiteY7569" fmla="*/ 4880757 h 6858079"/>
              <a:gd name="connsiteX7570" fmla="*/ 12371 w 12192000"/>
              <a:gd name="connsiteY7570" fmla="*/ 4877855 h 6858079"/>
              <a:gd name="connsiteX7571" fmla="*/ 81627 w 12192000"/>
              <a:gd name="connsiteY7571" fmla="*/ 4812633 h 6858079"/>
              <a:gd name="connsiteX7572" fmla="*/ 4797 w 12192000"/>
              <a:gd name="connsiteY7572" fmla="*/ 4784436 h 6858079"/>
              <a:gd name="connsiteX7573" fmla="*/ 0 w 12192000"/>
              <a:gd name="connsiteY7573" fmla="*/ 4781963 h 6858079"/>
              <a:gd name="connsiteX7574" fmla="*/ 0 w 12192000"/>
              <a:gd name="connsiteY7574" fmla="*/ 4767575 h 6858079"/>
              <a:gd name="connsiteX7575" fmla="*/ 21028 w 12192000"/>
              <a:gd name="connsiteY7575" fmla="*/ 4777184 h 6858079"/>
              <a:gd name="connsiteX7576" fmla="*/ 89923 w 12192000"/>
              <a:gd name="connsiteY7576" fmla="*/ 4801462 h 6858079"/>
              <a:gd name="connsiteX7577" fmla="*/ 94613 w 12192000"/>
              <a:gd name="connsiteY7577" fmla="*/ 4794616 h 6858079"/>
              <a:gd name="connsiteX7578" fmla="*/ 24681 w 12192000"/>
              <a:gd name="connsiteY7578" fmla="*/ 4770698 h 6858079"/>
              <a:gd name="connsiteX7579" fmla="*/ 0 w 12192000"/>
              <a:gd name="connsiteY7579" fmla="*/ 4758089 h 6858079"/>
              <a:gd name="connsiteX7580" fmla="*/ 0 w 12192000"/>
              <a:gd name="connsiteY7580" fmla="*/ 4745477 h 6858079"/>
              <a:gd name="connsiteX7581" fmla="*/ 34735 w 12192000"/>
              <a:gd name="connsiteY7581" fmla="*/ 4762050 h 6858079"/>
              <a:gd name="connsiteX7582" fmla="*/ 100385 w 12192000"/>
              <a:gd name="connsiteY7582" fmla="*/ 4783445 h 6858079"/>
              <a:gd name="connsiteX7583" fmla="*/ 27881 w 12192000"/>
              <a:gd name="connsiteY7583" fmla="*/ 4679666 h 6858079"/>
              <a:gd name="connsiteX7584" fmla="*/ 0 w 12192000"/>
              <a:gd name="connsiteY7584" fmla="*/ 4660207 h 6858079"/>
              <a:gd name="connsiteX7585" fmla="*/ 0 w 12192000"/>
              <a:gd name="connsiteY7585" fmla="*/ 4618108 h 6858079"/>
              <a:gd name="connsiteX7586" fmla="*/ 8764 w 12192000"/>
              <a:gd name="connsiteY7586" fmla="*/ 4622371 h 6858079"/>
              <a:gd name="connsiteX7587" fmla="*/ 138258 w 12192000"/>
              <a:gd name="connsiteY7587" fmla="*/ 4787770 h 6858079"/>
              <a:gd name="connsiteX7588" fmla="*/ 136094 w 12192000"/>
              <a:gd name="connsiteY7588" fmla="*/ 4797499 h 6858079"/>
              <a:gd name="connsiteX7589" fmla="*/ 134291 w 12192000"/>
              <a:gd name="connsiteY7589" fmla="*/ 4801462 h 6858079"/>
              <a:gd name="connsiteX7590" fmla="*/ 81627 w 12192000"/>
              <a:gd name="connsiteY7590" fmla="*/ 4872451 h 6858079"/>
              <a:gd name="connsiteX7591" fmla="*/ 104713 w 12192000"/>
              <a:gd name="connsiteY7591" fmla="*/ 4901278 h 6858079"/>
              <a:gd name="connsiteX7592" fmla="*/ 257653 w 12192000"/>
              <a:gd name="connsiteY7592" fmla="*/ 4908484 h 6858079"/>
              <a:gd name="connsiteX7593" fmla="*/ 303823 w 12192000"/>
              <a:gd name="connsiteY7593" fmla="*/ 4820560 h 6858079"/>
              <a:gd name="connsiteX7594" fmla="*/ 369112 w 12192000"/>
              <a:gd name="connsiteY7594" fmla="*/ 4854433 h 6858079"/>
              <a:gd name="connsiteX7595" fmla="*/ 412035 w 12192000"/>
              <a:gd name="connsiteY7595" fmla="*/ 4882179 h 6858079"/>
              <a:gd name="connsiteX7596" fmla="*/ 431153 w 12192000"/>
              <a:gd name="connsiteY7596" fmla="*/ 4843983 h 6858079"/>
              <a:gd name="connsiteX7597" fmla="*/ 432596 w 12192000"/>
              <a:gd name="connsiteY7597" fmla="*/ 4655883 h 6858079"/>
              <a:gd name="connsiteX7598" fmla="*/ 573993 w 12192000"/>
              <a:gd name="connsiteY7598" fmla="*/ 4660567 h 6858079"/>
              <a:gd name="connsiteX7599" fmla="*/ 633509 w 12192000"/>
              <a:gd name="connsiteY7599" fmla="*/ 4631380 h 6858079"/>
              <a:gd name="connsiteX7600" fmla="*/ 608982 w 12192000"/>
              <a:gd name="connsiteY7600" fmla="*/ 4511025 h 6858079"/>
              <a:gd name="connsiteX7601" fmla="*/ 537923 w 12192000"/>
              <a:gd name="connsiteY7601" fmla="*/ 4326528 h 6858079"/>
              <a:gd name="connsiteX7602" fmla="*/ 614337 w 12192000"/>
              <a:gd name="connsiteY7602" fmla="*/ 4224095 h 6858079"/>
              <a:gd name="connsiteX7603" fmla="*/ 221491 w 12192000"/>
              <a:gd name="connsiteY7603" fmla="*/ 4207678 h 6858079"/>
              <a:gd name="connsiteX7604" fmla="*/ 97686 w 12192000"/>
              <a:gd name="connsiteY7604" fmla="*/ 4249148 h 6858079"/>
              <a:gd name="connsiteX7605" fmla="*/ 18043 w 12192000"/>
              <a:gd name="connsiteY7605" fmla="*/ 4381270 h 6858079"/>
              <a:gd name="connsiteX7606" fmla="*/ 34260 w 12192000"/>
              <a:gd name="connsiteY7606" fmla="*/ 4505088 h 6858079"/>
              <a:gd name="connsiteX7607" fmla="*/ 225619 w 12192000"/>
              <a:gd name="connsiteY7607" fmla="*/ 4616633 h 6858079"/>
              <a:gd name="connsiteX7608" fmla="*/ 362922 w 12192000"/>
              <a:gd name="connsiteY7608" fmla="*/ 4596057 h 6858079"/>
              <a:gd name="connsiteX7609" fmla="*/ 435357 w 12192000"/>
              <a:gd name="connsiteY7609" fmla="*/ 4529635 h 6858079"/>
              <a:gd name="connsiteX7610" fmla="*/ 457340 w 12192000"/>
              <a:gd name="connsiteY7610" fmla="*/ 4428198 h 6858079"/>
              <a:gd name="connsiteX7611" fmla="*/ 377697 w 12192000"/>
              <a:gd name="connsiteY7611" fmla="*/ 4255285 h 6858079"/>
              <a:gd name="connsiteX7612" fmla="*/ 376616 w 12192000"/>
              <a:gd name="connsiteY7612" fmla="*/ 4255646 h 6858079"/>
              <a:gd name="connsiteX7613" fmla="*/ 344904 w 12192000"/>
              <a:gd name="connsiteY7613" fmla="*/ 4268281 h 6858079"/>
              <a:gd name="connsiteX7614" fmla="*/ 341300 w 12192000"/>
              <a:gd name="connsiteY7614" fmla="*/ 4258895 h 6858079"/>
              <a:gd name="connsiteX7615" fmla="*/ 367247 w 12192000"/>
              <a:gd name="connsiteY7615" fmla="*/ 4246621 h 6858079"/>
              <a:gd name="connsiteX7616" fmla="*/ 354634 w 12192000"/>
              <a:gd name="connsiteY7616" fmla="*/ 4237236 h 6858079"/>
              <a:gd name="connsiteX7617" fmla="*/ 329047 w 12192000"/>
              <a:gd name="connsiteY7617" fmla="*/ 4246983 h 6858079"/>
              <a:gd name="connsiteX7618" fmla="*/ 322921 w 12192000"/>
              <a:gd name="connsiteY7618" fmla="*/ 4236153 h 6858079"/>
              <a:gd name="connsiteX7619" fmla="*/ 338777 w 12192000"/>
              <a:gd name="connsiteY7619" fmla="*/ 4228211 h 6858079"/>
              <a:gd name="connsiteX7620" fmla="*/ 321479 w 12192000"/>
              <a:gd name="connsiteY7620" fmla="*/ 4220631 h 6858079"/>
              <a:gd name="connsiteX7621" fmla="*/ 266190 w 12192000"/>
              <a:gd name="connsiteY7621" fmla="*/ 4208741 h 6858079"/>
              <a:gd name="connsiteX7622" fmla="*/ 221491 w 12192000"/>
              <a:gd name="connsiteY7622" fmla="*/ 4207678 h 6858079"/>
              <a:gd name="connsiteX7623" fmla="*/ 236250 w 12192000"/>
              <a:gd name="connsiteY7623" fmla="*/ 4192112 h 6858079"/>
              <a:gd name="connsiteX7624" fmla="*/ 339137 w 12192000"/>
              <a:gd name="connsiteY7624" fmla="*/ 4209440 h 6858079"/>
              <a:gd name="connsiteX7625" fmla="*/ 357877 w 12192000"/>
              <a:gd name="connsiteY7625" fmla="*/ 4218826 h 6858079"/>
              <a:gd name="connsiteX7626" fmla="*/ 387788 w 12192000"/>
              <a:gd name="connsiteY7626" fmla="*/ 4205830 h 6858079"/>
              <a:gd name="connsiteX7627" fmla="*/ 394275 w 12192000"/>
              <a:gd name="connsiteY7627" fmla="*/ 4217382 h 6858079"/>
              <a:gd name="connsiteX7628" fmla="*/ 374453 w 12192000"/>
              <a:gd name="connsiteY7628" fmla="*/ 4229294 h 6858079"/>
              <a:gd name="connsiteX7629" fmla="*/ 384544 w 12192000"/>
              <a:gd name="connsiteY7629" fmla="*/ 4236875 h 6858079"/>
              <a:gd name="connsiteX7630" fmla="*/ 400762 w 12192000"/>
              <a:gd name="connsiteY7630" fmla="*/ 4230378 h 6858079"/>
              <a:gd name="connsiteX7631" fmla="*/ 406888 w 12192000"/>
              <a:gd name="connsiteY7631" fmla="*/ 4241568 h 6858079"/>
              <a:gd name="connsiteX7632" fmla="*/ 396437 w 12192000"/>
              <a:gd name="connsiteY7632" fmla="*/ 4248066 h 6858079"/>
              <a:gd name="connsiteX7633" fmla="*/ 463826 w 12192000"/>
              <a:gd name="connsiteY7633" fmla="*/ 4364665 h 6858079"/>
              <a:gd name="connsiteX7634" fmla="*/ 472115 w 12192000"/>
              <a:gd name="connsiteY7634" fmla="*/ 4461048 h 6858079"/>
              <a:gd name="connsiteX7635" fmla="*/ 472476 w 12192000"/>
              <a:gd name="connsiteY7635" fmla="*/ 4466462 h 6858079"/>
              <a:gd name="connsiteX7636" fmla="*/ 456259 w 12192000"/>
              <a:gd name="connsiteY7636" fmla="*/ 4519528 h 6858079"/>
              <a:gd name="connsiteX7637" fmla="*/ 428871 w 12192000"/>
              <a:gd name="connsiteY7637" fmla="*/ 4563929 h 6858079"/>
              <a:gd name="connsiteX7638" fmla="*/ 245800 w 12192000"/>
              <a:gd name="connsiteY7638" fmla="*/ 4636487 h 6858079"/>
              <a:gd name="connsiteX7639" fmla="*/ 75703 w 12192000"/>
              <a:gd name="connsiteY7639" fmla="*/ 4579451 h 6858079"/>
              <a:gd name="connsiteX7640" fmla="*/ 8990 w 12192000"/>
              <a:gd name="connsiteY7640" fmla="*/ 4492770 h 6858079"/>
              <a:gd name="connsiteX7641" fmla="*/ 0 w 12192000"/>
              <a:gd name="connsiteY7641" fmla="*/ 4450876 h 6858079"/>
              <a:gd name="connsiteX7642" fmla="*/ 0 w 12192000"/>
              <a:gd name="connsiteY7642" fmla="*/ 4405379 h 6858079"/>
              <a:gd name="connsiteX7643" fmla="*/ 1466 w 12192000"/>
              <a:gd name="connsiteY7643" fmla="*/ 4383075 h 6858079"/>
              <a:gd name="connsiteX7644" fmla="*/ 133364 w 12192000"/>
              <a:gd name="connsiteY7644" fmla="*/ 4213772 h 6858079"/>
              <a:gd name="connsiteX7645" fmla="*/ 236250 w 12192000"/>
              <a:gd name="connsiteY7645" fmla="*/ 4192112 h 6858079"/>
              <a:gd name="connsiteX7646" fmla="*/ 12177985 w 12192000"/>
              <a:gd name="connsiteY7646" fmla="*/ 4169250 h 6858079"/>
              <a:gd name="connsiteX7647" fmla="*/ 12192000 w 12192000"/>
              <a:gd name="connsiteY7647" fmla="*/ 4173553 h 6858079"/>
              <a:gd name="connsiteX7648" fmla="*/ 12192000 w 12192000"/>
              <a:gd name="connsiteY7648" fmla="*/ 4182334 h 6858079"/>
              <a:gd name="connsiteX7649" fmla="*/ 12158187 w 12192000"/>
              <a:gd name="connsiteY7649" fmla="*/ 4177869 h 6858079"/>
              <a:gd name="connsiteX7650" fmla="*/ 12157297 w 12192000"/>
              <a:gd name="connsiteY7650" fmla="*/ 4170423 h 6858079"/>
              <a:gd name="connsiteX7651" fmla="*/ 12177985 w 12192000"/>
              <a:gd name="connsiteY7651" fmla="*/ 4169250 h 6858079"/>
              <a:gd name="connsiteX7652" fmla="*/ 11585528 w 12192000"/>
              <a:gd name="connsiteY7652" fmla="*/ 4162615 h 6858079"/>
              <a:gd name="connsiteX7653" fmla="*/ 11612993 w 12192000"/>
              <a:gd name="connsiteY7653" fmla="*/ 4179767 h 6858079"/>
              <a:gd name="connsiteX7654" fmla="*/ 11611547 w 12192000"/>
              <a:gd name="connsiteY7654" fmla="*/ 4183052 h 6858079"/>
              <a:gd name="connsiteX7655" fmla="*/ 11583721 w 12192000"/>
              <a:gd name="connsiteY7655" fmla="*/ 4163710 h 6858079"/>
              <a:gd name="connsiteX7656" fmla="*/ 11585528 w 12192000"/>
              <a:gd name="connsiteY7656" fmla="*/ 4162615 h 6858079"/>
              <a:gd name="connsiteX7657" fmla="*/ 11592790 w 12192000"/>
              <a:gd name="connsiteY7657" fmla="*/ 4148086 h 6858079"/>
              <a:gd name="connsiteX7658" fmla="*/ 11604440 w 12192000"/>
              <a:gd name="connsiteY7658" fmla="*/ 4161264 h 6858079"/>
              <a:gd name="connsiteX7659" fmla="*/ 11650427 w 12192000"/>
              <a:gd name="connsiteY7659" fmla="*/ 4173113 h 6858079"/>
              <a:gd name="connsiteX7660" fmla="*/ 11650427 w 12192000"/>
              <a:gd name="connsiteY7660" fmla="*/ 4177062 h 6858079"/>
              <a:gd name="connsiteX7661" fmla="*/ 11599732 w 12192000"/>
              <a:gd name="connsiteY7661" fmla="*/ 4161982 h 6858079"/>
              <a:gd name="connsiteX7662" fmla="*/ 11580373 w 12192000"/>
              <a:gd name="connsiteY7662" fmla="*/ 4145094 h 6858079"/>
              <a:gd name="connsiteX7663" fmla="*/ 11601421 w 12192000"/>
              <a:gd name="connsiteY7663" fmla="*/ 4168165 h 6858079"/>
              <a:gd name="connsiteX7664" fmla="*/ 11631745 w 12192000"/>
              <a:gd name="connsiteY7664" fmla="*/ 4178812 h 6858079"/>
              <a:gd name="connsiteX7665" fmla="*/ 11630674 w 12192000"/>
              <a:gd name="connsiteY7665" fmla="*/ 4182717 h 6858079"/>
              <a:gd name="connsiteX7666" fmla="*/ 11578946 w 12192000"/>
              <a:gd name="connsiteY7666" fmla="*/ 4145450 h 6858079"/>
              <a:gd name="connsiteX7667" fmla="*/ 11580373 w 12192000"/>
              <a:gd name="connsiteY7667" fmla="*/ 4145094 h 6858079"/>
              <a:gd name="connsiteX7668" fmla="*/ 11808363 w 12192000"/>
              <a:gd name="connsiteY7668" fmla="*/ 4143483 h 6858079"/>
              <a:gd name="connsiteX7669" fmla="*/ 11810168 w 12192000"/>
              <a:gd name="connsiteY7669" fmla="*/ 4146265 h 6858079"/>
              <a:gd name="connsiteX7670" fmla="*/ 11762893 w 12192000"/>
              <a:gd name="connsiteY7670" fmla="*/ 4152875 h 6858079"/>
              <a:gd name="connsiteX7671" fmla="*/ 11736189 w 12192000"/>
              <a:gd name="connsiteY7671" fmla="*/ 4152179 h 6858079"/>
              <a:gd name="connsiteX7672" fmla="*/ 11711288 w 12192000"/>
              <a:gd name="connsiteY7672" fmla="*/ 4152875 h 6858079"/>
              <a:gd name="connsiteX7673" fmla="*/ 11711288 w 12192000"/>
              <a:gd name="connsiteY7673" fmla="*/ 4151484 h 6858079"/>
              <a:gd name="connsiteX7674" fmla="*/ 11758924 w 12192000"/>
              <a:gd name="connsiteY7674" fmla="*/ 4149744 h 6858079"/>
              <a:gd name="connsiteX7675" fmla="*/ 11808363 w 12192000"/>
              <a:gd name="connsiteY7675" fmla="*/ 4143483 h 6858079"/>
              <a:gd name="connsiteX7676" fmla="*/ 11818235 w 12192000"/>
              <a:gd name="connsiteY7676" fmla="*/ 4136786 h 6858079"/>
              <a:gd name="connsiteX7677" fmla="*/ 11819327 w 12192000"/>
              <a:gd name="connsiteY7677" fmla="*/ 4139966 h 6858079"/>
              <a:gd name="connsiteX7678" fmla="*/ 11737099 w 12192000"/>
              <a:gd name="connsiteY7678" fmla="*/ 4147740 h 6858079"/>
              <a:gd name="connsiteX7679" fmla="*/ 11737099 w 12192000"/>
              <a:gd name="connsiteY7679" fmla="*/ 4145266 h 6858079"/>
              <a:gd name="connsiteX7680" fmla="*/ 11818235 w 12192000"/>
              <a:gd name="connsiteY7680" fmla="*/ 4136786 h 6858079"/>
              <a:gd name="connsiteX7681" fmla="*/ 11584942 w 12192000"/>
              <a:gd name="connsiteY7681" fmla="*/ 4132378 h 6858079"/>
              <a:gd name="connsiteX7682" fmla="*/ 11592790 w 12192000"/>
              <a:gd name="connsiteY7682" fmla="*/ 4148086 h 6858079"/>
              <a:gd name="connsiteX7683" fmla="*/ 11589322 w 12192000"/>
              <a:gd name="connsiteY7683" fmla="*/ 4144164 h 6858079"/>
              <a:gd name="connsiteX7684" fmla="*/ 11823000 w 12192000"/>
              <a:gd name="connsiteY7684" fmla="*/ 4130460 h 6858079"/>
              <a:gd name="connsiteX7685" fmla="*/ 11824094 w 12192000"/>
              <a:gd name="connsiteY7685" fmla="*/ 4134170 h 6858079"/>
              <a:gd name="connsiteX7686" fmla="*/ 11790569 w 12192000"/>
              <a:gd name="connsiteY7686" fmla="*/ 4138252 h 6858079"/>
              <a:gd name="connsiteX7687" fmla="*/ 11758137 w 12192000"/>
              <a:gd name="connsiteY7687" fmla="*/ 4140479 h 6858079"/>
              <a:gd name="connsiteX7688" fmla="*/ 11758137 w 12192000"/>
              <a:gd name="connsiteY7688" fmla="*/ 4138624 h 6858079"/>
              <a:gd name="connsiteX7689" fmla="*/ 11790569 w 12192000"/>
              <a:gd name="connsiteY7689" fmla="*/ 4134913 h 6858079"/>
              <a:gd name="connsiteX7690" fmla="*/ 11823000 w 12192000"/>
              <a:gd name="connsiteY7690" fmla="*/ 4130460 h 6858079"/>
              <a:gd name="connsiteX7691" fmla="*/ 11822126 w 12192000"/>
              <a:gd name="connsiteY7691" fmla="*/ 4125323 h 6858079"/>
              <a:gd name="connsiteX7692" fmla="*/ 11822126 w 12192000"/>
              <a:gd name="connsiteY7692" fmla="*/ 4129064 h 6858079"/>
              <a:gd name="connsiteX7693" fmla="*/ 11775269 w 12192000"/>
              <a:gd name="connsiteY7693" fmla="*/ 4130935 h 6858079"/>
              <a:gd name="connsiteX7694" fmla="*/ 11775269 w 12192000"/>
              <a:gd name="connsiteY7694" fmla="*/ 4129439 h 6858079"/>
              <a:gd name="connsiteX7695" fmla="*/ 11822126 w 12192000"/>
              <a:gd name="connsiteY7695" fmla="*/ 4125323 h 6858079"/>
              <a:gd name="connsiteX7696" fmla="*/ 11581265 w 12192000"/>
              <a:gd name="connsiteY7696" fmla="*/ 4122486 h 6858079"/>
              <a:gd name="connsiteX7697" fmla="*/ 11584942 w 12192000"/>
              <a:gd name="connsiteY7697" fmla="*/ 4132378 h 6858079"/>
              <a:gd name="connsiteX7698" fmla="*/ 11580179 w 12192000"/>
              <a:gd name="connsiteY7698" fmla="*/ 4122846 h 6858079"/>
              <a:gd name="connsiteX7699" fmla="*/ 11581265 w 12192000"/>
              <a:gd name="connsiteY7699" fmla="*/ 4122486 h 6858079"/>
              <a:gd name="connsiteX7700" fmla="*/ 11820944 w 12192000"/>
              <a:gd name="connsiteY7700" fmla="*/ 4118923 h 6858079"/>
              <a:gd name="connsiteX7701" fmla="*/ 11820944 w 12192000"/>
              <a:gd name="connsiteY7701" fmla="*/ 4121936 h 6858079"/>
              <a:gd name="connsiteX7702" fmla="*/ 11786382 w 12192000"/>
              <a:gd name="connsiteY7702" fmla="*/ 4122940 h 6858079"/>
              <a:gd name="connsiteX7703" fmla="*/ 11786742 w 12192000"/>
              <a:gd name="connsiteY7703" fmla="*/ 4120932 h 6858079"/>
              <a:gd name="connsiteX7704" fmla="*/ 11820944 w 12192000"/>
              <a:gd name="connsiteY7704" fmla="*/ 4118923 h 6858079"/>
              <a:gd name="connsiteX7705" fmla="*/ 11725761 w 12192000"/>
              <a:gd name="connsiteY7705" fmla="*/ 4061906 h 6858079"/>
              <a:gd name="connsiteX7706" fmla="*/ 11728941 w 12192000"/>
              <a:gd name="connsiteY7706" fmla="*/ 4061906 h 6858079"/>
              <a:gd name="connsiteX7707" fmla="*/ 11716927 w 12192000"/>
              <a:gd name="connsiteY7707" fmla="*/ 4093458 h 6858079"/>
              <a:gd name="connsiteX7708" fmla="*/ 11698200 w 12192000"/>
              <a:gd name="connsiteY7708" fmla="*/ 4083777 h 6858079"/>
              <a:gd name="connsiteX7709" fmla="*/ 11699613 w 12192000"/>
              <a:gd name="connsiteY7709" fmla="*/ 4083777 h 6858079"/>
              <a:gd name="connsiteX7710" fmla="*/ 11718694 w 12192000"/>
              <a:gd name="connsiteY7710" fmla="*/ 4089156 h 6858079"/>
              <a:gd name="connsiteX7711" fmla="*/ 11725761 w 12192000"/>
              <a:gd name="connsiteY7711" fmla="*/ 4061906 h 6858079"/>
              <a:gd name="connsiteX7712" fmla="*/ 11948566 w 12192000"/>
              <a:gd name="connsiteY7712" fmla="*/ 4059010 h 6858079"/>
              <a:gd name="connsiteX7713" fmla="*/ 11993870 w 12192000"/>
              <a:gd name="connsiteY7713" fmla="*/ 4149018 h 6858079"/>
              <a:gd name="connsiteX7714" fmla="*/ 11987270 w 12192000"/>
              <a:gd name="connsiteY7714" fmla="*/ 4149018 h 6858079"/>
              <a:gd name="connsiteX7715" fmla="*/ 11947366 w 12192000"/>
              <a:gd name="connsiteY7715" fmla="*/ 4061363 h 6858079"/>
              <a:gd name="connsiteX7716" fmla="*/ 11948566 w 12192000"/>
              <a:gd name="connsiteY7716" fmla="*/ 4059010 h 6858079"/>
              <a:gd name="connsiteX7717" fmla="*/ 11930658 w 12192000"/>
              <a:gd name="connsiteY7717" fmla="*/ 4023765 h 6858079"/>
              <a:gd name="connsiteX7718" fmla="*/ 11993885 w 12192000"/>
              <a:gd name="connsiteY7718" fmla="*/ 4079149 h 6858079"/>
              <a:gd name="connsiteX7719" fmla="*/ 12010059 w 12192000"/>
              <a:gd name="connsiteY7719" fmla="*/ 4129201 h 6858079"/>
              <a:gd name="connsiteX7720" fmla="*/ 12014471 w 12192000"/>
              <a:gd name="connsiteY7720" fmla="*/ 4182809 h 6858079"/>
              <a:gd name="connsiteX7721" fmla="*/ 12009765 w 12192000"/>
              <a:gd name="connsiteY7721" fmla="*/ 4183401 h 6858079"/>
              <a:gd name="connsiteX7722" fmla="*/ 11994179 w 12192000"/>
              <a:gd name="connsiteY7722" fmla="*/ 4093957 h 6858079"/>
              <a:gd name="connsiteX7723" fmla="*/ 11930070 w 12192000"/>
              <a:gd name="connsiteY7723" fmla="*/ 4025838 h 6858079"/>
              <a:gd name="connsiteX7724" fmla="*/ 11930658 w 12192000"/>
              <a:gd name="connsiteY7724" fmla="*/ 4023765 h 6858079"/>
              <a:gd name="connsiteX7725" fmla="*/ 11672592 w 12192000"/>
              <a:gd name="connsiteY7725" fmla="*/ 4020733 h 6858079"/>
              <a:gd name="connsiteX7726" fmla="*/ 11698538 w 12192000"/>
              <a:gd name="connsiteY7726" fmla="*/ 4037520 h 6858079"/>
              <a:gd name="connsiteX7727" fmla="*/ 11697471 w 12192000"/>
              <a:gd name="connsiteY7727" fmla="*/ 4041169 h 6858079"/>
              <a:gd name="connsiteX7728" fmla="*/ 11671171 w 12192000"/>
              <a:gd name="connsiteY7728" fmla="*/ 4021463 h 6858079"/>
              <a:gd name="connsiteX7729" fmla="*/ 11672592 w 12192000"/>
              <a:gd name="connsiteY7729" fmla="*/ 4020733 h 6858079"/>
              <a:gd name="connsiteX7730" fmla="*/ 11597988 w 12192000"/>
              <a:gd name="connsiteY7730" fmla="*/ 4011904 h 6858079"/>
              <a:gd name="connsiteX7731" fmla="*/ 11599896 w 12192000"/>
              <a:gd name="connsiteY7731" fmla="*/ 4012264 h 6858079"/>
              <a:gd name="connsiteX7732" fmla="*/ 11600215 w 12192000"/>
              <a:gd name="connsiteY7732" fmla="*/ 4038935 h 6858079"/>
              <a:gd name="connsiteX7733" fmla="*/ 11599896 w 12192000"/>
              <a:gd name="connsiteY7733" fmla="*/ 4061282 h 6858079"/>
              <a:gd name="connsiteX7734" fmla="*/ 11597352 w 12192000"/>
              <a:gd name="connsiteY7734" fmla="*/ 4062002 h 6858079"/>
              <a:gd name="connsiteX7735" fmla="*/ 11597352 w 12192000"/>
              <a:gd name="connsiteY7735" fmla="*/ 4038935 h 6858079"/>
              <a:gd name="connsiteX7736" fmla="*/ 11597988 w 12192000"/>
              <a:gd name="connsiteY7736" fmla="*/ 4011904 h 6858079"/>
              <a:gd name="connsiteX7737" fmla="*/ 11673766 w 12192000"/>
              <a:gd name="connsiteY7737" fmla="*/ 4000051 h 6858079"/>
              <a:gd name="connsiteX7738" fmla="*/ 11675569 w 12192000"/>
              <a:gd name="connsiteY7738" fmla="*/ 4000771 h 6858079"/>
              <a:gd name="connsiteX7739" fmla="*/ 11699731 w 12192000"/>
              <a:gd name="connsiteY7739" fmla="*/ 4032453 h 6858079"/>
              <a:gd name="connsiteX7740" fmla="*/ 11698649 w 12192000"/>
              <a:gd name="connsiteY7740" fmla="*/ 4036054 h 6858079"/>
              <a:gd name="connsiteX7741" fmla="*/ 11673766 w 12192000"/>
              <a:gd name="connsiteY7741" fmla="*/ 4000051 h 6858079"/>
              <a:gd name="connsiteX7742" fmla="*/ 11593695 w 12192000"/>
              <a:gd name="connsiteY7742" fmla="*/ 3985383 h 6858079"/>
              <a:gd name="connsiteX7743" fmla="*/ 11594717 w 12192000"/>
              <a:gd name="connsiteY7743" fmla="*/ 3985746 h 6858079"/>
              <a:gd name="connsiteX7744" fmla="*/ 11595739 w 12192000"/>
              <a:gd name="connsiteY7744" fmla="*/ 4073118 h 6858079"/>
              <a:gd name="connsiteX7745" fmla="*/ 11593013 w 12192000"/>
              <a:gd name="connsiteY7745" fmla="*/ 4073118 h 6858079"/>
              <a:gd name="connsiteX7746" fmla="*/ 11593013 w 12192000"/>
              <a:gd name="connsiteY7746" fmla="*/ 4027438 h 6858079"/>
              <a:gd name="connsiteX7747" fmla="*/ 11593695 w 12192000"/>
              <a:gd name="connsiteY7747" fmla="*/ 3985383 h 6858079"/>
              <a:gd name="connsiteX7748" fmla="*/ 11713362 w 12192000"/>
              <a:gd name="connsiteY7748" fmla="*/ 3980456 h 6858079"/>
              <a:gd name="connsiteX7749" fmla="*/ 11738460 w 12192000"/>
              <a:gd name="connsiteY7749" fmla="*/ 4007385 h 6858079"/>
              <a:gd name="connsiteX7750" fmla="*/ 11723183 w 12192000"/>
              <a:gd name="connsiteY7750" fmla="*/ 4027492 h 6858079"/>
              <a:gd name="connsiteX7751" fmla="*/ 11722093 w 12192000"/>
              <a:gd name="connsiteY7751" fmla="*/ 4075605 h 6858079"/>
              <a:gd name="connsiteX7752" fmla="*/ 11712635 w 12192000"/>
              <a:gd name="connsiteY7752" fmla="*/ 4089608 h 6858079"/>
              <a:gd name="connsiteX7753" fmla="*/ 11704632 w 12192000"/>
              <a:gd name="connsiteY7753" fmla="*/ 4072373 h 6858079"/>
              <a:gd name="connsiteX7754" fmla="*/ 11705360 w 12192000"/>
              <a:gd name="connsiteY7754" fmla="*/ 4027132 h 6858079"/>
              <a:gd name="connsiteX7755" fmla="*/ 11703178 w 12192000"/>
              <a:gd name="connsiteY7755" fmla="*/ 4026055 h 6858079"/>
              <a:gd name="connsiteX7756" fmla="*/ 11702814 w 12192000"/>
              <a:gd name="connsiteY7756" fmla="*/ 4026055 h 6858079"/>
              <a:gd name="connsiteX7757" fmla="*/ 11693607 w 12192000"/>
              <a:gd name="connsiteY7757" fmla="*/ 4019323 h 6858079"/>
              <a:gd name="connsiteX7758" fmla="*/ 11701271 w 12192000"/>
              <a:gd name="connsiteY7758" fmla="*/ 4028019 h 6858079"/>
              <a:gd name="connsiteX7759" fmla="*/ 11700536 w 12192000"/>
              <a:gd name="connsiteY7759" fmla="*/ 4031276 h 6858079"/>
              <a:gd name="connsiteX7760" fmla="*/ 11689528 w 12192000"/>
              <a:gd name="connsiteY7760" fmla="*/ 3980612 h 6858079"/>
              <a:gd name="connsiteX7761" fmla="*/ 11690629 w 12192000"/>
              <a:gd name="connsiteY7761" fmla="*/ 3982060 h 6858079"/>
              <a:gd name="connsiteX7762" fmla="*/ 11685668 w 12192000"/>
              <a:gd name="connsiteY7762" fmla="*/ 3999338 h 6858079"/>
              <a:gd name="connsiteX7763" fmla="*/ 11685355 w 12192000"/>
              <a:gd name="connsiteY7763" fmla="*/ 3999845 h 6858079"/>
              <a:gd name="connsiteX7764" fmla="*/ 11685431 w 12192000"/>
              <a:gd name="connsiteY7764" fmla="*/ 4000160 h 6858079"/>
              <a:gd name="connsiteX7765" fmla="*/ 11683290 w 12192000"/>
              <a:gd name="connsiteY7765" fmla="*/ 4007617 h 6858079"/>
              <a:gd name="connsiteX7766" fmla="*/ 11688731 w 12192000"/>
              <a:gd name="connsiteY7766" fmla="*/ 4013790 h 6858079"/>
              <a:gd name="connsiteX7767" fmla="*/ 11685431 w 12192000"/>
              <a:gd name="connsiteY7767" fmla="*/ 4000160 h 6858079"/>
              <a:gd name="connsiteX7768" fmla="*/ 11685668 w 12192000"/>
              <a:gd name="connsiteY7768" fmla="*/ 3999338 h 6858079"/>
              <a:gd name="connsiteX7769" fmla="*/ 11694994 w 12192000"/>
              <a:gd name="connsiteY7769" fmla="*/ 3984226 h 6858079"/>
              <a:gd name="connsiteX7770" fmla="*/ 11713362 w 12192000"/>
              <a:gd name="connsiteY7770" fmla="*/ 3980456 h 6858079"/>
              <a:gd name="connsiteX7771" fmla="*/ 12145205 w 12192000"/>
              <a:gd name="connsiteY7771" fmla="*/ 3942757 h 6858079"/>
              <a:gd name="connsiteX7772" fmla="*/ 12154079 w 12192000"/>
              <a:gd name="connsiteY7772" fmla="*/ 3954621 h 6858079"/>
              <a:gd name="connsiteX7773" fmla="*/ 12152896 w 12192000"/>
              <a:gd name="connsiteY7773" fmla="*/ 3958180 h 6858079"/>
              <a:gd name="connsiteX7774" fmla="*/ 12179814 w 12192000"/>
              <a:gd name="connsiteY7774" fmla="*/ 3975644 h 6858079"/>
              <a:gd name="connsiteX7775" fmla="*/ 12192000 w 12192000"/>
              <a:gd name="connsiteY7775" fmla="*/ 3984131 h 6858079"/>
              <a:gd name="connsiteX7776" fmla="*/ 12192000 w 12192000"/>
              <a:gd name="connsiteY7776" fmla="*/ 3994387 h 6858079"/>
              <a:gd name="connsiteX7777" fmla="*/ 12170052 w 12192000"/>
              <a:gd name="connsiteY7777" fmla="*/ 3978943 h 6858079"/>
              <a:gd name="connsiteX7778" fmla="*/ 12149050 w 12192000"/>
              <a:gd name="connsiteY7778" fmla="*/ 3962630 h 6858079"/>
              <a:gd name="connsiteX7779" fmla="*/ 12143134 w 12192000"/>
              <a:gd name="connsiteY7779" fmla="*/ 3964113 h 6858079"/>
              <a:gd name="connsiteX7780" fmla="*/ 12130710 w 12192000"/>
              <a:gd name="connsiteY7780" fmla="*/ 3953435 h 6858079"/>
              <a:gd name="connsiteX7781" fmla="*/ 12145205 w 12192000"/>
              <a:gd name="connsiteY7781" fmla="*/ 3942757 h 6858079"/>
              <a:gd name="connsiteX7782" fmla="*/ 11757414 w 12192000"/>
              <a:gd name="connsiteY7782" fmla="*/ 3938113 h 6858079"/>
              <a:gd name="connsiteX7783" fmla="*/ 11774294 w 12192000"/>
              <a:gd name="connsiteY7783" fmla="*/ 3938909 h 6858079"/>
              <a:gd name="connsiteX7784" fmla="*/ 11773927 w 12192000"/>
              <a:gd name="connsiteY7784" fmla="*/ 3941690 h 6858079"/>
              <a:gd name="connsiteX7785" fmla="*/ 11765854 w 12192000"/>
              <a:gd name="connsiteY7785" fmla="*/ 3940100 h 6858079"/>
              <a:gd name="connsiteX7786" fmla="*/ 11757414 w 12192000"/>
              <a:gd name="connsiteY7786" fmla="*/ 3939703 h 6858079"/>
              <a:gd name="connsiteX7787" fmla="*/ 11757414 w 12192000"/>
              <a:gd name="connsiteY7787" fmla="*/ 3938113 h 6858079"/>
              <a:gd name="connsiteX7788" fmla="*/ 11764804 w 12192000"/>
              <a:gd name="connsiteY7788" fmla="*/ 3930697 h 6858079"/>
              <a:gd name="connsiteX7789" fmla="*/ 11782818 w 12192000"/>
              <a:gd name="connsiteY7789" fmla="*/ 3934138 h 6858079"/>
              <a:gd name="connsiteX7790" fmla="*/ 11781753 w 12192000"/>
              <a:gd name="connsiteY7790" fmla="*/ 3937807 h 6858079"/>
              <a:gd name="connsiteX7791" fmla="*/ 11746258 w 12192000"/>
              <a:gd name="connsiteY7791" fmla="*/ 3933404 h 6858079"/>
              <a:gd name="connsiteX7792" fmla="*/ 11746258 w 12192000"/>
              <a:gd name="connsiteY7792" fmla="*/ 3931936 h 6858079"/>
              <a:gd name="connsiteX7793" fmla="*/ 11764804 w 12192000"/>
              <a:gd name="connsiteY7793" fmla="*/ 3930697 h 6858079"/>
              <a:gd name="connsiteX7794" fmla="*/ 11761763 w 12192000"/>
              <a:gd name="connsiteY7794" fmla="*/ 3925601 h 6858079"/>
              <a:gd name="connsiteX7795" fmla="*/ 11797821 w 12192000"/>
              <a:gd name="connsiteY7795" fmla="*/ 3933025 h 6858079"/>
              <a:gd name="connsiteX7796" fmla="*/ 11796029 w 12192000"/>
              <a:gd name="connsiteY7796" fmla="*/ 3936245 h 6858079"/>
              <a:gd name="connsiteX7797" fmla="*/ 11724362 w 12192000"/>
              <a:gd name="connsiteY7797" fmla="*/ 3929090 h 6858079"/>
              <a:gd name="connsiteX7798" fmla="*/ 11724362 w 12192000"/>
              <a:gd name="connsiteY7798" fmla="*/ 3927301 h 6858079"/>
              <a:gd name="connsiteX7799" fmla="*/ 11761763 w 12192000"/>
              <a:gd name="connsiteY7799" fmla="*/ 3925601 h 6858079"/>
              <a:gd name="connsiteX7800" fmla="*/ 11724846 w 12192000"/>
              <a:gd name="connsiteY7800" fmla="*/ 3919234 h 6858079"/>
              <a:gd name="connsiteX7801" fmla="*/ 11758720 w 12192000"/>
              <a:gd name="connsiteY7801" fmla="*/ 3919625 h 6858079"/>
              <a:gd name="connsiteX7802" fmla="*/ 11789907 w 12192000"/>
              <a:gd name="connsiteY7802" fmla="*/ 3924482 h 6858079"/>
              <a:gd name="connsiteX7803" fmla="*/ 11811414 w 12192000"/>
              <a:gd name="connsiteY7803" fmla="*/ 3932114 h 6858079"/>
              <a:gd name="connsiteX7804" fmla="*/ 11809622 w 12192000"/>
              <a:gd name="connsiteY7804" fmla="*/ 3935583 h 6858079"/>
              <a:gd name="connsiteX7805" fmla="*/ 11785605 w 12192000"/>
              <a:gd name="connsiteY7805" fmla="*/ 3926563 h 6858079"/>
              <a:gd name="connsiteX7806" fmla="*/ 11754778 w 12192000"/>
              <a:gd name="connsiteY7806" fmla="*/ 3922747 h 6858079"/>
              <a:gd name="connsiteX7807" fmla="*/ 11691688 w 12192000"/>
              <a:gd name="connsiteY7807" fmla="*/ 3924134 h 6858079"/>
              <a:gd name="connsiteX7808" fmla="*/ 11690971 w 12192000"/>
              <a:gd name="connsiteY7808" fmla="*/ 3922747 h 6858079"/>
              <a:gd name="connsiteX7809" fmla="*/ 11724846 w 12192000"/>
              <a:gd name="connsiteY7809" fmla="*/ 3919234 h 6858079"/>
              <a:gd name="connsiteX7810" fmla="*/ 11730696 w 12192000"/>
              <a:gd name="connsiteY7810" fmla="*/ 3915579 h 6858079"/>
              <a:gd name="connsiteX7811" fmla="*/ 11677753 w 12192000"/>
              <a:gd name="connsiteY7811" fmla="*/ 3918739 h 6858079"/>
              <a:gd name="connsiteX7812" fmla="*/ 11654241 w 12192000"/>
              <a:gd name="connsiteY7812" fmla="*/ 3920688 h 6858079"/>
              <a:gd name="connsiteX7813" fmla="*/ 11647262 w 12192000"/>
              <a:gd name="connsiteY7813" fmla="*/ 3921266 h 6858079"/>
              <a:gd name="connsiteX7814" fmla="*/ 11617040 w 12192000"/>
              <a:gd name="connsiteY7814" fmla="*/ 3922710 h 6858079"/>
              <a:gd name="connsiteX7815" fmla="*/ 11608367 w 12192000"/>
              <a:gd name="connsiteY7815" fmla="*/ 3926321 h 6858079"/>
              <a:gd name="connsiteX7816" fmla="*/ 11589936 w 12192000"/>
              <a:gd name="connsiteY7816" fmla="*/ 3992039 h 6858079"/>
              <a:gd name="connsiteX7817" fmla="*/ 11591381 w 12192000"/>
              <a:gd name="connsiteY7817" fmla="*/ 4089171 h 6858079"/>
              <a:gd name="connsiteX7818" fmla="*/ 11593912 w 12192000"/>
              <a:gd name="connsiteY7818" fmla="*/ 4115530 h 6858079"/>
              <a:gd name="connsiteX7819" fmla="*/ 11594273 w 12192000"/>
              <a:gd name="connsiteY7819" fmla="*/ 4118058 h 6858079"/>
              <a:gd name="connsiteX7820" fmla="*/ 11599332 w 12192000"/>
              <a:gd name="connsiteY7820" fmla="*/ 4132501 h 6858079"/>
              <a:gd name="connsiteX7821" fmla="*/ 11647035 w 12192000"/>
              <a:gd name="connsiteY7821" fmla="*/ 4155972 h 6858079"/>
              <a:gd name="connsiteX7822" fmla="*/ 11747139 w 12192000"/>
              <a:gd name="connsiteY7822" fmla="*/ 4157416 h 6858079"/>
              <a:gd name="connsiteX7823" fmla="*/ 11826644 w 12192000"/>
              <a:gd name="connsiteY7823" fmla="*/ 4134667 h 6858079"/>
              <a:gd name="connsiteX7824" fmla="*/ 11832336 w 12192000"/>
              <a:gd name="connsiteY7824" fmla="*/ 4087817 h 6858079"/>
              <a:gd name="connsiteX7825" fmla="*/ 11831046 w 12192000"/>
              <a:gd name="connsiteY7825" fmla="*/ 4042703 h 6858079"/>
              <a:gd name="connsiteX7826" fmla="*/ 11830981 w 12192000"/>
              <a:gd name="connsiteY7826" fmla="*/ 4040425 h 6858079"/>
              <a:gd name="connsiteX7827" fmla="*/ 11830981 w 12192000"/>
              <a:gd name="connsiteY7827" fmla="*/ 3985900 h 6858079"/>
              <a:gd name="connsiteX7828" fmla="*/ 11830981 w 12192000"/>
              <a:gd name="connsiteY7828" fmla="*/ 3980845 h 6858079"/>
              <a:gd name="connsiteX7829" fmla="*/ 11829896 w 12192000"/>
              <a:gd name="connsiteY7829" fmla="*/ 3974345 h 6858079"/>
              <a:gd name="connsiteX7830" fmla="*/ 11783639 w 12192000"/>
              <a:gd name="connsiteY7830" fmla="*/ 3919461 h 6858079"/>
              <a:gd name="connsiteX7831" fmla="*/ 11730696 w 12192000"/>
              <a:gd name="connsiteY7831" fmla="*/ 3915579 h 6858079"/>
              <a:gd name="connsiteX7832" fmla="*/ 193058 w 12192000"/>
              <a:gd name="connsiteY7832" fmla="*/ 3889192 h 6858079"/>
              <a:gd name="connsiteX7833" fmla="*/ 197742 w 12192000"/>
              <a:gd name="connsiteY7833" fmla="*/ 3889914 h 6858079"/>
              <a:gd name="connsiteX7834" fmla="*/ 165322 w 12192000"/>
              <a:gd name="connsiteY7834" fmla="*/ 3952008 h 6858079"/>
              <a:gd name="connsiteX7835" fmla="*/ 104806 w 12192000"/>
              <a:gd name="connsiteY7835" fmla="*/ 4041177 h 6858079"/>
              <a:gd name="connsiteX7836" fmla="*/ 48613 w 12192000"/>
              <a:gd name="connsiteY7836" fmla="*/ 4134318 h 6858079"/>
              <a:gd name="connsiteX7837" fmla="*/ 19165 w 12192000"/>
              <a:gd name="connsiteY7837" fmla="*/ 4179264 h 6858079"/>
              <a:gd name="connsiteX7838" fmla="*/ 0 w 12192000"/>
              <a:gd name="connsiteY7838" fmla="*/ 4214444 h 6858079"/>
              <a:gd name="connsiteX7839" fmla="*/ 0 w 12192000"/>
              <a:gd name="connsiteY7839" fmla="*/ 4186423 h 6858079"/>
              <a:gd name="connsiteX7840" fmla="*/ 31321 w 12192000"/>
              <a:gd name="connsiteY7840" fmla="*/ 4133958 h 6858079"/>
              <a:gd name="connsiteX7841" fmla="*/ 83913 w 12192000"/>
              <a:gd name="connsiteY7841" fmla="*/ 4048037 h 6858079"/>
              <a:gd name="connsiteX7842" fmla="*/ 145870 w 12192000"/>
              <a:gd name="connsiteY7842" fmla="*/ 3959589 h 6858079"/>
              <a:gd name="connsiteX7843" fmla="*/ 193058 w 12192000"/>
              <a:gd name="connsiteY7843" fmla="*/ 3889192 h 6858079"/>
              <a:gd name="connsiteX7844" fmla="*/ 12115341 w 12192000"/>
              <a:gd name="connsiteY7844" fmla="*/ 3864072 h 6858079"/>
              <a:gd name="connsiteX7845" fmla="*/ 12168916 w 12192000"/>
              <a:gd name="connsiteY7845" fmla="*/ 3876110 h 6858079"/>
              <a:gd name="connsiteX7846" fmla="*/ 12192000 w 12192000"/>
              <a:gd name="connsiteY7846" fmla="*/ 3878230 h 6858079"/>
              <a:gd name="connsiteX7847" fmla="*/ 12192000 w 12192000"/>
              <a:gd name="connsiteY7847" fmla="*/ 3882431 h 6858079"/>
              <a:gd name="connsiteX7848" fmla="*/ 12153821 w 12192000"/>
              <a:gd name="connsiteY7848" fmla="*/ 3879633 h 6858079"/>
              <a:gd name="connsiteX7849" fmla="*/ 12114157 w 12192000"/>
              <a:gd name="connsiteY7849" fmla="*/ 3865540 h 6858079"/>
              <a:gd name="connsiteX7850" fmla="*/ 12115341 w 12192000"/>
              <a:gd name="connsiteY7850" fmla="*/ 3864072 h 6858079"/>
              <a:gd name="connsiteX7851" fmla="*/ 12034464 w 12192000"/>
              <a:gd name="connsiteY7851" fmla="*/ 3817949 h 6858079"/>
              <a:gd name="connsiteX7852" fmla="*/ 12041368 w 12192000"/>
              <a:gd name="connsiteY7852" fmla="*/ 3900964 h 6858079"/>
              <a:gd name="connsiteX7853" fmla="*/ 12034752 w 12192000"/>
              <a:gd name="connsiteY7853" fmla="*/ 3898904 h 6858079"/>
              <a:gd name="connsiteX7854" fmla="*/ 12031300 w 12192000"/>
              <a:gd name="connsiteY7854" fmla="*/ 3818832 h 6858079"/>
              <a:gd name="connsiteX7855" fmla="*/ 12034464 w 12192000"/>
              <a:gd name="connsiteY7855" fmla="*/ 3817949 h 6858079"/>
              <a:gd name="connsiteX7856" fmla="*/ 11713891 w 12192000"/>
              <a:gd name="connsiteY7856" fmla="*/ 3773221 h 6858079"/>
              <a:gd name="connsiteX7857" fmla="*/ 11705208 w 12192000"/>
              <a:gd name="connsiteY7857" fmla="*/ 3776894 h 6858079"/>
              <a:gd name="connsiteX7858" fmla="*/ 11738618 w 12192000"/>
              <a:gd name="connsiteY7858" fmla="*/ 3782236 h 6858079"/>
              <a:gd name="connsiteX7859" fmla="*/ 11736457 w 12192000"/>
              <a:gd name="connsiteY7859" fmla="*/ 3785513 h 6858079"/>
              <a:gd name="connsiteX7860" fmla="*/ 11720434 w 12192000"/>
              <a:gd name="connsiteY7860" fmla="*/ 3782860 h 6858079"/>
              <a:gd name="connsiteX7861" fmla="*/ 11718931 w 12192000"/>
              <a:gd name="connsiteY7861" fmla="*/ 3785199 h 6858079"/>
              <a:gd name="connsiteX7862" fmla="*/ 11704051 w 12192000"/>
              <a:gd name="connsiteY7862" fmla="*/ 3786259 h 6858079"/>
              <a:gd name="connsiteX7863" fmla="*/ 11691711 w 12192000"/>
              <a:gd name="connsiteY7863" fmla="*/ 3791560 h 6858079"/>
              <a:gd name="connsiteX7864" fmla="*/ 11690985 w 12192000"/>
              <a:gd name="connsiteY7864" fmla="*/ 3790146 h 6858079"/>
              <a:gd name="connsiteX7865" fmla="*/ 11706955 w 12192000"/>
              <a:gd name="connsiteY7865" fmla="*/ 3782725 h 6858079"/>
              <a:gd name="connsiteX7866" fmla="*/ 11717923 w 12192000"/>
              <a:gd name="connsiteY7866" fmla="*/ 3782445 h 6858079"/>
              <a:gd name="connsiteX7867" fmla="*/ 11705120 w 12192000"/>
              <a:gd name="connsiteY7867" fmla="*/ 3780325 h 6858079"/>
              <a:gd name="connsiteX7868" fmla="*/ 11678106 w 12192000"/>
              <a:gd name="connsiteY7868" fmla="*/ 3797524 h 6858079"/>
              <a:gd name="connsiteX7869" fmla="*/ 11676305 w 12192000"/>
              <a:gd name="connsiteY7869" fmla="*/ 3796796 h 6858079"/>
              <a:gd name="connsiteX7870" fmla="*/ 11688056 w 12192000"/>
              <a:gd name="connsiteY7870" fmla="*/ 3784149 h 6858079"/>
              <a:gd name="connsiteX7871" fmla="*/ 11677103 w 12192000"/>
              <a:gd name="connsiteY7871" fmla="*/ 3788781 h 6858079"/>
              <a:gd name="connsiteX7872" fmla="*/ 11655708 w 12192000"/>
              <a:gd name="connsiteY7872" fmla="*/ 3907906 h 6858079"/>
              <a:gd name="connsiteX7873" fmla="*/ 11759788 w 12192000"/>
              <a:gd name="connsiteY7873" fmla="*/ 3904656 h 6858079"/>
              <a:gd name="connsiteX7874" fmla="*/ 11758704 w 12192000"/>
              <a:gd name="connsiteY7874" fmla="*/ 3861326 h 6858079"/>
              <a:gd name="connsiteX7875" fmla="*/ 11753283 w 12192000"/>
              <a:gd name="connsiteY7875" fmla="*/ 3864937 h 6858079"/>
              <a:gd name="connsiteX7876" fmla="*/ 11750392 w 12192000"/>
              <a:gd name="connsiteY7876" fmla="*/ 3862048 h 6858079"/>
              <a:gd name="connsiteX7877" fmla="*/ 11758704 w 12192000"/>
              <a:gd name="connsiteY7877" fmla="*/ 3853743 h 6858079"/>
              <a:gd name="connsiteX7878" fmla="*/ 11758704 w 12192000"/>
              <a:gd name="connsiteY7878" fmla="*/ 3850494 h 6858079"/>
              <a:gd name="connsiteX7879" fmla="*/ 11755813 w 12192000"/>
              <a:gd name="connsiteY7879" fmla="*/ 3852660 h 6858079"/>
              <a:gd name="connsiteX7880" fmla="*/ 11751115 w 12192000"/>
              <a:gd name="connsiteY7880" fmla="*/ 3856632 h 6858079"/>
              <a:gd name="connsiteX7881" fmla="*/ 11748223 w 12192000"/>
              <a:gd name="connsiteY7881" fmla="*/ 3854465 h 6858079"/>
              <a:gd name="connsiteX7882" fmla="*/ 11757620 w 12192000"/>
              <a:gd name="connsiteY7882" fmla="*/ 3843994 h 6858079"/>
              <a:gd name="connsiteX7883" fmla="*/ 11758343 w 12192000"/>
              <a:gd name="connsiteY7883" fmla="*/ 3843994 h 6858079"/>
              <a:gd name="connsiteX7884" fmla="*/ 11757981 w 12192000"/>
              <a:gd name="connsiteY7884" fmla="*/ 3829189 h 6858079"/>
              <a:gd name="connsiteX7885" fmla="*/ 11713891 w 12192000"/>
              <a:gd name="connsiteY7885" fmla="*/ 3773221 h 6858079"/>
              <a:gd name="connsiteX7886" fmla="*/ 12032944 w 12192000"/>
              <a:gd name="connsiteY7886" fmla="*/ 3764140 h 6858079"/>
              <a:gd name="connsiteX7887" fmla="*/ 12053213 w 12192000"/>
              <a:gd name="connsiteY7887" fmla="*/ 3915177 h 6858079"/>
              <a:gd name="connsiteX7888" fmla="*/ 12047631 w 12192000"/>
              <a:gd name="connsiteY7888" fmla="*/ 3911918 h 6858079"/>
              <a:gd name="connsiteX7889" fmla="*/ 12029713 w 12192000"/>
              <a:gd name="connsiteY7889" fmla="*/ 3764436 h 6858079"/>
              <a:gd name="connsiteX7890" fmla="*/ 12032944 w 12192000"/>
              <a:gd name="connsiteY7890" fmla="*/ 3764140 h 6858079"/>
              <a:gd name="connsiteX7891" fmla="*/ 11714253 w 12192000"/>
              <a:gd name="connsiteY7891" fmla="*/ 3746862 h 6858079"/>
              <a:gd name="connsiteX7892" fmla="*/ 11634025 w 12192000"/>
              <a:gd name="connsiteY7892" fmla="*/ 3809330 h 6858079"/>
              <a:gd name="connsiteX7893" fmla="*/ 11633664 w 12192000"/>
              <a:gd name="connsiteY7893" fmla="*/ 3813663 h 6858079"/>
              <a:gd name="connsiteX7894" fmla="*/ 11643783 w 12192000"/>
              <a:gd name="connsiteY7894" fmla="*/ 3799580 h 6858079"/>
              <a:gd name="connsiteX7895" fmla="*/ 11646312 w 12192000"/>
              <a:gd name="connsiteY7895" fmla="*/ 3801024 h 6858079"/>
              <a:gd name="connsiteX7896" fmla="*/ 11632580 w 12192000"/>
              <a:gd name="connsiteY7896" fmla="*/ 3821245 h 6858079"/>
              <a:gd name="connsiteX7897" fmla="*/ 11631857 w 12192000"/>
              <a:gd name="connsiteY7897" fmla="*/ 3831355 h 6858079"/>
              <a:gd name="connsiteX7898" fmla="*/ 11645590 w 12192000"/>
              <a:gd name="connsiteY7898" fmla="*/ 3810774 h 6858079"/>
              <a:gd name="connsiteX7899" fmla="*/ 11647397 w 12192000"/>
              <a:gd name="connsiteY7899" fmla="*/ 3811857 h 6858079"/>
              <a:gd name="connsiteX7900" fmla="*/ 11631857 w 12192000"/>
              <a:gd name="connsiteY7900" fmla="*/ 3836411 h 6858079"/>
              <a:gd name="connsiteX7901" fmla="*/ 11631857 w 12192000"/>
              <a:gd name="connsiteY7901" fmla="*/ 3843994 h 6858079"/>
              <a:gd name="connsiteX7902" fmla="*/ 11643060 w 12192000"/>
              <a:gd name="connsiteY7902" fmla="*/ 3824134 h 6858079"/>
              <a:gd name="connsiteX7903" fmla="*/ 11645228 w 12192000"/>
              <a:gd name="connsiteY7903" fmla="*/ 3824856 h 6858079"/>
              <a:gd name="connsiteX7904" fmla="*/ 11631857 w 12192000"/>
              <a:gd name="connsiteY7904" fmla="*/ 3849771 h 6858079"/>
              <a:gd name="connsiteX7905" fmla="*/ 11631857 w 12192000"/>
              <a:gd name="connsiteY7905" fmla="*/ 3855549 h 6858079"/>
              <a:gd name="connsiteX7906" fmla="*/ 11634748 w 12192000"/>
              <a:gd name="connsiteY7906" fmla="*/ 3852660 h 6858079"/>
              <a:gd name="connsiteX7907" fmla="*/ 11642698 w 12192000"/>
              <a:gd name="connsiteY7907" fmla="*/ 3840383 h 6858079"/>
              <a:gd name="connsiteX7908" fmla="*/ 11644505 w 12192000"/>
              <a:gd name="connsiteY7908" fmla="*/ 3841105 h 6858079"/>
              <a:gd name="connsiteX7909" fmla="*/ 11638000 w 12192000"/>
              <a:gd name="connsiteY7909" fmla="*/ 3851938 h 6858079"/>
              <a:gd name="connsiteX7910" fmla="*/ 11632218 w 12192000"/>
              <a:gd name="connsiteY7910" fmla="*/ 3860604 h 6858079"/>
              <a:gd name="connsiteX7911" fmla="*/ 11632580 w 12192000"/>
              <a:gd name="connsiteY7911" fmla="*/ 3866742 h 6858079"/>
              <a:gd name="connsiteX7912" fmla="*/ 11639085 w 12192000"/>
              <a:gd name="connsiteY7912" fmla="*/ 3856632 h 6858079"/>
              <a:gd name="connsiteX7913" fmla="*/ 11641253 w 12192000"/>
              <a:gd name="connsiteY7913" fmla="*/ 3856993 h 6858079"/>
              <a:gd name="connsiteX7914" fmla="*/ 11632580 w 12192000"/>
              <a:gd name="connsiteY7914" fmla="*/ 3871436 h 6858079"/>
              <a:gd name="connsiteX7915" fmla="*/ 11632941 w 12192000"/>
              <a:gd name="connsiteY7915" fmla="*/ 3879380 h 6858079"/>
              <a:gd name="connsiteX7916" fmla="*/ 11640531 w 12192000"/>
              <a:gd name="connsiteY7916" fmla="*/ 3868909 h 6858079"/>
              <a:gd name="connsiteX7917" fmla="*/ 11642698 w 12192000"/>
              <a:gd name="connsiteY7917" fmla="*/ 3870353 h 6858079"/>
              <a:gd name="connsiteX7918" fmla="*/ 11637278 w 12192000"/>
              <a:gd name="connsiteY7918" fmla="*/ 3878657 h 6858079"/>
              <a:gd name="connsiteX7919" fmla="*/ 11632941 w 12192000"/>
              <a:gd name="connsiteY7919" fmla="*/ 3884796 h 6858079"/>
              <a:gd name="connsiteX7920" fmla="*/ 11632941 w 12192000"/>
              <a:gd name="connsiteY7920" fmla="*/ 3890574 h 6858079"/>
              <a:gd name="connsiteX7921" fmla="*/ 11640531 w 12192000"/>
              <a:gd name="connsiteY7921" fmla="*/ 3879380 h 6858079"/>
              <a:gd name="connsiteX7922" fmla="*/ 11642698 w 12192000"/>
              <a:gd name="connsiteY7922" fmla="*/ 3880102 h 6858079"/>
              <a:gd name="connsiteX7923" fmla="*/ 11632941 w 12192000"/>
              <a:gd name="connsiteY7923" fmla="*/ 3895629 h 6858079"/>
              <a:gd name="connsiteX7924" fmla="*/ 11632941 w 12192000"/>
              <a:gd name="connsiteY7924" fmla="*/ 3901045 h 6858079"/>
              <a:gd name="connsiteX7925" fmla="*/ 11640169 w 12192000"/>
              <a:gd name="connsiteY7925" fmla="*/ 3891296 h 6858079"/>
              <a:gd name="connsiteX7926" fmla="*/ 11641614 w 12192000"/>
              <a:gd name="connsiteY7926" fmla="*/ 3892018 h 6858079"/>
              <a:gd name="connsiteX7927" fmla="*/ 11636917 w 12192000"/>
              <a:gd name="connsiteY7927" fmla="*/ 3900323 h 6858079"/>
              <a:gd name="connsiteX7928" fmla="*/ 11632580 w 12192000"/>
              <a:gd name="connsiteY7928" fmla="*/ 3905740 h 6858079"/>
              <a:gd name="connsiteX7929" fmla="*/ 11632580 w 12192000"/>
              <a:gd name="connsiteY7929" fmla="*/ 3909350 h 6858079"/>
              <a:gd name="connsiteX7930" fmla="*/ 11635471 w 12192000"/>
              <a:gd name="connsiteY7930" fmla="*/ 3908989 h 6858079"/>
              <a:gd name="connsiteX7931" fmla="*/ 11636314 w 12192000"/>
              <a:gd name="connsiteY7931" fmla="*/ 3908316 h 6858079"/>
              <a:gd name="connsiteX7932" fmla="*/ 11637278 w 12192000"/>
              <a:gd name="connsiteY7932" fmla="*/ 3907544 h 6858079"/>
              <a:gd name="connsiteX7933" fmla="*/ 11641614 w 12192000"/>
              <a:gd name="connsiteY7933" fmla="*/ 3901406 h 6858079"/>
              <a:gd name="connsiteX7934" fmla="*/ 11643421 w 12192000"/>
              <a:gd name="connsiteY7934" fmla="*/ 3902489 h 6858079"/>
              <a:gd name="connsiteX7935" fmla="*/ 11639085 w 12192000"/>
              <a:gd name="connsiteY7935" fmla="*/ 3908628 h 6858079"/>
              <a:gd name="connsiteX7936" fmla="*/ 11644867 w 12192000"/>
              <a:gd name="connsiteY7936" fmla="*/ 3908267 h 6858079"/>
              <a:gd name="connsiteX7937" fmla="*/ 11648842 w 12192000"/>
              <a:gd name="connsiteY7937" fmla="*/ 3908267 h 6858079"/>
              <a:gd name="connsiteX7938" fmla="*/ 11659322 w 12192000"/>
              <a:gd name="connsiteY7938" fmla="*/ 3799580 h 6858079"/>
              <a:gd name="connsiteX7939" fmla="*/ 11719312 w 12192000"/>
              <a:gd name="connsiteY7939" fmla="*/ 3765277 h 6858079"/>
              <a:gd name="connsiteX7940" fmla="*/ 11765209 w 12192000"/>
              <a:gd name="connsiteY7940" fmla="*/ 3807163 h 6858079"/>
              <a:gd name="connsiteX7941" fmla="*/ 11768461 w 12192000"/>
              <a:gd name="connsiteY7941" fmla="*/ 3836772 h 6858079"/>
              <a:gd name="connsiteX7942" fmla="*/ 11772437 w 12192000"/>
              <a:gd name="connsiteY7942" fmla="*/ 3833522 h 6858079"/>
              <a:gd name="connsiteX7943" fmla="*/ 11775327 w 12192000"/>
              <a:gd name="connsiteY7943" fmla="*/ 3836050 h 6858079"/>
              <a:gd name="connsiteX7944" fmla="*/ 11768823 w 12192000"/>
              <a:gd name="connsiteY7944" fmla="*/ 3842910 h 6858079"/>
              <a:gd name="connsiteX7945" fmla="*/ 11768823 w 12192000"/>
              <a:gd name="connsiteY7945" fmla="*/ 3846521 h 6858079"/>
              <a:gd name="connsiteX7946" fmla="*/ 11776051 w 12192000"/>
              <a:gd name="connsiteY7946" fmla="*/ 3841105 h 6858079"/>
              <a:gd name="connsiteX7947" fmla="*/ 11778580 w 12192000"/>
              <a:gd name="connsiteY7947" fmla="*/ 3843632 h 6858079"/>
              <a:gd name="connsiteX7948" fmla="*/ 11768823 w 12192000"/>
              <a:gd name="connsiteY7948" fmla="*/ 3851938 h 6858079"/>
              <a:gd name="connsiteX7949" fmla="*/ 11768461 w 12192000"/>
              <a:gd name="connsiteY7949" fmla="*/ 3905378 h 6858079"/>
              <a:gd name="connsiteX7950" fmla="*/ 11788338 w 12192000"/>
              <a:gd name="connsiteY7950" fmla="*/ 3909350 h 6858079"/>
              <a:gd name="connsiteX7951" fmla="*/ 11782194 w 12192000"/>
              <a:gd name="connsiteY7951" fmla="*/ 3804996 h 6858079"/>
              <a:gd name="connsiteX7952" fmla="*/ 11754729 w 12192000"/>
              <a:gd name="connsiteY7952" fmla="*/ 3755528 h 6858079"/>
              <a:gd name="connsiteX7953" fmla="*/ 11714253 w 12192000"/>
              <a:gd name="connsiteY7953" fmla="*/ 3746862 h 6858079"/>
              <a:gd name="connsiteX7954" fmla="*/ 12044426 w 12192000"/>
              <a:gd name="connsiteY7954" fmla="*/ 3741296 h 6858079"/>
              <a:gd name="connsiteX7955" fmla="*/ 12049419 w 12192000"/>
              <a:gd name="connsiteY7955" fmla="*/ 3744107 h 6858079"/>
              <a:gd name="connsiteX7956" fmla="*/ 12065100 w 12192000"/>
              <a:gd name="connsiteY7956" fmla="*/ 3788797 h 6858079"/>
              <a:gd name="connsiteX7957" fmla="*/ 12155973 w 12192000"/>
              <a:gd name="connsiteY7957" fmla="*/ 3854430 h 6858079"/>
              <a:gd name="connsiteX7958" fmla="*/ 12192000 w 12192000"/>
              <a:gd name="connsiteY7958" fmla="*/ 3855578 h 6858079"/>
              <a:gd name="connsiteX7959" fmla="*/ 12192000 w 12192000"/>
              <a:gd name="connsiteY7959" fmla="*/ 3870811 h 6858079"/>
              <a:gd name="connsiteX7960" fmla="*/ 12133412 w 12192000"/>
              <a:gd name="connsiteY7960" fmla="*/ 3862379 h 6858079"/>
              <a:gd name="connsiteX7961" fmla="*/ 12078711 w 12192000"/>
              <a:gd name="connsiteY7961" fmla="*/ 3829639 h 6858079"/>
              <a:gd name="connsiteX7962" fmla="*/ 12072794 w 12192000"/>
              <a:gd name="connsiteY7962" fmla="*/ 3936775 h 6858079"/>
              <a:gd name="connsiteX7963" fmla="*/ 11956216 w 12192000"/>
              <a:gd name="connsiteY7963" fmla="*/ 4008396 h 6858079"/>
              <a:gd name="connsiteX7964" fmla="*/ 12033441 w 12192000"/>
              <a:gd name="connsiteY7964" fmla="*/ 4079130 h 6858079"/>
              <a:gd name="connsiteX7965" fmla="*/ 12051194 w 12192000"/>
              <a:gd name="connsiteY7965" fmla="*/ 4186561 h 6858079"/>
              <a:gd name="connsiteX7966" fmla="*/ 12148539 w 12192000"/>
              <a:gd name="connsiteY7966" fmla="*/ 4138025 h 6858079"/>
              <a:gd name="connsiteX7967" fmla="*/ 12192000 w 12192000"/>
              <a:gd name="connsiteY7967" fmla="*/ 4144387 h 6858079"/>
              <a:gd name="connsiteX7968" fmla="*/ 12192000 w 12192000"/>
              <a:gd name="connsiteY7968" fmla="*/ 4161090 h 6858079"/>
              <a:gd name="connsiteX7969" fmla="*/ 12149131 w 12192000"/>
              <a:gd name="connsiteY7969" fmla="*/ 4154303 h 6858079"/>
              <a:gd name="connsiteX7970" fmla="*/ 12045277 w 12192000"/>
              <a:gd name="connsiteY7970" fmla="*/ 4207575 h 6858079"/>
              <a:gd name="connsiteX7971" fmla="*/ 12042909 w 12192000"/>
              <a:gd name="connsiteY7971" fmla="*/ 4212606 h 6858079"/>
              <a:gd name="connsiteX7972" fmla="*/ 12038471 w 12192000"/>
              <a:gd name="connsiteY7972" fmla="*/ 4216157 h 6858079"/>
              <a:gd name="connsiteX7973" fmla="*/ 12036992 w 12192000"/>
              <a:gd name="connsiteY7973" fmla="*/ 4218229 h 6858079"/>
              <a:gd name="connsiteX7974" fmla="*/ 12029595 w 12192000"/>
              <a:gd name="connsiteY7974" fmla="*/ 4214086 h 6858079"/>
              <a:gd name="connsiteX7975" fmla="*/ 12029891 w 12192000"/>
              <a:gd name="connsiteY7975" fmla="*/ 4213790 h 6858079"/>
              <a:gd name="connsiteX7976" fmla="*/ 12029003 w 12192000"/>
              <a:gd name="connsiteY7976" fmla="*/ 4204911 h 6858079"/>
              <a:gd name="connsiteX7977" fmla="*/ 12034033 w 12192000"/>
              <a:gd name="connsiteY7977" fmla="*/ 4140097 h 6858079"/>
              <a:gd name="connsiteX7978" fmla="*/ 12015689 w 12192000"/>
              <a:gd name="connsiteY7978" fmla="*/ 4076170 h 6858079"/>
              <a:gd name="connsiteX7979" fmla="*/ 11928995 w 12192000"/>
              <a:gd name="connsiteY7979" fmla="*/ 4008693 h 6858079"/>
              <a:gd name="connsiteX7980" fmla="*/ 11912130 w 12192000"/>
              <a:gd name="connsiteY7980" fmla="*/ 4006620 h 6858079"/>
              <a:gd name="connsiteX7981" fmla="*/ 11915976 w 12192000"/>
              <a:gd name="connsiteY7981" fmla="*/ 3989751 h 6858079"/>
              <a:gd name="connsiteX7982" fmla="*/ 12006221 w 12192000"/>
              <a:gd name="connsiteY7982" fmla="*/ 3977913 h 6858079"/>
              <a:gd name="connsiteX7983" fmla="*/ 12068947 w 12192000"/>
              <a:gd name="connsiteY7983" fmla="*/ 3906587 h 6858079"/>
              <a:gd name="connsiteX7984" fmla="*/ 12057999 w 12192000"/>
              <a:gd name="connsiteY7984" fmla="*/ 3804482 h 6858079"/>
              <a:gd name="connsiteX7985" fmla="*/ 12042022 w 12192000"/>
              <a:gd name="connsiteY7985" fmla="*/ 3748547 h 6858079"/>
              <a:gd name="connsiteX7986" fmla="*/ 12041430 w 12192000"/>
              <a:gd name="connsiteY7986" fmla="*/ 3746475 h 6858079"/>
              <a:gd name="connsiteX7987" fmla="*/ 12044426 w 12192000"/>
              <a:gd name="connsiteY7987" fmla="*/ 3741296 h 6858079"/>
              <a:gd name="connsiteX7988" fmla="*/ 11714253 w 12192000"/>
              <a:gd name="connsiteY7988" fmla="*/ 3738918 h 6858079"/>
              <a:gd name="connsiteX7989" fmla="*/ 11757439 w 12192000"/>
              <a:gd name="connsiteY7989" fmla="*/ 3748757 h 6858079"/>
              <a:gd name="connsiteX7990" fmla="*/ 11770007 w 12192000"/>
              <a:gd name="connsiteY7990" fmla="*/ 3759674 h 6858079"/>
              <a:gd name="connsiteX7991" fmla="*/ 11775293 w 12192000"/>
              <a:gd name="connsiteY7991" fmla="*/ 3766450 h 6858079"/>
              <a:gd name="connsiteX7992" fmla="*/ 11784362 w 12192000"/>
              <a:gd name="connsiteY7992" fmla="*/ 3782970 h 6858079"/>
              <a:gd name="connsiteX7993" fmla="*/ 11796288 w 12192000"/>
              <a:gd name="connsiteY7993" fmla="*/ 3911517 h 6858079"/>
              <a:gd name="connsiteX7994" fmla="*/ 11802432 w 12192000"/>
              <a:gd name="connsiteY7994" fmla="*/ 3912961 h 6858079"/>
              <a:gd name="connsiteX7995" fmla="*/ 11835679 w 12192000"/>
              <a:gd name="connsiteY7995" fmla="*/ 3949792 h 6858079"/>
              <a:gd name="connsiteX7996" fmla="*/ 11839293 w 12192000"/>
              <a:gd name="connsiteY7996" fmla="*/ 3982289 h 6858079"/>
              <a:gd name="connsiteX7997" fmla="*/ 11838209 w 12192000"/>
              <a:gd name="connsiteY7997" fmla="*/ 4047646 h 6858079"/>
              <a:gd name="connsiteX7998" fmla="*/ 11841100 w 12192000"/>
              <a:gd name="connsiteY7998" fmla="*/ 4089893 h 6858079"/>
              <a:gd name="connsiteX7999" fmla="*/ 11838570 w 12192000"/>
              <a:gd name="connsiteY7999" fmla="*/ 4121308 h 6858079"/>
              <a:gd name="connsiteX8000" fmla="*/ 11820862 w 12192000"/>
              <a:gd name="connsiteY8000" fmla="*/ 4157416 h 6858079"/>
              <a:gd name="connsiteX8001" fmla="*/ 11732322 w 12192000"/>
              <a:gd name="connsiteY8001" fmla="*/ 4170054 h 6858079"/>
              <a:gd name="connsiteX8002" fmla="*/ 11706663 w 12192000"/>
              <a:gd name="connsiteY8002" fmla="*/ 4171860 h 6858079"/>
              <a:gd name="connsiteX8003" fmla="*/ 11613788 w 12192000"/>
              <a:gd name="connsiteY8003" fmla="*/ 4162110 h 6858079"/>
              <a:gd name="connsiteX8004" fmla="*/ 11580541 w 12192000"/>
              <a:gd name="connsiteY8004" fmla="*/ 4082672 h 6858079"/>
              <a:gd name="connsiteX8005" fmla="*/ 11581624 w 12192000"/>
              <a:gd name="connsiteY8005" fmla="*/ 4020565 h 6858079"/>
              <a:gd name="connsiteX8006" fmla="*/ 11583793 w 12192000"/>
              <a:gd name="connsiteY8006" fmla="*/ 3952681 h 6858079"/>
              <a:gd name="connsiteX8007" fmla="*/ 11594635 w 12192000"/>
              <a:gd name="connsiteY8007" fmla="*/ 3924155 h 6858079"/>
              <a:gd name="connsiteX8008" fmla="*/ 11601862 w 12192000"/>
              <a:gd name="connsiteY8008" fmla="*/ 3918739 h 6858079"/>
              <a:gd name="connsiteX8009" fmla="*/ 11625713 w 12192000"/>
              <a:gd name="connsiteY8009" fmla="*/ 3910073 h 6858079"/>
              <a:gd name="connsiteX8010" fmla="*/ 11635832 w 12192000"/>
              <a:gd name="connsiteY8010" fmla="*/ 3782609 h 6858079"/>
              <a:gd name="connsiteX8011" fmla="*/ 11714253 w 12192000"/>
              <a:gd name="connsiteY8011" fmla="*/ 3738918 h 6858079"/>
              <a:gd name="connsiteX8012" fmla="*/ 11727546 w 12192000"/>
              <a:gd name="connsiteY8012" fmla="*/ 3735737 h 6858079"/>
              <a:gd name="connsiteX8013" fmla="*/ 11763513 w 12192000"/>
              <a:gd name="connsiteY8013" fmla="*/ 3746560 h 6858079"/>
              <a:gd name="connsiteX8014" fmla="*/ 11786172 w 12192000"/>
              <a:gd name="connsiteY8014" fmla="*/ 3775063 h 6858079"/>
              <a:gd name="connsiteX8015" fmla="*/ 11782575 w 12192000"/>
              <a:gd name="connsiteY8015" fmla="*/ 3775784 h 6858079"/>
              <a:gd name="connsiteX8016" fmla="*/ 11775293 w 12192000"/>
              <a:gd name="connsiteY8016" fmla="*/ 3766450 h 6858079"/>
              <a:gd name="connsiteX8017" fmla="*/ 11773001 w 12192000"/>
              <a:gd name="connsiteY8017" fmla="*/ 3762275 h 6858079"/>
              <a:gd name="connsiteX8018" fmla="*/ 11770007 w 12192000"/>
              <a:gd name="connsiteY8018" fmla="*/ 3759674 h 6858079"/>
              <a:gd name="connsiteX8019" fmla="*/ 11763154 w 12192000"/>
              <a:gd name="connsiteY8019" fmla="*/ 3750890 h 6858079"/>
              <a:gd name="connsiteX8020" fmla="*/ 11727546 w 12192000"/>
              <a:gd name="connsiteY8020" fmla="*/ 3737541 h 6858079"/>
              <a:gd name="connsiteX8021" fmla="*/ 11727546 w 12192000"/>
              <a:gd name="connsiteY8021" fmla="*/ 3735737 h 6858079"/>
              <a:gd name="connsiteX8022" fmla="*/ 11749093 w 12192000"/>
              <a:gd name="connsiteY8022" fmla="*/ 3733645 h 6858079"/>
              <a:gd name="connsiteX8023" fmla="*/ 11785438 w 12192000"/>
              <a:gd name="connsiteY8023" fmla="*/ 3757557 h 6858079"/>
              <a:gd name="connsiteX8024" fmla="*/ 11782530 w 12192000"/>
              <a:gd name="connsiteY8024" fmla="*/ 3759007 h 6858079"/>
              <a:gd name="connsiteX8025" fmla="*/ 11749093 w 12192000"/>
              <a:gd name="connsiteY8025" fmla="*/ 3734370 h 6858079"/>
              <a:gd name="connsiteX8026" fmla="*/ 11749093 w 12192000"/>
              <a:gd name="connsiteY8026" fmla="*/ 3733645 h 6858079"/>
              <a:gd name="connsiteX8027" fmla="*/ 299036 w 12192000"/>
              <a:gd name="connsiteY8027" fmla="*/ 3690473 h 6858079"/>
              <a:gd name="connsiteX8028" fmla="*/ 300162 w 12192000"/>
              <a:gd name="connsiteY8028" fmla="*/ 3695114 h 6858079"/>
              <a:gd name="connsiteX8029" fmla="*/ 224428 w 12192000"/>
              <a:gd name="connsiteY8029" fmla="*/ 3814445 h 6858079"/>
              <a:gd name="connsiteX8030" fmla="*/ 151218 w 12192000"/>
              <a:gd name="connsiteY8030" fmla="*/ 3930892 h 6858079"/>
              <a:gd name="connsiteX8031" fmla="*/ 4438 w 12192000"/>
              <a:gd name="connsiteY8031" fmla="*/ 4159459 h 6858079"/>
              <a:gd name="connsiteX8032" fmla="*/ 0 w 12192000"/>
              <a:gd name="connsiteY8032" fmla="*/ 4160733 h 6858079"/>
              <a:gd name="connsiteX8033" fmla="*/ 0 w 12192000"/>
              <a:gd name="connsiteY8033" fmla="*/ 4139253 h 6858079"/>
              <a:gd name="connsiteX8034" fmla="*/ 64530 w 12192000"/>
              <a:gd name="connsiteY8034" fmla="*/ 4032062 h 6858079"/>
              <a:gd name="connsiteX8035" fmla="*/ 143644 w 12192000"/>
              <a:gd name="connsiteY8035" fmla="*/ 3916471 h 6858079"/>
              <a:gd name="connsiteX8036" fmla="*/ 218658 w 12192000"/>
              <a:gd name="connsiteY8036" fmla="*/ 3801106 h 6858079"/>
              <a:gd name="connsiteX8037" fmla="*/ 294392 w 12192000"/>
              <a:gd name="connsiteY8037" fmla="*/ 3691509 h 6858079"/>
              <a:gd name="connsiteX8038" fmla="*/ 299036 w 12192000"/>
              <a:gd name="connsiteY8038" fmla="*/ 3690473 h 6858079"/>
              <a:gd name="connsiteX8039" fmla="*/ 12059130 w 12192000"/>
              <a:gd name="connsiteY8039" fmla="*/ 3638697 h 6858079"/>
              <a:gd name="connsiteX8040" fmla="*/ 12149366 w 12192000"/>
              <a:gd name="connsiteY8040" fmla="*/ 3641710 h 6858079"/>
              <a:gd name="connsiteX8041" fmla="*/ 12188798 w 12192000"/>
              <a:gd name="connsiteY8041" fmla="*/ 3640392 h 6858079"/>
              <a:gd name="connsiteX8042" fmla="*/ 12192000 w 12192000"/>
              <a:gd name="connsiteY8042" fmla="*/ 3640655 h 6858079"/>
              <a:gd name="connsiteX8043" fmla="*/ 12192000 w 12192000"/>
              <a:gd name="connsiteY8043" fmla="*/ 3647720 h 6858079"/>
              <a:gd name="connsiteX8044" fmla="*/ 12184828 w 12192000"/>
              <a:gd name="connsiteY8044" fmla="*/ 3647170 h 6858079"/>
              <a:gd name="connsiteX8045" fmla="*/ 12142508 w 12192000"/>
              <a:gd name="connsiteY8045" fmla="*/ 3648488 h 6858079"/>
              <a:gd name="connsiteX8046" fmla="*/ 12058769 w 12192000"/>
              <a:gd name="connsiteY8046" fmla="*/ 3642087 h 6858079"/>
              <a:gd name="connsiteX8047" fmla="*/ 12059130 w 12192000"/>
              <a:gd name="connsiteY8047" fmla="*/ 3638697 h 6858079"/>
              <a:gd name="connsiteX8048" fmla="*/ 11762075 w 12192000"/>
              <a:gd name="connsiteY8048" fmla="*/ 3454928 h 6858079"/>
              <a:gd name="connsiteX8049" fmla="*/ 11764961 w 12192000"/>
              <a:gd name="connsiteY8049" fmla="*/ 3454928 h 6858079"/>
              <a:gd name="connsiteX8050" fmla="*/ 11807882 w 12192000"/>
              <a:gd name="connsiteY8050" fmla="*/ 3544388 h 6858079"/>
              <a:gd name="connsiteX8051" fmla="*/ 11904904 w 12192000"/>
              <a:gd name="connsiteY8051" fmla="*/ 3574812 h 6858079"/>
              <a:gd name="connsiteX8052" fmla="*/ 11903101 w 12192000"/>
              <a:gd name="connsiteY8052" fmla="*/ 3582056 h 6858079"/>
              <a:gd name="connsiteX8053" fmla="*/ 11796340 w 12192000"/>
              <a:gd name="connsiteY8053" fmla="*/ 3542939 h 6858079"/>
              <a:gd name="connsiteX8054" fmla="*/ 11762075 w 12192000"/>
              <a:gd name="connsiteY8054" fmla="*/ 3454928 h 6858079"/>
              <a:gd name="connsiteX8055" fmla="*/ 203140 w 12192000"/>
              <a:gd name="connsiteY8055" fmla="*/ 3439035 h 6858079"/>
              <a:gd name="connsiteX8056" fmla="*/ 209295 w 12192000"/>
              <a:gd name="connsiteY8056" fmla="*/ 3445509 h 6858079"/>
              <a:gd name="connsiteX8057" fmla="*/ 103215 w 12192000"/>
              <a:gd name="connsiteY8057" fmla="*/ 3493704 h 6858079"/>
              <a:gd name="connsiteX8058" fmla="*/ 100318 w 12192000"/>
              <a:gd name="connsiteY8058" fmla="*/ 3486510 h 6858079"/>
              <a:gd name="connsiteX8059" fmla="*/ 203140 w 12192000"/>
              <a:gd name="connsiteY8059" fmla="*/ 3439035 h 6858079"/>
              <a:gd name="connsiteX8060" fmla="*/ 11741880 w 12192000"/>
              <a:gd name="connsiteY8060" fmla="*/ 3408086 h 6858079"/>
              <a:gd name="connsiteX8061" fmla="*/ 11744038 w 12192000"/>
              <a:gd name="connsiteY8061" fmla="*/ 3408086 h 6858079"/>
              <a:gd name="connsiteX8062" fmla="*/ 11750873 w 12192000"/>
              <a:gd name="connsiteY8062" fmla="*/ 3487834 h 6858079"/>
              <a:gd name="connsiteX8063" fmla="*/ 11785410 w 12192000"/>
              <a:gd name="connsiteY8063" fmla="*/ 3556396 h 6858079"/>
              <a:gd name="connsiteX8064" fmla="*/ 11938669 w 12192000"/>
              <a:gd name="connsiteY8064" fmla="*/ 3595369 h 6858079"/>
              <a:gd name="connsiteX8065" fmla="*/ 11938669 w 12192000"/>
              <a:gd name="connsiteY8065" fmla="*/ 3601864 h 6858079"/>
              <a:gd name="connsiteX8066" fmla="*/ 11777855 w 12192000"/>
              <a:gd name="connsiteY8066" fmla="*/ 3557840 h 6858079"/>
              <a:gd name="connsiteX8067" fmla="*/ 11741880 w 12192000"/>
              <a:gd name="connsiteY8067" fmla="*/ 3408086 h 6858079"/>
              <a:gd name="connsiteX8068" fmla="*/ 221822 w 12192000"/>
              <a:gd name="connsiteY8068" fmla="*/ 3406677 h 6858079"/>
              <a:gd name="connsiteX8069" fmla="*/ 224706 w 12192000"/>
              <a:gd name="connsiteY8069" fmla="*/ 3412107 h 6858079"/>
              <a:gd name="connsiteX8070" fmla="*/ 28895 w 12192000"/>
              <a:gd name="connsiteY8070" fmla="*/ 3493188 h 6858079"/>
              <a:gd name="connsiteX8071" fmla="*/ 28174 w 12192000"/>
              <a:gd name="connsiteY8071" fmla="*/ 3490293 h 6858079"/>
              <a:gd name="connsiteX8072" fmla="*/ 221822 w 12192000"/>
              <a:gd name="connsiteY8072" fmla="*/ 3406677 h 6858079"/>
              <a:gd name="connsiteX8073" fmla="*/ 258689 w 12192000"/>
              <a:gd name="connsiteY8073" fmla="*/ 3342938 h 6858079"/>
              <a:gd name="connsiteX8074" fmla="*/ 264098 w 12192000"/>
              <a:gd name="connsiteY8074" fmla="*/ 3348012 h 6858079"/>
              <a:gd name="connsiteX8075" fmla="*/ 191610 w 12192000"/>
              <a:gd name="connsiteY8075" fmla="*/ 3405276 h 6858079"/>
              <a:gd name="connsiteX8076" fmla="*/ 107220 w 12192000"/>
              <a:gd name="connsiteY8076" fmla="*/ 3447321 h 6858079"/>
              <a:gd name="connsiteX8077" fmla="*/ 16204 w 12192000"/>
              <a:gd name="connsiteY8077" fmla="*/ 3476589 h 6858079"/>
              <a:gd name="connsiteX8078" fmla="*/ 0 w 12192000"/>
              <a:gd name="connsiteY8078" fmla="*/ 3478148 h 6858079"/>
              <a:gd name="connsiteX8079" fmla="*/ 0 w 12192000"/>
              <a:gd name="connsiteY8079" fmla="*/ 3469544 h 6858079"/>
              <a:gd name="connsiteX8080" fmla="*/ 17422 w 12192000"/>
              <a:gd name="connsiteY8080" fmla="*/ 3466848 h 6858079"/>
              <a:gd name="connsiteX8081" fmla="*/ 109384 w 12192000"/>
              <a:gd name="connsiteY8081" fmla="*/ 3434272 h 6858079"/>
              <a:gd name="connsiteX8082" fmla="*/ 186560 w 12192000"/>
              <a:gd name="connsiteY8082" fmla="*/ 3396215 h 6858079"/>
              <a:gd name="connsiteX8083" fmla="*/ 258689 w 12192000"/>
              <a:gd name="connsiteY8083" fmla="*/ 3342938 h 6858079"/>
              <a:gd name="connsiteX8084" fmla="*/ 12098377 w 12192000"/>
              <a:gd name="connsiteY8084" fmla="*/ 3184967 h 6858079"/>
              <a:gd name="connsiteX8085" fmla="*/ 12124741 w 12192000"/>
              <a:gd name="connsiteY8085" fmla="*/ 3254589 h 6858079"/>
              <a:gd name="connsiteX8086" fmla="*/ 12156205 w 12192000"/>
              <a:gd name="connsiteY8086" fmla="*/ 3280067 h 6858079"/>
              <a:gd name="connsiteX8087" fmla="*/ 12192000 w 12192000"/>
              <a:gd name="connsiteY8087" fmla="*/ 3292668 h 6858079"/>
              <a:gd name="connsiteX8088" fmla="*/ 12192000 w 12192000"/>
              <a:gd name="connsiteY8088" fmla="*/ 3300970 h 6858079"/>
              <a:gd name="connsiteX8089" fmla="*/ 12191552 w 12192000"/>
              <a:gd name="connsiteY8089" fmla="*/ 3301124 h 6858079"/>
              <a:gd name="connsiteX8090" fmla="*/ 12120768 w 12192000"/>
              <a:gd name="connsiteY8090" fmla="*/ 3263609 h 6858079"/>
              <a:gd name="connsiteX8091" fmla="*/ 12094404 w 12192000"/>
              <a:gd name="connsiteY8091" fmla="*/ 3185689 h 6858079"/>
              <a:gd name="connsiteX8092" fmla="*/ 12098377 w 12192000"/>
              <a:gd name="connsiteY8092" fmla="*/ 3184967 h 6858079"/>
              <a:gd name="connsiteX8093" fmla="*/ 11838247 w 12192000"/>
              <a:gd name="connsiteY8093" fmla="*/ 3177163 h 6858079"/>
              <a:gd name="connsiteX8094" fmla="*/ 11840760 w 12192000"/>
              <a:gd name="connsiteY8094" fmla="*/ 3187257 h 6858079"/>
              <a:gd name="connsiteX8095" fmla="*/ 11765358 w 12192000"/>
              <a:gd name="connsiteY8095" fmla="*/ 3200955 h 6858079"/>
              <a:gd name="connsiteX8096" fmla="*/ 11721913 w 12192000"/>
              <a:gd name="connsiteY8096" fmla="*/ 3247093 h 6858079"/>
              <a:gd name="connsiteX8097" fmla="*/ 11691034 w 12192000"/>
              <a:gd name="connsiteY8097" fmla="*/ 3343697 h 6858079"/>
              <a:gd name="connsiteX8098" fmla="*/ 11686366 w 12192000"/>
              <a:gd name="connsiteY8098" fmla="*/ 3344058 h 6858079"/>
              <a:gd name="connsiteX8099" fmla="*/ 11692111 w 12192000"/>
              <a:gd name="connsiteY8099" fmla="*/ 3298640 h 6858079"/>
              <a:gd name="connsiteX8100" fmla="*/ 11720117 w 12192000"/>
              <a:gd name="connsiteY8100" fmla="*/ 3232675 h 6858079"/>
              <a:gd name="connsiteX8101" fmla="*/ 11838247 w 12192000"/>
              <a:gd name="connsiteY8101" fmla="*/ 3177163 h 6858079"/>
              <a:gd name="connsiteX8102" fmla="*/ 11789839 w 12192000"/>
              <a:gd name="connsiteY8102" fmla="*/ 3166035 h 6858079"/>
              <a:gd name="connsiteX8103" fmla="*/ 11789839 w 12192000"/>
              <a:gd name="connsiteY8103" fmla="*/ 3176175 h 6858079"/>
              <a:gd name="connsiteX8104" fmla="*/ 11686609 w 12192000"/>
              <a:gd name="connsiteY8104" fmla="*/ 3262730 h 6858079"/>
              <a:gd name="connsiteX8105" fmla="*/ 11681196 w 12192000"/>
              <a:gd name="connsiteY8105" fmla="*/ 3259471 h 6858079"/>
              <a:gd name="connsiteX8106" fmla="*/ 11789839 w 12192000"/>
              <a:gd name="connsiteY8106" fmla="*/ 3166035 h 6858079"/>
              <a:gd name="connsiteX8107" fmla="*/ 12105972 w 12192000"/>
              <a:gd name="connsiteY8107" fmla="*/ 3153152 h 6858079"/>
              <a:gd name="connsiteX8108" fmla="*/ 12127308 w 12192000"/>
              <a:gd name="connsiteY8108" fmla="*/ 3227004 h 6858079"/>
              <a:gd name="connsiteX8109" fmla="*/ 12158814 w 12192000"/>
              <a:gd name="connsiteY8109" fmla="*/ 3261152 h 6858079"/>
              <a:gd name="connsiteX8110" fmla="*/ 12192000 w 12192000"/>
              <a:gd name="connsiteY8110" fmla="*/ 3272237 h 6858079"/>
              <a:gd name="connsiteX8111" fmla="*/ 12192000 w 12192000"/>
              <a:gd name="connsiteY8111" fmla="*/ 3281196 h 6858079"/>
              <a:gd name="connsiteX8112" fmla="*/ 12158769 w 12192000"/>
              <a:gd name="connsiteY8112" fmla="*/ 3270429 h 6858079"/>
              <a:gd name="connsiteX8113" fmla="*/ 12125500 w 12192000"/>
              <a:gd name="connsiteY8113" fmla="*/ 3240269 h 6858079"/>
              <a:gd name="connsiteX8114" fmla="*/ 12102355 w 12192000"/>
              <a:gd name="connsiteY8114" fmla="*/ 3153509 h 6858079"/>
              <a:gd name="connsiteX8115" fmla="*/ 12105972 w 12192000"/>
              <a:gd name="connsiteY8115" fmla="*/ 3153152 h 6858079"/>
              <a:gd name="connsiteX8116" fmla="*/ 12067599 w 12192000"/>
              <a:gd name="connsiteY8116" fmla="*/ 3008276 h 6858079"/>
              <a:gd name="connsiteX8117" fmla="*/ 12131420 w 12192000"/>
              <a:gd name="connsiteY8117" fmla="*/ 3049933 h 6858079"/>
              <a:gd name="connsiteX8118" fmla="*/ 12180859 w 12192000"/>
              <a:gd name="connsiteY8118" fmla="*/ 3237221 h 6858079"/>
              <a:gd name="connsiteX8119" fmla="*/ 12192000 w 12192000"/>
              <a:gd name="connsiteY8119" fmla="*/ 3238918 h 6858079"/>
              <a:gd name="connsiteX8120" fmla="*/ 12192000 w 12192000"/>
              <a:gd name="connsiteY8120" fmla="*/ 3265249 h 6858079"/>
              <a:gd name="connsiteX8121" fmla="*/ 12184347 w 12192000"/>
              <a:gd name="connsiteY8121" fmla="*/ 3265344 h 6858079"/>
              <a:gd name="connsiteX8122" fmla="*/ 12129978 w 12192000"/>
              <a:gd name="connsiteY8122" fmla="*/ 3214579 h 6858079"/>
              <a:gd name="connsiteX8123" fmla="*/ 12049989 w 12192000"/>
              <a:gd name="connsiteY8123" fmla="*/ 3027956 h 6858079"/>
              <a:gd name="connsiteX8124" fmla="*/ 11964595 w 12192000"/>
              <a:gd name="connsiteY8124" fmla="*/ 3194404 h 6858079"/>
              <a:gd name="connsiteX8125" fmla="*/ 11864427 w 12192000"/>
              <a:gd name="connsiteY8125" fmla="*/ 3217101 h 6858079"/>
              <a:gd name="connsiteX8126" fmla="*/ 11752009 w 12192000"/>
              <a:gd name="connsiteY8126" fmla="*/ 3268259 h 6858079"/>
              <a:gd name="connsiteX8127" fmla="*/ 11730030 w 12192000"/>
              <a:gd name="connsiteY8127" fmla="*/ 3379585 h 6858079"/>
              <a:gd name="connsiteX8128" fmla="*/ 11795248 w 12192000"/>
              <a:gd name="connsiteY8128" fmla="*/ 3592506 h 6858079"/>
              <a:gd name="connsiteX8129" fmla="*/ 12010715 w 12192000"/>
              <a:gd name="connsiteY8129" fmla="*/ 3604035 h 6858079"/>
              <a:gd name="connsiteX8130" fmla="*/ 12121466 w 12192000"/>
              <a:gd name="connsiteY8130" fmla="*/ 3599487 h 6858079"/>
              <a:gd name="connsiteX8131" fmla="*/ 12192000 w 12192000"/>
              <a:gd name="connsiteY8131" fmla="*/ 3602620 h 6858079"/>
              <a:gd name="connsiteX8132" fmla="*/ 12192000 w 12192000"/>
              <a:gd name="connsiteY8132" fmla="*/ 3632618 h 6858079"/>
              <a:gd name="connsiteX8133" fmla="*/ 12093137 w 12192000"/>
              <a:gd name="connsiteY8133" fmla="*/ 3628534 h 6858079"/>
              <a:gd name="connsiteX8134" fmla="*/ 11953065 w 12192000"/>
              <a:gd name="connsiteY8134" fmla="*/ 3633578 h 6858079"/>
              <a:gd name="connsiteX8135" fmla="*/ 11769304 w 12192000"/>
              <a:gd name="connsiteY8135" fmla="*/ 3609799 h 6858079"/>
              <a:gd name="connsiteX8136" fmla="*/ 11697602 w 12192000"/>
              <a:gd name="connsiteY8136" fmla="*/ 3428941 h 6858079"/>
              <a:gd name="connsiteX8137" fmla="*/ 11739398 w 12192000"/>
              <a:gd name="connsiteY8137" fmla="*/ 3234395 h 6858079"/>
              <a:gd name="connsiteX8138" fmla="*/ 11925321 w 12192000"/>
              <a:gd name="connsiteY8138" fmla="*/ 3194043 h 6858079"/>
              <a:gd name="connsiteX8139" fmla="*/ 11950902 w 12192000"/>
              <a:gd name="connsiteY8139" fmla="*/ 3106856 h 6858079"/>
              <a:gd name="connsiteX8140" fmla="*/ 11990537 w 12192000"/>
              <a:gd name="connsiteY8140" fmla="*/ 3027956 h 6858079"/>
              <a:gd name="connsiteX8141" fmla="*/ 12067599 w 12192000"/>
              <a:gd name="connsiteY8141" fmla="*/ 3008276 h 6858079"/>
              <a:gd name="connsiteX8142" fmla="*/ 12062340 w 12192000"/>
              <a:gd name="connsiteY8142" fmla="*/ 2995938 h 6858079"/>
              <a:gd name="connsiteX8143" fmla="*/ 12148980 w 12192000"/>
              <a:gd name="connsiteY8143" fmla="*/ 3058367 h 6858079"/>
              <a:gd name="connsiteX8144" fmla="*/ 12145384 w 12192000"/>
              <a:gd name="connsiteY8144" fmla="*/ 3059443 h 6858079"/>
              <a:gd name="connsiteX8145" fmla="*/ 12060903 w 12192000"/>
              <a:gd name="connsiteY8145" fmla="*/ 3003472 h 6858079"/>
              <a:gd name="connsiteX8146" fmla="*/ 11954132 w 12192000"/>
              <a:gd name="connsiteY8146" fmla="*/ 3052267 h 6858079"/>
              <a:gd name="connsiteX8147" fmla="*/ 11946941 w 12192000"/>
              <a:gd name="connsiteY8147" fmla="*/ 3046887 h 6858079"/>
              <a:gd name="connsiteX8148" fmla="*/ 12062340 w 12192000"/>
              <a:gd name="connsiteY8148" fmla="*/ 2995938 h 6858079"/>
              <a:gd name="connsiteX8149" fmla="*/ 12058973 w 12192000"/>
              <a:gd name="connsiteY8149" fmla="*/ 2977961 h 6858079"/>
              <a:gd name="connsiteX8150" fmla="*/ 12141027 w 12192000"/>
              <a:gd name="connsiteY8150" fmla="*/ 3022465 h 6858079"/>
              <a:gd name="connsiteX8151" fmla="*/ 12138146 w 12192000"/>
              <a:gd name="connsiteY8151" fmla="*/ 3023923 h 6858079"/>
              <a:gd name="connsiteX8152" fmla="*/ 11972509 w 12192000"/>
              <a:gd name="connsiteY8152" fmla="*/ 3014440 h 6858079"/>
              <a:gd name="connsiteX8153" fmla="*/ 11966388 w 12192000"/>
              <a:gd name="connsiteY8153" fmla="*/ 3007873 h 6858079"/>
              <a:gd name="connsiteX8154" fmla="*/ 12058973 w 12192000"/>
              <a:gd name="connsiteY8154" fmla="*/ 2977961 h 6858079"/>
              <a:gd name="connsiteX8155" fmla="*/ 12056660 w 12192000"/>
              <a:gd name="connsiteY8155" fmla="*/ 2958401 h 6858079"/>
              <a:gd name="connsiteX8156" fmla="*/ 12118761 w 12192000"/>
              <a:gd name="connsiteY8156" fmla="*/ 2980264 h 6858079"/>
              <a:gd name="connsiteX8157" fmla="*/ 12117676 w 12192000"/>
              <a:gd name="connsiteY8157" fmla="*/ 2981722 h 6858079"/>
              <a:gd name="connsiteX8158" fmla="*/ 11997993 w 12192000"/>
              <a:gd name="connsiteY8158" fmla="*/ 2978443 h 6858079"/>
              <a:gd name="connsiteX8159" fmla="*/ 11992931 w 12192000"/>
              <a:gd name="connsiteY8159" fmla="*/ 2971519 h 6858079"/>
              <a:gd name="connsiteX8160" fmla="*/ 12056660 w 12192000"/>
              <a:gd name="connsiteY8160" fmla="*/ 2958401 h 6858079"/>
              <a:gd name="connsiteX8161" fmla="*/ 11672908 w 12192000"/>
              <a:gd name="connsiteY8161" fmla="*/ 2842941 h 6858079"/>
              <a:gd name="connsiteX8162" fmla="*/ 11688415 w 12192000"/>
              <a:gd name="connsiteY8162" fmla="*/ 2849609 h 6858079"/>
              <a:gd name="connsiteX8163" fmla="*/ 11756885 w 12192000"/>
              <a:gd name="connsiteY8163" fmla="*/ 2920377 h 6858079"/>
              <a:gd name="connsiteX8164" fmla="*/ 11763371 w 12192000"/>
              <a:gd name="connsiteY8164" fmla="*/ 2915322 h 6858079"/>
              <a:gd name="connsiteX8165" fmla="*/ 11863193 w 12192000"/>
              <a:gd name="connsiteY8165" fmla="*/ 2844916 h 6858079"/>
              <a:gd name="connsiteX8166" fmla="*/ 11879409 w 12192000"/>
              <a:gd name="connsiteY8166" fmla="*/ 2885355 h 6858079"/>
              <a:gd name="connsiteX8167" fmla="*/ 11783912 w 12192000"/>
              <a:gd name="connsiteY8167" fmla="*/ 2951428 h 6858079"/>
              <a:gd name="connsiteX8168" fmla="*/ 11863553 w 12192000"/>
              <a:gd name="connsiteY8168" fmla="*/ 3040609 h 6858079"/>
              <a:gd name="connsiteX8169" fmla="*/ 11848418 w 12192000"/>
              <a:gd name="connsiteY8169" fmla="*/ 3062995 h 6858079"/>
              <a:gd name="connsiteX8170" fmla="*/ 11746794 w 12192000"/>
              <a:gd name="connsiteY8170" fmla="*/ 2978869 h 6858079"/>
              <a:gd name="connsiteX8171" fmla="*/ 11647694 w 12192000"/>
              <a:gd name="connsiteY8171" fmla="*/ 3046386 h 6858079"/>
              <a:gd name="connsiteX8172" fmla="*/ 11634721 w 12192000"/>
              <a:gd name="connsiteY8172" fmla="*/ 3021835 h 6858079"/>
              <a:gd name="connsiteX8173" fmla="*/ 11719046 w 12192000"/>
              <a:gd name="connsiteY8173" fmla="*/ 2950345 h 6858079"/>
              <a:gd name="connsiteX8174" fmla="*/ 11652739 w 12192000"/>
              <a:gd name="connsiteY8174" fmla="*/ 2881022 h 6858079"/>
              <a:gd name="connsiteX8175" fmla="*/ 11672908 w 12192000"/>
              <a:gd name="connsiteY8175" fmla="*/ 2842941 h 6858079"/>
              <a:gd name="connsiteX8176" fmla="*/ 0 w 12192000"/>
              <a:gd name="connsiteY8176" fmla="*/ 2827931 h 6858079"/>
              <a:gd name="connsiteX8177" fmla="*/ 8697 w 12192000"/>
              <a:gd name="connsiteY8177" fmla="*/ 2828083 h 6858079"/>
              <a:gd name="connsiteX8178" fmla="*/ 8697 w 12192000"/>
              <a:gd name="connsiteY8178" fmla="*/ 2842470 h 6858079"/>
              <a:gd name="connsiteX8179" fmla="*/ 0 w 12192000"/>
              <a:gd name="connsiteY8179" fmla="*/ 2841930 h 6858079"/>
              <a:gd name="connsiteX8180" fmla="*/ 0 w 12192000"/>
              <a:gd name="connsiteY8180" fmla="*/ 2779034 h 6858079"/>
              <a:gd name="connsiteX8181" fmla="*/ 44668 w 12192000"/>
              <a:gd name="connsiteY8181" fmla="*/ 2786205 h 6858079"/>
              <a:gd name="connsiteX8182" fmla="*/ 220942 w 12192000"/>
              <a:gd name="connsiteY8182" fmla="*/ 2871762 h 6858079"/>
              <a:gd name="connsiteX8183" fmla="*/ 312193 w 12192000"/>
              <a:gd name="connsiteY8183" fmla="*/ 2987904 h 6858079"/>
              <a:gd name="connsiteX8184" fmla="*/ 322291 w 12192000"/>
              <a:gd name="connsiteY8184" fmla="*/ 3153821 h 6858079"/>
              <a:gd name="connsiteX8185" fmla="*/ 145923 w 12192000"/>
              <a:gd name="connsiteY8185" fmla="*/ 3402694 h 6858079"/>
              <a:gd name="connsiteX8186" fmla="*/ 75976 w 12192000"/>
              <a:gd name="connsiteY8186" fmla="*/ 3433110 h 6858079"/>
              <a:gd name="connsiteX8187" fmla="*/ 0 w 12192000"/>
              <a:gd name="connsiteY8187" fmla="*/ 3452589 h 6858079"/>
              <a:gd name="connsiteX8188" fmla="*/ 0 w 12192000"/>
              <a:gd name="connsiteY8188" fmla="*/ 3422139 h 6858079"/>
              <a:gd name="connsiteX8189" fmla="*/ 30486 w 12192000"/>
              <a:gd name="connsiteY8189" fmla="*/ 3417150 h 6858079"/>
              <a:gd name="connsiteX8190" fmla="*/ 99396 w 12192000"/>
              <a:gd name="connsiteY8190" fmla="*/ 3392955 h 6858079"/>
              <a:gd name="connsiteX8191" fmla="*/ 292356 w 12192000"/>
              <a:gd name="connsiteY8191" fmla="*/ 3141918 h 6858079"/>
              <a:gd name="connsiteX8192" fmla="*/ 268551 w 12192000"/>
              <a:gd name="connsiteY8192" fmla="*/ 2974558 h 6858079"/>
              <a:gd name="connsiteX8193" fmla="*/ 147005 w 12192000"/>
              <a:gd name="connsiteY8193" fmla="*/ 2863105 h 6858079"/>
              <a:gd name="connsiteX8194" fmla="*/ 5982 w 12192000"/>
              <a:gd name="connsiteY8194" fmla="*/ 2814413 h 6858079"/>
              <a:gd name="connsiteX8195" fmla="*/ 1293 w 12192000"/>
              <a:gd name="connsiteY8195" fmla="*/ 2816576 h 6858079"/>
              <a:gd name="connsiteX8196" fmla="*/ 0 w 12192000"/>
              <a:gd name="connsiteY8196" fmla="*/ 2816525 h 6858079"/>
              <a:gd name="connsiteX8197" fmla="*/ 11908840 w 12192000"/>
              <a:gd name="connsiteY8197" fmla="*/ 2768715 h 6858079"/>
              <a:gd name="connsiteX8198" fmla="*/ 11911717 w 12192000"/>
              <a:gd name="connsiteY8198" fmla="*/ 2775905 h 6858079"/>
              <a:gd name="connsiteX8199" fmla="*/ 11909919 w 12192000"/>
              <a:gd name="connsiteY8199" fmla="*/ 2776624 h 6858079"/>
              <a:gd name="connsiteX8200" fmla="*/ 11953448 w 12192000"/>
              <a:gd name="connsiteY8200" fmla="*/ 2845288 h 6858079"/>
              <a:gd name="connsiteX8201" fmla="*/ 11951290 w 12192000"/>
              <a:gd name="connsiteY8201" fmla="*/ 2847806 h 6858079"/>
              <a:gd name="connsiteX8202" fmla="*/ 11901284 w 12192000"/>
              <a:gd name="connsiteY8202" fmla="*/ 2780219 h 6858079"/>
              <a:gd name="connsiteX8203" fmla="*/ 11799116 w 12192000"/>
              <a:gd name="connsiteY8203" fmla="*/ 2778421 h 6858079"/>
              <a:gd name="connsiteX8204" fmla="*/ 11800555 w 12192000"/>
              <a:gd name="connsiteY8204" fmla="*/ 2774466 h 6858079"/>
              <a:gd name="connsiteX8205" fmla="*/ 11900206 w 12192000"/>
              <a:gd name="connsiteY8205" fmla="*/ 2771592 h 6858079"/>
              <a:gd name="connsiteX8206" fmla="*/ 11907400 w 12192000"/>
              <a:gd name="connsiteY8206" fmla="*/ 2769074 h 6858079"/>
              <a:gd name="connsiteX8207" fmla="*/ 11908840 w 12192000"/>
              <a:gd name="connsiteY8207" fmla="*/ 2768715 h 6858079"/>
              <a:gd name="connsiteX8208" fmla="*/ 12017673 w 12192000"/>
              <a:gd name="connsiteY8208" fmla="*/ 2765164 h 6858079"/>
              <a:gd name="connsiteX8209" fmla="*/ 12077297 w 12192000"/>
              <a:gd name="connsiteY8209" fmla="*/ 2813690 h 6858079"/>
              <a:gd name="connsiteX8210" fmla="*/ 12149493 w 12192000"/>
              <a:gd name="connsiteY8210" fmla="*/ 2821539 h 6858079"/>
              <a:gd name="connsiteX8211" fmla="*/ 12149134 w 12192000"/>
              <a:gd name="connsiteY8211" fmla="*/ 2831173 h 6858079"/>
              <a:gd name="connsiteX8212" fmla="*/ 12014799 w 12192000"/>
              <a:gd name="connsiteY8212" fmla="*/ 2766235 h 6858079"/>
              <a:gd name="connsiteX8213" fmla="*/ 12017673 w 12192000"/>
              <a:gd name="connsiteY8213" fmla="*/ 2765164 h 6858079"/>
              <a:gd name="connsiteX8214" fmla="*/ 0 w 12192000"/>
              <a:gd name="connsiteY8214" fmla="*/ 2609698 h 6858079"/>
              <a:gd name="connsiteX8215" fmla="*/ 11805 w 12192000"/>
              <a:gd name="connsiteY8215" fmla="*/ 2610565 h 6858079"/>
              <a:gd name="connsiteX8216" fmla="*/ 301638 w 12192000"/>
              <a:gd name="connsiteY8216" fmla="*/ 2741415 h 6858079"/>
              <a:gd name="connsiteX8217" fmla="*/ 465064 w 12192000"/>
              <a:gd name="connsiteY8217" fmla="*/ 3024529 h 6858079"/>
              <a:gd name="connsiteX8218" fmla="*/ 425741 w 12192000"/>
              <a:gd name="connsiteY8218" fmla="*/ 3400689 h 6858079"/>
              <a:gd name="connsiteX8219" fmla="*/ 220106 w 12192000"/>
              <a:gd name="connsiteY8219" fmla="*/ 3775048 h 6858079"/>
              <a:gd name="connsiteX8220" fmla="*/ 101415 w 12192000"/>
              <a:gd name="connsiteY8220" fmla="*/ 3963670 h 6858079"/>
              <a:gd name="connsiteX8221" fmla="*/ 41438 w 12192000"/>
              <a:gd name="connsiteY8221" fmla="*/ 4052481 h 6858079"/>
              <a:gd name="connsiteX8222" fmla="*/ 0 w 12192000"/>
              <a:gd name="connsiteY8222" fmla="*/ 4117914 h 6858079"/>
              <a:gd name="connsiteX8223" fmla="*/ 0 w 12192000"/>
              <a:gd name="connsiteY8223" fmla="*/ 4064609 h 6858079"/>
              <a:gd name="connsiteX8224" fmla="*/ 68585 w 12192000"/>
              <a:gd name="connsiteY8224" fmla="*/ 3963308 h 6858079"/>
              <a:gd name="connsiteX8225" fmla="*/ 178979 w 12192000"/>
              <a:gd name="connsiteY8225" fmla="*/ 3779736 h 6858079"/>
              <a:gd name="connsiteX8226" fmla="*/ 383892 w 12192000"/>
              <a:gd name="connsiteY8226" fmla="*/ 3419082 h 6858079"/>
              <a:gd name="connsiteX8227" fmla="*/ 434038 w 12192000"/>
              <a:gd name="connsiteY8227" fmla="*/ 3032462 h 6858079"/>
              <a:gd name="connsiteX8228" fmla="*/ 255821 w 12192000"/>
              <a:gd name="connsiteY8228" fmla="*/ 2743218 h 6858079"/>
              <a:gd name="connsiteX8229" fmla="*/ 40 w 12192000"/>
              <a:gd name="connsiteY8229" fmla="*/ 2645120 h 6858079"/>
              <a:gd name="connsiteX8230" fmla="*/ 0 w 12192000"/>
              <a:gd name="connsiteY8230" fmla="*/ 2645122 h 6858079"/>
              <a:gd name="connsiteX8231" fmla="*/ 410893 w 12192000"/>
              <a:gd name="connsiteY8231" fmla="*/ 2597688 h 6858079"/>
              <a:gd name="connsiteX8232" fmla="*/ 410893 w 12192000"/>
              <a:gd name="connsiteY8232" fmla="*/ 2602282 h 6858079"/>
              <a:gd name="connsiteX8233" fmla="*/ 340490 w 12192000"/>
              <a:gd name="connsiteY8233" fmla="*/ 2601928 h 6858079"/>
              <a:gd name="connsiteX8234" fmla="*/ 340490 w 12192000"/>
              <a:gd name="connsiteY8234" fmla="*/ 2600514 h 6858079"/>
              <a:gd name="connsiteX8235" fmla="*/ 410893 w 12192000"/>
              <a:gd name="connsiteY8235" fmla="*/ 2597688 h 6858079"/>
              <a:gd name="connsiteX8236" fmla="*/ 0 w 12192000"/>
              <a:gd name="connsiteY8236" fmla="*/ 2584130 h 6858079"/>
              <a:gd name="connsiteX8237" fmla="*/ 42790 w 12192000"/>
              <a:gd name="connsiteY8237" fmla="*/ 2586639 h 6858079"/>
              <a:gd name="connsiteX8238" fmla="*/ 119269 w 12192000"/>
              <a:gd name="connsiteY8238" fmla="*/ 2603874 h 6858079"/>
              <a:gd name="connsiteX8239" fmla="*/ 164362 w 12192000"/>
              <a:gd name="connsiteY8239" fmla="*/ 2621467 h 6858079"/>
              <a:gd name="connsiteX8240" fmla="*/ 156066 w 12192000"/>
              <a:gd name="connsiteY8240" fmla="*/ 2635112 h 6858079"/>
              <a:gd name="connsiteX8241" fmla="*/ 98346 w 12192000"/>
              <a:gd name="connsiteY8241" fmla="*/ 2614287 h 6858079"/>
              <a:gd name="connsiteX8242" fmla="*/ 25834 w 12192000"/>
              <a:gd name="connsiteY8242" fmla="*/ 2599206 h 6858079"/>
              <a:gd name="connsiteX8243" fmla="*/ 0 w 12192000"/>
              <a:gd name="connsiteY8243" fmla="*/ 2598040 h 6858079"/>
              <a:gd name="connsiteX8244" fmla="*/ 525121 w 12192000"/>
              <a:gd name="connsiteY8244" fmla="*/ 2572265 h 6858079"/>
              <a:gd name="connsiteX8245" fmla="*/ 526525 w 12192000"/>
              <a:gd name="connsiteY8245" fmla="*/ 2575975 h 6858079"/>
              <a:gd name="connsiteX8246" fmla="*/ 517405 w 12192000"/>
              <a:gd name="connsiteY8246" fmla="*/ 2580056 h 6858079"/>
              <a:gd name="connsiteX8247" fmla="*/ 507584 w 12192000"/>
              <a:gd name="connsiteY8247" fmla="*/ 2582280 h 6858079"/>
              <a:gd name="connsiteX8248" fmla="*/ 506881 w 12192000"/>
              <a:gd name="connsiteY8248" fmla="*/ 2578200 h 6858079"/>
              <a:gd name="connsiteX8249" fmla="*/ 517054 w 12192000"/>
              <a:gd name="connsiteY8249" fmla="*/ 2574491 h 6858079"/>
              <a:gd name="connsiteX8250" fmla="*/ 525121 w 12192000"/>
              <a:gd name="connsiteY8250" fmla="*/ 2572265 h 6858079"/>
              <a:gd name="connsiteX8251" fmla="*/ 526360 w 12192000"/>
              <a:gd name="connsiteY8251" fmla="*/ 2564280 h 6858079"/>
              <a:gd name="connsiteX8252" fmla="*/ 527763 w 12192000"/>
              <a:gd name="connsiteY8252" fmla="*/ 2568327 h 6858079"/>
              <a:gd name="connsiteX8253" fmla="*/ 509174 w 12192000"/>
              <a:gd name="connsiteY8253" fmla="*/ 2574400 h 6858079"/>
              <a:gd name="connsiteX8254" fmla="*/ 507771 w 12192000"/>
              <a:gd name="connsiteY8254" fmla="*/ 2571700 h 6858079"/>
              <a:gd name="connsiteX8255" fmla="*/ 526360 w 12192000"/>
              <a:gd name="connsiteY8255" fmla="*/ 2564280 h 6858079"/>
              <a:gd name="connsiteX8256" fmla="*/ 0 w 12192000"/>
              <a:gd name="connsiteY8256" fmla="*/ 2557793 h 6858079"/>
              <a:gd name="connsiteX8257" fmla="*/ 52712 w 12192000"/>
              <a:gd name="connsiteY8257" fmla="*/ 2565979 h 6858079"/>
              <a:gd name="connsiteX8258" fmla="*/ 48752 w 12192000"/>
              <a:gd name="connsiteY8258" fmla="*/ 2578594 h 6858079"/>
              <a:gd name="connsiteX8259" fmla="*/ 0 w 12192000"/>
              <a:gd name="connsiteY8259" fmla="*/ 2571520 h 6858079"/>
              <a:gd name="connsiteX8260" fmla="*/ 526106 w 12192000"/>
              <a:gd name="connsiteY8260" fmla="*/ 2551222 h 6858079"/>
              <a:gd name="connsiteX8261" fmla="*/ 526827 w 12192000"/>
              <a:gd name="connsiteY8261" fmla="*/ 2553972 h 6858079"/>
              <a:gd name="connsiteX8262" fmla="*/ 514933 w 12192000"/>
              <a:gd name="connsiteY8262" fmla="*/ 2558441 h 6858079"/>
              <a:gd name="connsiteX8263" fmla="*/ 504120 w 12192000"/>
              <a:gd name="connsiteY8263" fmla="*/ 2562911 h 6858079"/>
              <a:gd name="connsiteX8264" fmla="*/ 503038 w 12192000"/>
              <a:gd name="connsiteY8264" fmla="*/ 2560848 h 6858079"/>
              <a:gd name="connsiteX8265" fmla="*/ 516375 w 12192000"/>
              <a:gd name="connsiteY8265" fmla="*/ 2554316 h 6858079"/>
              <a:gd name="connsiteX8266" fmla="*/ 526106 w 12192000"/>
              <a:gd name="connsiteY8266" fmla="*/ 2551222 h 6858079"/>
              <a:gd name="connsiteX8267" fmla="*/ 12177668 w 12192000"/>
              <a:gd name="connsiteY8267" fmla="*/ 2543439 h 6858079"/>
              <a:gd name="connsiteX8268" fmla="*/ 12178382 w 12192000"/>
              <a:gd name="connsiteY8268" fmla="*/ 2544888 h 6858079"/>
              <a:gd name="connsiteX8269" fmla="*/ 12111630 w 12192000"/>
              <a:gd name="connsiteY8269" fmla="*/ 2570973 h 6858079"/>
              <a:gd name="connsiteX8270" fmla="*/ 12111630 w 12192000"/>
              <a:gd name="connsiteY8270" fmla="*/ 2568075 h 6858079"/>
              <a:gd name="connsiteX8271" fmla="*/ 12177668 w 12192000"/>
              <a:gd name="connsiteY8271" fmla="*/ 2543439 h 6858079"/>
              <a:gd name="connsiteX8272" fmla="*/ 527020 w 12192000"/>
              <a:gd name="connsiteY8272" fmla="*/ 2536041 h 6858079"/>
              <a:gd name="connsiteX8273" fmla="*/ 528797 w 12192000"/>
              <a:gd name="connsiteY8273" fmla="*/ 2538561 h 6858079"/>
              <a:gd name="connsiteX8274" fmla="*/ 502495 w 12192000"/>
              <a:gd name="connsiteY8274" fmla="*/ 2552961 h 6858079"/>
              <a:gd name="connsiteX8275" fmla="*/ 501429 w 12192000"/>
              <a:gd name="connsiteY8275" fmla="*/ 2550801 h 6858079"/>
              <a:gd name="connsiteX8276" fmla="*/ 527020 w 12192000"/>
              <a:gd name="connsiteY8276" fmla="*/ 2536041 h 6858079"/>
              <a:gd name="connsiteX8277" fmla="*/ 11592562 w 12192000"/>
              <a:gd name="connsiteY8277" fmla="*/ 2530356 h 6858079"/>
              <a:gd name="connsiteX8278" fmla="*/ 11637510 w 12192000"/>
              <a:gd name="connsiteY8278" fmla="*/ 2576444 h 6858079"/>
              <a:gd name="connsiteX8279" fmla="*/ 11705295 w 12192000"/>
              <a:gd name="connsiteY8279" fmla="*/ 2607650 h 6858079"/>
              <a:gd name="connsiteX8280" fmla="*/ 11702758 w 12192000"/>
              <a:gd name="connsiteY8280" fmla="*/ 2615634 h 6858079"/>
              <a:gd name="connsiteX8281" fmla="*/ 11638961 w 12192000"/>
              <a:gd name="connsiteY8281" fmla="*/ 2588055 h 6858079"/>
              <a:gd name="connsiteX8282" fmla="*/ 11592201 w 12192000"/>
              <a:gd name="connsiteY8282" fmla="*/ 2531082 h 6858079"/>
              <a:gd name="connsiteX8283" fmla="*/ 11592562 w 12192000"/>
              <a:gd name="connsiteY8283" fmla="*/ 2530356 h 6858079"/>
              <a:gd name="connsiteX8284" fmla="*/ 12192000 w 12192000"/>
              <a:gd name="connsiteY8284" fmla="*/ 2529379 h 6858079"/>
              <a:gd name="connsiteX8285" fmla="*/ 12192000 w 12192000"/>
              <a:gd name="connsiteY8285" fmla="*/ 2530568 h 6858079"/>
              <a:gd name="connsiteX8286" fmla="*/ 12155053 w 12192000"/>
              <a:gd name="connsiteY8286" fmla="*/ 2552110 h 6858079"/>
              <a:gd name="connsiteX8287" fmla="*/ 12109554 w 12192000"/>
              <a:gd name="connsiteY8287" fmla="*/ 2565482 h 6858079"/>
              <a:gd name="connsiteX8288" fmla="*/ 12108832 w 12192000"/>
              <a:gd name="connsiteY8288" fmla="*/ 2562590 h 6858079"/>
              <a:gd name="connsiteX8289" fmla="*/ 12155414 w 12192000"/>
              <a:gd name="connsiteY8289" fmla="*/ 2548496 h 6858079"/>
              <a:gd name="connsiteX8290" fmla="*/ 526332 w 12192000"/>
              <a:gd name="connsiteY8290" fmla="*/ 2524911 h 6858079"/>
              <a:gd name="connsiteX8291" fmla="*/ 527745 w 12192000"/>
              <a:gd name="connsiteY8291" fmla="*/ 2528869 h 6858079"/>
              <a:gd name="connsiteX8292" fmla="*/ 504423 w 12192000"/>
              <a:gd name="connsiteY8292" fmla="*/ 2541830 h 6858079"/>
              <a:gd name="connsiteX8293" fmla="*/ 503010 w 12192000"/>
              <a:gd name="connsiteY8293" fmla="*/ 2539310 h 6858079"/>
              <a:gd name="connsiteX8294" fmla="*/ 526332 w 12192000"/>
              <a:gd name="connsiteY8294" fmla="*/ 2524911 h 6858079"/>
              <a:gd name="connsiteX8295" fmla="*/ 410806 w 12192000"/>
              <a:gd name="connsiteY8295" fmla="*/ 2513413 h 6858079"/>
              <a:gd name="connsiteX8296" fmla="*/ 442717 w 12192000"/>
              <a:gd name="connsiteY8296" fmla="*/ 2529667 h 6858079"/>
              <a:gd name="connsiteX8297" fmla="*/ 440207 w 12192000"/>
              <a:gd name="connsiteY8297" fmla="*/ 2533200 h 6858079"/>
              <a:gd name="connsiteX8298" fmla="*/ 410447 w 12192000"/>
              <a:gd name="connsiteY8298" fmla="*/ 2514825 h 6858079"/>
              <a:gd name="connsiteX8299" fmla="*/ 410806 w 12192000"/>
              <a:gd name="connsiteY8299" fmla="*/ 2513413 h 6858079"/>
              <a:gd name="connsiteX8300" fmla="*/ 530776 w 12192000"/>
              <a:gd name="connsiteY8300" fmla="*/ 2510246 h 6858079"/>
              <a:gd name="connsiteX8301" fmla="*/ 532181 w 12192000"/>
              <a:gd name="connsiteY8301" fmla="*/ 2514283 h 6858079"/>
              <a:gd name="connsiteX8302" fmla="*/ 520596 w 12192000"/>
              <a:gd name="connsiteY8302" fmla="*/ 2520521 h 6858079"/>
              <a:gd name="connsiteX8303" fmla="*/ 510766 w 12192000"/>
              <a:gd name="connsiteY8303" fmla="*/ 2527491 h 6858079"/>
              <a:gd name="connsiteX8304" fmla="*/ 509361 w 12192000"/>
              <a:gd name="connsiteY8304" fmla="*/ 2524924 h 6858079"/>
              <a:gd name="connsiteX8305" fmla="*/ 530776 w 12192000"/>
              <a:gd name="connsiteY8305" fmla="*/ 2510246 h 6858079"/>
              <a:gd name="connsiteX8306" fmla="*/ 402698 w 12192000"/>
              <a:gd name="connsiteY8306" fmla="*/ 2501066 h 6858079"/>
              <a:gd name="connsiteX8307" fmla="*/ 447847 w 12192000"/>
              <a:gd name="connsiteY8307" fmla="*/ 2525090 h 6858079"/>
              <a:gd name="connsiteX8308" fmla="*/ 446055 w 12192000"/>
              <a:gd name="connsiteY8308" fmla="*/ 2529458 h 6858079"/>
              <a:gd name="connsiteX8309" fmla="*/ 425989 w 12192000"/>
              <a:gd name="connsiteY8309" fmla="*/ 2518902 h 6858079"/>
              <a:gd name="connsiteX8310" fmla="*/ 401264 w 12192000"/>
              <a:gd name="connsiteY8310" fmla="*/ 2503614 h 6858079"/>
              <a:gd name="connsiteX8311" fmla="*/ 402698 w 12192000"/>
              <a:gd name="connsiteY8311" fmla="*/ 2501066 h 6858079"/>
              <a:gd name="connsiteX8312" fmla="*/ 12043857 w 12192000"/>
              <a:gd name="connsiteY8312" fmla="*/ 2500063 h 6858079"/>
              <a:gd name="connsiteX8313" fmla="*/ 12046639 w 12192000"/>
              <a:gd name="connsiteY8313" fmla="*/ 2500811 h 6858079"/>
              <a:gd name="connsiteX8314" fmla="*/ 12045845 w 12192000"/>
              <a:gd name="connsiteY8314" fmla="*/ 2503055 h 6858079"/>
              <a:gd name="connsiteX8315" fmla="*/ 12043857 w 12192000"/>
              <a:gd name="connsiteY8315" fmla="*/ 2503804 h 6858079"/>
              <a:gd name="connsiteX8316" fmla="*/ 12043459 w 12192000"/>
              <a:gd name="connsiteY8316" fmla="*/ 2501559 h 6858079"/>
              <a:gd name="connsiteX8317" fmla="*/ 12043857 w 12192000"/>
              <a:gd name="connsiteY8317" fmla="*/ 2500063 h 6858079"/>
              <a:gd name="connsiteX8318" fmla="*/ 632330 w 12192000"/>
              <a:gd name="connsiteY8318" fmla="*/ 2498813 h 6858079"/>
              <a:gd name="connsiteX8319" fmla="*/ 643146 w 12192000"/>
              <a:gd name="connsiteY8319" fmla="*/ 2499175 h 6858079"/>
              <a:gd name="connsiteX8320" fmla="*/ 645309 w 12192000"/>
              <a:gd name="connsiteY8320" fmla="*/ 2499537 h 6858079"/>
              <a:gd name="connsiteX8321" fmla="*/ 664416 w 12192000"/>
              <a:gd name="connsiteY8321" fmla="*/ 2515045 h 6858079"/>
              <a:gd name="connsiteX8322" fmla="*/ 682443 w 12192000"/>
              <a:gd name="connsiteY8322" fmla="*/ 2532717 h 6858079"/>
              <a:gd name="connsiteX8323" fmla="*/ 678477 w 12192000"/>
              <a:gd name="connsiteY8323" fmla="*/ 2539208 h 6858079"/>
              <a:gd name="connsiteX8324" fmla="*/ 654682 w 12192000"/>
              <a:gd name="connsiteY8324" fmla="*/ 2526946 h 6858079"/>
              <a:gd name="connsiteX8325" fmla="*/ 644948 w 12192000"/>
              <a:gd name="connsiteY8325" fmla="*/ 2519733 h 6858079"/>
              <a:gd name="connsiteX8326" fmla="*/ 638098 w 12192000"/>
              <a:gd name="connsiteY8326" fmla="*/ 2591866 h 6858079"/>
              <a:gd name="connsiteX8327" fmla="*/ 605651 w 12192000"/>
              <a:gd name="connsiteY8327" fmla="*/ 2661473 h 6858079"/>
              <a:gd name="connsiteX8328" fmla="*/ 550131 w 12192000"/>
              <a:gd name="connsiteY8328" fmla="*/ 2714491 h 6858079"/>
              <a:gd name="connsiteX8329" fmla="*/ 477666 w 12192000"/>
              <a:gd name="connsiteY8329" fmla="*/ 2739376 h 6858079"/>
              <a:gd name="connsiteX8330" fmla="*/ 323362 w 12192000"/>
              <a:gd name="connsiteY8330" fmla="*/ 2710884 h 6858079"/>
              <a:gd name="connsiteX8331" fmla="*/ 265679 w 12192000"/>
              <a:gd name="connsiteY8331" fmla="*/ 2660031 h 6858079"/>
              <a:gd name="connsiteX8332" fmla="*/ 232872 w 12192000"/>
              <a:gd name="connsiteY8332" fmla="*/ 2594030 h 6858079"/>
              <a:gd name="connsiteX8333" fmla="*/ 255224 w 12192000"/>
              <a:gd name="connsiteY8333" fmla="*/ 2594390 h 6858079"/>
              <a:gd name="connsiteX8334" fmla="*/ 293079 w 12192000"/>
              <a:gd name="connsiteY8334" fmla="*/ 2656424 h 6858079"/>
              <a:gd name="connsiteX8335" fmla="*/ 346075 w 12192000"/>
              <a:gd name="connsiteY8335" fmla="*/ 2697180 h 6858079"/>
              <a:gd name="connsiteX8336" fmla="*/ 480910 w 12192000"/>
              <a:gd name="connsiteY8336" fmla="*/ 2718458 h 6858079"/>
              <a:gd name="connsiteX8337" fmla="*/ 548689 w 12192000"/>
              <a:gd name="connsiteY8337" fmla="*/ 2691770 h 6858079"/>
              <a:gd name="connsiteX8338" fmla="*/ 595918 w 12192000"/>
              <a:gd name="connsiteY8338" fmla="*/ 2640555 h 6858079"/>
              <a:gd name="connsiteX8339" fmla="*/ 621514 w 12192000"/>
              <a:gd name="connsiteY8339" fmla="*/ 2578521 h 6858079"/>
              <a:gd name="connsiteX8340" fmla="*/ 632690 w 12192000"/>
              <a:gd name="connsiteY8340" fmla="*/ 2519011 h 6858079"/>
              <a:gd name="connsiteX8341" fmla="*/ 599883 w 12192000"/>
              <a:gd name="connsiteY8341" fmla="*/ 2541012 h 6858079"/>
              <a:gd name="connsiteX8342" fmla="*/ 594475 w 12192000"/>
              <a:gd name="connsiteY8342" fmla="*/ 2536684 h 6858079"/>
              <a:gd name="connsiteX8343" fmla="*/ 632330 w 12192000"/>
              <a:gd name="connsiteY8343" fmla="*/ 2498813 h 6858079"/>
              <a:gd name="connsiteX8344" fmla="*/ 12039694 w 12192000"/>
              <a:gd name="connsiteY8344" fmla="*/ 2491604 h 6858079"/>
              <a:gd name="connsiteX8345" fmla="*/ 12041940 w 12192000"/>
              <a:gd name="connsiteY8345" fmla="*/ 2492285 h 6858079"/>
              <a:gd name="connsiteX8346" fmla="*/ 12040443 w 12192000"/>
              <a:gd name="connsiteY8346" fmla="*/ 2495353 h 6858079"/>
              <a:gd name="connsiteX8347" fmla="*/ 12039694 w 12192000"/>
              <a:gd name="connsiteY8347" fmla="*/ 2498418 h 6858079"/>
              <a:gd name="connsiteX8348" fmla="*/ 12037449 w 12192000"/>
              <a:gd name="connsiteY8348" fmla="*/ 2498078 h 6858079"/>
              <a:gd name="connsiteX8349" fmla="*/ 12039694 w 12192000"/>
              <a:gd name="connsiteY8349" fmla="*/ 2491604 h 6858079"/>
              <a:gd name="connsiteX8350" fmla="*/ 12035279 w 12192000"/>
              <a:gd name="connsiteY8350" fmla="*/ 2486925 h 6858079"/>
              <a:gd name="connsiteX8351" fmla="*/ 12037288 w 12192000"/>
              <a:gd name="connsiteY8351" fmla="*/ 2488015 h 6858079"/>
              <a:gd name="connsiteX8352" fmla="*/ 12034275 w 12192000"/>
              <a:gd name="connsiteY8352" fmla="*/ 2496375 h 6858079"/>
              <a:gd name="connsiteX8353" fmla="*/ 12032266 w 12192000"/>
              <a:gd name="connsiteY8353" fmla="*/ 2495283 h 6858079"/>
              <a:gd name="connsiteX8354" fmla="*/ 12035279 w 12192000"/>
              <a:gd name="connsiteY8354" fmla="*/ 2486925 h 6858079"/>
              <a:gd name="connsiteX8355" fmla="*/ 12029736 w 12192000"/>
              <a:gd name="connsiteY8355" fmla="*/ 2482445 h 6858079"/>
              <a:gd name="connsiteX8356" fmla="*/ 12032385 w 12192000"/>
              <a:gd name="connsiteY8356" fmla="*/ 2484191 h 6858079"/>
              <a:gd name="connsiteX8357" fmla="*/ 12028600 w 12192000"/>
              <a:gd name="connsiteY8357" fmla="*/ 2492917 h 6858079"/>
              <a:gd name="connsiteX8358" fmla="*/ 12025571 w 12192000"/>
              <a:gd name="connsiteY8358" fmla="*/ 2492568 h 6858079"/>
              <a:gd name="connsiteX8359" fmla="*/ 12029736 w 12192000"/>
              <a:gd name="connsiteY8359" fmla="*/ 2482445 h 6858079"/>
              <a:gd name="connsiteX8360" fmla="*/ 12022391 w 12192000"/>
              <a:gd name="connsiteY8360" fmla="*/ 2475378 h 6858079"/>
              <a:gd name="connsiteX8361" fmla="*/ 12024511 w 12192000"/>
              <a:gd name="connsiteY8361" fmla="*/ 2476415 h 6858079"/>
              <a:gd name="connsiteX8362" fmla="*/ 12019211 w 12192000"/>
              <a:gd name="connsiteY8362" fmla="*/ 2488513 h 6858079"/>
              <a:gd name="connsiteX8363" fmla="*/ 12016738 w 12192000"/>
              <a:gd name="connsiteY8363" fmla="*/ 2487476 h 6858079"/>
              <a:gd name="connsiteX8364" fmla="*/ 12022391 w 12192000"/>
              <a:gd name="connsiteY8364" fmla="*/ 2475378 h 6858079"/>
              <a:gd name="connsiteX8365" fmla="*/ 12018439 w 12192000"/>
              <a:gd name="connsiteY8365" fmla="*/ 2467430 h 6858079"/>
              <a:gd name="connsiteX8366" fmla="*/ 12019789 w 12192000"/>
              <a:gd name="connsiteY8366" fmla="*/ 2468125 h 6858079"/>
              <a:gd name="connsiteX8367" fmla="*/ 12012706 w 12192000"/>
              <a:gd name="connsiteY8367" fmla="*/ 2484083 h 6858079"/>
              <a:gd name="connsiteX8368" fmla="*/ 12010345 w 12192000"/>
              <a:gd name="connsiteY8368" fmla="*/ 2483042 h 6858079"/>
              <a:gd name="connsiteX8369" fmla="*/ 12018439 w 12192000"/>
              <a:gd name="connsiteY8369" fmla="*/ 2467430 h 6858079"/>
              <a:gd name="connsiteX8370" fmla="*/ 346592 w 12192000"/>
              <a:gd name="connsiteY8370" fmla="*/ 2465164 h 6858079"/>
              <a:gd name="connsiteX8371" fmla="*/ 346951 w 12192000"/>
              <a:gd name="connsiteY8371" fmla="*/ 2588857 h 6858079"/>
              <a:gd name="connsiteX8372" fmla="*/ 346592 w 12192000"/>
              <a:gd name="connsiteY8372" fmla="*/ 2589216 h 6858079"/>
              <a:gd name="connsiteX8373" fmla="*/ 537705 w 12192000"/>
              <a:gd name="connsiteY8373" fmla="*/ 2588497 h 6858079"/>
              <a:gd name="connsiteX8374" fmla="*/ 538064 w 12192000"/>
              <a:gd name="connsiteY8374" fmla="*/ 2468041 h 6858079"/>
              <a:gd name="connsiteX8375" fmla="*/ 450410 w 12192000"/>
              <a:gd name="connsiteY8375" fmla="*/ 2516943 h 6858079"/>
              <a:gd name="connsiteX8376" fmla="*/ 446099 w 12192000"/>
              <a:gd name="connsiteY8376" fmla="*/ 2518381 h 6858079"/>
              <a:gd name="connsiteX8377" fmla="*/ 346592 w 12192000"/>
              <a:gd name="connsiteY8377" fmla="*/ 2465164 h 6858079"/>
              <a:gd name="connsiteX8378" fmla="*/ 349826 w 12192000"/>
              <a:gd name="connsiteY8378" fmla="*/ 2462646 h 6858079"/>
              <a:gd name="connsiteX8379" fmla="*/ 449333 w 12192000"/>
              <a:gd name="connsiteY8379" fmla="*/ 2512986 h 6858079"/>
              <a:gd name="connsiteX8380" fmla="*/ 449692 w 12192000"/>
              <a:gd name="connsiteY8380" fmla="*/ 2513347 h 6858079"/>
              <a:gd name="connsiteX8381" fmla="*/ 533753 w 12192000"/>
              <a:gd name="connsiteY8381" fmla="*/ 2463367 h 6858079"/>
              <a:gd name="connsiteX8382" fmla="*/ 349826 w 12192000"/>
              <a:gd name="connsiteY8382" fmla="*/ 2462646 h 6858079"/>
              <a:gd name="connsiteX8383" fmla="*/ 12017492 w 12192000"/>
              <a:gd name="connsiteY8383" fmla="*/ 2458796 h 6858079"/>
              <a:gd name="connsiteX8384" fmla="*/ 12018524 w 12192000"/>
              <a:gd name="connsiteY8384" fmla="*/ 2459153 h 6858079"/>
              <a:gd name="connsiteX8385" fmla="*/ 12009240 w 12192000"/>
              <a:gd name="connsiteY8385" fmla="*/ 2477328 h 6858079"/>
              <a:gd name="connsiteX8386" fmla="*/ 12007178 w 12192000"/>
              <a:gd name="connsiteY8386" fmla="*/ 2475903 h 6858079"/>
              <a:gd name="connsiteX8387" fmla="*/ 12017492 w 12192000"/>
              <a:gd name="connsiteY8387" fmla="*/ 2458796 h 6858079"/>
              <a:gd name="connsiteX8388" fmla="*/ 540578 w 12192000"/>
              <a:gd name="connsiteY8388" fmla="*/ 2457255 h 6858079"/>
              <a:gd name="connsiteX8389" fmla="*/ 542734 w 12192000"/>
              <a:gd name="connsiteY8389" fmla="*/ 2461928 h 6858079"/>
              <a:gd name="connsiteX8390" fmla="*/ 542016 w 12192000"/>
              <a:gd name="connsiteY8390" fmla="*/ 2465883 h 6858079"/>
              <a:gd name="connsiteX8391" fmla="*/ 544171 w 12192000"/>
              <a:gd name="connsiteY8391" fmla="*/ 2594609 h 6858079"/>
              <a:gd name="connsiteX8392" fmla="*/ 538064 w 12192000"/>
              <a:gd name="connsiteY8392" fmla="*/ 2595329 h 6858079"/>
              <a:gd name="connsiteX8393" fmla="*/ 345873 w 12192000"/>
              <a:gd name="connsiteY8393" fmla="*/ 2593531 h 6858079"/>
              <a:gd name="connsiteX8394" fmla="*/ 343719 w 12192000"/>
              <a:gd name="connsiteY8394" fmla="*/ 2591374 h 6858079"/>
              <a:gd name="connsiteX8395" fmla="*/ 341563 w 12192000"/>
              <a:gd name="connsiteY8395" fmla="*/ 2588857 h 6858079"/>
              <a:gd name="connsiteX8396" fmla="*/ 343359 w 12192000"/>
              <a:gd name="connsiteY8396" fmla="*/ 2462646 h 6858079"/>
              <a:gd name="connsiteX8397" fmla="*/ 345514 w 12192000"/>
              <a:gd name="connsiteY8397" fmla="*/ 2461209 h 6858079"/>
              <a:gd name="connsiteX8398" fmla="*/ 346592 w 12192000"/>
              <a:gd name="connsiteY8398" fmla="*/ 2460491 h 6858079"/>
              <a:gd name="connsiteX8399" fmla="*/ 540578 w 12192000"/>
              <a:gd name="connsiteY8399" fmla="*/ 2457255 h 6858079"/>
              <a:gd name="connsiteX8400" fmla="*/ 12010514 w 12192000"/>
              <a:gd name="connsiteY8400" fmla="*/ 2452305 h 6858079"/>
              <a:gd name="connsiteX8401" fmla="*/ 12013013 w 12192000"/>
              <a:gd name="connsiteY8401" fmla="*/ 2453760 h 6858079"/>
              <a:gd name="connsiteX8402" fmla="*/ 12000519 w 12192000"/>
              <a:gd name="connsiteY8402" fmla="*/ 2473749 h 6858079"/>
              <a:gd name="connsiteX8403" fmla="*/ 11998020 w 12192000"/>
              <a:gd name="connsiteY8403" fmla="*/ 2471933 h 6858079"/>
              <a:gd name="connsiteX8404" fmla="*/ 12010514 w 12192000"/>
              <a:gd name="connsiteY8404" fmla="*/ 2452305 h 6858079"/>
              <a:gd name="connsiteX8405" fmla="*/ 464880 w 12192000"/>
              <a:gd name="connsiteY8405" fmla="*/ 2450647 h 6858079"/>
              <a:gd name="connsiteX8406" fmla="*/ 540049 w 12192000"/>
              <a:gd name="connsiteY8406" fmla="*/ 2450647 h 6858079"/>
              <a:gd name="connsiteX8407" fmla="*/ 540049 w 12192000"/>
              <a:gd name="connsiteY8407" fmla="*/ 2455419 h 6858079"/>
              <a:gd name="connsiteX8408" fmla="*/ 464880 w 12192000"/>
              <a:gd name="connsiteY8408" fmla="*/ 2453430 h 6858079"/>
              <a:gd name="connsiteX8409" fmla="*/ 464880 w 12192000"/>
              <a:gd name="connsiteY8409" fmla="*/ 2450647 h 6858079"/>
              <a:gd name="connsiteX8410" fmla="*/ 12007406 w 12192000"/>
              <a:gd name="connsiteY8410" fmla="*/ 2445569 h 6858079"/>
              <a:gd name="connsiteX8411" fmla="*/ 12009858 w 12192000"/>
              <a:gd name="connsiteY8411" fmla="*/ 2447012 h 6858079"/>
              <a:gd name="connsiteX8412" fmla="*/ 11994093 w 12192000"/>
              <a:gd name="connsiteY8412" fmla="*/ 2469358 h 6858079"/>
              <a:gd name="connsiteX8413" fmla="*/ 11991641 w 12192000"/>
              <a:gd name="connsiteY8413" fmla="*/ 2467556 h 6858079"/>
              <a:gd name="connsiteX8414" fmla="*/ 12007406 w 12192000"/>
              <a:gd name="connsiteY8414" fmla="*/ 2445569 h 6858079"/>
              <a:gd name="connsiteX8415" fmla="*/ 495428 w 12192000"/>
              <a:gd name="connsiteY8415" fmla="*/ 2440181 h 6858079"/>
              <a:gd name="connsiteX8416" fmla="*/ 507294 w 12192000"/>
              <a:gd name="connsiteY8416" fmla="*/ 2440923 h 6858079"/>
              <a:gd name="connsiteX8417" fmla="*/ 538089 w 12192000"/>
              <a:gd name="connsiteY8417" fmla="*/ 2443149 h 6858079"/>
              <a:gd name="connsiteX8418" fmla="*/ 536640 w 12192000"/>
              <a:gd name="connsiteY8418" fmla="*/ 2447972 h 6858079"/>
              <a:gd name="connsiteX8419" fmla="*/ 484468 w 12192000"/>
              <a:gd name="connsiteY8419" fmla="*/ 2444261 h 6858079"/>
              <a:gd name="connsiteX8420" fmla="*/ 484106 w 12192000"/>
              <a:gd name="connsiteY8420" fmla="*/ 2443891 h 6858079"/>
              <a:gd name="connsiteX8421" fmla="*/ 495428 w 12192000"/>
              <a:gd name="connsiteY8421" fmla="*/ 2440181 h 6858079"/>
              <a:gd name="connsiteX8422" fmla="*/ 12006386 w 12192000"/>
              <a:gd name="connsiteY8422" fmla="*/ 2437279 h 6858079"/>
              <a:gd name="connsiteX8423" fmla="*/ 12008575 w 12192000"/>
              <a:gd name="connsiteY8423" fmla="*/ 2438747 h 6858079"/>
              <a:gd name="connsiteX8424" fmla="*/ 11991059 w 12192000"/>
              <a:gd name="connsiteY8424" fmla="*/ 2462965 h 6858079"/>
              <a:gd name="connsiteX8425" fmla="*/ 11988504 w 12192000"/>
              <a:gd name="connsiteY8425" fmla="*/ 2461131 h 6858079"/>
              <a:gd name="connsiteX8426" fmla="*/ 12006386 w 12192000"/>
              <a:gd name="connsiteY8426" fmla="*/ 2437279 h 6858079"/>
              <a:gd name="connsiteX8427" fmla="*/ 11998488 w 12192000"/>
              <a:gd name="connsiteY8427" fmla="*/ 2432481 h 6858079"/>
              <a:gd name="connsiteX8428" fmla="*/ 12000283 w 12192000"/>
              <a:gd name="connsiteY8428" fmla="*/ 2433912 h 6858079"/>
              <a:gd name="connsiteX8429" fmla="*/ 11983049 w 12192000"/>
              <a:gd name="connsiteY8429" fmla="*/ 2457882 h 6858079"/>
              <a:gd name="connsiteX8430" fmla="*/ 11980536 w 12192000"/>
              <a:gd name="connsiteY8430" fmla="*/ 2456451 h 6858079"/>
              <a:gd name="connsiteX8431" fmla="*/ 11998488 w 12192000"/>
              <a:gd name="connsiteY8431" fmla="*/ 2432481 h 6858079"/>
              <a:gd name="connsiteX8432" fmla="*/ 11998401 w 12192000"/>
              <a:gd name="connsiteY8432" fmla="*/ 2421708 h 6858079"/>
              <a:gd name="connsiteX8433" fmla="*/ 12000245 w 12192000"/>
              <a:gd name="connsiteY8433" fmla="*/ 2423497 h 6858079"/>
              <a:gd name="connsiteX8434" fmla="*/ 11979596 w 12192000"/>
              <a:gd name="connsiteY8434" fmla="*/ 2447110 h 6858079"/>
              <a:gd name="connsiteX8435" fmla="*/ 11977384 w 12192000"/>
              <a:gd name="connsiteY8435" fmla="*/ 2445679 h 6858079"/>
              <a:gd name="connsiteX8436" fmla="*/ 11998401 w 12192000"/>
              <a:gd name="connsiteY8436" fmla="*/ 2421708 h 6858079"/>
              <a:gd name="connsiteX8437" fmla="*/ 11991555 w 12192000"/>
              <a:gd name="connsiteY8437" fmla="*/ 2420971 h 6858079"/>
              <a:gd name="connsiteX8438" fmla="*/ 11992662 w 12192000"/>
              <a:gd name="connsiteY8438" fmla="*/ 2422359 h 6858079"/>
              <a:gd name="connsiteX8439" fmla="*/ 11976051 w 12192000"/>
              <a:gd name="connsiteY8439" fmla="*/ 2437971 h 6858079"/>
              <a:gd name="connsiteX8440" fmla="*/ 11974205 w 12192000"/>
              <a:gd name="connsiteY8440" fmla="*/ 2436583 h 6858079"/>
              <a:gd name="connsiteX8441" fmla="*/ 11991555 w 12192000"/>
              <a:gd name="connsiteY8441" fmla="*/ 2420971 h 6858079"/>
              <a:gd name="connsiteX8442" fmla="*/ 11988488 w 12192000"/>
              <a:gd name="connsiteY8442" fmla="*/ 2416920 h 6858079"/>
              <a:gd name="connsiteX8443" fmla="*/ 11990334 w 12192000"/>
              <a:gd name="connsiteY8443" fmla="*/ 2418687 h 6858079"/>
              <a:gd name="connsiteX8444" fmla="*/ 11974461 w 12192000"/>
              <a:gd name="connsiteY8444" fmla="*/ 2433174 h 6858079"/>
              <a:gd name="connsiteX8445" fmla="*/ 11972984 w 12192000"/>
              <a:gd name="connsiteY8445" fmla="*/ 2430701 h 6858079"/>
              <a:gd name="connsiteX8446" fmla="*/ 11988488 w 12192000"/>
              <a:gd name="connsiteY8446" fmla="*/ 2416920 h 6858079"/>
              <a:gd name="connsiteX8447" fmla="*/ 11981236 w 12192000"/>
              <a:gd name="connsiteY8447" fmla="*/ 2413338 h 6858079"/>
              <a:gd name="connsiteX8448" fmla="*/ 11982732 w 12192000"/>
              <a:gd name="connsiteY8448" fmla="*/ 2415025 h 6858079"/>
              <a:gd name="connsiteX8449" fmla="*/ 11974127 w 12192000"/>
              <a:gd name="connsiteY8449" fmla="*/ 2422446 h 6858079"/>
              <a:gd name="connsiteX8450" fmla="*/ 11973004 w 12192000"/>
              <a:gd name="connsiteY8450" fmla="*/ 2420085 h 6858079"/>
              <a:gd name="connsiteX8451" fmla="*/ 11981236 w 12192000"/>
              <a:gd name="connsiteY8451" fmla="*/ 2413338 h 6858079"/>
              <a:gd name="connsiteX8452" fmla="*/ 11978283 w 12192000"/>
              <a:gd name="connsiteY8452" fmla="*/ 2409853 h 6858079"/>
              <a:gd name="connsiteX8453" fmla="*/ 11980012 w 12192000"/>
              <a:gd name="connsiteY8453" fmla="*/ 2411620 h 6858079"/>
              <a:gd name="connsiteX8454" fmla="*/ 11977246 w 12192000"/>
              <a:gd name="connsiteY8454" fmla="*/ 2414093 h 6858079"/>
              <a:gd name="connsiteX8455" fmla="*/ 11974135 w 12192000"/>
              <a:gd name="connsiteY8455" fmla="*/ 2414800 h 6858079"/>
              <a:gd name="connsiteX8456" fmla="*/ 11973790 w 12192000"/>
              <a:gd name="connsiteY8456" fmla="*/ 2413033 h 6858079"/>
              <a:gd name="connsiteX8457" fmla="*/ 11976209 w 12192000"/>
              <a:gd name="connsiteY8457" fmla="*/ 2411973 h 6858079"/>
              <a:gd name="connsiteX8458" fmla="*/ 11978283 w 12192000"/>
              <a:gd name="connsiteY8458" fmla="*/ 2409853 h 6858079"/>
              <a:gd name="connsiteX8459" fmla="*/ 11973416 w 12192000"/>
              <a:gd name="connsiteY8459" fmla="*/ 2407067 h 6858079"/>
              <a:gd name="connsiteX8460" fmla="*/ 11974688 w 12192000"/>
              <a:gd name="connsiteY8460" fmla="*/ 2408902 h 6858079"/>
              <a:gd name="connsiteX8461" fmla="*/ 11972780 w 12192000"/>
              <a:gd name="connsiteY8461" fmla="*/ 2410002 h 6858079"/>
              <a:gd name="connsiteX8462" fmla="*/ 11971508 w 12192000"/>
              <a:gd name="connsiteY8462" fmla="*/ 2409269 h 6858079"/>
              <a:gd name="connsiteX8463" fmla="*/ 11971826 w 12192000"/>
              <a:gd name="connsiteY8463" fmla="*/ 2408167 h 6858079"/>
              <a:gd name="connsiteX8464" fmla="*/ 11973416 w 12192000"/>
              <a:gd name="connsiteY8464" fmla="*/ 2407067 h 6858079"/>
              <a:gd name="connsiteX8465" fmla="*/ 11951461 w 12192000"/>
              <a:gd name="connsiteY8465" fmla="*/ 2379950 h 6858079"/>
              <a:gd name="connsiteX8466" fmla="*/ 11947835 w 12192000"/>
              <a:gd name="connsiteY8466" fmla="*/ 2391255 h 6858079"/>
              <a:gd name="connsiteX8467" fmla="*/ 11950805 w 12192000"/>
              <a:gd name="connsiteY8467" fmla="*/ 2429297 h 6858079"/>
              <a:gd name="connsiteX8468" fmla="*/ 11959628 w 12192000"/>
              <a:gd name="connsiteY8468" fmla="*/ 2450579 h 6858079"/>
              <a:gd name="connsiteX8469" fmla="*/ 11953435 w 12192000"/>
              <a:gd name="connsiteY8469" fmla="*/ 2432617 h 6858079"/>
              <a:gd name="connsiteX8470" fmla="*/ 11949247 w 12192000"/>
              <a:gd name="connsiteY8470" fmla="*/ 2403944 h 6858079"/>
              <a:gd name="connsiteX8471" fmla="*/ 0 w 12192000"/>
              <a:gd name="connsiteY8471" fmla="*/ 2352565 h 6858079"/>
              <a:gd name="connsiteX8472" fmla="*/ 4614 w 12192000"/>
              <a:gd name="connsiteY8472" fmla="*/ 2356785 h 6858079"/>
              <a:gd name="connsiteX8473" fmla="*/ 2087 w 12192000"/>
              <a:gd name="connsiteY8473" fmla="*/ 2360796 h 6858079"/>
              <a:gd name="connsiteX8474" fmla="*/ 0 w 12192000"/>
              <a:gd name="connsiteY8474" fmla="*/ 2358884 h 6858079"/>
              <a:gd name="connsiteX8475" fmla="*/ 450472 w 12192000"/>
              <a:gd name="connsiteY8475" fmla="*/ 2304927 h 6858079"/>
              <a:gd name="connsiteX8476" fmla="*/ 494707 w 12192000"/>
              <a:gd name="connsiteY8476" fmla="*/ 2312918 h 6858079"/>
              <a:gd name="connsiteX8477" fmla="*/ 566346 w 12192000"/>
              <a:gd name="connsiteY8477" fmla="*/ 2343980 h 6858079"/>
              <a:gd name="connsiteX8478" fmla="*/ 621787 w 12192000"/>
              <a:gd name="connsiteY8478" fmla="*/ 2392017 h 6858079"/>
              <a:gd name="connsiteX8479" fmla="*/ 651666 w 12192000"/>
              <a:gd name="connsiteY8479" fmla="*/ 2461363 h 6858079"/>
              <a:gd name="connsiteX8480" fmla="*/ 628626 w 12192000"/>
              <a:gd name="connsiteY8480" fmla="*/ 2467502 h 6858079"/>
              <a:gd name="connsiteX8481" fmla="*/ 600186 w 12192000"/>
              <a:gd name="connsiteY8481" fmla="*/ 2402130 h 6858079"/>
              <a:gd name="connsiteX8482" fmla="*/ 550867 w 12192000"/>
              <a:gd name="connsiteY8482" fmla="*/ 2361678 h 6858079"/>
              <a:gd name="connsiteX8483" fmla="*/ 406147 w 12192000"/>
              <a:gd name="connsiteY8483" fmla="*/ 2329171 h 6858079"/>
              <a:gd name="connsiteX8484" fmla="*/ 274389 w 12192000"/>
              <a:gd name="connsiteY8484" fmla="*/ 2396351 h 6858079"/>
              <a:gd name="connsiteX8485" fmla="*/ 240189 w 12192000"/>
              <a:gd name="connsiteY8485" fmla="*/ 2466420 h 6858079"/>
              <a:gd name="connsiteX8486" fmla="*/ 234429 w 12192000"/>
              <a:gd name="connsiteY8486" fmla="*/ 2505066 h 6858079"/>
              <a:gd name="connsiteX8487" fmla="*/ 231189 w 12192000"/>
              <a:gd name="connsiteY8487" fmla="*/ 2536127 h 6858079"/>
              <a:gd name="connsiteX8488" fmla="*/ 244868 w 12192000"/>
              <a:gd name="connsiteY8488" fmla="*/ 2525653 h 6858079"/>
              <a:gd name="connsiteX8489" fmla="*/ 267908 w 12192000"/>
              <a:gd name="connsiteY8489" fmla="*/ 2509400 h 6858079"/>
              <a:gd name="connsiteX8490" fmla="*/ 275109 w 12192000"/>
              <a:gd name="connsiteY8490" fmla="*/ 2516984 h 6858079"/>
              <a:gd name="connsiteX8491" fmla="*/ 256388 w 12192000"/>
              <a:gd name="connsiteY8491" fmla="*/ 2536849 h 6858079"/>
              <a:gd name="connsiteX8492" fmla="*/ 235869 w 12192000"/>
              <a:gd name="connsiteY8492" fmla="*/ 2553825 h 6858079"/>
              <a:gd name="connsiteX8493" fmla="*/ 230108 w 12192000"/>
              <a:gd name="connsiteY8493" fmla="*/ 2554546 h 6858079"/>
              <a:gd name="connsiteX8494" fmla="*/ 221829 w 12192000"/>
              <a:gd name="connsiteY8494" fmla="*/ 2552741 h 6858079"/>
              <a:gd name="connsiteX8495" fmla="*/ 190149 w 12192000"/>
              <a:gd name="connsiteY8495" fmla="*/ 2506149 h 6858079"/>
              <a:gd name="connsiteX8496" fmla="*/ 195909 w 12192000"/>
              <a:gd name="connsiteY8496" fmla="*/ 2501814 h 6858079"/>
              <a:gd name="connsiteX8497" fmla="*/ 220389 w 12192000"/>
              <a:gd name="connsiteY8497" fmla="*/ 2526737 h 6858079"/>
              <a:gd name="connsiteX8498" fmla="*/ 262870 w 12192000"/>
              <a:gd name="connsiteY8498" fmla="*/ 2379376 h 6858079"/>
              <a:gd name="connsiteX8499" fmla="*/ 405427 w 12192000"/>
              <a:gd name="connsiteY8499" fmla="*/ 2307502 h 6858079"/>
              <a:gd name="connsiteX8500" fmla="*/ 450472 w 12192000"/>
              <a:gd name="connsiteY8500" fmla="*/ 2304927 h 6858079"/>
              <a:gd name="connsiteX8501" fmla="*/ 12167069 w 12192000"/>
              <a:gd name="connsiteY8501" fmla="*/ 2291256 h 6858079"/>
              <a:gd name="connsiteX8502" fmla="*/ 12192000 w 12192000"/>
              <a:gd name="connsiteY8502" fmla="*/ 2292347 h 6858079"/>
              <a:gd name="connsiteX8503" fmla="*/ 12192000 w 12192000"/>
              <a:gd name="connsiteY8503" fmla="*/ 2301688 h 6858079"/>
              <a:gd name="connsiteX8504" fmla="*/ 12189433 w 12192000"/>
              <a:gd name="connsiteY8504" fmla="*/ 2300777 h 6858079"/>
              <a:gd name="connsiteX8505" fmla="*/ 12159509 w 12192000"/>
              <a:gd name="connsiteY8505" fmla="*/ 2305336 h 6858079"/>
              <a:gd name="connsiteX8506" fmla="*/ 12130710 w 12192000"/>
              <a:gd name="connsiteY8506" fmla="*/ 2325552 h 6858079"/>
              <a:gd name="connsiteX8507" fmla="*/ 12106951 w 12192000"/>
              <a:gd name="connsiteY8507" fmla="*/ 2355876 h 6858079"/>
              <a:gd name="connsiteX8508" fmla="*/ 12099390 w 12192000"/>
              <a:gd name="connsiteY8508" fmla="*/ 2355154 h 6858079"/>
              <a:gd name="connsiteX8509" fmla="*/ 12074911 w 12192000"/>
              <a:gd name="connsiteY8509" fmla="*/ 2328079 h 6858079"/>
              <a:gd name="connsiteX8510" fmla="*/ 12045033 w 12192000"/>
              <a:gd name="connsiteY8510" fmla="*/ 2310751 h 6858079"/>
              <a:gd name="connsiteX8511" fmla="*/ 11986715 w 12192000"/>
              <a:gd name="connsiteY8511" fmla="*/ 2321580 h 6858079"/>
              <a:gd name="connsiteX8512" fmla="*/ 11960660 w 12192000"/>
              <a:gd name="connsiteY8512" fmla="*/ 2351273 h 6858079"/>
              <a:gd name="connsiteX8513" fmla="*/ 11954137 w 12192000"/>
              <a:gd name="connsiteY8513" fmla="*/ 2371612 h 6858079"/>
              <a:gd name="connsiteX8514" fmla="*/ 11961114 w 12192000"/>
              <a:gd name="connsiteY8514" fmla="*/ 2353856 h 6858079"/>
              <a:gd name="connsiteX8515" fmla="*/ 11961812 w 12192000"/>
              <a:gd name="connsiteY8515" fmla="*/ 2354582 h 6858079"/>
              <a:gd name="connsiteX8516" fmla="*/ 11954832 w 12192000"/>
              <a:gd name="connsiteY8516" fmla="*/ 2376722 h 6858079"/>
              <a:gd name="connsiteX8517" fmla="*/ 11952039 w 12192000"/>
              <a:gd name="connsiteY8517" fmla="*/ 2403944 h 6858079"/>
              <a:gd name="connsiteX8518" fmla="*/ 11956228 w 12192000"/>
              <a:gd name="connsiteY8518" fmla="*/ 2431891 h 6858079"/>
              <a:gd name="connsiteX8519" fmla="*/ 11962161 w 12192000"/>
              <a:gd name="connsiteY8519" fmla="*/ 2450040 h 6858079"/>
              <a:gd name="connsiteX8520" fmla="*/ 11960132 w 12192000"/>
              <a:gd name="connsiteY8520" fmla="*/ 2451798 h 6858079"/>
              <a:gd name="connsiteX8521" fmla="*/ 11965114 w 12192000"/>
              <a:gd name="connsiteY8521" fmla="*/ 2463817 h 6858079"/>
              <a:gd name="connsiteX8522" fmla="*/ 12025234 w 12192000"/>
              <a:gd name="connsiteY8522" fmla="*/ 2520494 h 6858079"/>
              <a:gd name="connsiteX8523" fmla="*/ 12109830 w 12192000"/>
              <a:gd name="connsiteY8523" fmla="*/ 2554429 h 6858079"/>
              <a:gd name="connsiteX8524" fmla="*/ 12110191 w 12192000"/>
              <a:gd name="connsiteY8524" fmla="*/ 2554429 h 6858079"/>
              <a:gd name="connsiteX8525" fmla="*/ 12152670 w 12192000"/>
              <a:gd name="connsiteY8525" fmla="*/ 2536785 h 6858079"/>
              <a:gd name="connsiteX8526" fmla="*/ 12192000 w 12192000"/>
              <a:gd name="connsiteY8526" fmla="*/ 2513498 h 6858079"/>
              <a:gd name="connsiteX8527" fmla="*/ 12192000 w 12192000"/>
              <a:gd name="connsiteY8527" fmla="*/ 2522692 h 6858079"/>
              <a:gd name="connsiteX8528" fmla="*/ 12156270 w 12192000"/>
              <a:gd name="connsiteY8528" fmla="*/ 2543058 h 6858079"/>
              <a:gd name="connsiteX8529" fmla="*/ 12111991 w 12192000"/>
              <a:gd name="connsiteY8529" fmla="*/ 2559483 h 6858079"/>
              <a:gd name="connsiteX8530" fmla="*/ 12110191 w 12192000"/>
              <a:gd name="connsiteY8530" fmla="*/ 2559122 h 6858079"/>
              <a:gd name="connsiteX8531" fmla="*/ 12108751 w 12192000"/>
              <a:gd name="connsiteY8531" fmla="*/ 2559483 h 6858079"/>
              <a:gd name="connsiteX8532" fmla="*/ 12020193 w 12192000"/>
              <a:gd name="connsiteY8532" fmla="*/ 2527354 h 6858079"/>
              <a:gd name="connsiteX8533" fmla="*/ 11958996 w 12192000"/>
              <a:gd name="connsiteY8533" fmla="*/ 2469593 h 6858079"/>
              <a:gd name="connsiteX8534" fmla="*/ 11938836 w 12192000"/>
              <a:gd name="connsiteY8534" fmla="*/ 2398836 h 6858079"/>
              <a:gd name="connsiteX8535" fmla="*/ 11965475 w 12192000"/>
              <a:gd name="connsiteY8535" fmla="*/ 2328079 h 6858079"/>
              <a:gd name="connsiteX8536" fmla="*/ 12036393 w 12192000"/>
              <a:gd name="connsiteY8536" fmla="*/ 2297032 h 6858079"/>
              <a:gd name="connsiteX8537" fmla="*/ 12074552 w 12192000"/>
              <a:gd name="connsiteY8537" fmla="*/ 2313999 h 6858079"/>
              <a:gd name="connsiteX8538" fmla="*/ 12103351 w 12192000"/>
              <a:gd name="connsiteY8538" fmla="*/ 2343601 h 6858079"/>
              <a:gd name="connsiteX8539" fmla="*/ 12129990 w 12192000"/>
              <a:gd name="connsiteY8539" fmla="*/ 2311472 h 6858079"/>
              <a:gd name="connsiteX8540" fmla="*/ 12167069 w 12192000"/>
              <a:gd name="connsiteY8540" fmla="*/ 2291256 h 6858079"/>
              <a:gd name="connsiteX8541" fmla="*/ 12018536 w 12192000"/>
              <a:gd name="connsiteY8541" fmla="*/ 2289358 h 6858079"/>
              <a:gd name="connsiteX8542" fmla="*/ 12048193 w 12192000"/>
              <a:gd name="connsiteY8542" fmla="*/ 2292920 h 6858079"/>
              <a:gd name="connsiteX8543" fmla="*/ 12079514 w 12192000"/>
              <a:gd name="connsiteY8543" fmla="*/ 2309723 h 6858079"/>
              <a:gd name="connsiteX8544" fmla="*/ 12092116 w 12192000"/>
              <a:gd name="connsiteY8544" fmla="*/ 2321412 h 6858079"/>
              <a:gd name="connsiteX8545" fmla="*/ 12103636 w 12192000"/>
              <a:gd name="connsiteY8545" fmla="*/ 2336024 h 6858079"/>
              <a:gd name="connsiteX8546" fmla="*/ 12101115 w 12192000"/>
              <a:gd name="connsiteY8546" fmla="*/ 2338581 h 6858079"/>
              <a:gd name="connsiteX8547" fmla="*/ 12080234 w 12192000"/>
              <a:gd name="connsiteY8547" fmla="*/ 2314836 h 6858079"/>
              <a:gd name="connsiteX8548" fmla="*/ 12050713 w 12192000"/>
              <a:gd name="connsiteY8548" fmla="*/ 2296937 h 6858079"/>
              <a:gd name="connsiteX8549" fmla="*/ 11992389 w 12192000"/>
              <a:gd name="connsiteY8549" fmla="*/ 2300226 h 6858079"/>
              <a:gd name="connsiteX8550" fmla="*/ 11991309 w 12192000"/>
              <a:gd name="connsiteY8550" fmla="*/ 2299494 h 6858079"/>
              <a:gd name="connsiteX8551" fmla="*/ 12018536 w 12192000"/>
              <a:gd name="connsiteY8551" fmla="*/ 2289358 h 6858079"/>
              <a:gd name="connsiteX8552" fmla="*/ 12021878 w 12192000"/>
              <a:gd name="connsiteY8552" fmla="*/ 2284593 h 6858079"/>
              <a:gd name="connsiteX8553" fmla="*/ 12066068 w 12192000"/>
              <a:gd name="connsiteY8553" fmla="*/ 2293462 h 6858079"/>
              <a:gd name="connsiteX8554" fmla="*/ 12089421 w 12192000"/>
              <a:gd name="connsiteY8554" fmla="*/ 2308713 h 6858079"/>
              <a:gd name="connsiteX8555" fmla="*/ 12105229 w 12192000"/>
              <a:gd name="connsiteY8555" fmla="*/ 2325739 h 6858079"/>
              <a:gd name="connsiteX8556" fmla="*/ 12102354 w 12192000"/>
              <a:gd name="connsiteY8556" fmla="*/ 2327513 h 6858079"/>
              <a:gd name="connsiteX8557" fmla="*/ 12094810 w 12192000"/>
              <a:gd name="connsiteY8557" fmla="*/ 2316872 h 6858079"/>
              <a:gd name="connsiteX8558" fmla="*/ 12084391 w 12192000"/>
              <a:gd name="connsiteY8558" fmla="*/ 2309423 h 6858079"/>
              <a:gd name="connsiteX8559" fmla="*/ 12064631 w 12192000"/>
              <a:gd name="connsiteY8559" fmla="*/ 2295945 h 6858079"/>
              <a:gd name="connsiteX8560" fmla="*/ 12021878 w 12192000"/>
              <a:gd name="connsiteY8560" fmla="*/ 2286722 h 6858079"/>
              <a:gd name="connsiteX8561" fmla="*/ 12021878 w 12192000"/>
              <a:gd name="connsiteY8561" fmla="*/ 2284593 h 6858079"/>
              <a:gd name="connsiteX8562" fmla="*/ 103947 w 12192000"/>
              <a:gd name="connsiteY8562" fmla="*/ 2241012 h 6858079"/>
              <a:gd name="connsiteX8563" fmla="*/ 119765 w 12192000"/>
              <a:gd name="connsiteY8563" fmla="*/ 2253748 h 6858079"/>
              <a:gd name="connsiteX8564" fmla="*/ 102607 w 12192000"/>
              <a:gd name="connsiteY8564" fmla="*/ 2300060 h 6858079"/>
              <a:gd name="connsiteX8565" fmla="*/ 98675 w 12192000"/>
              <a:gd name="connsiteY8565" fmla="*/ 2296854 h 6858079"/>
              <a:gd name="connsiteX8566" fmla="*/ 115833 w 12192000"/>
              <a:gd name="connsiteY8566" fmla="*/ 2263367 h 6858079"/>
              <a:gd name="connsiteX8567" fmla="*/ 84375 w 12192000"/>
              <a:gd name="connsiteY8567" fmla="*/ 2245197 h 6858079"/>
              <a:gd name="connsiteX8568" fmla="*/ 83304 w 12192000"/>
              <a:gd name="connsiteY8568" fmla="*/ 2242704 h 6858079"/>
              <a:gd name="connsiteX8569" fmla="*/ 103947 w 12192000"/>
              <a:gd name="connsiteY8569" fmla="*/ 2241012 h 6858079"/>
              <a:gd name="connsiteX8570" fmla="*/ 11307511 w 12192000"/>
              <a:gd name="connsiteY8570" fmla="*/ 2225786 h 6858079"/>
              <a:gd name="connsiteX8571" fmla="*/ 11370616 w 12192000"/>
              <a:gd name="connsiteY8571" fmla="*/ 2271074 h 6858079"/>
              <a:gd name="connsiteX8572" fmla="*/ 11368466 w 12192000"/>
              <a:gd name="connsiteY8572" fmla="*/ 2279044 h 6858079"/>
              <a:gd name="connsiteX8573" fmla="*/ 11303927 w 12192000"/>
              <a:gd name="connsiteY8573" fmla="*/ 2226873 h 6858079"/>
              <a:gd name="connsiteX8574" fmla="*/ 11307511 w 12192000"/>
              <a:gd name="connsiteY8574" fmla="*/ 2225786 h 6858079"/>
              <a:gd name="connsiteX8575" fmla="*/ 102638 w 12192000"/>
              <a:gd name="connsiteY8575" fmla="*/ 2209760 h 6858079"/>
              <a:gd name="connsiteX8576" fmla="*/ 128306 w 12192000"/>
              <a:gd name="connsiteY8576" fmla="*/ 2215424 h 6858079"/>
              <a:gd name="connsiteX8577" fmla="*/ 152700 w 12192000"/>
              <a:gd name="connsiteY8577" fmla="*/ 2262900 h 6858079"/>
              <a:gd name="connsiteX8578" fmla="*/ 146874 w 12192000"/>
              <a:gd name="connsiteY8578" fmla="*/ 2262900 h 6858079"/>
              <a:gd name="connsiteX8579" fmla="*/ 118476 w 12192000"/>
              <a:gd name="connsiteY8579" fmla="*/ 2217222 h 6858079"/>
              <a:gd name="connsiteX8580" fmla="*/ 77698 w 12192000"/>
              <a:gd name="connsiteY8580" fmla="*/ 2217222 h 6858079"/>
              <a:gd name="connsiteX8581" fmla="*/ 76969 w 12192000"/>
              <a:gd name="connsiteY8581" fmla="*/ 2215424 h 6858079"/>
              <a:gd name="connsiteX8582" fmla="*/ 102638 w 12192000"/>
              <a:gd name="connsiteY8582" fmla="*/ 2209760 h 6858079"/>
              <a:gd name="connsiteX8583" fmla="*/ 11325495 w 12192000"/>
              <a:gd name="connsiteY8583" fmla="*/ 2208666 h 6858079"/>
              <a:gd name="connsiteX8584" fmla="*/ 11329151 w 12192000"/>
              <a:gd name="connsiteY8584" fmla="*/ 2211345 h 6858079"/>
              <a:gd name="connsiteX8585" fmla="*/ 11397393 w 12192000"/>
              <a:gd name="connsiteY8585" fmla="*/ 2252746 h 6858079"/>
              <a:gd name="connsiteX8586" fmla="*/ 11397031 w 12192000"/>
              <a:gd name="connsiteY8586" fmla="*/ 2264731 h 6858079"/>
              <a:gd name="connsiteX8587" fmla="*/ 11322651 w 12192000"/>
              <a:gd name="connsiteY8587" fmla="*/ 2211707 h 6858079"/>
              <a:gd name="connsiteX8588" fmla="*/ 11325495 w 12192000"/>
              <a:gd name="connsiteY8588" fmla="*/ 2208666 h 6858079"/>
              <a:gd name="connsiteX8589" fmla="*/ 11350939 w 12192000"/>
              <a:gd name="connsiteY8589" fmla="*/ 2203922 h 6858079"/>
              <a:gd name="connsiteX8590" fmla="*/ 11388453 w 12192000"/>
              <a:gd name="connsiteY8590" fmla="*/ 2228446 h 6858079"/>
              <a:gd name="connsiteX8591" fmla="*/ 11428493 w 12192000"/>
              <a:gd name="connsiteY8591" fmla="*/ 2208610 h 6858079"/>
              <a:gd name="connsiteX8592" fmla="*/ 11350939 w 12192000"/>
              <a:gd name="connsiteY8592" fmla="*/ 2203922 h 6858079"/>
              <a:gd name="connsiteX8593" fmla="*/ 0 w 12192000"/>
              <a:gd name="connsiteY8593" fmla="*/ 2195594 h 6858079"/>
              <a:gd name="connsiteX8594" fmla="*/ 18725 w 12192000"/>
              <a:gd name="connsiteY8594" fmla="*/ 2196935 h 6858079"/>
              <a:gd name="connsiteX8595" fmla="*/ 33237 w 12192000"/>
              <a:gd name="connsiteY8595" fmla="*/ 2210946 h 6858079"/>
              <a:gd name="connsiteX8596" fmla="*/ 29272 w 12192000"/>
              <a:gd name="connsiteY8596" fmla="*/ 2215243 h 6858079"/>
              <a:gd name="connsiteX8597" fmla="*/ 3673 w 12192000"/>
              <a:gd name="connsiteY8597" fmla="*/ 2199487 h 6858079"/>
              <a:gd name="connsiteX8598" fmla="*/ 0 w 12192000"/>
              <a:gd name="connsiteY8598" fmla="*/ 2201617 h 6858079"/>
              <a:gd name="connsiteX8599" fmla="*/ 13033 w 12192000"/>
              <a:gd name="connsiteY8599" fmla="*/ 2174421 h 6858079"/>
              <a:gd name="connsiteX8600" fmla="*/ 65730 w 12192000"/>
              <a:gd name="connsiteY8600" fmla="*/ 2225492 h 6858079"/>
              <a:gd name="connsiteX8601" fmla="*/ 123358 w 12192000"/>
              <a:gd name="connsiteY8601" fmla="*/ 2226216 h 6858079"/>
              <a:gd name="connsiteX8602" fmla="*/ 137045 w 12192000"/>
              <a:gd name="connsiteY8602" fmla="*/ 2284801 h 6858079"/>
              <a:gd name="connsiteX8603" fmla="*/ 12424 w 12192000"/>
              <a:gd name="connsiteY8603" fmla="*/ 2357127 h 6858079"/>
              <a:gd name="connsiteX8604" fmla="*/ 5581 w 12192000"/>
              <a:gd name="connsiteY8604" fmla="*/ 2348088 h 6858079"/>
              <a:gd name="connsiteX8605" fmla="*/ 2700 w 12192000"/>
              <a:gd name="connsiteY8605" fmla="*/ 2347725 h 6858079"/>
              <a:gd name="connsiteX8606" fmla="*/ 0 w 12192000"/>
              <a:gd name="connsiteY8606" fmla="*/ 2344886 h 6858079"/>
              <a:gd name="connsiteX8607" fmla="*/ 0 w 12192000"/>
              <a:gd name="connsiteY8607" fmla="*/ 2331672 h 6858079"/>
              <a:gd name="connsiteX8608" fmla="*/ 7382 w 12192000"/>
              <a:gd name="connsiteY8608" fmla="*/ 2341939 h 6858079"/>
              <a:gd name="connsiteX8609" fmla="*/ 8102 w 12192000"/>
              <a:gd name="connsiteY8609" fmla="*/ 2343386 h 6858079"/>
              <a:gd name="connsiteX8610" fmla="*/ 12785 w 12192000"/>
              <a:gd name="connsiteY8610" fmla="*/ 2341939 h 6858079"/>
              <a:gd name="connsiteX8611" fmla="*/ 101748 w 12192000"/>
              <a:gd name="connsiteY8611" fmla="*/ 2311561 h 6858079"/>
              <a:gd name="connsiteX8612" fmla="*/ 122638 w 12192000"/>
              <a:gd name="connsiteY8612" fmla="*/ 2280462 h 6858079"/>
              <a:gd name="connsiteX8613" fmla="*/ 93463 w 12192000"/>
              <a:gd name="connsiteY8613" fmla="*/ 2233811 h 6858079"/>
              <a:gd name="connsiteX8614" fmla="*/ 62848 w 12192000"/>
              <a:gd name="connsiteY8614" fmla="*/ 2242128 h 6858079"/>
              <a:gd name="connsiteX8615" fmla="*/ 53845 w 12192000"/>
              <a:gd name="connsiteY8615" fmla="*/ 2236341 h 6858079"/>
              <a:gd name="connsiteX8616" fmla="*/ 5942 w 12192000"/>
              <a:gd name="connsiteY8616" fmla="*/ 2186437 h 6858079"/>
              <a:gd name="connsiteX8617" fmla="*/ 0 w 12192000"/>
              <a:gd name="connsiteY8617" fmla="*/ 2188458 h 6858079"/>
              <a:gd name="connsiteX8618" fmla="*/ 0 w 12192000"/>
              <a:gd name="connsiteY8618" fmla="*/ 2175254 h 6858079"/>
              <a:gd name="connsiteX8619" fmla="*/ 7457 w 12192000"/>
              <a:gd name="connsiteY8619" fmla="*/ 2164682 h 6858079"/>
              <a:gd name="connsiteX8620" fmla="*/ 59389 w 12192000"/>
              <a:gd name="connsiteY8620" fmla="*/ 2196395 h 6858079"/>
              <a:gd name="connsiteX8621" fmla="*/ 53946 w 12192000"/>
              <a:gd name="connsiteY8621" fmla="*/ 2199643 h 6858079"/>
              <a:gd name="connsiteX8622" fmla="*/ 6596 w 12192000"/>
              <a:gd name="connsiteY8622" fmla="*/ 2169645 h 6858079"/>
              <a:gd name="connsiteX8623" fmla="*/ 0 w 12192000"/>
              <a:gd name="connsiteY8623" fmla="*/ 2170953 h 6858079"/>
              <a:gd name="connsiteX8624" fmla="*/ 0 w 12192000"/>
              <a:gd name="connsiteY8624" fmla="*/ 2166264 h 6858079"/>
              <a:gd name="connsiteX8625" fmla="*/ 11780769 w 12192000"/>
              <a:gd name="connsiteY8625" fmla="*/ 2158268 h 6858079"/>
              <a:gd name="connsiteX8626" fmla="*/ 11808309 w 12192000"/>
              <a:gd name="connsiteY8626" fmla="*/ 2167547 h 6858079"/>
              <a:gd name="connsiteX8627" fmla="*/ 11803253 w 12192000"/>
              <a:gd name="connsiteY8627" fmla="*/ 2175875 h 6858079"/>
              <a:gd name="connsiteX8628" fmla="*/ 11747270 w 12192000"/>
              <a:gd name="connsiteY8628" fmla="*/ 2168272 h 6858079"/>
              <a:gd name="connsiteX8629" fmla="*/ 11688398 w 12192000"/>
              <a:gd name="connsiteY8629" fmla="*/ 2176962 h 6858079"/>
              <a:gd name="connsiteX8630" fmla="*/ 11563792 w 12192000"/>
              <a:gd name="connsiteY8630" fmla="*/ 2264227 h 6858079"/>
              <a:gd name="connsiteX8631" fmla="*/ 11561986 w 12192000"/>
              <a:gd name="connsiteY8631" fmla="*/ 2263503 h 6858079"/>
              <a:gd name="connsiteX8632" fmla="*/ 11686231 w 12192000"/>
              <a:gd name="connsiteY8632" fmla="*/ 2168633 h 6858079"/>
              <a:gd name="connsiteX8633" fmla="*/ 11751604 w 12192000"/>
              <a:gd name="connsiteY8633" fmla="*/ 2158495 h 6858079"/>
              <a:gd name="connsiteX8634" fmla="*/ 11780769 w 12192000"/>
              <a:gd name="connsiteY8634" fmla="*/ 2158268 h 6858079"/>
              <a:gd name="connsiteX8635" fmla="*/ 885505 w 12192000"/>
              <a:gd name="connsiteY8635" fmla="*/ 2153100 h 6858079"/>
              <a:gd name="connsiteX8636" fmla="*/ 885046 w 12192000"/>
              <a:gd name="connsiteY8636" fmla="*/ 2159858 h 6858079"/>
              <a:gd name="connsiteX8637" fmla="*/ 796164 w 12192000"/>
              <a:gd name="connsiteY8637" fmla="*/ 2159858 h 6858079"/>
              <a:gd name="connsiteX8638" fmla="*/ 796623 w 12192000"/>
              <a:gd name="connsiteY8638" fmla="*/ 2157324 h 6858079"/>
              <a:gd name="connsiteX8639" fmla="*/ 841980 w 12192000"/>
              <a:gd name="connsiteY8639" fmla="*/ 2154368 h 6858079"/>
              <a:gd name="connsiteX8640" fmla="*/ 885505 w 12192000"/>
              <a:gd name="connsiteY8640" fmla="*/ 2153100 h 6858079"/>
              <a:gd name="connsiteX8641" fmla="*/ 11718134 w 12192000"/>
              <a:gd name="connsiteY8641" fmla="*/ 2144127 h 6858079"/>
              <a:gd name="connsiteX8642" fmla="*/ 11757053 w 12192000"/>
              <a:gd name="connsiteY8642" fmla="*/ 2146085 h 6858079"/>
              <a:gd name="connsiteX8643" fmla="*/ 11754520 w 12192000"/>
              <a:gd name="connsiteY8643" fmla="*/ 2154831 h 6858079"/>
              <a:gd name="connsiteX8644" fmla="*/ 11609043 w 12192000"/>
              <a:gd name="connsiteY8644" fmla="*/ 2185440 h 6858079"/>
              <a:gd name="connsiteX8645" fmla="*/ 11607958 w 12192000"/>
              <a:gd name="connsiteY8645" fmla="*/ 2181432 h 6858079"/>
              <a:gd name="connsiteX8646" fmla="*/ 11718134 w 12192000"/>
              <a:gd name="connsiteY8646" fmla="*/ 2144127 h 6858079"/>
              <a:gd name="connsiteX8647" fmla="*/ 11278797 w 12192000"/>
              <a:gd name="connsiteY8647" fmla="*/ 2142971 h 6858079"/>
              <a:gd name="connsiteX8648" fmla="*/ 11278075 w 12192000"/>
              <a:gd name="connsiteY8648" fmla="*/ 2143332 h 6858079"/>
              <a:gd name="connsiteX8649" fmla="*/ 11315229 w 12192000"/>
              <a:gd name="connsiteY8649" fmla="*/ 2181201 h 6858079"/>
              <a:gd name="connsiteX8650" fmla="*/ 11376911 w 12192000"/>
              <a:gd name="connsiteY8650" fmla="*/ 2190578 h 6858079"/>
              <a:gd name="connsiteX8651" fmla="*/ 11444003 w 12192000"/>
              <a:gd name="connsiteY8651" fmla="*/ 2190938 h 6858079"/>
              <a:gd name="connsiteX8652" fmla="*/ 11504603 w 12192000"/>
              <a:gd name="connsiteY8652" fmla="*/ 2183364 h 6858079"/>
              <a:gd name="connsiteX8653" fmla="*/ 11531295 w 12192000"/>
              <a:gd name="connsiteY8653" fmla="*/ 2173988 h 6858079"/>
              <a:gd name="connsiteX8654" fmla="*/ 11534181 w 12192000"/>
              <a:gd name="connsiteY8654" fmla="*/ 2163168 h 6858079"/>
              <a:gd name="connsiteX8655" fmla="*/ 11406849 w 12192000"/>
              <a:gd name="connsiteY8655" fmla="*/ 2166774 h 6858079"/>
              <a:gd name="connsiteX8656" fmla="*/ 11324247 w 12192000"/>
              <a:gd name="connsiteY8656" fmla="*/ 2154512 h 6858079"/>
              <a:gd name="connsiteX8657" fmla="*/ 11278797 w 12192000"/>
              <a:gd name="connsiteY8657" fmla="*/ 2142971 h 6858079"/>
              <a:gd name="connsiteX8658" fmla="*/ 892237 w 12192000"/>
              <a:gd name="connsiteY8658" fmla="*/ 2094104 h 6858079"/>
              <a:gd name="connsiteX8659" fmla="*/ 895995 w 12192000"/>
              <a:gd name="connsiteY8659" fmla="*/ 2100412 h 6858079"/>
              <a:gd name="connsiteX8660" fmla="*/ 867338 w 12192000"/>
              <a:gd name="connsiteY8660" fmla="*/ 2117984 h 6858079"/>
              <a:gd name="connsiteX8661" fmla="*/ 864519 w 12192000"/>
              <a:gd name="connsiteY8661" fmla="*/ 2113928 h 6858079"/>
              <a:gd name="connsiteX8662" fmla="*/ 892237 w 12192000"/>
              <a:gd name="connsiteY8662" fmla="*/ 2094104 h 6858079"/>
              <a:gd name="connsiteX8663" fmla="*/ 11257154 w 12192000"/>
              <a:gd name="connsiteY8663" fmla="*/ 2079135 h 6858079"/>
              <a:gd name="connsiteX8664" fmla="*/ 11257154 w 12192000"/>
              <a:gd name="connsiteY8664" fmla="*/ 2111594 h 6858079"/>
              <a:gd name="connsiteX8665" fmla="*/ 11275190 w 12192000"/>
              <a:gd name="connsiteY8665" fmla="*/ 2124218 h 6858079"/>
              <a:gd name="connsiteX8666" fmla="*/ 11327132 w 12192000"/>
              <a:gd name="connsiteY8666" fmla="*/ 2139004 h 6858079"/>
              <a:gd name="connsiteX8667" fmla="*/ 11432460 w 12192000"/>
              <a:gd name="connsiteY8667" fmla="*/ 2151988 h 6858079"/>
              <a:gd name="connsiteX8668" fmla="*/ 11521196 w 12192000"/>
              <a:gd name="connsiteY8668" fmla="*/ 2148381 h 6858079"/>
              <a:gd name="connsiteX8669" fmla="*/ 11576024 w 12192000"/>
              <a:gd name="connsiteY8669" fmla="*/ 2090315 h 6858079"/>
              <a:gd name="connsiteX8670" fmla="*/ 11555824 w 12192000"/>
              <a:gd name="connsiteY8670" fmla="*/ 2102939 h 6858079"/>
              <a:gd name="connsiteX8671" fmla="*/ 11414064 w 12192000"/>
              <a:gd name="connsiteY8671" fmla="*/ 2118447 h 6858079"/>
              <a:gd name="connsiteX8672" fmla="*/ 11260761 w 12192000"/>
              <a:gd name="connsiteY8672" fmla="*/ 2081300 h 6858079"/>
              <a:gd name="connsiteX8673" fmla="*/ 11257154 w 12192000"/>
              <a:gd name="connsiteY8673" fmla="*/ 2079135 h 6858079"/>
              <a:gd name="connsiteX8674" fmla="*/ 889455 w 12192000"/>
              <a:gd name="connsiteY8674" fmla="*/ 2070785 h 6858079"/>
              <a:gd name="connsiteX8675" fmla="*/ 894517 w 12192000"/>
              <a:gd name="connsiteY8675" fmla="*/ 2075914 h 6858079"/>
              <a:gd name="connsiteX8676" fmla="*/ 869674 w 12192000"/>
              <a:gd name="connsiteY8676" fmla="*/ 2095500 h 6858079"/>
              <a:gd name="connsiteX8677" fmla="*/ 847592 w 12192000"/>
              <a:gd name="connsiteY8677" fmla="*/ 2111355 h 6858079"/>
              <a:gd name="connsiteX8678" fmla="*/ 844832 w 12192000"/>
              <a:gd name="connsiteY8678" fmla="*/ 2108558 h 6858079"/>
              <a:gd name="connsiteX8679" fmla="*/ 866454 w 12192000"/>
              <a:gd name="connsiteY8679" fmla="*/ 2091303 h 6858079"/>
              <a:gd name="connsiteX8680" fmla="*/ 889455 w 12192000"/>
              <a:gd name="connsiteY8680" fmla="*/ 2070785 h 6858079"/>
              <a:gd name="connsiteX8681" fmla="*/ 389082 w 12192000"/>
              <a:gd name="connsiteY8681" fmla="*/ 2066418 h 6858079"/>
              <a:gd name="connsiteX8682" fmla="*/ 390917 w 12192000"/>
              <a:gd name="connsiteY8682" fmla="*/ 2066418 h 6858079"/>
              <a:gd name="connsiteX8683" fmla="*/ 402374 w 12192000"/>
              <a:gd name="connsiteY8683" fmla="*/ 2161374 h 6858079"/>
              <a:gd name="connsiteX8684" fmla="*/ 402374 w 12192000"/>
              <a:gd name="connsiteY8684" fmla="*/ 2162301 h 6858079"/>
              <a:gd name="connsiteX8685" fmla="*/ 455542 w 12192000"/>
              <a:gd name="connsiteY8685" fmla="*/ 2164153 h 6858079"/>
              <a:gd name="connsiteX8686" fmla="*/ 503667 w 12192000"/>
              <a:gd name="connsiteY8686" fmla="*/ 2165080 h 6858079"/>
              <a:gd name="connsiteX8687" fmla="*/ 503667 w 12192000"/>
              <a:gd name="connsiteY8687" fmla="*/ 2169248 h 6858079"/>
              <a:gd name="connsiteX8688" fmla="*/ 443624 w 12192000"/>
              <a:gd name="connsiteY8688" fmla="*/ 2171100 h 6858079"/>
              <a:gd name="connsiteX8689" fmla="*/ 398707 w 12192000"/>
              <a:gd name="connsiteY8689" fmla="*/ 2168784 h 6858079"/>
              <a:gd name="connsiteX8690" fmla="*/ 396416 w 12192000"/>
              <a:gd name="connsiteY8690" fmla="*/ 2164153 h 6858079"/>
              <a:gd name="connsiteX8691" fmla="*/ 394583 w 12192000"/>
              <a:gd name="connsiteY8691" fmla="*/ 2161374 h 6858079"/>
              <a:gd name="connsiteX8692" fmla="*/ 389541 w 12192000"/>
              <a:gd name="connsiteY8692" fmla="*/ 2116443 h 6858079"/>
              <a:gd name="connsiteX8693" fmla="*/ 389082 w 12192000"/>
              <a:gd name="connsiteY8693" fmla="*/ 2066418 h 6858079"/>
              <a:gd name="connsiteX8694" fmla="*/ 889916 w 12192000"/>
              <a:gd name="connsiteY8694" fmla="*/ 2050025 h 6858079"/>
              <a:gd name="connsiteX8695" fmla="*/ 894517 w 12192000"/>
              <a:gd name="connsiteY8695" fmla="*/ 2055124 h 6858079"/>
              <a:gd name="connsiteX8696" fmla="*/ 848052 w 12192000"/>
              <a:gd name="connsiteY8696" fmla="*/ 2093590 h 6858079"/>
              <a:gd name="connsiteX8697" fmla="*/ 845292 w 12192000"/>
              <a:gd name="connsiteY8697" fmla="*/ 2090809 h 6858079"/>
              <a:gd name="connsiteX8698" fmla="*/ 868294 w 12192000"/>
              <a:gd name="connsiteY8698" fmla="*/ 2069490 h 6858079"/>
              <a:gd name="connsiteX8699" fmla="*/ 889916 w 12192000"/>
              <a:gd name="connsiteY8699" fmla="*/ 2050025 h 6858079"/>
              <a:gd name="connsiteX8700" fmla="*/ 890710 w 12192000"/>
              <a:gd name="connsiteY8700" fmla="*/ 2031305 h 6858079"/>
              <a:gd name="connsiteX8701" fmla="*/ 893985 w 12192000"/>
              <a:gd name="connsiteY8701" fmla="*/ 2037307 h 6858079"/>
              <a:gd name="connsiteX8702" fmla="*/ 872929 w 12192000"/>
              <a:gd name="connsiteY8702" fmla="*/ 2054391 h 6858079"/>
              <a:gd name="connsiteX8703" fmla="*/ 847195 w 12192000"/>
              <a:gd name="connsiteY8703" fmla="*/ 2073784 h 6858079"/>
              <a:gd name="connsiteX8704" fmla="*/ 844855 w 12192000"/>
              <a:gd name="connsiteY8704" fmla="*/ 2071475 h 6858079"/>
              <a:gd name="connsiteX8705" fmla="*/ 869186 w 12192000"/>
              <a:gd name="connsiteY8705" fmla="*/ 2049774 h 6858079"/>
              <a:gd name="connsiteX8706" fmla="*/ 890710 w 12192000"/>
              <a:gd name="connsiteY8706" fmla="*/ 2031305 h 6858079"/>
              <a:gd name="connsiteX8707" fmla="*/ 403731 w 12192000"/>
              <a:gd name="connsiteY8707" fmla="*/ 2026327 h 6858079"/>
              <a:gd name="connsiteX8708" fmla="*/ 405562 w 12192000"/>
              <a:gd name="connsiteY8708" fmla="*/ 2026327 h 6858079"/>
              <a:gd name="connsiteX8709" fmla="*/ 413346 w 12192000"/>
              <a:gd name="connsiteY8709" fmla="*/ 2090093 h 6858079"/>
              <a:gd name="connsiteX8710" fmla="*/ 419756 w 12192000"/>
              <a:gd name="connsiteY8710" fmla="*/ 2146927 h 6858079"/>
              <a:gd name="connsiteX8711" fmla="*/ 420213 w 12192000"/>
              <a:gd name="connsiteY8711" fmla="*/ 2148313 h 6858079"/>
              <a:gd name="connsiteX8712" fmla="*/ 482022 w 12192000"/>
              <a:gd name="connsiteY8712" fmla="*/ 2152471 h 6858079"/>
              <a:gd name="connsiteX8713" fmla="*/ 527806 w 12192000"/>
              <a:gd name="connsiteY8713" fmla="*/ 2157554 h 6858079"/>
              <a:gd name="connsiteX8714" fmla="*/ 526890 w 12192000"/>
              <a:gd name="connsiteY8714" fmla="*/ 2159864 h 6858079"/>
              <a:gd name="connsiteX8715" fmla="*/ 465081 w 12192000"/>
              <a:gd name="connsiteY8715" fmla="*/ 2158016 h 6858079"/>
              <a:gd name="connsiteX8716" fmla="*/ 415634 w 12192000"/>
              <a:gd name="connsiteY8716" fmla="*/ 2153856 h 6858079"/>
              <a:gd name="connsiteX8717" fmla="*/ 413346 w 12192000"/>
              <a:gd name="connsiteY8717" fmla="*/ 2150161 h 6858079"/>
              <a:gd name="connsiteX8718" fmla="*/ 412888 w 12192000"/>
              <a:gd name="connsiteY8718" fmla="*/ 2148775 h 6858079"/>
              <a:gd name="connsiteX8719" fmla="*/ 406478 w 12192000"/>
              <a:gd name="connsiteY8719" fmla="*/ 2090093 h 6858079"/>
              <a:gd name="connsiteX8720" fmla="*/ 403731 w 12192000"/>
              <a:gd name="connsiteY8720" fmla="*/ 2026327 h 6858079"/>
              <a:gd name="connsiteX8721" fmla="*/ 889292 w 12192000"/>
              <a:gd name="connsiteY8721" fmla="*/ 2016683 h 6858079"/>
              <a:gd name="connsiteX8722" fmla="*/ 892043 w 12192000"/>
              <a:gd name="connsiteY8722" fmla="*/ 2022786 h 6858079"/>
              <a:gd name="connsiteX8723" fmla="*/ 847118 w 12192000"/>
              <a:gd name="connsiteY8723" fmla="*/ 2057533 h 6858079"/>
              <a:gd name="connsiteX8724" fmla="*/ 845285 w 12192000"/>
              <a:gd name="connsiteY8724" fmla="*/ 2055184 h 6858079"/>
              <a:gd name="connsiteX8725" fmla="*/ 889292 w 12192000"/>
              <a:gd name="connsiteY8725" fmla="*/ 2016683 h 6858079"/>
              <a:gd name="connsiteX8726" fmla="*/ 11630768 w 12192000"/>
              <a:gd name="connsiteY8726" fmla="*/ 2006347 h 6858079"/>
              <a:gd name="connsiteX8727" fmla="*/ 11640822 w 12192000"/>
              <a:gd name="connsiteY8727" fmla="*/ 2044654 h 6858079"/>
              <a:gd name="connsiteX8728" fmla="*/ 11628973 w 12192000"/>
              <a:gd name="connsiteY8728" fmla="*/ 2078263 h 6858079"/>
              <a:gd name="connsiteX8729" fmla="*/ 11621433 w 12192000"/>
              <a:gd name="connsiteY8729" fmla="*/ 2076094 h 6858079"/>
              <a:gd name="connsiteX8730" fmla="*/ 11632923 w 12192000"/>
              <a:gd name="connsiteY8730" fmla="*/ 2039956 h 6858079"/>
              <a:gd name="connsiteX8731" fmla="*/ 11626460 w 12192000"/>
              <a:gd name="connsiteY8731" fmla="*/ 2006709 h 6858079"/>
              <a:gd name="connsiteX8732" fmla="*/ 11630768 w 12192000"/>
              <a:gd name="connsiteY8732" fmla="*/ 2006347 h 6858079"/>
              <a:gd name="connsiteX8733" fmla="*/ 11249579 w 12192000"/>
              <a:gd name="connsiteY8733" fmla="*/ 2006283 h 6858079"/>
              <a:gd name="connsiteX8734" fmla="*/ 11248497 w 12192000"/>
              <a:gd name="connsiteY8734" fmla="*/ 2009530 h 6858079"/>
              <a:gd name="connsiteX8735" fmla="*/ 11303325 w 12192000"/>
              <a:gd name="connsiteY8735" fmla="*/ 2083463 h 6858079"/>
              <a:gd name="connsiteX8736" fmla="*/ 11419835 w 12192000"/>
              <a:gd name="connsiteY8736" fmla="*/ 2102219 h 6858079"/>
              <a:gd name="connsiteX8737" fmla="*/ 11526606 w 12192000"/>
              <a:gd name="connsiteY8737" fmla="*/ 2095004 h 6858079"/>
              <a:gd name="connsiteX8738" fmla="*/ 11573499 w 12192000"/>
              <a:gd name="connsiteY8738" fmla="*/ 2070841 h 6858079"/>
              <a:gd name="connsiteX8739" fmla="*/ 11585042 w 12192000"/>
              <a:gd name="connsiteY8739" fmla="*/ 2025759 h 6858079"/>
              <a:gd name="connsiteX8740" fmla="*/ 11444363 w 12192000"/>
              <a:gd name="connsiteY8740" fmla="*/ 2054611 h 6858079"/>
              <a:gd name="connsiteX8741" fmla="*/ 11266172 w 12192000"/>
              <a:gd name="connsiteY8741" fmla="*/ 2016742 h 6858079"/>
              <a:gd name="connsiteX8742" fmla="*/ 11249579 w 12192000"/>
              <a:gd name="connsiteY8742" fmla="*/ 2006283 h 6858079"/>
              <a:gd name="connsiteX8743" fmla="*/ 11612207 w 12192000"/>
              <a:gd name="connsiteY8743" fmla="*/ 2004204 h 6858079"/>
              <a:gd name="connsiteX8744" fmla="*/ 11615346 w 12192000"/>
              <a:gd name="connsiteY8744" fmla="*/ 2005102 h 6858079"/>
              <a:gd name="connsiteX8745" fmla="*/ 11608794 w 12192000"/>
              <a:gd name="connsiteY8745" fmla="*/ 2083782 h 6858079"/>
              <a:gd name="connsiteX8746" fmla="*/ 11601878 w 12192000"/>
              <a:gd name="connsiteY8746" fmla="*/ 2079830 h 6858079"/>
              <a:gd name="connsiteX8747" fmla="*/ 11610978 w 12192000"/>
              <a:gd name="connsiteY8747" fmla="*/ 2007617 h 6858079"/>
              <a:gd name="connsiteX8748" fmla="*/ 11612207 w 12192000"/>
              <a:gd name="connsiteY8748" fmla="*/ 2004204 h 6858079"/>
              <a:gd name="connsiteX8749" fmla="*/ 888290 w 12192000"/>
              <a:gd name="connsiteY8749" fmla="*/ 2001738 h 6858079"/>
              <a:gd name="connsiteX8750" fmla="*/ 892924 w 12192000"/>
              <a:gd name="connsiteY8750" fmla="*/ 2006243 h 6858079"/>
              <a:gd name="connsiteX8751" fmla="*/ 850750 w 12192000"/>
              <a:gd name="connsiteY8751" fmla="*/ 2037333 h 6858079"/>
              <a:gd name="connsiteX8752" fmla="*/ 848897 w 12192000"/>
              <a:gd name="connsiteY8752" fmla="*/ 2035530 h 6858079"/>
              <a:gd name="connsiteX8753" fmla="*/ 888290 w 12192000"/>
              <a:gd name="connsiteY8753" fmla="*/ 2001738 h 6858079"/>
              <a:gd name="connsiteX8754" fmla="*/ 894930 w 12192000"/>
              <a:gd name="connsiteY8754" fmla="*/ 1985436 h 6858079"/>
              <a:gd name="connsiteX8755" fmla="*/ 894930 w 12192000"/>
              <a:gd name="connsiteY8755" fmla="*/ 1990101 h 6858079"/>
              <a:gd name="connsiteX8756" fmla="*/ 851545 w 12192000"/>
              <a:gd name="connsiteY8756" fmla="*/ 2024239 h 6858079"/>
              <a:gd name="connsiteX8757" fmla="*/ 847812 w 12192000"/>
              <a:gd name="connsiteY8757" fmla="*/ 2020597 h 6858079"/>
              <a:gd name="connsiteX8758" fmla="*/ 890732 w 12192000"/>
              <a:gd name="connsiteY8758" fmla="*/ 1985549 h 6858079"/>
              <a:gd name="connsiteX8759" fmla="*/ 894930 w 12192000"/>
              <a:gd name="connsiteY8759" fmla="*/ 1985436 h 6858079"/>
              <a:gd name="connsiteX8760" fmla="*/ 892824 w 12192000"/>
              <a:gd name="connsiteY8760" fmla="*/ 1970500 h 6858079"/>
              <a:gd name="connsiteX8761" fmla="*/ 896062 w 12192000"/>
              <a:gd name="connsiteY8761" fmla="*/ 1975627 h 6858079"/>
              <a:gd name="connsiteX8762" fmla="*/ 874790 w 12192000"/>
              <a:gd name="connsiteY8762" fmla="*/ 1990542 h 6858079"/>
              <a:gd name="connsiteX8763" fmla="*/ 851206 w 12192000"/>
              <a:gd name="connsiteY8763" fmla="*/ 2007322 h 6858079"/>
              <a:gd name="connsiteX8764" fmla="*/ 848894 w 12192000"/>
              <a:gd name="connsiteY8764" fmla="*/ 2004992 h 6858079"/>
              <a:gd name="connsiteX8765" fmla="*/ 870165 w 12192000"/>
              <a:gd name="connsiteY8765" fmla="*/ 1988212 h 6858079"/>
              <a:gd name="connsiteX8766" fmla="*/ 892824 w 12192000"/>
              <a:gd name="connsiteY8766" fmla="*/ 1970500 h 6858079"/>
              <a:gd name="connsiteX8767" fmla="*/ 12129506 w 12192000"/>
              <a:gd name="connsiteY8767" fmla="*/ 1970475 h 6858079"/>
              <a:gd name="connsiteX8768" fmla="*/ 12192000 w 12192000"/>
              <a:gd name="connsiteY8768" fmla="*/ 1981555 h 6858079"/>
              <a:gd name="connsiteX8769" fmla="*/ 12192000 w 12192000"/>
              <a:gd name="connsiteY8769" fmla="*/ 2018298 h 6858079"/>
              <a:gd name="connsiteX8770" fmla="*/ 12173957 w 12192000"/>
              <a:gd name="connsiteY8770" fmla="*/ 2010995 h 6858079"/>
              <a:gd name="connsiteX8771" fmla="*/ 12087319 w 12192000"/>
              <a:gd name="connsiteY8771" fmla="*/ 2002295 h 6858079"/>
              <a:gd name="connsiteX8772" fmla="*/ 11920441 w 12192000"/>
              <a:gd name="connsiteY8772" fmla="*/ 2058192 h 6858079"/>
              <a:gd name="connsiteX8773" fmla="*/ 11847635 w 12192000"/>
              <a:gd name="connsiteY8773" fmla="*/ 2195951 h 6858079"/>
              <a:gd name="connsiteX8774" fmla="*/ 11854843 w 12192000"/>
              <a:gd name="connsiteY8774" fmla="*/ 2198476 h 6858079"/>
              <a:gd name="connsiteX8775" fmla="*/ 11848355 w 12192000"/>
              <a:gd name="connsiteY8775" fmla="*/ 2225524 h 6858079"/>
              <a:gd name="connsiteX8776" fmla="*/ 11834299 w 12192000"/>
              <a:gd name="connsiteY8776" fmla="*/ 2225161 h 6858079"/>
              <a:gd name="connsiteX8777" fmla="*/ 11831776 w 12192000"/>
              <a:gd name="connsiteY8777" fmla="*/ 2219752 h 6858079"/>
              <a:gd name="connsiteX8778" fmla="*/ 11684721 w 12192000"/>
              <a:gd name="connsiteY8778" fmla="*/ 2220474 h 6858079"/>
              <a:gd name="connsiteX8779" fmla="*/ 11562537 w 12192000"/>
              <a:gd name="connsiteY8779" fmla="*/ 2348496 h 6858079"/>
              <a:gd name="connsiteX8780" fmla="*/ 11553527 w 12192000"/>
              <a:gd name="connsiteY8780" fmla="*/ 2478322 h 6858079"/>
              <a:gd name="connsiteX8781" fmla="*/ 11575152 w 12192000"/>
              <a:gd name="connsiteY8781" fmla="*/ 2463536 h 6858079"/>
              <a:gd name="connsiteX8782" fmla="*/ 11578757 w 12192000"/>
              <a:gd name="connsiteY8782" fmla="*/ 2470388 h 6858079"/>
              <a:gd name="connsiteX8783" fmla="*/ 11555329 w 12192000"/>
              <a:gd name="connsiteY8783" fmla="*/ 2485533 h 6858079"/>
              <a:gd name="connsiteX8784" fmla="*/ 11558212 w 12192000"/>
              <a:gd name="connsiteY8784" fmla="*/ 2494189 h 6858079"/>
              <a:gd name="connsiteX8785" fmla="*/ 11577675 w 12192000"/>
              <a:gd name="connsiteY8785" fmla="*/ 2484092 h 6858079"/>
              <a:gd name="connsiteX8786" fmla="*/ 11580559 w 12192000"/>
              <a:gd name="connsiteY8786" fmla="*/ 2492026 h 6858079"/>
              <a:gd name="connsiteX8787" fmla="*/ 11561816 w 12192000"/>
              <a:gd name="connsiteY8787" fmla="*/ 2503565 h 6858079"/>
              <a:gd name="connsiteX8788" fmla="*/ 11571187 w 12192000"/>
              <a:gd name="connsiteY8788" fmla="*/ 2522678 h 6858079"/>
              <a:gd name="connsiteX8789" fmla="*/ 11698418 w 12192000"/>
              <a:gd name="connsiteY8789" fmla="*/ 2622932 h 6858079"/>
              <a:gd name="connsiteX8790" fmla="*/ 11704905 w 12192000"/>
              <a:gd name="connsiteY8790" fmla="*/ 2633751 h 6858079"/>
              <a:gd name="connsiteX8791" fmla="*/ 11727973 w 12192000"/>
              <a:gd name="connsiteY8791" fmla="*/ 2696861 h 6858079"/>
              <a:gd name="connsiteX8792" fmla="*/ 11780955 w 12192000"/>
              <a:gd name="connsiteY8792" fmla="*/ 2728956 h 6858079"/>
              <a:gd name="connsiteX8793" fmla="*/ 11911069 w 12192000"/>
              <a:gd name="connsiteY8793" fmla="*/ 2725350 h 6858079"/>
              <a:gd name="connsiteX8794" fmla="*/ 11922603 w 12192000"/>
              <a:gd name="connsiteY8794" fmla="*/ 2725711 h 6858079"/>
              <a:gd name="connsiteX8795" fmla="*/ 11927289 w 12192000"/>
              <a:gd name="connsiteY8795" fmla="*/ 2730760 h 6858079"/>
              <a:gd name="connsiteX8796" fmla="*/ 11927649 w 12192000"/>
              <a:gd name="connsiteY8796" fmla="*/ 2731482 h 6858079"/>
              <a:gd name="connsiteX8797" fmla="*/ 11928731 w 12192000"/>
              <a:gd name="connsiteY8797" fmla="*/ 2734367 h 6858079"/>
              <a:gd name="connsiteX8798" fmla="*/ 11951078 w 12192000"/>
              <a:gd name="connsiteY8798" fmla="*/ 2797115 h 6858079"/>
              <a:gd name="connsiteX8799" fmla="*/ 11970181 w 12192000"/>
              <a:gd name="connsiteY8799" fmla="*/ 2820916 h 6858079"/>
              <a:gd name="connsiteX8800" fmla="*/ 11968018 w 12192000"/>
              <a:gd name="connsiteY8800" fmla="*/ 2776198 h 6858079"/>
              <a:gd name="connsiteX8801" fmla="*/ 12005142 w 12192000"/>
              <a:gd name="connsiteY8801" fmla="*/ 2722105 h 6858079"/>
              <a:gd name="connsiteX8802" fmla="*/ 12006944 w 12192000"/>
              <a:gd name="connsiteY8802" fmla="*/ 2721022 h 6858079"/>
              <a:gd name="connsiteX8803" fmla="*/ 12017756 w 12192000"/>
              <a:gd name="connsiteY8803" fmla="*/ 2719220 h 6858079"/>
              <a:gd name="connsiteX8804" fmla="*/ 12019199 w 12192000"/>
              <a:gd name="connsiteY8804" fmla="*/ 2721744 h 6858079"/>
              <a:gd name="connsiteX8805" fmla="*/ 12023163 w 12192000"/>
              <a:gd name="connsiteY8805" fmla="*/ 2728596 h 6858079"/>
              <a:gd name="connsiteX8806" fmla="*/ 12138860 w 12192000"/>
              <a:gd name="connsiteY8806" fmla="*/ 2780887 h 6858079"/>
              <a:gd name="connsiteX8807" fmla="*/ 12192000 w 12192000"/>
              <a:gd name="connsiteY8807" fmla="*/ 2764203 h 6858079"/>
              <a:gd name="connsiteX8808" fmla="*/ 12192000 w 12192000"/>
              <a:gd name="connsiteY8808" fmla="*/ 2793244 h 6858079"/>
              <a:gd name="connsiteX8809" fmla="*/ 12132012 w 12192000"/>
              <a:gd name="connsiteY8809" fmla="*/ 2807574 h 6858079"/>
              <a:gd name="connsiteX8810" fmla="*/ 12050556 w 12192000"/>
              <a:gd name="connsiteY8810" fmla="*/ 2783772 h 6858079"/>
              <a:gd name="connsiteX8811" fmla="*/ 12013792 w 12192000"/>
              <a:gd name="connsiteY8811" fmla="*/ 2744463 h 6858079"/>
              <a:gd name="connsiteX8812" fmla="*/ 11988202 w 12192000"/>
              <a:gd name="connsiteY8812" fmla="*/ 2784493 h 6858079"/>
              <a:gd name="connsiteX8813" fmla="*/ 11995410 w 12192000"/>
              <a:gd name="connsiteY8813" fmla="*/ 2851209 h 6858079"/>
              <a:gd name="connsiteX8814" fmla="*/ 11987120 w 12192000"/>
              <a:gd name="connsiteY8814" fmla="*/ 2856258 h 6858079"/>
              <a:gd name="connsiteX8815" fmla="*/ 11985318 w 12192000"/>
              <a:gd name="connsiteY8815" fmla="*/ 2855176 h 6858079"/>
              <a:gd name="connsiteX8816" fmla="*/ 11936300 w 12192000"/>
              <a:gd name="connsiteY8816" fmla="*/ 2810819 h 6858079"/>
              <a:gd name="connsiteX8817" fmla="*/ 11914314 w 12192000"/>
              <a:gd name="connsiteY8817" fmla="*/ 2757085 h 6858079"/>
              <a:gd name="connsiteX8818" fmla="*/ 11760771 w 12192000"/>
              <a:gd name="connsiteY8818" fmla="*/ 2752037 h 6858079"/>
              <a:gd name="connsiteX8819" fmla="*/ 11685082 w 12192000"/>
              <a:gd name="connsiteY8819" fmla="*/ 2636997 h 6858079"/>
              <a:gd name="connsiteX8820" fmla="*/ 11549202 w 12192000"/>
              <a:gd name="connsiteY8820" fmla="*/ 2534940 h 6858079"/>
              <a:gd name="connsiteX8821" fmla="*/ 11541272 w 12192000"/>
              <a:gd name="connsiteY8821" fmla="*/ 2519433 h 6858079"/>
              <a:gd name="connsiteX8822" fmla="*/ 11519286 w 12192000"/>
              <a:gd name="connsiteY8822" fmla="*/ 2534219 h 6858079"/>
              <a:gd name="connsiteX8823" fmla="*/ 11515682 w 12192000"/>
              <a:gd name="connsiteY8823" fmla="*/ 2528088 h 6858079"/>
              <a:gd name="connsiteX8824" fmla="*/ 11537307 w 12192000"/>
              <a:gd name="connsiteY8824" fmla="*/ 2510778 h 6858079"/>
              <a:gd name="connsiteX8825" fmla="*/ 11533343 w 12192000"/>
              <a:gd name="connsiteY8825" fmla="*/ 2501041 h 6858079"/>
              <a:gd name="connsiteX8826" fmla="*/ 11503788 w 12192000"/>
              <a:gd name="connsiteY8826" fmla="*/ 2528088 h 6858079"/>
              <a:gd name="connsiteX8827" fmla="*/ 11499823 w 12192000"/>
              <a:gd name="connsiteY8827" fmla="*/ 2524121 h 6858079"/>
              <a:gd name="connsiteX8828" fmla="*/ 11531541 w 12192000"/>
              <a:gd name="connsiteY8828" fmla="*/ 2494189 h 6858079"/>
              <a:gd name="connsiteX8829" fmla="*/ 11537668 w 12192000"/>
              <a:gd name="connsiteY8829" fmla="*/ 2340923 h 6858079"/>
              <a:gd name="connsiteX8830" fmla="*/ 11670666 w 12192000"/>
              <a:gd name="connsiteY8830" fmla="*/ 2197755 h 6858079"/>
              <a:gd name="connsiteX8831" fmla="*/ 11825649 w 12192000"/>
              <a:gd name="connsiteY8831" fmla="*/ 2189099 h 6858079"/>
              <a:gd name="connsiteX8832" fmla="*/ 11838985 w 12192000"/>
              <a:gd name="connsiteY8832" fmla="*/ 2128153 h 6858079"/>
              <a:gd name="connsiteX8833" fmla="*/ 11894851 w 12192000"/>
              <a:gd name="connsiteY8833" fmla="*/ 2043406 h 6858079"/>
              <a:gd name="connsiteX8834" fmla="*/ 12079029 w 12192000"/>
              <a:gd name="connsiteY8834" fmla="*/ 1970920 h 6858079"/>
              <a:gd name="connsiteX8835" fmla="*/ 12129506 w 12192000"/>
              <a:gd name="connsiteY8835" fmla="*/ 1970475 h 6858079"/>
              <a:gd name="connsiteX8836" fmla="*/ 482545 w 12192000"/>
              <a:gd name="connsiteY8836" fmla="*/ 1970011 h 6858079"/>
              <a:gd name="connsiteX8837" fmla="*/ 485724 w 12192000"/>
              <a:gd name="connsiteY8837" fmla="*/ 1970011 h 6858079"/>
              <a:gd name="connsiteX8838" fmla="*/ 503891 w 12192000"/>
              <a:gd name="connsiteY8838" fmla="*/ 2009137 h 6858079"/>
              <a:gd name="connsiteX8839" fmla="*/ 535229 w 12192000"/>
              <a:gd name="connsiteY8839" fmla="*/ 2044121 h 6858079"/>
              <a:gd name="connsiteX8840" fmla="*/ 531141 w 12192000"/>
              <a:gd name="connsiteY8840" fmla="*/ 2050105 h 6858079"/>
              <a:gd name="connsiteX8841" fmla="*/ 498441 w 12192000"/>
              <a:gd name="connsiteY8841" fmla="*/ 2012359 h 6858079"/>
              <a:gd name="connsiteX8842" fmla="*/ 482545 w 12192000"/>
              <a:gd name="connsiteY8842" fmla="*/ 1970011 h 6858079"/>
              <a:gd name="connsiteX8843" fmla="*/ 890242 w 12192000"/>
              <a:gd name="connsiteY8843" fmla="*/ 1953156 h 6858079"/>
              <a:gd name="connsiteX8844" fmla="*/ 894922 w 12192000"/>
              <a:gd name="connsiteY8844" fmla="*/ 1957775 h 6858079"/>
              <a:gd name="connsiteX8845" fmla="*/ 859828 w 12192000"/>
              <a:gd name="connsiteY8845" fmla="*/ 1984570 h 6858079"/>
              <a:gd name="connsiteX8846" fmla="*/ 857489 w 12192000"/>
              <a:gd name="connsiteY8846" fmla="*/ 1981798 h 6858079"/>
              <a:gd name="connsiteX8847" fmla="*/ 890242 w 12192000"/>
              <a:gd name="connsiteY8847" fmla="*/ 1953156 h 6858079"/>
              <a:gd name="connsiteX8848" fmla="*/ 886932 w 12192000"/>
              <a:gd name="connsiteY8848" fmla="*/ 1938535 h 6858079"/>
              <a:gd name="connsiteX8849" fmla="*/ 891437 w 12192000"/>
              <a:gd name="connsiteY8849" fmla="*/ 1943215 h 6858079"/>
              <a:gd name="connsiteX8850" fmla="*/ 863502 w 12192000"/>
              <a:gd name="connsiteY8850" fmla="*/ 1964739 h 6858079"/>
              <a:gd name="connsiteX8851" fmla="*/ 862602 w 12192000"/>
              <a:gd name="connsiteY8851" fmla="*/ 1963335 h 6858079"/>
              <a:gd name="connsiteX8852" fmla="*/ 886932 w 12192000"/>
              <a:gd name="connsiteY8852" fmla="*/ 1938535 h 6858079"/>
              <a:gd name="connsiteX8853" fmla="*/ 490655 w 12192000"/>
              <a:gd name="connsiteY8853" fmla="*/ 1937104 h 6858079"/>
              <a:gd name="connsiteX8854" fmla="*/ 492470 w 12192000"/>
              <a:gd name="connsiteY8854" fmla="*/ 1937104 h 6858079"/>
              <a:gd name="connsiteX8855" fmla="*/ 515600 w 12192000"/>
              <a:gd name="connsiteY8855" fmla="*/ 2001729 h 6858079"/>
              <a:gd name="connsiteX8856" fmla="*/ 537822 w 12192000"/>
              <a:gd name="connsiteY8856" fmla="*/ 2030605 h 6858079"/>
              <a:gd name="connsiteX8857" fmla="*/ 556417 w 12192000"/>
              <a:gd name="connsiteY8857" fmla="*/ 2046189 h 6858079"/>
              <a:gd name="connsiteX8858" fmla="*/ 550975 w 12192000"/>
              <a:gd name="connsiteY8858" fmla="*/ 2051688 h 6858079"/>
              <a:gd name="connsiteX8859" fmla="*/ 526031 w 12192000"/>
              <a:gd name="connsiteY8859" fmla="*/ 2027397 h 6858079"/>
              <a:gd name="connsiteX8860" fmla="*/ 507436 w 12192000"/>
              <a:gd name="connsiteY8860" fmla="*/ 2000355 h 6858079"/>
              <a:gd name="connsiteX8861" fmla="*/ 490655 w 12192000"/>
              <a:gd name="connsiteY8861" fmla="*/ 1937104 h 6858079"/>
              <a:gd name="connsiteX8862" fmla="*/ 11264008 w 12192000"/>
              <a:gd name="connsiteY8862" fmla="*/ 1925136 h 6858079"/>
              <a:gd name="connsiteX8863" fmla="*/ 11247054 w 12192000"/>
              <a:gd name="connsiteY8863" fmla="*/ 1983202 h 6858079"/>
              <a:gd name="connsiteX8864" fmla="*/ 11305850 w 12192000"/>
              <a:gd name="connsiteY8864" fmla="*/ 2017103 h 6858079"/>
              <a:gd name="connsiteX8865" fmla="*/ 11440035 w 12192000"/>
              <a:gd name="connsiteY8865" fmla="*/ 2038021 h 6858079"/>
              <a:gd name="connsiteX8866" fmla="*/ 11553660 w 12192000"/>
              <a:gd name="connsiteY8866" fmla="*/ 2024677 h 6858079"/>
              <a:gd name="connsiteX8867" fmla="*/ 11590813 w 12192000"/>
              <a:gd name="connsiteY8867" fmla="*/ 1989333 h 6858079"/>
              <a:gd name="connsiteX8868" fmla="*/ 11587927 w 12192000"/>
              <a:gd name="connsiteY8868" fmla="*/ 1949661 h 6858079"/>
              <a:gd name="connsiteX8869" fmla="*/ 11564842 w 12192000"/>
              <a:gd name="connsiteY8869" fmla="*/ 1975989 h 6858079"/>
              <a:gd name="connsiteX8870" fmla="*/ 11430296 w 12192000"/>
              <a:gd name="connsiteY8870" fmla="*/ 2002677 h 6858079"/>
              <a:gd name="connsiteX8871" fmla="*/ 11289618 w 12192000"/>
              <a:gd name="connsiteY8871" fmla="*/ 1959399 h 6858079"/>
              <a:gd name="connsiteX8872" fmla="*/ 11264008 w 12192000"/>
              <a:gd name="connsiteY8872" fmla="*/ 1925136 h 6858079"/>
              <a:gd name="connsiteX8873" fmla="*/ 887157 w 12192000"/>
              <a:gd name="connsiteY8873" fmla="*/ 1924464 h 6858079"/>
              <a:gd name="connsiteX8874" fmla="*/ 889860 w 12192000"/>
              <a:gd name="connsiteY8874" fmla="*/ 1928519 h 6858079"/>
              <a:gd name="connsiteX8875" fmla="*/ 881299 w 12192000"/>
              <a:gd name="connsiteY8875" fmla="*/ 1935728 h 6858079"/>
              <a:gd name="connsiteX8876" fmla="*/ 871386 w 12192000"/>
              <a:gd name="connsiteY8876" fmla="*/ 1942036 h 6858079"/>
              <a:gd name="connsiteX8877" fmla="*/ 869133 w 12192000"/>
              <a:gd name="connsiteY8877" fmla="*/ 1939783 h 6858079"/>
              <a:gd name="connsiteX8878" fmla="*/ 878596 w 12192000"/>
              <a:gd name="connsiteY8878" fmla="*/ 1932124 h 6858079"/>
              <a:gd name="connsiteX8879" fmla="*/ 887157 w 12192000"/>
              <a:gd name="connsiteY8879" fmla="*/ 1924464 h 6858079"/>
              <a:gd name="connsiteX8880" fmla="*/ 647340 w 12192000"/>
              <a:gd name="connsiteY8880" fmla="*/ 1920414 h 6858079"/>
              <a:gd name="connsiteX8881" fmla="*/ 661191 w 12192000"/>
              <a:gd name="connsiteY8881" fmla="*/ 1942184 h 6858079"/>
              <a:gd name="connsiteX8882" fmla="*/ 684278 w 12192000"/>
              <a:gd name="connsiteY8882" fmla="*/ 1946720 h 6858079"/>
              <a:gd name="connsiteX8883" fmla="*/ 684278 w 12192000"/>
              <a:gd name="connsiteY8883" fmla="*/ 1953523 h 6858079"/>
              <a:gd name="connsiteX8884" fmla="*/ 645032 w 12192000"/>
              <a:gd name="connsiteY8884" fmla="*/ 1920868 h 6858079"/>
              <a:gd name="connsiteX8885" fmla="*/ 647340 w 12192000"/>
              <a:gd name="connsiteY8885" fmla="*/ 1920414 h 6858079"/>
              <a:gd name="connsiteX8886" fmla="*/ 889525 w 12192000"/>
              <a:gd name="connsiteY8886" fmla="*/ 1913252 h 6858079"/>
              <a:gd name="connsiteX8887" fmla="*/ 892372 w 12192000"/>
              <a:gd name="connsiteY8887" fmla="*/ 1917885 h 6858079"/>
              <a:gd name="connsiteX8888" fmla="*/ 877661 w 12192000"/>
              <a:gd name="connsiteY8888" fmla="*/ 1926228 h 6858079"/>
              <a:gd name="connsiteX8889" fmla="*/ 875763 w 12192000"/>
              <a:gd name="connsiteY8889" fmla="*/ 1922984 h 6858079"/>
              <a:gd name="connsiteX8890" fmla="*/ 889525 w 12192000"/>
              <a:gd name="connsiteY8890" fmla="*/ 1913252 h 6858079"/>
              <a:gd name="connsiteX8891" fmla="*/ 652205 w 12192000"/>
              <a:gd name="connsiteY8891" fmla="*/ 1900597 h 6858079"/>
              <a:gd name="connsiteX8892" fmla="*/ 654491 w 12192000"/>
              <a:gd name="connsiteY8892" fmla="*/ 1900597 h 6858079"/>
              <a:gd name="connsiteX8893" fmla="*/ 661349 w 12192000"/>
              <a:gd name="connsiteY8893" fmla="*/ 1926542 h 6858079"/>
              <a:gd name="connsiteX8894" fmla="*/ 689238 w 12192000"/>
              <a:gd name="connsiteY8894" fmla="*/ 1932460 h 6858079"/>
              <a:gd name="connsiteX8895" fmla="*/ 692438 w 12192000"/>
              <a:gd name="connsiteY8895" fmla="*/ 1938377 h 6858079"/>
              <a:gd name="connsiteX8896" fmla="*/ 659519 w 12192000"/>
              <a:gd name="connsiteY8896" fmla="*/ 1934280 h 6858079"/>
              <a:gd name="connsiteX8897" fmla="*/ 652205 w 12192000"/>
              <a:gd name="connsiteY8897" fmla="*/ 1900597 h 6858079"/>
              <a:gd name="connsiteX8898" fmla="*/ 106518 w 12192000"/>
              <a:gd name="connsiteY8898" fmla="*/ 1884138 h 6858079"/>
              <a:gd name="connsiteX8899" fmla="*/ 104390 w 12192000"/>
              <a:gd name="connsiteY8899" fmla="*/ 1884564 h 6858079"/>
              <a:gd name="connsiteX8900" fmla="*/ 20509 w 12192000"/>
              <a:gd name="connsiteY8900" fmla="*/ 1930563 h 6858079"/>
              <a:gd name="connsiteX8901" fmla="*/ 3478 w 12192000"/>
              <a:gd name="connsiteY8901" fmla="*/ 1975283 h 6858079"/>
              <a:gd name="connsiteX8902" fmla="*/ 4329 w 12192000"/>
              <a:gd name="connsiteY8902" fmla="*/ 1999986 h 6858079"/>
              <a:gd name="connsiteX8903" fmla="*/ 8587 w 12192000"/>
              <a:gd name="connsiteY8903" fmla="*/ 2025540 h 6858079"/>
              <a:gd name="connsiteX8904" fmla="*/ 10716 w 12192000"/>
              <a:gd name="connsiteY8904" fmla="*/ 2028948 h 6858079"/>
              <a:gd name="connsiteX8905" fmla="*/ 70327 w 12192000"/>
              <a:gd name="connsiteY8905" fmla="*/ 2079206 h 6858079"/>
              <a:gd name="connsiteX8906" fmla="*/ 108648 w 12192000"/>
              <a:gd name="connsiteY8906" fmla="*/ 2084743 h 6858079"/>
              <a:gd name="connsiteX8907" fmla="*/ 197638 w 12192000"/>
              <a:gd name="connsiteY8907" fmla="*/ 2025967 h 6858079"/>
              <a:gd name="connsiteX8908" fmla="*/ 193807 w 12192000"/>
              <a:gd name="connsiteY8908" fmla="*/ 1928858 h 6858079"/>
              <a:gd name="connsiteX8909" fmla="*/ 106518 w 12192000"/>
              <a:gd name="connsiteY8909" fmla="*/ 1884138 h 6858079"/>
              <a:gd name="connsiteX8910" fmla="*/ 11300078 w 12192000"/>
              <a:gd name="connsiteY8910" fmla="*/ 1879333 h 6858079"/>
              <a:gd name="connsiteX8911" fmla="*/ 11287454 w 12192000"/>
              <a:gd name="connsiteY8911" fmla="*/ 1936316 h 6858079"/>
              <a:gd name="connsiteX8912" fmla="*/ 11333625 w 12192000"/>
              <a:gd name="connsiteY8912" fmla="*/ 1966972 h 6858079"/>
              <a:gd name="connsiteX8913" fmla="*/ 11440035 w 12192000"/>
              <a:gd name="connsiteY8913" fmla="*/ 1985365 h 6858079"/>
              <a:gd name="connsiteX8914" fmla="*/ 11538149 w 12192000"/>
              <a:gd name="connsiteY8914" fmla="*/ 1970940 h 6858079"/>
              <a:gd name="connsiteX8915" fmla="*/ 11574220 w 12192000"/>
              <a:gd name="connsiteY8915" fmla="*/ 1938120 h 6858079"/>
              <a:gd name="connsiteX8916" fmla="*/ 11565563 w 12192000"/>
              <a:gd name="connsiteY8916" fmla="*/ 1895202 h 6858079"/>
              <a:gd name="connsiteX8917" fmla="*/ 11559431 w 12192000"/>
              <a:gd name="connsiteY8917" fmla="*/ 1913235 h 6858079"/>
              <a:gd name="connsiteX8918" fmla="*/ 11557988 w 12192000"/>
              <a:gd name="connsiteY8918" fmla="*/ 1915039 h 6858079"/>
              <a:gd name="connsiteX8919" fmla="*/ 11486567 w 12192000"/>
              <a:gd name="connsiteY8919" fmla="*/ 1946054 h 6858079"/>
              <a:gd name="connsiteX8920" fmla="*/ 11412981 w 12192000"/>
              <a:gd name="connsiteY8920" fmla="*/ 1950743 h 6858079"/>
              <a:gd name="connsiteX8921" fmla="*/ 11335067 w 12192000"/>
              <a:gd name="connsiteY8921" fmla="*/ 1930185 h 6858079"/>
              <a:gd name="connsiteX8922" fmla="*/ 11305489 w 12192000"/>
              <a:gd name="connsiteY8922" fmla="*/ 1911071 h 6858079"/>
              <a:gd name="connsiteX8923" fmla="*/ 11296832 w 12192000"/>
              <a:gd name="connsiteY8923" fmla="*/ 1899530 h 6858079"/>
              <a:gd name="connsiteX8924" fmla="*/ 11300078 w 12192000"/>
              <a:gd name="connsiteY8924" fmla="*/ 1879333 h 6858079"/>
              <a:gd name="connsiteX8925" fmla="*/ 10914444 w 12192000"/>
              <a:gd name="connsiteY8925" fmla="*/ 1876837 h 6858079"/>
              <a:gd name="connsiteX8926" fmla="*/ 10942015 w 12192000"/>
              <a:gd name="connsiteY8926" fmla="*/ 1880194 h 6858079"/>
              <a:gd name="connsiteX8927" fmla="*/ 10955307 w 12192000"/>
              <a:gd name="connsiteY8927" fmla="*/ 1878262 h 6858079"/>
              <a:gd name="connsiteX8928" fmla="*/ 10959674 w 12192000"/>
              <a:gd name="connsiteY8928" fmla="*/ 1877288 h 6858079"/>
              <a:gd name="connsiteX8929" fmla="*/ 10960252 w 12192000"/>
              <a:gd name="connsiteY8929" fmla="*/ 1880266 h 6858079"/>
              <a:gd name="connsiteX8930" fmla="*/ 10941865 w 12192000"/>
              <a:gd name="connsiteY8930" fmla="*/ 1883260 h 6858079"/>
              <a:gd name="connsiteX8931" fmla="*/ 10914186 w 12192000"/>
              <a:gd name="connsiteY8931" fmla="*/ 1878280 h 6858079"/>
              <a:gd name="connsiteX8932" fmla="*/ 10914444 w 12192000"/>
              <a:gd name="connsiteY8932" fmla="*/ 1876837 h 6858079"/>
              <a:gd name="connsiteX8933" fmla="*/ 10884550 w 12192000"/>
              <a:gd name="connsiteY8933" fmla="*/ 1859647 h 6858079"/>
              <a:gd name="connsiteX8934" fmla="*/ 10904457 w 12192000"/>
              <a:gd name="connsiteY8934" fmla="*/ 1866781 h 6858079"/>
              <a:gd name="connsiteX8935" fmla="*/ 10934033 w 12192000"/>
              <a:gd name="connsiteY8935" fmla="*/ 1871400 h 6858079"/>
              <a:gd name="connsiteX8936" fmla="*/ 10984027 w 12192000"/>
              <a:gd name="connsiteY8936" fmla="*/ 1862393 h 6858079"/>
              <a:gd name="connsiteX8937" fmla="*/ 10986041 w 12192000"/>
              <a:gd name="connsiteY8937" fmla="*/ 1865676 h 6858079"/>
              <a:gd name="connsiteX8938" fmla="*/ 10936412 w 12192000"/>
              <a:gd name="connsiteY8938" fmla="*/ 1874865 h 6858079"/>
              <a:gd name="connsiteX8939" fmla="*/ 10910398 w 12192000"/>
              <a:gd name="connsiteY8939" fmla="*/ 1871783 h 6858079"/>
              <a:gd name="connsiteX8940" fmla="*/ 10884461 w 12192000"/>
              <a:gd name="connsiteY8940" fmla="*/ 1860745 h 6858079"/>
              <a:gd name="connsiteX8941" fmla="*/ 10884550 w 12192000"/>
              <a:gd name="connsiteY8941" fmla="*/ 1859647 h 6858079"/>
              <a:gd name="connsiteX8942" fmla="*/ 10947501 w 12192000"/>
              <a:gd name="connsiteY8942" fmla="*/ 1841219 h 6858079"/>
              <a:gd name="connsiteX8943" fmla="*/ 10959089 w 12192000"/>
              <a:gd name="connsiteY8943" fmla="*/ 1853876 h 6858079"/>
              <a:gd name="connsiteX8944" fmla="*/ 10957001 w 12192000"/>
              <a:gd name="connsiteY8944" fmla="*/ 1855835 h 6858079"/>
              <a:gd name="connsiteX8945" fmla="*/ 10946046 w 12192000"/>
              <a:gd name="connsiteY8945" fmla="*/ 1842801 h 6858079"/>
              <a:gd name="connsiteX8946" fmla="*/ 10947501 w 12192000"/>
              <a:gd name="connsiteY8946" fmla="*/ 1841219 h 6858079"/>
              <a:gd name="connsiteX8947" fmla="*/ 10956079 w 12192000"/>
              <a:gd name="connsiteY8947" fmla="*/ 1840462 h 6858079"/>
              <a:gd name="connsiteX8948" fmla="*/ 10961096 w 12192000"/>
              <a:gd name="connsiteY8948" fmla="*/ 1844842 h 6858079"/>
              <a:gd name="connsiteX8949" fmla="*/ 10966389 w 12192000"/>
              <a:gd name="connsiteY8949" fmla="*/ 1850068 h 6858079"/>
              <a:gd name="connsiteX8950" fmla="*/ 10964887 w 12192000"/>
              <a:gd name="connsiteY8950" fmla="*/ 1852161 h 6858079"/>
              <a:gd name="connsiteX8951" fmla="*/ 10955048 w 12192000"/>
              <a:gd name="connsiteY8951" fmla="*/ 1841606 h 6858079"/>
              <a:gd name="connsiteX8952" fmla="*/ 10956079 w 12192000"/>
              <a:gd name="connsiteY8952" fmla="*/ 1840462 h 6858079"/>
              <a:gd name="connsiteX8953" fmla="*/ 10971597 w 12192000"/>
              <a:gd name="connsiteY8953" fmla="*/ 1839885 h 6858079"/>
              <a:gd name="connsiteX8954" fmla="*/ 10974682 w 12192000"/>
              <a:gd name="connsiteY8954" fmla="*/ 1842133 h 6858079"/>
              <a:gd name="connsiteX8955" fmla="*/ 10977140 w 12192000"/>
              <a:gd name="connsiteY8955" fmla="*/ 1844309 h 6858079"/>
              <a:gd name="connsiteX8956" fmla="*/ 10975643 w 12192000"/>
              <a:gd name="connsiteY8956" fmla="*/ 1846438 h 6858079"/>
              <a:gd name="connsiteX8957" fmla="*/ 10970467 w 12192000"/>
              <a:gd name="connsiteY8957" fmla="*/ 1841717 h 6858079"/>
              <a:gd name="connsiteX8958" fmla="*/ 10971597 w 12192000"/>
              <a:gd name="connsiteY8958" fmla="*/ 1839885 h 6858079"/>
              <a:gd name="connsiteX8959" fmla="*/ 10964020 w 12192000"/>
              <a:gd name="connsiteY8959" fmla="*/ 1839605 h 6858079"/>
              <a:gd name="connsiteX8960" fmla="*/ 10973513 w 12192000"/>
              <a:gd name="connsiteY8960" fmla="*/ 1847832 h 6858079"/>
              <a:gd name="connsiteX8961" fmla="*/ 10972018 w 12192000"/>
              <a:gd name="connsiteY8961" fmla="*/ 1849904 h 6858079"/>
              <a:gd name="connsiteX8962" fmla="*/ 10962711 w 12192000"/>
              <a:gd name="connsiteY8962" fmla="*/ 1841301 h 6858079"/>
              <a:gd name="connsiteX8963" fmla="*/ 10964020 w 12192000"/>
              <a:gd name="connsiteY8963" fmla="*/ 1839605 h 6858079"/>
              <a:gd name="connsiteX8964" fmla="*/ 10938995 w 12192000"/>
              <a:gd name="connsiteY8964" fmla="*/ 1839230 h 6858079"/>
              <a:gd name="connsiteX8965" fmla="*/ 10949808 w 12192000"/>
              <a:gd name="connsiteY8965" fmla="*/ 1854352 h 6858079"/>
              <a:gd name="connsiteX8966" fmla="*/ 10947558 w 12192000"/>
              <a:gd name="connsiteY8966" fmla="*/ 1856186 h 6858079"/>
              <a:gd name="connsiteX8967" fmla="*/ 10937557 w 12192000"/>
              <a:gd name="connsiteY8967" fmla="*/ 1839878 h 6858079"/>
              <a:gd name="connsiteX8968" fmla="*/ 10938995 w 12192000"/>
              <a:gd name="connsiteY8968" fmla="*/ 1839230 h 6858079"/>
              <a:gd name="connsiteX8969" fmla="*/ 10977126 w 12192000"/>
              <a:gd name="connsiteY8969" fmla="*/ 1838814 h 6858079"/>
              <a:gd name="connsiteX8970" fmla="*/ 10981215 w 12192000"/>
              <a:gd name="connsiteY8970" fmla="*/ 1841959 h 6858079"/>
              <a:gd name="connsiteX8971" fmla="*/ 10980853 w 12192000"/>
              <a:gd name="connsiteY8971" fmla="*/ 1843566 h 6858079"/>
              <a:gd name="connsiteX8972" fmla="*/ 10979191 w 12192000"/>
              <a:gd name="connsiteY8972" fmla="*/ 1843412 h 6858079"/>
              <a:gd name="connsiteX8973" fmla="*/ 10977714 w 12192000"/>
              <a:gd name="connsiteY8973" fmla="*/ 1842009 h 6858079"/>
              <a:gd name="connsiteX8974" fmla="*/ 10976062 w 12192000"/>
              <a:gd name="connsiteY8974" fmla="*/ 1840520 h 6858079"/>
              <a:gd name="connsiteX8975" fmla="*/ 10977126 w 12192000"/>
              <a:gd name="connsiteY8975" fmla="*/ 1838814 h 6858079"/>
              <a:gd name="connsiteX8976" fmla="*/ 10927077 w 12192000"/>
              <a:gd name="connsiteY8976" fmla="*/ 1838114 h 6858079"/>
              <a:gd name="connsiteX8977" fmla="*/ 10940896 w 12192000"/>
              <a:gd name="connsiteY8977" fmla="*/ 1855542 h 6858079"/>
              <a:gd name="connsiteX8978" fmla="*/ 10938816 w 12192000"/>
              <a:gd name="connsiteY8978" fmla="*/ 1857886 h 6858079"/>
              <a:gd name="connsiteX8979" fmla="*/ 10926083 w 12192000"/>
              <a:gd name="connsiteY8979" fmla="*/ 1839195 h 6858079"/>
              <a:gd name="connsiteX8980" fmla="*/ 10927077 w 12192000"/>
              <a:gd name="connsiteY8980" fmla="*/ 1838114 h 6858079"/>
              <a:gd name="connsiteX8981" fmla="*/ 10918877 w 12192000"/>
              <a:gd name="connsiteY8981" fmla="*/ 1837303 h 6858079"/>
              <a:gd name="connsiteX8982" fmla="*/ 10931694 w 12192000"/>
              <a:gd name="connsiteY8982" fmla="*/ 1855898 h 6858079"/>
              <a:gd name="connsiteX8983" fmla="*/ 10929041 w 12192000"/>
              <a:gd name="connsiteY8983" fmla="*/ 1857583 h 6858079"/>
              <a:gd name="connsiteX8984" fmla="*/ 10917686 w 12192000"/>
              <a:gd name="connsiteY8984" fmla="*/ 1838790 h 6858079"/>
              <a:gd name="connsiteX8985" fmla="*/ 10918877 w 12192000"/>
              <a:gd name="connsiteY8985" fmla="*/ 1837303 h 6858079"/>
              <a:gd name="connsiteX8986" fmla="*/ 10982023 w 12192000"/>
              <a:gd name="connsiteY8986" fmla="*/ 1834655 h 6858079"/>
              <a:gd name="connsiteX8987" fmla="*/ 10986237 w 12192000"/>
              <a:gd name="connsiteY8987" fmla="*/ 1837415 h 6858079"/>
              <a:gd name="connsiteX8988" fmla="*/ 10984363 w 12192000"/>
              <a:gd name="connsiteY8988" fmla="*/ 1838942 h 6858079"/>
              <a:gd name="connsiteX8989" fmla="*/ 10982928 w 12192000"/>
              <a:gd name="connsiteY8989" fmla="*/ 1837783 h 6858079"/>
              <a:gd name="connsiteX8990" fmla="*/ 10981494 w 12192000"/>
              <a:gd name="connsiteY8990" fmla="*/ 1837072 h 6858079"/>
              <a:gd name="connsiteX8991" fmla="*/ 10980595 w 12192000"/>
              <a:gd name="connsiteY8991" fmla="*/ 1835733 h 6858079"/>
              <a:gd name="connsiteX8992" fmla="*/ 10982023 w 12192000"/>
              <a:gd name="connsiteY8992" fmla="*/ 1834655 h 6858079"/>
              <a:gd name="connsiteX8993" fmla="*/ 10897011 w 12192000"/>
              <a:gd name="connsiteY8993" fmla="*/ 1831459 h 6858079"/>
              <a:gd name="connsiteX8994" fmla="*/ 10898694 w 12192000"/>
              <a:gd name="connsiteY8994" fmla="*/ 1832005 h 6858079"/>
              <a:gd name="connsiteX8995" fmla="*/ 10909058 w 12192000"/>
              <a:gd name="connsiteY8995" fmla="*/ 1849382 h 6858079"/>
              <a:gd name="connsiteX8996" fmla="*/ 10906793 w 12192000"/>
              <a:gd name="connsiteY8996" fmla="*/ 1850799 h 6858079"/>
              <a:gd name="connsiteX8997" fmla="*/ 10896521 w 12192000"/>
              <a:gd name="connsiteY8997" fmla="*/ 1833236 h 6858079"/>
              <a:gd name="connsiteX8998" fmla="*/ 10897011 w 12192000"/>
              <a:gd name="connsiteY8998" fmla="*/ 1831459 h 6858079"/>
              <a:gd name="connsiteX8999" fmla="*/ 10890529 w 12192000"/>
              <a:gd name="connsiteY8999" fmla="*/ 1830513 h 6858079"/>
              <a:gd name="connsiteX9000" fmla="*/ 10897620 w 12192000"/>
              <a:gd name="connsiteY9000" fmla="*/ 1845394 h 6858079"/>
              <a:gd name="connsiteX9001" fmla="*/ 10895519 w 12192000"/>
              <a:gd name="connsiteY9001" fmla="*/ 1846439 h 6858079"/>
              <a:gd name="connsiteX9002" fmla="*/ 10888883 w 12192000"/>
              <a:gd name="connsiteY9002" fmla="*/ 1831552 h 6858079"/>
              <a:gd name="connsiteX9003" fmla="*/ 10890529 w 12192000"/>
              <a:gd name="connsiteY9003" fmla="*/ 1830513 h 6858079"/>
              <a:gd name="connsiteX9004" fmla="*/ 10963301 w 12192000"/>
              <a:gd name="connsiteY9004" fmla="*/ 1785951 h 6858079"/>
              <a:gd name="connsiteX9005" fmla="*/ 10963751 w 12192000"/>
              <a:gd name="connsiteY9005" fmla="*/ 1786844 h 6858079"/>
              <a:gd name="connsiteX9006" fmla="*/ 10963662 w 12192000"/>
              <a:gd name="connsiteY9006" fmla="*/ 1787023 h 6858079"/>
              <a:gd name="connsiteX9007" fmla="*/ 10963301 w 12192000"/>
              <a:gd name="connsiteY9007" fmla="*/ 1785951 h 6858079"/>
              <a:gd name="connsiteX9008" fmla="*/ 12184682 w 12192000"/>
              <a:gd name="connsiteY9008" fmla="*/ 1783529 h 6858079"/>
              <a:gd name="connsiteX9009" fmla="*/ 12187420 w 12192000"/>
              <a:gd name="connsiteY9009" fmla="*/ 1788190 h 6858079"/>
              <a:gd name="connsiteX9010" fmla="*/ 12167272 w 12192000"/>
              <a:gd name="connsiteY9010" fmla="*/ 1843250 h 6858079"/>
              <a:gd name="connsiteX9011" fmla="*/ 12157635 w 12192000"/>
              <a:gd name="connsiteY9011" fmla="*/ 1840215 h 6858079"/>
              <a:gd name="connsiteX9012" fmla="*/ 12179974 w 12192000"/>
              <a:gd name="connsiteY9012" fmla="*/ 1786022 h 6858079"/>
              <a:gd name="connsiteX9013" fmla="*/ 12184682 w 12192000"/>
              <a:gd name="connsiteY9013" fmla="*/ 1783529 h 6858079"/>
              <a:gd name="connsiteX9014" fmla="*/ 10959634 w 12192000"/>
              <a:gd name="connsiteY9014" fmla="*/ 1783210 h 6858079"/>
              <a:gd name="connsiteX9015" fmla="*/ 10960152 w 12192000"/>
              <a:gd name="connsiteY9015" fmla="*/ 1783970 h 6858079"/>
              <a:gd name="connsiteX9016" fmla="*/ 10958814 w 12192000"/>
              <a:gd name="connsiteY9016" fmla="*/ 1785316 h 6858079"/>
              <a:gd name="connsiteX9017" fmla="*/ 10958476 w 12192000"/>
              <a:gd name="connsiteY9017" fmla="*/ 1784646 h 6858079"/>
              <a:gd name="connsiteX9018" fmla="*/ 10959634 w 12192000"/>
              <a:gd name="connsiteY9018" fmla="*/ 1783210 h 6858079"/>
              <a:gd name="connsiteX9019" fmla="*/ 10952860 w 12192000"/>
              <a:gd name="connsiteY9019" fmla="*/ 1782348 h 6858079"/>
              <a:gd name="connsiteX9020" fmla="*/ 10954137 w 12192000"/>
              <a:gd name="connsiteY9020" fmla="*/ 1785347 h 6858079"/>
              <a:gd name="connsiteX9021" fmla="*/ 10953250 w 12192000"/>
              <a:gd name="connsiteY9021" fmla="*/ 1785616 h 6858079"/>
              <a:gd name="connsiteX9022" fmla="*/ 10952470 w 12192000"/>
              <a:gd name="connsiteY9022" fmla="*/ 1782628 h 6858079"/>
              <a:gd name="connsiteX9023" fmla="*/ 10952860 w 12192000"/>
              <a:gd name="connsiteY9023" fmla="*/ 1782348 h 6858079"/>
              <a:gd name="connsiteX9024" fmla="*/ 10966299 w 12192000"/>
              <a:gd name="connsiteY9024" fmla="*/ 1782317 h 6858079"/>
              <a:gd name="connsiteX9025" fmla="*/ 10967509 w 12192000"/>
              <a:gd name="connsiteY9025" fmla="*/ 1782917 h 6858079"/>
              <a:gd name="connsiteX9026" fmla="*/ 10967339 w 12192000"/>
              <a:gd name="connsiteY9026" fmla="*/ 1783695 h 6858079"/>
              <a:gd name="connsiteX9027" fmla="*/ 10965611 w 12192000"/>
              <a:gd name="connsiteY9027" fmla="*/ 1782837 h 6858079"/>
              <a:gd name="connsiteX9028" fmla="*/ 10966299 w 12192000"/>
              <a:gd name="connsiteY9028" fmla="*/ 1782317 h 6858079"/>
              <a:gd name="connsiteX9029" fmla="*/ 10818935 w 12192000"/>
              <a:gd name="connsiteY9029" fmla="*/ 1779753 h 6858079"/>
              <a:gd name="connsiteX9030" fmla="*/ 10820691 w 12192000"/>
              <a:gd name="connsiteY9030" fmla="*/ 1779759 h 6858079"/>
              <a:gd name="connsiteX9031" fmla="*/ 10828739 w 12192000"/>
              <a:gd name="connsiteY9031" fmla="*/ 1787324 h 6858079"/>
              <a:gd name="connsiteX9032" fmla="*/ 10837151 w 12192000"/>
              <a:gd name="connsiteY9032" fmla="*/ 1795070 h 6858079"/>
              <a:gd name="connsiteX9033" fmla="*/ 10836529 w 12192000"/>
              <a:gd name="connsiteY9033" fmla="*/ 1796324 h 6858079"/>
              <a:gd name="connsiteX9034" fmla="*/ 10826855 w 12192000"/>
              <a:gd name="connsiteY9034" fmla="*/ 1789292 h 6858079"/>
              <a:gd name="connsiteX9035" fmla="*/ 10818624 w 12192000"/>
              <a:gd name="connsiteY9035" fmla="*/ 1781637 h 6858079"/>
              <a:gd name="connsiteX9036" fmla="*/ 10818935 w 12192000"/>
              <a:gd name="connsiteY9036" fmla="*/ 1779753 h 6858079"/>
              <a:gd name="connsiteX9037" fmla="*/ 10973994 w 12192000"/>
              <a:gd name="connsiteY9037" fmla="*/ 1778094 h 6858079"/>
              <a:gd name="connsiteX9038" fmla="*/ 10975491 w 12192000"/>
              <a:gd name="connsiteY9038" fmla="*/ 1778549 h 6858079"/>
              <a:gd name="connsiteX9039" fmla="*/ 10975033 w 12192000"/>
              <a:gd name="connsiteY9039" fmla="*/ 1779471 h 6858079"/>
              <a:gd name="connsiteX9040" fmla="*/ 10973595 w 12192000"/>
              <a:gd name="connsiteY9040" fmla="*/ 1779332 h 6858079"/>
              <a:gd name="connsiteX9041" fmla="*/ 10973994 w 12192000"/>
              <a:gd name="connsiteY9041" fmla="*/ 1778094 h 6858079"/>
              <a:gd name="connsiteX9042" fmla="*/ 10984952 w 12192000"/>
              <a:gd name="connsiteY9042" fmla="*/ 1776205 h 6858079"/>
              <a:gd name="connsiteX9043" fmla="*/ 10983366 w 12192000"/>
              <a:gd name="connsiteY9043" fmla="*/ 1779049 h 6858079"/>
              <a:gd name="connsiteX9044" fmla="*/ 10983689 w 12192000"/>
              <a:gd name="connsiteY9044" fmla="*/ 1778164 h 6858079"/>
              <a:gd name="connsiteX9045" fmla="*/ 10951353 w 12192000"/>
              <a:gd name="connsiteY9045" fmla="*/ 1776044 h 6858079"/>
              <a:gd name="connsiteX9046" fmla="*/ 10951881 w 12192000"/>
              <a:gd name="connsiteY9046" fmla="*/ 1776779 h 6858079"/>
              <a:gd name="connsiteX9047" fmla="*/ 10950044 w 12192000"/>
              <a:gd name="connsiteY9047" fmla="*/ 1778232 h 6858079"/>
              <a:gd name="connsiteX9048" fmla="*/ 10949685 w 12192000"/>
              <a:gd name="connsiteY9048" fmla="*/ 1778055 h 6858079"/>
              <a:gd name="connsiteX9049" fmla="*/ 10951353 w 12192000"/>
              <a:gd name="connsiteY9049" fmla="*/ 1776044 h 6858079"/>
              <a:gd name="connsiteX9050" fmla="*/ 10978776 w 12192000"/>
              <a:gd name="connsiteY9050" fmla="*/ 1775872 h 6858079"/>
              <a:gd name="connsiteX9051" fmla="*/ 10978869 w 12192000"/>
              <a:gd name="connsiteY9051" fmla="*/ 1776420 h 6858079"/>
              <a:gd name="connsiteX9052" fmla="*/ 10977983 w 12192000"/>
              <a:gd name="connsiteY9052" fmla="*/ 1776734 h 6858079"/>
              <a:gd name="connsiteX9053" fmla="*/ 10977889 w 12192000"/>
              <a:gd name="connsiteY9053" fmla="*/ 1776186 h 6858079"/>
              <a:gd name="connsiteX9054" fmla="*/ 10978776 w 12192000"/>
              <a:gd name="connsiteY9054" fmla="*/ 1775872 h 6858079"/>
              <a:gd name="connsiteX9055" fmla="*/ 10973224 w 12192000"/>
              <a:gd name="connsiteY9055" fmla="*/ 1774726 h 6858079"/>
              <a:gd name="connsiteX9056" fmla="*/ 10973467 w 12192000"/>
              <a:gd name="connsiteY9056" fmla="*/ 1775450 h 6858079"/>
              <a:gd name="connsiteX9057" fmla="*/ 10972744 w 12192000"/>
              <a:gd name="connsiteY9057" fmla="*/ 1775693 h 6858079"/>
              <a:gd name="connsiteX9058" fmla="*/ 10972580 w 12192000"/>
              <a:gd name="connsiteY9058" fmla="*/ 1774808 h 6858079"/>
              <a:gd name="connsiteX9059" fmla="*/ 10973224 w 12192000"/>
              <a:gd name="connsiteY9059" fmla="*/ 1774726 h 6858079"/>
              <a:gd name="connsiteX9060" fmla="*/ 10985021 w 12192000"/>
              <a:gd name="connsiteY9060" fmla="*/ 1774519 h 6858079"/>
              <a:gd name="connsiteX9061" fmla="*/ 10985030 w 12192000"/>
              <a:gd name="connsiteY9061" fmla="*/ 1774663 h 6858079"/>
              <a:gd name="connsiteX9062" fmla="*/ 10984930 w 12192000"/>
              <a:gd name="connsiteY9062" fmla="*/ 1774768 h 6858079"/>
              <a:gd name="connsiteX9063" fmla="*/ 10947199 w 12192000"/>
              <a:gd name="connsiteY9063" fmla="*/ 1772671 h 6858079"/>
              <a:gd name="connsiteX9064" fmla="*/ 10947399 w 12192000"/>
              <a:gd name="connsiteY9064" fmla="*/ 1773373 h 6858079"/>
              <a:gd name="connsiteX9065" fmla="*/ 10946252 w 12192000"/>
              <a:gd name="connsiteY9065" fmla="*/ 1774211 h 6858079"/>
              <a:gd name="connsiteX9066" fmla="*/ 10945892 w 12192000"/>
              <a:gd name="connsiteY9066" fmla="*/ 1773832 h 6858079"/>
              <a:gd name="connsiteX9067" fmla="*/ 10947199 w 12192000"/>
              <a:gd name="connsiteY9067" fmla="*/ 1772671 h 6858079"/>
              <a:gd name="connsiteX9068" fmla="*/ 11211017 w 12192000"/>
              <a:gd name="connsiteY9068" fmla="*/ 1771748 h 6858079"/>
              <a:gd name="connsiteX9069" fmla="*/ 11215046 w 12192000"/>
              <a:gd name="connsiteY9069" fmla="*/ 1773693 h 6858079"/>
              <a:gd name="connsiteX9070" fmla="*/ 11239307 w 12192000"/>
              <a:gd name="connsiteY9070" fmla="*/ 1826161 h 6858079"/>
              <a:gd name="connsiteX9071" fmla="*/ 11243652 w 12192000"/>
              <a:gd name="connsiteY9071" fmla="*/ 1875372 h 6858079"/>
              <a:gd name="connsiteX9072" fmla="*/ 11232427 w 12192000"/>
              <a:gd name="connsiteY9072" fmla="*/ 1875010 h 6858079"/>
              <a:gd name="connsiteX9073" fmla="*/ 11225184 w 12192000"/>
              <a:gd name="connsiteY9073" fmla="*/ 1816752 h 6858079"/>
              <a:gd name="connsiteX9074" fmla="*/ 11208890 w 12192000"/>
              <a:gd name="connsiteY9074" fmla="*/ 1775502 h 6858079"/>
              <a:gd name="connsiteX9075" fmla="*/ 11211017 w 12192000"/>
              <a:gd name="connsiteY9075" fmla="*/ 1771748 h 6858079"/>
              <a:gd name="connsiteX9076" fmla="*/ 10977446 w 12192000"/>
              <a:gd name="connsiteY9076" fmla="*/ 1770940 h 6858079"/>
              <a:gd name="connsiteX9077" fmla="*/ 10977749 w 12192000"/>
              <a:gd name="connsiteY9077" fmla="*/ 1771342 h 6858079"/>
              <a:gd name="connsiteX9078" fmla="*/ 10976580 w 12192000"/>
              <a:gd name="connsiteY9078" fmla="*/ 1773024 h 6858079"/>
              <a:gd name="connsiteX9079" fmla="*/ 10976311 w 12192000"/>
              <a:gd name="connsiteY9079" fmla="*/ 1772890 h 6858079"/>
              <a:gd name="connsiteX9080" fmla="*/ 10977446 w 12192000"/>
              <a:gd name="connsiteY9080" fmla="*/ 1770940 h 6858079"/>
              <a:gd name="connsiteX9081" fmla="*/ 10981503 w 12192000"/>
              <a:gd name="connsiteY9081" fmla="*/ 1770189 h 6858079"/>
              <a:gd name="connsiteX9082" fmla="*/ 10982075 w 12192000"/>
              <a:gd name="connsiteY9082" fmla="*/ 1770724 h 6858079"/>
              <a:gd name="connsiteX9083" fmla="*/ 10981306 w 12192000"/>
              <a:gd name="connsiteY9083" fmla="*/ 1771599 h 6858079"/>
              <a:gd name="connsiteX9084" fmla="*/ 10980903 w 12192000"/>
              <a:gd name="connsiteY9084" fmla="*/ 1771399 h 6858079"/>
              <a:gd name="connsiteX9085" fmla="*/ 10981503 w 12192000"/>
              <a:gd name="connsiteY9085" fmla="*/ 1770189 h 6858079"/>
              <a:gd name="connsiteX9086" fmla="*/ 10948924 w 12192000"/>
              <a:gd name="connsiteY9086" fmla="*/ 1768603 h 6858079"/>
              <a:gd name="connsiteX9087" fmla="*/ 10949692 w 12192000"/>
              <a:gd name="connsiteY9087" fmla="*/ 1769486 h 6858079"/>
              <a:gd name="connsiteX9088" fmla="*/ 10949292 w 12192000"/>
              <a:gd name="connsiteY9088" fmla="*/ 1770293 h 6858079"/>
              <a:gd name="connsiteX9089" fmla="*/ 10948302 w 12192000"/>
              <a:gd name="connsiteY9089" fmla="*/ 1769047 h 6858079"/>
              <a:gd name="connsiteX9090" fmla="*/ 10948924 w 12192000"/>
              <a:gd name="connsiteY9090" fmla="*/ 1768603 h 6858079"/>
              <a:gd name="connsiteX9091" fmla="*/ 10972893 w 12192000"/>
              <a:gd name="connsiteY9091" fmla="*/ 1768096 h 6858079"/>
              <a:gd name="connsiteX9092" fmla="*/ 10974345 w 12192000"/>
              <a:gd name="connsiteY9092" fmla="*/ 1768816 h 6858079"/>
              <a:gd name="connsiteX9093" fmla="*/ 10974079 w 12192000"/>
              <a:gd name="connsiteY9093" fmla="*/ 1769354 h 6858079"/>
              <a:gd name="connsiteX9094" fmla="*/ 10972627 w 12192000"/>
              <a:gd name="connsiteY9094" fmla="*/ 1768634 h 6858079"/>
              <a:gd name="connsiteX9095" fmla="*/ 10972893 w 12192000"/>
              <a:gd name="connsiteY9095" fmla="*/ 1768096 h 6858079"/>
              <a:gd name="connsiteX9096" fmla="*/ 10981679 w 12192000"/>
              <a:gd name="connsiteY9096" fmla="*/ 1767810 h 6858079"/>
              <a:gd name="connsiteX9097" fmla="*/ 10981872 w 12192000"/>
              <a:gd name="connsiteY9097" fmla="*/ 1768636 h 6858079"/>
              <a:gd name="connsiteX9098" fmla="*/ 10981243 w 12192000"/>
              <a:gd name="connsiteY9098" fmla="*/ 1768689 h 6858079"/>
              <a:gd name="connsiteX9099" fmla="*/ 10981049 w 12192000"/>
              <a:gd name="connsiteY9099" fmla="*/ 1767863 h 6858079"/>
              <a:gd name="connsiteX9100" fmla="*/ 10981679 w 12192000"/>
              <a:gd name="connsiteY9100" fmla="*/ 1767810 h 6858079"/>
              <a:gd name="connsiteX9101" fmla="*/ 10806895 w 12192000"/>
              <a:gd name="connsiteY9101" fmla="*/ 1766124 h 6858079"/>
              <a:gd name="connsiteX9102" fmla="*/ 10809203 w 12192000"/>
              <a:gd name="connsiteY9102" fmla="*/ 1766318 h 6858079"/>
              <a:gd name="connsiteX9103" fmla="*/ 10817488 w 12192000"/>
              <a:gd name="connsiteY9103" fmla="*/ 1776853 h 6858079"/>
              <a:gd name="connsiteX9104" fmla="*/ 10816552 w 12192000"/>
              <a:gd name="connsiteY9104" fmla="*/ 1777817 h 6858079"/>
              <a:gd name="connsiteX9105" fmla="*/ 10807910 w 12192000"/>
              <a:gd name="connsiteY9105" fmla="*/ 1769534 h 6858079"/>
              <a:gd name="connsiteX9106" fmla="*/ 10806790 w 12192000"/>
              <a:gd name="connsiteY9106" fmla="*/ 1768159 h 6858079"/>
              <a:gd name="connsiteX9107" fmla="*/ 10958147 w 12192000"/>
              <a:gd name="connsiteY9107" fmla="*/ 1765413 h 6858079"/>
              <a:gd name="connsiteX9108" fmla="*/ 10956451 w 12192000"/>
              <a:gd name="connsiteY9108" fmla="*/ 1772968 h 6858079"/>
              <a:gd name="connsiteX9109" fmla="*/ 10965135 w 12192000"/>
              <a:gd name="connsiteY9109" fmla="*/ 1776140 h 6858079"/>
              <a:gd name="connsiteX9110" fmla="*/ 10967099 w 12192000"/>
              <a:gd name="connsiteY9110" fmla="*/ 1767584 h 6858079"/>
              <a:gd name="connsiteX9111" fmla="*/ 10958330 w 12192000"/>
              <a:gd name="connsiteY9111" fmla="*/ 1765503 h 6858079"/>
              <a:gd name="connsiteX9112" fmla="*/ 10971216 w 12192000"/>
              <a:gd name="connsiteY9112" fmla="*/ 1764082 h 6858079"/>
              <a:gd name="connsiteX9113" fmla="*/ 10972123 w 12192000"/>
              <a:gd name="connsiteY9113" fmla="*/ 1764280 h 6858079"/>
              <a:gd name="connsiteX9114" fmla="*/ 10971924 w 12192000"/>
              <a:gd name="connsiteY9114" fmla="*/ 1765187 h 6858079"/>
              <a:gd name="connsiteX9115" fmla="*/ 10970816 w 12192000"/>
              <a:gd name="connsiteY9115" fmla="*/ 1764889 h 6858079"/>
              <a:gd name="connsiteX9116" fmla="*/ 10971216 w 12192000"/>
              <a:gd name="connsiteY9116" fmla="*/ 1764082 h 6858079"/>
              <a:gd name="connsiteX9117" fmla="*/ 10957592 w 12192000"/>
              <a:gd name="connsiteY9117" fmla="*/ 1763776 h 6858079"/>
              <a:gd name="connsiteX9118" fmla="*/ 10969746 w 12192000"/>
              <a:gd name="connsiteY9118" fmla="*/ 1767762 h 6858079"/>
              <a:gd name="connsiteX9119" fmla="*/ 10965785 w 12192000"/>
              <a:gd name="connsiteY9119" fmla="*/ 1778505 h 6858079"/>
              <a:gd name="connsiteX9120" fmla="*/ 10954448 w 12192000"/>
              <a:gd name="connsiteY9120" fmla="*/ 1773789 h 6858079"/>
              <a:gd name="connsiteX9121" fmla="*/ 10957230 w 12192000"/>
              <a:gd name="connsiteY9121" fmla="*/ 1764504 h 6858079"/>
              <a:gd name="connsiteX9122" fmla="*/ 10957592 w 12192000"/>
              <a:gd name="connsiteY9122" fmla="*/ 1763776 h 6858079"/>
              <a:gd name="connsiteX9123" fmla="*/ 612804 w 12192000"/>
              <a:gd name="connsiteY9123" fmla="*/ 1763385 h 6858079"/>
              <a:gd name="connsiteX9124" fmla="*/ 627059 w 12192000"/>
              <a:gd name="connsiteY9124" fmla="*/ 1771220 h 6858079"/>
              <a:gd name="connsiteX9125" fmla="*/ 626599 w 12192000"/>
              <a:gd name="connsiteY9125" fmla="*/ 1787808 h 6858079"/>
              <a:gd name="connsiteX9126" fmla="*/ 624759 w 12192000"/>
              <a:gd name="connsiteY9126" fmla="*/ 1790112 h 6858079"/>
              <a:gd name="connsiteX9127" fmla="*/ 619701 w 12192000"/>
              <a:gd name="connsiteY9127" fmla="*/ 1794720 h 6858079"/>
              <a:gd name="connsiteX9128" fmla="*/ 607745 w 12192000"/>
              <a:gd name="connsiteY9128" fmla="*/ 1800251 h 6858079"/>
              <a:gd name="connsiteX9129" fmla="*/ 602688 w 12192000"/>
              <a:gd name="connsiteY9129" fmla="*/ 1803016 h 6858079"/>
              <a:gd name="connsiteX9130" fmla="*/ 591651 w 12192000"/>
              <a:gd name="connsiteY9130" fmla="*/ 1810388 h 6858079"/>
              <a:gd name="connsiteX9131" fmla="*/ 575097 w 12192000"/>
              <a:gd name="connsiteY9131" fmla="*/ 1822369 h 6858079"/>
              <a:gd name="connsiteX9132" fmla="*/ 552106 w 12192000"/>
              <a:gd name="connsiteY9132" fmla="*/ 1852782 h 6858079"/>
              <a:gd name="connsiteX9133" fmla="*/ 547967 w 12192000"/>
              <a:gd name="connsiteY9133" fmla="*/ 1977663 h 6858079"/>
              <a:gd name="connsiteX9134" fmla="*/ 679480 w 12192000"/>
              <a:gd name="connsiteY9134" fmla="*/ 2056461 h 6858079"/>
              <a:gd name="connsiteX9135" fmla="*/ 745696 w 12192000"/>
              <a:gd name="connsiteY9135" fmla="*/ 2036186 h 6858079"/>
              <a:gd name="connsiteX9136" fmla="*/ 747995 w 12192000"/>
              <a:gd name="connsiteY9136" fmla="*/ 2034343 h 6858079"/>
              <a:gd name="connsiteX9137" fmla="*/ 794898 w 12192000"/>
              <a:gd name="connsiteY9137" fmla="*/ 1988261 h 6858079"/>
              <a:gd name="connsiteX9138" fmla="*/ 807314 w 12192000"/>
              <a:gd name="connsiteY9138" fmla="*/ 1929738 h 6858079"/>
              <a:gd name="connsiteX9139" fmla="*/ 771446 w 12192000"/>
              <a:gd name="connsiteY9139" fmla="*/ 1826517 h 6858079"/>
              <a:gd name="connsiteX9140" fmla="*/ 741097 w 12192000"/>
              <a:gd name="connsiteY9140" fmla="*/ 1801633 h 6858079"/>
              <a:gd name="connsiteX9141" fmla="*/ 737419 w 12192000"/>
              <a:gd name="connsiteY9141" fmla="*/ 1797024 h 6858079"/>
              <a:gd name="connsiteX9142" fmla="*/ 734660 w 12192000"/>
              <a:gd name="connsiteY9142" fmla="*/ 1793338 h 6858079"/>
              <a:gd name="connsiteX9143" fmla="*/ 735120 w 12192000"/>
              <a:gd name="connsiteY9143" fmla="*/ 1785504 h 6858079"/>
              <a:gd name="connsiteX9144" fmla="*/ 745696 w 12192000"/>
              <a:gd name="connsiteY9144" fmla="*/ 1774445 h 6858079"/>
              <a:gd name="connsiteX9145" fmla="*/ 746156 w 12192000"/>
              <a:gd name="connsiteY9145" fmla="*/ 1774445 h 6858079"/>
              <a:gd name="connsiteX9146" fmla="*/ 751674 w 12192000"/>
              <a:gd name="connsiteY9146" fmla="*/ 1772602 h 6858079"/>
              <a:gd name="connsiteX9147" fmla="*/ 752593 w 12192000"/>
              <a:gd name="connsiteY9147" fmla="*/ 1772602 h 6858079"/>
              <a:gd name="connsiteX9148" fmla="*/ 762250 w 12192000"/>
              <a:gd name="connsiteY9148" fmla="*/ 1776288 h 6858079"/>
              <a:gd name="connsiteX9149" fmla="*/ 768687 w 12192000"/>
              <a:gd name="connsiteY9149" fmla="*/ 1780436 h 6858079"/>
              <a:gd name="connsiteX9150" fmla="*/ 773285 w 12192000"/>
              <a:gd name="connsiteY9150" fmla="*/ 1784583 h 6858079"/>
              <a:gd name="connsiteX9151" fmla="*/ 774205 w 12192000"/>
              <a:gd name="connsiteY9151" fmla="*/ 1785044 h 6858079"/>
              <a:gd name="connsiteX9152" fmla="*/ 781103 w 12192000"/>
              <a:gd name="connsiteY9152" fmla="*/ 1790573 h 6858079"/>
              <a:gd name="connsiteX9153" fmla="*/ 836284 w 12192000"/>
              <a:gd name="connsiteY9153" fmla="*/ 1886423 h 6858079"/>
              <a:gd name="connsiteX9154" fmla="*/ 826167 w 12192000"/>
              <a:gd name="connsiteY9154" fmla="*/ 1999781 h 6858079"/>
              <a:gd name="connsiteX9155" fmla="*/ 734660 w 12192000"/>
              <a:gd name="connsiteY9155" fmla="*/ 2077659 h 6858079"/>
              <a:gd name="connsiteX9156" fmla="*/ 677181 w 12192000"/>
              <a:gd name="connsiteY9156" fmla="*/ 2087335 h 6858079"/>
              <a:gd name="connsiteX9157" fmla="*/ 532333 w 12192000"/>
              <a:gd name="connsiteY9157" fmla="*/ 2012684 h 6858079"/>
              <a:gd name="connsiteX9158" fmla="*/ 504744 w 12192000"/>
              <a:gd name="connsiteY9158" fmla="*/ 1896560 h 6858079"/>
              <a:gd name="connsiteX9159" fmla="*/ 559003 w 12192000"/>
              <a:gd name="connsiteY9159" fmla="*/ 1794259 h 6858079"/>
              <a:gd name="connsiteX9160" fmla="*/ 601768 w 12192000"/>
              <a:gd name="connsiteY9160" fmla="*/ 1766151 h 6858079"/>
              <a:gd name="connsiteX9161" fmla="*/ 604987 w 12192000"/>
              <a:gd name="connsiteY9161" fmla="*/ 1764769 h 6858079"/>
              <a:gd name="connsiteX9162" fmla="*/ 607745 w 12192000"/>
              <a:gd name="connsiteY9162" fmla="*/ 1764308 h 6858079"/>
              <a:gd name="connsiteX9163" fmla="*/ 612804 w 12192000"/>
              <a:gd name="connsiteY9163" fmla="*/ 1763385 h 6858079"/>
              <a:gd name="connsiteX9164" fmla="*/ 10956745 w 12192000"/>
              <a:gd name="connsiteY9164" fmla="*/ 1761852 h 6858079"/>
              <a:gd name="connsiteX9165" fmla="*/ 10957367 w 12192000"/>
              <a:gd name="connsiteY9165" fmla="*/ 1762624 h 6858079"/>
              <a:gd name="connsiteX9166" fmla="*/ 10955897 w 12192000"/>
              <a:gd name="connsiteY9166" fmla="*/ 1763055 h 6858079"/>
              <a:gd name="connsiteX9167" fmla="*/ 10955477 w 12192000"/>
              <a:gd name="connsiteY9167" fmla="*/ 1762382 h 6858079"/>
              <a:gd name="connsiteX9168" fmla="*/ 10956745 w 12192000"/>
              <a:gd name="connsiteY9168" fmla="*/ 1761852 h 6858079"/>
              <a:gd name="connsiteX9169" fmla="*/ 10950757 w 12192000"/>
              <a:gd name="connsiteY9169" fmla="*/ 1760538 h 6858079"/>
              <a:gd name="connsiteX9170" fmla="*/ 10951738 w 12192000"/>
              <a:gd name="connsiteY9170" fmla="*/ 1761599 h 6858079"/>
              <a:gd name="connsiteX9171" fmla="*/ 10951509 w 12192000"/>
              <a:gd name="connsiteY9171" fmla="*/ 1762060 h 6858079"/>
              <a:gd name="connsiteX9172" fmla="*/ 10950355 w 12192000"/>
              <a:gd name="connsiteY9172" fmla="*/ 1760913 h 6858079"/>
              <a:gd name="connsiteX9173" fmla="*/ 10950757 w 12192000"/>
              <a:gd name="connsiteY9173" fmla="*/ 1760538 h 6858079"/>
              <a:gd name="connsiteX9174" fmla="*/ 10797315 w 12192000"/>
              <a:gd name="connsiteY9174" fmla="*/ 1754959 h 6858079"/>
              <a:gd name="connsiteX9175" fmla="*/ 10799191 w 12192000"/>
              <a:gd name="connsiteY9175" fmla="*/ 1755410 h 6858079"/>
              <a:gd name="connsiteX9176" fmla="*/ 10801899 w 12192000"/>
              <a:gd name="connsiteY9176" fmla="*/ 1759312 h 6858079"/>
              <a:gd name="connsiteX9177" fmla="*/ 10803527 w 12192000"/>
              <a:gd name="connsiteY9177" fmla="*/ 1761825 h 6858079"/>
              <a:gd name="connsiteX9178" fmla="*/ 10802918 w 12192000"/>
              <a:gd name="connsiteY9178" fmla="*/ 1762162 h 6858079"/>
              <a:gd name="connsiteX9179" fmla="*/ 10801023 w 12192000"/>
              <a:gd name="connsiteY9179" fmla="*/ 1761084 h 6858079"/>
              <a:gd name="connsiteX9180" fmla="*/ 10797058 w 12192000"/>
              <a:gd name="connsiteY9180" fmla="*/ 1756221 h 6858079"/>
              <a:gd name="connsiteX9181" fmla="*/ 10953035 w 12192000"/>
              <a:gd name="connsiteY9181" fmla="*/ 1752016 h 6858079"/>
              <a:gd name="connsiteX9182" fmla="*/ 10954136 w 12192000"/>
              <a:gd name="connsiteY9182" fmla="*/ 1752562 h 6858079"/>
              <a:gd name="connsiteX9183" fmla="*/ 10954589 w 12192000"/>
              <a:gd name="connsiteY9183" fmla="*/ 1752110 h 6858079"/>
              <a:gd name="connsiteX9184" fmla="*/ 10955694 w 12192000"/>
              <a:gd name="connsiteY9184" fmla="*/ 1753110 h 6858079"/>
              <a:gd name="connsiteX9185" fmla="*/ 10957650 w 12192000"/>
              <a:gd name="connsiteY9185" fmla="*/ 1757468 h 6858079"/>
              <a:gd name="connsiteX9186" fmla="*/ 10962666 w 12192000"/>
              <a:gd name="connsiteY9186" fmla="*/ 1756116 h 6858079"/>
              <a:gd name="connsiteX9187" fmla="*/ 10964775 w 12192000"/>
              <a:gd name="connsiteY9187" fmla="*/ 1756936 h 6858079"/>
              <a:gd name="connsiteX9188" fmla="*/ 10967551 w 12192000"/>
              <a:gd name="connsiteY9188" fmla="*/ 1761024 h 6858079"/>
              <a:gd name="connsiteX9189" fmla="*/ 10971732 w 12192000"/>
              <a:gd name="connsiteY9189" fmla="*/ 1758128 h 6858079"/>
              <a:gd name="connsiteX9190" fmla="*/ 10973747 w 12192000"/>
              <a:gd name="connsiteY9190" fmla="*/ 1758676 h 6858079"/>
              <a:gd name="connsiteX9191" fmla="*/ 10973567 w 12192000"/>
              <a:gd name="connsiteY9191" fmla="*/ 1759038 h 6858079"/>
              <a:gd name="connsiteX9192" fmla="*/ 10976437 w 12192000"/>
              <a:gd name="connsiteY9192" fmla="*/ 1763398 h 6858079"/>
              <a:gd name="connsiteX9193" fmla="*/ 10983278 w 12192000"/>
              <a:gd name="connsiteY9193" fmla="*/ 1761596 h 6858079"/>
              <a:gd name="connsiteX9194" fmla="*/ 10985200 w 12192000"/>
              <a:gd name="connsiteY9194" fmla="*/ 1761871 h 6858079"/>
              <a:gd name="connsiteX9195" fmla="*/ 10987354 w 12192000"/>
              <a:gd name="connsiteY9195" fmla="*/ 1768135 h 6858079"/>
              <a:gd name="connsiteX9196" fmla="*/ 10985021 w 12192000"/>
              <a:gd name="connsiteY9196" fmla="*/ 1774519 h 6858079"/>
              <a:gd name="connsiteX9197" fmla="*/ 10984611 w 12192000"/>
              <a:gd name="connsiteY9197" fmla="*/ 1768130 h 6858079"/>
              <a:gd name="connsiteX9198" fmla="*/ 10984967 w 12192000"/>
              <a:gd name="connsiteY9198" fmla="*/ 1766951 h 6858079"/>
              <a:gd name="connsiteX9199" fmla="*/ 10983757 w 12192000"/>
              <a:gd name="connsiteY9199" fmla="*/ 1764318 h 6858079"/>
              <a:gd name="connsiteX9200" fmla="*/ 10975725 w 12192000"/>
              <a:gd name="connsiteY9200" fmla="*/ 1765755 h 6858079"/>
              <a:gd name="connsiteX9201" fmla="*/ 10972758 w 12192000"/>
              <a:gd name="connsiteY9201" fmla="*/ 1760670 h 6858079"/>
              <a:gd name="connsiteX9202" fmla="*/ 10966745 w 12192000"/>
              <a:gd name="connsiteY9202" fmla="*/ 1763109 h 6858079"/>
              <a:gd name="connsiteX9203" fmla="*/ 10962879 w 12192000"/>
              <a:gd name="connsiteY9203" fmla="*/ 1759836 h 6858079"/>
              <a:gd name="connsiteX9204" fmla="*/ 10953417 w 12192000"/>
              <a:gd name="connsiteY9204" fmla="*/ 1754013 h 6858079"/>
              <a:gd name="connsiteX9205" fmla="*/ 10945450 w 12192000"/>
              <a:gd name="connsiteY9205" fmla="*/ 1767306 h 6858079"/>
              <a:gd name="connsiteX9206" fmla="*/ 10942968 w 12192000"/>
              <a:gd name="connsiteY9206" fmla="*/ 1771448 h 6858079"/>
              <a:gd name="connsiteX9207" fmla="*/ 10953437 w 12192000"/>
              <a:gd name="connsiteY9207" fmla="*/ 1789940 h 6858079"/>
              <a:gd name="connsiteX9208" fmla="*/ 10953620 w 12192000"/>
              <a:gd name="connsiteY9208" fmla="*/ 1790031 h 6858079"/>
              <a:gd name="connsiteX9209" fmla="*/ 10953898 w 12192000"/>
              <a:gd name="connsiteY9209" fmla="*/ 1790395 h 6858079"/>
              <a:gd name="connsiteX9210" fmla="*/ 10955366 w 12192000"/>
              <a:gd name="connsiteY9210" fmla="*/ 1791123 h 6858079"/>
              <a:gd name="connsiteX9211" fmla="*/ 10958918 w 12192000"/>
              <a:gd name="connsiteY9211" fmla="*/ 1789496 h 6858079"/>
              <a:gd name="connsiteX9212" fmla="*/ 10964586 w 12192000"/>
              <a:gd name="connsiteY9212" fmla="*/ 1789597 h 6858079"/>
              <a:gd name="connsiteX9213" fmla="*/ 10967223 w 12192000"/>
              <a:gd name="connsiteY9213" fmla="*/ 1787968 h 6858079"/>
              <a:gd name="connsiteX9214" fmla="*/ 10969145 w 12192000"/>
              <a:gd name="connsiteY9214" fmla="*/ 1788244 h 6858079"/>
              <a:gd name="connsiteX9215" fmla="*/ 10974416 w 12192000"/>
              <a:gd name="connsiteY9215" fmla="*/ 1784533 h 6858079"/>
              <a:gd name="connsiteX9216" fmla="*/ 10976960 w 12192000"/>
              <a:gd name="connsiteY9216" fmla="*/ 1782633 h 6858079"/>
              <a:gd name="connsiteX9217" fmla="*/ 10978695 w 12192000"/>
              <a:gd name="connsiteY9217" fmla="*/ 1782364 h 6858079"/>
              <a:gd name="connsiteX9218" fmla="*/ 10981223 w 12192000"/>
              <a:gd name="connsiteY9218" fmla="*/ 1778648 h 6858079"/>
              <a:gd name="connsiteX9219" fmla="*/ 10984930 w 12192000"/>
              <a:gd name="connsiteY9219" fmla="*/ 1774768 h 6858079"/>
              <a:gd name="connsiteX9220" fmla="*/ 10983689 w 12192000"/>
              <a:gd name="connsiteY9220" fmla="*/ 1778164 h 6858079"/>
              <a:gd name="connsiteX9221" fmla="*/ 10981973 w 12192000"/>
              <a:gd name="connsiteY9221" fmla="*/ 1780827 h 6858079"/>
              <a:gd name="connsiteX9222" fmla="*/ 10979890 w 12192000"/>
              <a:gd name="connsiteY9222" fmla="*/ 1783183 h 6858079"/>
              <a:gd name="connsiteX9223" fmla="*/ 10974982 w 12192000"/>
              <a:gd name="connsiteY9223" fmla="*/ 1786621 h 6858079"/>
              <a:gd name="connsiteX9224" fmla="*/ 10973806 w 12192000"/>
              <a:gd name="connsiteY9224" fmla="*/ 1788071 h 6858079"/>
              <a:gd name="connsiteX9225" fmla="*/ 10970984 w 12192000"/>
              <a:gd name="connsiteY9225" fmla="*/ 1789608 h 6858079"/>
              <a:gd name="connsiteX9226" fmla="*/ 10965867 w 12192000"/>
              <a:gd name="connsiteY9226" fmla="*/ 1789781 h 6858079"/>
              <a:gd name="connsiteX9227" fmla="*/ 10963687 w 12192000"/>
              <a:gd name="connsiteY9227" fmla="*/ 1791410 h 6858079"/>
              <a:gd name="connsiteX9228" fmla="*/ 10960577 w 12192000"/>
              <a:gd name="connsiteY9228" fmla="*/ 1791223 h 6858079"/>
              <a:gd name="connsiteX9229" fmla="*/ 10956100 w 12192000"/>
              <a:gd name="connsiteY9229" fmla="*/ 1791487 h 6858079"/>
              <a:gd name="connsiteX9230" fmla="*/ 10961412 w 12192000"/>
              <a:gd name="connsiteY9230" fmla="*/ 1792767 h 6858079"/>
              <a:gd name="connsiteX9231" fmla="*/ 10978736 w 12192000"/>
              <a:gd name="connsiteY9231" fmla="*/ 1787354 h 6858079"/>
              <a:gd name="connsiteX9232" fmla="*/ 10983366 w 12192000"/>
              <a:gd name="connsiteY9232" fmla="*/ 1779049 h 6858079"/>
              <a:gd name="connsiteX9233" fmla="*/ 10979039 w 12192000"/>
              <a:gd name="connsiteY9233" fmla="*/ 1790892 h 6858079"/>
              <a:gd name="connsiteX9234" fmla="*/ 10955388 w 12192000"/>
              <a:gd name="connsiteY9234" fmla="*/ 1793845 h 6858079"/>
              <a:gd name="connsiteX9235" fmla="*/ 10940603 w 12192000"/>
              <a:gd name="connsiteY9235" fmla="*/ 1772873 h 6858079"/>
              <a:gd name="connsiteX9236" fmla="*/ 10942916 w 12192000"/>
              <a:gd name="connsiteY9236" fmla="*/ 1760434 h 6858079"/>
              <a:gd name="connsiteX9237" fmla="*/ 10953035 w 12192000"/>
              <a:gd name="connsiteY9237" fmla="*/ 1752016 h 6858079"/>
              <a:gd name="connsiteX9238" fmla="*/ 10794076 w 12192000"/>
              <a:gd name="connsiteY9238" fmla="*/ 1747206 h 6858079"/>
              <a:gd name="connsiteX9239" fmla="*/ 10794427 w 12192000"/>
              <a:gd name="connsiteY9239" fmla="*/ 1748787 h 6858079"/>
              <a:gd name="connsiteX9240" fmla="*/ 10795142 w 12192000"/>
              <a:gd name="connsiteY9240" fmla="*/ 1750548 h 6858079"/>
              <a:gd name="connsiteX9241" fmla="*/ 10794759 w 12192000"/>
              <a:gd name="connsiteY9241" fmla="*/ 1752234 h 6858079"/>
              <a:gd name="connsiteX9242" fmla="*/ 10793467 w 12192000"/>
              <a:gd name="connsiteY9242" fmla="*/ 1751815 h 6858079"/>
              <a:gd name="connsiteX9243" fmla="*/ 10793317 w 12192000"/>
              <a:gd name="connsiteY9243" fmla="*/ 1751631 h 6858079"/>
              <a:gd name="connsiteX9244" fmla="*/ 10792406 w 12192000"/>
              <a:gd name="connsiteY9244" fmla="*/ 1749660 h 6858079"/>
              <a:gd name="connsiteX9245" fmla="*/ 10791602 w 12192000"/>
              <a:gd name="connsiteY9245" fmla="*/ 1747620 h 6858079"/>
              <a:gd name="connsiteX9246" fmla="*/ 10794076 w 12192000"/>
              <a:gd name="connsiteY9246" fmla="*/ 1747206 h 6858079"/>
              <a:gd name="connsiteX9247" fmla="*/ 35956 w 12192000"/>
              <a:gd name="connsiteY9247" fmla="*/ 1729758 h 6858079"/>
              <a:gd name="connsiteX9248" fmla="*/ 72560 w 12192000"/>
              <a:gd name="connsiteY9248" fmla="*/ 1731262 h 6858079"/>
              <a:gd name="connsiteX9249" fmla="*/ 75125 w 12192000"/>
              <a:gd name="connsiteY9249" fmla="*/ 1735556 h 6858079"/>
              <a:gd name="connsiteX9250" fmla="*/ 75553 w 12192000"/>
              <a:gd name="connsiteY9250" fmla="*/ 1766051 h 6858079"/>
              <a:gd name="connsiteX9251" fmla="*/ 75125 w 12192000"/>
              <a:gd name="connsiteY9251" fmla="*/ 1815015 h 6858079"/>
              <a:gd name="connsiteX9252" fmla="*/ 72560 w 12192000"/>
              <a:gd name="connsiteY9252" fmla="*/ 1815015 h 6858079"/>
              <a:gd name="connsiteX9253" fmla="*/ 70423 w 12192000"/>
              <a:gd name="connsiteY9253" fmla="*/ 1772064 h 6858079"/>
              <a:gd name="connsiteX9254" fmla="*/ 68285 w 12192000"/>
              <a:gd name="connsiteY9254" fmla="*/ 1737704 h 6858079"/>
              <a:gd name="connsiteX9255" fmla="*/ 33871 w 12192000"/>
              <a:gd name="connsiteY9255" fmla="*/ 1736309 h 6858079"/>
              <a:gd name="connsiteX9256" fmla="*/ 0 w 12192000"/>
              <a:gd name="connsiteY9256" fmla="*/ 1736837 h 6858079"/>
              <a:gd name="connsiteX9257" fmla="*/ 0 w 12192000"/>
              <a:gd name="connsiteY9257" fmla="*/ 1733313 h 6858079"/>
              <a:gd name="connsiteX9258" fmla="*/ 11213678 w 12192000"/>
              <a:gd name="connsiteY9258" fmla="*/ 1726830 h 6858079"/>
              <a:gd name="connsiteX9259" fmla="*/ 11217924 w 12192000"/>
              <a:gd name="connsiteY9259" fmla="*/ 1726830 h 6858079"/>
              <a:gd name="connsiteX9260" fmla="*/ 11263220 w 12192000"/>
              <a:gd name="connsiteY9260" fmla="*/ 1849081 h 6858079"/>
              <a:gd name="connsiteX9261" fmla="*/ 11251897 w 12192000"/>
              <a:gd name="connsiteY9261" fmla="*/ 1851950 h 6858079"/>
              <a:gd name="connsiteX9262" fmla="*/ 11213541 w 12192000"/>
              <a:gd name="connsiteY9262" fmla="*/ 1731132 h 6858079"/>
              <a:gd name="connsiteX9263" fmla="*/ 11213678 w 12192000"/>
              <a:gd name="connsiteY9263" fmla="*/ 1726830 h 6858079"/>
              <a:gd name="connsiteX9264" fmla="*/ 12188432 w 12192000"/>
              <a:gd name="connsiteY9264" fmla="*/ 1721289 h 6858079"/>
              <a:gd name="connsiteX9265" fmla="*/ 12190405 w 12192000"/>
              <a:gd name="connsiteY9265" fmla="*/ 1725142 h 6858079"/>
              <a:gd name="connsiteX9266" fmla="*/ 12142165 w 12192000"/>
              <a:gd name="connsiteY9266" fmla="*/ 1841840 h 6858079"/>
              <a:gd name="connsiteX9267" fmla="*/ 12131640 w 12192000"/>
              <a:gd name="connsiteY9267" fmla="*/ 1841400 h 6858079"/>
              <a:gd name="connsiteX9268" fmla="*/ 12183827 w 12192000"/>
              <a:gd name="connsiteY9268" fmla="*/ 1723380 h 6858079"/>
              <a:gd name="connsiteX9269" fmla="*/ 12188432 w 12192000"/>
              <a:gd name="connsiteY9269" fmla="*/ 1721289 h 6858079"/>
              <a:gd name="connsiteX9270" fmla="*/ 0 w 12192000"/>
              <a:gd name="connsiteY9270" fmla="*/ 1714381 h 6858079"/>
              <a:gd name="connsiteX9271" fmla="*/ 87453 w 12192000"/>
              <a:gd name="connsiteY9271" fmla="*/ 1716371 h 6858079"/>
              <a:gd name="connsiteX9272" fmla="*/ 90423 w 12192000"/>
              <a:gd name="connsiteY9272" fmla="*/ 1721063 h 6858079"/>
              <a:gd name="connsiteX9273" fmla="*/ 90423 w 12192000"/>
              <a:gd name="connsiteY9273" fmla="*/ 1722343 h 6858079"/>
              <a:gd name="connsiteX9274" fmla="*/ 88726 w 12192000"/>
              <a:gd name="connsiteY9274" fmla="*/ 1841337 h 6858079"/>
              <a:gd name="connsiteX9275" fmla="*/ 86181 w 12192000"/>
              <a:gd name="connsiteY9275" fmla="*/ 1841337 h 6858079"/>
              <a:gd name="connsiteX9276" fmla="*/ 83210 w 12192000"/>
              <a:gd name="connsiteY9276" fmla="*/ 1723622 h 6858079"/>
              <a:gd name="connsiteX9277" fmla="*/ 0 w 12192000"/>
              <a:gd name="connsiteY9277" fmla="*/ 1718703 h 6858079"/>
              <a:gd name="connsiteX9278" fmla="*/ 683015 w 12192000"/>
              <a:gd name="connsiteY9278" fmla="*/ 1708273 h 6858079"/>
              <a:gd name="connsiteX9279" fmla="*/ 696758 w 12192000"/>
              <a:gd name="connsiteY9279" fmla="*/ 1722875 h 6858079"/>
              <a:gd name="connsiteX9280" fmla="*/ 695846 w 12192000"/>
              <a:gd name="connsiteY9280" fmla="*/ 1914950 h 6858079"/>
              <a:gd name="connsiteX9281" fmla="*/ 664368 w 12192000"/>
              <a:gd name="connsiteY9281" fmla="*/ 1912642 h 6858079"/>
              <a:gd name="connsiteX9282" fmla="*/ 668930 w 12192000"/>
              <a:gd name="connsiteY9282" fmla="*/ 1721027 h 6858079"/>
              <a:gd name="connsiteX9283" fmla="*/ 683015 w 12192000"/>
              <a:gd name="connsiteY9283" fmla="*/ 1708273 h 6858079"/>
              <a:gd name="connsiteX9284" fmla="*/ 0 w 12192000"/>
              <a:gd name="connsiteY9284" fmla="*/ 1690416 h 6858079"/>
              <a:gd name="connsiteX9285" fmla="*/ 39244 w 12192000"/>
              <a:gd name="connsiteY9285" fmla="*/ 1690774 h 6858079"/>
              <a:gd name="connsiteX9286" fmla="*/ 82249 w 12192000"/>
              <a:gd name="connsiteY9286" fmla="*/ 1691627 h 6858079"/>
              <a:gd name="connsiteX9287" fmla="*/ 100558 w 12192000"/>
              <a:gd name="connsiteY9287" fmla="*/ 1692478 h 6858079"/>
              <a:gd name="connsiteX9288" fmla="*/ 101836 w 12192000"/>
              <a:gd name="connsiteY9288" fmla="*/ 1692904 h 6858079"/>
              <a:gd name="connsiteX9289" fmla="*/ 111628 w 12192000"/>
              <a:gd name="connsiteY9289" fmla="*/ 1697163 h 6858079"/>
              <a:gd name="connsiteX9290" fmla="*/ 111202 w 12192000"/>
              <a:gd name="connsiteY9290" fmla="*/ 1725274 h 6858079"/>
              <a:gd name="connsiteX9291" fmla="*/ 110351 w 12192000"/>
              <a:gd name="connsiteY9291" fmla="*/ 1779790 h 6858079"/>
              <a:gd name="connsiteX9292" fmla="*/ 111628 w 12192000"/>
              <a:gd name="connsiteY9292" fmla="*/ 1864972 h 6858079"/>
              <a:gd name="connsiteX9293" fmla="*/ 213819 w 12192000"/>
              <a:gd name="connsiteY9293" fmla="*/ 1924600 h 6858079"/>
              <a:gd name="connsiteX9294" fmla="*/ 211690 w 12192000"/>
              <a:gd name="connsiteY9294" fmla="*/ 2041300 h 6858079"/>
              <a:gd name="connsiteX9295" fmla="*/ 108222 w 12192000"/>
              <a:gd name="connsiteY9295" fmla="*/ 2104759 h 6858079"/>
              <a:gd name="connsiteX9296" fmla="*/ 48185 w 12192000"/>
              <a:gd name="connsiteY9296" fmla="*/ 2090279 h 6858079"/>
              <a:gd name="connsiteX9297" fmla="*/ 44780 w 12192000"/>
              <a:gd name="connsiteY9297" fmla="*/ 2088575 h 6858079"/>
              <a:gd name="connsiteX9298" fmla="*/ 42650 w 12192000"/>
              <a:gd name="connsiteY9298" fmla="*/ 2087724 h 6858079"/>
              <a:gd name="connsiteX9299" fmla="*/ 9545 w 12192000"/>
              <a:gd name="connsiteY9299" fmla="*/ 2060839 h 6858079"/>
              <a:gd name="connsiteX9300" fmla="*/ 0 w 12192000"/>
              <a:gd name="connsiteY9300" fmla="*/ 2045878 h 6858079"/>
              <a:gd name="connsiteX9301" fmla="*/ 0 w 12192000"/>
              <a:gd name="connsiteY9301" fmla="*/ 1935273 h 6858079"/>
              <a:gd name="connsiteX9302" fmla="*/ 11993 w 12192000"/>
              <a:gd name="connsiteY9302" fmla="*/ 1910119 h 6858079"/>
              <a:gd name="connsiteX9303" fmla="*/ 97152 w 12192000"/>
              <a:gd name="connsiteY9303" fmla="*/ 1865823 h 6858079"/>
              <a:gd name="connsiteX9304" fmla="*/ 96726 w 12192000"/>
              <a:gd name="connsiteY9304" fmla="*/ 1779790 h 6858079"/>
              <a:gd name="connsiteX9305" fmla="*/ 99707 w 12192000"/>
              <a:gd name="connsiteY9305" fmla="*/ 1708237 h 6858079"/>
              <a:gd name="connsiteX9306" fmla="*/ 0 w 12192000"/>
              <a:gd name="connsiteY9306" fmla="*/ 1709399 h 6858079"/>
              <a:gd name="connsiteX9307" fmla="*/ 519676 w 12192000"/>
              <a:gd name="connsiteY9307" fmla="*/ 1684551 h 6858079"/>
              <a:gd name="connsiteX9308" fmla="*/ 519676 w 12192000"/>
              <a:gd name="connsiteY9308" fmla="*/ 1686365 h 6858079"/>
              <a:gd name="connsiteX9309" fmla="*/ 463452 w 12192000"/>
              <a:gd name="connsiteY9309" fmla="*/ 1689086 h 6858079"/>
              <a:gd name="connsiteX9310" fmla="*/ 458805 w 12192000"/>
              <a:gd name="connsiteY9310" fmla="*/ 1748500 h 6858079"/>
              <a:gd name="connsiteX9311" fmla="*/ 455088 w 12192000"/>
              <a:gd name="connsiteY9311" fmla="*/ 1748500 h 6858079"/>
              <a:gd name="connsiteX9312" fmla="*/ 458805 w 12192000"/>
              <a:gd name="connsiteY9312" fmla="*/ 1685911 h 6858079"/>
              <a:gd name="connsiteX9313" fmla="*/ 462987 w 12192000"/>
              <a:gd name="connsiteY9313" fmla="*/ 1685004 h 6858079"/>
              <a:gd name="connsiteX9314" fmla="*/ 519676 w 12192000"/>
              <a:gd name="connsiteY9314" fmla="*/ 1684551 h 6858079"/>
              <a:gd name="connsiteX9315" fmla="*/ 940873 w 12192000"/>
              <a:gd name="connsiteY9315" fmla="*/ 1673235 h 6858079"/>
              <a:gd name="connsiteX9316" fmla="*/ 944674 w 12192000"/>
              <a:gd name="connsiteY9316" fmla="*/ 1675359 h 6858079"/>
              <a:gd name="connsiteX9317" fmla="*/ 944674 w 12192000"/>
              <a:gd name="connsiteY9317" fmla="*/ 1740583 h 6858079"/>
              <a:gd name="connsiteX9318" fmla="*/ 942334 w 12192000"/>
              <a:gd name="connsiteY9318" fmla="*/ 1812696 h 6858079"/>
              <a:gd name="connsiteX9319" fmla="*/ 940930 w 12192000"/>
              <a:gd name="connsiteY9319" fmla="*/ 1812696 h 6858079"/>
              <a:gd name="connsiteX9320" fmla="*/ 938123 w 12192000"/>
              <a:gd name="connsiteY9320" fmla="*/ 1676278 h 6858079"/>
              <a:gd name="connsiteX9321" fmla="*/ 940873 w 12192000"/>
              <a:gd name="connsiteY9321" fmla="*/ 1673235 h 6858079"/>
              <a:gd name="connsiteX9322" fmla="*/ 454777 w 12192000"/>
              <a:gd name="connsiteY9322" fmla="*/ 1672144 h 6858079"/>
              <a:gd name="connsiteX9323" fmla="*/ 522810 w 12192000"/>
              <a:gd name="connsiteY9323" fmla="*/ 1674881 h 6858079"/>
              <a:gd name="connsiteX9324" fmla="*/ 522810 w 12192000"/>
              <a:gd name="connsiteY9324" fmla="*/ 1677618 h 6858079"/>
              <a:gd name="connsiteX9325" fmla="*/ 458016 w 12192000"/>
              <a:gd name="connsiteY9325" fmla="*/ 1678987 h 6858079"/>
              <a:gd name="connsiteX9326" fmla="*/ 444131 w 12192000"/>
              <a:gd name="connsiteY9326" fmla="*/ 1760648 h 6858079"/>
              <a:gd name="connsiteX9327" fmla="*/ 439966 w 12192000"/>
              <a:gd name="connsiteY9327" fmla="*/ 1759736 h 6858079"/>
              <a:gd name="connsiteX9328" fmla="*/ 443205 w 12192000"/>
              <a:gd name="connsiteY9328" fmla="*/ 1711835 h 6858079"/>
              <a:gd name="connsiteX9329" fmla="*/ 451074 w 12192000"/>
              <a:gd name="connsiteY9329" fmla="*/ 1676250 h 6858079"/>
              <a:gd name="connsiteX9330" fmla="*/ 451537 w 12192000"/>
              <a:gd name="connsiteY9330" fmla="*/ 1675337 h 6858079"/>
              <a:gd name="connsiteX9331" fmla="*/ 454777 w 12192000"/>
              <a:gd name="connsiteY9331" fmla="*/ 1672144 h 6858079"/>
              <a:gd name="connsiteX9332" fmla="*/ 930367 w 12192000"/>
              <a:gd name="connsiteY9332" fmla="*/ 1668348 h 6858079"/>
              <a:gd name="connsiteX9333" fmla="*/ 934625 w 12192000"/>
              <a:gd name="connsiteY9333" fmla="*/ 1670635 h 6858079"/>
              <a:gd name="connsiteX9334" fmla="*/ 933206 w 12192000"/>
              <a:gd name="connsiteY9334" fmla="*/ 1745176 h 6858079"/>
              <a:gd name="connsiteX9335" fmla="*/ 933206 w 12192000"/>
              <a:gd name="connsiteY9335" fmla="*/ 1832063 h 6858079"/>
              <a:gd name="connsiteX9336" fmla="*/ 930367 w 12192000"/>
              <a:gd name="connsiteY9336" fmla="*/ 1832063 h 6858079"/>
              <a:gd name="connsiteX9337" fmla="*/ 927056 w 12192000"/>
              <a:gd name="connsiteY9337" fmla="*/ 1745176 h 6858079"/>
              <a:gd name="connsiteX9338" fmla="*/ 927528 w 12192000"/>
              <a:gd name="connsiteY9338" fmla="*/ 1672922 h 6858079"/>
              <a:gd name="connsiteX9339" fmla="*/ 930367 w 12192000"/>
              <a:gd name="connsiteY9339" fmla="*/ 1668348 h 6858079"/>
              <a:gd name="connsiteX9340" fmla="*/ 763141 w 12192000"/>
              <a:gd name="connsiteY9340" fmla="*/ 1664546 h 6858079"/>
              <a:gd name="connsiteX9341" fmla="*/ 591435 w 12192000"/>
              <a:gd name="connsiteY9341" fmla="*/ 1667307 h 6858079"/>
              <a:gd name="connsiteX9342" fmla="*/ 506960 w 12192000"/>
              <a:gd name="connsiteY9342" fmla="*/ 1668687 h 6858079"/>
              <a:gd name="connsiteX9343" fmla="*/ 466558 w 12192000"/>
              <a:gd name="connsiteY9343" fmla="*/ 1666387 h 6858079"/>
              <a:gd name="connsiteX9344" fmla="*/ 441307 w 12192000"/>
              <a:gd name="connsiteY9344" fmla="*/ 1683870 h 6858079"/>
              <a:gd name="connsiteX9345" fmla="*/ 434421 w 12192000"/>
              <a:gd name="connsiteY9345" fmla="*/ 1849034 h 6858079"/>
              <a:gd name="connsiteX9346" fmla="*/ 433961 w 12192000"/>
              <a:gd name="connsiteY9346" fmla="*/ 1998556 h 6858079"/>
              <a:gd name="connsiteX9347" fmla="*/ 438552 w 12192000"/>
              <a:gd name="connsiteY9347" fmla="*/ 2068486 h 6858079"/>
              <a:gd name="connsiteX9348" fmla="*/ 448194 w 12192000"/>
              <a:gd name="connsiteY9348" fmla="*/ 2114954 h 6858079"/>
              <a:gd name="connsiteX9349" fmla="*/ 514305 w 12192000"/>
              <a:gd name="connsiteY9349" fmla="*/ 2125534 h 6858079"/>
              <a:gd name="connsiteX9350" fmla="*/ 582712 w 12192000"/>
              <a:gd name="connsiteY9350" fmla="*/ 2125534 h 6858079"/>
              <a:gd name="connsiteX9351" fmla="*/ 738808 w 12192000"/>
              <a:gd name="connsiteY9351" fmla="*/ 2126915 h 6858079"/>
              <a:gd name="connsiteX9352" fmla="*/ 819611 w 12192000"/>
              <a:gd name="connsiteY9352" fmla="*/ 2124614 h 6858079"/>
              <a:gd name="connsiteX9353" fmla="*/ 854503 w 12192000"/>
              <a:gd name="connsiteY9353" fmla="*/ 2125534 h 6858079"/>
              <a:gd name="connsiteX9354" fmla="*/ 882967 w 12192000"/>
              <a:gd name="connsiteY9354" fmla="*/ 2127835 h 6858079"/>
              <a:gd name="connsiteX9355" fmla="*/ 902709 w 12192000"/>
              <a:gd name="connsiteY9355" fmla="*/ 2103450 h 6858079"/>
              <a:gd name="connsiteX9356" fmla="*/ 902250 w 12192000"/>
              <a:gd name="connsiteY9356" fmla="*/ 2072627 h 6858079"/>
              <a:gd name="connsiteX9357" fmla="*/ 901332 w 12192000"/>
              <a:gd name="connsiteY9357" fmla="*/ 1999476 h 6858079"/>
              <a:gd name="connsiteX9358" fmla="*/ 902709 w 12192000"/>
              <a:gd name="connsiteY9358" fmla="*/ 1846733 h 6858079"/>
              <a:gd name="connsiteX9359" fmla="*/ 903627 w 12192000"/>
              <a:gd name="connsiteY9359" fmla="*/ 1726655 h 6858079"/>
              <a:gd name="connsiteX9360" fmla="*/ 902250 w 12192000"/>
              <a:gd name="connsiteY9360" fmla="*/ 1706413 h 6858079"/>
              <a:gd name="connsiteX9361" fmla="*/ 900872 w 12192000"/>
              <a:gd name="connsiteY9361" fmla="*/ 1691691 h 6858079"/>
              <a:gd name="connsiteX9362" fmla="*/ 886640 w 12192000"/>
              <a:gd name="connsiteY9362" fmla="*/ 1675128 h 6858079"/>
              <a:gd name="connsiteX9363" fmla="*/ 848535 w 12192000"/>
              <a:gd name="connsiteY9363" fmla="*/ 1668687 h 6858079"/>
              <a:gd name="connsiteX9364" fmla="*/ 763141 w 12192000"/>
              <a:gd name="connsiteY9364" fmla="*/ 1664546 h 6858079"/>
              <a:gd name="connsiteX9365" fmla="*/ 11016571 w 12192000"/>
              <a:gd name="connsiteY9365" fmla="*/ 1664104 h 6858079"/>
              <a:gd name="connsiteX9366" fmla="*/ 11028214 w 12192000"/>
              <a:gd name="connsiteY9366" fmla="*/ 1678313 h 6858079"/>
              <a:gd name="connsiteX9367" fmla="*/ 11039510 w 12192000"/>
              <a:gd name="connsiteY9367" fmla="*/ 1698277 h 6858079"/>
              <a:gd name="connsiteX9368" fmla="*/ 11051584 w 12192000"/>
              <a:gd name="connsiteY9368" fmla="*/ 1733216 h 6858079"/>
              <a:gd name="connsiteX9369" fmla="*/ 11047592 w 12192000"/>
              <a:gd name="connsiteY9369" fmla="*/ 1770216 h 6858079"/>
              <a:gd name="connsiteX9370" fmla="*/ 11023039 w 12192000"/>
              <a:gd name="connsiteY9370" fmla="*/ 1803173 h 6858079"/>
              <a:gd name="connsiteX9371" fmla="*/ 11022122 w 12192000"/>
              <a:gd name="connsiteY9371" fmla="*/ 1801805 h 6858079"/>
              <a:gd name="connsiteX9372" fmla="*/ 11044482 w 12192000"/>
              <a:gd name="connsiteY9372" fmla="*/ 1768673 h 6858079"/>
              <a:gd name="connsiteX9373" fmla="*/ 11046874 w 12192000"/>
              <a:gd name="connsiteY9373" fmla="*/ 1740915 h 6858079"/>
              <a:gd name="connsiteX9374" fmla="*/ 11042395 w 12192000"/>
              <a:gd name="connsiteY9374" fmla="*/ 1765141 h 6858079"/>
              <a:gd name="connsiteX9375" fmla="*/ 11026396 w 12192000"/>
              <a:gd name="connsiteY9375" fmla="*/ 1790081 h 6858079"/>
              <a:gd name="connsiteX9376" fmla="*/ 11024757 w 12192000"/>
              <a:gd name="connsiteY9376" fmla="*/ 1789268 h 6858079"/>
              <a:gd name="connsiteX9377" fmla="*/ 11038756 w 12192000"/>
              <a:gd name="connsiteY9377" fmla="*/ 1766075 h 6858079"/>
              <a:gd name="connsiteX9378" fmla="*/ 11044017 w 12192000"/>
              <a:gd name="connsiteY9378" fmla="*/ 1737178 h 6858079"/>
              <a:gd name="connsiteX9379" fmla="*/ 11025246 w 12192000"/>
              <a:gd name="connsiteY9379" fmla="*/ 1687684 h 6858079"/>
              <a:gd name="connsiteX9380" fmla="*/ 11027611 w 12192000"/>
              <a:gd name="connsiteY9380" fmla="*/ 1686117 h 6858079"/>
              <a:gd name="connsiteX9381" fmla="*/ 11040398 w 12192000"/>
              <a:gd name="connsiteY9381" fmla="*/ 1711895 h 6858079"/>
              <a:gd name="connsiteX9382" fmla="*/ 11047018 w 12192000"/>
              <a:gd name="connsiteY9382" fmla="*/ 1739239 h 6858079"/>
              <a:gd name="connsiteX9383" fmla="*/ 11047741 w 12192000"/>
              <a:gd name="connsiteY9383" fmla="*/ 1730854 h 6858079"/>
              <a:gd name="connsiteX9384" fmla="*/ 11034205 w 12192000"/>
              <a:gd name="connsiteY9384" fmla="*/ 1695646 h 6858079"/>
              <a:gd name="connsiteX9385" fmla="*/ 11023559 w 12192000"/>
              <a:gd name="connsiteY9385" fmla="*/ 1678967 h 6858079"/>
              <a:gd name="connsiteX9386" fmla="*/ 11013568 w 12192000"/>
              <a:gd name="connsiteY9386" fmla="*/ 1667401 h 6858079"/>
              <a:gd name="connsiteX9387" fmla="*/ 11013387 w 12192000"/>
              <a:gd name="connsiteY9387" fmla="*/ 1664319 h 6858079"/>
              <a:gd name="connsiteX9388" fmla="*/ 11016571 w 12192000"/>
              <a:gd name="connsiteY9388" fmla="*/ 1664104 h 6858079"/>
              <a:gd name="connsiteX9389" fmla="*/ 11172747 w 12192000"/>
              <a:gd name="connsiteY9389" fmla="*/ 1654213 h 6858079"/>
              <a:gd name="connsiteX9390" fmla="*/ 11256538 w 12192000"/>
              <a:gd name="connsiteY9390" fmla="*/ 1733238 h 6858079"/>
              <a:gd name="connsiteX9391" fmla="*/ 11288683 w 12192000"/>
              <a:gd name="connsiteY9391" fmla="*/ 1837885 h 6858079"/>
              <a:gd name="connsiteX9392" fmla="*/ 11277487 w 12192000"/>
              <a:gd name="connsiteY9392" fmla="*/ 1840411 h 6858079"/>
              <a:gd name="connsiteX9393" fmla="*/ 11241008 w 12192000"/>
              <a:gd name="connsiteY9393" fmla="*/ 1730352 h 6858079"/>
              <a:gd name="connsiteX9394" fmla="*/ 11169497 w 12192000"/>
              <a:gd name="connsiteY9394" fmla="*/ 1657099 h 6858079"/>
              <a:gd name="connsiteX9395" fmla="*/ 11172747 w 12192000"/>
              <a:gd name="connsiteY9395" fmla="*/ 1654213 h 6858079"/>
              <a:gd name="connsiteX9396" fmla="*/ 12190324 w 12192000"/>
              <a:gd name="connsiteY9396" fmla="*/ 1649842 h 6858079"/>
              <a:gd name="connsiteX9397" fmla="*/ 12192000 w 12192000"/>
              <a:gd name="connsiteY9397" fmla="*/ 1653399 h 6858079"/>
              <a:gd name="connsiteX9398" fmla="*/ 12192000 w 12192000"/>
              <a:gd name="connsiteY9398" fmla="*/ 1654774 h 6858079"/>
              <a:gd name="connsiteX9399" fmla="*/ 12120134 w 12192000"/>
              <a:gd name="connsiteY9399" fmla="*/ 1815245 h 6858079"/>
              <a:gd name="connsiteX9400" fmla="*/ 12110835 w 12192000"/>
              <a:gd name="connsiteY9400" fmla="*/ 1813049 h 6858079"/>
              <a:gd name="connsiteX9401" fmla="*/ 12185674 w 12192000"/>
              <a:gd name="connsiteY9401" fmla="*/ 1651873 h 6858079"/>
              <a:gd name="connsiteX9402" fmla="*/ 12190324 w 12192000"/>
              <a:gd name="connsiteY9402" fmla="*/ 1649842 h 6858079"/>
              <a:gd name="connsiteX9403" fmla="*/ 772265 w 12192000"/>
              <a:gd name="connsiteY9403" fmla="*/ 1641773 h 6858079"/>
              <a:gd name="connsiteX9404" fmla="*/ 848535 w 12192000"/>
              <a:gd name="connsiteY9404" fmla="*/ 1645684 h 6858079"/>
              <a:gd name="connsiteX9405" fmla="*/ 921992 w 12192000"/>
              <a:gd name="connsiteY9405" fmla="*/ 1689850 h 6858079"/>
              <a:gd name="connsiteX9406" fmla="*/ 921074 w 12192000"/>
              <a:gd name="connsiteY9406" fmla="*/ 1694452 h 6858079"/>
              <a:gd name="connsiteX9407" fmla="*/ 922450 w 12192000"/>
              <a:gd name="connsiteY9407" fmla="*/ 1711934 h 6858079"/>
              <a:gd name="connsiteX9408" fmla="*/ 921074 w 12192000"/>
              <a:gd name="connsiteY9408" fmla="*/ 1731257 h 6858079"/>
              <a:gd name="connsiteX9409" fmla="*/ 922450 w 12192000"/>
              <a:gd name="connsiteY9409" fmla="*/ 1754720 h 6858079"/>
              <a:gd name="connsiteX9410" fmla="*/ 923827 w 12192000"/>
              <a:gd name="connsiteY9410" fmla="*/ 1815909 h 6858079"/>
              <a:gd name="connsiteX9411" fmla="*/ 922450 w 12192000"/>
              <a:gd name="connsiteY9411" fmla="*/ 1938747 h 6858079"/>
              <a:gd name="connsiteX9412" fmla="*/ 923369 w 12192000"/>
              <a:gd name="connsiteY9412" fmla="*/ 2060665 h 6858079"/>
              <a:gd name="connsiteX9413" fmla="*/ 923827 w 12192000"/>
              <a:gd name="connsiteY9413" fmla="*/ 2112652 h 6858079"/>
              <a:gd name="connsiteX9414" fmla="*/ 908218 w 12192000"/>
              <a:gd name="connsiteY9414" fmla="*/ 2141177 h 6858079"/>
              <a:gd name="connsiteX9415" fmla="*/ 871490 w 12192000"/>
              <a:gd name="connsiteY9415" fmla="*/ 2148537 h 6858079"/>
              <a:gd name="connsiteX9416" fmla="*/ 813183 w 12192000"/>
              <a:gd name="connsiteY9416" fmla="*/ 2149459 h 6858079"/>
              <a:gd name="connsiteX9417" fmla="*/ 688306 w 12192000"/>
              <a:gd name="connsiteY9417" fmla="*/ 2152219 h 6858079"/>
              <a:gd name="connsiteX9418" fmla="*/ 564807 w 12192000"/>
              <a:gd name="connsiteY9418" fmla="*/ 2148537 h 6858079"/>
              <a:gd name="connsiteX9419" fmla="*/ 464263 w 12192000"/>
              <a:gd name="connsiteY9419" fmla="*/ 2142557 h 6858079"/>
              <a:gd name="connsiteX9420" fmla="*/ 424779 w 12192000"/>
              <a:gd name="connsiteY9420" fmla="*/ 2119093 h 6858079"/>
              <a:gd name="connsiteX9421" fmla="*/ 416974 w 12192000"/>
              <a:gd name="connsiteY9421" fmla="*/ 2074927 h 6858079"/>
              <a:gd name="connsiteX9422" fmla="*/ 411465 w 12192000"/>
              <a:gd name="connsiteY9422" fmla="*/ 2010058 h 6858079"/>
              <a:gd name="connsiteX9423" fmla="*/ 414220 w 12192000"/>
              <a:gd name="connsiteY9423" fmla="*/ 1939667 h 6858079"/>
              <a:gd name="connsiteX9424" fmla="*/ 409629 w 12192000"/>
              <a:gd name="connsiteY9424" fmla="*/ 1787845 h 6858079"/>
              <a:gd name="connsiteX9425" fmla="*/ 431207 w 12192000"/>
              <a:gd name="connsiteY9425" fmla="*/ 1657645 h 6858079"/>
              <a:gd name="connsiteX9426" fmla="*/ 471149 w 12192000"/>
              <a:gd name="connsiteY9426" fmla="*/ 1645684 h 6858079"/>
              <a:gd name="connsiteX9427" fmla="*/ 543229 w 12192000"/>
              <a:gd name="connsiteY9427" fmla="*/ 1646604 h 6858079"/>
              <a:gd name="connsiteX9428" fmla="*/ 695652 w 12192000"/>
              <a:gd name="connsiteY9428" fmla="*/ 1643384 h 6858079"/>
              <a:gd name="connsiteX9429" fmla="*/ 772265 w 12192000"/>
              <a:gd name="connsiteY9429" fmla="*/ 1641773 h 6858079"/>
              <a:gd name="connsiteX9430" fmla="*/ 713363 w 12192000"/>
              <a:gd name="connsiteY9430" fmla="*/ 1628361 h 6858079"/>
              <a:gd name="connsiteX9431" fmla="*/ 764262 w 12192000"/>
              <a:gd name="connsiteY9431" fmla="*/ 1629616 h 6858079"/>
              <a:gd name="connsiteX9432" fmla="*/ 874898 w 12192000"/>
              <a:gd name="connsiteY9432" fmla="*/ 1635547 h 6858079"/>
              <a:gd name="connsiteX9433" fmla="*/ 872602 w 12192000"/>
              <a:gd name="connsiteY9433" fmla="*/ 1642846 h 6858079"/>
              <a:gd name="connsiteX9434" fmla="*/ 758753 w 12192000"/>
              <a:gd name="connsiteY9434" fmla="*/ 1636003 h 6858079"/>
              <a:gd name="connsiteX9435" fmla="*/ 663266 w 12192000"/>
              <a:gd name="connsiteY9435" fmla="*/ 1635091 h 6858079"/>
              <a:gd name="connsiteX9436" fmla="*/ 662807 w 12192000"/>
              <a:gd name="connsiteY9436" fmla="*/ 1631897 h 6858079"/>
              <a:gd name="connsiteX9437" fmla="*/ 713363 w 12192000"/>
              <a:gd name="connsiteY9437" fmla="*/ 1628361 h 6858079"/>
              <a:gd name="connsiteX9438" fmla="*/ 826762 w 12192000"/>
              <a:gd name="connsiteY9438" fmla="*/ 1616796 h 6858079"/>
              <a:gd name="connsiteX9439" fmla="*/ 855522 w 12192000"/>
              <a:gd name="connsiteY9439" fmla="*/ 1622703 h 6858079"/>
              <a:gd name="connsiteX9440" fmla="*/ 852756 w 12192000"/>
              <a:gd name="connsiteY9440" fmla="*/ 1629253 h 6858079"/>
              <a:gd name="connsiteX9441" fmla="*/ 785438 w 12192000"/>
              <a:gd name="connsiteY9441" fmla="*/ 1623171 h 6858079"/>
              <a:gd name="connsiteX9442" fmla="*/ 702905 w 12192000"/>
              <a:gd name="connsiteY9442" fmla="*/ 1620831 h 6858079"/>
              <a:gd name="connsiteX9443" fmla="*/ 702905 w 12192000"/>
              <a:gd name="connsiteY9443" fmla="*/ 1618960 h 6858079"/>
              <a:gd name="connsiteX9444" fmla="*/ 796965 w 12192000"/>
              <a:gd name="connsiteY9444" fmla="*/ 1617556 h 6858079"/>
              <a:gd name="connsiteX9445" fmla="*/ 826762 w 12192000"/>
              <a:gd name="connsiteY9445" fmla="*/ 1616796 h 6858079"/>
              <a:gd name="connsiteX9446" fmla="*/ 12181530 w 12192000"/>
              <a:gd name="connsiteY9446" fmla="*/ 1592586 h 6858079"/>
              <a:gd name="connsiteX9447" fmla="*/ 12185922 w 12192000"/>
              <a:gd name="connsiteY9447" fmla="*/ 1593025 h 6858079"/>
              <a:gd name="connsiteX9448" fmla="*/ 12151227 w 12192000"/>
              <a:gd name="connsiteY9448" fmla="*/ 1667282 h 6858079"/>
              <a:gd name="connsiteX9449" fmla="*/ 12101163 w 12192000"/>
              <a:gd name="connsiteY9449" fmla="*/ 1764385 h 6858079"/>
              <a:gd name="connsiteX9450" fmla="*/ 12091940 w 12192000"/>
              <a:gd name="connsiteY9450" fmla="*/ 1760432 h 6858079"/>
              <a:gd name="connsiteX9451" fmla="*/ 12132343 w 12192000"/>
              <a:gd name="connsiteY9451" fmla="*/ 1679584 h 6858079"/>
              <a:gd name="connsiteX9452" fmla="*/ 12181530 w 12192000"/>
              <a:gd name="connsiteY9452" fmla="*/ 1592586 h 6858079"/>
              <a:gd name="connsiteX9453" fmla="*/ 10712610 w 12192000"/>
              <a:gd name="connsiteY9453" fmla="*/ 1589916 h 6858079"/>
              <a:gd name="connsiteX9454" fmla="*/ 10706462 w 12192000"/>
              <a:gd name="connsiteY9454" fmla="*/ 1619521 h 6858079"/>
              <a:gd name="connsiteX9455" fmla="*/ 10709069 w 12192000"/>
              <a:gd name="connsiteY9455" fmla="*/ 1649387 h 6858079"/>
              <a:gd name="connsiteX9456" fmla="*/ 10715133 w 12192000"/>
              <a:gd name="connsiteY9456" fmla="*/ 1672281 h 6858079"/>
              <a:gd name="connsiteX9457" fmla="*/ 10713487 w 12192000"/>
              <a:gd name="connsiteY9457" fmla="*/ 1673751 h 6858079"/>
              <a:gd name="connsiteX9458" fmla="*/ 10705494 w 12192000"/>
              <a:gd name="connsiteY9458" fmla="*/ 1650585 h 6858079"/>
              <a:gd name="connsiteX9459" fmla="*/ 10702425 w 12192000"/>
              <a:gd name="connsiteY9459" fmla="*/ 1619805 h 6858079"/>
              <a:gd name="connsiteX9460" fmla="*/ 10712611 w 12192000"/>
              <a:gd name="connsiteY9460" fmla="*/ 1589912 h 6858079"/>
              <a:gd name="connsiteX9461" fmla="*/ 10712610 w 12192000"/>
              <a:gd name="connsiteY9461" fmla="*/ 1589916 h 6858079"/>
              <a:gd name="connsiteX9462" fmla="*/ 10712610 w 12192000"/>
              <a:gd name="connsiteY9462" fmla="*/ 1589914 h 6858079"/>
              <a:gd name="connsiteX9463" fmla="*/ 11899310 w 12192000"/>
              <a:gd name="connsiteY9463" fmla="*/ 1579896 h 6858079"/>
              <a:gd name="connsiteX9464" fmla="*/ 11901381 w 12192000"/>
              <a:gd name="connsiteY9464" fmla="*/ 1586130 h 6858079"/>
              <a:gd name="connsiteX9465" fmla="*/ 11744659 w 12192000"/>
              <a:gd name="connsiteY9465" fmla="*/ 1713859 h 6858079"/>
              <a:gd name="connsiteX9466" fmla="*/ 11741776 w 12192000"/>
              <a:gd name="connsiteY9466" fmla="*/ 1709194 h 6858079"/>
              <a:gd name="connsiteX9467" fmla="*/ 11893455 w 12192000"/>
              <a:gd name="connsiteY9467" fmla="*/ 1581466 h 6858079"/>
              <a:gd name="connsiteX9468" fmla="*/ 11899310 w 12192000"/>
              <a:gd name="connsiteY9468" fmla="*/ 1579896 h 6858079"/>
              <a:gd name="connsiteX9469" fmla="*/ 10703989 w 12192000"/>
              <a:gd name="connsiteY9469" fmla="*/ 1578431 h 6858079"/>
              <a:gd name="connsiteX9470" fmla="*/ 10707507 w 12192000"/>
              <a:gd name="connsiteY9470" fmla="*/ 1580403 h 6858079"/>
              <a:gd name="connsiteX9471" fmla="*/ 10698655 w 12192000"/>
              <a:gd name="connsiteY9471" fmla="*/ 1620909 h 6858079"/>
              <a:gd name="connsiteX9472" fmla="*/ 10698741 w 12192000"/>
              <a:gd name="connsiteY9472" fmla="*/ 1639319 h 6858079"/>
              <a:gd name="connsiteX9473" fmla="*/ 10700362 w 12192000"/>
              <a:gd name="connsiteY9473" fmla="*/ 1652821 h 6858079"/>
              <a:gd name="connsiteX9474" fmla="*/ 10698647 w 12192000"/>
              <a:gd name="connsiteY9474" fmla="*/ 1653104 h 6858079"/>
              <a:gd name="connsiteX9475" fmla="*/ 10703989 w 12192000"/>
              <a:gd name="connsiteY9475" fmla="*/ 1578431 h 6858079"/>
              <a:gd name="connsiteX9476" fmla="*/ 10725882 w 12192000"/>
              <a:gd name="connsiteY9476" fmla="*/ 1560038 h 6858079"/>
              <a:gd name="connsiteX9477" fmla="*/ 10726686 w 12192000"/>
              <a:gd name="connsiteY9477" fmla="*/ 1563037 h 6858079"/>
              <a:gd name="connsiteX9478" fmla="*/ 10712611 w 12192000"/>
              <a:gd name="connsiteY9478" fmla="*/ 1589912 h 6858079"/>
              <a:gd name="connsiteX9479" fmla="*/ 10722546 w 12192000"/>
              <a:gd name="connsiteY9479" fmla="*/ 1560755 h 6858079"/>
              <a:gd name="connsiteX9480" fmla="*/ 10725882 w 12192000"/>
              <a:gd name="connsiteY9480" fmla="*/ 1560038 h 6858079"/>
              <a:gd name="connsiteX9481" fmla="*/ 688189 w 12192000"/>
              <a:gd name="connsiteY9481" fmla="*/ 1549972 h 6858079"/>
              <a:gd name="connsiteX9482" fmla="*/ 933735 w 12192000"/>
              <a:gd name="connsiteY9482" fmla="*/ 1553822 h 6858079"/>
              <a:gd name="connsiteX9483" fmla="*/ 933316 w 12192000"/>
              <a:gd name="connsiteY9483" fmla="*/ 1566656 h 6858079"/>
              <a:gd name="connsiteX9484" fmla="*/ 607677 w 12192000"/>
              <a:gd name="connsiteY9484" fmla="*/ 1561951 h 6858079"/>
              <a:gd name="connsiteX9485" fmla="*/ 607258 w 12192000"/>
              <a:gd name="connsiteY9485" fmla="*/ 1556816 h 6858079"/>
              <a:gd name="connsiteX9486" fmla="*/ 688189 w 12192000"/>
              <a:gd name="connsiteY9486" fmla="*/ 1549972 h 6858079"/>
              <a:gd name="connsiteX9487" fmla="*/ 10744306 w 12192000"/>
              <a:gd name="connsiteY9487" fmla="*/ 1548753 h 6858079"/>
              <a:gd name="connsiteX9488" fmla="*/ 10744333 w 12192000"/>
              <a:gd name="connsiteY9488" fmla="*/ 1552044 h 6858079"/>
              <a:gd name="connsiteX9489" fmla="*/ 10714782 w 12192000"/>
              <a:gd name="connsiteY9489" fmla="*/ 1621770 h 6858079"/>
              <a:gd name="connsiteX9490" fmla="*/ 10734152 w 12192000"/>
              <a:gd name="connsiteY9490" fmla="*/ 1690674 h 6858079"/>
              <a:gd name="connsiteX9491" fmla="*/ 10732875 w 12192000"/>
              <a:gd name="connsiteY9491" fmla="*/ 1691865 h 6858079"/>
              <a:gd name="connsiteX9492" fmla="*/ 10722177 w 12192000"/>
              <a:gd name="connsiteY9492" fmla="*/ 1676524 h 6858079"/>
              <a:gd name="connsiteX9493" fmla="*/ 10714588 w 12192000"/>
              <a:gd name="connsiteY9493" fmla="*/ 1659532 h 6858079"/>
              <a:gd name="connsiteX9494" fmla="*/ 10710575 w 12192000"/>
              <a:gd name="connsiteY9494" fmla="*/ 1623332 h 6858079"/>
              <a:gd name="connsiteX9495" fmla="*/ 10719521 w 12192000"/>
              <a:gd name="connsiteY9495" fmla="*/ 1583383 h 6858079"/>
              <a:gd name="connsiteX9496" fmla="*/ 10740928 w 12192000"/>
              <a:gd name="connsiteY9496" fmla="*/ 1548760 h 6858079"/>
              <a:gd name="connsiteX9497" fmla="*/ 10744306 w 12192000"/>
              <a:gd name="connsiteY9497" fmla="*/ 1548753 h 6858079"/>
              <a:gd name="connsiteX9498" fmla="*/ 12182828 w 12192000"/>
              <a:gd name="connsiteY9498" fmla="*/ 1537928 h 6858079"/>
              <a:gd name="connsiteX9499" fmla="*/ 12184593 w 12192000"/>
              <a:gd name="connsiteY9499" fmla="*/ 1541984 h 6858079"/>
              <a:gd name="connsiteX9500" fmla="*/ 12097188 w 12192000"/>
              <a:gd name="connsiteY9500" fmla="*/ 1714772 h 6858079"/>
              <a:gd name="connsiteX9501" fmla="*/ 12086593 w 12192000"/>
              <a:gd name="connsiteY9501" fmla="*/ 1711702 h 6858079"/>
              <a:gd name="connsiteX9502" fmla="*/ 12178413 w 12192000"/>
              <a:gd name="connsiteY9502" fmla="*/ 1539792 h 6858079"/>
              <a:gd name="connsiteX9503" fmla="*/ 12182828 w 12192000"/>
              <a:gd name="connsiteY9503" fmla="*/ 1537928 h 6858079"/>
              <a:gd name="connsiteX9504" fmla="*/ 10844903 w 12192000"/>
              <a:gd name="connsiteY9504" fmla="*/ 1529188 h 6858079"/>
              <a:gd name="connsiteX9505" fmla="*/ 10876642 w 12192000"/>
              <a:gd name="connsiteY9505" fmla="*/ 1540117 h 6858079"/>
              <a:gd name="connsiteX9506" fmla="*/ 10898512 w 12192000"/>
              <a:gd name="connsiteY9506" fmla="*/ 1557612 h 6858079"/>
              <a:gd name="connsiteX9507" fmla="*/ 10896137 w 12192000"/>
              <a:gd name="connsiteY9507" fmla="*/ 1560101 h 6858079"/>
              <a:gd name="connsiteX9508" fmla="*/ 10872620 w 12192000"/>
              <a:gd name="connsiteY9508" fmla="*/ 1541790 h 6858079"/>
              <a:gd name="connsiteX9509" fmla="*/ 10844174 w 12192000"/>
              <a:gd name="connsiteY9509" fmla="*/ 1531118 h 6858079"/>
              <a:gd name="connsiteX9510" fmla="*/ 10844903 w 12192000"/>
              <a:gd name="connsiteY9510" fmla="*/ 1529188 h 6858079"/>
              <a:gd name="connsiteX9511" fmla="*/ 948544 w 12192000"/>
              <a:gd name="connsiteY9511" fmla="*/ 1526157 h 6858079"/>
              <a:gd name="connsiteX9512" fmla="*/ 949807 w 12192000"/>
              <a:gd name="connsiteY9512" fmla="*/ 1537187 h 6858079"/>
              <a:gd name="connsiteX9513" fmla="*/ 722185 w 12192000"/>
              <a:gd name="connsiteY9513" fmla="*/ 1547399 h 6858079"/>
              <a:gd name="connsiteX9514" fmla="*/ 601854 w 12192000"/>
              <a:gd name="connsiteY9514" fmla="*/ 1543314 h 6858079"/>
              <a:gd name="connsiteX9515" fmla="*/ 525698 w 12192000"/>
              <a:gd name="connsiteY9515" fmla="*/ 1540863 h 6858079"/>
              <a:gd name="connsiteX9516" fmla="*/ 526961 w 12192000"/>
              <a:gd name="connsiteY9516" fmla="*/ 1536369 h 6858079"/>
              <a:gd name="connsiteX9517" fmla="*/ 624573 w 12192000"/>
              <a:gd name="connsiteY9517" fmla="*/ 1533511 h 6858079"/>
              <a:gd name="connsiteX9518" fmla="*/ 734387 w 12192000"/>
              <a:gd name="connsiteY9518" fmla="*/ 1536369 h 6858079"/>
              <a:gd name="connsiteX9519" fmla="*/ 842939 w 12192000"/>
              <a:gd name="connsiteY9519" fmla="*/ 1537187 h 6858079"/>
              <a:gd name="connsiteX9520" fmla="*/ 948544 w 12192000"/>
              <a:gd name="connsiteY9520" fmla="*/ 1526157 h 6858079"/>
              <a:gd name="connsiteX9521" fmla="*/ 11895271 w 12192000"/>
              <a:gd name="connsiteY9521" fmla="*/ 1520791 h 6858079"/>
              <a:gd name="connsiteX9522" fmla="*/ 11901027 w 12192000"/>
              <a:gd name="connsiteY9522" fmla="*/ 1525114 h 6858079"/>
              <a:gd name="connsiteX9523" fmla="*/ 11880882 w 12192000"/>
              <a:gd name="connsiteY9523" fmla="*/ 1575185 h 6858079"/>
              <a:gd name="connsiteX9524" fmla="*/ 11830520 w 12192000"/>
              <a:gd name="connsiteY9524" fmla="*/ 1641108 h 6858079"/>
              <a:gd name="connsiteX9525" fmla="*/ 11690946 w 12192000"/>
              <a:gd name="connsiteY9525" fmla="*/ 1722160 h 6858079"/>
              <a:gd name="connsiteX9526" fmla="*/ 11688069 w 12192000"/>
              <a:gd name="connsiteY9526" fmla="*/ 1717837 h 6858079"/>
              <a:gd name="connsiteX9527" fmla="*/ 11815771 w 12192000"/>
              <a:gd name="connsiteY9527" fmla="*/ 1640387 h 6858079"/>
              <a:gd name="connsiteX9528" fmla="*/ 11891314 w 12192000"/>
              <a:gd name="connsiteY9528" fmla="*/ 1524753 h 6858079"/>
              <a:gd name="connsiteX9529" fmla="*/ 11895271 w 12192000"/>
              <a:gd name="connsiteY9529" fmla="*/ 1520791 h 6858079"/>
              <a:gd name="connsiteX9530" fmla="*/ 10844131 w 12192000"/>
              <a:gd name="connsiteY9530" fmla="*/ 1520022 h 6858079"/>
              <a:gd name="connsiteX9531" fmla="*/ 10863283 w 12192000"/>
              <a:gd name="connsiteY9531" fmla="*/ 1524159 h 6858079"/>
              <a:gd name="connsiteX9532" fmla="*/ 10903753 w 12192000"/>
              <a:gd name="connsiteY9532" fmla="*/ 1548639 h 6858079"/>
              <a:gd name="connsiteX9533" fmla="*/ 10902091 w 12192000"/>
              <a:gd name="connsiteY9533" fmla="*/ 1551990 h 6858079"/>
              <a:gd name="connsiteX9534" fmla="*/ 10864625 w 12192000"/>
              <a:gd name="connsiteY9534" fmla="*/ 1528768 h 6858079"/>
              <a:gd name="connsiteX9535" fmla="*/ 10824959 w 12192000"/>
              <a:gd name="connsiteY9535" fmla="*/ 1523240 h 6858079"/>
              <a:gd name="connsiteX9536" fmla="*/ 10824601 w 12192000"/>
              <a:gd name="connsiteY9536" fmla="*/ 1522135 h 6858079"/>
              <a:gd name="connsiteX9537" fmla="*/ 10844131 w 12192000"/>
              <a:gd name="connsiteY9537" fmla="*/ 1520022 h 6858079"/>
              <a:gd name="connsiteX9538" fmla="*/ 11470335 w 12192000"/>
              <a:gd name="connsiteY9538" fmla="*/ 1516877 h 6858079"/>
              <a:gd name="connsiteX9539" fmla="*/ 11444363 w 12192000"/>
              <a:gd name="connsiteY9539" fmla="*/ 1527336 h 6858079"/>
              <a:gd name="connsiteX9540" fmla="*/ 11431018 w 12192000"/>
              <a:gd name="connsiteY9540" fmla="*/ 1530583 h 6858079"/>
              <a:gd name="connsiteX9541" fmla="*/ 11429935 w 12192000"/>
              <a:gd name="connsiteY9541" fmla="*/ 1669794 h 6858079"/>
              <a:gd name="connsiteX9542" fmla="*/ 11405768 w 12192000"/>
              <a:gd name="connsiteY9542" fmla="*/ 1807203 h 6858079"/>
              <a:gd name="connsiteX9543" fmla="*/ 11381961 w 12192000"/>
              <a:gd name="connsiteY9543" fmla="*/ 1929104 h 6858079"/>
              <a:gd name="connsiteX9544" fmla="*/ 11420917 w 12192000"/>
              <a:gd name="connsiteY9544" fmla="*/ 1934874 h 6858079"/>
              <a:gd name="connsiteX9545" fmla="*/ 11420557 w 12192000"/>
              <a:gd name="connsiteY9545" fmla="*/ 1931629 h 6858079"/>
              <a:gd name="connsiteX9546" fmla="*/ 11472139 w 12192000"/>
              <a:gd name="connsiteY9546" fmla="*/ 1646352 h 6858079"/>
              <a:gd name="connsiteX9547" fmla="*/ 11508931 w 12192000"/>
              <a:gd name="connsiteY9547" fmla="*/ 1545008 h 6858079"/>
              <a:gd name="connsiteX9548" fmla="*/ 11470335 w 12192000"/>
              <a:gd name="connsiteY9548" fmla="*/ 1516877 h 6858079"/>
              <a:gd name="connsiteX9549" fmla="*/ 1239126 w 12192000"/>
              <a:gd name="connsiteY9549" fmla="*/ 1516414 h 6858079"/>
              <a:gd name="connsiteX9550" fmla="*/ 1218233 w 12192000"/>
              <a:gd name="connsiteY9550" fmla="*/ 1548173 h 6858079"/>
              <a:gd name="connsiteX9551" fmla="*/ 1231922 w 12192000"/>
              <a:gd name="connsiteY9551" fmla="*/ 1559361 h 6858079"/>
              <a:gd name="connsiteX9552" fmla="*/ 1265062 w 12192000"/>
              <a:gd name="connsiteY9552" fmla="*/ 1537346 h 6858079"/>
              <a:gd name="connsiteX9553" fmla="*/ 1245863 w 12192000"/>
              <a:gd name="connsiteY9553" fmla="*/ 1521851 h 6858079"/>
              <a:gd name="connsiteX9554" fmla="*/ 10822439 w 12192000"/>
              <a:gd name="connsiteY9554" fmla="*/ 1516134 h 6858079"/>
              <a:gd name="connsiteX9555" fmla="*/ 10795445 w 12192000"/>
              <a:gd name="connsiteY9555" fmla="*/ 1523326 h 6858079"/>
              <a:gd name="connsiteX9556" fmla="*/ 10731000 w 12192000"/>
              <a:gd name="connsiteY9556" fmla="*/ 1596714 h 6858079"/>
              <a:gd name="connsiteX9557" fmla="*/ 10727771 w 12192000"/>
              <a:gd name="connsiteY9557" fmla="*/ 1645054 h 6858079"/>
              <a:gd name="connsiteX9558" fmla="*/ 10748760 w 12192000"/>
              <a:gd name="connsiteY9558" fmla="*/ 1696968 h 6858079"/>
              <a:gd name="connsiteX9559" fmla="*/ 10793317 w 12192000"/>
              <a:gd name="connsiteY9559" fmla="*/ 1751631 h 6858079"/>
              <a:gd name="connsiteX9560" fmla="*/ 10793391 w 12192000"/>
              <a:gd name="connsiteY9560" fmla="*/ 1751790 h 6858079"/>
              <a:gd name="connsiteX9561" fmla="*/ 10793467 w 12192000"/>
              <a:gd name="connsiteY9561" fmla="*/ 1751815 h 6858079"/>
              <a:gd name="connsiteX9562" fmla="*/ 10797058 w 12192000"/>
              <a:gd name="connsiteY9562" fmla="*/ 1756221 h 6858079"/>
              <a:gd name="connsiteX9563" fmla="*/ 10796931 w 12192000"/>
              <a:gd name="connsiteY9563" fmla="*/ 1756847 h 6858079"/>
              <a:gd name="connsiteX9564" fmla="*/ 10799986 w 12192000"/>
              <a:gd name="connsiteY9564" fmla="*/ 1760494 h 6858079"/>
              <a:gd name="connsiteX9565" fmla="*/ 10801023 w 12192000"/>
              <a:gd name="connsiteY9565" fmla="*/ 1761084 h 6858079"/>
              <a:gd name="connsiteX9566" fmla="*/ 10806790 w 12192000"/>
              <a:gd name="connsiteY9566" fmla="*/ 1768159 h 6858079"/>
              <a:gd name="connsiteX9567" fmla="*/ 10806775 w 12192000"/>
              <a:gd name="connsiteY9567" fmla="*/ 1768445 h 6858079"/>
              <a:gd name="connsiteX9568" fmla="*/ 10807910 w 12192000"/>
              <a:gd name="connsiteY9568" fmla="*/ 1769534 h 6858079"/>
              <a:gd name="connsiteX9569" fmla="*/ 10833947 w 12192000"/>
              <a:gd name="connsiteY9569" fmla="*/ 1801475 h 6858079"/>
              <a:gd name="connsiteX9570" fmla="*/ 10902804 w 12192000"/>
              <a:gd name="connsiteY9570" fmla="*/ 1852433 h 6858079"/>
              <a:gd name="connsiteX9571" fmla="*/ 10918001 w 12192000"/>
              <a:gd name="connsiteY9571" fmla="*/ 1856316 h 6858079"/>
              <a:gd name="connsiteX9572" fmla="*/ 10906301 w 12192000"/>
              <a:gd name="connsiteY9572" fmla="*/ 1835411 h 6858079"/>
              <a:gd name="connsiteX9573" fmla="*/ 10908051 w 12192000"/>
              <a:gd name="connsiteY9573" fmla="*/ 1834182 h 6858079"/>
              <a:gd name="connsiteX9574" fmla="*/ 10920604 w 12192000"/>
              <a:gd name="connsiteY9574" fmla="*/ 1854846 h 6858079"/>
              <a:gd name="connsiteX9575" fmla="*/ 10920032 w 12192000"/>
              <a:gd name="connsiteY9575" fmla="*/ 1856746 h 6858079"/>
              <a:gd name="connsiteX9576" fmla="*/ 10918651 w 12192000"/>
              <a:gd name="connsiteY9576" fmla="*/ 1856482 h 6858079"/>
              <a:gd name="connsiteX9577" fmla="*/ 10930955 w 12192000"/>
              <a:gd name="connsiteY9577" fmla="*/ 1859626 h 6858079"/>
              <a:gd name="connsiteX9578" fmla="*/ 10982714 w 12192000"/>
              <a:gd name="connsiteY9578" fmla="*/ 1848128 h 6858079"/>
              <a:gd name="connsiteX9579" fmla="*/ 11008320 w 12192000"/>
              <a:gd name="connsiteY9579" fmla="*/ 1828219 h 6858079"/>
              <a:gd name="connsiteX9580" fmla="*/ 11011235 w 12192000"/>
              <a:gd name="connsiteY9580" fmla="*/ 1825560 h 6858079"/>
              <a:gd name="connsiteX9581" fmla="*/ 11018615 w 12192000"/>
              <a:gd name="connsiteY9581" fmla="*/ 1819415 h 6858079"/>
              <a:gd name="connsiteX9582" fmla="*/ 11029272 w 12192000"/>
              <a:gd name="connsiteY9582" fmla="*/ 1809878 h 6858079"/>
              <a:gd name="connsiteX9583" fmla="*/ 11031730 w 12192000"/>
              <a:gd name="connsiteY9583" fmla="*/ 1807221 h 6858079"/>
              <a:gd name="connsiteX9584" fmla="*/ 11057371 w 12192000"/>
              <a:gd name="connsiteY9584" fmla="*/ 1739898 h 6858079"/>
              <a:gd name="connsiteX9585" fmla="*/ 11002257 w 12192000"/>
              <a:gd name="connsiteY9585" fmla="*/ 1641412 h 6858079"/>
              <a:gd name="connsiteX9586" fmla="*/ 10949934 w 12192000"/>
              <a:gd name="connsiteY9586" fmla="*/ 1588779 h 6858079"/>
              <a:gd name="connsiteX9587" fmla="*/ 10898358 w 12192000"/>
              <a:gd name="connsiteY9587" fmla="*/ 1541534 h 6858079"/>
              <a:gd name="connsiteX9588" fmla="*/ 10850417 w 12192000"/>
              <a:gd name="connsiteY9588" fmla="*/ 1517298 h 6858079"/>
              <a:gd name="connsiteX9589" fmla="*/ 10822439 w 12192000"/>
              <a:gd name="connsiteY9589" fmla="*/ 1516134 h 6858079"/>
              <a:gd name="connsiteX9590" fmla="*/ 12167379 w 12192000"/>
              <a:gd name="connsiteY9590" fmla="*/ 1491670 h 6858079"/>
              <a:gd name="connsiteX9591" fmla="*/ 12170902 w 12192000"/>
              <a:gd name="connsiteY9591" fmla="*/ 1492551 h 6858079"/>
              <a:gd name="connsiteX9592" fmla="*/ 12138753 w 12192000"/>
              <a:gd name="connsiteY9592" fmla="*/ 1566549 h 6858079"/>
              <a:gd name="connsiteX9593" fmla="*/ 12089428 w 12192000"/>
              <a:gd name="connsiteY9593" fmla="*/ 1661688 h 6858079"/>
              <a:gd name="connsiteX9594" fmla="*/ 12079739 w 12192000"/>
              <a:gd name="connsiteY9594" fmla="*/ 1657724 h 6858079"/>
              <a:gd name="connsiteX9595" fmla="*/ 12127743 w 12192000"/>
              <a:gd name="connsiteY9595" fmla="*/ 1571394 h 6858079"/>
              <a:gd name="connsiteX9596" fmla="*/ 12167379 w 12192000"/>
              <a:gd name="connsiteY9596" fmla="*/ 1491670 h 6858079"/>
              <a:gd name="connsiteX9597" fmla="*/ 11591895 w 12192000"/>
              <a:gd name="connsiteY9597" fmla="*/ 1481173 h 6858079"/>
              <a:gd name="connsiteX9598" fmla="*/ 11538510 w 12192000"/>
              <a:gd name="connsiteY9598" fmla="*/ 1527336 h 6858079"/>
              <a:gd name="connsiteX9599" fmla="*/ 11533820 w 12192000"/>
              <a:gd name="connsiteY9599" fmla="*/ 1536353 h 6858079"/>
              <a:gd name="connsiteX9600" fmla="*/ 11548970 w 12192000"/>
              <a:gd name="connsiteY9600" fmla="*/ 1538517 h 6858079"/>
              <a:gd name="connsiteX9601" fmla="*/ 11609570 w 12192000"/>
              <a:gd name="connsiteY9601" fmla="*/ 1516156 h 6858079"/>
              <a:gd name="connsiteX9602" fmla="*/ 11591895 w 12192000"/>
              <a:gd name="connsiteY9602" fmla="*/ 1481173 h 6858079"/>
              <a:gd name="connsiteX9603" fmla="*/ 12161643 w 12192000"/>
              <a:gd name="connsiteY9603" fmla="*/ 1447222 h 6858079"/>
              <a:gd name="connsiteX9604" fmla="*/ 12164678 w 12192000"/>
              <a:gd name="connsiteY9604" fmla="*/ 1447222 h 6858079"/>
              <a:gd name="connsiteX9605" fmla="*/ 12134759 w 12192000"/>
              <a:gd name="connsiteY9605" fmla="*/ 1519357 h 6858079"/>
              <a:gd name="connsiteX9606" fmla="*/ 12087063 w 12192000"/>
              <a:gd name="connsiteY9606" fmla="*/ 1610845 h 6858079"/>
              <a:gd name="connsiteX9607" fmla="*/ 12078392 w 12192000"/>
              <a:gd name="connsiteY9607" fmla="*/ 1608206 h 6858079"/>
              <a:gd name="connsiteX9608" fmla="*/ 12161643 w 12192000"/>
              <a:gd name="connsiteY9608" fmla="*/ 1447222 h 6858079"/>
              <a:gd name="connsiteX9609" fmla="*/ 1290817 w 12192000"/>
              <a:gd name="connsiteY9609" fmla="*/ 1436112 h 6858079"/>
              <a:gd name="connsiteX9610" fmla="*/ 1276589 w 12192000"/>
              <a:gd name="connsiteY9610" fmla="*/ 1439180 h 6858079"/>
              <a:gd name="connsiteX9611" fmla="*/ 1256101 w 12192000"/>
              <a:gd name="connsiteY9611" fmla="*/ 1464127 h 6858079"/>
              <a:gd name="connsiteX9612" fmla="*/ 1260204 w 12192000"/>
              <a:gd name="connsiteY9612" fmla="*/ 1483264 h 6858079"/>
              <a:gd name="connsiteX9613" fmla="*/ 1262900 w 12192000"/>
              <a:gd name="connsiteY9613" fmla="*/ 1495842 h 6858079"/>
              <a:gd name="connsiteX9614" fmla="*/ 1283793 w 12192000"/>
              <a:gd name="connsiteY9614" fmla="*/ 1511722 h 6858079"/>
              <a:gd name="connsiteX9615" fmla="*/ 1298202 w 12192000"/>
              <a:gd name="connsiteY9615" fmla="*/ 1479601 h 6858079"/>
              <a:gd name="connsiteX9616" fmla="*/ 1301804 w 12192000"/>
              <a:gd name="connsiteY9616" fmla="*/ 1443872 h 6858079"/>
              <a:gd name="connsiteX9617" fmla="*/ 1290817 w 12192000"/>
              <a:gd name="connsiteY9617" fmla="*/ 1436112 h 6858079"/>
              <a:gd name="connsiteX9618" fmla="*/ 10604458 w 12192000"/>
              <a:gd name="connsiteY9618" fmla="*/ 1430276 h 6858079"/>
              <a:gd name="connsiteX9619" fmla="*/ 10576949 w 12192000"/>
              <a:gd name="connsiteY9619" fmla="*/ 1437070 h 6858079"/>
              <a:gd name="connsiteX9620" fmla="*/ 10517240 w 12192000"/>
              <a:gd name="connsiteY9620" fmla="*/ 1505968 h 6858079"/>
              <a:gd name="connsiteX9621" fmla="*/ 10558398 w 12192000"/>
              <a:gd name="connsiteY9621" fmla="*/ 1581112 h 6858079"/>
              <a:gd name="connsiteX9622" fmla="*/ 10633131 w 12192000"/>
              <a:gd name="connsiteY9622" fmla="*/ 1555469 h 6858079"/>
              <a:gd name="connsiteX9623" fmla="*/ 10635162 w 12192000"/>
              <a:gd name="connsiteY9623" fmla="*/ 1445193 h 6858079"/>
              <a:gd name="connsiteX9624" fmla="*/ 10630829 w 12192000"/>
              <a:gd name="connsiteY9624" fmla="*/ 1432325 h 6858079"/>
              <a:gd name="connsiteX9625" fmla="*/ 10604458 w 12192000"/>
              <a:gd name="connsiteY9625" fmla="*/ 1430276 h 6858079"/>
              <a:gd name="connsiteX9626" fmla="*/ 11345619 w 12192000"/>
              <a:gd name="connsiteY9626" fmla="*/ 1428698 h 6858079"/>
              <a:gd name="connsiteX9627" fmla="*/ 11301522 w 12192000"/>
              <a:gd name="connsiteY9627" fmla="*/ 1445468 h 6858079"/>
              <a:gd name="connsiteX9628" fmla="*/ 11367893 w 12192000"/>
              <a:gd name="connsiteY9628" fmla="*/ 1519763 h 6858079"/>
              <a:gd name="connsiteX9629" fmla="*/ 11413703 w 12192000"/>
              <a:gd name="connsiteY9629" fmla="*/ 1516517 h 6858079"/>
              <a:gd name="connsiteX9630" fmla="*/ 11388093 w 12192000"/>
              <a:gd name="connsiteY9630" fmla="*/ 1450878 h 6858079"/>
              <a:gd name="connsiteX9631" fmla="*/ 11345619 w 12192000"/>
              <a:gd name="connsiteY9631" fmla="*/ 1428698 h 6858079"/>
              <a:gd name="connsiteX9632" fmla="*/ 11504963 w 12192000"/>
              <a:gd name="connsiteY9632" fmla="*/ 1406517 h 6858079"/>
              <a:gd name="connsiteX9633" fmla="*/ 11466007 w 12192000"/>
              <a:gd name="connsiteY9633" fmla="*/ 1455566 h 6858079"/>
              <a:gd name="connsiteX9634" fmla="*/ 11476827 w 12192000"/>
              <a:gd name="connsiteY9634" fmla="*/ 1494156 h 6858079"/>
              <a:gd name="connsiteX9635" fmla="*/ 11494864 w 12192000"/>
              <a:gd name="connsiteY9635" fmla="*/ 1480452 h 6858079"/>
              <a:gd name="connsiteX9636" fmla="*/ 11517227 w 12192000"/>
              <a:gd name="connsiteY9636" fmla="*/ 1455206 h 6858079"/>
              <a:gd name="connsiteX9637" fmla="*/ 11504963 w 12192000"/>
              <a:gd name="connsiteY9637" fmla="*/ 1406517 h 6858079"/>
              <a:gd name="connsiteX9638" fmla="*/ 12160528 w 12192000"/>
              <a:gd name="connsiteY9638" fmla="*/ 1402329 h 6858079"/>
              <a:gd name="connsiteX9639" fmla="*/ 12162732 w 12192000"/>
              <a:gd name="connsiteY9639" fmla="*/ 1402766 h 6858079"/>
              <a:gd name="connsiteX9640" fmla="*/ 12127489 w 12192000"/>
              <a:gd name="connsiteY9640" fmla="*/ 1473626 h 6858079"/>
              <a:gd name="connsiteX9641" fmla="*/ 12088281 w 12192000"/>
              <a:gd name="connsiteY9641" fmla="*/ 1548861 h 6858079"/>
              <a:gd name="connsiteX9642" fmla="*/ 12080350 w 12192000"/>
              <a:gd name="connsiteY9642" fmla="*/ 1545362 h 6858079"/>
              <a:gd name="connsiteX9643" fmla="*/ 12160528 w 12192000"/>
              <a:gd name="connsiteY9643" fmla="*/ 1402329 h 6858079"/>
              <a:gd name="connsiteX9644" fmla="*/ 12150848 w 12192000"/>
              <a:gd name="connsiteY9644" fmla="*/ 1359495 h 6858079"/>
              <a:gd name="connsiteX9645" fmla="*/ 12152621 w 12192000"/>
              <a:gd name="connsiteY9645" fmla="*/ 1362461 h 6858079"/>
              <a:gd name="connsiteX9646" fmla="*/ 12087455 w 12192000"/>
              <a:gd name="connsiteY9646" fmla="*/ 1494735 h 6858079"/>
              <a:gd name="connsiteX9647" fmla="*/ 12080806 w 12192000"/>
              <a:gd name="connsiteY9647" fmla="*/ 1490780 h 6858079"/>
              <a:gd name="connsiteX9648" fmla="*/ 12147745 w 12192000"/>
              <a:gd name="connsiteY9648" fmla="*/ 1361143 h 6858079"/>
              <a:gd name="connsiteX9649" fmla="*/ 12150848 w 12192000"/>
              <a:gd name="connsiteY9649" fmla="*/ 1359495 h 6858079"/>
              <a:gd name="connsiteX9650" fmla="*/ 12125334 w 12192000"/>
              <a:gd name="connsiteY9650" fmla="*/ 1350151 h 6858079"/>
              <a:gd name="connsiteX9651" fmla="*/ 12127956 w 12192000"/>
              <a:gd name="connsiteY9651" fmla="*/ 1350588 h 6858079"/>
              <a:gd name="connsiteX9652" fmla="*/ 12083832 w 12192000"/>
              <a:gd name="connsiteY9652" fmla="*/ 1436607 h 6858079"/>
              <a:gd name="connsiteX9653" fmla="*/ 12079463 w 12192000"/>
              <a:gd name="connsiteY9653" fmla="*/ 1434860 h 6858079"/>
              <a:gd name="connsiteX9654" fmla="*/ 12125334 w 12192000"/>
              <a:gd name="connsiteY9654" fmla="*/ 1350151 h 6858079"/>
              <a:gd name="connsiteX9655" fmla="*/ 12107692 w 12192000"/>
              <a:gd name="connsiteY9655" fmla="*/ 1342442 h 6858079"/>
              <a:gd name="connsiteX9656" fmla="*/ 12110750 w 12192000"/>
              <a:gd name="connsiteY9656" fmla="*/ 1345975 h 6858079"/>
              <a:gd name="connsiteX9657" fmla="*/ 12070556 w 12192000"/>
              <a:gd name="connsiteY9657" fmla="*/ 1398977 h 6858079"/>
              <a:gd name="connsiteX9658" fmla="*/ 12065751 w 12192000"/>
              <a:gd name="connsiteY9658" fmla="*/ 1396327 h 6858079"/>
              <a:gd name="connsiteX9659" fmla="*/ 12107692 w 12192000"/>
              <a:gd name="connsiteY9659" fmla="*/ 1342442 h 6858079"/>
              <a:gd name="connsiteX9660" fmla="*/ 10314902 w 12192000"/>
              <a:gd name="connsiteY9660" fmla="*/ 1324795 h 6858079"/>
              <a:gd name="connsiteX9661" fmla="*/ 10319662 w 12192000"/>
              <a:gd name="connsiteY9661" fmla="*/ 1331574 h 6858079"/>
              <a:gd name="connsiteX9662" fmla="*/ 10338503 w 12192000"/>
              <a:gd name="connsiteY9662" fmla="*/ 1368512 h 6858079"/>
              <a:gd name="connsiteX9663" fmla="*/ 10379090 w 12192000"/>
              <a:gd name="connsiteY9663" fmla="*/ 1377698 h 6858079"/>
              <a:gd name="connsiteX9664" fmla="*/ 10457562 w 12192000"/>
              <a:gd name="connsiteY9664" fmla="*/ 1350032 h 6858079"/>
              <a:gd name="connsiteX9665" fmla="*/ 10529468 w 12192000"/>
              <a:gd name="connsiteY9665" fmla="*/ 1325952 h 6858079"/>
              <a:gd name="connsiteX9666" fmla="*/ 10599914 w 12192000"/>
              <a:gd name="connsiteY9666" fmla="*/ 1360894 h 6858079"/>
              <a:gd name="connsiteX9667" fmla="*/ 10639393 w 12192000"/>
              <a:gd name="connsiteY9667" fmla="*/ 1425171 h 6858079"/>
              <a:gd name="connsiteX9668" fmla="*/ 10698882 w 12192000"/>
              <a:gd name="connsiteY9668" fmla="*/ 1461519 h 6858079"/>
              <a:gd name="connsiteX9669" fmla="*/ 10764140 w 12192000"/>
              <a:gd name="connsiteY9669" fmla="*/ 1531742 h 6858079"/>
              <a:gd name="connsiteX9670" fmla="*/ 10764877 w 12192000"/>
              <a:gd name="connsiteY9670" fmla="*/ 1533932 h 6858079"/>
              <a:gd name="connsiteX9671" fmla="*/ 10821436 w 12192000"/>
              <a:gd name="connsiteY9671" fmla="*/ 1509536 h 6858079"/>
              <a:gd name="connsiteX9672" fmla="*/ 10912619 w 12192000"/>
              <a:gd name="connsiteY9672" fmla="*/ 1544958 h 6858079"/>
              <a:gd name="connsiteX9673" fmla="*/ 11015061 w 12192000"/>
              <a:gd name="connsiteY9673" fmla="*/ 1646394 h 6858079"/>
              <a:gd name="connsiteX9674" fmla="*/ 11063125 w 12192000"/>
              <a:gd name="connsiteY9674" fmla="*/ 1739330 h 6858079"/>
              <a:gd name="connsiteX9675" fmla="*/ 11035123 w 12192000"/>
              <a:gd name="connsiteY9675" fmla="*/ 1811412 h 6858079"/>
              <a:gd name="connsiteX9676" fmla="*/ 11028384 w 12192000"/>
              <a:gd name="connsiteY9676" fmla="*/ 1818104 h 6858079"/>
              <a:gd name="connsiteX9677" fmla="*/ 10951167 w 12192000"/>
              <a:gd name="connsiteY9677" fmla="*/ 1867142 h 6858079"/>
              <a:gd name="connsiteX9678" fmla="*/ 10867869 w 12192000"/>
              <a:gd name="connsiteY9678" fmla="*/ 1841105 h 6858079"/>
              <a:gd name="connsiteX9679" fmla="*/ 10776691 w 12192000"/>
              <a:gd name="connsiteY9679" fmla="*/ 1748675 h 6858079"/>
              <a:gd name="connsiteX9680" fmla="*/ 10739434 w 12192000"/>
              <a:gd name="connsiteY9680" fmla="*/ 1694166 h 6858079"/>
              <a:gd name="connsiteX9681" fmla="*/ 10721477 w 12192000"/>
              <a:gd name="connsiteY9681" fmla="*/ 1647632 h 6858079"/>
              <a:gd name="connsiteX9682" fmla="*/ 10760960 w 12192000"/>
              <a:gd name="connsiteY9682" fmla="*/ 1537234 h 6858079"/>
              <a:gd name="connsiteX9683" fmla="*/ 10759770 w 12192000"/>
              <a:gd name="connsiteY9683" fmla="*/ 1536416 h 6858079"/>
              <a:gd name="connsiteX9684" fmla="*/ 10643447 w 12192000"/>
              <a:gd name="connsiteY9684" fmla="*/ 1436304 h 6858079"/>
              <a:gd name="connsiteX9685" fmla="*/ 10651677 w 12192000"/>
              <a:gd name="connsiteY9685" fmla="*/ 1468435 h 6858079"/>
              <a:gd name="connsiteX9686" fmla="*/ 10637463 w 12192000"/>
              <a:gd name="connsiteY9686" fmla="*/ 1567879 h 6858079"/>
              <a:gd name="connsiteX9687" fmla="*/ 10565656 w 12192000"/>
              <a:gd name="connsiteY9687" fmla="*/ 1594517 h 6858079"/>
              <a:gd name="connsiteX9688" fmla="*/ 10506724 w 12192000"/>
              <a:gd name="connsiteY9688" fmla="*/ 1531765 h 6858079"/>
              <a:gd name="connsiteX9689" fmla="*/ 10619101 w 12192000"/>
              <a:gd name="connsiteY9689" fmla="*/ 1421036 h 6858079"/>
              <a:gd name="connsiteX9690" fmla="*/ 10626504 w 12192000"/>
              <a:gd name="connsiteY9690" fmla="*/ 1422199 h 6858079"/>
              <a:gd name="connsiteX9691" fmla="*/ 10564791 w 12192000"/>
              <a:gd name="connsiteY9691" fmla="*/ 1346209 h 6858079"/>
              <a:gd name="connsiteX9692" fmla="*/ 10469458 w 12192000"/>
              <a:gd name="connsiteY9692" fmla="*/ 1356845 h 6858079"/>
              <a:gd name="connsiteX9693" fmla="*/ 10371272 w 12192000"/>
              <a:gd name="connsiteY9693" fmla="*/ 1389782 h 6858079"/>
              <a:gd name="connsiteX9694" fmla="*/ 10324906 w 12192000"/>
              <a:gd name="connsiteY9694" fmla="*/ 1372942 h 6858079"/>
              <a:gd name="connsiteX9695" fmla="*/ 10307780 w 12192000"/>
              <a:gd name="connsiteY9695" fmla="*/ 1329329 h 6858079"/>
              <a:gd name="connsiteX9696" fmla="*/ 10314902 w 12192000"/>
              <a:gd name="connsiteY9696" fmla="*/ 1324795 h 6858079"/>
              <a:gd name="connsiteX9697" fmla="*/ 10871264 w 12192000"/>
              <a:gd name="connsiteY9697" fmla="*/ 1322220 h 6858079"/>
              <a:gd name="connsiteX9698" fmla="*/ 10875950 w 12192000"/>
              <a:gd name="connsiteY9698" fmla="*/ 1322220 h 6858079"/>
              <a:gd name="connsiteX9699" fmla="*/ 10876619 w 12192000"/>
              <a:gd name="connsiteY9699" fmla="*/ 1322574 h 6858079"/>
              <a:gd name="connsiteX9700" fmla="*/ 10870929 w 12192000"/>
              <a:gd name="connsiteY9700" fmla="*/ 1322574 h 6858079"/>
              <a:gd name="connsiteX9701" fmla="*/ 10647760 w 12192000"/>
              <a:gd name="connsiteY9701" fmla="*/ 1319373 h 6858079"/>
              <a:gd name="connsiteX9702" fmla="*/ 10647144 w 12192000"/>
              <a:gd name="connsiteY9702" fmla="*/ 1319526 h 6858079"/>
              <a:gd name="connsiteX9703" fmla="*/ 10646959 w 12192000"/>
              <a:gd name="connsiteY9703" fmla="*/ 1319407 h 6858079"/>
              <a:gd name="connsiteX9704" fmla="*/ 10867749 w 12192000"/>
              <a:gd name="connsiteY9704" fmla="*/ 1318700 h 6858079"/>
              <a:gd name="connsiteX9705" fmla="*/ 10875926 w 12192000"/>
              <a:gd name="connsiteY9705" fmla="*/ 1318700 h 6858079"/>
              <a:gd name="connsiteX9706" fmla="*/ 10876608 w 12192000"/>
              <a:gd name="connsiteY9706" fmla="*/ 1319434 h 6858079"/>
              <a:gd name="connsiteX9707" fmla="*/ 10867749 w 12192000"/>
              <a:gd name="connsiteY9707" fmla="*/ 1319067 h 6858079"/>
              <a:gd name="connsiteX9708" fmla="*/ 10867749 w 12192000"/>
              <a:gd name="connsiteY9708" fmla="*/ 1318700 h 6858079"/>
              <a:gd name="connsiteX9709" fmla="*/ 10653547 w 12192000"/>
              <a:gd name="connsiteY9709" fmla="*/ 1317935 h 6858079"/>
              <a:gd name="connsiteX9710" fmla="*/ 10653547 w 12192000"/>
              <a:gd name="connsiteY9710" fmla="*/ 1319128 h 6858079"/>
              <a:gd name="connsiteX9711" fmla="*/ 10647760 w 12192000"/>
              <a:gd name="connsiteY9711" fmla="*/ 1319373 h 6858079"/>
              <a:gd name="connsiteX9712" fmla="*/ 12101306 w 12192000"/>
              <a:gd name="connsiteY9712" fmla="*/ 1317296 h 6858079"/>
              <a:gd name="connsiteX9713" fmla="*/ 12105336 w 12192000"/>
              <a:gd name="connsiteY9713" fmla="*/ 1320342 h 6858079"/>
              <a:gd name="connsiteX9714" fmla="*/ 12090113 w 12192000"/>
              <a:gd name="connsiteY9714" fmla="*/ 1341668 h 6858079"/>
              <a:gd name="connsiteX9715" fmla="*/ 12077128 w 12192000"/>
              <a:gd name="connsiteY9715" fmla="*/ 1361253 h 6858079"/>
              <a:gd name="connsiteX9716" fmla="*/ 12072202 w 12192000"/>
              <a:gd name="connsiteY9716" fmla="*/ 1358206 h 6858079"/>
              <a:gd name="connsiteX9717" fmla="*/ 12086082 w 12192000"/>
              <a:gd name="connsiteY9717" fmla="*/ 1336445 h 6858079"/>
              <a:gd name="connsiteX9718" fmla="*/ 12101306 w 12192000"/>
              <a:gd name="connsiteY9718" fmla="*/ 1317296 h 6858079"/>
              <a:gd name="connsiteX9719" fmla="*/ 10640365 w 12192000"/>
              <a:gd name="connsiteY9719" fmla="*/ 1315153 h 6858079"/>
              <a:gd name="connsiteX9720" fmla="*/ 10646959 w 12192000"/>
              <a:gd name="connsiteY9720" fmla="*/ 1319407 h 6858079"/>
              <a:gd name="connsiteX9721" fmla="*/ 10644132 w 12192000"/>
              <a:gd name="connsiteY9721" fmla="*/ 1319526 h 6858079"/>
              <a:gd name="connsiteX9722" fmla="*/ 10640365 w 12192000"/>
              <a:gd name="connsiteY9722" fmla="*/ 1315153 h 6858079"/>
              <a:gd name="connsiteX9723" fmla="*/ 10722255 w 12192000"/>
              <a:gd name="connsiteY9723" fmla="*/ 1313562 h 6858079"/>
              <a:gd name="connsiteX9724" fmla="*/ 10722255 w 12192000"/>
              <a:gd name="connsiteY9724" fmla="*/ 1314198 h 6858079"/>
              <a:gd name="connsiteX9725" fmla="*/ 10720665 w 12192000"/>
              <a:gd name="connsiteY9725" fmla="*/ 1314835 h 6858079"/>
              <a:gd name="connsiteX9726" fmla="*/ 10720268 w 12192000"/>
              <a:gd name="connsiteY9726" fmla="*/ 1314198 h 6858079"/>
              <a:gd name="connsiteX9727" fmla="*/ 10722255 w 12192000"/>
              <a:gd name="connsiteY9727" fmla="*/ 1313562 h 6858079"/>
              <a:gd name="connsiteX9728" fmla="*/ 10555718 w 12192000"/>
              <a:gd name="connsiteY9728" fmla="*/ 1313258 h 6858079"/>
              <a:gd name="connsiteX9729" fmla="*/ 10555027 w 12192000"/>
              <a:gd name="connsiteY9729" fmla="*/ 1313270 h 6858079"/>
              <a:gd name="connsiteX9730" fmla="*/ 10557900 w 12192000"/>
              <a:gd name="connsiteY9730" fmla="*/ 1315948 h 6858079"/>
              <a:gd name="connsiteX9731" fmla="*/ 10558830 w 12192000"/>
              <a:gd name="connsiteY9731" fmla="*/ 1316076 h 6858079"/>
              <a:gd name="connsiteX9732" fmla="*/ 1231561 w 12192000"/>
              <a:gd name="connsiteY9732" fmla="*/ 1308893 h 6858079"/>
              <a:gd name="connsiteX9733" fmla="*/ 1226158 w 12192000"/>
              <a:gd name="connsiteY9733" fmla="*/ 1309254 h 6858079"/>
              <a:gd name="connsiteX9734" fmla="*/ 1211749 w 12192000"/>
              <a:gd name="connsiteY9734" fmla="*/ 1316111 h 6858079"/>
              <a:gd name="connsiteX9735" fmla="*/ 1149071 w 12192000"/>
              <a:gd name="connsiteY9735" fmla="*/ 1401646 h 6858079"/>
              <a:gd name="connsiteX9736" fmla="*/ 1124216 w 12192000"/>
              <a:gd name="connsiteY9736" fmla="*/ 1468413 h 6858079"/>
              <a:gd name="connsiteX9737" fmla="*/ 1148351 w 12192000"/>
              <a:gd name="connsiteY9737" fmla="*/ 1441706 h 6858079"/>
              <a:gd name="connsiteX9738" fmla="*/ 1218954 w 12192000"/>
              <a:gd name="connsiteY9738" fmla="*/ 1346427 h 6858079"/>
              <a:gd name="connsiteX9739" fmla="*/ 1226338 w 12192000"/>
              <a:gd name="connsiteY9739" fmla="*/ 1328743 h 6858079"/>
              <a:gd name="connsiteX9740" fmla="*/ 1227126 w 12192000"/>
              <a:gd name="connsiteY9740" fmla="*/ 1325750 h 6858079"/>
              <a:gd name="connsiteX9741" fmla="*/ 10459918 w 12192000"/>
              <a:gd name="connsiteY9741" fmla="*/ 1307892 h 6858079"/>
              <a:gd name="connsiteX9742" fmla="*/ 10452579 w 12192000"/>
              <a:gd name="connsiteY9742" fmla="*/ 1313962 h 6858079"/>
              <a:gd name="connsiteX9743" fmla="*/ 10454357 w 12192000"/>
              <a:gd name="connsiteY9743" fmla="*/ 1313653 h 6858079"/>
              <a:gd name="connsiteX9744" fmla="*/ 10499219 w 12192000"/>
              <a:gd name="connsiteY9744" fmla="*/ 1305966 h 6858079"/>
              <a:gd name="connsiteX9745" fmla="*/ 10499964 w 12192000"/>
              <a:gd name="connsiteY9745" fmla="*/ 1305966 h 6858079"/>
              <a:gd name="connsiteX9746" fmla="*/ 10501080 w 12192000"/>
              <a:gd name="connsiteY9746" fmla="*/ 1316920 h 6858079"/>
              <a:gd name="connsiteX9747" fmla="*/ 10515966 w 12192000"/>
              <a:gd name="connsiteY9747" fmla="*/ 1316213 h 6858079"/>
              <a:gd name="connsiteX9748" fmla="*/ 10507407 w 12192000"/>
              <a:gd name="connsiteY9748" fmla="*/ 1316920 h 6858079"/>
              <a:gd name="connsiteX9749" fmla="*/ 10501080 w 12192000"/>
              <a:gd name="connsiteY9749" fmla="*/ 1317979 h 6858079"/>
              <a:gd name="connsiteX9750" fmla="*/ 10500709 w 12192000"/>
              <a:gd name="connsiteY9750" fmla="*/ 1317627 h 6858079"/>
              <a:gd name="connsiteX9751" fmla="*/ 10500336 w 12192000"/>
              <a:gd name="connsiteY9751" fmla="*/ 1317627 h 6858079"/>
              <a:gd name="connsiteX9752" fmla="*/ 10499219 w 12192000"/>
              <a:gd name="connsiteY9752" fmla="*/ 1305966 h 6858079"/>
              <a:gd name="connsiteX9753" fmla="*/ 10467518 w 12192000"/>
              <a:gd name="connsiteY9753" fmla="*/ 1305962 h 6858079"/>
              <a:gd name="connsiteX9754" fmla="*/ 10468263 w 12192000"/>
              <a:gd name="connsiteY9754" fmla="*/ 1306310 h 6858079"/>
              <a:gd name="connsiteX9755" fmla="*/ 10458201 w 12192000"/>
              <a:gd name="connsiteY9755" fmla="*/ 1315385 h 6858079"/>
              <a:gd name="connsiteX9756" fmla="*/ 10452238 w 12192000"/>
              <a:gd name="connsiteY9756" fmla="*/ 1318526 h 6858079"/>
              <a:gd name="connsiteX9757" fmla="*/ 10445530 w 12192000"/>
              <a:gd name="connsiteY9757" fmla="*/ 1319574 h 6858079"/>
              <a:gd name="connsiteX9758" fmla="*/ 10445157 w 12192000"/>
              <a:gd name="connsiteY9758" fmla="*/ 1318876 h 6858079"/>
              <a:gd name="connsiteX9759" fmla="*/ 10451120 w 12192000"/>
              <a:gd name="connsiteY9759" fmla="*/ 1317828 h 6858079"/>
              <a:gd name="connsiteX9760" fmla="*/ 10458201 w 12192000"/>
              <a:gd name="connsiteY9760" fmla="*/ 1313989 h 6858079"/>
              <a:gd name="connsiteX9761" fmla="*/ 10467518 w 12192000"/>
              <a:gd name="connsiteY9761" fmla="*/ 1305962 h 6858079"/>
              <a:gd name="connsiteX9762" fmla="*/ 10316518 w 12192000"/>
              <a:gd name="connsiteY9762" fmla="*/ 1305612 h 6858079"/>
              <a:gd name="connsiteX9763" fmla="*/ 10316518 w 12192000"/>
              <a:gd name="connsiteY9763" fmla="*/ 1306375 h 6858079"/>
              <a:gd name="connsiteX9764" fmla="*/ 10316053 w 12192000"/>
              <a:gd name="connsiteY9764" fmla="*/ 1306766 h 6858079"/>
              <a:gd name="connsiteX9765" fmla="*/ 10316230 w 12192000"/>
              <a:gd name="connsiteY9765" fmla="*/ 1306325 h 6858079"/>
              <a:gd name="connsiteX9766" fmla="*/ 10313204 w 12192000"/>
              <a:gd name="connsiteY9766" fmla="*/ 1307839 h 6858079"/>
              <a:gd name="connsiteX9767" fmla="*/ 10311217 w 12192000"/>
              <a:gd name="connsiteY9767" fmla="*/ 1309746 h 6858079"/>
              <a:gd name="connsiteX9768" fmla="*/ 10312807 w 12192000"/>
              <a:gd name="connsiteY9768" fmla="*/ 1307203 h 6858079"/>
              <a:gd name="connsiteX9769" fmla="*/ 10316384 w 12192000"/>
              <a:gd name="connsiteY9769" fmla="*/ 1305931 h 6858079"/>
              <a:gd name="connsiteX9770" fmla="*/ 10316384 w 12192000"/>
              <a:gd name="connsiteY9770" fmla="*/ 1305942 h 6858079"/>
              <a:gd name="connsiteX9771" fmla="*/ 10640878 w 12192000"/>
              <a:gd name="connsiteY9771" fmla="*/ 1304022 h 6858079"/>
              <a:gd name="connsiteX9772" fmla="*/ 10640878 w 12192000"/>
              <a:gd name="connsiteY9772" fmla="*/ 1304976 h 6858079"/>
              <a:gd name="connsiteX9773" fmla="*/ 10619695 w 12192000"/>
              <a:gd name="connsiteY9773" fmla="*/ 1304658 h 6858079"/>
              <a:gd name="connsiteX9774" fmla="*/ 10619695 w 12192000"/>
              <a:gd name="connsiteY9774" fmla="*/ 1304340 h 6858079"/>
              <a:gd name="connsiteX9775" fmla="*/ 10640878 w 12192000"/>
              <a:gd name="connsiteY9775" fmla="*/ 1304022 h 6858079"/>
              <a:gd name="connsiteX9776" fmla="*/ 10624833 w 12192000"/>
              <a:gd name="connsiteY9776" fmla="*/ 1302962 h 6858079"/>
              <a:gd name="connsiteX9777" fmla="*/ 10636277 w 12192000"/>
              <a:gd name="connsiteY9777" fmla="*/ 1302962 h 6858079"/>
              <a:gd name="connsiteX9778" fmla="*/ 10644028 w 12192000"/>
              <a:gd name="connsiteY9778" fmla="*/ 1302962 h 6858079"/>
              <a:gd name="connsiteX9779" fmla="*/ 10643660 w 12192000"/>
              <a:gd name="connsiteY9779" fmla="*/ 1303492 h 6858079"/>
              <a:gd name="connsiteX9780" fmla="*/ 10634062 w 12192000"/>
              <a:gd name="connsiteY9780" fmla="*/ 1303757 h 6858079"/>
              <a:gd name="connsiteX9781" fmla="*/ 10624833 w 12192000"/>
              <a:gd name="connsiteY9781" fmla="*/ 1303492 h 6858079"/>
              <a:gd name="connsiteX9782" fmla="*/ 10624833 w 12192000"/>
              <a:gd name="connsiteY9782" fmla="*/ 1302962 h 6858079"/>
              <a:gd name="connsiteX9783" fmla="*/ 1475069 w 12192000"/>
              <a:gd name="connsiteY9783" fmla="*/ 1302036 h 6858079"/>
              <a:gd name="connsiteX9784" fmla="*/ 1449854 w 12192000"/>
              <a:gd name="connsiteY9784" fmla="*/ 1319359 h 6858079"/>
              <a:gd name="connsiteX9785" fmla="*/ 1413472 w 12192000"/>
              <a:gd name="connsiteY9785" fmla="*/ 1396232 h 6858079"/>
              <a:gd name="connsiteX9786" fmla="*/ 1401792 w 12192000"/>
              <a:gd name="connsiteY9786" fmla="*/ 1435239 h 6858079"/>
              <a:gd name="connsiteX9787" fmla="*/ 1398343 w 12192000"/>
              <a:gd name="connsiteY9787" fmla="*/ 1446759 h 6858079"/>
              <a:gd name="connsiteX9788" fmla="*/ 1400864 w 12192000"/>
              <a:gd name="connsiteY9788" fmla="*/ 1443872 h 6858079"/>
              <a:gd name="connsiteX9789" fmla="*/ 1404816 w 12192000"/>
              <a:gd name="connsiteY9789" fmla="*/ 1437135 h 6858079"/>
              <a:gd name="connsiteX9790" fmla="*/ 1452736 w 12192000"/>
              <a:gd name="connsiteY9790" fmla="*/ 1355450 h 6858079"/>
              <a:gd name="connsiteX9791" fmla="*/ 1475069 w 12192000"/>
              <a:gd name="connsiteY9791" fmla="*/ 1302036 h 6858079"/>
              <a:gd name="connsiteX9792" fmla="*/ 12094960 w 12192000"/>
              <a:gd name="connsiteY9792" fmla="*/ 1300274 h 6858079"/>
              <a:gd name="connsiteX9793" fmla="*/ 12096195 w 12192000"/>
              <a:gd name="connsiteY9793" fmla="*/ 1303938 h 6858079"/>
              <a:gd name="connsiteX9794" fmla="*/ 12077300 w 12192000"/>
              <a:gd name="connsiteY9794" fmla="*/ 1334144 h 6858079"/>
              <a:gd name="connsiteX9795" fmla="*/ 12073007 w 12192000"/>
              <a:gd name="connsiteY9795" fmla="*/ 1330147 h 6858079"/>
              <a:gd name="connsiteX9796" fmla="*/ 12083742 w 12192000"/>
              <a:gd name="connsiteY9796" fmla="*/ 1315044 h 6858079"/>
              <a:gd name="connsiteX9797" fmla="*/ 12091471 w 12192000"/>
              <a:gd name="connsiteY9797" fmla="*/ 1301273 h 6858079"/>
              <a:gd name="connsiteX9798" fmla="*/ 12094960 w 12192000"/>
              <a:gd name="connsiteY9798" fmla="*/ 1300274 h 6858079"/>
              <a:gd name="connsiteX9799" fmla="*/ 10812952 w 12192000"/>
              <a:gd name="connsiteY9799" fmla="*/ 1297661 h 6858079"/>
              <a:gd name="connsiteX9800" fmla="*/ 10813318 w 12192000"/>
              <a:gd name="connsiteY9800" fmla="*/ 1297661 h 6858079"/>
              <a:gd name="connsiteX9801" fmla="*/ 10812585 w 12192000"/>
              <a:gd name="connsiteY9801" fmla="*/ 1308710 h 6858079"/>
              <a:gd name="connsiteX9802" fmla="*/ 10810016 w 12192000"/>
              <a:gd name="connsiteY9802" fmla="*/ 1317621 h 6858079"/>
              <a:gd name="connsiteX9803" fmla="*/ 10809282 w 12192000"/>
              <a:gd name="connsiteY9803" fmla="*/ 1317621 h 6858079"/>
              <a:gd name="connsiteX9804" fmla="*/ 10811484 w 12192000"/>
              <a:gd name="connsiteY9804" fmla="*/ 1309779 h 6858079"/>
              <a:gd name="connsiteX9805" fmla="*/ 10812952 w 12192000"/>
              <a:gd name="connsiteY9805" fmla="*/ 1297661 h 6858079"/>
              <a:gd name="connsiteX9806" fmla="*/ 10514749 w 12192000"/>
              <a:gd name="connsiteY9806" fmla="*/ 1297661 h 6858079"/>
              <a:gd name="connsiteX9807" fmla="*/ 10515066 w 12192000"/>
              <a:gd name="connsiteY9807" fmla="*/ 1297661 h 6858079"/>
              <a:gd name="connsiteX9808" fmla="*/ 10515385 w 12192000"/>
              <a:gd name="connsiteY9808" fmla="*/ 1298029 h 6858079"/>
              <a:gd name="connsiteX9809" fmla="*/ 10515702 w 12192000"/>
              <a:gd name="connsiteY9809" fmla="*/ 1306469 h 6858079"/>
              <a:gd name="connsiteX9810" fmla="*/ 10514749 w 12192000"/>
              <a:gd name="connsiteY9810" fmla="*/ 1306469 h 6858079"/>
              <a:gd name="connsiteX9811" fmla="*/ 10514749 w 12192000"/>
              <a:gd name="connsiteY9811" fmla="*/ 1298029 h 6858079"/>
              <a:gd name="connsiteX9812" fmla="*/ 10513556 w 12192000"/>
              <a:gd name="connsiteY9812" fmla="*/ 1294835 h 6858079"/>
              <a:gd name="connsiteX9813" fmla="*/ 10513953 w 12192000"/>
              <a:gd name="connsiteY9813" fmla="*/ 1294835 h 6858079"/>
              <a:gd name="connsiteX9814" fmla="*/ 10514351 w 12192000"/>
              <a:gd name="connsiteY9814" fmla="*/ 1306496 h 6858079"/>
              <a:gd name="connsiteX9815" fmla="*/ 10513556 w 12192000"/>
              <a:gd name="connsiteY9815" fmla="*/ 1306496 h 6858079"/>
              <a:gd name="connsiteX9816" fmla="*/ 10513556 w 12192000"/>
              <a:gd name="connsiteY9816" fmla="*/ 1294835 h 6858079"/>
              <a:gd name="connsiteX9817" fmla="*/ 10586938 w 12192000"/>
              <a:gd name="connsiteY9817" fmla="*/ 1294832 h 6858079"/>
              <a:gd name="connsiteX9818" fmla="*/ 10587257 w 12192000"/>
              <a:gd name="connsiteY9818" fmla="*/ 1294832 h 6858079"/>
              <a:gd name="connsiteX9819" fmla="*/ 10587574 w 12192000"/>
              <a:gd name="connsiteY9819" fmla="*/ 1313752 h 6858079"/>
              <a:gd name="connsiteX9820" fmla="*/ 10586620 w 12192000"/>
              <a:gd name="connsiteY9820" fmla="*/ 1313752 h 6858079"/>
              <a:gd name="connsiteX9821" fmla="*/ 10586938 w 12192000"/>
              <a:gd name="connsiteY9821" fmla="*/ 1294832 h 6858079"/>
              <a:gd name="connsiteX9822" fmla="*/ 10737834 w 12192000"/>
              <a:gd name="connsiteY9822" fmla="*/ 1294481 h 6858079"/>
              <a:gd name="connsiteX9823" fmla="*/ 10738207 w 12192000"/>
              <a:gd name="connsiteY9823" fmla="*/ 1294835 h 6858079"/>
              <a:gd name="connsiteX9824" fmla="*/ 10731881 w 12192000"/>
              <a:gd name="connsiteY9824" fmla="*/ 1305435 h 6858079"/>
              <a:gd name="connsiteX9825" fmla="*/ 10722576 w 12192000"/>
              <a:gd name="connsiteY9825" fmla="*/ 1312856 h 6858079"/>
              <a:gd name="connsiteX9826" fmla="*/ 10722205 w 12192000"/>
              <a:gd name="connsiteY9826" fmla="*/ 1312149 h 6858079"/>
              <a:gd name="connsiteX9827" fmla="*/ 10731881 w 12192000"/>
              <a:gd name="connsiteY9827" fmla="*/ 1304022 h 6858079"/>
              <a:gd name="connsiteX9828" fmla="*/ 10737834 w 12192000"/>
              <a:gd name="connsiteY9828" fmla="*/ 1294481 h 6858079"/>
              <a:gd name="connsiteX9829" fmla="*/ 10669401 w 12192000"/>
              <a:gd name="connsiteY9829" fmla="*/ 1293897 h 6858079"/>
              <a:gd name="connsiteX9830" fmla="*/ 10670211 w 12192000"/>
              <a:gd name="connsiteY9830" fmla="*/ 1295692 h 6858079"/>
              <a:gd name="connsiteX9831" fmla="*/ 10671359 w 12192000"/>
              <a:gd name="connsiteY9831" fmla="*/ 1297024 h 6858079"/>
              <a:gd name="connsiteX9832" fmla="*/ 10511833 w 12192000"/>
              <a:gd name="connsiteY9832" fmla="*/ 1290061 h 6858079"/>
              <a:gd name="connsiteX9833" fmla="*/ 10512098 w 12192000"/>
              <a:gd name="connsiteY9833" fmla="*/ 1290061 h 6858079"/>
              <a:gd name="connsiteX9834" fmla="*/ 10512363 w 12192000"/>
              <a:gd name="connsiteY9834" fmla="*/ 1306503 h 6858079"/>
              <a:gd name="connsiteX9835" fmla="*/ 10511833 w 12192000"/>
              <a:gd name="connsiteY9835" fmla="*/ 1306503 h 6858079"/>
              <a:gd name="connsiteX9836" fmla="*/ 10511833 w 12192000"/>
              <a:gd name="connsiteY9836" fmla="*/ 1290061 h 6858079"/>
              <a:gd name="connsiteX9837" fmla="*/ 10661037 w 12192000"/>
              <a:gd name="connsiteY9837" fmla="*/ 1288481 h 6858079"/>
              <a:gd name="connsiteX9838" fmla="*/ 10661381 w 12192000"/>
              <a:gd name="connsiteY9838" fmla="*/ 1288481 h 6858079"/>
              <a:gd name="connsiteX9839" fmla="*/ 10673070 w 12192000"/>
              <a:gd name="connsiteY9839" fmla="*/ 1305762 h 6858079"/>
              <a:gd name="connsiteX9840" fmla="*/ 10672383 w 12192000"/>
              <a:gd name="connsiteY9840" fmla="*/ 1306482 h 6858079"/>
              <a:gd name="connsiteX9841" fmla="*/ 10661037 w 12192000"/>
              <a:gd name="connsiteY9841" fmla="*/ 1288481 h 6858079"/>
              <a:gd name="connsiteX9842" fmla="*/ 10510508 w 12192000"/>
              <a:gd name="connsiteY9842" fmla="*/ 1283708 h 6858079"/>
              <a:gd name="connsiteX9843" fmla="*/ 10511039 w 12192000"/>
              <a:gd name="connsiteY9843" fmla="*/ 1283708 h 6858079"/>
              <a:gd name="connsiteX9844" fmla="*/ 10510773 w 12192000"/>
              <a:gd name="connsiteY9844" fmla="*/ 1306489 h 6858079"/>
              <a:gd name="connsiteX9845" fmla="*/ 10509978 w 12192000"/>
              <a:gd name="connsiteY9845" fmla="*/ 1306489 h 6858079"/>
              <a:gd name="connsiteX9846" fmla="*/ 10510508 w 12192000"/>
              <a:gd name="connsiteY9846" fmla="*/ 1283708 h 6858079"/>
              <a:gd name="connsiteX9847" fmla="*/ 10589748 w 12192000"/>
              <a:gd name="connsiteY9847" fmla="*/ 1283351 h 6858079"/>
              <a:gd name="connsiteX9848" fmla="*/ 10590012 w 12192000"/>
              <a:gd name="connsiteY9848" fmla="*/ 1283351 h 6858079"/>
              <a:gd name="connsiteX9849" fmla="*/ 10590278 w 12192000"/>
              <a:gd name="connsiteY9849" fmla="*/ 1299614 h 6858079"/>
              <a:gd name="connsiteX9850" fmla="*/ 10590543 w 12192000"/>
              <a:gd name="connsiteY9850" fmla="*/ 1307564 h 6858079"/>
              <a:gd name="connsiteX9851" fmla="*/ 10590808 w 12192000"/>
              <a:gd name="connsiteY9851" fmla="*/ 1313707 h 6858079"/>
              <a:gd name="connsiteX9852" fmla="*/ 10590012 w 12192000"/>
              <a:gd name="connsiteY9852" fmla="*/ 1314069 h 6858079"/>
              <a:gd name="connsiteX9853" fmla="*/ 10589748 w 12192000"/>
              <a:gd name="connsiteY9853" fmla="*/ 1308648 h 6858079"/>
              <a:gd name="connsiteX9854" fmla="*/ 10589748 w 12192000"/>
              <a:gd name="connsiteY9854" fmla="*/ 1301059 h 6858079"/>
              <a:gd name="connsiteX9855" fmla="*/ 10589748 w 12192000"/>
              <a:gd name="connsiteY9855" fmla="*/ 1283351 h 6858079"/>
              <a:gd name="connsiteX9856" fmla="*/ 10874951 w 12192000"/>
              <a:gd name="connsiteY9856" fmla="*/ 1275400 h 6858079"/>
              <a:gd name="connsiteX9857" fmla="*/ 10875324 w 12192000"/>
              <a:gd name="connsiteY9857" fmla="*/ 1275400 h 6858079"/>
              <a:gd name="connsiteX9858" fmla="*/ 10870087 w 12192000"/>
              <a:gd name="connsiteY9858" fmla="*/ 1291821 h 6858079"/>
              <a:gd name="connsiteX9859" fmla="*/ 10869339 w 12192000"/>
              <a:gd name="connsiteY9859" fmla="*/ 1291464 h 6858079"/>
              <a:gd name="connsiteX9860" fmla="*/ 10874951 w 12192000"/>
              <a:gd name="connsiteY9860" fmla="*/ 1275400 h 6858079"/>
              <a:gd name="connsiteX9861" fmla="*/ 10661771 w 12192000"/>
              <a:gd name="connsiteY9861" fmla="*/ 1273811 h 6858079"/>
              <a:gd name="connsiteX9862" fmla="*/ 10665440 w 12192000"/>
              <a:gd name="connsiteY9862" fmla="*/ 1285116 h 6858079"/>
              <a:gd name="connsiteX9863" fmla="*/ 10668055 w 12192000"/>
              <a:gd name="connsiteY9863" fmla="*/ 1290912 h 6858079"/>
              <a:gd name="connsiteX9864" fmla="*/ 10673771 w 12192000"/>
              <a:gd name="connsiteY9864" fmla="*/ 1299821 h 6858079"/>
              <a:gd name="connsiteX9865" fmla="*/ 10679017 w 12192000"/>
              <a:gd name="connsiteY9865" fmla="*/ 1305904 h 6858079"/>
              <a:gd name="connsiteX9866" fmla="*/ 10688558 w 12192000"/>
              <a:gd name="connsiteY9866" fmla="*/ 1311739 h 6858079"/>
              <a:gd name="connsiteX9867" fmla="*/ 10688190 w 12192000"/>
              <a:gd name="connsiteY9867" fmla="*/ 1312833 h 6858079"/>
              <a:gd name="connsiteX9868" fmla="*/ 10679752 w 12192000"/>
              <a:gd name="connsiteY9868" fmla="*/ 1308092 h 6858079"/>
              <a:gd name="connsiteX9869" fmla="*/ 10677371 w 12192000"/>
              <a:gd name="connsiteY9869" fmla="*/ 1305430 h 6858079"/>
              <a:gd name="connsiteX9870" fmla="*/ 10680620 w 12192000"/>
              <a:gd name="connsiteY9870" fmla="*/ 1310494 h 6858079"/>
              <a:gd name="connsiteX9871" fmla="*/ 10680257 w 12192000"/>
              <a:gd name="connsiteY9871" fmla="*/ 1311233 h 6858079"/>
              <a:gd name="connsiteX9872" fmla="*/ 10674879 w 12192000"/>
              <a:gd name="connsiteY9872" fmla="*/ 1302643 h 6858079"/>
              <a:gd name="connsiteX9873" fmla="*/ 10670944 w 12192000"/>
              <a:gd name="connsiteY9873" fmla="*/ 1298245 h 6858079"/>
              <a:gd name="connsiteX9874" fmla="*/ 10666125 w 12192000"/>
              <a:gd name="connsiteY9874" fmla="*/ 1288667 h 6858079"/>
              <a:gd name="connsiteX9875" fmla="*/ 10661037 w 12192000"/>
              <a:gd name="connsiteY9875" fmla="*/ 1280540 h 6858079"/>
              <a:gd name="connsiteX9876" fmla="*/ 10661400 w 12192000"/>
              <a:gd name="connsiteY9876" fmla="*/ 1280540 h 6858079"/>
              <a:gd name="connsiteX9877" fmla="*/ 10664568 w 12192000"/>
              <a:gd name="connsiteY9877" fmla="*/ 1285478 h 6858079"/>
              <a:gd name="connsiteX9878" fmla="*/ 10662504 w 12192000"/>
              <a:gd name="connsiteY9878" fmla="*/ 1280011 h 6858079"/>
              <a:gd name="connsiteX9879" fmla="*/ 10661037 w 12192000"/>
              <a:gd name="connsiteY9879" fmla="*/ 1274175 h 6858079"/>
              <a:gd name="connsiteX9880" fmla="*/ 10661771 w 12192000"/>
              <a:gd name="connsiteY9880" fmla="*/ 1273811 h 6858079"/>
              <a:gd name="connsiteX9881" fmla="*/ 10800965 w 12192000"/>
              <a:gd name="connsiteY9881" fmla="*/ 1272573 h 6858079"/>
              <a:gd name="connsiteX9882" fmla="*/ 10801646 w 12192000"/>
              <a:gd name="connsiteY9882" fmla="*/ 1272573 h 6858079"/>
              <a:gd name="connsiteX9883" fmla="*/ 10803691 w 12192000"/>
              <a:gd name="connsiteY9883" fmla="*/ 1280347 h 6858079"/>
              <a:gd name="connsiteX9884" fmla="*/ 10805394 w 12192000"/>
              <a:gd name="connsiteY9884" fmla="*/ 1287061 h 6858079"/>
              <a:gd name="connsiteX9885" fmla="*/ 10804372 w 12192000"/>
              <a:gd name="connsiteY9885" fmla="*/ 1287061 h 6858079"/>
              <a:gd name="connsiteX9886" fmla="*/ 10802327 w 12192000"/>
              <a:gd name="connsiteY9886" fmla="*/ 1279641 h 6858079"/>
              <a:gd name="connsiteX9887" fmla="*/ 10800965 w 12192000"/>
              <a:gd name="connsiteY9887" fmla="*/ 1272573 h 6858079"/>
              <a:gd name="connsiteX9888" fmla="*/ 10797785 w 12192000"/>
              <a:gd name="connsiteY9888" fmla="*/ 1269412 h 6858079"/>
              <a:gd name="connsiteX9889" fmla="*/ 10798164 w 12192000"/>
              <a:gd name="connsiteY9889" fmla="*/ 1269412 h 6858079"/>
              <a:gd name="connsiteX9890" fmla="*/ 10802327 w 12192000"/>
              <a:gd name="connsiteY9890" fmla="*/ 1280966 h 6858079"/>
              <a:gd name="connsiteX9891" fmla="*/ 10804978 w 12192000"/>
              <a:gd name="connsiteY9891" fmla="*/ 1291774 h 6858079"/>
              <a:gd name="connsiteX9892" fmla="*/ 10804220 w 12192000"/>
              <a:gd name="connsiteY9892" fmla="*/ 1292146 h 6858079"/>
              <a:gd name="connsiteX9893" fmla="*/ 10801570 w 12192000"/>
              <a:gd name="connsiteY9893" fmla="*/ 1282084 h 6858079"/>
              <a:gd name="connsiteX9894" fmla="*/ 10797785 w 12192000"/>
              <a:gd name="connsiteY9894" fmla="*/ 1269412 h 6858079"/>
              <a:gd name="connsiteX9895" fmla="*/ 10877886 w 12192000"/>
              <a:gd name="connsiteY9895" fmla="*/ 1269393 h 6858079"/>
              <a:gd name="connsiteX9896" fmla="*/ 10878548 w 12192000"/>
              <a:gd name="connsiteY9896" fmla="*/ 1269393 h 6858079"/>
              <a:gd name="connsiteX9897" fmla="*/ 10875235 w 12192000"/>
              <a:gd name="connsiteY9897" fmla="*/ 1281054 h 6858079"/>
              <a:gd name="connsiteX9898" fmla="*/ 10871591 w 12192000"/>
              <a:gd name="connsiteY9898" fmla="*/ 1293421 h 6858079"/>
              <a:gd name="connsiteX9899" fmla="*/ 10870929 w 12192000"/>
              <a:gd name="connsiteY9899" fmla="*/ 1293421 h 6858079"/>
              <a:gd name="connsiteX9900" fmla="*/ 10874242 w 12192000"/>
              <a:gd name="connsiteY9900" fmla="*/ 1281407 h 6858079"/>
              <a:gd name="connsiteX9901" fmla="*/ 10877886 w 12192000"/>
              <a:gd name="connsiteY9901" fmla="*/ 1269393 h 6858079"/>
              <a:gd name="connsiteX9902" fmla="*/ 1479218 w 12192000"/>
              <a:gd name="connsiteY9902" fmla="*/ 1265257 h 6858079"/>
              <a:gd name="connsiteX9903" fmla="*/ 1496683 w 12192000"/>
              <a:gd name="connsiteY9903" fmla="*/ 1270637 h 6858079"/>
              <a:gd name="connsiteX9904" fmla="*/ 1504607 w 12192000"/>
              <a:gd name="connsiteY9904" fmla="*/ 1327660 h 6858079"/>
              <a:gd name="connsiteX9905" fmla="*/ 1490199 w 12192000"/>
              <a:gd name="connsiteY9905" fmla="*/ 1360863 h 6858079"/>
              <a:gd name="connsiteX9906" fmla="*/ 1484435 w 12192000"/>
              <a:gd name="connsiteY9906" fmla="*/ 1372412 h 6858079"/>
              <a:gd name="connsiteX9907" fmla="*/ 1481914 w 12192000"/>
              <a:gd name="connsiteY9907" fmla="*/ 1377104 h 6858079"/>
              <a:gd name="connsiteX9908" fmla="*/ 1481553 w 12192000"/>
              <a:gd name="connsiteY9908" fmla="*/ 1377826 h 6858079"/>
              <a:gd name="connsiteX9909" fmla="*/ 1480113 w 12192000"/>
              <a:gd name="connsiteY9909" fmla="*/ 1380352 h 6858079"/>
              <a:gd name="connsiteX9910" fmla="*/ 1451070 w 12192000"/>
              <a:gd name="connsiteY9910" fmla="*/ 1432458 h 6858079"/>
              <a:gd name="connsiteX9911" fmla="*/ 1433837 w 12192000"/>
              <a:gd name="connsiteY9911" fmla="*/ 1455326 h 6858079"/>
              <a:gd name="connsiteX9912" fmla="*/ 1415273 w 12192000"/>
              <a:gd name="connsiteY9912" fmla="*/ 1479962 h 6858079"/>
              <a:gd name="connsiteX9913" fmla="*/ 1387536 w 12192000"/>
              <a:gd name="connsiteY9913" fmla="*/ 1506308 h 6858079"/>
              <a:gd name="connsiteX9914" fmla="*/ 1402305 w 12192000"/>
              <a:gd name="connsiteY9914" fmla="*/ 1548534 h 6858079"/>
              <a:gd name="connsiteX9915" fmla="*/ 1453096 w 12192000"/>
              <a:gd name="connsiteY9915" fmla="*/ 1529045 h 6858079"/>
              <a:gd name="connsiteX9916" fmla="*/ 1477951 w 12192000"/>
              <a:gd name="connsiteY9916" fmla="*/ 1504504 h 6858079"/>
              <a:gd name="connsiteX9917" fmla="*/ 1485516 w 12192000"/>
              <a:gd name="connsiteY9917" fmla="*/ 1492594 h 6858079"/>
              <a:gd name="connsiteX9918" fmla="*/ 1486957 w 12192000"/>
              <a:gd name="connsiteY9918" fmla="*/ 1488624 h 6858079"/>
              <a:gd name="connsiteX9919" fmla="*/ 1522979 w 12192000"/>
              <a:gd name="connsiteY9919" fmla="*/ 1488985 h 6858079"/>
              <a:gd name="connsiteX9920" fmla="*/ 1356557 w 12192000"/>
              <a:gd name="connsiteY9920" fmla="*/ 1540233 h 6858079"/>
              <a:gd name="connsiteX9921" fmla="*/ 1354396 w 12192000"/>
              <a:gd name="connsiteY9921" fmla="*/ 1529045 h 6858079"/>
              <a:gd name="connsiteX9922" fmla="*/ 1326299 w 12192000"/>
              <a:gd name="connsiteY9922" fmla="*/ 1541316 h 6858079"/>
              <a:gd name="connsiteX9923" fmla="*/ 1298562 w 12192000"/>
              <a:gd name="connsiteY9923" fmla="*/ 1544925 h 6858079"/>
              <a:gd name="connsiteX9924" fmla="*/ 1282712 w 12192000"/>
              <a:gd name="connsiteY9924" fmla="*/ 1562970 h 6858079"/>
              <a:gd name="connsiteX9925" fmla="*/ 1216792 w 12192000"/>
              <a:gd name="connsiteY9925" fmla="*/ 1587512 h 6858079"/>
              <a:gd name="connsiteX9926" fmla="*/ 1194459 w 12192000"/>
              <a:gd name="connsiteY9926" fmla="*/ 1569827 h 6858079"/>
              <a:gd name="connsiteX9927" fmla="*/ 1185453 w 12192000"/>
              <a:gd name="connsiteY9927" fmla="*/ 1575602 h 6858079"/>
              <a:gd name="connsiteX9928" fmla="*/ 1098640 w 12192000"/>
              <a:gd name="connsiteY9928" fmla="*/ 1573437 h 6858079"/>
              <a:gd name="connsiteX9929" fmla="*/ 1084232 w 12192000"/>
              <a:gd name="connsiteY9929" fmla="*/ 1528684 h 6858079"/>
              <a:gd name="connsiteX9930" fmla="*/ 1044607 w 12192000"/>
              <a:gd name="connsiteY9930" fmla="*/ 1546369 h 6858079"/>
              <a:gd name="connsiteX9931" fmla="*/ 1041726 w 12192000"/>
              <a:gd name="connsiteY9931" fmla="*/ 1534820 h 6858079"/>
              <a:gd name="connsiteX9932" fmla="*/ 1069463 w 12192000"/>
              <a:gd name="connsiteY9932" fmla="*/ 1521105 h 6858079"/>
              <a:gd name="connsiteX9933" fmla="*/ 1085312 w 12192000"/>
              <a:gd name="connsiteY9933" fmla="*/ 1508113 h 6858079"/>
              <a:gd name="connsiteX9934" fmla="*/ 1103323 w 12192000"/>
              <a:gd name="connsiteY9934" fmla="*/ 1439541 h 6858079"/>
              <a:gd name="connsiteX9935" fmla="*/ 1150872 w 12192000"/>
              <a:gd name="connsiteY9935" fmla="*/ 1338487 h 6858079"/>
              <a:gd name="connsiteX9936" fmla="*/ 1218593 w 12192000"/>
              <a:gd name="connsiteY9936" fmla="*/ 1280021 h 6858079"/>
              <a:gd name="connsiteX9937" fmla="*/ 1261099 w 12192000"/>
              <a:gd name="connsiteY9937" fmla="*/ 1313946 h 6858079"/>
              <a:gd name="connsiteX9938" fmla="*/ 1251481 w 12192000"/>
              <a:gd name="connsiteY9938" fmla="*/ 1341017 h 6858079"/>
              <a:gd name="connsiteX9939" fmla="*/ 1242683 w 12192000"/>
              <a:gd name="connsiteY9939" fmla="*/ 1365781 h 6858079"/>
              <a:gd name="connsiteX9940" fmla="*/ 1211029 w 12192000"/>
              <a:gd name="connsiteY9940" fmla="*/ 1411390 h 6858079"/>
              <a:gd name="connsiteX9941" fmla="*/ 1131420 w 12192000"/>
              <a:gd name="connsiteY9941" fmla="*/ 1491511 h 6858079"/>
              <a:gd name="connsiteX9942" fmla="*/ 1116291 w 12192000"/>
              <a:gd name="connsiteY9942" fmla="*/ 1505225 h 6858079"/>
              <a:gd name="connsiteX9943" fmla="*/ 1119173 w 12192000"/>
              <a:gd name="connsiteY9943" fmla="*/ 1547451 h 6858079"/>
              <a:gd name="connsiteX9944" fmla="*/ 1169964 w 12192000"/>
              <a:gd name="connsiteY9944" fmla="*/ 1548534 h 6858079"/>
              <a:gd name="connsiteX9945" fmla="*/ 1189416 w 12192000"/>
              <a:gd name="connsiteY9945" fmla="*/ 1533015 h 6858079"/>
              <a:gd name="connsiteX9946" fmla="*/ 1224357 w 12192000"/>
              <a:gd name="connsiteY9946" fmla="*/ 1456503 h 6858079"/>
              <a:gd name="connsiteX9947" fmla="*/ 1228319 w 12192000"/>
              <a:gd name="connsiteY9947" fmla="*/ 1452172 h 6858079"/>
              <a:gd name="connsiteX9948" fmla="*/ 1241287 w 12192000"/>
              <a:gd name="connsiteY9948" fmla="*/ 1429074 h 6858079"/>
              <a:gd name="connsiteX9949" fmla="*/ 1321976 w 12192000"/>
              <a:gd name="connsiteY9949" fmla="*/ 1417886 h 6858079"/>
              <a:gd name="connsiteX9950" fmla="*/ 1324498 w 12192000"/>
              <a:gd name="connsiteY9950" fmla="*/ 1501255 h 6858079"/>
              <a:gd name="connsiteX9951" fmla="*/ 1320896 w 12192000"/>
              <a:gd name="connsiteY9951" fmla="*/ 1508834 h 6858079"/>
              <a:gd name="connsiteX9952" fmla="*/ 1354756 w 12192000"/>
              <a:gd name="connsiteY9952" fmla="*/ 1488985 h 6858079"/>
              <a:gd name="connsiteX9953" fmla="*/ 1363402 w 12192000"/>
              <a:gd name="connsiteY9953" fmla="*/ 1445315 h 6858079"/>
              <a:gd name="connsiteX9954" fmla="*/ 1372281 w 12192000"/>
              <a:gd name="connsiteY9954" fmla="*/ 1416740 h 6858079"/>
              <a:gd name="connsiteX9955" fmla="*/ 1387176 w 12192000"/>
              <a:gd name="connsiteY9955" fmla="*/ 1368803 h 6858079"/>
              <a:gd name="connsiteX9956" fmla="*/ 1429322 w 12192000"/>
              <a:gd name="connsiteY9956" fmla="*/ 1290126 h 6858079"/>
              <a:gd name="connsiteX9957" fmla="*/ 1479218 w 12192000"/>
              <a:gd name="connsiteY9957" fmla="*/ 1265257 h 6858079"/>
              <a:gd name="connsiteX9958" fmla="*/ 10793362 w 12192000"/>
              <a:gd name="connsiteY9958" fmla="*/ 1259499 h 6858079"/>
              <a:gd name="connsiteX9959" fmla="*/ 10798579 w 12192000"/>
              <a:gd name="connsiteY9959" fmla="*/ 1275485 h 6858079"/>
              <a:gd name="connsiteX9960" fmla="*/ 10801014 w 12192000"/>
              <a:gd name="connsiteY9960" fmla="*/ 1284011 h 6858079"/>
              <a:gd name="connsiteX9961" fmla="*/ 10803449 w 12192000"/>
              <a:gd name="connsiteY9961" fmla="*/ 1291826 h 6858079"/>
              <a:gd name="connsiteX9962" fmla="*/ 10802754 w 12192000"/>
              <a:gd name="connsiteY9962" fmla="*/ 1292181 h 6858079"/>
              <a:gd name="connsiteX9963" fmla="*/ 10800667 w 12192000"/>
              <a:gd name="connsiteY9963" fmla="*/ 1285431 h 6858079"/>
              <a:gd name="connsiteX9964" fmla="*/ 10797884 w 12192000"/>
              <a:gd name="connsiteY9964" fmla="*/ 1276551 h 6858079"/>
              <a:gd name="connsiteX9965" fmla="*/ 10793362 w 12192000"/>
              <a:gd name="connsiteY9965" fmla="*/ 1259855 h 6858079"/>
              <a:gd name="connsiteX9966" fmla="*/ 10793362 w 12192000"/>
              <a:gd name="connsiteY9966" fmla="*/ 1259499 h 6858079"/>
              <a:gd name="connsiteX9967" fmla="*/ 10329435 w 12192000"/>
              <a:gd name="connsiteY9967" fmla="*/ 1243966 h 6858079"/>
              <a:gd name="connsiteX9968" fmla="*/ 10340701 w 12192000"/>
              <a:gd name="connsiteY9968" fmla="*/ 1243966 h 6858079"/>
              <a:gd name="connsiteX9969" fmla="*/ 10340701 w 12192000"/>
              <a:gd name="connsiteY9969" fmla="*/ 1244333 h 6858079"/>
              <a:gd name="connsiteX9970" fmla="*/ 10334523 w 12192000"/>
              <a:gd name="connsiteY9970" fmla="*/ 1244699 h 6858079"/>
              <a:gd name="connsiteX9971" fmla="*/ 10329797 w 12192000"/>
              <a:gd name="connsiteY9971" fmla="*/ 1244699 h 6858079"/>
              <a:gd name="connsiteX9972" fmla="*/ 10329071 w 12192000"/>
              <a:gd name="connsiteY9972" fmla="*/ 1261579 h 6858079"/>
              <a:gd name="connsiteX9973" fmla="*/ 10328708 w 12192000"/>
              <a:gd name="connsiteY9973" fmla="*/ 1261579 h 6858079"/>
              <a:gd name="connsiteX9974" fmla="*/ 10329071 w 12192000"/>
              <a:gd name="connsiteY9974" fmla="*/ 1252772 h 6858079"/>
              <a:gd name="connsiteX9975" fmla="*/ 10329071 w 12192000"/>
              <a:gd name="connsiteY9975" fmla="*/ 1244699 h 6858079"/>
              <a:gd name="connsiteX9976" fmla="*/ 10329435 w 12192000"/>
              <a:gd name="connsiteY9976" fmla="*/ 1243966 h 6858079"/>
              <a:gd name="connsiteX9977" fmla="*/ 10731723 w 12192000"/>
              <a:gd name="connsiteY9977" fmla="*/ 1236013 h 6858079"/>
              <a:gd name="connsiteX9978" fmla="*/ 10732013 w 12192000"/>
              <a:gd name="connsiteY9978" fmla="*/ 1236013 h 6858079"/>
              <a:gd name="connsiteX9979" fmla="*/ 10732013 w 12192000"/>
              <a:gd name="connsiteY9979" fmla="*/ 1256072 h 6858079"/>
              <a:gd name="connsiteX9980" fmla="*/ 10729988 w 12192000"/>
              <a:gd name="connsiteY9980" fmla="*/ 1274306 h 6858079"/>
              <a:gd name="connsiteX9981" fmla="*/ 10729411 w 12192000"/>
              <a:gd name="connsiteY9981" fmla="*/ 1274306 h 6858079"/>
              <a:gd name="connsiteX9982" fmla="*/ 10731434 w 12192000"/>
              <a:gd name="connsiteY9982" fmla="*/ 1256072 h 6858079"/>
              <a:gd name="connsiteX9983" fmla="*/ 10731723 w 12192000"/>
              <a:gd name="connsiteY9983" fmla="*/ 1236013 h 6858079"/>
              <a:gd name="connsiteX9984" fmla="*/ 10318486 w 12192000"/>
              <a:gd name="connsiteY9984" fmla="*/ 1234425 h 6858079"/>
              <a:gd name="connsiteX9985" fmla="*/ 10319394 w 12192000"/>
              <a:gd name="connsiteY9985" fmla="*/ 1234425 h 6858079"/>
              <a:gd name="connsiteX9986" fmla="*/ 10319394 w 12192000"/>
              <a:gd name="connsiteY9986" fmla="*/ 1256009 h 6858079"/>
              <a:gd name="connsiteX9987" fmla="*/ 10318031 w 12192000"/>
              <a:gd name="connsiteY9987" fmla="*/ 1274669 h 6858079"/>
              <a:gd name="connsiteX9988" fmla="*/ 10317577 w 12192000"/>
              <a:gd name="connsiteY9988" fmla="*/ 1274669 h 6858079"/>
              <a:gd name="connsiteX9989" fmla="*/ 10318486 w 12192000"/>
              <a:gd name="connsiteY9989" fmla="*/ 1254912 h 6858079"/>
              <a:gd name="connsiteX9990" fmla="*/ 10318486 w 12192000"/>
              <a:gd name="connsiteY9990" fmla="*/ 1234425 h 6858079"/>
              <a:gd name="connsiteX9991" fmla="*/ 174973 w 12192000"/>
              <a:gd name="connsiteY9991" fmla="*/ 1227515 h 6858079"/>
              <a:gd name="connsiteX9992" fmla="*/ 232143 w 12192000"/>
              <a:gd name="connsiteY9992" fmla="*/ 1229294 h 6858079"/>
              <a:gd name="connsiteX9993" fmla="*/ 231722 w 12192000"/>
              <a:gd name="connsiteY9993" fmla="*/ 1243521 h 6858079"/>
              <a:gd name="connsiteX9994" fmla="*/ 117697 w 12192000"/>
              <a:gd name="connsiteY9994" fmla="*/ 1236623 h 6858079"/>
              <a:gd name="connsiteX9995" fmla="*/ 118117 w 12192000"/>
              <a:gd name="connsiteY9995" fmla="*/ 1229294 h 6858079"/>
              <a:gd name="connsiteX9996" fmla="*/ 174973 w 12192000"/>
              <a:gd name="connsiteY9996" fmla="*/ 1227515 h 6858079"/>
              <a:gd name="connsiteX9997" fmla="*/ 10821636 w 12192000"/>
              <a:gd name="connsiteY9997" fmla="*/ 1221655 h 6858079"/>
              <a:gd name="connsiteX9998" fmla="*/ 10822829 w 12192000"/>
              <a:gd name="connsiteY9998" fmla="*/ 1221655 h 6858079"/>
              <a:gd name="connsiteX9999" fmla="*/ 10822829 w 12192000"/>
              <a:gd name="connsiteY9999" fmla="*/ 1221973 h 6858079"/>
              <a:gd name="connsiteX10000" fmla="*/ 10822829 w 12192000"/>
              <a:gd name="connsiteY10000" fmla="*/ 1222292 h 6858079"/>
              <a:gd name="connsiteX10001" fmla="*/ 10822033 w 12192000"/>
              <a:gd name="connsiteY10001" fmla="*/ 1222609 h 6858079"/>
              <a:gd name="connsiteX10002" fmla="*/ 10821636 w 12192000"/>
              <a:gd name="connsiteY10002" fmla="*/ 1222292 h 6858079"/>
              <a:gd name="connsiteX10003" fmla="*/ 10821636 w 12192000"/>
              <a:gd name="connsiteY10003" fmla="*/ 1221973 h 6858079"/>
              <a:gd name="connsiteX10004" fmla="*/ 10821636 w 12192000"/>
              <a:gd name="connsiteY10004" fmla="*/ 1221655 h 6858079"/>
              <a:gd name="connsiteX10005" fmla="*/ 10512098 w 12192000"/>
              <a:gd name="connsiteY10005" fmla="*/ 1208617 h 6858079"/>
              <a:gd name="connsiteX10006" fmla="*/ 10512628 w 12192000"/>
              <a:gd name="connsiteY10006" fmla="*/ 1208617 h 6858079"/>
              <a:gd name="connsiteX10007" fmla="*/ 10512363 w 12192000"/>
              <a:gd name="connsiteY10007" fmla="*/ 1222397 h 6858079"/>
              <a:gd name="connsiteX10008" fmla="*/ 10512098 w 12192000"/>
              <a:gd name="connsiteY10008" fmla="*/ 1233352 h 6858079"/>
              <a:gd name="connsiteX10009" fmla="*/ 10511569 w 12192000"/>
              <a:gd name="connsiteY10009" fmla="*/ 1232998 h 6858079"/>
              <a:gd name="connsiteX10010" fmla="*/ 10511833 w 12192000"/>
              <a:gd name="connsiteY10010" fmla="*/ 1226638 h 6858079"/>
              <a:gd name="connsiteX10011" fmla="*/ 10511833 w 12192000"/>
              <a:gd name="connsiteY10011" fmla="*/ 1220630 h 6858079"/>
              <a:gd name="connsiteX10012" fmla="*/ 10512098 w 12192000"/>
              <a:gd name="connsiteY10012" fmla="*/ 1208617 h 6858079"/>
              <a:gd name="connsiteX10013" fmla="*/ 231124 w 12192000"/>
              <a:gd name="connsiteY10013" fmla="*/ 1201746 h 6858079"/>
              <a:gd name="connsiteX10014" fmla="*/ 230704 w 12192000"/>
              <a:gd name="connsiteY10014" fmla="*/ 1212969 h 6858079"/>
              <a:gd name="connsiteX10015" fmla="*/ 135528 w 12192000"/>
              <a:gd name="connsiteY10015" fmla="*/ 1212969 h 6858079"/>
              <a:gd name="connsiteX10016" fmla="*/ 53408 w 12192000"/>
              <a:gd name="connsiteY10016" fmla="*/ 1212969 h 6858079"/>
              <a:gd name="connsiteX10017" fmla="*/ 53408 w 12192000"/>
              <a:gd name="connsiteY10017" fmla="*/ 1208159 h 6858079"/>
              <a:gd name="connsiteX10018" fmla="*/ 231124 w 12192000"/>
              <a:gd name="connsiteY10018" fmla="*/ 1201746 h 6858079"/>
              <a:gd name="connsiteX10019" fmla="*/ 10895178 w 12192000"/>
              <a:gd name="connsiteY10019" fmla="*/ 1191493 h 6858079"/>
              <a:gd name="connsiteX10020" fmla="*/ 10895575 w 12192000"/>
              <a:gd name="connsiteY10020" fmla="*/ 1191493 h 6858079"/>
              <a:gd name="connsiteX10021" fmla="*/ 10897563 w 12192000"/>
              <a:gd name="connsiteY10021" fmla="*/ 1193694 h 6858079"/>
              <a:gd name="connsiteX10022" fmla="*/ 10900345 w 12192000"/>
              <a:gd name="connsiteY10022" fmla="*/ 1194795 h 6858079"/>
              <a:gd name="connsiteX10023" fmla="*/ 10899948 w 12192000"/>
              <a:gd name="connsiteY10023" fmla="*/ 1195528 h 6858079"/>
              <a:gd name="connsiteX10024" fmla="*/ 10896768 w 12192000"/>
              <a:gd name="connsiteY10024" fmla="*/ 1194061 h 6858079"/>
              <a:gd name="connsiteX10025" fmla="*/ 10895178 w 12192000"/>
              <a:gd name="connsiteY10025" fmla="*/ 1191493 h 6858079"/>
              <a:gd name="connsiteX10026" fmla="*/ 10708038 w 12192000"/>
              <a:gd name="connsiteY10026" fmla="*/ 1190065 h 6858079"/>
              <a:gd name="connsiteX10027" fmla="*/ 10707686 w 12192000"/>
              <a:gd name="connsiteY10027" fmla="*/ 1191126 h 6858079"/>
              <a:gd name="connsiteX10028" fmla="*/ 10705866 w 12192000"/>
              <a:gd name="connsiteY10028" fmla="*/ 1191348 h 6858079"/>
              <a:gd name="connsiteX10029" fmla="*/ 10705748 w 12192000"/>
              <a:gd name="connsiteY10029" fmla="*/ 1191716 h 6858079"/>
              <a:gd name="connsiteX10030" fmla="*/ 10695587 w 12192000"/>
              <a:gd name="connsiteY10030" fmla="*/ 1193533 h 6858079"/>
              <a:gd name="connsiteX10031" fmla="*/ 10686479 w 12192000"/>
              <a:gd name="connsiteY10031" fmla="*/ 1201529 h 6858079"/>
              <a:gd name="connsiteX10032" fmla="*/ 10696190 w 12192000"/>
              <a:gd name="connsiteY10032" fmla="*/ 1192533 h 6858079"/>
              <a:gd name="connsiteX10033" fmla="*/ 10692898 w 12192000"/>
              <a:gd name="connsiteY10033" fmla="*/ 1192937 h 6858079"/>
              <a:gd name="connsiteX10034" fmla="*/ 10682058 w 12192000"/>
              <a:gd name="connsiteY10034" fmla="*/ 1203493 h 6858079"/>
              <a:gd name="connsiteX10035" fmla="*/ 10681708 w 12192000"/>
              <a:gd name="connsiteY10035" fmla="*/ 1203140 h 6858079"/>
              <a:gd name="connsiteX10036" fmla="*/ 10692591 w 12192000"/>
              <a:gd name="connsiteY10036" fmla="*/ 1192540 h 6858079"/>
              <a:gd name="connsiteX10037" fmla="*/ 10708038 w 12192000"/>
              <a:gd name="connsiteY10037" fmla="*/ 1190065 h 6858079"/>
              <a:gd name="connsiteX10038" fmla="*/ 10327455 w 12192000"/>
              <a:gd name="connsiteY10038" fmla="*/ 1190065 h 6858079"/>
              <a:gd name="connsiteX10039" fmla="*/ 10337911 w 12192000"/>
              <a:gd name="connsiteY10039" fmla="*/ 1190065 h 6858079"/>
              <a:gd name="connsiteX10040" fmla="*/ 10337911 w 12192000"/>
              <a:gd name="connsiteY10040" fmla="*/ 1190331 h 6858079"/>
              <a:gd name="connsiteX10041" fmla="*/ 10327792 w 12192000"/>
              <a:gd name="connsiteY10041" fmla="*/ 1190861 h 6858079"/>
              <a:gd name="connsiteX10042" fmla="*/ 10327455 w 12192000"/>
              <a:gd name="connsiteY10042" fmla="*/ 1190065 h 6858079"/>
              <a:gd name="connsiteX10043" fmla="*/ 10327816 w 12192000"/>
              <a:gd name="connsiteY10043" fmla="*/ 1188344 h 6858079"/>
              <a:gd name="connsiteX10044" fmla="*/ 10333400 w 12192000"/>
              <a:gd name="connsiteY10044" fmla="*/ 1188344 h 6858079"/>
              <a:gd name="connsiteX10045" fmla="*/ 10341079 w 12192000"/>
              <a:gd name="connsiteY10045" fmla="*/ 1188344 h 6858079"/>
              <a:gd name="connsiteX10046" fmla="*/ 10340730 w 12192000"/>
              <a:gd name="connsiteY10046" fmla="*/ 1188740 h 6858079"/>
              <a:gd name="connsiteX10047" fmla="*/ 10334448 w 12192000"/>
              <a:gd name="connsiteY10047" fmla="*/ 1189138 h 6858079"/>
              <a:gd name="connsiteX10048" fmla="*/ 10327816 w 12192000"/>
              <a:gd name="connsiteY10048" fmla="*/ 1189138 h 6858079"/>
              <a:gd name="connsiteX10049" fmla="*/ 10327816 w 12192000"/>
              <a:gd name="connsiteY10049" fmla="*/ 1188344 h 6858079"/>
              <a:gd name="connsiteX10050" fmla="*/ 10783474 w 12192000"/>
              <a:gd name="connsiteY10050" fmla="*/ 1188294 h 6858079"/>
              <a:gd name="connsiteX10051" fmla="*/ 10784269 w 12192000"/>
              <a:gd name="connsiteY10051" fmla="*/ 1188294 h 6858079"/>
              <a:gd name="connsiteX10052" fmla="*/ 10783474 w 12192000"/>
              <a:gd name="connsiteY10052" fmla="*/ 1193858 h 6858079"/>
              <a:gd name="connsiteX10053" fmla="*/ 10778306 w 12192000"/>
              <a:gd name="connsiteY10053" fmla="*/ 1198380 h 6858079"/>
              <a:gd name="connsiteX10054" fmla="*/ 10777511 w 12192000"/>
              <a:gd name="connsiteY10054" fmla="*/ 1197337 h 6858079"/>
              <a:gd name="connsiteX10055" fmla="*/ 10782678 w 12192000"/>
              <a:gd name="connsiteY10055" fmla="*/ 1193163 h 6858079"/>
              <a:gd name="connsiteX10056" fmla="*/ 10783474 w 12192000"/>
              <a:gd name="connsiteY10056" fmla="*/ 1188294 h 6858079"/>
              <a:gd name="connsiteX10057" fmla="*/ 10498848 w 12192000"/>
              <a:gd name="connsiteY10057" fmla="*/ 1187946 h 6858079"/>
              <a:gd name="connsiteX10058" fmla="*/ 10499188 w 12192000"/>
              <a:gd name="connsiteY10058" fmla="*/ 1187946 h 6858079"/>
              <a:gd name="connsiteX10059" fmla="*/ 10502936 w 12192000"/>
              <a:gd name="connsiteY10059" fmla="*/ 1191352 h 6858079"/>
              <a:gd name="connsiteX10060" fmla="*/ 10502595 w 12192000"/>
              <a:gd name="connsiteY10060" fmla="*/ 1192033 h 6858079"/>
              <a:gd name="connsiteX10061" fmla="*/ 10498848 w 12192000"/>
              <a:gd name="connsiteY10061" fmla="*/ 1187946 h 6858079"/>
              <a:gd name="connsiteX10062" fmla="*/ 10893190 w 12192000"/>
              <a:gd name="connsiteY10062" fmla="*/ 1186717 h 6858079"/>
              <a:gd name="connsiteX10063" fmla="*/ 10893860 w 12192000"/>
              <a:gd name="connsiteY10063" fmla="*/ 1186717 h 6858079"/>
              <a:gd name="connsiteX10064" fmla="*/ 10898882 w 12192000"/>
              <a:gd name="connsiteY10064" fmla="*/ 1192860 h 6858079"/>
              <a:gd name="connsiteX10065" fmla="*/ 10898546 w 12192000"/>
              <a:gd name="connsiteY10065" fmla="*/ 1193583 h 6858079"/>
              <a:gd name="connsiteX10066" fmla="*/ 10893190 w 12192000"/>
              <a:gd name="connsiteY10066" fmla="*/ 1186717 h 6858079"/>
              <a:gd name="connsiteX10067" fmla="*/ 10831755 w 12192000"/>
              <a:gd name="connsiteY10067" fmla="*/ 1186716 h 6858079"/>
              <a:gd name="connsiteX10068" fmla="*/ 10832092 w 12192000"/>
              <a:gd name="connsiteY10068" fmla="*/ 1186716 h 6858079"/>
              <a:gd name="connsiteX10069" fmla="*/ 10828382 w 12192000"/>
              <a:gd name="connsiteY10069" fmla="*/ 1202223 h 6858079"/>
              <a:gd name="connsiteX10070" fmla="*/ 10825346 w 12192000"/>
              <a:gd name="connsiteY10070" fmla="*/ 1211960 h 6858079"/>
              <a:gd name="connsiteX10071" fmla="*/ 10822647 w 12192000"/>
              <a:gd name="connsiteY10071" fmla="*/ 1220256 h 6858079"/>
              <a:gd name="connsiteX10072" fmla="*/ 10821636 w 12192000"/>
              <a:gd name="connsiteY10072" fmla="*/ 1220256 h 6858079"/>
              <a:gd name="connsiteX10073" fmla="*/ 10826695 w 12192000"/>
              <a:gd name="connsiteY10073" fmla="*/ 1203666 h 6858079"/>
              <a:gd name="connsiteX10074" fmla="*/ 10829731 w 12192000"/>
              <a:gd name="connsiteY10074" fmla="*/ 1194650 h 6858079"/>
              <a:gd name="connsiteX10075" fmla="*/ 10831755 w 12192000"/>
              <a:gd name="connsiteY10075" fmla="*/ 1186716 h 6858079"/>
              <a:gd name="connsiteX10076" fmla="*/ 10327862 w 12192000"/>
              <a:gd name="connsiteY10076" fmla="*/ 1186673 h 6858079"/>
              <a:gd name="connsiteX10077" fmla="*/ 10343864 w 12192000"/>
              <a:gd name="connsiteY10077" fmla="*/ 1186673 h 6858079"/>
              <a:gd name="connsiteX10078" fmla="*/ 10343864 w 12192000"/>
              <a:gd name="connsiteY10078" fmla="*/ 1186991 h 6858079"/>
              <a:gd name="connsiteX10079" fmla="*/ 10327862 w 12192000"/>
              <a:gd name="connsiteY10079" fmla="*/ 1187310 h 6858079"/>
              <a:gd name="connsiteX10080" fmla="*/ 10327862 w 12192000"/>
              <a:gd name="connsiteY10080" fmla="*/ 1186673 h 6858079"/>
              <a:gd name="connsiteX10081" fmla="*/ 10439898 w 12192000"/>
              <a:gd name="connsiteY10081" fmla="*/ 1184983 h 6858079"/>
              <a:gd name="connsiteX10082" fmla="*/ 10423675 w 12192000"/>
              <a:gd name="connsiteY10082" fmla="*/ 1189319 h 6858079"/>
              <a:gd name="connsiteX10083" fmla="*/ 10408894 w 12192000"/>
              <a:gd name="connsiteY10083" fmla="*/ 1211003 h 6858079"/>
              <a:gd name="connsiteX10084" fmla="*/ 10406371 w 12192000"/>
              <a:gd name="connsiteY10084" fmla="*/ 1215700 h 6858079"/>
              <a:gd name="connsiteX10085" fmla="*/ 10404208 w 12192000"/>
              <a:gd name="connsiteY10085" fmla="*/ 1224735 h 6858079"/>
              <a:gd name="connsiteX10086" fmla="*/ 10401324 w 12192000"/>
              <a:gd name="connsiteY10086" fmla="*/ 1244611 h 6858079"/>
              <a:gd name="connsiteX10087" fmla="*/ 10402406 w 12192000"/>
              <a:gd name="connsiteY10087" fmla="*/ 1263764 h 6858079"/>
              <a:gd name="connsiteX10088" fmla="*/ 10404929 w 12192000"/>
              <a:gd name="connsiteY10088" fmla="*/ 1279665 h 6858079"/>
              <a:gd name="connsiteX10089" fmla="*/ 10407452 w 12192000"/>
              <a:gd name="connsiteY10089" fmla="*/ 1286893 h 6858079"/>
              <a:gd name="connsiteX10090" fmla="*/ 10411417 w 12192000"/>
              <a:gd name="connsiteY10090" fmla="*/ 1291750 h 6858079"/>
              <a:gd name="connsiteX10091" fmla="*/ 10409916 w 12192000"/>
              <a:gd name="connsiteY10091" fmla="*/ 1288338 h 6858079"/>
              <a:gd name="connsiteX10092" fmla="*/ 10407190 w 12192000"/>
              <a:gd name="connsiteY10092" fmla="*/ 1280025 h 6858079"/>
              <a:gd name="connsiteX10093" fmla="*/ 10403442 w 12192000"/>
              <a:gd name="connsiteY10093" fmla="*/ 1263041 h 6858079"/>
              <a:gd name="connsiteX10094" fmla="*/ 10403783 w 12192000"/>
              <a:gd name="connsiteY10094" fmla="*/ 1262679 h 6858079"/>
              <a:gd name="connsiteX10095" fmla="*/ 10412419 w 12192000"/>
              <a:gd name="connsiteY10095" fmla="*/ 1292977 h 6858079"/>
              <a:gd name="connsiteX10096" fmla="*/ 10423089 w 12192000"/>
              <a:gd name="connsiteY10096" fmla="*/ 1306046 h 6858079"/>
              <a:gd name="connsiteX10097" fmla="*/ 10442431 w 12192000"/>
              <a:gd name="connsiteY10097" fmla="*/ 1309247 h 6858079"/>
              <a:gd name="connsiteX10098" fmla="*/ 10454149 w 12192000"/>
              <a:gd name="connsiteY10098" fmla="*/ 1303362 h 6858079"/>
              <a:gd name="connsiteX10099" fmla="*/ 10462041 w 12192000"/>
              <a:gd name="connsiteY10099" fmla="*/ 1291662 h 6858079"/>
              <a:gd name="connsiteX10100" fmla="*/ 10463136 w 12192000"/>
              <a:gd name="connsiteY10100" fmla="*/ 1292021 h 6858079"/>
              <a:gd name="connsiteX10101" fmla="*/ 10454742 w 12192000"/>
              <a:gd name="connsiteY10101" fmla="*/ 1304262 h 6858079"/>
              <a:gd name="connsiteX10102" fmla="*/ 10442561 w 12192000"/>
              <a:gd name="connsiteY10102" fmla="*/ 1309269 h 6858079"/>
              <a:gd name="connsiteX10103" fmla="*/ 10447108 w 12192000"/>
              <a:gd name="connsiteY10103" fmla="*/ 1310021 h 6858079"/>
              <a:gd name="connsiteX10104" fmla="*/ 10464773 w 12192000"/>
              <a:gd name="connsiteY10104" fmla="*/ 1292675 h 6858079"/>
              <a:gd name="connsiteX10105" fmla="*/ 10472704 w 12192000"/>
              <a:gd name="connsiteY10105" fmla="*/ 1269547 h 6858079"/>
              <a:gd name="connsiteX10106" fmla="*/ 10470576 w 12192000"/>
              <a:gd name="connsiteY10106" fmla="*/ 1239685 h 6858079"/>
              <a:gd name="connsiteX10107" fmla="*/ 10470225 w 12192000"/>
              <a:gd name="connsiteY10107" fmla="*/ 1239685 h 6858079"/>
              <a:gd name="connsiteX10108" fmla="*/ 10468238 w 12192000"/>
              <a:gd name="connsiteY10108" fmla="*/ 1225007 h 6858079"/>
              <a:gd name="connsiteX10109" fmla="*/ 10467045 w 12192000"/>
              <a:gd name="connsiteY10109" fmla="*/ 1220237 h 6858079"/>
              <a:gd name="connsiteX10110" fmla="*/ 10465853 w 12192000"/>
              <a:gd name="connsiteY10110" fmla="*/ 1216934 h 6858079"/>
              <a:gd name="connsiteX10111" fmla="*/ 10465853 w 12192000"/>
              <a:gd name="connsiteY10111" fmla="*/ 1216567 h 6858079"/>
              <a:gd name="connsiteX10112" fmla="*/ 10469033 w 12192000"/>
              <a:gd name="connsiteY10112" fmla="*/ 1223540 h 6858079"/>
              <a:gd name="connsiteX10113" fmla="*/ 10469791 w 12192000"/>
              <a:gd name="connsiteY10113" fmla="*/ 1228674 h 6858079"/>
              <a:gd name="connsiteX10114" fmla="*/ 10469143 w 12192000"/>
              <a:gd name="connsiteY10114" fmla="*/ 1219580 h 6858079"/>
              <a:gd name="connsiteX10115" fmla="*/ 10467443 w 12192000"/>
              <a:gd name="connsiteY10115" fmla="*/ 1214026 h 6858079"/>
              <a:gd name="connsiteX10116" fmla="*/ 10465455 w 12192000"/>
              <a:gd name="connsiteY10116" fmla="*/ 1208617 h 6858079"/>
              <a:gd name="connsiteX10117" fmla="*/ 10465787 w 12192000"/>
              <a:gd name="connsiteY10117" fmla="*/ 1208617 h 6858079"/>
              <a:gd name="connsiteX10118" fmla="*/ 10467774 w 12192000"/>
              <a:gd name="connsiteY10118" fmla="*/ 1212222 h 6858079"/>
              <a:gd name="connsiteX10119" fmla="*/ 10468854 w 12192000"/>
              <a:gd name="connsiteY10119" fmla="*/ 1215513 h 6858079"/>
              <a:gd name="connsiteX10120" fmla="*/ 10468739 w 12192000"/>
              <a:gd name="connsiteY10120" fmla="*/ 1213893 h 6858079"/>
              <a:gd name="connsiteX10121" fmla="*/ 10463691 w 12192000"/>
              <a:gd name="connsiteY10121" fmla="*/ 1201244 h 6858079"/>
              <a:gd name="connsiteX10122" fmla="*/ 10455039 w 12192000"/>
              <a:gd name="connsiteY10122" fmla="*/ 1192210 h 6858079"/>
              <a:gd name="connsiteX10123" fmla="*/ 10443503 w 12192000"/>
              <a:gd name="connsiteY10123" fmla="*/ 1185706 h 6858079"/>
              <a:gd name="connsiteX10124" fmla="*/ 10442061 w 12192000"/>
              <a:gd name="connsiteY10124" fmla="*/ 1184983 h 6858079"/>
              <a:gd name="connsiteX10125" fmla="*/ 10439898 w 12192000"/>
              <a:gd name="connsiteY10125" fmla="*/ 1184983 h 6858079"/>
              <a:gd name="connsiteX10126" fmla="*/ 10700246 w 12192000"/>
              <a:gd name="connsiteY10126" fmla="*/ 1184952 h 6858079"/>
              <a:gd name="connsiteX10127" fmla="*/ 10681406 w 12192000"/>
              <a:gd name="connsiteY10127" fmla="*/ 1194679 h 6858079"/>
              <a:gd name="connsiteX10128" fmla="*/ 10669451 w 12192000"/>
              <a:gd name="connsiteY10128" fmla="*/ 1216653 h 6858079"/>
              <a:gd name="connsiteX10129" fmla="*/ 10669088 w 12192000"/>
              <a:gd name="connsiteY10129" fmla="*/ 1218455 h 6858079"/>
              <a:gd name="connsiteX10130" fmla="*/ 10666915 w 12192000"/>
              <a:gd name="connsiteY10130" fmla="*/ 1264568 h 6858079"/>
              <a:gd name="connsiteX10131" fmla="*/ 10689739 w 12192000"/>
              <a:gd name="connsiteY10131" fmla="*/ 1303476 h 6858079"/>
              <a:gd name="connsiteX10132" fmla="*/ 10728868 w 12192000"/>
              <a:gd name="connsiteY10132" fmla="*/ 1294469 h 6858079"/>
              <a:gd name="connsiteX10133" fmla="*/ 10735468 w 12192000"/>
              <a:gd name="connsiteY10133" fmla="*/ 1251964 h 6858079"/>
              <a:gd name="connsiteX10134" fmla="*/ 10735160 w 12192000"/>
              <a:gd name="connsiteY10134" fmla="*/ 1230878 h 6858079"/>
              <a:gd name="connsiteX10135" fmla="*/ 10736140 w 12192000"/>
              <a:gd name="connsiteY10135" fmla="*/ 1247634 h 6858079"/>
              <a:gd name="connsiteX10136" fmla="*/ 10736476 w 12192000"/>
              <a:gd name="connsiteY10136" fmla="*/ 1245475 h 6858079"/>
              <a:gd name="connsiteX10137" fmla="*/ 10728142 w 12192000"/>
              <a:gd name="connsiteY10137" fmla="*/ 1200442 h 6858079"/>
              <a:gd name="connsiteX10138" fmla="*/ 10722709 w 12192000"/>
              <a:gd name="connsiteY10138" fmla="*/ 1192517 h 6858079"/>
              <a:gd name="connsiteX10139" fmla="*/ 10710733 w 12192000"/>
              <a:gd name="connsiteY10139" fmla="*/ 1188484 h 6858079"/>
              <a:gd name="connsiteX10140" fmla="*/ 10710480 w 12192000"/>
              <a:gd name="connsiteY10140" fmla="*/ 1188979 h 6858079"/>
              <a:gd name="connsiteX10141" fmla="*/ 10687438 w 12192000"/>
              <a:gd name="connsiteY10141" fmla="*/ 1193893 h 6858079"/>
              <a:gd name="connsiteX10142" fmla="*/ 10679518 w 12192000"/>
              <a:gd name="connsiteY10142" fmla="*/ 1202318 h 6858079"/>
              <a:gd name="connsiteX10143" fmla="*/ 10674117 w 12192000"/>
              <a:gd name="connsiteY10143" fmla="*/ 1211445 h 6858079"/>
              <a:gd name="connsiteX10144" fmla="*/ 10673758 w 12192000"/>
              <a:gd name="connsiteY10144" fmla="*/ 1211094 h 6858079"/>
              <a:gd name="connsiteX10145" fmla="*/ 10679158 w 12192000"/>
              <a:gd name="connsiteY10145" fmla="*/ 1201265 h 6858079"/>
              <a:gd name="connsiteX10146" fmla="*/ 10687079 w 12192000"/>
              <a:gd name="connsiteY10146" fmla="*/ 1193191 h 6858079"/>
              <a:gd name="connsiteX10147" fmla="*/ 10698419 w 12192000"/>
              <a:gd name="connsiteY10147" fmla="*/ 1187838 h 6858079"/>
              <a:gd name="connsiteX10148" fmla="*/ 10710032 w 12192000"/>
              <a:gd name="connsiteY10148" fmla="*/ 1188247 h 6858079"/>
              <a:gd name="connsiteX10149" fmla="*/ 51847 w 12192000"/>
              <a:gd name="connsiteY10149" fmla="*/ 1180508 h 6858079"/>
              <a:gd name="connsiteX10150" fmla="*/ 231126 w 12192000"/>
              <a:gd name="connsiteY10150" fmla="*/ 1181208 h 6858079"/>
              <a:gd name="connsiteX10151" fmla="*/ 232389 w 12192000"/>
              <a:gd name="connsiteY10151" fmla="*/ 1192819 h 6858079"/>
              <a:gd name="connsiteX10152" fmla="*/ 53170 w 12192000"/>
              <a:gd name="connsiteY10152" fmla="*/ 1186754 h 6858079"/>
              <a:gd name="connsiteX10153" fmla="*/ 0 w 12192000"/>
              <a:gd name="connsiteY10153" fmla="*/ 1189972 h 6858079"/>
              <a:gd name="connsiteX10154" fmla="*/ 0 w 12192000"/>
              <a:gd name="connsiteY10154" fmla="*/ 1185858 h 6858079"/>
              <a:gd name="connsiteX10155" fmla="*/ 10510257 w 12192000"/>
              <a:gd name="connsiteY10155" fmla="*/ 1179855 h 6858079"/>
              <a:gd name="connsiteX10156" fmla="*/ 10512439 w 12192000"/>
              <a:gd name="connsiteY10156" fmla="*/ 1189643 h 6858079"/>
              <a:gd name="connsiteX10157" fmla="*/ 10510621 w 12192000"/>
              <a:gd name="connsiteY10157" fmla="*/ 1190730 h 6858079"/>
              <a:gd name="connsiteX10158" fmla="*/ 10510257 w 12192000"/>
              <a:gd name="connsiteY10158" fmla="*/ 1248732 h 6858079"/>
              <a:gd name="connsiteX10159" fmla="*/ 10509894 w 12192000"/>
              <a:gd name="connsiteY10159" fmla="*/ 1283895 h 6858079"/>
              <a:gd name="connsiteX10160" fmla="*/ 10509529 w 12192000"/>
              <a:gd name="connsiteY10160" fmla="*/ 1299483 h 6858079"/>
              <a:gd name="connsiteX10161" fmla="*/ 10508438 w 12192000"/>
              <a:gd name="connsiteY10161" fmla="*/ 1309270 h 6858079"/>
              <a:gd name="connsiteX10162" fmla="*/ 10512803 w 12192000"/>
              <a:gd name="connsiteY10162" fmla="*/ 1309270 h 6858079"/>
              <a:gd name="connsiteX10163" fmla="*/ 10527714 w 12192000"/>
              <a:gd name="connsiteY10163" fmla="*/ 1309633 h 6858079"/>
              <a:gd name="connsiteX10164" fmla="*/ 10530260 w 12192000"/>
              <a:gd name="connsiteY10164" fmla="*/ 1309633 h 6858079"/>
              <a:gd name="connsiteX10165" fmla="*/ 10546990 w 12192000"/>
              <a:gd name="connsiteY10165" fmla="*/ 1308908 h 6858079"/>
              <a:gd name="connsiteX10166" fmla="*/ 10555718 w 12192000"/>
              <a:gd name="connsiteY10166" fmla="*/ 1309270 h 6858079"/>
              <a:gd name="connsiteX10167" fmla="*/ 10561538 w 12192000"/>
              <a:gd name="connsiteY10167" fmla="*/ 1306370 h 6858079"/>
              <a:gd name="connsiteX10168" fmla="*/ 10567721 w 12192000"/>
              <a:gd name="connsiteY10168" fmla="*/ 1313620 h 6858079"/>
              <a:gd name="connsiteX10169" fmla="*/ 10560972 w 12192000"/>
              <a:gd name="connsiteY10169" fmla="*/ 1316373 h 6858079"/>
              <a:gd name="connsiteX10170" fmla="*/ 10563657 w 12192000"/>
              <a:gd name="connsiteY10170" fmla="*/ 1316743 h 6858079"/>
              <a:gd name="connsiteX10171" fmla="*/ 10563657 w 12192000"/>
              <a:gd name="connsiteY10171" fmla="*/ 1317141 h 6858079"/>
              <a:gd name="connsiteX10172" fmla="*/ 10557516 w 12192000"/>
              <a:gd name="connsiteY10172" fmla="*/ 1316743 h 6858079"/>
              <a:gd name="connsiteX10173" fmla="*/ 10554177 w 12192000"/>
              <a:gd name="connsiteY10173" fmla="*/ 1313285 h 6858079"/>
              <a:gd name="connsiteX10174" fmla="*/ 10552456 w 12192000"/>
              <a:gd name="connsiteY10174" fmla="*/ 1313315 h 6858079"/>
              <a:gd name="connsiteX10175" fmla="*/ 10552817 w 12192000"/>
              <a:gd name="connsiteY10175" fmla="*/ 1314217 h 6858079"/>
              <a:gd name="connsiteX10176" fmla="*/ 10554313 w 12192000"/>
              <a:gd name="connsiteY10176" fmla="*/ 1315715 h 6858079"/>
              <a:gd name="connsiteX10177" fmla="*/ 10557306 w 12192000"/>
              <a:gd name="connsiteY10177" fmla="*/ 1317585 h 6858079"/>
              <a:gd name="connsiteX10178" fmla="*/ 10557306 w 12192000"/>
              <a:gd name="connsiteY10178" fmla="*/ 1317959 h 6858079"/>
              <a:gd name="connsiteX10179" fmla="*/ 10553565 w 12192000"/>
              <a:gd name="connsiteY10179" fmla="*/ 1316088 h 6858079"/>
              <a:gd name="connsiteX10180" fmla="*/ 10551725 w 12192000"/>
              <a:gd name="connsiteY10180" fmla="*/ 1313328 h 6858079"/>
              <a:gd name="connsiteX10181" fmla="*/ 10534988 w 12192000"/>
              <a:gd name="connsiteY10181" fmla="*/ 1313620 h 6858079"/>
              <a:gd name="connsiteX10182" fmla="*/ 10529533 w 12192000"/>
              <a:gd name="connsiteY10182" fmla="*/ 1313983 h 6858079"/>
              <a:gd name="connsiteX10183" fmla="*/ 10528078 w 12192000"/>
              <a:gd name="connsiteY10183" fmla="*/ 1313983 h 6858079"/>
              <a:gd name="connsiteX10184" fmla="*/ 10516008 w 12192000"/>
              <a:gd name="connsiteY10184" fmla="*/ 1314652 h 6858079"/>
              <a:gd name="connsiteX10185" fmla="*/ 10502613 w 12192000"/>
              <a:gd name="connsiteY10185" fmla="*/ 1316364 h 6858079"/>
              <a:gd name="connsiteX10186" fmla="*/ 10502250 w 12192000"/>
              <a:gd name="connsiteY10186" fmla="*/ 1315985 h 6858079"/>
              <a:gd name="connsiteX10187" fmla="*/ 10501888 w 12192000"/>
              <a:gd name="connsiteY10187" fmla="*/ 1315606 h 6858079"/>
              <a:gd name="connsiteX10188" fmla="*/ 10501163 w 12192000"/>
              <a:gd name="connsiteY10188" fmla="*/ 1300841 h 6858079"/>
              <a:gd name="connsiteX10189" fmla="*/ 10501888 w 12192000"/>
              <a:gd name="connsiteY10189" fmla="*/ 1300841 h 6858079"/>
              <a:gd name="connsiteX10190" fmla="*/ 10502613 w 12192000"/>
              <a:gd name="connsiteY10190" fmla="*/ 1315228 h 6858079"/>
              <a:gd name="connsiteX10191" fmla="*/ 10505564 w 12192000"/>
              <a:gd name="connsiteY10191" fmla="*/ 1314898 h 6858079"/>
              <a:gd name="connsiteX10192" fmla="*/ 10503347 w 12192000"/>
              <a:gd name="connsiteY10192" fmla="*/ 1314346 h 6858079"/>
              <a:gd name="connsiteX10193" fmla="*/ 10502619 w 12192000"/>
              <a:gd name="connsiteY10193" fmla="*/ 1303471 h 6858079"/>
              <a:gd name="connsiteX10194" fmla="*/ 10503347 w 12192000"/>
              <a:gd name="connsiteY10194" fmla="*/ 1286070 h 6858079"/>
              <a:gd name="connsiteX10195" fmla="*/ 10504074 w 12192000"/>
              <a:gd name="connsiteY10195" fmla="*/ 1251270 h 6858079"/>
              <a:gd name="connsiteX10196" fmla="*/ 10504074 w 12192000"/>
              <a:gd name="connsiteY10196" fmla="*/ 1191456 h 6858079"/>
              <a:gd name="connsiteX10197" fmla="*/ 10502619 w 12192000"/>
              <a:gd name="connsiteY10197" fmla="*/ 1190730 h 6858079"/>
              <a:gd name="connsiteX10198" fmla="*/ 10502348 w 12192000"/>
              <a:gd name="connsiteY10198" fmla="*/ 1190460 h 6858079"/>
              <a:gd name="connsiteX10199" fmla="*/ 10502345 w 12192000"/>
              <a:gd name="connsiteY10199" fmla="*/ 1190463 h 6858079"/>
              <a:gd name="connsiteX10200" fmla="*/ 10502340 w 12192000"/>
              <a:gd name="connsiteY10200" fmla="*/ 1190453 h 6858079"/>
              <a:gd name="connsiteX10201" fmla="*/ 10501892 w 12192000"/>
              <a:gd name="connsiteY10201" fmla="*/ 1190005 h 6858079"/>
              <a:gd name="connsiteX10202" fmla="*/ 10500801 w 12192000"/>
              <a:gd name="connsiteY10202" fmla="*/ 1187106 h 6858079"/>
              <a:gd name="connsiteX10203" fmla="*/ 10500801 w 12192000"/>
              <a:gd name="connsiteY10203" fmla="*/ 1187084 h 6858079"/>
              <a:gd name="connsiteX10204" fmla="*/ 10499165 w 12192000"/>
              <a:gd name="connsiteY10204" fmla="*/ 1183507 h 6858079"/>
              <a:gd name="connsiteX10205" fmla="*/ 10499484 w 12192000"/>
              <a:gd name="connsiteY10205" fmla="*/ 1183175 h 6858079"/>
              <a:gd name="connsiteX10206" fmla="*/ 10500801 w 12192000"/>
              <a:gd name="connsiteY10206" fmla="*/ 1185670 h 6858079"/>
              <a:gd name="connsiteX10207" fmla="*/ 10500801 w 12192000"/>
              <a:gd name="connsiteY10207" fmla="*/ 1183481 h 6858079"/>
              <a:gd name="connsiteX10208" fmla="*/ 10510257 w 12192000"/>
              <a:gd name="connsiteY10208" fmla="*/ 1179855 h 6858079"/>
              <a:gd name="connsiteX10209" fmla="*/ 10899551 w 12192000"/>
              <a:gd name="connsiteY10209" fmla="*/ 1178406 h 6858079"/>
              <a:gd name="connsiteX10210" fmla="*/ 10899948 w 12192000"/>
              <a:gd name="connsiteY10210" fmla="*/ 1178782 h 6858079"/>
              <a:gd name="connsiteX10211" fmla="*/ 10897628 w 12192000"/>
              <a:gd name="connsiteY10211" fmla="*/ 1185011 h 6858079"/>
              <a:gd name="connsiteX10212" fmla="*/ 10898045 w 12192000"/>
              <a:gd name="connsiteY10212" fmla="*/ 1185847 h 6858079"/>
              <a:gd name="connsiteX10213" fmla="*/ 10901936 w 12192000"/>
              <a:gd name="connsiteY10213" fmla="*/ 1191209 h 6858079"/>
              <a:gd name="connsiteX10214" fmla="*/ 10901141 w 12192000"/>
              <a:gd name="connsiteY10214" fmla="*/ 1191963 h 6858079"/>
              <a:gd name="connsiteX10215" fmla="*/ 10899758 w 12192000"/>
              <a:gd name="connsiteY10215" fmla="*/ 1190215 h 6858079"/>
              <a:gd name="connsiteX10216" fmla="*/ 10899626 w 12192000"/>
              <a:gd name="connsiteY10216" fmla="*/ 1190451 h 6858079"/>
              <a:gd name="connsiteX10217" fmla="*/ 10899209 w 12192000"/>
              <a:gd name="connsiteY10217" fmla="*/ 1189523 h 6858079"/>
              <a:gd name="connsiteX10218" fmla="*/ 10896371 w 12192000"/>
              <a:gd name="connsiteY10218" fmla="*/ 1185937 h 6858079"/>
              <a:gd name="connsiteX10219" fmla="*/ 10896967 w 12192000"/>
              <a:gd name="connsiteY10219" fmla="*/ 1184527 h 6858079"/>
              <a:gd name="connsiteX10220" fmla="*/ 10895084 w 12192000"/>
              <a:gd name="connsiteY10220" fmla="*/ 1180333 h 6858079"/>
              <a:gd name="connsiteX10221" fmla="*/ 10895462 w 12192000"/>
              <a:gd name="connsiteY10221" fmla="*/ 1180669 h 6858079"/>
              <a:gd name="connsiteX10222" fmla="*/ 10897159 w 12192000"/>
              <a:gd name="connsiteY10222" fmla="*/ 1184071 h 6858079"/>
              <a:gd name="connsiteX10223" fmla="*/ 10712927 w 12192000"/>
              <a:gd name="connsiteY10223" fmla="*/ 1178107 h 6858079"/>
              <a:gd name="connsiteX10224" fmla="*/ 10725245 w 12192000"/>
              <a:gd name="connsiteY10224" fmla="*/ 1186392 h 6858079"/>
              <a:gd name="connsiteX10225" fmla="*/ 10738287 w 12192000"/>
              <a:gd name="connsiteY10225" fmla="*/ 1201883 h 6858079"/>
              <a:gd name="connsiteX10226" fmla="*/ 10740461 w 12192000"/>
              <a:gd name="connsiteY10226" fmla="*/ 1210530 h 6858079"/>
              <a:gd name="connsiteX10227" fmla="*/ 10742635 w 12192000"/>
              <a:gd name="connsiteY10227" fmla="*/ 1224220 h 6858079"/>
              <a:gd name="connsiteX10228" fmla="*/ 10741910 w 12192000"/>
              <a:gd name="connsiteY10228" fmla="*/ 1226742 h 6858079"/>
              <a:gd name="connsiteX10229" fmla="*/ 10743359 w 12192000"/>
              <a:gd name="connsiteY10229" fmla="*/ 1249797 h 6858079"/>
              <a:gd name="connsiteX10230" fmla="*/ 10735751 w 12192000"/>
              <a:gd name="connsiteY10230" fmla="*/ 1295189 h 6858079"/>
              <a:gd name="connsiteX10231" fmla="*/ 10706042 w 12192000"/>
              <a:gd name="connsiteY10231" fmla="*/ 1313203 h 6858079"/>
              <a:gd name="connsiteX10232" fmla="*/ 10674160 w 12192000"/>
              <a:gd name="connsiteY10232" fmla="*/ 1298072 h 6858079"/>
              <a:gd name="connsiteX10233" fmla="*/ 10659668 w 12192000"/>
              <a:gd name="connsiteY10233" fmla="*/ 1257723 h 6858079"/>
              <a:gd name="connsiteX10234" fmla="*/ 10663292 w 12192000"/>
              <a:gd name="connsiteY10234" fmla="*/ 1215213 h 6858079"/>
              <a:gd name="connsiteX10235" fmla="*/ 10686841 w 12192000"/>
              <a:gd name="connsiteY10235" fmla="*/ 1182430 h 6858079"/>
              <a:gd name="connsiteX10236" fmla="*/ 10689015 w 12192000"/>
              <a:gd name="connsiteY10236" fmla="*/ 1181350 h 6858079"/>
              <a:gd name="connsiteX10237" fmla="*/ 10712927 w 12192000"/>
              <a:gd name="connsiteY10237" fmla="*/ 1178107 h 6858079"/>
              <a:gd name="connsiteX10238" fmla="*/ 10593010 w 12192000"/>
              <a:gd name="connsiteY10238" fmla="*/ 1177169 h 6858079"/>
              <a:gd name="connsiteX10239" fmla="*/ 10593880 w 12192000"/>
              <a:gd name="connsiteY10239" fmla="*/ 1177521 h 6858079"/>
              <a:gd name="connsiteX10240" fmla="*/ 10593010 w 12192000"/>
              <a:gd name="connsiteY10240" fmla="*/ 1177521 h 6858079"/>
              <a:gd name="connsiteX10241" fmla="*/ 10593010 w 12192000"/>
              <a:gd name="connsiteY10241" fmla="*/ 1177169 h 6858079"/>
              <a:gd name="connsiteX10242" fmla="*/ 10597433 w 12192000"/>
              <a:gd name="connsiteY10242" fmla="*/ 1177159 h 6858079"/>
              <a:gd name="connsiteX10243" fmla="*/ 10602402 w 12192000"/>
              <a:gd name="connsiteY10243" fmla="*/ 1188848 h 6858079"/>
              <a:gd name="connsiteX10244" fmla="*/ 10601739 w 12192000"/>
              <a:gd name="connsiteY10244" fmla="*/ 1188504 h 6858079"/>
              <a:gd name="connsiteX10245" fmla="*/ 10602444 w 12192000"/>
              <a:gd name="connsiteY10245" fmla="*/ 1181585 h 6858079"/>
              <a:gd name="connsiteX10246" fmla="*/ 10601655 w 12192000"/>
              <a:gd name="connsiteY10246" fmla="*/ 1180943 h 6858079"/>
              <a:gd name="connsiteX10247" fmla="*/ 10599968 w 12192000"/>
              <a:gd name="connsiteY10247" fmla="*/ 1188828 h 6858079"/>
              <a:gd name="connsiteX10248" fmla="*/ 10599271 w 12192000"/>
              <a:gd name="connsiteY10248" fmla="*/ 1188122 h 6858079"/>
              <a:gd name="connsiteX10249" fmla="*/ 10599560 w 12192000"/>
              <a:gd name="connsiteY10249" fmla="*/ 1185783 h 6858079"/>
              <a:gd name="connsiteX10250" fmla="*/ 10598076 w 12192000"/>
              <a:gd name="connsiteY10250" fmla="*/ 1188519 h 6858079"/>
              <a:gd name="connsiteX10251" fmla="*/ 10597712 w 12192000"/>
              <a:gd name="connsiteY10251" fmla="*/ 1247755 h 6858079"/>
              <a:gd name="connsiteX10252" fmla="*/ 10597712 w 12192000"/>
              <a:gd name="connsiteY10252" fmla="*/ 1281706 h 6858079"/>
              <a:gd name="connsiteX10253" fmla="*/ 10598076 w 12192000"/>
              <a:gd name="connsiteY10253" fmla="*/ 1300127 h 6858079"/>
              <a:gd name="connsiteX10254" fmla="*/ 10598076 w 12192000"/>
              <a:gd name="connsiteY10254" fmla="*/ 1305907 h 6858079"/>
              <a:gd name="connsiteX10255" fmla="*/ 10624261 w 12192000"/>
              <a:gd name="connsiteY10255" fmla="*/ 1305907 h 6858079"/>
              <a:gd name="connsiteX10256" fmla="*/ 10641719 w 12192000"/>
              <a:gd name="connsiteY10256" fmla="*/ 1306268 h 6858079"/>
              <a:gd name="connsiteX10257" fmla="*/ 10650083 w 12192000"/>
              <a:gd name="connsiteY10257" fmla="*/ 1302656 h 6858079"/>
              <a:gd name="connsiteX10258" fmla="*/ 10653720 w 12192000"/>
              <a:gd name="connsiteY10258" fmla="*/ 1311686 h 6858079"/>
              <a:gd name="connsiteX10259" fmla="*/ 10646227 w 12192000"/>
              <a:gd name="connsiteY10259" fmla="*/ 1314365 h 6858079"/>
              <a:gd name="connsiteX10260" fmla="*/ 10653170 w 12192000"/>
              <a:gd name="connsiteY10260" fmla="*/ 1314975 h 6858079"/>
              <a:gd name="connsiteX10261" fmla="*/ 10653924 w 12192000"/>
              <a:gd name="connsiteY10261" fmla="*/ 1315329 h 6858079"/>
              <a:gd name="connsiteX10262" fmla="*/ 10640365 w 12192000"/>
              <a:gd name="connsiteY10262" fmla="*/ 1313916 h 6858079"/>
              <a:gd name="connsiteX10263" fmla="*/ 10641119 w 12192000"/>
              <a:gd name="connsiteY10263" fmla="*/ 1313916 h 6858079"/>
              <a:gd name="connsiteX10264" fmla="*/ 10644253 w 12192000"/>
              <a:gd name="connsiteY10264" fmla="*/ 1314191 h 6858079"/>
              <a:gd name="connsiteX10265" fmla="*/ 10643901 w 12192000"/>
              <a:gd name="connsiteY10265" fmla="*/ 1313492 h 6858079"/>
              <a:gd name="connsiteX10266" fmla="*/ 10641719 w 12192000"/>
              <a:gd name="connsiteY10266" fmla="*/ 1311686 h 6858079"/>
              <a:gd name="connsiteX10267" fmla="*/ 10629717 w 12192000"/>
              <a:gd name="connsiteY10267" fmla="*/ 1312047 h 6858079"/>
              <a:gd name="connsiteX10268" fmla="*/ 10598804 w 12192000"/>
              <a:gd name="connsiteY10268" fmla="*/ 1311324 h 6858079"/>
              <a:gd name="connsiteX10269" fmla="*/ 10595167 w 12192000"/>
              <a:gd name="connsiteY10269" fmla="*/ 1312770 h 6858079"/>
              <a:gd name="connsiteX10270" fmla="*/ 10592257 w 12192000"/>
              <a:gd name="connsiteY10270" fmla="*/ 1312047 h 6858079"/>
              <a:gd name="connsiteX10271" fmla="*/ 10591166 w 12192000"/>
              <a:gd name="connsiteY10271" fmla="*/ 1302656 h 6858079"/>
              <a:gd name="connsiteX10272" fmla="*/ 10590803 w 12192000"/>
              <a:gd name="connsiteY10272" fmla="*/ 1286041 h 6858079"/>
              <a:gd name="connsiteX10273" fmla="*/ 10590074 w 12192000"/>
              <a:gd name="connsiteY10273" fmla="*/ 1249922 h 6858079"/>
              <a:gd name="connsiteX10274" fmla="*/ 10590252 w 12192000"/>
              <a:gd name="connsiteY10274" fmla="*/ 1243997 h 6858079"/>
              <a:gd name="connsiteX10275" fmla="*/ 10589880 w 12192000"/>
              <a:gd name="connsiteY10275" fmla="*/ 1243997 h 6858079"/>
              <a:gd name="connsiteX10276" fmla="*/ 10589880 w 12192000"/>
              <a:gd name="connsiteY10276" fmla="*/ 1242804 h 6858079"/>
              <a:gd name="connsiteX10277" fmla="*/ 10590278 w 12192000"/>
              <a:gd name="connsiteY10277" fmla="*/ 1242804 h 6858079"/>
              <a:gd name="connsiteX10278" fmla="*/ 10590278 w 12192000"/>
              <a:gd name="connsiteY10278" fmla="*/ 1243113 h 6858079"/>
              <a:gd name="connsiteX10279" fmla="*/ 10590435 w 12192000"/>
              <a:gd name="connsiteY10279" fmla="*/ 1237841 h 6858079"/>
              <a:gd name="connsiteX10280" fmla="*/ 10589936 w 12192000"/>
              <a:gd name="connsiteY10280" fmla="*/ 1241638 h 6858079"/>
              <a:gd name="connsiteX10281" fmla="*/ 10589482 w 12192000"/>
              <a:gd name="connsiteY10281" fmla="*/ 1241638 h 6858079"/>
              <a:gd name="connsiteX10282" fmla="*/ 10589936 w 12192000"/>
              <a:gd name="connsiteY10282" fmla="*/ 1229765 h 6858079"/>
              <a:gd name="connsiteX10283" fmla="*/ 10590846 w 12192000"/>
              <a:gd name="connsiteY10283" fmla="*/ 1220118 h 6858079"/>
              <a:gd name="connsiteX10284" fmla="*/ 10590963 w 12192000"/>
              <a:gd name="connsiteY10284" fmla="*/ 1220118 h 6858079"/>
              <a:gd name="connsiteX10285" fmla="*/ 10591893 w 12192000"/>
              <a:gd name="connsiteY10285" fmla="*/ 1188879 h 6858079"/>
              <a:gd name="connsiteX10286" fmla="*/ 10590803 w 12192000"/>
              <a:gd name="connsiteY10286" fmla="*/ 1188519 h 6858079"/>
              <a:gd name="connsiteX10287" fmla="*/ 10588256 w 12192000"/>
              <a:gd name="connsiteY10287" fmla="*/ 1184908 h 6858079"/>
              <a:gd name="connsiteX10288" fmla="*/ 10589711 w 12192000"/>
              <a:gd name="connsiteY10288" fmla="*/ 1179490 h 6858079"/>
              <a:gd name="connsiteX10289" fmla="*/ 10592257 w 12192000"/>
              <a:gd name="connsiteY10289" fmla="*/ 1178406 h 6858079"/>
              <a:gd name="connsiteX10290" fmla="*/ 10593348 w 12192000"/>
              <a:gd name="connsiteY10290" fmla="*/ 1178406 h 6858079"/>
              <a:gd name="connsiteX10291" fmla="*/ 10595167 w 12192000"/>
              <a:gd name="connsiteY10291" fmla="*/ 1178406 h 6858079"/>
              <a:gd name="connsiteX10292" fmla="*/ 10596258 w 12192000"/>
              <a:gd name="connsiteY10292" fmla="*/ 1178766 h 6858079"/>
              <a:gd name="connsiteX10293" fmla="*/ 10599903 w 12192000"/>
              <a:gd name="connsiteY10293" fmla="*/ 1182990 h 6858079"/>
              <a:gd name="connsiteX10294" fmla="*/ 10600257 w 12192000"/>
              <a:gd name="connsiteY10294" fmla="*/ 1180112 h 6858079"/>
              <a:gd name="connsiteX10295" fmla="*/ 10601014 w 12192000"/>
              <a:gd name="connsiteY10295" fmla="*/ 1180420 h 6858079"/>
              <a:gd name="connsiteX10296" fmla="*/ 10600292 w 12192000"/>
              <a:gd name="connsiteY10296" fmla="*/ 1179832 h 6858079"/>
              <a:gd name="connsiteX10297" fmla="*/ 10600257 w 12192000"/>
              <a:gd name="connsiteY10297" fmla="*/ 1180112 h 6858079"/>
              <a:gd name="connsiteX10298" fmla="*/ 10593880 w 12192000"/>
              <a:gd name="connsiteY10298" fmla="*/ 1177521 h 6858079"/>
              <a:gd name="connsiteX10299" fmla="*/ 10595793 w 12192000"/>
              <a:gd name="connsiteY10299" fmla="*/ 1177521 h 6858079"/>
              <a:gd name="connsiteX10300" fmla="*/ 10599710 w 12192000"/>
              <a:gd name="connsiteY10300" fmla="*/ 1179358 h 6858079"/>
              <a:gd name="connsiteX10301" fmla="*/ 10597433 w 12192000"/>
              <a:gd name="connsiteY10301" fmla="*/ 1177502 h 6858079"/>
              <a:gd name="connsiteX10302" fmla="*/ 10427306 w 12192000"/>
              <a:gd name="connsiteY10302" fmla="*/ 1177106 h 6858079"/>
              <a:gd name="connsiteX10303" fmla="*/ 10436454 w 12192000"/>
              <a:gd name="connsiteY10303" fmla="*/ 1177225 h 6858079"/>
              <a:gd name="connsiteX10304" fmla="*/ 10436744 w 12192000"/>
              <a:gd name="connsiteY10304" fmla="*/ 1177122 h 6858079"/>
              <a:gd name="connsiteX10305" fmla="*/ 10437434 w 12192000"/>
              <a:gd name="connsiteY10305" fmla="*/ 1177237 h 6858079"/>
              <a:gd name="connsiteX10306" fmla="*/ 10452010 w 12192000"/>
              <a:gd name="connsiteY10306" fmla="*/ 1177426 h 6858079"/>
              <a:gd name="connsiteX10307" fmla="*/ 10451649 w 12192000"/>
              <a:gd name="connsiteY10307" fmla="*/ 1178528 h 6858079"/>
              <a:gd name="connsiteX10308" fmla="*/ 10444179 w 12192000"/>
              <a:gd name="connsiteY10308" fmla="*/ 1178357 h 6858079"/>
              <a:gd name="connsiteX10309" fmla="*/ 10451435 w 12192000"/>
              <a:gd name="connsiteY10309" fmla="*/ 1179562 h 6858079"/>
              <a:gd name="connsiteX10310" fmla="*/ 10473786 w 12192000"/>
              <a:gd name="connsiteY10310" fmla="*/ 1208111 h 6858079"/>
              <a:gd name="connsiteX10311" fmla="*/ 10480635 w 12192000"/>
              <a:gd name="connsiteY10311" fmla="*/ 1234131 h 6858079"/>
              <a:gd name="connsiteX10312" fmla="*/ 10480275 w 12192000"/>
              <a:gd name="connsiteY10312" fmla="*/ 1260873 h 6858079"/>
              <a:gd name="connsiteX10313" fmla="*/ 10465356 w 12192000"/>
              <a:gd name="connsiteY10313" fmla="*/ 1302260 h 6858079"/>
              <a:gd name="connsiteX10314" fmla="*/ 10467565 w 12192000"/>
              <a:gd name="connsiteY10314" fmla="*/ 1299972 h 6858079"/>
              <a:gd name="connsiteX10315" fmla="*/ 10468278 w 12192000"/>
              <a:gd name="connsiteY10315" fmla="*/ 1300333 h 6858079"/>
              <a:gd name="connsiteX10316" fmla="*/ 10464778 w 12192000"/>
              <a:gd name="connsiteY10316" fmla="*/ 1303862 h 6858079"/>
              <a:gd name="connsiteX10317" fmla="*/ 10464773 w 12192000"/>
              <a:gd name="connsiteY10317" fmla="*/ 1303877 h 6858079"/>
              <a:gd name="connsiteX10318" fmla="*/ 10464719 w 12192000"/>
              <a:gd name="connsiteY10318" fmla="*/ 1303923 h 6858079"/>
              <a:gd name="connsiteX10319" fmla="*/ 10454000 w 12192000"/>
              <a:gd name="connsiteY10319" fmla="*/ 1314733 h 6858079"/>
              <a:gd name="connsiteX10320" fmla="*/ 10451161 w 12192000"/>
              <a:gd name="connsiteY10320" fmla="*/ 1315135 h 6858079"/>
              <a:gd name="connsiteX10321" fmla="*/ 10450353 w 12192000"/>
              <a:gd name="connsiteY10321" fmla="*/ 1315804 h 6858079"/>
              <a:gd name="connsiteX10322" fmla="*/ 10443542 w 12192000"/>
              <a:gd name="connsiteY10322" fmla="*/ 1316213 h 6858079"/>
              <a:gd name="connsiteX10323" fmla="*/ 10433654 w 12192000"/>
              <a:gd name="connsiteY10323" fmla="*/ 1317613 h 6858079"/>
              <a:gd name="connsiteX10324" fmla="*/ 10433654 w 12192000"/>
              <a:gd name="connsiteY10324" fmla="*/ 1317253 h 6858079"/>
              <a:gd name="connsiteX10325" fmla="*/ 10437565 w 12192000"/>
              <a:gd name="connsiteY10325" fmla="*/ 1316573 h 6858079"/>
              <a:gd name="connsiteX10326" fmla="*/ 10432327 w 12192000"/>
              <a:gd name="connsiteY10326" fmla="*/ 1316887 h 6858079"/>
              <a:gd name="connsiteX10327" fmla="*/ 10401684 w 12192000"/>
              <a:gd name="connsiteY10327" fmla="*/ 1290145 h 6858079"/>
              <a:gd name="connsiteX10328" fmla="*/ 10392672 w 12192000"/>
              <a:gd name="connsiteY10328" fmla="*/ 1241720 h 6858079"/>
              <a:gd name="connsiteX10329" fmla="*/ 10402766 w 12192000"/>
              <a:gd name="connsiteY10329" fmla="*/ 1208834 h 6858079"/>
              <a:gd name="connsiteX10330" fmla="*/ 10422233 w 12192000"/>
              <a:gd name="connsiteY10330" fmla="*/ 1182453 h 6858079"/>
              <a:gd name="connsiteX10331" fmla="*/ 10423675 w 12192000"/>
              <a:gd name="connsiteY10331" fmla="*/ 1181730 h 6858079"/>
              <a:gd name="connsiteX10332" fmla="*/ 10433907 w 12192000"/>
              <a:gd name="connsiteY10332" fmla="*/ 1178122 h 6858079"/>
              <a:gd name="connsiteX10333" fmla="*/ 10427533 w 12192000"/>
              <a:gd name="connsiteY10333" fmla="*/ 1177977 h 6858079"/>
              <a:gd name="connsiteX10334" fmla="*/ 10408574 w 12192000"/>
              <a:gd name="connsiteY10334" fmla="*/ 1193939 h 6858079"/>
              <a:gd name="connsiteX10335" fmla="*/ 10408574 w 12192000"/>
              <a:gd name="connsiteY10335" fmla="*/ 1193572 h 6858079"/>
              <a:gd name="connsiteX10336" fmla="*/ 10427306 w 12192000"/>
              <a:gd name="connsiteY10336" fmla="*/ 1177106 h 6858079"/>
              <a:gd name="connsiteX10337" fmla="*/ 10906291 w 12192000"/>
              <a:gd name="connsiteY10337" fmla="*/ 1176815 h 6858079"/>
              <a:gd name="connsiteX10338" fmla="*/ 10913140 w 12192000"/>
              <a:gd name="connsiteY10338" fmla="*/ 1184415 h 6858079"/>
              <a:gd name="connsiteX10339" fmla="*/ 10909535 w 12192000"/>
              <a:gd name="connsiteY10339" fmla="*/ 1189121 h 6858079"/>
              <a:gd name="connsiteX10340" fmla="*/ 10902685 w 12192000"/>
              <a:gd name="connsiteY10340" fmla="*/ 1215542 h 6858079"/>
              <a:gd name="connsiteX10341" fmla="*/ 10899944 w 12192000"/>
              <a:gd name="connsiteY10341" fmla="*/ 1227797 h 6858079"/>
              <a:gd name="connsiteX10342" fmla="*/ 10898128 w 12192000"/>
              <a:gd name="connsiteY10342" fmla="*/ 1237297 h 6858079"/>
              <a:gd name="connsiteX10343" fmla="*/ 10895785 w 12192000"/>
              <a:gd name="connsiteY10343" fmla="*/ 1252034 h 6858079"/>
              <a:gd name="connsiteX10344" fmla="*/ 10895115 w 12192000"/>
              <a:gd name="connsiteY10344" fmla="*/ 1251666 h 6858079"/>
              <a:gd name="connsiteX10345" fmla="*/ 10896801 w 12192000"/>
              <a:gd name="connsiteY10345" fmla="*/ 1241854 h 6858079"/>
              <a:gd name="connsiteX10346" fmla="*/ 10894753 w 12192000"/>
              <a:gd name="connsiteY10346" fmla="*/ 1251013 h 6858079"/>
              <a:gd name="connsiteX10347" fmla="*/ 10883937 w 12192000"/>
              <a:gd name="connsiteY10347" fmla="*/ 1285759 h 6858079"/>
              <a:gd name="connsiteX10348" fmla="*/ 10876815 w 12192000"/>
              <a:gd name="connsiteY10348" fmla="*/ 1314723 h 6858079"/>
              <a:gd name="connsiteX10349" fmla="*/ 10877766 w 12192000"/>
              <a:gd name="connsiteY10349" fmla="*/ 1314198 h 6858079"/>
              <a:gd name="connsiteX10350" fmla="*/ 10878508 w 12192000"/>
              <a:gd name="connsiteY10350" fmla="*/ 1314198 h 6858079"/>
              <a:gd name="connsiteX10351" fmla="*/ 10876169 w 12192000"/>
              <a:gd name="connsiteY10351" fmla="*/ 1315917 h 6858079"/>
              <a:gd name="connsiteX10352" fmla="*/ 10875285 w 12192000"/>
              <a:gd name="connsiteY10352" fmla="*/ 1317247 h 6858079"/>
              <a:gd name="connsiteX10353" fmla="*/ 10874359 w 12192000"/>
              <a:gd name="connsiteY10353" fmla="*/ 1317247 h 6858079"/>
              <a:gd name="connsiteX10354" fmla="*/ 10873314 w 12192000"/>
              <a:gd name="connsiteY10354" fmla="*/ 1318015 h 6858079"/>
              <a:gd name="connsiteX10355" fmla="*/ 10872537 w 12192000"/>
              <a:gd name="connsiteY10355" fmla="*/ 1317437 h 6858079"/>
              <a:gd name="connsiteX10356" fmla="*/ 10871680 w 12192000"/>
              <a:gd name="connsiteY10356" fmla="*/ 1317610 h 6858079"/>
              <a:gd name="connsiteX10357" fmla="*/ 10871320 w 12192000"/>
              <a:gd name="connsiteY10357" fmla="*/ 1317610 h 6858079"/>
              <a:gd name="connsiteX10358" fmla="*/ 10869517 w 12192000"/>
              <a:gd name="connsiteY10358" fmla="*/ 1316161 h 6858079"/>
              <a:gd name="connsiteX10359" fmla="*/ 10869202 w 12192000"/>
              <a:gd name="connsiteY10359" fmla="*/ 1314961 h 6858079"/>
              <a:gd name="connsiteX10360" fmla="*/ 10867749 w 12192000"/>
              <a:gd name="connsiteY10360" fmla="*/ 1313881 h 6858079"/>
              <a:gd name="connsiteX10361" fmla="*/ 10868120 w 12192000"/>
              <a:gd name="connsiteY10361" fmla="*/ 1313881 h 6858079"/>
              <a:gd name="connsiteX10362" fmla="*/ 10869103 w 12192000"/>
              <a:gd name="connsiteY10362" fmla="*/ 1314583 h 6858079"/>
              <a:gd name="connsiteX10363" fmla="*/ 10851130 w 12192000"/>
              <a:gd name="connsiteY10363" fmla="*/ 1245945 h 6858079"/>
              <a:gd name="connsiteX10364" fmla="*/ 10843920 w 12192000"/>
              <a:gd name="connsiteY10364" fmla="*/ 1211923 h 6858079"/>
              <a:gd name="connsiteX10365" fmla="*/ 10839594 w 12192000"/>
              <a:gd name="connsiteY10365" fmla="*/ 1197083 h 6858079"/>
              <a:gd name="connsiteX10366" fmla="*/ 10835628 w 12192000"/>
              <a:gd name="connsiteY10366" fmla="*/ 1210474 h 6858079"/>
              <a:gd name="connsiteX10367" fmla="*/ 10825894 w 12192000"/>
              <a:gd name="connsiteY10367" fmla="*/ 1244135 h 6858079"/>
              <a:gd name="connsiteX10368" fmla="*/ 10816520 w 12192000"/>
              <a:gd name="connsiteY10368" fmla="*/ 1279243 h 6858079"/>
              <a:gd name="connsiteX10369" fmla="*/ 10812555 w 12192000"/>
              <a:gd name="connsiteY10369" fmla="*/ 1295893 h 6858079"/>
              <a:gd name="connsiteX10370" fmla="*/ 10810392 w 12192000"/>
              <a:gd name="connsiteY10370" fmla="*/ 1311818 h 6858079"/>
              <a:gd name="connsiteX10371" fmla="*/ 10809670 w 12192000"/>
              <a:gd name="connsiteY10371" fmla="*/ 1312904 h 6858079"/>
              <a:gd name="connsiteX10372" fmla="*/ 10807147 w 12192000"/>
              <a:gd name="connsiteY10372" fmla="*/ 1316885 h 6858079"/>
              <a:gd name="connsiteX10373" fmla="*/ 10803181 w 12192000"/>
              <a:gd name="connsiteY10373" fmla="*/ 1316523 h 6858079"/>
              <a:gd name="connsiteX10374" fmla="*/ 10802461 w 12192000"/>
              <a:gd name="connsiteY10374" fmla="*/ 1315076 h 6858079"/>
              <a:gd name="connsiteX10375" fmla="*/ 10780108 w 12192000"/>
              <a:gd name="connsiteY10375" fmla="*/ 1243412 h 6858079"/>
              <a:gd name="connsiteX10376" fmla="*/ 10770734 w 12192000"/>
              <a:gd name="connsiteY10376" fmla="*/ 1209027 h 6858079"/>
              <a:gd name="connsiteX10377" fmla="*/ 10768211 w 12192000"/>
              <a:gd name="connsiteY10377" fmla="*/ 1194188 h 6858079"/>
              <a:gd name="connsiteX10378" fmla="*/ 10766047 w 12192000"/>
              <a:gd name="connsiteY10378" fmla="*/ 1193102 h 6858079"/>
              <a:gd name="connsiteX10379" fmla="*/ 10763164 w 12192000"/>
              <a:gd name="connsiteY10379" fmla="*/ 1186587 h 6858079"/>
              <a:gd name="connsiteX10380" fmla="*/ 10771816 w 12192000"/>
              <a:gd name="connsiteY10380" fmla="*/ 1179710 h 6858079"/>
              <a:gd name="connsiteX10381" fmla="*/ 10777830 w 12192000"/>
              <a:gd name="connsiteY10381" fmla="*/ 1186955 h 6858079"/>
              <a:gd name="connsiteX10382" fmla="*/ 10778704 w 12192000"/>
              <a:gd name="connsiteY10382" fmla="*/ 1181965 h 6858079"/>
              <a:gd name="connsiteX10383" fmla="*/ 10779102 w 12192000"/>
              <a:gd name="connsiteY10383" fmla="*/ 1181586 h 6858079"/>
              <a:gd name="connsiteX10384" fmla="*/ 10778187 w 12192000"/>
              <a:gd name="connsiteY10384" fmla="*/ 1187386 h 6858079"/>
              <a:gd name="connsiteX10385" fmla="*/ 10779026 w 12192000"/>
              <a:gd name="connsiteY10385" fmla="*/ 1188397 h 6858079"/>
              <a:gd name="connsiteX10386" fmla="*/ 10777740 w 12192000"/>
              <a:gd name="connsiteY10386" fmla="*/ 1190226 h 6858079"/>
              <a:gd name="connsiteX10387" fmla="*/ 10777031 w 12192000"/>
              <a:gd name="connsiteY10387" fmla="*/ 1194727 h 6858079"/>
              <a:gd name="connsiteX10388" fmla="*/ 10780691 w 12192000"/>
              <a:gd name="connsiteY10388" fmla="*/ 1191298 h 6858079"/>
              <a:gd name="connsiteX10389" fmla="*/ 10781883 w 12192000"/>
              <a:gd name="connsiteY10389" fmla="*/ 1184766 h 6858079"/>
              <a:gd name="connsiteX10390" fmla="*/ 10782281 w 12192000"/>
              <a:gd name="connsiteY10390" fmla="*/ 1184766 h 6858079"/>
              <a:gd name="connsiteX10391" fmla="*/ 10781486 w 12192000"/>
              <a:gd name="connsiteY10391" fmla="*/ 1191642 h 6858079"/>
              <a:gd name="connsiteX10392" fmla="*/ 10776768 w 12192000"/>
              <a:gd name="connsiteY10392" fmla="*/ 1196404 h 6858079"/>
              <a:gd name="connsiteX10393" fmla="*/ 10776716 w 12192000"/>
              <a:gd name="connsiteY10393" fmla="*/ 1196729 h 6858079"/>
              <a:gd name="connsiteX10394" fmla="*/ 10776578 w 12192000"/>
              <a:gd name="connsiteY10394" fmla="*/ 1196336 h 6858079"/>
              <a:gd name="connsiteX10395" fmla="*/ 10775921 w 12192000"/>
              <a:gd name="connsiteY10395" fmla="*/ 1195768 h 6858079"/>
              <a:gd name="connsiteX10396" fmla="*/ 10776360 w 12192000"/>
              <a:gd name="connsiteY10396" fmla="*/ 1195356 h 6858079"/>
              <a:gd name="connsiteX10397" fmla="*/ 10777098 w 12192000"/>
              <a:gd name="connsiteY10397" fmla="*/ 1191139 h 6858079"/>
              <a:gd name="connsiteX10398" fmla="*/ 10774700 w 12192000"/>
              <a:gd name="connsiteY10398" fmla="*/ 1194550 h 6858079"/>
              <a:gd name="connsiteX10399" fmla="*/ 10775061 w 12192000"/>
              <a:gd name="connsiteY10399" fmla="*/ 1195997 h 6858079"/>
              <a:gd name="connsiteX10400" fmla="*/ 10778305 w 12192000"/>
              <a:gd name="connsiteY10400" fmla="*/ 1211923 h 6858079"/>
              <a:gd name="connsiteX10401" fmla="*/ 10787678 w 12192000"/>
              <a:gd name="connsiteY10401" fmla="*/ 1246669 h 6858079"/>
              <a:gd name="connsiteX10402" fmla="*/ 10804623 w 12192000"/>
              <a:gd name="connsiteY10402" fmla="*/ 1300598 h 6858079"/>
              <a:gd name="connsiteX10403" fmla="*/ 10805705 w 12192000"/>
              <a:gd name="connsiteY10403" fmla="*/ 1294445 h 6858079"/>
              <a:gd name="connsiteX10404" fmla="*/ 10809670 w 12192000"/>
              <a:gd name="connsiteY10404" fmla="*/ 1277796 h 6858079"/>
              <a:gd name="connsiteX10405" fmla="*/ 10817602 w 12192000"/>
              <a:gd name="connsiteY10405" fmla="*/ 1244860 h 6858079"/>
              <a:gd name="connsiteX10406" fmla="*/ 10826976 w 12192000"/>
              <a:gd name="connsiteY10406" fmla="*/ 1213009 h 6858079"/>
              <a:gd name="connsiteX10407" fmla="*/ 10835988 w 12192000"/>
              <a:gd name="connsiteY10407" fmla="*/ 1181158 h 6858079"/>
              <a:gd name="connsiteX10408" fmla="*/ 10836709 w 12192000"/>
              <a:gd name="connsiteY10408" fmla="*/ 1180072 h 6858079"/>
              <a:gd name="connsiteX10409" fmla="*/ 10839234 w 12192000"/>
              <a:gd name="connsiteY10409" fmla="*/ 1178262 h 6858079"/>
              <a:gd name="connsiteX10410" fmla="*/ 10841035 w 12192000"/>
              <a:gd name="connsiteY10410" fmla="*/ 1179348 h 6858079"/>
              <a:gd name="connsiteX10411" fmla="*/ 10842478 w 12192000"/>
              <a:gd name="connsiteY10411" fmla="*/ 1181158 h 6858079"/>
              <a:gd name="connsiteX10412" fmla="*/ 10842117 w 12192000"/>
              <a:gd name="connsiteY10412" fmla="*/ 1181520 h 6858079"/>
              <a:gd name="connsiteX10413" fmla="*/ 10851130 w 12192000"/>
              <a:gd name="connsiteY10413" fmla="*/ 1212646 h 6858079"/>
              <a:gd name="connsiteX10414" fmla="*/ 10858341 w 12192000"/>
              <a:gd name="connsiteY10414" fmla="*/ 1247031 h 6858079"/>
              <a:gd name="connsiteX10415" fmla="*/ 10870959 w 12192000"/>
              <a:gd name="connsiteY10415" fmla="*/ 1301684 h 6858079"/>
              <a:gd name="connsiteX10416" fmla="*/ 10875646 w 12192000"/>
              <a:gd name="connsiteY10416" fmla="*/ 1286120 h 6858079"/>
              <a:gd name="connsiteX10417" fmla="*/ 10886462 w 12192000"/>
              <a:gd name="connsiteY10417" fmla="*/ 1252098 h 6858079"/>
              <a:gd name="connsiteX10418" fmla="*/ 10894753 w 12192000"/>
              <a:gd name="connsiteY10418" fmla="*/ 1216266 h 6858079"/>
              <a:gd name="connsiteX10419" fmla="*/ 10902685 w 12192000"/>
              <a:gd name="connsiteY10419" fmla="*/ 1189483 h 6858079"/>
              <a:gd name="connsiteX10420" fmla="*/ 10901964 w 12192000"/>
              <a:gd name="connsiteY10420" fmla="*/ 1188397 h 6858079"/>
              <a:gd name="connsiteX10421" fmla="*/ 10901243 w 12192000"/>
              <a:gd name="connsiteY10421" fmla="*/ 1188035 h 6858079"/>
              <a:gd name="connsiteX10422" fmla="*/ 10899080 w 12192000"/>
              <a:gd name="connsiteY10422" fmla="*/ 1183330 h 6858079"/>
              <a:gd name="connsiteX10423" fmla="*/ 10906291 w 12192000"/>
              <a:gd name="connsiteY10423" fmla="*/ 1176815 h 6858079"/>
              <a:gd name="connsiteX10424" fmla="*/ 10377647 w 12192000"/>
              <a:gd name="connsiteY10424" fmla="*/ 1175623 h 6858079"/>
              <a:gd name="connsiteX10425" fmla="*/ 10377647 w 12192000"/>
              <a:gd name="connsiteY10425" fmla="*/ 1176021 h 6858079"/>
              <a:gd name="connsiteX10426" fmla="*/ 10375207 w 12192000"/>
              <a:gd name="connsiteY10426" fmla="*/ 1177393 h 6858079"/>
              <a:gd name="connsiteX10427" fmla="*/ 10382056 w 12192000"/>
              <a:gd name="connsiteY10427" fmla="*/ 1182559 h 6858079"/>
              <a:gd name="connsiteX10428" fmla="*/ 10382056 w 12192000"/>
              <a:gd name="connsiteY10428" fmla="*/ 1184714 h 6858079"/>
              <a:gd name="connsiteX10429" fmla="*/ 10370990 w 12192000"/>
              <a:gd name="connsiteY10429" fmla="*/ 1189023 h 6858079"/>
              <a:gd name="connsiteX10430" fmla="*/ 10370277 w 12192000"/>
              <a:gd name="connsiteY10430" fmla="*/ 1187945 h 6858079"/>
              <a:gd name="connsiteX10431" fmla="*/ 10369207 w 12192000"/>
              <a:gd name="connsiteY10431" fmla="*/ 1186150 h 6858079"/>
              <a:gd name="connsiteX10432" fmla="*/ 10366707 w 12192000"/>
              <a:gd name="connsiteY10432" fmla="*/ 1186150 h 6858079"/>
              <a:gd name="connsiteX10433" fmla="*/ 10346004 w 12192000"/>
              <a:gd name="connsiteY10433" fmla="*/ 1185791 h 6858079"/>
              <a:gd name="connsiteX10434" fmla="*/ 10333510 w 12192000"/>
              <a:gd name="connsiteY10434" fmla="*/ 1186150 h 6858079"/>
              <a:gd name="connsiteX10435" fmla="*/ 10324943 w 12192000"/>
              <a:gd name="connsiteY10435" fmla="*/ 1185791 h 6858079"/>
              <a:gd name="connsiteX10436" fmla="*/ 10327085 w 12192000"/>
              <a:gd name="connsiteY10436" fmla="*/ 1216670 h 6858079"/>
              <a:gd name="connsiteX10437" fmla="*/ 10327799 w 12192000"/>
              <a:gd name="connsiteY10437" fmla="*/ 1238931 h 6858079"/>
              <a:gd name="connsiteX10438" fmla="*/ 10334224 w 12192000"/>
              <a:gd name="connsiteY10438" fmla="*/ 1238931 h 6858079"/>
              <a:gd name="connsiteX10439" fmla="*/ 10344219 w 12192000"/>
              <a:gd name="connsiteY10439" fmla="*/ 1238931 h 6858079"/>
              <a:gd name="connsiteX10440" fmla="*/ 10348859 w 12192000"/>
              <a:gd name="connsiteY10440" fmla="*/ 1238931 h 6858079"/>
              <a:gd name="connsiteX10441" fmla="*/ 10354571 w 12192000"/>
              <a:gd name="connsiteY10441" fmla="*/ 1234263 h 6858079"/>
              <a:gd name="connsiteX10442" fmla="*/ 10363852 w 12192000"/>
              <a:gd name="connsiteY10442" fmla="*/ 1239649 h 6858079"/>
              <a:gd name="connsiteX10443" fmla="*/ 10359925 w 12192000"/>
              <a:gd name="connsiteY10443" fmla="*/ 1247908 h 6858079"/>
              <a:gd name="connsiteX10444" fmla="*/ 10349574 w 12192000"/>
              <a:gd name="connsiteY10444" fmla="*/ 1245394 h 6858079"/>
              <a:gd name="connsiteX10445" fmla="*/ 10349216 w 12192000"/>
              <a:gd name="connsiteY10445" fmla="*/ 1244317 h 6858079"/>
              <a:gd name="connsiteX10446" fmla="*/ 10342077 w 12192000"/>
              <a:gd name="connsiteY10446" fmla="*/ 1243958 h 6858079"/>
              <a:gd name="connsiteX10447" fmla="*/ 10334224 w 12192000"/>
              <a:gd name="connsiteY10447" fmla="*/ 1243958 h 6858079"/>
              <a:gd name="connsiteX10448" fmla="*/ 10327799 w 12192000"/>
              <a:gd name="connsiteY10448" fmla="*/ 1243958 h 6858079"/>
              <a:gd name="connsiteX10449" fmla="*/ 10327441 w 12192000"/>
              <a:gd name="connsiteY10449" fmla="*/ 1251139 h 6858079"/>
              <a:gd name="connsiteX10450" fmla="*/ 10325657 w 12192000"/>
              <a:gd name="connsiteY10450" fmla="*/ 1284890 h 6858079"/>
              <a:gd name="connsiteX10451" fmla="*/ 10324586 w 12192000"/>
              <a:gd name="connsiteY10451" fmla="*/ 1306074 h 6858079"/>
              <a:gd name="connsiteX10452" fmla="*/ 10328512 w 12192000"/>
              <a:gd name="connsiteY10452" fmla="*/ 1309305 h 6858079"/>
              <a:gd name="connsiteX10453" fmla="*/ 10318161 w 12192000"/>
              <a:gd name="connsiteY10453" fmla="*/ 1318282 h 6858079"/>
              <a:gd name="connsiteX10454" fmla="*/ 10314290 w 12192000"/>
              <a:gd name="connsiteY10454" fmla="*/ 1311144 h 6858079"/>
              <a:gd name="connsiteX10455" fmla="*/ 10312984 w 12192000"/>
              <a:gd name="connsiteY10455" fmla="*/ 1314389 h 6858079"/>
              <a:gd name="connsiteX10456" fmla="*/ 10313337 w 12192000"/>
              <a:gd name="connsiteY10456" fmla="*/ 1309047 h 6858079"/>
              <a:gd name="connsiteX10457" fmla="*/ 10316053 w 12192000"/>
              <a:gd name="connsiteY10457" fmla="*/ 1306766 h 6858079"/>
              <a:gd name="connsiteX10458" fmla="*/ 10314942 w 12192000"/>
              <a:gd name="connsiteY10458" fmla="*/ 1309527 h 6858079"/>
              <a:gd name="connsiteX10459" fmla="*/ 10317447 w 12192000"/>
              <a:gd name="connsiteY10459" fmla="*/ 1307510 h 6858079"/>
              <a:gd name="connsiteX10460" fmla="*/ 10318518 w 12192000"/>
              <a:gd name="connsiteY10460" fmla="*/ 1284890 h 6858079"/>
              <a:gd name="connsiteX10461" fmla="*/ 10319945 w 12192000"/>
              <a:gd name="connsiteY10461" fmla="*/ 1251139 h 6858079"/>
              <a:gd name="connsiteX10462" fmla="*/ 10320303 w 12192000"/>
              <a:gd name="connsiteY10462" fmla="*/ 1242163 h 6858079"/>
              <a:gd name="connsiteX10463" fmla="*/ 10320303 w 12192000"/>
              <a:gd name="connsiteY10463" fmla="*/ 1241445 h 6858079"/>
              <a:gd name="connsiteX10464" fmla="*/ 10319589 w 12192000"/>
              <a:gd name="connsiteY10464" fmla="*/ 1216310 h 6858079"/>
              <a:gd name="connsiteX10465" fmla="*/ 10319945 w 12192000"/>
              <a:gd name="connsiteY10465" fmla="*/ 1185432 h 6858079"/>
              <a:gd name="connsiteX10466" fmla="*/ 10321374 w 12192000"/>
              <a:gd name="connsiteY10466" fmla="*/ 1180046 h 6858079"/>
              <a:gd name="connsiteX10467" fmla="*/ 10322444 w 12192000"/>
              <a:gd name="connsiteY10467" fmla="*/ 1180046 h 6858079"/>
              <a:gd name="connsiteX10468" fmla="*/ 10323873 w 12192000"/>
              <a:gd name="connsiteY10468" fmla="*/ 1180046 h 6858079"/>
              <a:gd name="connsiteX10469" fmla="*/ 10334581 w 12192000"/>
              <a:gd name="connsiteY10469" fmla="*/ 1180765 h 6858079"/>
              <a:gd name="connsiteX10470" fmla="*/ 10348145 w 12192000"/>
              <a:gd name="connsiteY10470" fmla="*/ 1180765 h 6858079"/>
              <a:gd name="connsiteX10471" fmla="*/ 10353143 w 12192000"/>
              <a:gd name="connsiteY10471" fmla="*/ 1180765 h 6858079"/>
              <a:gd name="connsiteX10472" fmla="*/ 10369920 w 12192000"/>
              <a:gd name="connsiteY10472" fmla="*/ 1181123 h 6858079"/>
              <a:gd name="connsiteX10473" fmla="*/ 10373241 w 12192000"/>
              <a:gd name="connsiteY10473" fmla="*/ 1178498 h 6858079"/>
              <a:gd name="connsiteX10474" fmla="*/ 10369166 w 12192000"/>
              <a:gd name="connsiteY10474" fmla="*/ 1180791 h 6858079"/>
              <a:gd name="connsiteX10475" fmla="*/ 10368814 w 12192000"/>
              <a:gd name="connsiteY10475" fmla="*/ 1180393 h 6858079"/>
              <a:gd name="connsiteX10476" fmla="*/ 10377647 w 12192000"/>
              <a:gd name="connsiteY10476" fmla="*/ 1175623 h 6858079"/>
              <a:gd name="connsiteX10477" fmla="*/ 10433426 w 12192000"/>
              <a:gd name="connsiteY10477" fmla="*/ 1175001 h 6858079"/>
              <a:gd name="connsiteX10478" fmla="*/ 10425036 w 12192000"/>
              <a:gd name="connsiteY10478" fmla="*/ 1176967 h 6858079"/>
              <a:gd name="connsiteX10479" fmla="*/ 10411751 w 12192000"/>
              <a:gd name="connsiteY10479" fmla="*/ 1187567 h 6858079"/>
              <a:gd name="connsiteX10480" fmla="*/ 10411751 w 12192000"/>
              <a:gd name="connsiteY10480" fmla="*/ 1187189 h 6858079"/>
              <a:gd name="connsiteX10481" fmla="*/ 10416418 w 12192000"/>
              <a:gd name="connsiteY10481" fmla="*/ 1181509 h 6858079"/>
              <a:gd name="connsiteX10482" fmla="*/ 10425395 w 12192000"/>
              <a:gd name="connsiteY10482" fmla="*/ 1175832 h 6858079"/>
              <a:gd name="connsiteX10483" fmla="*/ 10434731 w 12192000"/>
              <a:gd name="connsiteY10483" fmla="*/ 1174696 h 6858079"/>
              <a:gd name="connsiteX10484" fmla="*/ 10436383 w 12192000"/>
              <a:gd name="connsiteY10484" fmla="*/ 1174696 h 6858079"/>
              <a:gd name="connsiteX10485" fmla="*/ 10433426 w 12192000"/>
              <a:gd name="connsiteY10485" fmla="*/ 1175001 h 6858079"/>
              <a:gd name="connsiteX10486" fmla="*/ 10701458 w 12192000"/>
              <a:gd name="connsiteY10486" fmla="*/ 1173996 h 6858079"/>
              <a:gd name="connsiteX10487" fmla="*/ 10718765 w 12192000"/>
              <a:gd name="connsiteY10487" fmla="*/ 1177249 h 6858079"/>
              <a:gd name="connsiteX10488" fmla="*/ 10718397 w 12192000"/>
              <a:gd name="connsiteY10488" fmla="*/ 1178333 h 6858079"/>
              <a:gd name="connsiteX10489" fmla="*/ 10700722 w 12192000"/>
              <a:gd name="connsiteY10489" fmla="*/ 1175442 h 6858079"/>
              <a:gd name="connsiteX10490" fmla="*/ 10685257 w 12192000"/>
              <a:gd name="connsiteY10490" fmla="*/ 1180863 h 6858079"/>
              <a:gd name="connsiteX10491" fmla="*/ 10684888 w 12192000"/>
              <a:gd name="connsiteY10491" fmla="*/ 1180501 h 6858079"/>
              <a:gd name="connsiteX10492" fmla="*/ 10701458 w 12192000"/>
              <a:gd name="connsiteY10492" fmla="*/ 1173996 h 6858079"/>
              <a:gd name="connsiteX10493" fmla="*/ 10443707 w 12192000"/>
              <a:gd name="connsiteY10493" fmla="*/ 1173939 h 6858079"/>
              <a:gd name="connsiteX10494" fmla="*/ 10443707 w 12192000"/>
              <a:gd name="connsiteY10494" fmla="*/ 1174696 h 6858079"/>
              <a:gd name="connsiteX10495" fmla="*/ 10436383 w 12192000"/>
              <a:gd name="connsiteY10495" fmla="*/ 1174696 h 6858079"/>
              <a:gd name="connsiteX10496" fmla="*/ 10375687 w 12192000"/>
              <a:gd name="connsiteY10496" fmla="*/ 1173635 h 6858079"/>
              <a:gd name="connsiteX10497" fmla="*/ 10369182 w 12192000"/>
              <a:gd name="connsiteY10497" fmla="*/ 1179247 h 6858079"/>
              <a:gd name="connsiteX10498" fmla="*/ 10368460 w 12192000"/>
              <a:gd name="connsiteY10498" fmla="*/ 1179247 h 6858079"/>
              <a:gd name="connsiteX10499" fmla="*/ 10375687 w 12192000"/>
              <a:gd name="connsiteY10499" fmla="*/ 1173635 h 6858079"/>
              <a:gd name="connsiteX10500" fmla="*/ 11986643 w 12192000"/>
              <a:gd name="connsiteY10500" fmla="*/ 1166997 h 6858079"/>
              <a:gd name="connsiteX10501" fmla="*/ 11989544 w 12192000"/>
              <a:gd name="connsiteY10501" fmla="*/ 1174586 h 6858079"/>
              <a:gd name="connsiteX10502" fmla="*/ 11953650 w 12192000"/>
              <a:gd name="connsiteY10502" fmla="*/ 1192293 h 6858079"/>
              <a:gd name="connsiteX10503" fmla="*/ 11900354 w 12192000"/>
              <a:gd name="connsiteY10503" fmla="*/ 1212530 h 6858079"/>
              <a:gd name="connsiteX10504" fmla="*/ 11894553 w 12192000"/>
              <a:gd name="connsiteY10504" fmla="*/ 1189764 h 6858079"/>
              <a:gd name="connsiteX10505" fmla="*/ 11948937 w 12192000"/>
              <a:gd name="connsiteY10505" fmla="*/ 1173502 h 6858079"/>
              <a:gd name="connsiteX10506" fmla="*/ 11986643 w 12192000"/>
              <a:gd name="connsiteY10506" fmla="*/ 1166997 h 6858079"/>
              <a:gd name="connsiteX10507" fmla="*/ 224160 w 12192000"/>
              <a:gd name="connsiteY10507" fmla="*/ 1160756 h 6858079"/>
              <a:gd name="connsiteX10508" fmla="*/ 223740 w 12192000"/>
              <a:gd name="connsiteY10508" fmla="*/ 1171879 h 6858079"/>
              <a:gd name="connsiteX10509" fmla="*/ 35819 w 12192000"/>
              <a:gd name="connsiteY10509" fmla="*/ 1172291 h 6858079"/>
              <a:gd name="connsiteX10510" fmla="*/ 0 w 12192000"/>
              <a:gd name="connsiteY10510" fmla="*/ 1172415 h 6858079"/>
              <a:gd name="connsiteX10511" fmla="*/ 0 w 12192000"/>
              <a:gd name="connsiteY10511" fmla="*/ 1162336 h 6858079"/>
              <a:gd name="connsiteX10512" fmla="*/ 47983 w 12192000"/>
              <a:gd name="connsiteY10512" fmla="*/ 1162816 h 6858079"/>
              <a:gd name="connsiteX10513" fmla="*/ 224160 w 12192000"/>
              <a:gd name="connsiteY10513" fmla="*/ 1160756 h 6858079"/>
              <a:gd name="connsiteX10514" fmla="*/ 10013441 w 12192000"/>
              <a:gd name="connsiteY10514" fmla="*/ 1155275 h 6858079"/>
              <a:gd name="connsiteX10515" fmla="*/ 10170126 w 12192000"/>
              <a:gd name="connsiteY10515" fmla="*/ 1229294 h 6858079"/>
              <a:gd name="connsiteX10516" fmla="*/ 10168317 w 12192000"/>
              <a:gd name="connsiteY10516" fmla="*/ 1235432 h 6858079"/>
              <a:gd name="connsiteX10517" fmla="*/ 10011632 w 12192000"/>
              <a:gd name="connsiteY10517" fmla="*/ 1158885 h 6858079"/>
              <a:gd name="connsiteX10518" fmla="*/ 10013441 w 12192000"/>
              <a:gd name="connsiteY10518" fmla="*/ 1155275 h 6858079"/>
              <a:gd name="connsiteX10519" fmla="*/ 495131 w 12192000"/>
              <a:gd name="connsiteY10519" fmla="*/ 1139162 h 6858079"/>
              <a:gd name="connsiteX10520" fmla="*/ 263058 w 12192000"/>
              <a:gd name="connsiteY10520" fmla="*/ 1148408 h 6858079"/>
              <a:gd name="connsiteX10521" fmla="*/ 263058 w 12192000"/>
              <a:gd name="connsiteY10521" fmla="*/ 1148829 h 6858079"/>
              <a:gd name="connsiteX10522" fmla="*/ 237412 w 12192000"/>
              <a:gd name="connsiteY10522" fmla="*/ 1387978 h 6858079"/>
              <a:gd name="connsiteX10523" fmla="*/ 102877 w 12192000"/>
              <a:gd name="connsiteY10523" fmla="*/ 1474559 h 6858079"/>
              <a:gd name="connsiteX10524" fmla="*/ 93628 w 12192000"/>
              <a:gd name="connsiteY10524" fmla="*/ 1480443 h 6858079"/>
              <a:gd name="connsiteX10525" fmla="*/ 115910 w 12192000"/>
              <a:gd name="connsiteY10525" fmla="*/ 1508182 h 6858079"/>
              <a:gd name="connsiteX10526" fmla="*/ 167202 w 12192000"/>
              <a:gd name="connsiteY10526" fmla="*/ 1509864 h 6858079"/>
              <a:gd name="connsiteX10527" fmla="*/ 260114 w 12192000"/>
              <a:gd name="connsiteY10527" fmla="*/ 1504821 h 6858079"/>
              <a:gd name="connsiteX10528" fmla="*/ 501857 w 12192000"/>
              <a:gd name="connsiteY10528" fmla="*/ 1501038 h 6858079"/>
              <a:gd name="connsiteX10529" fmla="*/ 744861 w 12192000"/>
              <a:gd name="connsiteY10529" fmla="*/ 1506082 h 6858079"/>
              <a:gd name="connsiteX10530" fmla="*/ 872669 w 12192000"/>
              <a:gd name="connsiteY10530" fmla="*/ 1506082 h 6858079"/>
              <a:gd name="connsiteX10531" fmla="*/ 937414 w 12192000"/>
              <a:gd name="connsiteY10531" fmla="*/ 1500618 h 6858079"/>
              <a:gd name="connsiteX10532" fmla="*/ 949186 w 12192000"/>
              <a:gd name="connsiteY10532" fmla="*/ 1477081 h 6858079"/>
              <a:gd name="connsiteX10533" fmla="*/ 944141 w 12192000"/>
              <a:gd name="connsiteY10533" fmla="*/ 1477081 h 6858079"/>
              <a:gd name="connsiteX10534" fmla="*/ 804561 w 12192000"/>
              <a:gd name="connsiteY10534" fmla="*/ 1364861 h 6858079"/>
              <a:gd name="connsiteX10535" fmla="*/ 784801 w 12192000"/>
              <a:gd name="connsiteY10535" fmla="*/ 1203047 h 6858079"/>
              <a:gd name="connsiteX10536" fmla="*/ 746122 w 12192000"/>
              <a:gd name="connsiteY10536" fmla="*/ 1219859 h 6858079"/>
              <a:gd name="connsiteX10537" fmla="*/ 744440 w 12192000"/>
              <a:gd name="connsiteY10537" fmla="*/ 1212713 h 6858079"/>
              <a:gd name="connsiteX10538" fmla="*/ 769666 w 12192000"/>
              <a:gd name="connsiteY10538" fmla="*/ 1199265 h 6858079"/>
              <a:gd name="connsiteX10539" fmla="*/ 784380 w 12192000"/>
              <a:gd name="connsiteY10539" fmla="*/ 1188757 h 6858079"/>
              <a:gd name="connsiteX10540" fmla="*/ 783540 w 12192000"/>
              <a:gd name="connsiteY10540" fmla="*/ 1174887 h 6858079"/>
              <a:gd name="connsiteX10541" fmla="*/ 691467 w 12192000"/>
              <a:gd name="connsiteY10541" fmla="*/ 1225743 h 6858079"/>
              <a:gd name="connsiteX10542" fmla="*/ 685582 w 12192000"/>
              <a:gd name="connsiteY10542" fmla="*/ 1219859 h 6858079"/>
              <a:gd name="connsiteX10543" fmla="*/ 782278 w 12192000"/>
              <a:gd name="connsiteY10543" fmla="*/ 1159757 h 6858079"/>
              <a:gd name="connsiteX10544" fmla="*/ 782699 w 12192000"/>
              <a:gd name="connsiteY10544" fmla="*/ 1158916 h 6858079"/>
              <a:gd name="connsiteX10545" fmla="*/ 767564 w 12192000"/>
              <a:gd name="connsiteY10545" fmla="*/ 1158075 h 6858079"/>
              <a:gd name="connsiteX10546" fmla="*/ 694410 w 12192000"/>
              <a:gd name="connsiteY10546" fmla="*/ 1188337 h 6858079"/>
              <a:gd name="connsiteX10547" fmla="*/ 646062 w 12192000"/>
              <a:gd name="connsiteY10547" fmla="*/ 1208511 h 6858079"/>
              <a:gd name="connsiteX10548" fmla="*/ 644380 w 12192000"/>
              <a:gd name="connsiteY10548" fmla="*/ 1204308 h 6858079"/>
              <a:gd name="connsiteX10549" fmla="*/ 738975 w 12192000"/>
              <a:gd name="connsiteY10549" fmla="*/ 1156395 h 6858079"/>
              <a:gd name="connsiteX10550" fmla="*/ 700296 w 12192000"/>
              <a:gd name="connsiteY10550" fmla="*/ 1153452 h 6858079"/>
              <a:gd name="connsiteX10551" fmla="*/ 696513 w 12192000"/>
              <a:gd name="connsiteY10551" fmla="*/ 1157655 h 6858079"/>
              <a:gd name="connsiteX10552" fmla="*/ 628825 w 12192000"/>
              <a:gd name="connsiteY10552" fmla="*/ 1183293 h 6858079"/>
              <a:gd name="connsiteX10553" fmla="*/ 583839 w 12192000"/>
              <a:gd name="connsiteY10553" fmla="*/ 1201365 h 6858079"/>
              <a:gd name="connsiteX10554" fmla="*/ 582578 w 12192000"/>
              <a:gd name="connsiteY10554" fmla="*/ 1194642 h 6858079"/>
              <a:gd name="connsiteX10555" fmla="*/ 679695 w 12192000"/>
              <a:gd name="connsiteY10555" fmla="*/ 1151770 h 6858079"/>
              <a:gd name="connsiteX10556" fmla="*/ 635131 w 12192000"/>
              <a:gd name="connsiteY10556" fmla="*/ 1147568 h 6858079"/>
              <a:gd name="connsiteX10557" fmla="*/ 535491 w 12192000"/>
              <a:gd name="connsiteY10557" fmla="*/ 1192540 h 6858079"/>
              <a:gd name="connsiteX10558" fmla="*/ 529605 w 12192000"/>
              <a:gd name="connsiteY10558" fmla="*/ 1186655 h 6858079"/>
              <a:gd name="connsiteX10559" fmla="*/ 609485 w 12192000"/>
              <a:gd name="connsiteY10559" fmla="*/ 1145467 h 6858079"/>
              <a:gd name="connsiteX10560" fmla="*/ 581737 w 12192000"/>
              <a:gd name="connsiteY10560" fmla="*/ 1142945 h 6858079"/>
              <a:gd name="connsiteX10561" fmla="*/ 541377 w 12192000"/>
              <a:gd name="connsiteY10561" fmla="*/ 1163118 h 6858079"/>
              <a:gd name="connsiteX10562" fmla="*/ 490926 w 12192000"/>
              <a:gd name="connsiteY10562" fmla="*/ 1188337 h 6858079"/>
              <a:gd name="connsiteX10563" fmla="*/ 489664 w 12192000"/>
              <a:gd name="connsiteY10563" fmla="*/ 1185394 h 6858079"/>
              <a:gd name="connsiteX10564" fmla="*/ 565341 w 12192000"/>
              <a:gd name="connsiteY10564" fmla="*/ 1142104 h 6858079"/>
              <a:gd name="connsiteX10565" fmla="*/ 495131 w 12192000"/>
              <a:gd name="connsiteY10565" fmla="*/ 1139162 h 6858079"/>
              <a:gd name="connsiteX10566" fmla="*/ 308585 w 12192000"/>
              <a:gd name="connsiteY10566" fmla="*/ 1092802 h 6858079"/>
              <a:gd name="connsiteX10567" fmla="*/ 308585 w 12192000"/>
              <a:gd name="connsiteY10567" fmla="*/ 1104830 h 6858079"/>
              <a:gd name="connsiteX10568" fmla="*/ 0 w 12192000"/>
              <a:gd name="connsiteY10568" fmla="*/ 1115348 h 6858079"/>
              <a:gd name="connsiteX10569" fmla="*/ 0 w 12192000"/>
              <a:gd name="connsiteY10569" fmla="*/ 1099784 h 6858079"/>
              <a:gd name="connsiteX10570" fmla="*/ 10143121 w 12192000"/>
              <a:gd name="connsiteY10570" fmla="*/ 1067690 h 6858079"/>
              <a:gd name="connsiteX10571" fmla="*/ 10229560 w 12192000"/>
              <a:gd name="connsiteY10571" fmla="*/ 1068054 h 6858079"/>
              <a:gd name="connsiteX10572" fmla="*/ 10229560 w 12192000"/>
              <a:gd name="connsiteY10572" fmla="*/ 1071328 h 6858079"/>
              <a:gd name="connsiteX10573" fmla="*/ 10146708 w 12192000"/>
              <a:gd name="connsiteY10573" fmla="*/ 1073512 h 6858079"/>
              <a:gd name="connsiteX10574" fmla="*/ 10143838 w 12192000"/>
              <a:gd name="connsiteY10574" fmla="*/ 1148826 h 6858079"/>
              <a:gd name="connsiteX10575" fmla="*/ 10140252 w 12192000"/>
              <a:gd name="connsiteY10575" fmla="*/ 1148461 h 6858079"/>
              <a:gd name="connsiteX10576" fmla="*/ 10141686 w 12192000"/>
              <a:gd name="connsiteY10576" fmla="*/ 1073148 h 6858079"/>
              <a:gd name="connsiteX10577" fmla="*/ 10143121 w 12192000"/>
              <a:gd name="connsiteY10577" fmla="*/ 1067690 h 6858079"/>
              <a:gd name="connsiteX10578" fmla="*/ 11966808 w 12192000"/>
              <a:gd name="connsiteY10578" fmla="*/ 1053911 h 6858079"/>
              <a:gd name="connsiteX10579" fmla="*/ 11976912 w 12192000"/>
              <a:gd name="connsiteY10579" fmla="*/ 1064310 h 6858079"/>
              <a:gd name="connsiteX10580" fmla="*/ 11856741 w 12192000"/>
              <a:gd name="connsiteY10580" fmla="*/ 1159339 h 6858079"/>
              <a:gd name="connsiteX10581" fmla="*/ 11841585 w 12192000"/>
              <a:gd name="connsiteY10581" fmla="*/ 1144277 h 6858079"/>
              <a:gd name="connsiteX10582" fmla="*/ 11966808 w 12192000"/>
              <a:gd name="connsiteY10582" fmla="*/ 1053911 h 6858079"/>
              <a:gd name="connsiteX10583" fmla="*/ 10139712 w 12192000"/>
              <a:gd name="connsiteY10583" fmla="*/ 1052936 h 6858079"/>
              <a:gd name="connsiteX10584" fmla="*/ 10160446 w 12192000"/>
              <a:gd name="connsiteY10584" fmla="*/ 1053284 h 6858079"/>
              <a:gd name="connsiteX10585" fmla="*/ 10216462 w 12192000"/>
              <a:gd name="connsiteY10585" fmla="*/ 1052936 h 6858079"/>
              <a:gd name="connsiteX10586" fmla="*/ 10216100 w 12192000"/>
              <a:gd name="connsiteY10586" fmla="*/ 1056414 h 6858079"/>
              <a:gd name="connsiteX10587" fmla="*/ 10160085 w 12192000"/>
              <a:gd name="connsiteY10587" fmla="*/ 1058849 h 6858079"/>
              <a:gd name="connsiteX10588" fmla="*/ 10121055 w 12192000"/>
              <a:gd name="connsiteY10588" fmla="*/ 1060936 h 6858079"/>
              <a:gd name="connsiteX10589" fmla="*/ 10119248 w 12192000"/>
              <a:gd name="connsiteY10589" fmla="*/ 1055718 h 6858079"/>
              <a:gd name="connsiteX10590" fmla="*/ 10139712 w 12192000"/>
              <a:gd name="connsiteY10590" fmla="*/ 1052936 h 6858079"/>
              <a:gd name="connsiteX10591" fmla="*/ 11414471 w 12192000"/>
              <a:gd name="connsiteY10591" fmla="*/ 1042173 h 6858079"/>
              <a:gd name="connsiteX10592" fmla="*/ 11416274 w 12192000"/>
              <a:gd name="connsiteY10592" fmla="*/ 1058352 h 6858079"/>
              <a:gd name="connsiteX10593" fmla="*/ 11254045 w 12192000"/>
              <a:gd name="connsiteY10593" fmla="*/ 1111565 h 6858079"/>
              <a:gd name="connsiteX10594" fmla="*/ 11167164 w 12192000"/>
              <a:gd name="connsiteY10594" fmla="*/ 1262573 h 6858079"/>
              <a:gd name="connsiteX10595" fmla="*/ 11160314 w 12192000"/>
              <a:gd name="connsiteY10595" fmla="*/ 1262573 h 6858079"/>
              <a:gd name="connsiteX10596" fmla="*/ 11243231 w 12192000"/>
              <a:gd name="connsiteY10596" fmla="*/ 1100419 h 6858079"/>
              <a:gd name="connsiteX10597" fmla="*/ 11414471 w 12192000"/>
              <a:gd name="connsiteY10597" fmla="*/ 1042173 h 6858079"/>
              <a:gd name="connsiteX10598" fmla="*/ 11454091 w 12192000"/>
              <a:gd name="connsiteY10598" fmla="*/ 1039381 h 6858079"/>
              <a:gd name="connsiteX10599" fmla="*/ 11453384 w 12192000"/>
              <a:gd name="connsiteY10599" fmla="*/ 1056217 h 6858079"/>
              <a:gd name="connsiteX10600" fmla="*/ 11442430 w 12192000"/>
              <a:gd name="connsiteY10600" fmla="*/ 1055469 h 6858079"/>
              <a:gd name="connsiteX10601" fmla="*/ 11435010 w 12192000"/>
              <a:gd name="connsiteY10601" fmla="*/ 1053598 h 6858079"/>
              <a:gd name="connsiteX10602" fmla="*/ 11432890 w 12192000"/>
              <a:gd name="connsiteY10602" fmla="*/ 1045367 h 6858079"/>
              <a:gd name="connsiteX10603" fmla="*/ 11441724 w 12192000"/>
              <a:gd name="connsiteY10603" fmla="*/ 1040877 h 6858079"/>
              <a:gd name="connsiteX10604" fmla="*/ 11454091 w 12192000"/>
              <a:gd name="connsiteY10604" fmla="*/ 1039381 h 6858079"/>
              <a:gd name="connsiteX10605" fmla="*/ 10109275 w 12192000"/>
              <a:gd name="connsiteY10605" fmla="*/ 1037085 h 6858079"/>
              <a:gd name="connsiteX10606" fmla="*/ 10130491 w 12192000"/>
              <a:gd name="connsiteY10606" fmla="*/ 1037340 h 6858079"/>
              <a:gd name="connsiteX10607" fmla="*/ 10172288 w 12192000"/>
              <a:gd name="connsiteY10607" fmla="*/ 1038363 h 6858079"/>
              <a:gd name="connsiteX10608" fmla="*/ 10171924 w 12192000"/>
              <a:gd name="connsiteY10608" fmla="*/ 1041088 h 6858079"/>
              <a:gd name="connsiteX10609" fmla="*/ 10088695 w 12192000"/>
              <a:gd name="connsiteY10609" fmla="*/ 1044155 h 6858079"/>
              <a:gd name="connsiteX10610" fmla="*/ 10088331 w 12192000"/>
              <a:gd name="connsiteY10610" fmla="*/ 1039385 h 6858079"/>
              <a:gd name="connsiteX10611" fmla="*/ 10109275 w 12192000"/>
              <a:gd name="connsiteY10611" fmla="*/ 1037085 h 6858079"/>
              <a:gd name="connsiteX10612" fmla="*/ 541149 w 12192000"/>
              <a:gd name="connsiteY10612" fmla="*/ 1029345 h 6858079"/>
              <a:gd name="connsiteX10613" fmla="*/ 543716 w 12192000"/>
              <a:gd name="connsiteY10613" fmla="*/ 1030735 h 6858079"/>
              <a:gd name="connsiteX10614" fmla="*/ 542861 w 12192000"/>
              <a:gd name="connsiteY10614" fmla="*/ 1032589 h 6858079"/>
              <a:gd name="connsiteX10615" fmla="*/ 540721 w 12192000"/>
              <a:gd name="connsiteY10615" fmla="*/ 1031198 h 6858079"/>
              <a:gd name="connsiteX10616" fmla="*/ 541149 w 12192000"/>
              <a:gd name="connsiteY10616" fmla="*/ 1029345 h 6858079"/>
              <a:gd name="connsiteX10617" fmla="*/ 529029 w 12192000"/>
              <a:gd name="connsiteY10617" fmla="*/ 1025020 h 6858079"/>
              <a:gd name="connsiteX10618" fmla="*/ 531167 w 12192000"/>
              <a:gd name="connsiteY10618" fmla="*/ 1028727 h 6858079"/>
              <a:gd name="connsiteX10619" fmla="*/ 529456 w 12192000"/>
              <a:gd name="connsiteY10619" fmla="*/ 1029963 h 6858079"/>
              <a:gd name="connsiteX10620" fmla="*/ 526890 w 12192000"/>
              <a:gd name="connsiteY10620" fmla="*/ 1026255 h 6858079"/>
              <a:gd name="connsiteX10621" fmla="*/ 529029 w 12192000"/>
              <a:gd name="connsiteY10621" fmla="*/ 1025020 h 6858079"/>
              <a:gd name="connsiteX10622" fmla="*/ 557976 w 12192000"/>
              <a:gd name="connsiteY10622" fmla="*/ 1022341 h 6858079"/>
              <a:gd name="connsiteX10623" fmla="*/ 558346 w 12192000"/>
              <a:gd name="connsiteY10623" fmla="*/ 1024401 h 6858079"/>
              <a:gd name="connsiteX10624" fmla="*/ 556123 w 12192000"/>
              <a:gd name="connsiteY10624" fmla="*/ 1025224 h 6858079"/>
              <a:gd name="connsiteX10625" fmla="*/ 555381 w 12192000"/>
              <a:gd name="connsiteY10625" fmla="*/ 1023165 h 6858079"/>
              <a:gd name="connsiteX10626" fmla="*/ 557976 w 12192000"/>
              <a:gd name="connsiteY10626" fmla="*/ 1022341 h 6858079"/>
              <a:gd name="connsiteX10627" fmla="*/ 472197 w 12192000"/>
              <a:gd name="connsiteY10627" fmla="*/ 1019618 h 6858079"/>
              <a:gd name="connsiteX10628" fmla="*/ 479759 w 12192000"/>
              <a:gd name="connsiteY10628" fmla="*/ 1030980 h 6858079"/>
              <a:gd name="connsiteX10629" fmla="*/ 524283 w 12192000"/>
              <a:gd name="connsiteY10629" fmla="*/ 1051179 h 6858079"/>
              <a:gd name="connsiteX10630" fmla="*/ 557046 w 12192000"/>
              <a:gd name="connsiteY10630" fmla="*/ 1039397 h 6858079"/>
              <a:gd name="connsiteX10631" fmla="*/ 542765 w 12192000"/>
              <a:gd name="connsiteY10631" fmla="*/ 1044026 h 6858079"/>
              <a:gd name="connsiteX10632" fmla="*/ 533944 w 12192000"/>
              <a:gd name="connsiteY10632" fmla="*/ 1044446 h 6858079"/>
              <a:gd name="connsiteX10633" fmla="*/ 517982 w 12192000"/>
              <a:gd name="connsiteY10633" fmla="*/ 1042764 h 6858079"/>
              <a:gd name="connsiteX10634" fmla="*/ 513361 w 12192000"/>
              <a:gd name="connsiteY10634" fmla="*/ 1044026 h 6858079"/>
              <a:gd name="connsiteX10635" fmla="*/ 504961 w 12192000"/>
              <a:gd name="connsiteY10635" fmla="*/ 1041922 h 6858079"/>
              <a:gd name="connsiteX10636" fmla="*/ 494880 w 12192000"/>
              <a:gd name="connsiteY10636" fmla="*/ 1032664 h 6858079"/>
              <a:gd name="connsiteX10637" fmla="*/ 486899 w 12192000"/>
              <a:gd name="connsiteY10637" fmla="*/ 1032664 h 6858079"/>
              <a:gd name="connsiteX10638" fmla="*/ 481019 w 12192000"/>
              <a:gd name="connsiteY10638" fmla="*/ 1026771 h 6858079"/>
              <a:gd name="connsiteX10639" fmla="*/ 472197 w 12192000"/>
              <a:gd name="connsiteY10639" fmla="*/ 1019618 h 6858079"/>
              <a:gd name="connsiteX10640" fmla="*/ 506070 w 12192000"/>
              <a:gd name="connsiteY10640" fmla="*/ 1019530 h 6858079"/>
              <a:gd name="connsiteX10641" fmla="*/ 507718 w 12192000"/>
              <a:gd name="connsiteY10641" fmla="*/ 1019530 h 6858079"/>
              <a:gd name="connsiteX10642" fmla="*/ 508954 w 12192000"/>
              <a:gd name="connsiteY10642" fmla="*/ 1023892 h 6858079"/>
              <a:gd name="connsiteX10643" fmla="*/ 507718 w 12192000"/>
              <a:gd name="connsiteY10643" fmla="*/ 1024764 h 6858079"/>
              <a:gd name="connsiteX10644" fmla="*/ 506070 w 12192000"/>
              <a:gd name="connsiteY10644" fmla="*/ 1019530 h 6858079"/>
              <a:gd name="connsiteX10645" fmla="*/ 550097 w 12192000"/>
              <a:gd name="connsiteY10645" fmla="*/ 1016368 h 6858079"/>
              <a:gd name="connsiteX10646" fmla="*/ 550561 w 12192000"/>
              <a:gd name="connsiteY10646" fmla="*/ 1018016 h 6858079"/>
              <a:gd name="connsiteX10647" fmla="*/ 545000 w 12192000"/>
              <a:gd name="connsiteY10647" fmla="*/ 1019252 h 6858079"/>
              <a:gd name="connsiteX10648" fmla="*/ 544536 w 12192000"/>
              <a:gd name="connsiteY10648" fmla="*/ 1017605 h 6858079"/>
              <a:gd name="connsiteX10649" fmla="*/ 550097 w 12192000"/>
              <a:gd name="connsiteY10649" fmla="*/ 1016368 h 6858079"/>
              <a:gd name="connsiteX10650" fmla="*/ 535113 w 12192000"/>
              <a:gd name="connsiteY10650" fmla="*/ 1015706 h 6858079"/>
              <a:gd name="connsiteX10651" fmla="*/ 536761 w 12192000"/>
              <a:gd name="connsiteY10651" fmla="*/ 1016500 h 6858079"/>
              <a:gd name="connsiteX10652" fmla="*/ 535936 w 12192000"/>
              <a:gd name="connsiteY10652" fmla="*/ 1018486 h 6858079"/>
              <a:gd name="connsiteX10653" fmla="*/ 533876 w 12192000"/>
              <a:gd name="connsiteY10653" fmla="*/ 1018089 h 6858079"/>
              <a:gd name="connsiteX10654" fmla="*/ 535113 w 12192000"/>
              <a:gd name="connsiteY10654" fmla="*/ 1015706 h 6858079"/>
              <a:gd name="connsiteX10655" fmla="*/ 564000 w 12192000"/>
              <a:gd name="connsiteY10655" fmla="*/ 1015626 h 6858079"/>
              <a:gd name="connsiteX10656" fmla="*/ 566318 w 12192000"/>
              <a:gd name="connsiteY10656" fmla="*/ 1016738 h 6858079"/>
              <a:gd name="connsiteX10657" fmla="*/ 564464 w 12192000"/>
              <a:gd name="connsiteY10657" fmla="*/ 1018593 h 6858079"/>
              <a:gd name="connsiteX10658" fmla="*/ 562611 w 12192000"/>
              <a:gd name="connsiteY10658" fmla="*/ 1017851 h 6858079"/>
              <a:gd name="connsiteX10659" fmla="*/ 564000 w 12192000"/>
              <a:gd name="connsiteY10659" fmla="*/ 1015626 h 6858079"/>
              <a:gd name="connsiteX10660" fmla="*/ 491532 w 12192000"/>
              <a:gd name="connsiteY10660" fmla="*/ 1008953 h 6858079"/>
              <a:gd name="connsiteX10661" fmla="*/ 491142 w 12192000"/>
              <a:gd name="connsiteY10661" fmla="*/ 1012131 h 6858079"/>
              <a:gd name="connsiteX10662" fmla="*/ 487239 w 12192000"/>
              <a:gd name="connsiteY10662" fmla="*/ 1012131 h 6858079"/>
              <a:gd name="connsiteX10663" fmla="*/ 487239 w 12192000"/>
              <a:gd name="connsiteY10663" fmla="*/ 1009483 h 6858079"/>
              <a:gd name="connsiteX10664" fmla="*/ 491532 w 12192000"/>
              <a:gd name="connsiteY10664" fmla="*/ 1008953 h 6858079"/>
              <a:gd name="connsiteX10665" fmla="*/ 546684 w 12192000"/>
              <a:gd name="connsiteY10665" fmla="*/ 1004782 h 6858079"/>
              <a:gd name="connsiteX10666" fmla="*/ 548033 w 12192000"/>
              <a:gd name="connsiteY10666" fmla="*/ 1009880 h 6858079"/>
              <a:gd name="connsiteX10667" fmla="*/ 546348 w 12192000"/>
              <a:gd name="connsiteY10667" fmla="*/ 1010807 h 6858079"/>
              <a:gd name="connsiteX10668" fmla="*/ 545336 w 12192000"/>
              <a:gd name="connsiteY10668" fmla="*/ 1005245 h 6858079"/>
              <a:gd name="connsiteX10669" fmla="*/ 546684 w 12192000"/>
              <a:gd name="connsiteY10669" fmla="*/ 1004782 h 6858079"/>
              <a:gd name="connsiteX10670" fmla="*/ 11070910 w 12192000"/>
              <a:gd name="connsiteY10670" fmla="*/ 1003340 h 6858079"/>
              <a:gd name="connsiteX10671" fmla="*/ 11073785 w 12192000"/>
              <a:gd name="connsiteY10671" fmla="*/ 1003340 h 6858079"/>
              <a:gd name="connsiteX10672" fmla="*/ 11078098 w 12192000"/>
              <a:gd name="connsiteY10672" fmla="*/ 1059739 h 6858079"/>
              <a:gd name="connsiteX10673" fmla="*/ 11080254 w 12192000"/>
              <a:gd name="connsiteY10673" fmla="*/ 1101409 h 6858079"/>
              <a:gd name="connsiteX10674" fmla="*/ 11078457 w 12192000"/>
              <a:gd name="connsiteY10674" fmla="*/ 1106438 h 6858079"/>
              <a:gd name="connsiteX10675" fmla="*/ 10995081 w 12192000"/>
              <a:gd name="connsiteY10675" fmla="*/ 1108234 h 6858079"/>
              <a:gd name="connsiteX10676" fmla="*/ 10916376 w 12192000"/>
              <a:gd name="connsiteY10676" fmla="*/ 1109671 h 6858079"/>
              <a:gd name="connsiteX10677" fmla="*/ 10916017 w 12192000"/>
              <a:gd name="connsiteY10677" fmla="*/ 1106438 h 6858079"/>
              <a:gd name="connsiteX10678" fmla="*/ 10995440 w 12192000"/>
              <a:gd name="connsiteY10678" fmla="*/ 1102845 h 6858079"/>
              <a:gd name="connsiteX10679" fmla="*/ 11074863 w 12192000"/>
              <a:gd name="connsiteY10679" fmla="*/ 1100331 h 6858079"/>
              <a:gd name="connsiteX10680" fmla="*/ 11072348 w 12192000"/>
              <a:gd name="connsiteY10680" fmla="*/ 1053272 h 6858079"/>
              <a:gd name="connsiteX10681" fmla="*/ 11070910 w 12192000"/>
              <a:gd name="connsiteY10681" fmla="*/ 1003340 h 6858079"/>
              <a:gd name="connsiteX10682" fmla="*/ 11471975 w 12192000"/>
              <a:gd name="connsiteY10682" fmla="*/ 1000818 h 6858079"/>
              <a:gd name="connsiteX10683" fmla="*/ 11408338 w 12192000"/>
              <a:gd name="connsiteY10683" fmla="*/ 1001188 h 6858079"/>
              <a:gd name="connsiteX10684" fmla="*/ 11189340 w 12192000"/>
              <a:gd name="connsiteY10684" fmla="*/ 1093831 h 6858079"/>
              <a:gd name="connsiteX10685" fmla="*/ 11129461 w 12192000"/>
              <a:gd name="connsiteY10685" fmla="*/ 1531304 h 6858079"/>
              <a:gd name="connsiteX10686" fmla="*/ 11213869 w 12192000"/>
              <a:gd name="connsiteY10686" fmla="*/ 1647433 h 6858079"/>
              <a:gd name="connsiteX10687" fmla="*/ 11291421 w 12192000"/>
              <a:gd name="connsiteY10687" fmla="*/ 1722450 h 6858079"/>
              <a:gd name="connsiteX10688" fmla="*/ 11314867 w 12192000"/>
              <a:gd name="connsiteY10688" fmla="*/ 1904940 h 6858079"/>
              <a:gd name="connsiteX10689" fmla="*/ 11314507 w 12192000"/>
              <a:gd name="connsiteY10689" fmla="*/ 1905301 h 6858079"/>
              <a:gd name="connsiteX10690" fmla="*/ 11352382 w 12192000"/>
              <a:gd name="connsiteY10690" fmla="*/ 1920809 h 6858079"/>
              <a:gd name="connsiteX10691" fmla="*/ 11368614 w 12192000"/>
              <a:gd name="connsiteY10691" fmla="*/ 1925858 h 6858079"/>
              <a:gd name="connsiteX10692" fmla="*/ 11393864 w 12192000"/>
              <a:gd name="connsiteY10692" fmla="*/ 1803596 h 6858079"/>
              <a:gd name="connsiteX10693" fmla="*/ 11415146 w 12192000"/>
              <a:gd name="connsiteY10693" fmla="*/ 1669794 h 6858079"/>
              <a:gd name="connsiteX10694" fmla="*/ 11415867 w 12192000"/>
              <a:gd name="connsiteY10694" fmla="*/ 1533828 h 6858079"/>
              <a:gd name="connsiteX10695" fmla="*/ 11278797 w 12192000"/>
              <a:gd name="connsiteY10695" fmla="*/ 1494517 h 6858079"/>
              <a:gd name="connsiteX10696" fmla="*/ 11360318 w 12192000"/>
              <a:gd name="connsiteY10696" fmla="*/ 1415534 h 6858079"/>
              <a:gd name="connsiteX10697" fmla="*/ 11428853 w 12192000"/>
              <a:gd name="connsiteY10697" fmla="*/ 1513272 h 6858079"/>
              <a:gd name="connsiteX10698" fmla="*/ 11459875 w 12192000"/>
              <a:gd name="connsiteY10698" fmla="*/ 1502812 h 6858079"/>
              <a:gd name="connsiteX10699" fmla="*/ 11448692 w 12192000"/>
              <a:gd name="connsiteY10699" fmla="*/ 1447272 h 6858079"/>
              <a:gd name="connsiteX10700" fmla="*/ 11484042 w 12192000"/>
              <a:gd name="connsiteY10700" fmla="*/ 1392452 h 6858079"/>
              <a:gd name="connsiteX10701" fmla="*/ 11534541 w 12192000"/>
              <a:gd name="connsiteY10701" fmla="*/ 1402551 h 6858079"/>
              <a:gd name="connsiteX10702" fmla="*/ 11486567 w 12192000"/>
              <a:gd name="connsiteY10702" fmla="*/ 1507862 h 6858079"/>
              <a:gd name="connsiteX10703" fmla="*/ 11516145 w 12192000"/>
              <a:gd name="connsiteY10703" fmla="*/ 1530222 h 6858079"/>
              <a:gd name="connsiteX10704" fmla="*/ 11530213 w 12192000"/>
              <a:gd name="connsiteY10704" fmla="*/ 1507140 h 6858079"/>
              <a:gd name="connsiteX10705" fmla="*/ 11626163 w 12192000"/>
              <a:gd name="connsiteY10705" fmla="*/ 1476124 h 6858079"/>
              <a:gd name="connsiteX10706" fmla="*/ 11557627 w 12192000"/>
              <a:gd name="connsiteY10706" fmla="*/ 1556911 h 6858079"/>
              <a:gd name="connsiteX10707" fmla="*/ 11526245 w 12192000"/>
              <a:gd name="connsiteY10707" fmla="*/ 1551501 h 6858079"/>
              <a:gd name="connsiteX10708" fmla="*/ 11482599 w 12192000"/>
              <a:gd name="connsiteY10708" fmla="*/ 1673401 h 6858079"/>
              <a:gd name="connsiteX10709" fmla="*/ 11439675 w 12192000"/>
              <a:gd name="connsiteY10709" fmla="*/ 1931989 h 6858079"/>
              <a:gd name="connsiteX10710" fmla="*/ 11438953 w 12192000"/>
              <a:gd name="connsiteY10710" fmla="*/ 1934874 h 6858079"/>
              <a:gd name="connsiteX10711" fmla="*/ 11547167 w 12192000"/>
              <a:gd name="connsiteY10711" fmla="*/ 1903858 h 6858079"/>
              <a:gd name="connsiteX10712" fmla="*/ 11550053 w 12192000"/>
              <a:gd name="connsiteY10712" fmla="*/ 1902054 h 6858079"/>
              <a:gd name="connsiteX10713" fmla="*/ 11550774 w 12192000"/>
              <a:gd name="connsiteY10713" fmla="*/ 1892678 h 6858079"/>
              <a:gd name="connsiteX10714" fmla="*/ 11580352 w 12192000"/>
              <a:gd name="connsiteY10714" fmla="*/ 1757072 h 6858079"/>
              <a:gd name="connsiteX10715" fmla="*/ 11682073 w 12192000"/>
              <a:gd name="connsiteY10715" fmla="*/ 1686745 h 6858079"/>
              <a:gd name="connsiteX10716" fmla="*/ 11884434 w 12192000"/>
              <a:gd name="connsiteY10716" fmla="*/ 1473238 h 6858079"/>
              <a:gd name="connsiteX10717" fmla="*/ 11643838 w 12192000"/>
              <a:gd name="connsiteY10717" fmla="*/ 1047307 h 6858079"/>
              <a:gd name="connsiteX10718" fmla="*/ 11471975 w 12192000"/>
              <a:gd name="connsiteY10718" fmla="*/ 1000818 h 6858079"/>
              <a:gd name="connsiteX10719" fmla="*/ 489385 w 12192000"/>
              <a:gd name="connsiteY10719" fmla="*/ 995770 h 6858079"/>
              <a:gd name="connsiteX10720" fmla="*/ 491240 w 12192000"/>
              <a:gd name="connsiteY10720" fmla="*/ 996595 h 6858079"/>
              <a:gd name="connsiteX10721" fmla="*/ 489385 w 12192000"/>
              <a:gd name="connsiteY10721" fmla="*/ 996182 h 6858079"/>
              <a:gd name="connsiteX10722" fmla="*/ 478634 w 12192000"/>
              <a:gd name="connsiteY10722" fmla="*/ 994978 h 6858079"/>
              <a:gd name="connsiteX10723" fmla="*/ 479747 w 12192000"/>
              <a:gd name="connsiteY10723" fmla="*/ 995406 h 6858079"/>
              <a:gd name="connsiteX10724" fmla="*/ 477151 w 12192000"/>
              <a:gd name="connsiteY10724" fmla="*/ 1003107 h 6858079"/>
              <a:gd name="connsiteX10725" fmla="*/ 475668 w 12192000"/>
              <a:gd name="connsiteY10725" fmla="*/ 1002251 h 6858079"/>
              <a:gd name="connsiteX10726" fmla="*/ 478634 w 12192000"/>
              <a:gd name="connsiteY10726" fmla="*/ 994978 h 6858079"/>
              <a:gd name="connsiteX10727" fmla="*/ 549237 w 12192000"/>
              <a:gd name="connsiteY10727" fmla="*/ 991607 h 6858079"/>
              <a:gd name="connsiteX10728" fmla="*/ 550826 w 12192000"/>
              <a:gd name="connsiteY10728" fmla="*/ 993196 h 6858079"/>
              <a:gd name="connsiteX10729" fmla="*/ 549237 w 12192000"/>
              <a:gd name="connsiteY10729" fmla="*/ 994388 h 6858079"/>
              <a:gd name="connsiteX10730" fmla="*/ 547250 w 12192000"/>
              <a:gd name="connsiteY10730" fmla="*/ 992004 h 6858079"/>
              <a:gd name="connsiteX10731" fmla="*/ 549237 w 12192000"/>
              <a:gd name="connsiteY10731" fmla="*/ 991607 h 6858079"/>
              <a:gd name="connsiteX10732" fmla="*/ 10921243 w 12192000"/>
              <a:gd name="connsiteY10732" fmla="*/ 981780 h 6858079"/>
              <a:gd name="connsiteX10733" fmla="*/ 10924802 w 12192000"/>
              <a:gd name="connsiteY10733" fmla="*/ 983917 h 6858079"/>
              <a:gd name="connsiteX10734" fmla="*/ 10899182 w 12192000"/>
              <a:gd name="connsiteY10734" fmla="*/ 1019186 h 6858079"/>
              <a:gd name="connsiteX10735" fmla="*/ 10881036 w 12192000"/>
              <a:gd name="connsiteY10735" fmla="*/ 1042699 h 6858079"/>
              <a:gd name="connsiteX10736" fmla="*/ 10877834 w 12192000"/>
              <a:gd name="connsiteY10736" fmla="*/ 1038424 h 6858079"/>
              <a:gd name="connsiteX10737" fmla="*/ 10921243 w 12192000"/>
              <a:gd name="connsiteY10737" fmla="*/ 981780 h 6858079"/>
              <a:gd name="connsiteX10738" fmla="*/ 11419475 w 12192000"/>
              <a:gd name="connsiteY10738" fmla="*/ 981668 h 6858079"/>
              <a:gd name="connsiteX10739" fmla="*/ 11807601 w 12192000"/>
              <a:gd name="connsiteY10739" fmla="*/ 1166683 h 6858079"/>
              <a:gd name="connsiteX10740" fmla="*/ 11850165 w 12192000"/>
              <a:gd name="connsiteY10740" fmla="*/ 1586844 h 6858079"/>
              <a:gd name="connsiteX10741" fmla="*/ 11684958 w 12192000"/>
              <a:gd name="connsiteY10741" fmla="*/ 1704056 h 6858079"/>
              <a:gd name="connsiteX10742" fmla="*/ 11589370 w 12192000"/>
              <a:gd name="connsiteY10742" fmla="*/ 1765006 h 6858079"/>
              <a:gd name="connsiteX10743" fmla="*/ 11567727 w 12192000"/>
              <a:gd name="connsiteY10743" fmla="*/ 1878612 h 6858079"/>
              <a:gd name="connsiteX10744" fmla="*/ 11570253 w 12192000"/>
              <a:gd name="connsiteY10744" fmla="*/ 1878973 h 6858079"/>
              <a:gd name="connsiteX10745" fmla="*/ 11594781 w 12192000"/>
              <a:gd name="connsiteY10745" fmla="*/ 1935595 h 6858079"/>
              <a:gd name="connsiteX10746" fmla="*/ 11595862 w 12192000"/>
              <a:gd name="connsiteY10746" fmla="*/ 2014579 h 6858079"/>
              <a:gd name="connsiteX10747" fmla="*/ 11589009 w 12192000"/>
              <a:gd name="connsiteY10747" fmla="*/ 2078053 h 6858079"/>
              <a:gd name="connsiteX10748" fmla="*/ 11548970 w 12192000"/>
              <a:gd name="connsiteY10748" fmla="*/ 2157037 h 6858079"/>
              <a:gd name="connsiteX10749" fmla="*/ 11520113 w 12192000"/>
              <a:gd name="connsiteY10749" fmla="*/ 2198512 h 6858079"/>
              <a:gd name="connsiteX10750" fmla="*/ 11446167 w 12192000"/>
              <a:gd name="connsiteY10750" fmla="*/ 2208250 h 6858079"/>
              <a:gd name="connsiteX10751" fmla="*/ 11445807 w 12192000"/>
              <a:gd name="connsiteY10751" fmla="*/ 2212578 h 6858079"/>
              <a:gd name="connsiteX10752" fmla="*/ 11340839 w 12192000"/>
              <a:gd name="connsiteY10752" fmla="*/ 2202119 h 6858079"/>
              <a:gd name="connsiteX10753" fmla="*/ 11311261 w 12192000"/>
              <a:gd name="connsiteY10753" fmla="*/ 2194544 h 6858079"/>
              <a:gd name="connsiteX10754" fmla="*/ 11265089 w 12192000"/>
              <a:gd name="connsiteY10754" fmla="*/ 2164611 h 6858079"/>
              <a:gd name="connsiteX10755" fmla="*/ 11270140 w 12192000"/>
              <a:gd name="connsiteY10755" fmla="*/ 2139004 h 6858079"/>
              <a:gd name="connsiteX10756" fmla="*/ 11258236 w 12192000"/>
              <a:gd name="connsiteY10756" fmla="*/ 2131430 h 6858079"/>
              <a:gd name="connsiteX10757" fmla="*/ 11240201 w 12192000"/>
              <a:gd name="connsiteY10757" fmla="*/ 2091398 h 6858079"/>
              <a:gd name="connsiteX10758" fmla="*/ 11249940 w 12192000"/>
              <a:gd name="connsiteY10758" fmla="*/ 2073365 h 6858079"/>
              <a:gd name="connsiteX10759" fmla="*/ 11243808 w 12192000"/>
              <a:gd name="connsiteY10759" fmla="*/ 2003399 h 6858079"/>
              <a:gd name="connsiteX10760" fmla="*/ 11245972 w 12192000"/>
              <a:gd name="connsiteY10760" fmla="*/ 2003038 h 6858079"/>
              <a:gd name="connsiteX10761" fmla="*/ 11231544 w 12192000"/>
              <a:gd name="connsiteY10761" fmla="*/ 1967693 h 6858079"/>
              <a:gd name="connsiteX10762" fmla="*/ 11259678 w 12192000"/>
              <a:gd name="connsiteY10762" fmla="*/ 1919005 h 6858079"/>
              <a:gd name="connsiteX10763" fmla="*/ 11262204 w 12192000"/>
              <a:gd name="connsiteY10763" fmla="*/ 1918284 h 6858079"/>
              <a:gd name="connsiteX10764" fmla="*/ 11264368 w 12192000"/>
              <a:gd name="connsiteY10764" fmla="*/ 1899170 h 6858079"/>
              <a:gd name="connsiteX10765" fmla="*/ 11301522 w 12192000"/>
              <a:gd name="connsiteY10765" fmla="*/ 1869235 h 6858079"/>
              <a:gd name="connsiteX10766" fmla="*/ 11302603 w 12192000"/>
              <a:gd name="connsiteY10766" fmla="*/ 1797104 h 6858079"/>
              <a:gd name="connsiteX10767" fmla="*/ 11253186 w 12192000"/>
              <a:gd name="connsiteY10767" fmla="*/ 1701892 h 6858079"/>
              <a:gd name="connsiteX10768" fmla="*/ 11125854 w 12192000"/>
              <a:gd name="connsiteY10768" fmla="*/ 1563041 h 6858079"/>
              <a:gd name="connsiteX10769" fmla="*/ 11101687 w 12192000"/>
              <a:gd name="connsiteY10769" fmla="*/ 1209240 h 6858079"/>
              <a:gd name="connsiteX10770" fmla="*/ 11419475 w 12192000"/>
              <a:gd name="connsiteY10770" fmla="*/ 981668 h 6858079"/>
              <a:gd name="connsiteX10771" fmla="*/ 9873906 w 12192000"/>
              <a:gd name="connsiteY10771" fmla="*/ 980375 h 6858079"/>
              <a:gd name="connsiteX10772" fmla="*/ 9875691 w 12192000"/>
              <a:gd name="connsiteY10772" fmla="*/ 982210 h 6858079"/>
              <a:gd name="connsiteX10773" fmla="*/ 9855689 w 12192000"/>
              <a:gd name="connsiteY10773" fmla="*/ 999824 h 6858079"/>
              <a:gd name="connsiteX10774" fmla="*/ 9833186 w 12192000"/>
              <a:gd name="connsiteY10774" fmla="*/ 1016336 h 6858079"/>
              <a:gd name="connsiteX10775" fmla="*/ 9830686 w 12192000"/>
              <a:gd name="connsiteY10775" fmla="*/ 1011566 h 6858079"/>
              <a:gd name="connsiteX10776" fmla="*/ 9873906 w 12192000"/>
              <a:gd name="connsiteY10776" fmla="*/ 980375 h 6858079"/>
              <a:gd name="connsiteX10777" fmla="*/ 10809693 w 12192000"/>
              <a:gd name="connsiteY10777" fmla="*/ 979889 h 6858079"/>
              <a:gd name="connsiteX10778" fmla="*/ 10810282 w 12192000"/>
              <a:gd name="connsiteY10778" fmla="*/ 982713 h 6858079"/>
              <a:gd name="connsiteX10779" fmla="*/ 10756609 w 12192000"/>
              <a:gd name="connsiteY10779" fmla="*/ 1047971 h 6858079"/>
              <a:gd name="connsiteX10780" fmla="*/ 10752621 w 12192000"/>
              <a:gd name="connsiteY10780" fmla="*/ 1044026 h 6858079"/>
              <a:gd name="connsiteX10781" fmla="*/ 10806655 w 12192000"/>
              <a:gd name="connsiteY10781" fmla="*/ 980563 h 6858079"/>
              <a:gd name="connsiteX10782" fmla="*/ 10809693 w 12192000"/>
              <a:gd name="connsiteY10782" fmla="*/ 979889 h 6858079"/>
              <a:gd name="connsiteX10783" fmla="*/ 487774 w 12192000"/>
              <a:gd name="connsiteY10783" fmla="*/ 979823 h 6858079"/>
              <a:gd name="connsiteX10784" fmla="*/ 487371 w 12192000"/>
              <a:gd name="connsiteY10784" fmla="*/ 982471 h 6858079"/>
              <a:gd name="connsiteX10785" fmla="*/ 481327 w 12192000"/>
              <a:gd name="connsiteY10785" fmla="*/ 982471 h 6858079"/>
              <a:gd name="connsiteX10786" fmla="*/ 481327 w 12192000"/>
              <a:gd name="connsiteY10786" fmla="*/ 980351 h 6858079"/>
              <a:gd name="connsiteX10787" fmla="*/ 487774 w 12192000"/>
              <a:gd name="connsiteY10787" fmla="*/ 979823 h 6858079"/>
              <a:gd name="connsiteX10788" fmla="*/ 10741011 w 12192000"/>
              <a:gd name="connsiteY10788" fmla="*/ 979495 h 6858079"/>
              <a:gd name="connsiteX10789" fmla="*/ 10743519 w 12192000"/>
              <a:gd name="connsiteY10789" fmla="*/ 982020 h 6858079"/>
              <a:gd name="connsiteX10790" fmla="*/ 10674720 w 12192000"/>
              <a:gd name="connsiteY10790" fmla="*/ 1053442 h 6858079"/>
              <a:gd name="connsiteX10791" fmla="*/ 10671137 w 12192000"/>
              <a:gd name="connsiteY10791" fmla="*/ 1049835 h 6858079"/>
              <a:gd name="connsiteX10792" fmla="*/ 10741011 w 12192000"/>
              <a:gd name="connsiteY10792" fmla="*/ 979495 h 6858079"/>
              <a:gd name="connsiteX10793" fmla="*/ 10831799 w 12192000"/>
              <a:gd name="connsiteY10793" fmla="*/ 979480 h 6858079"/>
              <a:gd name="connsiteX10794" fmla="*/ 10833990 w 12192000"/>
              <a:gd name="connsiteY10794" fmla="*/ 979480 h 6858079"/>
              <a:gd name="connsiteX10795" fmla="*/ 10815361 w 12192000"/>
              <a:gd name="connsiteY10795" fmla="*/ 1009465 h 6858079"/>
              <a:gd name="connsiteX10796" fmla="*/ 10786503 w 12192000"/>
              <a:gd name="connsiteY10796" fmla="*/ 1045161 h 6858079"/>
              <a:gd name="connsiteX10797" fmla="*/ 10782120 w 12192000"/>
              <a:gd name="connsiteY10797" fmla="*/ 1041949 h 6858079"/>
              <a:gd name="connsiteX10798" fmla="*/ 10809151 w 12192000"/>
              <a:gd name="connsiteY10798" fmla="*/ 1010179 h 6858079"/>
              <a:gd name="connsiteX10799" fmla="*/ 10831799 w 12192000"/>
              <a:gd name="connsiteY10799" fmla="*/ 979480 h 6858079"/>
              <a:gd name="connsiteX10800" fmla="*/ 10856407 w 12192000"/>
              <a:gd name="connsiteY10800" fmla="*/ 978983 h 6858079"/>
              <a:gd name="connsiteX10801" fmla="*/ 10859964 w 12192000"/>
              <a:gd name="connsiteY10801" fmla="*/ 980784 h 6858079"/>
              <a:gd name="connsiteX10802" fmla="*/ 10817266 w 12192000"/>
              <a:gd name="connsiteY10802" fmla="*/ 1038775 h 6858079"/>
              <a:gd name="connsiteX10803" fmla="*/ 10812640 w 12192000"/>
              <a:gd name="connsiteY10803" fmla="*/ 1035173 h 6858079"/>
              <a:gd name="connsiteX10804" fmla="*/ 10856407 w 12192000"/>
              <a:gd name="connsiteY10804" fmla="*/ 978983 h 6858079"/>
              <a:gd name="connsiteX10805" fmla="*/ 10765900 w 12192000"/>
              <a:gd name="connsiteY10805" fmla="*/ 977898 h 6858079"/>
              <a:gd name="connsiteX10806" fmla="*/ 10768075 w 12192000"/>
              <a:gd name="connsiteY10806" fmla="*/ 979335 h 6858079"/>
              <a:gd name="connsiteX10807" fmla="*/ 10739074 w 12192000"/>
              <a:gd name="connsiteY10807" fmla="*/ 1015599 h 6858079"/>
              <a:gd name="connsiteX10808" fmla="*/ 10704274 w 12192000"/>
              <a:gd name="connsiteY10808" fmla="*/ 1052223 h 6858079"/>
              <a:gd name="connsiteX10809" fmla="*/ 10701374 w 12192000"/>
              <a:gd name="connsiteY10809" fmla="*/ 1048991 h 6858079"/>
              <a:gd name="connsiteX10810" fmla="*/ 10765900 w 12192000"/>
              <a:gd name="connsiteY10810" fmla="*/ 977898 h 6858079"/>
              <a:gd name="connsiteX10811" fmla="*/ 10793429 w 12192000"/>
              <a:gd name="connsiteY10811" fmla="*/ 977895 h 6858079"/>
              <a:gd name="connsiteX10812" fmla="*/ 10796333 w 12192000"/>
              <a:gd name="connsiteY10812" fmla="*/ 980045 h 6858079"/>
              <a:gd name="connsiteX10813" fmla="*/ 10736445 w 12192000"/>
              <a:gd name="connsiteY10813" fmla="*/ 1050278 h 6858079"/>
              <a:gd name="connsiteX10814" fmla="*/ 10732815 w 12192000"/>
              <a:gd name="connsiteY10814" fmla="*/ 1047412 h 6858079"/>
              <a:gd name="connsiteX10815" fmla="*/ 10793429 w 12192000"/>
              <a:gd name="connsiteY10815" fmla="*/ 977895 h 6858079"/>
              <a:gd name="connsiteX10816" fmla="*/ 1613633 w 12192000"/>
              <a:gd name="connsiteY10816" fmla="*/ 977090 h 6858079"/>
              <a:gd name="connsiteX10817" fmla="*/ 1619523 w 12192000"/>
              <a:gd name="connsiteY10817" fmla="*/ 977510 h 6858079"/>
              <a:gd name="connsiteX10818" fmla="*/ 1502972 w 12192000"/>
              <a:gd name="connsiteY10818" fmla="*/ 1102235 h 6858079"/>
              <a:gd name="connsiteX10819" fmla="*/ 1502972 w 12192000"/>
              <a:gd name="connsiteY10819" fmla="*/ 1088378 h 6858079"/>
              <a:gd name="connsiteX10820" fmla="*/ 1613633 w 12192000"/>
              <a:gd name="connsiteY10820" fmla="*/ 977090 h 6858079"/>
              <a:gd name="connsiteX10821" fmla="*/ 10896940 w 12192000"/>
              <a:gd name="connsiteY10821" fmla="*/ 977030 h 6858079"/>
              <a:gd name="connsiteX10822" fmla="*/ 10900921 w 12192000"/>
              <a:gd name="connsiteY10822" fmla="*/ 979546 h 6858079"/>
              <a:gd name="connsiteX10823" fmla="*/ 10858219 w 12192000"/>
              <a:gd name="connsiteY10823" fmla="*/ 1043190 h 6858079"/>
              <a:gd name="connsiteX10824" fmla="*/ 10852790 w 12192000"/>
              <a:gd name="connsiteY10824" fmla="*/ 1039954 h 6858079"/>
              <a:gd name="connsiteX10825" fmla="*/ 10896940 w 12192000"/>
              <a:gd name="connsiteY10825" fmla="*/ 977030 h 6858079"/>
              <a:gd name="connsiteX10826" fmla="*/ 10882682 w 12192000"/>
              <a:gd name="connsiteY10826" fmla="*/ 976726 h 6858079"/>
              <a:gd name="connsiteX10827" fmla="*/ 10883413 w 12192000"/>
              <a:gd name="connsiteY10827" fmla="*/ 979575 h 6858079"/>
              <a:gd name="connsiteX10828" fmla="*/ 10858572 w 12192000"/>
              <a:gd name="connsiteY10828" fmla="*/ 1014666 h 6858079"/>
              <a:gd name="connsiteX10829" fmla="*/ 10837386 w 12192000"/>
              <a:gd name="connsiteY10829" fmla="*/ 1040352 h 6858079"/>
              <a:gd name="connsiteX10830" fmla="*/ 10833367 w 12192000"/>
              <a:gd name="connsiteY10830" fmla="*/ 1036373 h 6858079"/>
              <a:gd name="connsiteX10831" fmla="*/ 10879760 w 12192000"/>
              <a:gd name="connsiteY10831" fmla="*/ 977404 h 6858079"/>
              <a:gd name="connsiteX10832" fmla="*/ 10882682 w 12192000"/>
              <a:gd name="connsiteY10832" fmla="*/ 976726 h 6858079"/>
              <a:gd name="connsiteX10833" fmla="*/ 11299815 w 12192000"/>
              <a:gd name="connsiteY10833" fmla="*/ 975965 h 6858079"/>
              <a:gd name="connsiteX10834" fmla="*/ 11302344 w 12192000"/>
              <a:gd name="connsiteY10834" fmla="*/ 986790 h 6858079"/>
              <a:gd name="connsiteX10835" fmla="*/ 11143381 w 12192000"/>
              <a:gd name="connsiteY10835" fmla="*/ 1108405 h 6858079"/>
              <a:gd name="connsiteX10836" fmla="*/ 11064983 w 12192000"/>
              <a:gd name="connsiteY10836" fmla="*/ 1275127 h 6858079"/>
              <a:gd name="connsiteX10837" fmla="*/ 11059926 w 12192000"/>
              <a:gd name="connsiteY10837" fmla="*/ 1275127 h 6858079"/>
              <a:gd name="connsiteX10838" fmla="*/ 11087383 w 12192000"/>
              <a:gd name="connsiteY10838" fmla="*/ 1185631 h 6858079"/>
              <a:gd name="connsiteX10839" fmla="*/ 11146994 w 12192000"/>
              <a:gd name="connsiteY10839" fmla="*/ 1085309 h 6858079"/>
              <a:gd name="connsiteX10840" fmla="*/ 11299815 w 12192000"/>
              <a:gd name="connsiteY10840" fmla="*/ 975965 h 6858079"/>
              <a:gd name="connsiteX10841" fmla="*/ 11033706 w 12192000"/>
              <a:gd name="connsiteY10841" fmla="*/ 975422 h 6858079"/>
              <a:gd name="connsiteX10842" fmla="*/ 11034479 w 12192000"/>
              <a:gd name="connsiteY10842" fmla="*/ 978748 h 6858079"/>
              <a:gd name="connsiteX10843" fmla="*/ 11012285 w 12192000"/>
              <a:gd name="connsiteY10843" fmla="*/ 1019560 h 6858079"/>
              <a:gd name="connsiteX10844" fmla="*/ 11000278 w 12192000"/>
              <a:gd name="connsiteY10844" fmla="*/ 1041059 h 6858079"/>
              <a:gd name="connsiteX10845" fmla="*/ 10995548 w 12192000"/>
              <a:gd name="connsiteY10845" fmla="*/ 1037052 h 6858079"/>
              <a:gd name="connsiteX10846" fmla="*/ 11009374 w 12192000"/>
              <a:gd name="connsiteY10846" fmla="*/ 1012636 h 6858079"/>
              <a:gd name="connsiteX10847" fmla="*/ 11030476 w 12192000"/>
              <a:gd name="connsiteY10847" fmla="*/ 976196 h 6858079"/>
              <a:gd name="connsiteX10848" fmla="*/ 11033706 w 12192000"/>
              <a:gd name="connsiteY10848" fmla="*/ 975422 h 6858079"/>
              <a:gd name="connsiteX10849" fmla="*/ 10958615 w 12192000"/>
              <a:gd name="connsiteY10849" fmla="*/ 973520 h 6858079"/>
              <a:gd name="connsiteX10850" fmla="*/ 10959387 w 12192000"/>
              <a:gd name="connsiteY10850" fmla="*/ 976331 h 6858079"/>
              <a:gd name="connsiteX10851" fmla="*/ 10915119 w 12192000"/>
              <a:gd name="connsiteY10851" fmla="*/ 1041625 h 6858079"/>
              <a:gd name="connsiteX10852" fmla="*/ 10909678 w 12192000"/>
              <a:gd name="connsiteY10852" fmla="*/ 1038414 h 6858079"/>
              <a:gd name="connsiteX10853" fmla="*/ 10955395 w 12192000"/>
              <a:gd name="connsiteY10853" fmla="*/ 974189 h 6858079"/>
              <a:gd name="connsiteX10854" fmla="*/ 10958615 w 12192000"/>
              <a:gd name="connsiteY10854" fmla="*/ 973520 h 6858079"/>
              <a:gd name="connsiteX10855" fmla="*/ 10986385 w 12192000"/>
              <a:gd name="connsiteY10855" fmla="*/ 972610 h 6858079"/>
              <a:gd name="connsiteX10856" fmla="*/ 10989978 w 12192000"/>
              <a:gd name="connsiteY10856" fmla="*/ 974759 h 6858079"/>
              <a:gd name="connsiteX10857" fmla="*/ 10945412 w 12192000"/>
              <a:gd name="connsiteY10857" fmla="*/ 1043202 h 6858079"/>
              <a:gd name="connsiteX10858" fmla="*/ 10940739 w 12192000"/>
              <a:gd name="connsiteY10858" fmla="*/ 1040693 h 6858079"/>
              <a:gd name="connsiteX10859" fmla="*/ 10986385 w 12192000"/>
              <a:gd name="connsiteY10859" fmla="*/ 972610 h 6858079"/>
              <a:gd name="connsiteX10860" fmla="*/ 521513 w 12192000"/>
              <a:gd name="connsiteY10860" fmla="*/ 971801 h 6858079"/>
              <a:gd name="connsiteX10861" fmla="*/ 504122 w 12192000"/>
              <a:gd name="connsiteY10861" fmla="*/ 983618 h 6858079"/>
              <a:gd name="connsiteX10862" fmla="*/ 515999 w 12192000"/>
              <a:gd name="connsiteY10862" fmla="*/ 1005139 h 6858079"/>
              <a:gd name="connsiteX10863" fmla="*/ 535511 w 12192000"/>
              <a:gd name="connsiteY10863" fmla="*/ 991635 h 6858079"/>
              <a:gd name="connsiteX10864" fmla="*/ 521937 w 12192000"/>
              <a:gd name="connsiteY10864" fmla="*/ 971801 h 6858079"/>
              <a:gd name="connsiteX10865" fmla="*/ 521513 w 12192000"/>
              <a:gd name="connsiteY10865" fmla="*/ 971801 h 6858079"/>
              <a:gd name="connsiteX10866" fmla="*/ 9876738 w 12192000"/>
              <a:gd name="connsiteY10866" fmla="*/ 968012 h 6858079"/>
              <a:gd name="connsiteX10867" fmla="*/ 9878520 w 12192000"/>
              <a:gd name="connsiteY10867" fmla="*/ 970559 h 6858079"/>
              <a:gd name="connsiteX10868" fmla="*/ 9819739 w 12192000"/>
              <a:gd name="connsiteY10868" fmla="*/ 1008035 h 6858079"/>
              <a:gd name="connsiteX10869" fmla="*/ 9816889 w 12192000"/>
              <a:gd name="connsiteY10869" fmla="*/ 1004033 h 6858079"/>
              <a:gd name="connsiteX10870" fmla="*/ 9845389 w 12192000"/>
              <a:gd name="connsiteY10870" fmla="*/ 986205 h 6858079"/>
              <a:gd name="connsiteX10871" fmla="*/ 9876738 w 12192000"/>
              <a:gd name="connsiteY10871" fmla="*/ 968012 h 6858079"/>
              <a:gd name="connsiteX10872" fmla="*/ 11010986 w 12192000"/>
              <a:gd name="connsiteY10872" fmla="*/ 967500 h 6858079"/>
              <a:gd name="connsiteX10873" fmla="*/ 11014199 w 12192000"/>
              <a:gd name="connsiteY10873" fmla="*/ 969668 h 6858079"/>
              <a:gd name="connsiteX10874" fmla="*/ 10970293 w 12192000"/>
              <a:gd name="connsiteY10874" fmla="*/ 1041223 h 6858079"/>
              <a:gd name="connsiteX10875" fmla="*/ 10965295 w 12192000"/>
              <a:gd name="connsiteY10875" fmla="*/ 1038332 h 6858079"/>
              <a:gd name="connsiteX10876" fmla="*/ 11010986 w 12192000"/>
              <a:gd name="connsiteY10876" fmla="*/ 967500 h 6858079"/>
              <a:gd name="connsiteX10877" fmla="*/ 523210 w 12192000"/>
              <a:gd name="connsiteY10877" fmla="*/ 967160 h 6858079"/>
              <a:gd name="connsiteX10878" fmla="*/ 540601 w 12192000"/>
              <a:gd name="connsiteY10878" fmla="*/ 996700 h 6858079"/>
              <a:gd name="connsiteX10879" fmla="*/ 513454 w 12192000"/>
              <a:gd name="connsiteY10879" fmla="*/ 1011469 h 6858079"/>
              <a:gd name="connsiteX10880" fmla="*/ 499032 w 12192000"/>
              <a:gd name="connsiteY10880" fmla="*/ 981508 h 6858079"/>
              <a:gd name="connsiteX10881" fmla="*/ 520664 w 12192000"/>
              <a:gd name="connsiteY10881" fmla="*/ 967581 h 6858079"/>
              <a:gd name="connsiteX10882" fmla="*/ 523210 w 12192000"/>
              <a:gd name="connsiteY10882" fmla="*/ 967160 h 6858079"/>
              <a:gd name="connsiteX10883" fmla="*/ 481971 w 12192000"/>
              <a:gd name="connsiteY10883" fmla="*/ 964462 h 6858079"/>
              <a:gd name="connsiteX10884" fmla="*/ 487532 w 12192000"/>
              <a:gd name="connsiteY10884" fmla="*/ 965389 h 6858079"/>
              <a:gd name="connsiteX10885" fmla="*/ 487069 w 12192000"/>
              <a:gd name="connsiteY10885" fmla="*/ 967706 h 6858079"/>
              <a:gd name="connsiteX10886" fmla="*/ 481971 w 12192000"/>
              <a:gd name="connsiteY10886" fmla="*/ 967242 h 6858079"/>
              <a:gd name="connsiteX10887" fmla="*/ 481971 w 12192000"/>
              <a:gd name="connsiteY10887" fmla="*/ 964462 h 6858079"/>
              <a:gd name="connsiteX10888" fmla="*/ 11897507 w 12192000"/>
              <a:gd name="connsiteY10888" fmla="*/ 963646 h 6858079"/>
              <a:gd name="connsiteX10889" fmla="*/ 11899219 w 12192000"/>
              <a:gd name="connsiteY10889" fmla="*/ 971777 h 6858079"/>
              <a:gd name="connsiteX10890" fmla="*/ 11796876 w 12192000"/>
              <a:gd name="connsiteY10890" fmla="*/ 1104042 h 6858079"/>
              <a:gd name="connsiteX10891" fmla="*/ 11783183 w 12192000"/>
              <a:gd name="connsiteY10891" fmla="*/ 1093202 h 6858079"/>
              <a:gd name="connsiteX10892" fmla="*/ 11888769 w 12192000"/>
              <a:gd name="connsiteY10892" fmla="*/ 965271 h 6858079"/>
              <a:gd name="connsiteX10893" fmla="*/ 11897507 w 12192000"/>
              <a:gd name="connsiteY10893" fmla="*/ 963646 h 6858079"/>
              <a:gd name="connsiteX10894" fmla="*/ 1642881 w 12192000"/>
              <a:gd name="connsiteY10894" fmla="*/ 961157 h 6858079"/>
              <a:gd name="connsiteX10895" fmla="*/ 1648596 w 12192000"/>
              <a:gd name="connsiteY10895" fmla="*/ 967301 h 6858079"/>
              <a:gd name="connsiteX10896" fmla="*/ 1602039 w 12192000"/>
              <a:gd name="connsiteY10896" fmla="*/ 1098760 h 6858079"/>
              <a:gd name="connsiteX10897" fmla="*/ 1527802 w 12192000"/>
              <a:gd name="connsiteY10897" fmla="*/ 1115980 h 6858079"/>
              <a:gd name="connsiteX10898" fmla="*/ 1409944 w 12192000"/>
              <a:gd name="connsiteY10898" fmla="*/ 1116820 h 6858079"/>
              <a:gd name="connsiteX10899" fmla="*/ 1409944 w 12192000"/>
              <a:gd name="connsiteY10899" fmla="*/ 1112620 h 6858079"/>
              <a:gd name="connsiteX10900" fmla="*/ 1504315 w 12192000"/>
              <a:gd name="connsiteY10900" fmla="*/ 1105480 h 6858079"/>
              <a:gd name="connsiteX10901" fmla="*/ 1599523 w 12192000"/>
              <a:gd name="connsiteY10901" fmla="*/ 1085740 h 6858079"/>
              <a:gd name="connsiteX10902" fmla="*/ 1635593 w 12192000"/>
              <a:gd name="connsiteY10902" fmla="*/ 967301 h 6858079"/>
              <a:gd name="connsiteX10903" fmla="*/ 1642881 w 12192000"/>
              <a:gd name="connsiteY10903" fmla="*/ 961157 h 6858079"/>
              <a:gd name="connsiteX10904" fmla="*/ 522548 w 12192000"/>
              <a:gd name="connsiteY10904" fmla="*/ 961126 h 6858079"/>
              <a:gd name="connsiteX10905" fmla="*/ 526255 w 12192000"/>
              <a:gd name="connsiteY10905" fmla="*/ 961867 h 6858079"/>
              <a:gd name="connsiteX10906" fmla="*/ 525432 w 12192000"/>
              <a:gd name="connsiteY10906" fmla="*/ 963721 h 6858079"/>
              <a:gd name="connsiteX10907" fmla="*/ 522137 w 12192000"/>
              <a:gd name="connsiteY10907" fmla="*/ 962609 h 6858079"/>
              <a:gd name="connsiteX10908" fmla="*/ 522548 w 12192000"/>
              <a:gd name="connsiteY10908" fmla="*/ 961126 h 6858079"/>
              <a:gd name="connsiteX10909" fmla="*/ 494947 w 12192000"/>
              <a:gd name="connsiteY10909" fmla="*/ 959725 h 6858079"/>
              <a:gd name="connsiteX10910" fmla="*/ 497596 w 12192000"/>
              <a:gd name="connsiteY10910" fmla="*/ 959725 h 6858079"/>
              <a:gd name="connsiteX10911" fmla="*/ 498126 w 12192000"/>
              <a:gd name="connsiteY10911" fmla="*/ 963844 h 6858079"/>
              <a:gd name="connsiteX10912" fmla="*/ 494947 w 12192000"/>
              <a:gd name="connsiteY10912" fmla="*/ 964668 h 6858079"/>
              <a:gd name="connsiteX10913" fmla="*/ 494947 w 12192000"/>
              <a:gd name="connsiteY10913" fmla="*/ 959725 h 6858079"/>
              <a:gd name="connsiteX10914" fmla="*/ 9891381 w 12192000"/>
              <a:gd name="connsiteY10914" fmla="*/ 951386 h 6858079"/>
              <a:gd name="connsiteX10915" fmla="*/ 9892099 w 12192000"/>
              <a:gd name="connsiteY10915" fmla="*/ 954680 h 6858079"/>
              <a:gd name="connsiteX10916" fmla="*/ 9852962 w 12192000"/>
              <a:gd name="connsiteY10916" fmla="*/ 975181 h 6858079"/>
              <a:gd name="connsiteX10917" fmla="*/ 9810235 w 12192000"/>
              <a:gd name="connsiteY10917" fmla="*/ 1000072 h 6858079"/>
              <a:gd name="connsiteX10918" fmla="*/ 9808080 w 12192000"/>
              <a:gd name="connsiteY10918" fmla="*/ 996046 h 6858079"/>
              <a:gd name="connsiteX10919" fmla="*/ 9855834 w 12192000"/>
              <a:gd name="connsiteY10919" fmla="*/ 967859 h 6858079"/>
              <a:gd name="connsiteX10920" fmla="*/ 9891381 w 12192000"/>
              <a:gd name="connsiteY10920" fmla="*/ 951386 h 6858079"/>
              <a:gd name="connsiteX10921" fmla="*/ 513485 w 12192000"/>
              <a:gd name="connsiteY10921" fmla="*/ 949086 h 6858079"/>
              <a:gd name="connsiteX10922" fmla="*/ 514721 w 12192000"/>
              <a:gd name="connsiteY10922" fmla="*/ 949086 h 6858079"/>
              <a:gd name="connsiteX10923" fmla="*/ 515030 w 12192000"/>
              <a:gd name="connsiteY10923" fmla="*/ 953448 h 6858079"/>
              <a:gd name="connsiteX10924" fmla="*/ 513795 w 12192000"/>
              <a:gd name="connsiteY10924" fmla="*/ 953448 h 6858079"/>
              <a:gd name="connsiteX10925" fmla="*/ 513485 w 12192000"/>
              <a:gd name="connsiteY10925" fmla="*/ 949086 h 6858079"/>
              <a:gd name="connsiteX10926" fmla="*/ 506070 w 12192000"/>
              <a:gd name="connsiteY10926" fmla="*/ 946262 h 6858079"/>
              <a:gd name="connsiteX10927" fmla="*/ 506534 w 12192000"/>
              <a:gd name="connsiteY10927" fmla="*/ 947609 h 6858079"/>
              <a:gd name="connsiteX10928" fmla="*/ 502826 w 12192000"/>
              <a:gd name="connsiteY10928" fmla="*/ 948621 h 6858079"/>
              <a:gd name="connsiteX10929" fmla="*/ 501899 w 12192000"/>
              <a:gd name="connsiteY10929" fmla="*/ 947273 h 6858079"/>
              <a:gd name="connsiteX10930" fmla="*/ 506070 w 12192000"/>
              <a:gd name="connsiteY10930" fmla="*/ 946262 h 6858079"/>
              <a:gd name="connsiteX10931" fmla="*/ 533523 w 12192000"/>
              <a:gd name="connsiteY10931" fmla="*/ 938817 h 6858079"/>
              <a:gd name="connsiteX10932" fmla="*/ 468838 w 12192000"/>
              <a:gd name="connsiteY10932" fmla="*/ 1011201 h 6858079"/>
              <a:gd name="connsiteX10933" fmla="*/ 469257 w 12192000"/>
              <a:gd name="connsiteY10933" fmla="*/ 1011622 h 6858079"/>
              <a:gd name="connsiteX10934" fmla="*/ 469257 w 12192000"/>
              <a:gd name="connsiteY10934" fmla="*/ 1012885 h 6858079"/>
              <a:gd name="connsiteX10935" fmla="*/ 470937 w 12192000"/>
              <a:gd name="connsiteY10935" fmla="*/ 1017092 h 6858079"/>
              <a:gd name="connsiteX10936" fmla="*/ 481019 w 12192000"/>
              <a:gd name="connsiteY10936" fmla="*/ 1020038 h 6858079"/>
              <a:gd name="connsiteX10937" fmla="*/ 491939 w 12192000"/>
              <a:gd name="connsiteY10937" fmla="*/ 1030138 h 6858079"/>
              <a:gd name="connsiteX10938" fmla="*/ 500341 w 12192000"/>
              <a:gd name="connsiteY10938" fmla="*/ 1032242 h 6858079"/>
              <a:gd name="connsiteX10939" fmla="*/ 503281 w 12192000"/>
              <a:gd name="connsiteY10939" fmla="*/ 1036030 h 6858079"/>
              <a:gd name="connsiteX10940" fmla="*/ 520922 w 12192000"/>
              <a:gd name="connsiteY10940" fmla="*/ 1037713 h 6858079"/>
              <a:gd name="connsiteX10941" fmla="*/ 528904 w 12192000"/>
              <a:gd name="connsiteY10941" fmla="*/ 1038135 h 6858079"/>
              <a:gd name="connsiteX10942" fmla="*/ 533523 w 12192000"/>
              <a:gd name="connsiteY10942" fmla="*/ 1041080 h 6858079"/>
              <a:gd name="connsiteX10943" fmla="*/ 544865 w 12192000"/>
              <a:gd name="connsiteY10943" fmla="*/ 1037713 h 6858079"/>
              <a:gd name="connsiteX10944" fmla="*/ 559987 w 12192000"/>
              <a:gd name="connsiteY10944" fmla="*/ 1036871 h 6858079"/>
              <a:gd name="connsiteX10945" fmla="*/ 571328 w 12192000"/>
              <a:gd name="connsiteY10945" fmla="*/ 1022984 h 6858079"/>
              <a:gd name="connsiteX10946" fmla="*/ 573429 w 12192000"/>
              <a:gd name="connsiteY10946" fmla="*/ 1021300 h 6858079"/>
              <a:gd name="connsiteX10947" fmla="*/ 575949 w 12192000"/>
              <a:gd name="connsiteY10947" fmla="*/ 1013725 h 6858079"/>
              <a:gd name="connsiteX10948" fmla="*/ 557467 w 12192000"/>
              <a:gd name="connsiteY10948" fmla="*/ 1002785 h 6858079"/>
              <a:gd name="connsiteX10949" fmla="*/ 560407 w 12192000"/>
              <a:gd name="connsiteY10949" fmla="*/ 987213 h 6858079"/>
              <a:gd name="connsiteX10950" fmla="*/ 544025 w 12192000"/>
              <a:gd name="connsiteY10950" fmla="*/ 980901 h 6858079"/>
              <a:gd name="connsiteX10951" fmla="*/ 541925 w 12192000"/>
              <a:gd name="connsiteY10951" fmla="*/ 967434 h 6858079"/>
              <a:gd name="connsiteX10952" fmla="*/ 533523 w 12192000"/>
              <a:gd name="connsiteY10952" fmla="*/ 938817 h 6858079"/>
              <a:gd name="connsiteX10953" fmla="*/ 9893495 w 12192000"/>
              <a:gd name="connsiteY10953" fmla="*/ 936212 h 6858079"/>
              <a:gd name="connsiteX10954" fmla="*/ 9895286 w 12192000"/>
              <a:gd name="connsiteY10954" fmla="*/ 939126 h 6858079"/>
              <a:gd name="connsiteX10955" fmla="*/ 9794678 w 12192000"/>
              <a:gd name="connsiteY10955" fmla="*/ 998128 h 6858079"/>
              <a:gd name="connsiteX10956" fmla="*/ 9792172 w 12192000"/>
              <a:gd name="connsiteY10956" fmla="*/ 993758 h 6858079"/>
              <a:gd name="connsiteX10957" fmla="*/ 9893495 w 12192000"/>
              <a:gd name="connsiteY10957" fmla="*/ 936212 h 6858079"/>
              <a:gd name="connsiteX10958" fmla="*/ 518101 w 12192000"/>
              <a:gd name="connsiteY10958" fmla="*/ 931059 h 6858079"/>
              <a:gd name="connsiteX10959" fmla="*/ 536464 w 12192000"/>
              <a:gd name="connsiteY10959" fmla="*/ 935031 h 6858079"/>
              <a:gd name="connsiteX10960" fmla="*/ 537724 w 12192000"/>
              <a:gd name="connsiteY10960" fmla="*/ 937555 h 6858079"/>
              <a:gd name="connsiteX10961" fmla="*/ 539404 w 12192000"/>
              <a:gd name="connsiteY10961" fmla="*/ 937555 h 6858079"/>
              <a:gd name="connsiteX10962" fmla="*/ 539825 w 12192000"/>
              <a:gd name="connsiteY10962" fmla="*/ 941764 h 6858079"/>
              <a:gd name="connsiteX10963" fmla="*/ 536045 w 12192000"/>
              <a:gd name="connsiteY10963" fmla="*/ 953547 h 6858079"/>
              <a:gd name="connsiteX10964" fmla="*/ 548646 w 12192000"/>
              <a:gd name="connsiteY10964" fmla="*/ 959860 h 6858079"/>
              <a:gd name="connsiteX10965" fmla="*/ 551166 w 12192000"/>
              <a:gd name="connsiteY10965" fmla="*/ 965330 h 6858079"/>
              <a:gd name="connsiteX10966" fmla="*/ 549485 w 12192000"/>
              <a:gd name="connsiteY10966" fmla="*/ 978376 h 6858079"/>
              <a:gd name="connsiteX10967" fmla="*/ 562927 w 12192000"/>
              <a:gd name="connsiteY10967" fmla="*/ 980060 h 6858079"/>
              <a:gd name="connsiteX10968" fmla="*/ 565867 w 12192000"/>
              <a:gd name="connsiteY10968" fmla="*/ 984688 h 6858079"/>
              <a:gd name="connsiteX10969" fmla="*/ 565027 w 12192000"/>
              <a:gd name="connsiteY10969" fmla="*/ 985530 h 6858079"/>
              <a:gd name="connsiteX10970" fmla="*/ 562507 w 12192000"/>
              <a:gd name="connsiteY10970" fmla="*/ 998576 h 6858079"/>
              <a:gd name="connsiteX10971" fmla="*/ 579729 w 12192000"/>
              <a:gd name="connsiteY10971" fmla="*/ 1006992 h 6858079"/>
              <a:gd name="connsiteX10972" fmla="*/ 583089 w 12192000"/>
              <a:gd name="connsiteY10972" fmla="*/ 1011201 h 6858079"/>
              <a:gd name="connsiteX10973" fmla="*/ 576369 w 12192000"/>
              <a:gd name="connsiteY10973" fmla="*/ 1027613 h 6858079"/>
              <a:gd name="connsiteX10974" fmla="*/ 517982 w 12192000"/>
              <a:gd name="connsiteY10974" fmla="*/ 1058334 h 6858079"/>
              <a:gd name="connsiteX10975" fmla="*/ 466737 w 12192000"/>
              <a:gd name="connsiteY10975" fmla="*/ 1022563 h 6858079"/>
              <a:gd name="connsiteX10976" fmla="*/ 501233 w 12192000"/>
              <a:gd name="connsiteY10976" fmla="*/ 933794 h 6858079"/>
              <a:gd name="connsiteX10977" fmla="*/ 518101 w 12192000"/>
              <a:gd name="connsiteY10977" fmla="*/ 931059 h 6858079"/>
              <a:gd name="connsiteX10978" fmla="*/ 11819130 w 12192000"/>
              <a:gd name="connsiteY10978" fmla="*/ 905499 h 6858079"/>
              <a:gd name="connsiteX10979" fmla="*/ 11823747 w 12192000"/>
              <a:gd name="connsiteY10979" fmla="*/ 909594 h 6858079"/>
              <a:gd name="connsiteX10980" fmla="*/ 11794703 w 12192000"/>
              <a:gd name="connsiteY10980" fmla="*/ 979425 h 6858079"/>
              <a:gd name="connsiteX10981" fmla="*/ 11743072 w 12192000"/>
              <a:gd name="connsiteY10981" fmla="*/ 1057895 h 6858079"/>
              <a:gd name="connsiteX10982" fmla="*/ 11725861 w 12192000"/>
              <a:gd name="connsiteY10982" fmla="*/ 1049976 h 6858079"/>
              <a:gd name="connsiteX10983" fmla="*/ 11774983 w 12192000"/>
              <a:gd name="connsiteY10983" fmla="*/ 976185 h 6858079"/>
              <a:gd name="connsiteX10984" fmla="*/ 11801875 w 12192000"/>
              <a:gd name="connsiteY10984" fmla="*/ 935511 h 6858079"/>
              <a:gd name="connsiteX10985" fmla="*/ 11813706 w 12192000"/>
              <a:gd name="connsiteY10985" fmla="*/ 908154 h 6858079"/>
              <a:gd name="connsiteX10986" fmla="*/ 11819130 w 12192000"/>
              <a:gd name="connsiteY10986" fmla="*/ 905499 h 6858079"/>
              <a:gd name="connsiteX10987" fmla="*/ 2258456 w 12192000"/>
              <a:gd name="connsiteY10987" fmla="*/ 901935 h 6858079"/>
              <a:gd name="connsiteX10988" fmla="*/ 2265374 w 12192000"/>
              <a:gd name="connsiteY10988" fmla="*/ 914754 h 6858079"/>
              <a:gd name="connsiteX10989" fmla="*/ 1998581 w 12192000"/>
              <a:gd name="connsiteY10989" fmla="*/ 1070558 h 6858079"/>
              <a:gd name="connsiteX10990" fmla="*/ 1994628 w 12192000"/>
              <a:gd name="connsiteY10990" fmla="*/ 1063654 h 6858079"/>
              <a:gd name="connsiteX10991" fmla="*/ 2258456 w 12192000"/>
              <a:gd name="connsiteY10991" fmla="*/ 901935 h 6858079"/>
              <a:gd name="connsiteX10992" fmla="*/ 9855870 w 12192000"/>
              <a:gd name="connsiteY10992" fmla="*/ 898909 h 6858079"/>
              <a:gd name="connsiteX10993" fmla="*/ 9856955 w 12192000"/>
              <a:gd name="connsiteY10993" fmla="*/ 899993 h 6858079"/>
              <a:gd name="connsiteX10994" fmla="*/ 9806333 w 12192000"/>
              <a:gd name="connsiteY10994" fmla="*/ 936493 h 6858079"/>
              <a:gd name="connsiteX10995" fmla="*/ 9732571 w 12192000"/>
              <a:gd name="connsiteY10995" fmla="*/ 991062 h 6858079"/>
              <a:gd name="connsiteX10996" fmla="*/ 9729678 w 12192000"/>
              <a:gd name="connsiteY10996" fmla="*/ 987087 h 6858079"/>
              <a:gd name="connsiteX10997" fmla="*/ 9794039 w 12192000"/>
              <a:gd name="connsiteY10997" fmla="*/ 939384 h 6858079"/>
              <a:gd name="connsiteX10998" fmla="*/ 9827667 w 12192000"/>
              <a:gd name="connsiteY10998" fmla="*/ 917701 h 6858079"/>
              <a:gd name="connsiteX10999" fmla="*/ 9855870 w 12192000"/>
              <a:gd name="connsiteY10999" fmla="*/ 898909 h 6858079"/>
              <a:gd name="connsiteX11000" fmla="*/ 2247961 w 12192000"/>
              <a:gd name="connsiteY11000" fmla="*/ 883017 h 6858079"/>
              <a:gd name="connsiteX11001" fmla="*/ 2254905 w 12192000"/>
              <a:gd name="connsiteY11001" fmla="*/ 895498 h 6858079"/>
              <a:gd name="connsiteX11002" fmla="*/ 2043109 w 12192000"/>
              <a:gd name="connsiteY11002" fmla="*/ 1008828 h 6858079"/>
              <a:gd name="connsiteX11003" fmla="*/ 2036661 w 12192000"/>
              <a:gd name="connsiteY11003" fmla="*/ 1002338 h 6858079"/>
              <a:gd name="connsiteX11004" fmla="*/ 2247961 w 12192000"/>
              <a:gd name="connsiteY11004" fmla="*/ 883017 h 6858079"/>
              <a:gd name="connsiteX11005" fmla="*/ 9910435 w 12192000"/>
              <a:gd name="connsiteY11005" fmla="*/ 875415 h 6858079"/>
              <a:gd name="connsiteX11006" fmla="*/ 9912245 w 12192000"/>
              <a:gd name="connsiteY11006" fmla="*/ 877212 h 6858079"/>
              <a:gd name="connsiteX11007" fmla="*/ 9829716 w 12192000"/>
              <a:gd name="connsiteY11007" fmla="*/ 935091 h 6858079"/>
              <a:gd name="connsiteX11008" fmla="*/ 9742119 w 12192000"/>
              <a:gd name="connsiteY11008" fmla="*/ 996206 h 6858079"/>
              <a:gd name="connsiteX11009" fmla="*/ 9738860 w 12192000"/>
              <a:gd name="connsiteY11009" fmla="*/ 990814 h 6858079"/>
              <a:gd name="connsiteX11010" fmla="*/ 9826458 w 12192000"/>
              <a:gd name="connsiteY11010" fmla="*/ 930058 h 6858079"/>
              <a:gd name="connsiteX11011" fmla="*/ 9910435 w 12192000"/>
              <a:gd name="connsiteY11011" fmla="*/ 875415 h 6858079"/>
              <a:gd name="connsiteX11012" fmla="*/ 11055815 w 12192000"/>
              <a:gd name="connsiteY11012" fmla="*/ 873106 h 6858079"/>
              <a:gd name="connsiteX11013" fmla="*/ 11055453 w 12192000"/>
              <a:gd name="connsiteY11013" fmla="*/ 878951 h 6858079"/>
              <a:gd name="connsiteX11014" fmla="*/ 10919642 w 12192000"/>
              <a:gd name="connsiteY11014" fmla="*/ 880326 h 6858079"/>
              <a:gd name="connsiteX11015" fmla="*/ 10778051 w 12192000"/>
              <a:gd name="connsiteY11015" fmla="*/ 885484 h 6858079"/>
              <a:gd name="connsiteX11016" fmla="*/ 10776968 w 12192000"/>
              <a:gd name="connsiteY11016" fmla="*/ 882733 h 6858079"/>
              <a:gd name="connsiteX11017" fmla="*/ 10845596 w 12192000"/>
              <a:gd name="connsiteY11017" fmla="*/ 877576 h 6858079"/>
              <a:gd name="connsiteX11018" fmla="*/ 10913502 w 12192000"/>
              <a:gd name="connsiteY11018" fmla="*/ 875169 h 6858079"/>
              <a:gd name="connsiteX11019" fmla="*/ 11055815 w 12192000"/>
              <a:gd name="connsiteY11019" fmla="*/ 873106 h 6858079"/>
              <a:gd name="connsiteX11020" fmla="*/ 11052638 w 12192000"/>
              <a:gd name="connsiteY11020" fmla="*/ 863919 h 6858079"/>
              <a:gd name="connsiteX11021" fmla="*/ 11052638 w 12192000"/>
              <a:gd name="connsiteY11021" fmla="*/ 870280 h 6858079"/>
              <a:gd name="connsiteX11022" fmla="*/ 10828210 w 12192000"/>
              <a:gd name="connsiteY11022" fmla="*/ 870986 h 6858079"/>
              <a:gd name="connsiteX11023" fmla="*/ 10828210 w 12192000"/>
              <a:gd name="connsiteY11023" fmla="*/ 868513 h 6858079"/>
              <a:gd name="connsiteX11024" fmla="*/ 11052638 w 12192000"/>
              <a:gd name="connsiteY11024" fmla="*/ 863919 h 6858079"/>
              <a:gd name="connsiteX11025" fmla="*/ 2232138 w 12192000"/>
              <a:gd name="connsiteY11025" fmla="*/ 857233 h 6858079"/>
              <a:gd name="connsiteX11026" fmla="*/ 2239591 w 12192000"/>
              <a:gd name="connsiteY11026" fmla="*/ 869524 h 6858079"/>
              <a:gd name="connsiteX11027" fmla="*/ 2073621 w 12192000"/>
              <a:gd name="connsiteY11027" fmla="*/ 950160 h 6858079"/>
              <a:gd name="connsiteX11028" fmla="*/ 2071136 w 12192000"/>
              <a:gd name="connsiteY11028" fmla="*/ 944259 h 6858079"/>
              <a:gd name="connsiteX11029" fmla="*/ 2232138 w 12192000"/>
              <a:gd name="connsiteY11029" fmla="*/ 857233 h 6858079"/>
              <a:gd name="connsiteX11030" fmla="*/ 10964318 w 12192000"/>
              <a:gd name="connsiteY11030" fmla="*/ 853459 h 6858079"/>
              <a:gd name="connsiteX11031" fmla="*/ 11049810 w 12192000"/>
              <a:gd name="connsiteY11031" fmla="*/ 854147 h 6858079"/>
              <a:gd name="connsiteX11032" fmla="*/ 11049448 w 12192000"/>
              <a:gd name="connsiteY11032" fmla="*/ 860018 h 6858079"/>
              <a:gd name="connsiteX11033" fmla="*/ 10879098 w 12192000"/>
              <a:gd name="connsiteY11033" fmla="*/ 858917 h 6858079"/>
              <a:gd name="connsiteX11034" fmla="*/ 10879098 w 12192000"/>
              <a:gd name="connsiteY11034" fmla="*/ 856349 h 6858079"/>
              <a:gd name="connsiteX11035" fmla="*/ 10964318 w 12192000"/>
              <a:gd name="connsiteY11035" fmla="*/ 853459 h 6858079"/>
              <a:gd name="connsiteX11036" fmla="*/ 10217236 w 12192000"/>
              <a:gd name="connsiteY11036" fmla="*/ 851442 h 6858079"/>
              <a:gd name="connsiteX11037" fmla="*/ 10220691 w 12192000"/>
              <a:gd name="connsiteY11037" fmla="*/ 851808 h 6858079"/>
              <a:gd name="connsiteX11038" fmla="*/ 10222225 w 12192000"/>
              <a:gd name="connsiteY11038" fmla="*/ 883901 h 6858079"/>
              <a:gd name="connsiteX11039" fmla="*/ 10216469 w 12192000"/>
              <a:gd name="connsiteY11039" fmla="*/ 885360 h 6858079"/>
              <a:gd name="connsiteX11040" fmla="*/ 10217236 w 12192000"/>
              <a:gd name="connsiteY11040" fmla="*/ 851442 h 6858079"/>
              <a:gd name="connsiteX11041" fmla="*/ 12005292 w 12192000"/>
              <a:gd name="connsiteY11041" fmla="*/ 846431 h 6858079"/>
              <a:gd name="connsiteX11042" fmla="*/ 12006226 w 12192000"/>
              <a:gd name="connsiteY11042" fmla="*/ 846869 h 6858079"/>
              <a:gd name="connsiteX11043" fmla="*/ 12008090 w 12192000"/>
              <a:gd name="connsiteY11043" fmla="*/ 956224 h 6858079"/>
              <a:gd name="connsiteX11044" fmla="*/ 12008090 w 12192000"/>
              <a:gd name="connsiteY11044" fmla="*/ 1072605 h 6858079"/>
              <a:gd name="connsiteX11045" fmla="*/ 12002027 w 12192000"/>
              <a:gd name="connsiteY11045" fmla="*/ 1073922 h 6858079"/>
              <a:gd name="connsiteX11046" fmla="*/ 12002027 w 12192000"/>
              <a:gd name="connsiteY11046" fmla="*/ 962372 h 6858079"/>
              <a:gd name="connsiteX11047" fmla="*/ 12005292 w 12192000"/>
              <a:gd name="connsiteY11047" fmla="*/ 846431 h 6858079"/>
              <a:gd name="connsiteX11048" fmla="*/ 10206848 w 12192000"/>
              <a:gd name="connsiteY11048" fmla="*/ 840287 h 6858079"/>
              <a:gd name="connsiteX11049" fmla="*/ 10210100 w 12192000"/>
              <a:gd name="connsiteY11049" fmla="*/ 840287 h 6858079"/>
              <a:gd name="connsiteX11050" fmla="*/ 10211907 w 12192000"/>
              <a:gd name="connsiteY11050" fmla="*/ 886781 h 6858079"/>
              <a:gd name="connsiteX11051" fmla="*/ 10206487 w 12192000"/>
              <a:gd name="connsiteY11051" fmla="*/ 888223 h 6858079"/>
              <a:gd name="connsiteX11052" fmla="*/ 10205764 w 12192000"/>
              <a:gd name="connsiteY11052" fmla="*/ 864075 h 6858079"/>
              <a:gd name="connsiteX11053" fmla="*/ 10206848 w 12192000"/>
              <a:gd name="connsiteY11053" fmla="*/ 840287 h 6858079"/>
              <a:gd name="connsiteX11054" fmla="*/ 11656501 w 12192000"/>
              <a:gd name="connsiteY11054" fmla="*/ 832720 h 6858079"/>
              <a:gd name="connsiteX11055" fmla="*/ 11657242 w 12192000"/>
              <a:gd name="connsiteY11055" fmla="*/ 832720 h 6858079"/>
              <a:gd name="connsiteX11056" fmla="*/ 11637950 w 12192000"/>
              <a:gd name="connsiteY11056" fmla="*/ 863461 h 6858079"/>
              <a:gd name="connsiteX11057" fmla="*/ 11636836 w 12192000"/>
              <a:gd name="connsiteY11057" fmla="*/ 861695 h 6858079"/>
              <a:gd name="connsiteX11058" fmla="*/ 11656501 w 12192000"/>
              <a:gd name="connsiteY11058" fmla="*/ 832720 h 6858079"/>
              <a:gd name="connsiteX11059" fmla="*/ 11618377 w 12192000"/>
              <a:gd name="connsiteY11059" fmla="*/ 828304 h 6858079"/>
              <a:gd name="connsiteX11060" fmla="*/ 11619243 w 12192000"/>
              <a:gd name="connsiteY11060" fmla="*/ 828656 h 6858079"/>
              <a:gd name="connsiteX11061" fmla="*/ 11618088 w 12192000"/>
              <a:gd name="connsiteY11061" fmla="*/ 842084 h 6858079"/>
              <a:gd name="connsiteX11062" fmla="*/ 11616931 w 12192000"/>
              <a:gd name="connsiteY11062" fmla="*/ 841731 h 6858079"/>
              <a:gd name="connsiteX11063" fmla="*/ 11617510 w 12192000"/>
              <a:gd name="connsiteY11063" fmla="*/ 835370 h 6858079"/>
              <a:gd name="connsiteX11064" fmla="*/ 11618377 w 12192000"/>
              <a:gd name="connsiteY11064" fmla="*/ 828304 h 6858079"/>
              <a:gd name="connsiteX11065" fmla="*/ 10196024 w 12192000"/>
              <a:gd name="connsiteY11065" fmla="*/ 827199 h 6858079"/>
              <a:gd name="connsiteX11066" fmla="*/ 10198850 w 12192000"/>
              <a:gd name="connsiteY11066" fmla="*/ 827199 h 6858079"/>
              <a:gd name="connsiteX11067" fmla="*/ 10199910 w 12192000"/>
              <a:gd name="connsiteY11067" fmla="*/ 864181 h 6858079"/>
              <a:gd name="connsiteX11068" fmla="*/ 10201323 w 12192000"/>
              <a:gd name="connsiteY11068" fmla="*/ 886442 h 6858079"/>
              <a:gd name="connsiteX11069" fmla="*/ 10197437 w 12192000"/>
              <a:gd name="connsiteY11069" fmla="*/ 889673 h 6858079"/>
              <a:gd name="connsiteX11070" fmla="*/ 10194963 w 12192000"/>
              <a:gd name="connsiteY11070" fmla="*/ 873516 h 6858079"/>
              <a:gd name="connsiteX11071" fmla="*/ 10196024 w 12192000"/>
              <a:gd name="connsiteY11071" fmla="*/ 827199 h 6858079"/>
              <a:gd name="connsiteX11072" fmla="*/ 11624911 w 12192000"/>
              <a:gd name="connsiteY11072" fmla="*/ 823560 h 6858079"/>
              <a:gd name="connsiteX11073" fmla="*/ 11625864 w 12192000"/>
              <a:gd name="connsiteY11073" fmla="*/ 823560 h 6858079"/>
              <a:gd name="connsiteX11074" fmla="*/ 11624275 w 12192000"/>
              <a:gd name="connsiteY11074" fmla="*/ 835669 h 6858079"/>
              <a:gd name="connsiteX11075" fmla="*/ 11622684 w 12192000"/>
              <a:gd name="connsiteY11075" fmla="*/ 844843 h 6858079"/>
              <a:gd name="connsiteX11076" fmla="*/ 11621412 w 12192000"/>
              <a:gd name="connsiteY11076" fmla="*/ 844843 h 6858079"/>
              <a:gd name="connsiteX11077" fmla="*/ 11623320 w 12192000"/>
              <a:gd name="connsiteY11077" fmla="*/ 832734 h 6858079"/>
              <a:gd name="connsiteX11078" fmla="*/ 11624911 w 12192000"/>
              <a:gd name="connsiteY11078" fmla="*/ 823560 h 6858079"/>
              <a:gd name="connsiteX11079" fmla="*/ 2220300 w 12192000"/>
              <a:gd name="connsiteY11079" fmla="*/ 821276 h 6858079"/>
              <a:gd name="connsiteX11080" fmla="*/ 2226272 w 12192000"/>
              <a:gd name="connsiteY11080" fmla="*/ 831573 h 6858079"/>
              <a:gd name="connsiteX11081" fmla="*/ 2103837 w 12192000"/>
              <a:gd name="connsiteY11081" fmla="*/ 891876 h 6858079"/>
              <a:gd name="connsiteX11082" fmla="*/ 2098859 w 12192000"/>
              <a:gd name="connsiteY11082" fmla="*/ 884031 h 6858079"/>
              <a:gd name="connsiteX11083" fmla="*/ 2220300 w 12192000"/>
              <a:gd name="connsiteY11083" fmla="*/ 821276 h 6858079"/>
              <a:gd name="connsiteX11084" fmla="*/ 11654082 w 12192000"/>
              <a:gd name="connsiteY11084" fmla="*/ 815241 h 6858079"/>
              <a:gd name="connsiteX11085" fmla="*/ 11654443 w 12192000"/>
              <a:gd name="connsiteY11085" fmla="*/ 815241 h 6858079"/>
              <a:gd name="connsiteX11086" fmla="*/ 11646131 w 12192000"/>
              <a:gd name="connsiteY11086" fmla="*/ 851024 h 6858079"/>
              <a:gd name="connsiteX11087" fmla="*/ 11624086 w 12192000"/>
              <a:gd name="connsiteY11087" fmla="*/ 863438 h 6858079"/>
              <a:gd name="connsiteX11088" fmla="*/ 11624086 w 12192000"/>
              <a:gd name="connsiteY11088" fmla="*/ 861978 h 6858079"/>
              <a:gd name="connsiteX11089" fmla="*/ 11649384 w 12192000"/>
              <a:gd name="connsiteY11089" fmla="*/ 841165 h 6858079"/>
              <a:gd name="connsiteX11090" fmla="*/ 11654082 w 12192000"/>
              <a:gd name="connsiteY11090" fmla="*/ 815241 h 6858079"/>
              <a:gd name="connsiteX11091" fmla="*/ 11543082 w 12192000"/>
              <a:gd name="connsiteY11091" fmla="*/ 815207 h 6858079"/>
              <a:gd name="connsiteX11092" fmla="*/ 11543773 w 12192000"/>
              <a:gd name="connsiteY11092" fmla="*/ 815869 h 6858079"/>
              <a:gd name="connsiteX11093" fmla="*/ 11547577 w 12192000"/>
              <a:gd name="connsiteY11093" fmla="*/ 821832 h 6858079"/>
              <a:gd name="connsiteX11094" fmla="*/ 11546884 w 12192000"/>
              <a:gd name="connsiteY11094" fmla="*/ 822164 h 6858079"/>
              <a:gd name="connsiteX11095" fmla="*/ 11544466 w 12192000"/>
              <a:gd name="connsiteY11095" fmla="*/ 819845 h 6858079"/>
              <a:gd name="connsiteX11096" fmla="*/ 11542391 w 12192000"/>
              <a:gd name="connsiteY11096" fmla="*/ 816533 h 6858079"/>
              <a:gd name="connsiteX11097" fmla="*/ 11533058 w 12192000"/>
              <a:gd name="connsiteY11097" fmla="*/ 819513 h 6858079"/>
              <a:gd name="connsiteX11098" fmla="*/ 11532712 w 12192000"/>
              <a:gd name="connsiteY11098" fmla="*/ 818851 h 6858079"/>
              <a:gd name="connsiteX11099" fmla="*/ 11543082 w 12192000"/>
              <a:gd name="connsiteY11099" fmla="*/ 815207 h 6858079"/>
              <a:gd name="connsiteX11100" fmla="*/ 11633830 w 12192000"/>
              <a:gd name="connsiteY11100" fmla="*/ 812403 h 6858079"/>
              <a:gd name="connsiteX11101" fmla="*/ 11634966 w 12192000"/>
              <a:gd name="connsiteY11101" fmla="*/ 812403 h 6858079"/>
              <a:gd name="connsiteX11102" fmla="*/ 11632316 w 12192000"/>
              <a:gd name="connsiteY11102" fmla="*/ 827950 h 6858079"/>
              <a:gd name="connsiteX11103" fmla="*/ 11630044 w 12192000"/>
              <a:gd name="connsiteY11103" fmla="*/ 842438 h 6858079"/>
              <a:gd name="connsiteX11104" fmla="*/ 11628908 w 12192000"/>
              <a:gd name="connsiteY11104" fmla="*/ 842790 h 6858079"/>
              <a:gd name="connsiteX11105" fmla="*/ 11629665 w 12192000"/>
              <a:gd name="connsiteY11105" fmla="*/ 834311 h 6858079"/>
              <a:gd name="connsiteX11106" fmla="*/ 11633830 w 12192000"/>
              <a:gd name="connsiteY11106" fmla="*/ 812403 h 6858079"/>
              <a:gd name="connsiteX11107" fmla="*/ 11544987 w 12192000"/>
              <a:gd name="connsiteY11107" fmla="*/ 810105 h 6858079"/>
              <a:gd name="connsiteX11108" fmla="*/ 11545712 w 12192000"/>
              <a:gd name="connsiteY11108" fmla="*/ 810482 h 6858079"/>
              <a:gd name="connsiteX11109" fmla="*/ 11555856 w 12192000"/>
              <a:gd name="connsiteY11109" fmla="*/ 823287 h 6858079"/>
              <a:gd name="connsiteX11110" fmla="*/ 11555493 w 12192000"/>
              <a:gd name="connsiteY11110" fmla="*/ 823663 h 6858079"/>
              <a:gd name="connsiteX11111" fmla="*/ 11544625 w 12192000"/>
              <a:gd name="connsiteY11111" fmla="*/ 811612 h 6858079"/>
              <a:gd name="connsiteX11112" fmla="*/ 11528321 w 12192000"/>
              <a:gd name="connsiteY11112" fmla="*/ 815754 h 6858079"/>
              <a:gd name="connsiteX11113" fmla="*/ 11528321 w 12192000"/>
              <a:gd name="connsiteY11113" fmla="*/ 815001 h 6858079"/>
              <a:gd name="connsiteX11114" fmla="*/ 11544987 w 12192000"/>
              <a:gd name="connsiteY11114" fmla="*/ 810105 h 6858079"/>
              <a:gd name="connsiteX11115" fmla="*/ 2165921 w 12192000"/>
              <a:gd name="connsiteY11115" fmla="*/ 810082 h 6858079"/>
              <a:gd name="connsiteX11116" fmla="*/ 2167878 w 12192000"/>
              <a:gd name="connsiteY11116" fmla="*/ 821813 h 6858079"/>
              <a:gd name="connsiteX11117" fmla="*/ 2139992 w 12192000"/>
              <a:gd name="connsiteY11117" fmla="*/ 832078 h 6858079"/>
              <a:gd name="connsiteX11118" fmla="*/ 2118955 w 12192000"/>
              <a:gd name="connsiteY11118" fmla="*/ 843810 h 6858079"/>
              <a:gd name="connsiteX11119" fmla="*/ 2114062 w 12192000"/>
              <a:gd name="connsiteY11119" fmla="*/ 835500 h 6858079"/>
              <a:gd name="connsiteX11120" fmla="*/ 2140970 w 12192000"/>
              <a:gd name="connsiteY11120" fmla="*/ 820836 h 6858079"/>
              <a:gd name="connsiteX11121" fmla="*/ 2165921 w 12192000"/>
              <a:gd name="connsiteY11121" fmla="*/ 810082 h 6858079"/>
              <a:gd name="connsiteX11122" fmla="*/ 10184635 w 12192000"/>
              <a:gd name="connsiteY11122" fmla="*/ 809720 h 6858079"/>
              <a:gd name="connsiteX11123" fmla="*/ 10187333 w 12192000"/>
              <a:gd name="connsiteY11123" fmla="*/ 809720 h 6858079"/>
              <a:gd name="connsiteX11124" fmla="*/ 10189358 w 12192000"/>
              <a:gd name="connsiteY11124" fmla="*/ 887123 h 6858079"/>
              <a:gd name="connsiteX11125" fmla="*/ 10184635 w 12192000"/>
              <a:gd name="connsiteY11125" fmla="*/ 888571 h 6858079"/>
              <a:gd name="connsiteX11126" fmla="*/ 10184635 w 12192000"/>
              <a:gd name="connsiteY11126" fmla="*/ 809720 h 6858079"/>
              <a:gd name="connsiteX11127" fmla="*/ 1524332 w 12192000"/>
              <a:gd name="connsiteY11127" fmla="*/ 806795 h 6858079"/>
              <a:gd name="connsiteX11128" fmla="*/ 1528271 w 12192000"/>
              <a:gd name="connsiteY11128" fmla="*/ 814235 h 6858079"/>
              <a:gd name="connsiteX11129" fmla="*/ 1441299 w 12192000"/>
              <a:gd name="connsiteY11129" fmla="*/ 864818 h 6858079"/>
              <a:gd name="connsiteX11130" fmla="*/ 1234586 w 12192000"/>
              <a:gd name="connsiteY11130" fmla="*/ 858867 h 6858079"/>
              <a:gd name="connsiteX11131" fmla="*/ 997202 w 12192000"/>
              <a:gd name="connsiteY11131" fmla="*/ 858017 h 6858079"/>
              <a:gd name="connsiteX11132" fmla="*/ 774102 w 12192000"/>
              <a:gd name="connsiteY11132" fmla="*/ 858867 h 6858079"/>
              <a:gd name="connsiteX11133" fmla="*/ 774102 w 12192000"/>
              <a:gd name="connsiteY11133" fmla="*/ 855042 h 6858079"/>
              <a:gd name="connsiteX11134" fmla="*/ 1168622 w 12192000"/>
              <a:gd name="connsiteY11134" fmla="*/ 844839 h 6858079"/>
              <a:gd name="connsiteX11135" fmla="*/ 1356429 w 12192000"/>
              <a:gd name="connsiteY11135" fmla="*/ 852916 h 6858079"/>
              <a:gd name="connsiteX11136" fmla="*/ 1516927 w 12192000"/>
              <a:gd name="connsiteY11136" fmla="*/ 810833 h 6858079"/>
              <a:gd name="connsiteX11137" fmla="*/ 1524332 w 12192000"/>
              <a:gd name="connsiteY11137" fmla="*/ 806795 h 6858079"/>
              <a:gd name="connsiteX11138" fmla="*/ 11548558 w 12192000"/>
              <a:gd name="connsiteY11138" fmla="*/ 805335 h 6858079"/>
              <a:gd name="connsiteX11139" fmla="*/ 11549290 w 12192000"/>
              <a:gd name="connsiteY11139" fmla="*/ 806436 h 6858079"/>
              <a:gd name="connsiteX11140" fmla="*/ 11558439 w 12192000"/>
              <a:gd name="connsiteY11140" fmla="*/ 815610 h 6858079"/>
              <a:gd name="connsiteX11141" fmla="*/ 11565027 w 12192000"/>
              <a:gd name="connsiteY11141" fmla="*/ 822949 h 6858079"/>
              <a:gd name="connsiteX11142" fmla="*/ 11563929 w 12192000"/>
              <a:gd name="connsiteY11142" fmla="*/ 823682 h 6858079"/>
              <a:gd name="connsiteX11143" fmla="*/ 11555512 w 12192000"/>
              <a:gd name="connsiteY11143" fmla="*/ 814876 h 6858079"/>
              <a:gd name="connsiteX11144" fmla="*/ 11548192 w 12192000"/>
              <a:gd name="connsiteY11144" fmla="*/ 807170 h 6858079"/>
              <a:gd name="connsiteX11145" fmla="*/ 11547826 w 12192000"/>
              <a:gd name="connsiteY11145" fmla="*/ 807170 h 6858079"/>
              <a:gd name="connsiteX11146" fmla="*/ 11535749 w 12192000"/>
              <a:gd name="connsiteY11146" fmla="*/ 809738 h 6858079"/>
              <a:gd name="connsiteX11147" fmla="*/ 11520378 w 12192000"/>
              <a:gd name="connsiteY11147" fmla="*/ 813408 h 6858079"/>
              <a:gd name="connsiteX11148" fmla="*/ 11520012 w 12192000"/>
              <a:gd name="connsiteY11148" fmla="*/ 813041 h 6858079"/>
              <a:gd name="connsiteX11149" fmla="*/ 11537213 w 12192000"/>
              <a:gd name="connsiteY11149" fmla="*/ 808271 h 6858079"/>
              <a:gd name="connsiteX11150" fmla="*/ 11548558 w 12192000"/>
              <a:gd name="connsiteY11150" fmla="*/ 805335 h 6858079"/>
              <a:gd name="connsiteX11151" fmla="*/ 11490070 w 12192000"/>
              <a:gd name="connsiteY11151" fmla="*/ 794523 h 6858079"/>
              <a:gd name="connsiteX11152" fmla="*/ 11490388 w 12192000"/>
              <a:gd name="connsiteY11152" fmla="*/ 795159 h 6858079"/>
              <a:gd name="connsiteX11153" fmla="*/ 11487844 w 12192000"/>
              <a:gd name="connsiteY11153" fmla="*/ 798020 h 6858079"/>
              <a:gd name="connsiteX11154" fmla="*/ 11486891 w 12192000"/>
              <a:gd name="connsiteY11154" fmla="*/ 797067 h 6858079"/>
              <a:gd name="connsiteX11155" fmla="*/ 11490070 w 12192000"/>
              <a:gd name="connsiteY11155" fmla="*/ 794523 h 6858079"/>
              <a:gd name="connsiteX11156" fmla="*/ 11640701 w 12192000"/>
              <a:gd name="connsiteY11156" fmla="*/ 793341 h 6858079"/>
              <a:gd name="connsiteX11157" fmla="*/ 11641738 w 12192000"/>
              <a:gd name="connsiteY11157" fmla="*/ 793341 h 6858079"/>
              <a:gd name="connsiteX11158" fmla="*/ 11638973 w 12192000"/>
              <a:gd name="connsiteY11158" fmla="*/ 817667 h 6858079"/>
              <a:gd name="connsiteX11159" fmla="*/ 11635860 w 12192000"/>
              <a:gd name="connsiteY11159" fmla="*/ 837274 h 6858079"/>
              <a:gd name="connsiteX11160" fmla="*/ 11634824 w 12192000"/>
              <a:gd name="connsiteY11160" fmla="*/ 837274 h 6858079"/>
              <a:gd name="connsiteX11161" fmla="*/ 11636898 w 12192000"/>
              <a:gd name="connsiteY11161" fmla="*/ 819483 h 6858079"/>
              <a:gd name="connsiteX11162" fmla="*/ 11640701 w 12192000"/>
              <a:gd name="connsiteY11162" fmla="*/ 793341 h 6858079"/>
              <a:gd name="connsiteX11163" fmla="*/ 10176664 w 12192000"/>
              <a:gd name="connsiteY11163" fmla="*/ 791857 h 6858079"/>
              <a:gd name="connsiteX11164" fmla="*/ 10178557 w 12192000"/>
              <a:gd name="connsiteY11164" fmla="*/ 792215 h 6858079"/>
              <a:gd name="connsiteX11165" fmla="*/ 10179314 w 12192000"/>
              <a:gd name="connsiteY11165" fmla="*/ 838869 h 6858079"/>
              <a:gd name="connsiteX11166" fmla="*/ 10179693 w 12192000"/>
              <a:gd name="connsiteY11166" fmla="*/ 889111 h 6858079"/>
              <a:gd name="connsiteX11167" fmla="*/ 10175149 w 12192000"/>
              <a:gd name="connsiteY11167" fmla="*/ 890547 h 6858079"/>
              <a:gd name="connsiteX11168" fmla="*/ 10174771 w 12192000"/>
              <a:gd name="connsiteY11168" fmla="*/ 844611 h 6858079"/>
              <a:gd name="connsiteX11169" fmla="*/ 10176664 w 12192000"/>
              <a:gd name="connsiteY11169" fmla="*/ 791857 h 6858079"/>
              <a:gd name="connsiteX11170" fmla="*/ 1505534 w 12192000"/>
              <a:gd name="connsiteY11170" fmla="*/ 790065 h 6858079"/>
              <a:gd name="connsiteX11171" fmla="*/ 1509734 w 12192000"/>
              <a:gd name="connsiteY11171" fmla="*/ 797407 h 6858079"/>
              <a:gd name="connsiteX11172" fmla="*/ 1317388 w 12192000"/>
              <a:gd name="connsiteY11172" fmla="*/ 835585 h 6858079"/>
              <a:gd name="connsiteX11173" fmla="*/ 857941 w 12192000"/>
              <a:gd name="connsiteY11173" fmla="*/ 833907 h 6858079"/>
              <a:gd name="connsiteX11174" fmla="*/ 858361 w 12192000"/>
              <a:gd name="connsiteY11174" fmla="*/ 828453 h 6858079"/>
              <a:gd name="connsiteX11175" fmla="*/ 1283371 w 12192000"/>
              <a:gd name="connsiteY11175" fmla="*/ 822999 h 6858079"/>
              <a:gd name="connsiteX11176" fmla="*/ 1393402 w 12192000"/>
              <a:gd name="connsiteY11176" fmla="*/ 828873 h 6858079"/>
              <a:gd name="connsiteX11177" fmla="*/ 1497555 w 12192000"/>
              <a:gd name="connsiteY11177" fmla="*/ 794051 h 6858079"/>
              <a:gd name="connsiteX11178" fmla="*/ 1505534 w 12192000"/>
              <a:gd name="connsiteY11178" fmla="*/ 790065 h 6858079"/>
              <a:gd name="connsiteX11179" fmla="*/ 11485995 w 12192000"/>
              <a:gd name="connsiteY11179" fmla="*/ 786618 h 6858079"/>
              <a:gd name="connsiteX11180" fmla="*/ 11486734 w 12192000"/>
              <a:gd name="connsiteY11180" fmla="*/ 787707 h 6858079"/>
              <a:gd name="connsiteX11181" fmla="*/ 11479338 w 12192000"/>
              <a:gd name="connsiteY11181" fmla="*/ 793523 h 6858079"/>
              <a:gd name="connsiteX11182" fmla="*/ 11473422 w 12192000"/>
              <a:gd name="connsiteY11182" fmla="*/ 798248 h 6858079"/>
              <a:gd name="connsiteX11183" fmla="*/ 11472683 w 12192000"/>
              <a:gd name="connsiteY11183" fmla="*/ 797158 h 6858079"/>
              <a:gd name="connsiteX11184" fmla="*/ 11485995 w 12192000"/>
              <a:gd name="connsiteY11184" fmla="*/ 786618 h 6858079"/>
              <a:gd name="connsiteX11185" fmla="*/ 12019016 w 12192000"/>
              <a:gd name="connsiteY11185" fmla="*/ 779671 h 6858079"/>
              <a:gd name="connsiteX11186" fmla="*/ 12016895 w 12192000"/>
              <a:gd name="connsiteY11186" fmla="*/ 932381 h 6858079"/>
              <a:gd name="connsiteX11187" fmla="*/ 12020712 w 12192000"/>
              <a:gd name="connsiteY11187" fmla="*/ 1108281 h 6858079"/>
              <a:gd name="connsiteX11188" fmla="*/ 12015198 w 12192000"/>
              <a:gd name="connsiteY11188" fmla="*/ 1108281 h 6858079"/>
              <a:gd name="connsiteX11189" fmla="*/ 12010957 w 12192000"/>
              <a:gd name="connsiteY11189" fmla="*/ 939382 h 6858079"/>
              <a:gd name="connsiteX11190" fmla="*/ 12014774 w 12192000"/>
              <a:gd name="connsiteY11190" fmla="*/ 857557 h 6858079"/>
              <a:gd name="connsiteX11191" fmla="*/ 12016895 w 12192000"/>
              <a:gd name="connsiteY11191" fmla="*/ 780109 h 6858079"/>
              <a:gd name="connsiteX11192" fmla="*/ 12019016 w 12192000"/>
              <a:gd name="connsiteY11192" fmla="*/ 779671 h 6858079"/>
              <a:gd name="connsiteX11193" fmla="*/ 10149883 w 12192000"/>
              <a:gd name="connsiteY11193" fmla="*/ 779536 h 6858079"/>
              <a:gd name="connsiteX11194" fmla="*/ 10053972 w 12192000"/>
              <a:gd name="connsiteY11194" fmla="*/ 837631 h 6858079"/>
              <a:gd name="connsiteX11195" fmla="*/ 9953013 w 12192000"/>
              <a:gd name="connsiteY11195" fmla="*/ 892117 h 6858079"/>
              <a:gd name="connsiteX11196" fmla="*/ 9857823 w 12192000"/>
              <a:gd name="connsiteY11196" fmla="*/ 944078 h 6858079"/>
              <a:gd name="connsiteX11197" fmla="*/ 9775614 w 12192000"/>
              <a:gd name="connsiteY11197" fmla="*/ 996760 h 6858079"/>
              <a:gd name="connsiteX11198" fmla="*/ 9817440 w 12192000"/>
              <a:gd name="connsiteY11198" fmla="*/ 1019131 h 6858079"/>
              <a:gd name="connsiteX11199" fmla="*/ 9864314 w 12192000"/>
              <a:gd name="connsiteY11199" fmla="*/ 1043309 h 6858079"/>
              <a:gd name="connsiteX11200" fmla="*/ 9962027 w 12192000"/>
              <a:gd name="connsiteY11200" fmla="*/ 1100321 h 6858079"/>
              <a:gd name="connsiteX11201" fmla="*/ 10154210 w 12192000"/>
              <a:gd name="connsiteY11201" fmla="*/ 1194499 h 6858079"/>
              <a:gd name="connsiteX11202" fmla="*/ 10152768 w 12192000"/>
              <a:gd name="connsiteY11202" fmla="*/ 1092383 h 6858079"/>
              <a:gd name="connsiteX11203" fmla="*/ 10153129 w 12192000"/>
              <a:gd name="connsiteY11203" fmla="*/ 1090578 h 6858079"/>
              <a:gd name="connsiteX11204" fmla="*/ 10153129 w 12192000"/>
              <a:gd name="connsiteY11204" fmla="*/ 1089135 h 6858079"/>
              <a:gd name="connsiteX11205" fmla="*/ 10157815 w 12192000"/>
              <a:gd name="connsiteY11205" fmla="*/ 1084804 h 6858079"/>
              <a:gd name="connsiteX11206" fmla="*/ 10160339 w 12192000"/>
              <a:gd name="connsiteY11206" fmla="*/ 1084084 h 6858079"/>
              <a:gd name="connsiteX11207" fmla="*/ 10308172 w 12192000"/>
              <a:gd name="connsiteY11207" fmla="*/ 1080114 h 6858079"/>
              <a:gd name="connsiteX11208" fmla="*/ 10308533 w 12192000"/>
              <a:gd name="connsiteY11208" fmla="*/ 1079753 h 6858079"/>
              <a:gd name="connsiteX11209" fmla="*/ 10341344 w 12192000"/>
              <a:gd name="connsiteY11209" fmla="*/ 1053412 h 6858079"/>
              <a:gd name="connsiteX11210" fmla="*/ 10350358 w 12192000"/>
              <a:gd name="connsiteY11210" fmla="*/ 1063154 h 6858079"/>
              <a:gd name="connsiteX11211" fmla="*/ 10334493 w 12192000"/>
              <a:gd name="connsiteY11211" fmla="*/ 1079393 h 6858079"/>
              <a:gd name="connsiteX11212" fmla="*/ 10348917 w 12192000"/>
              <a:gd name="connsiteY11212" fmla="*/ 1079393 h 6858079"/>
              <a:gd name="connsiteX11213" fmla="*/ 10378843 w 12192000"/>
              <a:gd name="connsiteY11213" fmla="*/ 1054134 h 6858079"/>
              <a:gd name="connsiteX11214" fmla="*/ 10391824 w 12192000"/>
              <a:gd name="connsiteY11214" fmla="*/ 1067846 h 6858079"/>
              <a:gd name="connsiteX11215" fmla="*/ 10377762 w 12192000"/>
              <a:gd name="connsiteY11215" fmla="*/ 1078671 h 6858079"/>
              <a:gd name="connsiteX11216" fmla="*/ 11045532 w 12192000"/>
              <a:gd name="connsiteY11216" fmla="*/ 1073980 h 6858079"/>
              <a:gd name="connsiteX11217" fmla="*/ 11048416 w 12192000"/>
              <a:gd name="connsiteY11217" fmla="*/ 1074341 h 6858079"/>
              <a:gd name="connsiteX11218" fmla="*/ 11046614 w 12192000"/>
              <a:gd name="connsiteY11218" fmla="*/ 908355 h 6858079"/>
              <a:gd name="connsiteX11219" fmla="*/ 10596265 w 12192000"/>
              <a:gd name="connsiteY11219" fmla="*/ 913045 h 6858079"/>
              <a:gd name="connsiteX11220" fmla="*/ 10159618 w 12192000"/>
              <a:gd name="connsiteY11220" fmla="*/ 911602 h 6858079"/>
              <a:gd name="connsiteX11221" fmla="*/ 10154210 w 12192000"/>
              <a:gd name="connsiteY11221" fmla="*/ 899334 h 6858079"/>
              <a:gd name="connsiteX11222" fmla="*/ 10149883 w 12192000"/>
              <a:gd name="connsiteY11222" fmla="*/ 779536 h 6858079"/>
              <a:gd name="connsiteX11223" fmla="*/ 2573748 w 12192000"/>
              <a:gd name="connsiteY11223" fmla="*/ 777387 h 6858079"/>
              <a:gd name="connsiteX11224" fmla="*/ 2573387 w 12192000"/>
              <a:gd name="connsiteY11224" fmla="*/ 784680 h 6858079"/>
              <a:gd name="connsiteX11225" fmla="*/ 2482545 w 12192000"/>
              <a:gd name="connsiteY11225" fmla="*/ 783912 h 6858079"/>
              <a:gd name="connsiteX11226" fmla="*/ 2482545 w 12192000"/>
              <a:gd name="connsiteY11226" fmla="*/ 781992 h 6858079"/>
              <a:gd name="connsiteX11227" fmla="*/ 2573748 w 12192000"/>
              <a:gd name="connsiteY11227" fmla="*/ 777387 h 6858079"/>
              <a:gd name="connsiteX11228" fmla="*/ 2591424 w 12192000"/>
              <a:gd name="connsiteY11228" fmla="*/ 777378 h 6858079"/>
              <a:gd name="connsiteX11229" fmla="*/ 2591791 w 12192000"/>
              <a:gd name="connsiteY11229" fmla="*/ 780744 h 6858079"/>
              <a:gd name="connsiteX11230" fmla="*/ 2588489 w 12192000"/>
              <a:gd name="connsiteY11230" fmla="*/ 781867 h 6858079"/>
              <a:gd name="connsiteX11231" fmla="*/ 2586654 w 12192000"/>
              <a:gd name="connsiteY11231" fmla="*/ 778500 h 6858079"/>
              <a:gd name="connsiteX11232" fmla="*/ 2591424 w 12192000"/>
              <a:gd name="connsiteY11232" fmla="*/ 777378 h 6858079"/>
              <a:gd name="connsiteX11233" fmla="*/ 2605678 w 12192000"/>
              <a:gd name="connsiteY11233" fmla="*/ 775810 h 6858079"/>
              <a:gd name="connsiteX11234" fmla="*/ 2610485 w 12192000"/>
              <a:gd name="connsiteY11234" fmla="*/ 776208 h 6858079"/>
              <a:gd name="connsiteX11235" fmla="*/ 2610485 w 12192000"/>
              <a:gd name="connsiteY11235" fmla="*/ 780580 h 6858079"/>
              <a:gd name="connsiteX11236" fmla="*/ 2604569 w 12192000"/>
              <a:gd name="connsiteY11236" fmla="*/ 780580 h 6858079"/>
              <a:gd name="connsiteX11237" fmla="*/ 2599391 w 12192000"/>
              <a:gd name="connsiteY11237" fmla="*/ 780184 h 6858079"/>
              <a:gd name="connsiteX11238" fmla="*/ 2599762 w 12192000"/>
              <a:gd name="connsiteY11238" fmla="*/ 776606 h 6858079"/>
              <a:gd name="connsiteX11239" fmla="*/ 11490423 w 12192000"/>
              <a:gd name="connsiteY11239" fmla="*/ 772668 h 6858079"/>
              <a:gd name="connsiteX11240" fmla="*/ 11491519 w 12192000"/>
              <a:gd name="connsiteY11240" fmla="*/ 773756 h 6858079"/>
              <a:gd name="connsiteX11241" fmla="*/ 11480560 w 12192000"/>
              <a:gd name="connsiteY11241" fmla="*/ 782097 h 6858079"/>
              <a:gd name="connsiteX11242" fmla="*/ 11467775 w 12192000"/>
              <a:gd name="connsiteY11242" fmla="*/ 791527 h 6858079"/>
              <a:gd name="connsiteX11243" fmla="*/ 11466679 w 12192000"/>
              <a:gd name="connsiteY11243" fmla="*/ 790439 h 6858079"/>
              <a:gd name="connsiteX11244" fmla="*/ 11490423 w 12192000"/>
              <a:gd name="connsiteY11244" fmla="*/ 772668 h 6858079"/>
              <a:gd name="connsiteX11245" fmla="*/ 10095100 w 12192000"/>
              <a:gd name="connsiteY11245" fmla="*/ 770186 h 6858079"/>
              <a:gd name="connsiteX11246" fmla="*/ 10096913 w 12192000"/>
              <a:gd name="connsiteY11246" fmla="*/ 775947 h 6858079"/>
              <a:gd name="connsiteX11247" fmla="*/ 10011352 w 12192000"/>
              <a:gd name="connsiteY11247" fmla="*/ 781347 h 6858079"/>
              <a:gd name="connsiteX11248" fmla="*/ 10011715 w 12192000"/>
              <a:gd name="connsiteY11248" fmla="*/ 779547 h 6858079"/>
              <a:gd name="connsiteX11249" fmla="*/ 10095100 w 12192000"/>
              <a:gd name="connsiteY11249" fmla="*/ 770186 h 6858079"/>
              <a:gd name="connsiteX11250" fmla="*/ 11493663 w 12192000"/>
              <a:gd name="connsiteY11250" fmla="*/ 762769 h 6858079"/>
              <a:gd name="connsiteX11251" fmla="*/ 11494728 w 12192000"/>
              <a:gd name="connsiteY11251" fmla="*/ 763870 h 6858079"/>
              <a:gd name="connsiteX11252" fmla="*/ 11467360 w 12192000"/>
              <a:gd name="connsiteY11252" fmla="*/ 785153 h 6858079"/>
              <a:gd name="connsiteX11253" fmla="*/ 11466293 w 12192000"/>
              <a:gd name="connsiteY11253" fmla="*/ 784053 h 6858079"/>
              <a:gd name="connsiteX11254" fmla="*/ 11493663 w 12192000"/>
              <a:gd name="connsiteY11254" fmla="*/ 762769 h 6858079"/>
              <a:gd name="connsiteX11255" fmla="*/ 11497133 w 12192000"/>
              <a:gd name="connsiteY11255" fmla="*/ 754817 h 6858079"/>
              <a:gd name="connsiteX11256" fmla="*/ 11497870 w 12192000"/>
              <a:gd name="connsiteY11256" fmla="*/ 755912 h 6858079"/>
              <a:gd name="connsiteX11257" fmla="*/ 11470974 w 12192000"/>
              <a:gd name="connsiteY11257" fmla="*/ 775619 h 6858079"/>
              <a:gd name="connsiteX11258" fmla="*/ 11469868 w 12192000"/>
              <a:gd name="connsiteY11258" fmla="*/ 774524 h 6858079"/>
              <a:gd name="connsiteX11259" fmla="*/ 11497133 w 12192000"/>
              <a:gd name="connsiteY11259" fmla="*/ 754817 h 6858079"/>
              <a:gd name="connsiteX11260" fmla="*/ 10162638 w 12192000"/>
              <a:gd name="connsiteY11260" fmla="*/ 754186 h 6858079"/>
              <a:gd name="connsiteX11261" fmla="*/ 10168272 w 12192000"/>
              <a:gd name="connsiteY11261" fmla="*/ 761133 h 6858079"/>
              <a:gd name="connsiteX11262" fmla="*/ 10172599 w 12192000"/>
              <a:gd name="connsiteY11262" fmla="*/ 769793 h 6858079"/>
              <a:gd name="connsiteX11263" fmla="*/ 10169354 w 12192000"/>
              <a:gd name="connsiteY11263" fmla="*/ 845930 h 6858079"/>
              <a:gd name="connsiteX11264" fmla="*/ 10168633 w 12192000"/>
              <a:gd name="connsiteY11264" fmla="*/ 896447 h 6858079"/>
              <a:gd name="connsiteX11265" fmla="*/ 10609246 w 12192000"/>
              <a:gd name="connsiteY11265" fmla="*/ 891395 h 6858079"/>
              <a:gd name="connsiteX11266" fmla="*/ 11050940 w 12192000"/>
              <a:gd name="connsiteY11266" fmla="*/ 885622 h 6858079"/>
              <a:gd name="connsiteX11267" fmla="*/ 11058873 w 12192000"/>
              <a:gd name="connsiteY11267" fmla="*/ 904385 h 6858079"/>
              <a:gd name="connsiteX11268" fmla="*/ 11068968 w 12192000"/>
              <a:gd name="connsiteY11268" fmla="*/ 1085166 h 6858079"/>
              <a:gd name="connsiteX11269" fmla="*/ 11053824 w 12192000"/>
              <a:gd name="connsiteY11269" fmla="*/ 1093826 h 6858079"/>
              <a:gd name="connsiteX11270" fmla="*/ 11044450 w 12192000"/>
              <a:gd name="connsiteY11270" fmla="*/ 1098517 h 6858079"/>
              <a:gd name="connsiteX11271" fmla="*/ 10595183 w 12192000"/>
              <a:gd name="connsiteY11271" fmla="*/ 1098517 h 6858079"/>
              <a:gd name="connsiteX11272" fmla="*/ 10345311 w 12192000"/>
              <a:gd name="connsiteY11272" fmla="*/ 1103208 h 6858079"/>
              <a:gd name="connsiteX11273" fmla="*/ 10311418 w 12192000"/>
              <a:gd name="connsiteY11273" fmla="*/ 1131353 h 6858079"/>
              <a:gd name="connsiteX11274" fmla="*/ 10303124 w 12192000"/>
              <a:gd name="connsiteY11274" fmla="*/ 1123054 h 6858079"/>
              <a:gd name="connsiteX11275" fmla="*/ 10321513 w 12192000"/>
              <a:gd name="connsiteY11275" fmla="*/ 1103208 h 6858079"/>
              <a:gd name="connsiteX11276" fmla="*/ 10302042 w 12192000"/>
              <a:gd name="connsiteY11276" fmla="*/ 1103208 h 6858079"/>
              <a:gd name="connsiteX11277" fmla="*/ 10278967 w 12192000"/>
              <a:gd name="connsiteY11277" fmla="*/ 1123415 h 6858079"/>
              <a:gd name="connsiteX11278" fmla="*/ 10270673 w 12192000"/>
              <a:gd name="connsiteY11278" fmla="*/ 1114754 h 6858079"/>
              <a:gd name="connsiteX11279" fmla="*/ 10281850 w 12192000"/>
              <a:gd name="connsiteY11279" fmla="*/ 1102847 h 6858079"/>
              <a:gd name="connsiteX11280" fmla="*/ 10164306 w 12192000"/>
              <a:gd name="connsiteY11280" fmla="*/ 1099600 h 6858079"/>
              <a:gd name="connsiteX11281" fmla="*/ 10174402 w 12192000"/>
              <a:gd name="connsiteY11281" fmla="*/ 1215429 h 6858079"/>
              <a:gd name="connsiteX11282" fmla="*/ 10155653 w 12192000"/>
              <a:gd name="connsiteY11282" fmla="*/ 1218676 h 6858079"/>
              <a:gd name="connsiteX11283" fmla="*/ 10046761 w 12192000"/>
              <a:gd name="connsiteY11283" fmla="*/ 1161664 h 6858079"/>
              <a:gd name="connsiteX11284" fmla="*/ 9932461 w 12192000"/>
              <a:gd name="connsiteY11284" fmla="*/ 1105373 h 6858079"/>
              <a:gd name="connsiteX11285" fmla="*/ 9827536 w 12192000"/>
              <a:gd name="connsiteY11285" fmla="*/ 1042587 h 6858079"/>
              <a:gd name="connsiteX11286" fmla="*/ 9764077 w 12192000"/>
              <a:gd name="connsiteY11286" fmla="*/ 1000007 h 6858079"/>
              <a:gd name="connsiteX11287" fmla="*/ 9765879 w 12192000"/>
              <a:gd name="connsiteY11287" fmla="*/ 992791 h 6858079"/>
              <a:gd name="connsiteX11288" fmla="*/ 9841237 w 12192000"/>
              <a:gd name="connsiteY11288" fmla="*/ 934335 h 6858079"/>
              <a:gd name="connsiteX11289" fmla="*/ 9943279 w 12192000"/>
              <a:gd name="connsiteY11289" fmla="*/ 874436 h 6858079"/>
              <a:gd name="connsiteX11290" fmla="*/ 10053972 w 12192000"/>
              <a:gd name="connsiteY11290" fmla="*/ 812733 h 6858079"/>
              <a:gd name="connsiteX11291" fmla="*/ 10152407 w 12192000"/>
              <a:gd name="connsiteY11291" fmla="*/ 754277 h 6858079"/>
              <a:gd name="connsiteX11292" fmla="*/ 10162638 w 12192000"/>
              <a:gd name="connsiteY11292" fmla="*/ 754186 h 6858079"/>
              <a:gd name="connsiteX11293" fmla="*/ 11503532 w 12192000"/>
              <a:gd name="connsiteY11293" fmla="*/ 745278 h 6858079"/>
              <a:gd name="connsiteX11294" fmla="*/ 11504615 w 12192000"/>
              <a:gd name="connsiteY11294" fmla="*/ 746379 h 6858079"/>
              <a:gd name="connsiteX11295" fmla="*/ 11471796 w 12192000"/>
              <a:gd name="connsiteY11295" fmla="*/ 767662 h 6858079"/>
              <a:gd name="connsiteX11296" fmla="*/ 11471075 w 12192000"/>
              <a:gd name="connsiteY11296" fmla="*/ 766194 h 6858079"/>
              <a:gd name="connsiteX11297" fmla="*/ 11503532 w 12192000"/>
              <a:gd name="connsiteY11297" fmla="*/ 745278 h 6858079"/>
              <a:gd name="connsiteX11298" fmla="*/ 10135231 w 12192000"/>
              <a:gd name="connsiteY11298" fmla="*/ 736415 h 6858079"/>
              <a:gd name="connsiteX11299" fmla="*/ 10138123 w 12192000"/>
              <a:gd name="connsiteY11299" fmla="*/ 740301 h 6858079"/>
              <a:gd name="connsiteX11300" fmla="*/ 10043441 w 12192000"/>
              <a:gd name="connsiteY11300" fmla="*/ 771749 h 6858079"/>
              <a:gd name="connsiteX11301" fmla="*/ 9959237 w 12192000"/>
              <a:gd name="connsiteY11301" fmla="*/ 759028 h 6858079"/>
              <a:gd name="connsiteX11302" fmla="*/ 9960684 w 12192000"/>
              <a:gd name="connsiteY11302" fmla="*/ 756555 h 6858079"/>
              <a:gd name="connsiteX11303" fmla="*/ 10043801 w 12192000"/>
              <a:gd name="connsiteY11303" fmla="*/ 766096 h 6858079"/>
              <a:gd name="connsiteX11304" fmla="*/ 10096563 w 12192000"/>
              <a:gd name="connsiteY11304" fmla="*/ 756555 h 6858079"/>
              <a:gd name="connsiteX11305" fmla="*/ 10135231 w 12192000"/>
              <a:gd name="connsiteY11305" fmla="*/ 736415 h 6858079"/>
              <a:gd name="connsiteX11306" fmla="*/ 11508330 w 12192000"/>
              <a:gd name="connsiteY11306" fmla="*/ 735722 h 6858079"/>
              <a:gd name="connsiteX11307" fmla="*/ 11509395 w 12192000"/>
              <a:gd name="connsiteY11307" fmla="*/ 737125 h 6858079"/>
              <a:gd name="connsiteX11308" fmla="*/ 11475664 w 12192000"/>
              <a:gd name="connsiteY11308" fmla="*/ 758521 h 6858079"/>
              <a:gd name="connsiteX11309" fmla="*/ 11474599 w 12192000"/>
              <a:gd name="connsiteY11309" fmla="*/ 757118 h 6858079"/>
              <a:gd name="connsiteX11310" fmla="*/ 11508330 w 12192000"/>
              <a:gd name="connsiteY11310" fmla="*/ 735722 h 6858079"/>
              <a:gd name="connsiteX11311" fmla="*/ 2611674 w 12192000"/>
              <a:gd name="connsiteY11311" fmla="*/ 731720 h 6858079"/>
              <a:gd name="connsiteX11312" fmla="*/ 2615492 w 12192000"/>
              <a:gd name="connsiteY11312" fmla="*/ 732757 h 6858079"/>
              <a:gd name="connsiteX11313" fmla="*/ 2612056 w 12192000"/>
              <a:gd name="connsiteY11313" fmla="*/ 742436 h 6858079"/>
              <a:gd name="connsiteX11314" fmla="*/ 2608241 w 12192000"/>
              <a:gd name="connsiteY11314" fmla="*/ 740363 h 6858079"/>
              <a:gd name="connsiteX11315" fmla="*/ 2611674 w 12192000"/>
              <a:gd name="connsiteY11315" fmla="*/ 731720 h 6858079"/>
              <a:gd name="connsiteX11316" fmla="*/ 11515032 w 12192000"/>
              <a:gd name="connsiteY11316" fmla="*/ 727774 h 6858079"/>
              <a:gd name="connsiteX11317" fmla="*/ 11515749 w 12192000"/>
              <a:gd name="connsiteY11317" fmla="*/ 728480 h 6858079"/>
              <a:gd name="connsiteX11318" fmla="*/ 11499614 w 12192000"/>
              <a:gd name="connsiteY11318" fmla="*/ 738020 h 6858079"/>
              <a:gd name="connsiteX11319" fmla="*/ 11481329 w 12192000"/>
              <a:gd name="connsiteY11319" fmla="*/ 748974 h 6858079"/>
              <a:gd name="connsiteX11320" fmla="*/ 11480611 w 12192000"/>
              <a:gd name="connsiteY11320" fmla="*/ 747561 h 6858079"/>
              <a:gd name="connsiteX11321" fmla="*/ 11497104 w 12192000"/>
              <a:gd name="connsiteY11321" fmla="*/ 737668 h 6858079"/>
              <a:gd name="connsiteX11322" fmla="*/ 11515032 w 12192000"/>
              <a:gd name="connsiteY11322" fmla="*/ 727774 h 6858079"/>
              <a:gd name="connsiteX11323" fmla="*/ 2602120 w 12192000"/>
              <a:gd name="connsiteY11323" fmla="*/ 724241 h 6858079"/>
              <a:gd name="connsiteX11324" fmla="*/ 2606007 w 12192000"/>
              <a:gd name="connsiteY11324" fmla="*/ 725325 h 6858079"/>
              <a:gd name="connsiteX11325" fmla="*/ 2593640 w 12192000"/>
              <a:gd name="connsiteY11325" fmla="*/ 749538 h 6858079"/>
              <a:gd name="connsiteX11326" fmla="*/ 2589400 w 12192000"/>
              <a:gd name="connsiteY11326" fmla="*/ 747008 h 6858079"/>
              <a:gd name="connsiteX11327" fmla="*/ 2602120 w 12192000"/>
              <a:gd name="connsiteY11327" fmla="*/ 724241 h 6858079"/>
              <a:gd name="connsiteX11328" fmla="*/ 2592281 w 12192000"/>
              <a:gd name="connsiteY11328" fmla="*/ 721575 h 6858079"/>
              <a:gd name="connsiteX11329" fmla="*/ 2594850 w 12192000"/>
              <a:gd name="connsiteY11329" fmla="*/ 722301 h 6858079"/>
              <a:gd name="connsiteX11330" fmla="*/ 2581273 w 12192000"/>
              <a:gd name="connsiteY11330" fmla="*/ 750248 h 6858079"/>
              <a:gd name="connsiteX11331" fmla="*/ 2577603 w 12192000"/>
              <a:gd name="connsiteY11331" fmla="*/ 748070 h 6858079"/>
              <a:gd name="connsiteX11332" fmla="*/ 2592281 w 12192000"/>
              <a:gd name="connsiteY11332" fmla="*/ 721575 h 6858079"/>
              <a:gd name="connsiteX11333" fmla="*/ 2580766 w 12192000"/>
              <a:gd name="connsiteY11333" fmla="*/ 721180 h 6858079"/>
              <a:gd name="connsiteX11334" fmla="*/ 2583347 w 12192000"/>
              <a:gd name="connsiteY11334" fmla="*/ 722601 h 6858079"/>
              <a:gd name="connsiteX11335" fmla="*/ 2563435 w 12192000"/>
              <a:gd name="connsiteY11335" fmla="*/ 754557 h 6858079"/>
              <a:gd name="connsiteX11336" fmla="*/ 2560118 w 12192000"/>
              <a:gd name="connsiteY11336" fmla="*/ 751716 h 6858079"/>
              <a:gd name="connsiteX11337" fmla="*/ 2571546 w 12192000"/>
              <a:gd name="connsiteY11337" fmla="*/ 735738 h 6858079"/>
              <a:gd name="connsiteX11338" fmla="*/ 2580766 w 12192000"/>
              <a:gd name="connsiteY11338" fmla="*/ 721180 h 6858079"/>
              <a:gd name="connsiteX11339" fmla="*/ 11519791 w 12192000"/>
              <a:gd name="connsiteY11339" fmla="*/ 716652 h 6858079"/>
              <a:gd name="connsiteX11340" fmla="*/ 11520152 w 12192000"/>
              <a:gd name="connsiteY11340" fmla="*/ 717013 h 6858079"/>
              <a:gd name="connsiteX11341" fmla="*/ 11503889 w 12192000"/>
              <a:gd name="connsiteY11341" fmla="*/ 727854 h 6858079"/>
              <a:gd name="connsiteX11342" fmla="*/ 11483291 w 12192000"/>
              <a:gd name="connsiteY11342" fmla="*/ 739418 h 6858079"/>
              <a:gd name="connsiteX11343" fmla="*/ 11482568 w 12192000"/>
              <a:gd name="connsiteY11343" fmla="*/ 737612 h 6858079"/>
              <a:gd name="connsiteX11344" fmla="*/ 11519791 w 12192000"/>
              <a:gd name="connsiteY11344" fmla="*/ 716652 h 6858079"/>
              <a:gd name="connsiteX11345" fmla="*/ 9399758 w 12192000"/>
              <a:gd name="connsiteY11345" fmla="*/ 716519 h 6858079"/>
              <a:gd name="connsiteX11346" fmla="*/ 9401549 w 12192000"/>
              <a:gd name="connsiteY11346" fmla="*/ 717946 h 6858079"/>
              <a:gd name="connsiteX11347" fmla="*/ 9386147 w 12192000"/>
              <a:gd name="connsiteY11347" fmla="*/ 733638 h 6858079"/>
              <a:gd name="connsiteX11348" fmla="*/ 9367519 w 12192000"/>
              <a:gd name="connsiteY11348" fmla="*/ 752898 h 6858079"/>
              <a:gd name="connsiteX11349" fmla="*/ 9365370 w 12192000"/>
              <a:gd name="connsiteY11349" fmla="*/ 753611 h 6858079"/>
              <a:gd name="connsiteX11350" fmla="*/ 9364295 w 12192000"/>
              <a:gd name="connsiteY11350" fmla="*/ 753254 h 6858079"/>
              <a:gd name="connsiteX11351" fmla="*/ 9348176 w 12192000"/>
              <a:gd name="connsiteY11351" fmla="*/ 741484 h 6858079"/>
              <a:gd name="connsiteX11352" fmla="*/ 9337429 w 12192000"/>
              <a:gd name="connsiteY11352" fmla="*/ 731854 h 6858079"/>
              <a:gd name="connsiteX11353" fmla="*/ 9338146 w 12192000"/>
              <a:gd name="connsiteY11353" fmla="*/ 731498 h 6858079"/>
              <a:gd name="connsiteX11354" fmla="*/ 9352832 w 12192000"/>
              <a:gd name="connsiteY11354" fmla="*/ 740058 h 6858079"/>
              <a:gd name="connsiteX11355" fmla="*/ 9365728 w 12192000"/>
              <a:gd name="connsiteY11355" fmla="*/ 748974 h 6858079"/>
              <a:gd name="connsiteX11356" fmla="*/ 9381848 w 12192000"/>
              <a:gd name="connsiteY11356" fmla="*/ 732569 h 6858079"/>
              <a:gd name="connsiteX11357" fmla="*/ 9399758 w 12192000"/>
              <a:gd name="connsiteY11357" fmla="*/ 716519 h 6858079"/>
              <a:gd name="connsiteX11358" fmla="*/ 2570832 w 12192000"/>
              <a:gd name="connsiteY11358" fmla="*/ 713654 h 6858079"/>
              <a:gd name="connsiteX11359" fmla="*/ 2571544 w 12192000"/>
              <a:gd name="connsiteY11359" fmla="*/ 716490 h 6858079"/>
              <a:gd name="connsiteX11360" fmla="*/ 2553404 w 12192000"/>
              <a:gd name="connsiteY11360" fmla="*/ 746011 h 6858079"/>
              <a:gd name="connsiteX11361" fmla="*/ 2548425 w 12192000"/>
              <a:gd name="connsiteY11361" fmla="*/ 743131 h 6858079"/>
              <a:gd name="connsiteX11362" fmla="*/ 2567987 w 12192000"/>
              <a:gd name="connsiteY11362" fmla="*/ 714329 h 6858079"/>
              <a:gd name="connsiteX11363" fmla="*/ 2570832 w 12192000"/>
              <a:gd name="connsiteY11363" fmla="*/ 713654 h 6858079"/>
              <a:gd name="connsiteX11364" fmla="*/ 11518189 w 12192000"/>
              <a:gd name="connsiteY11364" fmla="*/ 711882 h 6858079"/>
              <a:gd name="connsiteX11365" fmla="*/ 11518552 w 12192000"/>
              <a:gd name="connsiteY11365" fmla="*/ 712607 h 6858079"/>
              <a:gd name="connsiteX11366" fmla="*/ 11486121 w 12192000"/>
              <a:gd name="connsiteY11366" fmla="*/ 731103 h 6858079"/>
              <a:gd name="connsiteX11367" fmla="*/ 11485029 w 12192000"/>
              <a:gd name="connsiteY11367" fmla="*/ 730015 h 6858079"/>
              <a:gd name="connsiteX11368" fmla="*/ 11518189 w 12192000"/>
              <a:gd name="connsiteY11368" fmla="*/ 711882 h 6858079"/>
              <a:gd name="connsiteX11369" fmla="*/ 11712824 w 12192000"/>
              <a:gd name="connsiteY11369" fmla="*/ 711467 h 6858079"/>
              <a:gd name="connsiteX11370" fmla="*/ 11712048 w 12192000"/>
              <a:gd name="connsiteY11370" fmla="*/ 715156 h 6858079"/>
              <a:gd name="connsiteX11371" fmla="*/ 11690494 w 12192000"/>
              <a:gd name="connsiteY11371" fmla="*/ 728301 h 6858079"/>
              <a:gd name="connsiteX11372" fmla="*/ 11690140 w 12192000"/>
              <a:gd name="connsiteY11372" fmla="*/ 727589 h 6858079"/>
              <a:gd name="connsiteX11373" fmla="*/ 11704628 w 12192000"/>
              <a:gd name="connsiteY11373" fmla="*/ 718709 h 6858079"/>
              <a:gd name="connsiteX11374" fmla="*/ 9420035 w 12192000"/>
              <a:gd name="connsiteY11374" fmla="*/ 710171 h 6858079"/>
              <a:gd name="connsiteX11375" fmla="*/ 9421849 w 12192000"/>
              <a:gd name="connsiteY11375" fmla="*/ 711624 h 6858079"/>
              <a:gd name="connsiteX11376" fmla="*/ 9368901 w 12192000"/>
              <a:gd name="connsiteY11376" fmla="*/ 767189 h 6858079"/>
              <a:gd name="connsiteX11377" fmla="*/ 9367088 w 12192000"/>
              <a:gd name="connsiteY11377" fmla="*/ 767915 h 6858079"/>
              <a:gd name="connsiteX11378" fmla="*/ 9364912 w 12192000"/>
              <a:gd name="connsiteY11378" fmla="*/ 767189 h 6858079"/>
              <a:gd name="connsiteX11379" fmla="*/ 9339527 w 12192000"/>
              <a:gd name="connsiteY11379" fmla="*/ 746488 h 6858079"/>
              <a:gd name="connsiteX11380" fmla="*/ 9320306 w 12192000"/>
              <a:gd name="connsiteY11380" fmla="*/ 728330 h 6858079"/>
              <a:gd name="connsiteX11381" fmla="*/ 9321757 w 12192000"/>
              <a:gd name="connsiteY11381" fmla="*/ 727604 h 6858079"/>
              <a:gd name="connsiteX11382" fmla="*/ 9347505 w 12192000"/>
              <a:gd name="connsiteY11382" fmla="*/ 746852 h 6858079"/>
              <a:gd name="connsiteX11383" fmla="*/ 9367088 w 12192000"/>
              <a:gd name="connsiteY11383" fmla="*/ 763195 h 6858079"/>
              <a:gd name="connsiteX11384" fmla="*/ 9420035 w 12192000"/>
              <a:gd name="connsiteY11384" fmla="*/ 710171 h 6858079"/>
              <a:gd name="connsiteX11385" fmla="*/ 9427649 w 12192000"/>
              <a:gd name="connsiteY11385" fmla="*/ 708933 h 6858079"/>
              <a:gd name="connsiteX11386" fmla="*/ 9429808 w 12192000"/>
              <a:gd name="connsiteY11386" fmla="*/ 710730 h 6858079"/>
              <a:gd name="connsiteX11387" fmla="*/ 9403185 w 12192000"/>
              <a:gd name="connsiteY11387" fmla="*/ 744144 h 6858079"/>
              <a:gd name="connsiteX11388" fmla="*/ 9385196 w 12192000"/>
              <a:gd name="connsiteY11388" fmla="*/ 763906 h 6858079"/>
              <a:gd name="connsiteX11389" fmla="*/ 9371885 w 12192000"/>
              <a:gd name="connsiteY11389" fmla="*/ 779356 h 6858079"/>
              <a:gd name="connsiteX11390" fmla="*/ 9370446 w 12192000"/>
              <a:gd name="connsiteY11390" fmla="*/ 780793 h 6858079"/>
              <a:gd name="connsiteX11391" fmla="*/ 9367208 w 12192000"/>
              <a:gd name="connsiteY11391" fmla="*/ 781152 h 6858079"/>
              <a:gd name="connsiteX11392" fmla="*/ 9330151 w 12192000"/>
              <a:gd name="connsiteY11392" fmla="*/ 750252 h 6858079"/>
              <a:gd name="connsiteX11393" fmla="*/ 9302090 w 12192000"/>
              <a:gd name="connsiteY11393" fmla="*/ 725461 h 6858079"/>
              <a:gd name="connsiteX11394" fmla="*/ 9302809 w 12192000"/>
              <a:gd name="connsiteY11394" fmla="*/ 725101 h 6858079"/>
              <a:gd name="connsiteX11395" fmla="*/ 9339506 w 12192000"/>
              <a:gd name="connsiteY11395" fmla="*/ 753127 h 6858079"/>
              <a:gd name="connsiteX11396" fmla="*/ 9368287 w 12192000"/>
              <a:gd name="connsiteY11396" fmla="*/ 776841 h 6858079"/>
              <a:gd name="connsiteX11397" fmla="*/ 9376562 w 12192000"/>
              <a:gd name="connsiteY11397" fmla="*/ 766780 h 6858079"/>
              <a:gd name="connsiteX11398" fmla="*/ 9393831 w 12192000"/>
              <a:gd name="connsiteY11398" fmla="*/ 747737 h 6858079"/>
              <a:gd name="connsiteX11399" fmla="*/ 9427649 w 12192000"/>
              <a:gd name="connsiteY11399" fmla="*/ 708933 h 6858079"/>
              <a:gd name="connsiteX11400" fmla="*/ 2918165 w 12192000"/>
              <a:gd name="connsiteY11400" fmla="*/ 708695 h 6858079"/>
              <a:gd name="connsiteX11401" fmla="*/ 2923005 w 12192000"/>
              <a:gd name="connsiteY11401" fmla="*/ 708695 h 6858079"/>
              <a:gd name="connsiteX11402" fmla="*/ 2923349 w 12192000"/>
              <a:gd name="connsiteY11402" fmla="*/ 736103 h 6858079"/>
              <a:gd name="connsiteX11403" fmla="*/ 2917818 w 12192000"/>
              <a:gd name="connsiteY11403" fmla="*/ 736463 h 6858079"/>
              <a:gd name="connsiteX11404" fmla="*/ 2918165 w 12192000"/>
              <a:gd name="connsiteY11404" fmla="*/ 708695 h 6858079"/>
              <a:gd name="connsiteX11405" fmla="*/ 11458664 w 12192000"/>
              <a:gd name="connsiteY11405" fmla="*/ 705523 h 6858079"/>
              <a:gd name="connsiteX11406" fmla="*/ 11463821 w 12192000"/>
              <a:gd name="connsiteY11406" fmla="*/ 713540 h 6858079"/>
              <a:gd name="connsiteX11407" fmla="*/ 11469322 w 12192000"/>
              <a:gd name="connsiteY11407" fmla="*/ 719736 h 6858079"/>
              <a:gd name="connsiteX11408" fmla="*/ 11467947 w 12192000"/>
              <a:gd name="connsiteY11408" fmla="*/ 721193 h 6858079"/>
              <a:gd name="connsiteX11409" fmla="*/ 11462789 w 12192000"/>
              <a:gd name="connsiteY11409" fmla="*/ 714269 h 6858079"/>
              <a:gd name="connsiteX11410" fmla="*/ 11457977 w 12192000"/>
              <a:gd name="connsiteY11410" fmla="*/ 706252 h 6858079"/>
              <a:gd name="connsiteX11411" fmla="*/ 11458664 w 12192000"/>
              <a:gd name="connsiteY11411" fmla="*/ 705523 h 6858079"/>
              <a:gd name="connsiteX11412" fmla="*/ 11518178 w 12192000"/>
              <a:gd name="connsiteY11412" fmla="*/ 703942 h 6858079"/>
              <a:gd name="connsiteX11413" fmla="*/ 11518545 w 12192000"/>
              <a:gd name="connsiteY11413" fmla="*/ 704686 h 6858079"/>
              <a:gd name="connsiteX11414" fmla="*/ 11492492 w 12192000"/>
              <a:gd name="connsiteY11414" fmla="*/ 719943 h 6858079"/>
              <a:gd name="connsiteX11415" fmla="*/ 11491758 w 12192000"/>
              <a:gd name="connsiteY11415" fmla="*/ 718827 h 6858079"/>
              <a:gd name="connsiteX11416" fmla="*/ 11518178 w 12192000"/>
              <a:gd name="connsiteY11416" fmla="*/ 703942 h 6858079"/>
              <a:gd name="connsiteX11417" fmla="*/ 11714502 w 12192000"/>
              <a:gd name="connsiteY11417" fmla="*/ 703495 h 6858079"/>
              <a:gd name="connsiteX11418" fmla="*/ 11714477 w 12192000"/>
              <a:gd name="connsiteY11418" fmla="*/ 710006 h 6858079"/>
              <a:gd name="connsiteX11419" fmla="*/ 11712824 w 12192000"/>
              <a:gd name="connsiteY11419" fmla="*/ 711467 h 6858079"/>
              <a:gd name="connsiteX11420" fmla="*/ 11711848 w 12192000"/>
              <a:gd name="connsiteY11420" fmla="*/ 702713 h 6858079"/>
              <a:gd name="connsiteX11421" fmla="*/ 11710059 w 12192000"/>
              <a:gd name="connsiteY11421" fmla="*/ 711886 h 6858079"/>
              <a:gd name="connsiteX11422" fmla="*/ 11705409 w 12192000"/>
              <a:gd name="connsiteY11422" fmla="*/ 716657 h 6858079"/>
              <a:gd name="connsiteX11423" fmla="*/ 11700758 w 12192000"/>
              <a:gd name="connsiteY11423" fmla="*/ 720326 h 6858079"/>
              <a:gd name="connsiteX11424" fmla="*/ 11699685 w 12192000"/>
              <a:gd name="connsiteY11424" fmla="*/ 719592 h 6858079"/>
              <a:gd name="connsiteX11425" fmla="*/ 11705409 w 12192000"/>
              <a:gd name="connsiteY11425" fmla="*/ 714455 h 6858079"/>
              <a:gd name="connsiteX11426" fmla="*/ 11710418 w 12192000"/>
              <a:gd name="connsiteY11426" fmla="*/ 703446 h 6858079"/>
              <a:gd name="connsiteX11427" fmla="*/ 11711848 w 12192000"/>
              <a:gd name="connsiteY11427" fmla="*/ 702713 h 6858079"/>
              <a:gd name="connsiteX11428" fmla="*/ 2559932 w 12192000"/>
              <a:gd name="connsiteY11428" fmla="*/ 701953 h 6858079"/>
              <a:gd name="connsiteX11429" fmla="*/ 2563921 w 12192000"/>
              <a:gd name="connsiteY11429" fmla="*/ 703027 h 6858079"/>
              <a:gd name="connsiteX11430" fmla="*/ 2548327 w 12192000"/>
              <a:gd name="connsiteY11430" fmla="*/ 725582 h 6858079"/>
              <a:gd name="connsiteX11431" fmla="*/ 2532371 w 12192000"/>
              <a:gd name="connsiteY11431" fmla="*/ 749572 h 6858079"/>
              <a:gd name="connsiteX11432" fmla="*/ 2526568 w 12192000"/>
              <a:gd name="connsiteY11432" fmla="*/ 744917 h 6858079"/>
              <a:gd name="connsiteX11433" fmla="*/ 2543249 w 12192000"/>
              <a:gd name="connsiteY11433" fmla="*/ 722360 h 6858079"/>
              <a:gd name="connsiteX11434" fmla="*/ 2559932 w 12192000"/>
              <a:gd name="connsiteY11434" fmla="*/ 701953 h 6858079"/>
              <a:gd name="connsiteX11435" fmla="*/ 11519794 w 12192000"/>
              <a:gd name="connsiteY11435" fmla="*/ 697578 h 6858079"/>
              <a:gd name="connsiteX11436" fmla="*/ 11520515 w 12192000"/>
              <a:gd name="connsiteY11436" fmla="*/ 697948 h 6858079"/>
              <a:gd name="connsiteX11437" fmla="*/ 11510424 w 12192000"/>
              <a:gd name="connsiteY11437" fmla="*/ 704235 h 6858079"/>
              <a:gd name="connsiteX11438" fmla="*/ 11495646 w 12192000"/>
              <a:gd name="connsiteY11438" fmla="*/ 712371 h 6858079"/>
              <a:gd name="connsiteX11439" fmla="*/ 11494925 w 12192000"/>
              <a:gd name="connsiteY11439" fmla="*/ 710891 h 6858079"/>
              <a:gd name="connsiteX11440" fmla="*/ 11519794 w 12192000"/>
              <a:gd name="connsiteY11440" fmla="*/ 697578 h 6858079"/>
              <a:gd name="connsiteX11441" fmla="*/ 10165839 w 12192000"/>
              <a:gd name="connsiteY11441" fmla="*/ 697115 h 6858079"/>
              <a:gd name="connsiteX11442" fmla="*/ 10166019 w 12192000"/>
              <a:gd name="connsiteY11442" fmla="*/ 701570 h 6858079"/>
              <a:gd name="connsiteX11443" fmla="*/ 10033317 w 12192000"/>
              <a:gd name="connsiteY11443" fmla="*/ 760233 h 6858079"/>
              <a:gd name="connsiteX11444" fmla="*/ 9913993 w 12192000"/>
              <a:gd name="connsiteY11444" fmla="*/ 713086 h 6858079"/>
              <a:gd name="connsiteX11445" fmla="*/ 9916524 w 12192000"/>
              <a:gd name="connsiteY11445" fmla="*/ 711647 h 6858079"/>
              <a:gd name="connsiteX11446" fmla="*/ 10161319 w 12192000"/>
              <a:gd name="connsiteY11446" fmla="*/ 697251 h 6858079"/>
              <a:gd name="connsiteX11447" fmla="*/ 10165839 w 12192000"/>
              <a:gd name="connsiteY11447" fmla="*/ 697115 h 6858079"/>
              <a:gd name="connsiteX11448" fmla="*/ 11715935 w 12192000"/>
              <a:gd name="connsiteY11448" fmla="*/ 696684 h 6858079"/>
              <a:gd name="connsiteX11449" fmla="*/ 11714502 w 12192000"/>
              <a:gd name="connsiteY11449" fmla="*/ 703495 h 6858079"/>
              <a:gd name="connsiteX11450" fmla="*/ 11714522 w 12192000"/>
              <a:gd name="connsiteY11450" fmla="*/ 698105 h 6858079"/>
              <a:gd name="connsiteX11451" fmla="*/ 11715935 w 12192000"/>
              <a:gd name="connsiteY11451" fmla="*/ 696684 h 6858079"/>
              <a:gd name="connsiteX11452" fmla="*/ 9998599 w 12192000"/>
              <a:gd name="connsiteY11452" fmla="*/ 695094 h 6858079"/>
              <a:gd name="connsiteX11453" fmla="*/ 10001581 w 12192000"/>
              <a:gd name="connsiteY11453" fmla="*/ 698531 h 6858079"/>
              <a:gd name="connsiteX11454" fmla="*/ 10000113 w 12192000"/>
              <a:gd name="connsiteY11454" fmla="*/ 704556 h 6858079"/>
              <a:gd name="connsiteX11455" fmla="*/ 9994242 w 12192000"/>
              <a:gd name="connsiteY11455" fmla="*/ 701920 h 6858079"/>
              <a:gd name="connsiteX11456" fmla="*/ 9995343 w 12192000"/>
              <a:gd name="connsiteY11456" fmla="*/ 698154 h 6858079"/>
              <a:gd name="connsiteX11457" fmla="*/ 9998599 w 12192000"/>
              <a:gd name="connsiteY11457" fmla="*/ 695094 h 6858079"/>
              <a:gd name="connsiteX11458" fmla="*/ 11719781 w 12192000"/>
              <a:gd name="connsiteY11458" fmla="*/ 693518 h 6858079"/>
              <a:gd name="connsiteX11459" fmla="*/ 11726286 w 12192000"/>
              <a:gd name="connsiteY11459" fmla="*/ 704896 h 6858079"/>
              <a:gd name="connsiteX11460" fmla="*/ 11720865 w 12192000"/>
              <a:gd name="connsiteY11460" fmla="*/ 716545 h 6858079"/>
              <a:gd name="connsiteX11461" fmla="*/ 11703880 w 12192000"/>
              <a:gd name="connsiteY11461" fmla="*/ 728778 h 6858079"/>
              <a:gd name="connsiteX11462" fmla="*/ 11683281 w 12192000"/>
              <a:gd name="connsiteY11462" fmla="*/ 741012 h 6858079"/>
              <a:gd name="connsiteX11463" fmla="*/ 11682559 w 12192000"/>
              <a:gd name="connsiteY11463" fmla="*/ 739933 h 6858079"/>
              <a:gd name="connsiteX11464" fmla="*/ 11709662 w 12192000"/>
              <a:gd name="connsiteY11464" fmla="*/ 722661 h 6858079"/>
              <a:gd name="connsiteX11465" fmla="*/ 11723034 w 12192000"/>
              <a:gd name="connsiteY11465" fmla="*/ 711508 h 6858079"/>
              <a:gd name="connsiteX11466" fmla="*/ 11718696 w 12192000"/>
              <a:gd name="connsiteY11466" fmla="*/ 694957 h 6858079"/>
              <a:gd name="connsiteX11467" fmla="*/ 11456042 w 12192000"/>
              <a:gd name="connsiteY11467" fmla="*/ 692809 h 6858079"/>
              <a:gd name="connsiteX11468" fmla="*/ 11457113 w 12192000"/>
              <a:gd name="connsiteY11468" fmla="*/ 692809 h 6858079"/>
              <a:gd name="connsiteX11469" fmla="*/ 11463895 w 12192000"/>
              <a:gd name="connsiteY11469" fmla="*/ 705769 h 6858079"/>
              <a:gd name="connsiteX11470" fmla="*/ 11472463 w 12192000"/>
              <a:gd name="connsiteY11470" fmla="*/ 716878 h 6858079"/>
              <a:gd name="connsiteX11471" fmla="*/ 11471035 w 12192000"/>
              <a:gd name="connsiteY11471" fmla="*/ 718359 h 6858079"/>
              <a:gd name="connsiteX11472" fmla="*/ 11461754 w 12192000"/>
              <a:gd name="connsiteY11472" fmla="*/ 705029 h 6858079"/>
              <a:gd name="connsiteX11473" fmla="*/ 11456042 w 12192000"/>
              <a:gd name="connsiteY11473" fmla="*/ 692809 h 6858079"/>
              <a:gd name="connsiteX11474" fmla="*/ 11521027 w 12192000"/>
              <a:gd name="connsiteY11474" fmla="*/ 691194 h 6858079"/>
              <a:gd name="connsiteX11475" fmla="*/ 11521387 w 12192000"/>
              <a:gd name="connsiteY11475" fmla="*/ 692231 h 6858079"/>
              <a:gd name="connsiteX11476" fmla="*/ 11494053 w 12192000"/>
              <a:gd name="connsiteY11476" fmla="*/ 706058 h 6858079"/>
              <a:gd name="connsiteX11477" fmla="*/ 11493334 w 12192000"/>
              <a:gd name="connsiteY11477" fmla="*/ 704675 h 6858079"/>
              <a:gd name="connsiteX11478" fmla="*/ 11521027 w 12192000"/>
              <a:gd name="connsiteY11478" fmla="*/ 691194 h 6858079"/>
              <a:gd name="connsiteX11479" fmla="*/ 2470971 w 12192000"/>
              <a:gd name="connsiteY11479" fmla="*/ 687802 h 6858079"/>
              <a:gd name="connsiteX11480" fmla="*/ 2472978 w 12192000"/>
              <a:gd name="connsiteY11480" fmla="*/ 687802 h 6858079"/>
              <a:gd name="connsiteX11481" fmla="*/ 2475993 w 12192000"/>
              <a:gd name="connsiteY11481" fmla="*/ 778186 h 6858079"/>
              <a:gd name="connsiteX11482" fmla="*/ 2470971 w 12192000"/>
              <a:gd name="connsiteY11482" fmla="*/ 777828 h 6858079"/>
              <a:gd name="connsiteX11483" fmla="*/ 2470971 w 12192000"/>
              <a:gd name="connsiteY11483" fmla="*/ 687802 h 6858079"/>
              <a:gd name="connsiteX11484" fmla="*/ 2549938 w 12192000"/>
              <a:gd name="connsiteY11484" fmla="*/ 686709 h 6858079"/>
              <a:gd name="connsiteX11485" fmla="*/ 2550873 w 12192000"/>
              <a:gd name="connsiteY11485" fmla="*/ 689808 h 6858079"/>
              <a:gd name="connsiteX11486" fmla="*/ 2506768 w 12192000"/>
              <a:gd name="connsiteY11486" fmla="*/ 755559 h 6858079"/>
              <a:gd name="connsiteX11487" fmla="*/ 2501078 w 12192000"/>
              <a:gd name="connsiteY11487" fmla="*/ 752326 h 6858079"/>
              <a:gd name="connsiteX11488" fmla="*/ 2546605 w 12192000"/>
              <a:gd name="connsiteY11488" fmla="*/ 687653 h 6858079"/>
              <a:gd name="connsiteX11489" fmla="*/ 2549938 w 12192000"/>
              <a:gd name="connsiteY11489" fmla="*/ 686709 h 6858079"/>
              <a:gd name="connsiteX11490" fmla="*/ 2931024 w 12192000"/>
              <a:gd name="connsiteY11490" fmla="*/ 686578 h 6858079"/>
              <a:gd name="connsiteX11491" fmla="*/ 2933444 w 12192000"/>
              <a:gd name="connsiteY11491" fmla="*/ 686578 h 6858079"/>
              <a:gd name="connsiteX11492" fmla="*/ 2934826 w 12192000"/>
              <a:gd name="connsiteY11492" fmla="*/ 737341 h 6858079"/>
              <a:gd name="connsiteX11493" fmla="*/ 2930678 w 12192000"/>
              <a:gd name="connsiteY11493" fmla="*/ 738781 h 6858079"/>
              <a:gd name="connsiteX11494" fmla="*/ 2929987 w 12192000"/>
              <a:gd name="connsiteY11494" fmla="*/ 717180 h 6858079"/>
              <a:gd name="connsiteX11495" fmla="*/ 2931024 w 12192000"/>
              <a:gd name="connsiteY11495" fmla="*/ 686578 h 6858079"/>
              <a:gd name="connsiteX11496" fmla="*/ 11052381 w 12192000"/>
              <a:gd name="connsiteY11496" fmla="*/ 684471 h 6858079"/>
              <a:gd name="connsiteX11497" fmla="*/ 11052381 w 12192000"/>
              <a:gd name="connsiteY11497" fmla="*/ 690457 h 6858079"/>
              <a:gd name="connsiteX11498" fmla="*/ 11052381 w 12192000"/>
              <a:gd name="connsiteY11498" fmla="*/ 684471 h 6858079"/>
              <a:gd name="connsiteX11499" fmla="*/ 11523706 w 12192000"/>
              <a:gd name="connsiteY11499" fmla="*/ 683276 h 6858079"/>
              <a:gd name="connsiteX11500" fmla="*/ 11524061 w 12192000"/>
              <a:gd name="connsiteY11500" fmla="*/ 683276 h 6858079"/>
              <a:gd name="connsiteX11501" fmla="*/ 11512679 w 12192000"/>
              <a:gd name="connsiteY11501" fmla="*/ 690470 h 6858079"/>
              <a:gd name="connsiteX11502" fmla="*/ 11498452 w 12192000"/>
              <a:gd name="connsiteY11502" fmla="*/ 698041 h 6858079"/>
              <a:gd name="connsiteX11503" fmla="*/ 11498096 w 12192000"/>
              <a:gd name="connsiteY11503" fmla="*/ 696905 h 6858079"/>
              <a:gd name="connsiteX11504" fmla="*/ 11510901 w 12192000"/>
              <a:gd name="connsiteY11504" fmla="*/ 690470 h 6858079"/>
              <a:gd name="connsiteX11505" fmla="*/ 11523706 w 12192000"/>
              <a:gd name="connsiteY11505" fmla="*/ 683276 h 6858079"/>
              <a:gd name="connsiteX11506" fmla="*/ 9995206 w 12192000"/>
              <a:gd name="connsiteY11506" fmla="*/ 681360 h 6858079"/>
              <a:gd name="connsiteX11507" fmla="*/ 9996916 w 12192000"/>
              <a:gd name="connsiteY11507" fmla="*/ 684859 h 6858079"/>
              <a:gd name="connsiteX11508" fmla="*/ 9992848 w 12192000"/>
              <a:gd name="connsiteY11508" fmla="*/ 695912 h 6858079"/>
              <a:gd name="connsiteX11509" fmla="*/ 9989150 w 12192000"/>
              <a:gd name="connsiteY11509" fmla="*/ 706965 h 6858079"/>
              <a:gd name="connsiteX11510" fmla="*/ 9983603 w 12192000"/>
              <a:gd name="connsiteY11510" fmla="*/ 705123 h 6858079"/>
              <a:gd name="connsiteX11511" fmla="*/ 9986562 w 12192000"/>
              <a:gd name="connsiteY11511" fmla="*/ 694438 h 6858079"/>
              <a:gd name="connsiteX11512" fmla="*/ 9990999 w 12192000"/>
              <a:gd name="connsiteY11512" fmla="*/ 683386 h 6858079"/>
              <a:gd name="connsiteX11513" fmla="*/ 9995206 w 12192000"/>
              <a:gd name="connsiteY11513" fmla="*/ 681360 h 6858079"/>
              <a:gd name="connsiteX11514" fmla="*/ 11520536 w 12192000"/>
              <a:gd name="connsiteY11514" fmla="*/ 679717 h 6858079"/>
              <a:gd name="connsiteX11515" fmla="*/ 11520536 w 12192000"/>
              <a:gd name="connsiteY11515" fmla="*/ 680065 h 6858079"/>
              <a:gd name="connsiteX11516" fmla="*/ 11501966 w 12192000"/>
              <a:gd name="connsiteY11516" fmla="*/ 690152 h 6858079"/>
              <a:gd name="connsiteX11517" fmla="*/ 11501265 w 12192000"/>
              <a:gd name="connsiteY11517" fmla="*/ 689457 h 6858079"/>
              <a:gd name="connsiteX11518" fmla="*/ 11520536 w 12192000"/>
              <a:gd name="connsiteY11518" fmla="*/ 679717 h 6858079"/>
              <a:gd name="connsiteX11519" fmla="*/ 11451273 w 12192000"/>
              <a:gd name="connsiteY11519" fmla="*/ 677257 h 6858079"/>
              <a:gd name="connsiteX11520" fmla="*/ 11452356 w 12192000"/>
              <a:gd name="connsiteY11520" fmla="*/ 677257 h 6858079"/>
              <a:gd name="connsiteX11521" fmla="*/ 11461753 w 12192000"/>
              <a:gd name="connsiteY11521" fmla="*/ 694178 h 6858079"/>
              <a:gd name="connsiteX11522" fmla="*/ 11474039 w 12192000"/>
              <a:gd name="connsiteY11522" fmla="*/ 711820 h 6858079"/>
              <a:gd name="connsiteX11523" fmla="*/ 11472593 w 12192000"/>
              <a:gd name="connsiteY11523" fmla="*/ 713259 h 6858079"/>
              <a:gd name="connsiteX11524" fmla="*/ 11460306 w 12192000"/>
              <a:gd name="connsiteY11524" fmla="*/ 694898 h 6858079"/>
              <a:gd name="connsiteX11525" fmla="*/ 11451273 w 12192000"/>
              <a:gd name="connsiteY11525" fmla="*/ 677257 h 6858079"/>
              <a:gd name="connsiteX11526" fmla="*/ 11523281 w 12192000"/>
              <a:gd name="connsiteY11526" fmla="*/ 673702 h 6858079"/>
              <a:gd name="connsiteX11527" fmla="*/ 11523660 w 12192000"/>
              <a:gd name="connsiteY11527" fmla="*/ 674394 h 6858079"/>
              <a:gd name="connsiteX11528" fmla="*/ 11509652 w 12192000"/>
              <a:gd name="connsiteY11528" fmla="*/ 680617 h 6858079"/>
              <a:gd name="connsiteX11529" fmla="*/ 11509273 w 12192000"/>
              <a:gd name="connsiteY11529" fmla="*/ 679579 h 6858079"/>
              <a:gd name="connsiteX11530" fmla="*/ 11523281 w 12192000"/>
              <a:gd name="connsiteY11530" fmla="*/ 673702 h 6858079"/>
              <a:gd name="connsiteX11531" fmla="*/ 11521330 w 12192000"/>
              <a:gd name="connsiteY11531" fmla="*/ 672085 h 6858079"/>
              <a:gd name="connsiteX11532" fmla="*/ 11521703 w 12192000"/>
              <a:gd name="connsiteY11532" fmla="*/ 673039 h 6858079"/>
              <a:gd name="connsiteX11533" fmla="*/ 11511227 w 12192000"/>
              <a:gd name="connsiteY11533" fmla="*/ 676220 h 6858079"/>
              <a:gd name="connsiteX11534" fmla="*/ 11510479 w 12192000"/>
              <a:gd name="connsiteY11534" fmla="*/ 675265 h 6858079"/>
              <a:gd name="connsiteX11535" fmla="*/ 11521330 w 12192000"/>
              <a:gd name="connsiteY11535" fmla="*/ 672085 h 6858079"/>
              <a:gd name="connsiteX11536" fmla="*/ 2945114 w 12192000"/>
              <a:gd name="connsiteY11536" fmla="*/ 670196 h 6858079"/>
              <a:gd name="connsiteX11537" fmla="*/ 2949813 w 12192000"/>
              <a:gd name="connsiteY11537" fmla="*/ 670196 h 6858079"/>
              <a:gd name="connsiteX11538" fmla="*/ 2949090 w 12192000"/>
              <a:gd name="connsiteY11538" fmla="*/ 709834 h 6858079"/>
              <a:gd name="connsiteX11539" fmla="*/ 2948729 w 12192000"/>
              <a:gd name="connsiteY11539" fmla="*/ 744381 h 6858079"/>
              <a:gd name="connsiteX11540" fmla="*/ 2944392 w 12192000"/>
              <a:gd name="connsiteY11540" fmla="*/ 745109 h 6858079"/>
              <a:gd name="connsiteX11541" fmla="*/ 2943669 w 12192000"/>
              <a:gd name="connsiteY11541" fmla="*/ 709834 h 6858079"/>
              <a:gd name="connsiteX11542" fmla="*/ 2945114 w 12192000"/>
              <a:gd name="connsiteY11542" fmla="*/ 670196 h 6858079"/>
              <a:gd name="connsiteX11543" fmla="*/ 9989250 w 12192000"/>
              <a:gd name="connsiteY11543" fmla="*/ 664965 h 6858079"/>
              <a:gd name="connsiteX11544" fmla="*/ 9990605 w 12192000"/>
              <a:gd name="connsiteY11544" fmla="*/ 669437 h 6858079"/>
              <a:gd name="connsiteX11545" fmla="*/ 9975789 w 12192000"/>
              <a:gd name="connsiteY11545" fmla="*/ 705576 h 6858079"/>
              <a:gd name="connsiteX11546" fmla="*/ 9969645 w 12192000"/>
              <a:gd name="connsiteY11546" fmla="*/ 703769 h 6858079"/>
              <a:gd name="connsiteX11547" fmla="*/ 9985185 w 12192000"/>
              <a:gd name="connsiteY11547" fmla="*/ 666185 h 6858079"/>
              <a:gd name="connsiteX11548" fmla="*/ 9989250 w 12192000"/>
              <a:gd name="connsiteY11548" fmla="*/ 664965 h 6858079"/>
              <a:gd name="connsiteX11549" fmla="*/ 2549964 w 12192000"/>
              <a:gd name="connsiteY11549" fmla="*/ 656356 h 6858079"/>
              <a:gd name="connsiteX11550" fmla="*/ 2552815 w 12192000"/>
              <a:gd name="connsiteY11550" fmla="*/ 657787 h 6858079"/>
              <a:gd name="connsiteX11551" fmla="*/ 2502182 w 12192000"/>
              <a:gd name="connsiteY11551" fmla="*/ 733671 h 6858079"/>
              <a:gd name="connsiteX11552" fmla="*/ 2497190 w 12192000"/>
              <a:gd name="connsiteY11552" fmla="*/ 730808 h 6858079"/>
              <a:gd name="connsiteX11553" fmla="*/ 2549964 w 12192000"/>
              <a:gd name="connsiteY11553" fmla="*/ 656356 h 6858079"/>
              <a:gd name="connsiteX11554" fmla="*/ 11639699 w 12192000"/>
              <a:gd name="connsiteY11554" fmla="*/ 645469 h 6858079"/>
              <a:gd name="connsiteX11555" fmla="*/ 11641288 w 12192000"/>
              <a:gd name="connsiteY11555" fmla="*/ 646570 h 6858079"/>
              <a:gd name="connsiteX11556" fmla="*/ 11639301 w 12192000"/>
              <a:gd name="connsiteY11556" fmla="*/ 648405 h 6858079"/>
              <a:gd name="connsiteX11557" fmla="*/ 11638108 w 12192000"/>
              <a:gd name="connsiteY11557" fmla="*/ 647671 h 6858079"/>
              <a:gd name="connsiteX11558" fmla="*/ 11639699 w 12192000"/>
              <a:gd name="connsiteY11558" fmla="*/ 645469 h 6858079"/>
              <a:gd name="connsiteX11559" fmla="*/ 9979896 w 12192000"/>
              <a:gd name="connsiteY11559" fmla="*/ 644925 h 6858079"/>
              <a:gd name="connsiteX11560" fmla="*/ 9981810 w 12192000"/>
              <a:gd name="connsiteY11560" fmla="*/ 648520 h 6858079"/>
              <a:gd name="connsiteX11561" fmla="*/ 9966146 w 12192000"/>
              <a:gd name="connsiteY11561" fmla="*/ 691649 h 6858079"/>
              <a:gd name="connsiteX11562" fmla="*/ 9959738 w 12192000"/>
              <a:gd name="connsiteY11562" fmla="*/ 690930 h 6858079"/>
              <a:gd name="connsiteX11563" fmla="*/ 9976114 w 12192000"/>
              <a:gd name="connsiteY11563" fmla="*/ 646722 h 6858079"/>
              <a:gd name="connsiteX11564" fmla="*/ 9979896 w 12192000"/>
              <a:gd name="connsiteY11564" fmla="*/ 644925 h 6858079"/>
              <a:gd name="connsiteX11565" fmla="*/ 11638790 w 12192000"/>
              <a:gd name="connsiteY11565" fmla="*/ 642236 h 6858079"/>
              <a:gd name="connsiteX11566" fmla="*/ 11639471 w 12192000"/>
              <a:gd name="connsiteY11566" fmla="*/ 642578 h 6858079"/>
              <a:gd name="connsiteX11567" fmla="*/ 11637427 w 12192000"/>
              <a:gd name="connsiteY11567" fmla="*/ 645303 h 6858079"/>
              <a:gd name="connsiteX11568" fmla="*/ 11636404 w 12192000"/>
              <a:gd name="connsiteY11568" fmla="*/ 644281 h 6858079"/>
              <a:gd name="connsiteX11569" fmla="*/ 11638790 w 12192000"/>
              <a:gd name="connsiteY11569" fmla="*/ 642236 h 6858079"/>
              <a:gd name="connsiteX11570" fmla="*/ 11638765 w 12192000"/>
              <a:gd name="connsiteY11570" fmla="*/ 637466 h 6858079"/>
              <a:gd name="connsiteX11571" fmla="*/ 11639802 w 12192000"/>
              <a:gd name="connsiteY11571" fmla="*/ 638489 h 6858079"/>
              <a:gd name="connsiteX11572" fmla="*/ 11634271 w 12192000"/>
              <a:gd name="connsiteY11572" fmla="*/ 645303 h 6858079"/>
              <a:gd name="connsiteX11573" fmla="*/ 11632889 w 12192000"/>
              <a:gd name="connsiteY11573" fmla="*/ 644622 h 6858079"/>
              <a:gd name="connsiteX11574" fmla="*/ 11638765 w 12192000"/>
              <a:gd name="connsiteY11574" fmla="*/ 637466 h 6858079"/>
              <a:gd name="connsiteX11575" fmla="*/ 2958300 w 12192000"/>
              <a:gd name="connsiteY11575" fmla="*/ 636206 h 6858079"/>
              <a:gd name="connsiteX11576" fmla="*/ 2959714 w 12192000"/>
              <a:gd name="connsiteY11576" fmla="*/ 636206 h 6858079"/>
              <a:gd name="connsiteX11577" fmla="*/ 2961482 w 12192000"/>
              <a:gd name="connsiteY11577" fmla="*/ 692114 h 6858079"/>
              <a:gd name="connsiteX11578" fmla="*/ 2961482 w 12192000"/>
              <a:gd name="connsiteY11578" fmla="*/ 742610 h 6858079"/>
              <a:gd name="connsiteX11579" fmla="*/ 2955121 w 12192000"/>
              <a:gd name="connsiteY11579" fmla="*/ 743333 h 6858079"/>
              <a:gd name="connsiteX11580" fmla="*/ 2956534 w 12192000"/>
              <a:gd name="connsiteY11580" fmla="*/ 692114 h 6858079"/>
              <a:gd name="connsiteX11581" fmla="*/ 2958300 w 12192000"/>
              <a:gd name="connsiteY11581" fmla="*/ 636206 h 6858079"/>
              <a:gd name="connsiteX11582" fmla="*/ 11636519 w 12192000"/>
              <a:gd name="connsiteY11582" fmla="*/ 633959 h 6858079"/>
              <a:gd name="connsiteX11583" fmla="*/ 11637712 w 12192000"/>
              <a:gd name="connsiteY11583" fmla="*/ 635018 h 6858079"/>
              <a:gd name="connsiteX11584" fmla="*/ 11634530 w 12192000"/>
              <a:gd name="connsiteY11584" fmla="*/ 638906 h 6858079"/>
              <a:gd name="connsiteX11585" fmla="*/ 11632941 w 12192000"/>
              <a:gd name="connsiteY11585" fmla="*/ 638198 h 6858079"/>
              <a:gd name="connsiteX11586" fmla="*/ 11636519 w 12192000"/>
              <a:gd name="connsiteY11586" fmla="*/ 633959 h 6858079"/>
              <a:gd name="connsiteX11587" fmla="*/ 9468493 w 12192000"/>
              <a:gd name="connsiteY11587" fmla="*/ 631531 h 6858079"/>
              <a:gd name="connsiteX11588" fmla="*/ 9469208 w 12192000"/>
              <a:gd name="connsiteY11588" fmla="*/ 633916 h 6858079"/>
              <a:gd name="connsiteX11589" fmla="*/ 9462768 w 12192000"/>
              <a:gd name="connsiteY11589" fmla="*/ 637494 h 6858079"/>
              <a:gd name="connsiteX11590" fmla="*/ 9456686 w 12192000"/>
              <a:gd name="connsiteY11590" fmla="*/ 637891 h 6858079"/>
              <a:gd name="connsiteX11591" fmla="*/ 9457044 w 12192000"/>
              <a:gd name="connsiteY11591" fmla="*/ 636698 h 6858079"/>
              <a:gd name="connsiteX11592" fmla="*/ 9462768 w 12192000"/>
              <a:gd name="connsiteY11592" fmla="*/ 633916 h 6858079"/>
              <a:gd name="connsiteX11593" fmla="*/ 9468493 w 12192000"/>
              <a:gd name="connsiteY11593" fmla="*/ 631531 h 6858079"/>
              <a:gd name="connsiteX11594" fmla="*/ 11859544 w 12192000"/>
              <a:gd name="connsiteY11594" fmla="*/ 630724 h 6858079"/>
              <a:gd name="connsiteX11595" fmla="*/ 11859942 w 12192000"/>
              <a:gd name="connsiteY11595" fmla="*/ 631091 h 6858079"/>
              <a:gd name="connsiteX11596" fmla="*/ 11859544 w 12192000"/>
              <a:gd name="connsiteY11596" fmla="*/ 634026 h 6858079"/>
              <a:gd name="connsiteX11597" fmla="*/ 11858750 w 12192000"/>
              <a:gd name="connsiteY11597" fmla="*/ 634026 h 6858079"/>
              <a:gd name="connsiteX11598" fmla="*/ 11859544 w 12192000"/>
              <a:gd name="connsiteY11598" fmla="*/ 630724 h 6858079"/>
              <a:gd name="connsiteX11599" fmla="*/ 9376978 w 12192000"/>
              <a:gd name="connsiteY11599" fmla="*/ 629940 h 6858079"/>
              <a:gd name="connsiteX11600" fmla="*/ 9377336 w 12192000"/>
              <a:gd name="connsiteY11600" fmla="*/ 629940 h 6858079"/>
              <a:gd name="connsiteX11601" fmla="*/ 9371950 w 12192000"/>
              <a:gd name="connsiteY11601" fmla="*/ 638300 h 6858079"/>
              <a:gd name="connsiteX11602" fmla="*/ 9360820 w 12192000"/>
              <a:gd name="connsiteY11602" fmla="*/ 653565 h 6858079"/>
              <a:gd name="connsiteX11603" fmla="*/ 9358666 w 12192000"/>
              <a:gd name="connsiteY11603" fmla="*/ 650294 h 6858079"/>
              <a:gd name="connsiteX11604" fmla="*/ 9371592 w 12192000"/>
              <a:gd name="connsiteY11604" fmla="*/ 635756 h 6858079"/>
              <a:gd name="connsiteX11605" fmla="*/ 9376978 w 12192000"/>
              <a:gd name="connsiteY11605" fmla="*/ 629940 h 6858079"/>
              <a:gd name="connsiteX11606" fmla="*/ 11852707 w 12192000"/>
              <a:gd name="connsiteY11606" fmla="*/ 629474 h 6858079"/>
              <a:gd name="connsiteX11607" fmla="*/ 11853343 w 12192000"/>
              <a:gd name="connsiteY11607" fmla="*/ 629474 h 6858079"/>
              <a:gd name="connsiteX11608" fmla="*/ 11852388 w 12192000"/>
              <a:gd name="connsiteY11608" fmla="*/ 635834 h 6858079"/>
              <a:gd name="connsiteX11609" fmla="*/ 11851435 w 12192000"/>
              <a:gd name="connsiteY11609" fmla="*/ 640781 h 6858079"/>
              <a:gd name="connsiteX11610" fmla="*/ 11850799 w 12192000"/>
              <a:gd name="connsiteY11610" fmla="*/ 640427 h 6858079"/>
              <a:gd name="connsiteX11611" fmla="*/ 11852707 w 12192000"/>
              <a:gd name="connsiteY11611" fmla="*/ 629474 h 6858079"/>
              <a:gd name="connsiteX11612" fmla="*/ 9385109 w 12192000"/>
              <a:gd name="connsiteY11612" fmla="*/ 627487 h 6858079"/>
              <a:gd name="connsiteX11613" fmla="*/ 9386887 w 12192000"/>
              <a:gd name="connsiteY11613" fmla="*/ 628938 h 6858079"/>
              <a:gd name="connsiteX11614" fmla="*/ 9365547 w 12192000"/>
              <a:gd name="connsiteY11614" fmla="*/ 657612 h 6858079"/>
              <a:gd name="connsiteX11615" fmla="*/ 9362346 w 12192000"/>
              <a:gd name="connsiteY11615" fmla="*/ 655798 h 6858079"/>
              <a:gd name="connsiteX11616" fmla="*/ 9385109 w 12192000"/>
              <a:gd name="connsiteY11616" fmla="*/ 627487 h 6858079"/>
              <a:gd name="connsiteX11617" fmla="*/ 11637407 w 12192000"/>
              <a:gd name="connsiteY11617" fmla="*/ 626341 h 6858079"/>
              <a:gd name="connsiteX11618" fmla="*/ 11638155 w 12192000"/>
              <a:gd name="connsiteY11618" fmla="*/ 626686 h 6858079"/>
              <a:gd name="connsiteX11619" fmla="*/ 11627679 w 12192000"/>
              <a:gd name="connsiteY11619" fmla="*/ 637687 h 6858079"/>
              <a:gd name="connsiteX11620" fmla="*/ 11626931 w 12192000"/>
              <a:gd name="connsiteY11620" fmla="*/ 636656 h 6858079"/>
              <a:gd name="connsiteX11621" fmla="*/ 11637407 w 12192000"/>
              <a:gd name="connsiteY11621" fmla="*/ 626341 h 6858079"/>
              <a:gd name="connsiteX11622" fmla="*/ 9392194 w 12192000"/>
              <a:gd name="connsiteY11622" fmla="*/ 625881 h 6858079"/>
              <a:gd name="connsiteX11623" fmla="*/ 9393608 w 12192000"/>
              <a:gd name="connsiteY11623" fmla="*/ 626946 h 6858079"/>
              <a:gd name="connsiteX11624" fmla="*/ 9381241 w 12192000"/>
              <a:gd name="connsiteY11624" fmla="*/ 647177 h 6858079"/>
              <a:gd name="connsiteX11625" fmla="*/ 9369933 w 12192000"/>
              <a:gd name="connsiteY11625" fmla="*/ 662793 h 6858079"/>
              <a:gd name="connsiteX11626" fmla="*/ 9367460 w 12192000"/>
              <a:gd name="connsiteY11626" fmla="*/ 660309 h 6858079"/>
              <a:gd name="connsiteX11627" fmla="*/ 9381241 w 12192000"/>
              <a:gd name="connsiteY11627" fmla="*/ 641143 h 6858079"/>
              <a:gd name="connsiteX11628" fmla="*/ 9392194 w 12192000"/>
              <a:gd name="connsiteY11628" fmla="*/ 625881 h 6858079"/>
              <a:gd name="connsiteX11629" fmla="*/ 9968996 w 12192000"/>
              <a:gd name="connsiteY11629" fmla="*/ 623400 h 6858079"/>
              <a:gd name="connsiteX11630" fmla="*/ 9973804 w 12192000"/>
              <a:gd name="connsiteY11630" fmla="*/ 625209 h 6858079"/>
              <a:gd name="connsiteX11631" fmla="*/ 9950138 w 12192000"/>
              <a:gd name="connsiteY11631" fmla="*/ 678034 h 6858079"/>
              <a:gd name="connsiteX11632" fmla="*/ 9943850 w 12192000"/>
              <a:gd name="connsiteY11632" fmla="*/ 676949 h 6858079"/>
              <a:gd name="connsiteX11633" fmla="*/ 9968996 w 12192000"/>
              <a:gd name="connsiteY11633" fmla="*/ 623400 h 6858079"/>
              <a:gd name="connsiteX11634" fmla="*/ 9480391 w 12192000"/>
              <a:gd name="connsiteY11634" fmla="*/ 621552 h 6858079"/>
              <a:gd name="connsiteX11635" fmla="*/ 9481133 w 12192000"/>
              <a:gd name="connsiteY11635" fmla="*/ 625006 h 6858079"/>
              <a:gd name="connsiteX11636" fmla="*/ 9463324 w 12192000"/>
              <a:gd name="connsiteY11636" fmla="*/ 630379 h 6858079"/>
              <a:gd name="connsiteX11637" fmla="*/ 9462954 w 12192000"/>
              <a:gd name="connsiteY11637" fmla="*/ 627693 h 6858079"/>
              <a:gd name="connsiteX11638" fmla="*/ 9480391 w 12192000"/>
              <a:gd name="connsiteY11638" fmla="*/ 621552 h 6858079"/>
              <a:gd name="connsiteX11639" fmla="*/ 11640638 w 12192000"/>
              <a:gd name="connsiteY11639" fmla="*/ 618418 h 6858079"/>
              <a:gd name="connsiteX11640" fmla="*/ 11641361 w 12192000"/>
              <a:gd name="connsiteY11640" fmla="*/ 618775 h 6858079"/>
              <a:gd name="connsiteX11641" fmla="*/ 11627628 w 12192000"/>
              <a:gd name="connsiteY11641" fmla="*/ 634124 h 6858079"/>
              <a:gd name="connsiteX11642" fmla="*/ 11626544 w 12192000"/>
              <a:gd name="connsiteY11642" fmla="*/ 633053 h 6858079"/>
              <a:gd name="connsiteX11643" fmla="*/ 11640638 w 12192000"/>
              <a:gd name="connsiteY11643" fmla="*/ 618418 h 6858079"/>
              <a:gd name="connsiteX11644" fmla="*/ 11849032 w 12192000"/>
              <a:gd name="connsiteY11644" fmla="*/ 618354 h 6858079"/>
              <a:gd name="connsiteX11645" fmla="*/ 11850092 w 12192000"/>
              <a:gd name="connsiteY11645" fmla="*/ 618354 h 6858079"/>
              <a:gd name="connsiteX11646" fmla="*/ 11848325 w 12192000"/>
              <a:gd name="connsiteY11646" fmla="*/ 628049 h 6858079"/>
              <a:gd name="connsiteX11647" fmla="*/ 11845852 w 12192000"/>
              <a:gd name="connsiteY11647" fmla="*/ 638821 h 6858079"/>
              <a:gd name="connsiteX11648" fmla="*/ 11844792 w 12192000"/>
              <a:gd name="connsiteY11648" fmla="*/ 638821 h 6858079"/>
              <a:gd name="connsiteX11649" fmla="*/ 11849032 w 12192000"/>
              <a:gd name="connsiteY11649" fmla="*/ 618354 h 6858079"/>
              <a:gd name="connsiteX11650" fmla="*/ 11897954 w 12192000"/>
              <a:gd name="connsiteY11650" fmla="*/ 617636 h 6858079"/>
              <a:gd name="connsiteX11651" fmla="*/ 11898721 w 12192000"/>
              <a:gd name="connsiteY11651" fmla="*/ 617982 h 6858079"/>
              <a:gd name="connsiteX11652" fmla="*/ 11904095 w 12192000"/>
              <a:gd name="connsiteY11652" fmla="*/ 619364 h 6858079"/>
              <a:gd name="connsiteX11653" fmla="*/ 11904095 w 12192000"/>
              <a:gd name="connsiteY11653" fmla="*/ 620056 h 6858079"/>
              <a:gd name="connsiteX11654" fmla="*/ 11901408 w 12192000"/>
              <a:gd name="connsiteY11654" fmla="*/ 619711 h 6858079"/>
              <a:gd name="connsiteX11655" fmla="*/ 11897954 w 12192000"/>
              <a:gd name="connsiteY11655" fmla="*/ 619019 h 6858079"/>
              <a:gd name="connsiteX11656" fmla="*/ 11894115 w 12192000"/>
              <a:gd name="connsiteY11656" fmla="*/ 624895 h 6858079"/>
              <a:gd name="connsiteX11657" fmla="*/ 11893732 w 12192000"/>
              <a:gd name="connsiteY11657" fmla="*/ 624550 h 6858079"/>
              <a:gd name="connsiteX11658" fmla="*/ 11897954 w 12192000"/>
              <a:gd name="connsiteY11658" fmla="*/ 617636 h 6858079"/>
              <a:gd name="connsiteX11659" fmla="*/ 11896162 w 12192000"/>
              <a:gd name="connsiteY11659" fmla="*/ 614456 h 6858079"/>
              <a:gd name="connsiteX11660" fmla="*/ 11896521 w 12192000"/>
              <a:gd name="connsiteY11660" fmla="*/ 614456 h 6858079"/>
              <a:gd name="connsiteX11661" fmla="*/ 11907683 w 12192000"/>
              <a:gd name="connsiteY11661" fmla="*/ 616251 h 6858079"/>
              <a:gd name="connsiteX11662" fmla="*/ 11907322 w 12192000"/>
              <a:gd name="connsiteY11662" fmla="*/ 616969 h 6858079"/>
              <a:gd name="connsiteX11663" fmla="*/ 11896521 w 12192000"/>
              <a:gd name="connsiteY11663" fmla="*/ 615174 h 6858079"/>
              <a:gd name="connsiteX11664" fmla="*/ 11889681 w 12192000"/>
              <a:gd name="connsiteY11664" fmla="*/ 625228 h 6858079"/>
              <a:gd name="connsiteX11665" fmla="*/ 11889322 w 12192000"/>
              <a:gd name="connsiteY11665" fmla="*/ 624509 h 6858079"/>
              <a:gd name="connsiteX11666" fmla="*/ 11896162 w 12192000"/>
              <a:gd name="connsiteY11666" fmla="*/ 614456 h 6858079"/>
              <a:gd name="connsiteX11667" fmla="*/ 11641441 w 12192000"/>
              <a:gd name="connsiteY11667" fmla="*/ 612073 h 6858079"/>
              <a:gd name="connsiteX11668" fmla="*/ 11642557 w 12192000"/>
              <a:gd name="connsiteY11668" fmla="*/ 612801 h 6858079"/>
              <a:gd name="connsiteX11669" fmla="*/ 11628043 w 12192000"/>
              <a:gd name="connsiteY11669" fmla="*/ 628105 h 6858079"/>
              <a:gd name="connsiteX11670" fmla="*/ 11626927 w 12192000"/>
              <a:gd name="connsiteY11670" fmla="*/ 627012 h 6858079"/>
              <a:gd name="connsiteX11671" fmla="*/ 11641441 w 12192000"/>
              <a:gd name="connsiteY11671" fmla="*/ 612073 h 6858079"/>
              <a:gd name="connsiteX11672" fmla="*/ 11847619 w 12192000"/>
              <a:gd name="connsiteY11672" fmla="*/ 611993 h 6858079"/>
              <a:gd name="connsiteX11673" fmla="*/ 11848811 w 12192000"/>
              <a:gd name="connsiteY11673" fmla="*/ 611993 h 6858079"/>
              <a:gd name="connsiteX11674" fmla="*/ 11842848 w 12192000"/>
              <a:gd name="connsiteY11674" fmla="*/ 635643 h 6858079"/>
              <a:gd name="connsiteX11675" fmla="*/ 11841656 w 12192000"/>
              <a:gd name="connsiteY11675" fmla="*/ 635643 h 6858079"/>
              <a:gd name="connsiteX11676" fmla="*/ 11847619 w 12192000"/>
              <a:gd name="connsiteY11676" fmla="*/ 611993 h 6858079"/>
              <a:gd name="connsiteX11677" fmla="*/ 11562704 w 12192000"/>
              <a:gd name="connsiteY11677" fmla="*/ 611705 h 6858079"/>
              <a:gd name="connsiteX11678" fmla="*/ 11563436 w 12192000"/>
              <a:gd name="connsiteY11678" fmla="*/ 612427 h 6858079"/>
              <a:gd name="connsiteX11679" fmla="*/ 11557579 w 12192000"/>
              <a:gd name="connsiteY11679" fmla="*/ 619655 h 6858079"/>
              <a:gd name="connsiteX11680" fmla="*/ 11550990 w 12192000"/>
              <a:gd name="connsiteY11680" fmla="*/ 626161 h 6858079"/>
              <a:gd name="connsiteX11681" fmla="*/ 11550624 w 12192000"/>
              <a:gd name="connsiteY11681" fmla="*/ 626161 h 6858079"/>
              <a:gd name="connsiteX11682" fmla="*/ 11549215 w 12192000"/>
              <a:gd name="connsiteY11682" fmla="*/ 626856 h 6858079"/>
              <a:gd name="connsiteX11683" fmla="*/ 11549616 w 12192000"/>
              <a:gd name="connsiteY11683" fmla="*/ 626891 h 6858079"/>
              <a:gd name="connsiteX11684" fmla="*/ 11550326 w 12192000"/>
              <a:gd name="connsiteY11684" fmla="*/ 627245 h 6858079"/>
              <a:gd name="connsiteX11685" fmla="*/ 11556360 w 12192000"/>
              <a:gd name="connsiteY11685" fmla="*/ 621238 h 6858079"/>
              <a:gd name="connsiteX11686" fmla="*/ 11563104 w 12192000"/>
              <a:gd name="connsiteY11686" fmla="*/ 614877 h 6858079"/>
              <a:gd name="connsiteX11687" fmla="*/ 11563813 w 12192000"/>
              <a:gd name="connsiteY11687" fmla="*/ 615231 h 6858079"/>
              <a:gd name="connsiteX11688" fmla="*/ 11558135 w 12192000"/>
              <a:gd name="connsiteY11688" fmla="*/ 621591 h 6858079"/>
              <a:gd name="connsiteX11689" fmla="*/ 11551036 w 12192000"/>
              <a:gd name="connsiteY11689" fmla="*/ 629011 h 6858079"/>
              <a:gd name="connsiteX11690" fmla="*/ 11550326 w 12192000"/>
              <a:gd name="connsiteY11690" fmla="*/ 629011 h 6858079"/>
              <a:gd name="connsiteX11691" fmla="*/ 11549261 w 12192000"/>
              <a:gd name="connsiteY11691" fmla="*/ 629718 h 6858079"/>
              <a:gd name="connsiteX11692" fmla="*/ 11525126 w 12192000"/>
              <a:gd name="connsiteY11692" fmla="*/ 626185 h 6858079"/>
              <a:gd name="connsiteX11693" fmla="*/ 11525482 w 12192000"/>
              <a:gd name="connsiteY11693" fmla="*/ 624772 h 6858079"/>
              <a:gd name="connsiteX11694" fmla="*/ 11548462 w 12192000"/>
              <a:gd name="connsiteY11694" fmla="*/ 626790 h 6858079"/>
              <a:gd name="connsiteX11695" fmla="*/ 11514018 w 12192000"/>
              <a:gd name="connsiteY11695" fmla="*/ 622185 h 6858079"/>
              <a:gd name="connsiteX11696" fmla="*/ 11514018 w 12192000"/>
              <a:gd name="connsiteY11696" fmla="*/ 620740 h 6858079"/>
              <a:gd name="connsiteX11697" fmla="*/ 11550258 w 12192000"/>
              <a:gd name="connsiteY11697" fmla="*/ 624354 h 6858079"/>
              <a:gd name="connsiteX11698" fmla="*/ 11555383 w 12192000"/>
              <a:gd name="connsiteY11698" fmla="*/ 619294 h 6858079"/>
              <a:gd name="connsiteX11699" fmla="*/ 11562704 w 12192000"/>
              <a:gd name="connsiteY11699" fmla="*/ 611705 h 6858079"/>
              <a:gd name="connsiteX11700" fmla="*/ 11894262 w 12192000"/>
              <a:gd name="connsiteY11700" fmla="*/ 610050 h 6858079"/>
              <a:gd name="connsiteX11701" fmla="*/ 11894968 w 12192000"/>
              <a:gd name="connsiteY11701" fmla="*/ 610050 h 6858079"/>
              <a:gd name="connsiteX11702" fmla="*/ 11903802 w 12192000"/>
              <a:gd name="connsiteY11702" fmla="*/ 610779 h 6858079"/>
              <a:gd name="connsiteX11703" fmla="*/ 11910516 w 12192000"/>
              <a:gd name="connsiteY11703" fmla="*/ 611872 h 6858079"/>
              <a:gd name="connsiteX11704" fmla="*/ 11910163 w 12192000"/>
              <a:gd name="connsiteY11704" fmla="*/ 612601 h 6858079"/>
              <a:gd name="connsiteX11705" fmla="*/ 11902035 w 12192000"/>
              <a:gd name="connsiteY11705" fmla="*/ 611507 h 6858079"/>
              <a:gd name="connsiteX11706" fmla="*/ 11894968 w 12192000"/>
              <a:gd name="connsiteY11706" fmla="*/ 610779 h 6858079"/>
              <a:gd name="connsiteX11707" fmla="*/ 11894615 w 12192000"/>
              <a:gd name="connsiteY11707" fmla="*/ 610779 h 6858079"/>
              <a:gd name="connsiteX11708" fmla="*/ 11889315 w 12192000"/>
              <a:gd name="connsiteY11708" fmla="*/ 617702 h 6858079"/>
              <a:gd name="connsiteX11709" fmla="*/ 11882954 w 12192000"/>
              <a:gd name="connsiteY11709" fmla="*/ 626812 h 6858079"/>
              <a:gd name="connsiteX11710" fmla="*/ 11882954 w 12192000"/>
              <a:gd name="connsiteY11710" fmla="*/ 626448 h 6858079"/>
              <a:gd name="connsiteX11711" fmla="*/ 11889315 w 12192000"/>
              <a:gd name="connsiteY11711" fmla="*/ 616245 h 6858079"/>
              <a:gd name="connsiteX11712" fmla="*/ 11894262 w 12192000"/>
              <a:gd name="connsiteY11712" fmla="*/ 610050 h 6858079"/>
              <a:gd name="connsiteX11713" fmla="*/ 9011826 w 12192000"/>
              <a:gd name="connsiteY11713" fmla="*/ 608088 h 6858079"/>
              <a:gd name="connsiteX11714" fmla="*/ 9011521 w 12192000"/>
              <a:gd name="connsiteY11714" fmla="*/ 611209 h 6858079"/>
              <a:gd name="connsiteX11715" fmla="*/ 9011356 w 12192000"/>
              <a:gd name="connsiteY11715" fmla="*/ 611378 h 6858079"/>
              <a:gd name="connsiteX11716" fmla="*/ 9013703 w 12192000"/>
              <a:gd name="connsiteY11716" fmla="*/ 607658 h 6858079"/>
              <a:gd name="connsiteX11717" fmla="*/ 9011112 w 12192000"/>
              <a:gd name="connsiteY11717" fmla="*/ 613074 h 6858079"/>
              <a:gd name="connsiteX11718" fmla="*/ 9010795 w 12192000"/>
              <a:gd name="connsiteY11718" fmla="*/ 615291 h 6858079"/>
              <a:gd name="connsiteX11719" fmla="*/ 9009683 w 12192000"/>
              <a:gd name="connsiteY11719" fmla="*/ 616062 h 6858079"/>
              <a:gd name="connsiteX11720" fmla="*/ 9007199 w 12192000"/>
              <a:gd name="connsiteY11720" fmla="*/ 621253 h 6858079"/>
              <a:gd name="connsiteX11721" fmla="*/ 9006476 w 12192000"/>
              <a:gd name="connsiteY11721" fmla="*/ 620537 h 6858079"/>
              <a:gd name="connsiteX11722" fmla="*/ 9008544 w 12192000"/>
              <a:gd name="connsiteY11722" fmla="*/ 616852 h 6858079"/>
              <a:gd name="connsiteX11723" fmla="*/ 9001708 w 12192000"/>
              <a:gd name="connsiteY11723" fmla="*/ 621598 h 6858079"/>
              <a:gd name="connsiteX11724" fmla="*/ 9001708 w 12192000"/>
              <a:gd name="connsiteY11724" fmla="*/ 621226 h 6858079"/>
              <a:gd name="connsiteX11725" fmla="*/ 9011356 w 12192000"/>
              <a:gd name="connsiteY11725" fmla="*/ 611378 h 6858079"/>
              <a:gd name="connsiteX11726" fmla="*/ 9011265 w 12192000"/>
              <a:gd name="connsiteY11726" fmla="*/ 612002 h 6858079"/>
              <a:gd name="connsiteX11727" fmla="*/ 8998562 w 12192000"/>
              <a:gd name="connsiteY11727" fmla="*/ 606863 h 6858079"/>
              <a:gd name="connsiteX11728" fmla="*/ 8999356 w 12192000"/>
              <a:gd name="connsiteY11728" fmla="*/ 606863 h 6858079"/>
              <a:gd name="connsiteX11729" fmla="*/ 8998959 w 12192000"/>
              <a:gd name="connsiteY11729" fmla="*/ 613223 h 6858079"/>
              <a:gd name="connsiteX11730" fmla="*/ 8998562 w 12192000"/>
              <a:gd name="connsiteY11730" fmla="*/ 613223 h 6858079"/>
              <a:gd name="connsiteX11731" fmla="*/ 8998562 w 12192000"/>
              <a:gd name="connsiteY11731" fmla="*/ 610043 h 6858079"/>
              <a:gd name="connsiteX11732" fmla="*/ 8998562 w 12192000"/>
              <a:gd name="connsiteY11732" fmla="*/ 606863 h 6858079"/>
              <a:gd name="connsiteX11733" fmla="*/ 11845024 w 12192000"/>
              <a:gd name="connsiteY11733" fmla="*/ 606861 h 6858079"/>
              <a:gd name="connsiteX11734" fmla="*/ 11845694 w 12192000"/>
              <a:gd name="connsiteY11734" fmla="*/ 606861 h 6858079"/>
              <a:gd name="connsiteX11735" fmla="*/ 11840672 w 12192000"/>
              <a:gd name="connsiteY11735" fmla="*/ 629289 h 6858079"/>
              <a:gd name="connsiteX11736" fmla="*/ 11839669 w 12192000"/>
              <a:gd name="connsiteY11736" fmla="*/ 628933 h 6858079"/>
              <a:gd name="connsiteX11737" fmla="*/ 11845024 w 12192000"/>
              <a:gd name="connsiteY11737" fmla="*/ 606861 h 6858079"/>
              <a:gd name="connsiteX11738" fmla="*/ 9494491 w 12192000"/>
              <a:gd name="connsiteY11738" fmla="*/ 606797 h 6858079"/>
              <a:gd name="connsiteX11739" fmla="*/ 9495551 w 12192000"/>
              <a:gd name="connsiteY11739" fmla="*/ 609623 h 6858079"/>
              <a:gd name="connsiteX11740" fmla="*/ 9471169 w 12192000"/>
              <a:gd name="connsiteY11740" fmla="*/ 618104 h 6858079"/>
              <a:gd name="connsiteX11741" fmla="*/ 9470463 w 12192000"/>
              <a:gd name="connsiteY11741" fmla="*/ 615630 h 6858079"/>
              <a:gd name="connsiteX11742" fmla="*/ 9494491 w 12192000"/>
              <a:gd name="connsiteY11742" fmla="*/ 606797 h 6858079"/>
              <a:gd name="connsiteX11743" fmla="*/ 1898578 w 12192000"/>
              <a:gd name="connsiteY11743" fmla="*/ 605974 h 6858079"/>
              <a:gd name="connsiteX11744" fmla="*/ 1900725 w 12192000"/>
              <a:gd name="connsiteY11744" fmla="*/ 610118 h 6858079"/>
              <a:gd name="connsiteX11745" fmla="*/ 1858536 w 12192000"/>
              <a:gd name="connsiteY11745" fmla="*/ 883273 h 6858079"/>
              <a:gd name="connsiteX11746" fmla="*/ 1880611 w 12192000"/>
              <a:gd name="connsiteY11746" fmla="*/ 1036675 h 6858079"/>
              <a:gd name="connsiteX11747" fmla="*/ 1929178 w 12192000"/>
              <a:gd name="connsiteY11747" fmla="*/ 1157417 h 6858079"/>
              <a:gd name="connsiteX11748" fmla="*/ 1917895 w 12192000"/>
              <a:gd name="connsiteY11748" fmla="*/ 1168304 h 6858079"/>
              <a:gd name="connsiteX11749" fmla="*/ 1870801 w 12192000"/>
              <a:gd name="connsiteY11749" fmla="*/ 1055974 h 6858079"/>
              <a:gd name="connsiteX11750" fmla="*/ 1845291 w 12192000"/>
              <a:gd name="connsiteY11750" fmla="*/ 913953 h 6858079"/>
              <a:gd name="connsiteX11751" fmla="*/ 1893856 w 12192000"/>
              <a:gd name="connsiteY11751" fmla="*/ 608139 h 6858079"/>
              <a:gd name="connsiteX11752" fmla="*/ 1898578 w 12192000"/>
              <a:gd name="connsiteY11752" fmla="*/ 605974 h 6858079"/>
              <a:gd name="connsiteX11753" fmla="*/ 9000390 w 12192000"/>
              <a:gd name="connsiteY11753" fmla="*/ 605245 h 6858079"/>
              <a:gd name="connsiteX11754" fmla="*/ 9000708 w 12192000"/>
              <a:gd name="connsiteY11754" fmla="*/ 605245 h 6858079"/>
              <a:gd name="connsiteX11755" fmla="*/ 9000708 w 12192000"/>
              <a:gd name="connsiteY11755" fmla="*/ 610619 h 6858079"/>
              <a:gd name="connsiteX11756" fmla="*/ 9000390 w 12192000"/>
              <a:gd name="connsiteY11756" fmla="*/ 614841 h 6858079"/>
              <a:gd name="connsiteX11757" fmla="*/ 8999754 w 12192000"/>
              <a:gd name="connsiteY11757" fmla="*/ 614841 h 6858079"/>
              <a:gd name="connsiteX11758" fmla="*/ 9000072 w 12192000"/>
              <a:gd name="connsiteY11758" fmla="*/ 609084 h 6858079"/>
              <a:gd name="connsiteX11759" fmla="*/ 9000390 w 12192000"/>
              <a:gd name="connsiteY11759" fmla="*/ 605245 h 6858079"/>
              <a:gd name="connsiteX11760" fmla="*/ 8966362 w 12192000"/>
              <a:gd name="connsiteY11760" fmla="*/ 604478 h 6858079"/>
              <a:gd name="connsiteX11761" fmla="*/ 8967157 w 12192000"/>
              <a:gd name="connsiteY11761" fmla="*/ 605114 h 6858079"/>
              <a:gd name="connsiteX11762" fmla="*/ 8969145 w 12192000"/>
              <a:gd name="connsiteY11762" fmla="*/ 607022 h 6858079"/>
              <a:gd name="connsiteX11763" fmla="*/ 8968747 w 12192000"/>
              <a:gd name="connsiteY11763" fmla="*/ 607341 h 6858079"/>
              <a:gd name="connsiteX11764" fmla="*/ 8967554 w 12192000"/>
              <a:gd name="connsiteY11764" fmla="*/ 606386 h 6858079"/>
              <a:gd name="connsiteX11765" fmla="*/ 8966362 w 12192000"/>
              <a:gd name="connsiteY11765" fmla="*/ 605114 h 6858079"/>
              <a:gd name="connsiteX11766" fmla="*/ 8961989 w 12192000"/>
              <a:gd name="connsiteY11766" fmla="*/ 606705 h 6858079"/>
              <a:gd name="connsiteX11767" fmla="*/ 8961989 w 12192000"/>
              <a:gd name="connsiteY11767" fmla="*/ 606386 h 6858079"/>
              <a:gd name="connsiteX11768" fmla="*/ 8966362 w 12192000"/>
              <a:gd name="connsiteY11768" fmla="*/ 604478 h 6858079"/>
              <a:gd name="connsiteX11769" fmla="*/ 8965894 w 12192000"/>
              <a:gd name="connsiteY11769" fmla="*/ 602888 h 6858079"/>
              <a:gd name="connsiteX11770" fmla="*/ 8970757 w 12192000"/>
              <a:gd name="connsiteY11770" fmla="*/ 607022 h 6858079"/>
              <a:gd name="connsiteX11771" fmla="*/ 8970757 w 12192000"/>
              <a:gd name="connsiteY11771" fmla="*/ 607341 h 6858079"/>
              <a:gd name="connsiteX11772" fmla="*/ 8965520 w 12192000"/>
              <a:gd name="connsiteY11772" fmla="*/ 603206 h 6858079"/>
              <a:gd name="connsiteX11773" fmla="*/ 8958411 w 12192000"/>
              <a:gd name="connsiteY11773" fmla="*/ 605432 h 6858079"/>
              <a:gd name="connsiteX11774" fmla="*/ 8958411 w 12192000"/>
              <a:gd name="connsiteY11774" fmla="*/ 605114 h 6858079"/>
              <a:gd name="connsiteX11775" fmla="*/ 8965894 w 12192000"/>
              <a:gd name="connsiteY11775" fmla="*/ 602888 h 6858079"/>
              <a:gd name="connsiteX11776" fmla="*/ 9012612 w 12192000"/>
              <a:gd name="connsiteY11776" fmla="*/ 600078 h 6858079"/>
              <a:gd name="connsiteX11777" fmla="*/ 9012975 w 12192000"/>
              <a:gd name="connsiteY11777" fmla="*/ 600078 h 6858079"/>
              <a:gd name="connsiteX11778" fmla="*/ 9011826 w 12192000"/>
              <a:gd name="connsiteY11778" fmla="*/ 608088 h 6858079"/>
              <a:gd name="connsiteX11779" fmla="*/ 9002404 w 12192000"/>
              <a:gd name="connsiteY11779" fmla="*/ 600065 h 6858079"/>
              <a:gd name="connsiteX11780" fmla="*/ 9002669 w 12192000"/>
              <a:gd name="connsiteY11780" fmla="*/ 600065 h 6858079"/>
              <a:gd name="connsiteX11781" fmla="*/ 9002404 w 12192000"/>
              <a:gd name="connsiteY11781" fmla="*/ 606863 h 6858079"/>
              <a:gd name="connsiteX11782" fmla="*/ 9002140 w 12192000"/>
              <a:gd name="connsiteY11782" fmla="*/ 613303 h 6858079"/>
              <a:gd name="connsiteX11783" fmla="*/ 9001874 w 12192000"/>
              <a:gd name="connsiteY11783" fmla="*/ 613303 h 6858079"/>
              <a:gd name="connsiteX11784" fmla="*/ 9001610 w 12192000"/>
              <a:gd name="connsiteY11784" fmla="*/ 609726 h 6858079"/>
              <a:gd name="connsiteX11785" fmla="*/ 9002404 w 12192000"/>
              <a:gd name="connsiteY11785" fmla="*/ 600065 h 6858079"/>
              <a:gd name="connsiteX11786" fmla="*/ 8966539 w 12192000"/>
              <a:gd name="connsiteY11786" fmla="*/ 599707 h 6858079"/>
              <a:gd name="connsiteX11787" fmla="*/ 8966891 w 12192000"/>
              <a:gd name="connsiteY11787" fmla="*/ 599707 h 6858079"/>
              <a:gd name="connsiteX11788" fmla="*/ 8970779 w 12192000"/>
              <a:gd name="connsiteY11788" fmla="*/ 603683 h 6858079"/>
              <a:gd name="connsiteX11789" fmla="*/ 8973959 w 12192000"/>
              <a:gd name="connsiteY11789" fmla="*/ 606863 h 6858079"/>
              <a:gd name="connsiteX11790" fmla="*/ 8973605 w 12192000"/>
              <a:gd name="connsiteY11790" fmla="*/ 606863 h 6858079"/>
              <a:gd name="connsiteX11791" fmla="*/ 8969719 w 12192000"/>
              <a:gd name="connsiteY11791" fmla="*/ 603683 h 6858079"/>
              <a:gd name="connsiteX11792" fmla="*/ 8966185 w 12192000"/>
              <a:gd name="connsiteY11792" fmla="*/ 600105 h 6858079"/>
              <a:gd name="connsiteX11793" fmla="*/ 8961592 w 12192000"/>
              <a:gd name="connsiteY11793" fmla="*/ 602092 h 6858079"/>
              <a:gd name="connsiteX11794" fmla="*/ 8955231 w 12192000"/>
              <a:gd name="connsiteY11794" fmla="*/ 604080 h 6858079"/>
              <a:gd name="connsiteX11795" fmla="*/ 8961945 w 12192000"/>
              <a:gd name="connsiteY11795" fmla="*/ 601298 h 6858079"/>
              <a:gd name="connsiteX11796" fmla="*/ 8966539 w 12192000"/>
              <a:gd name="connsiteY11796" fmla="*/ 599707 h 6858079"/>
              <a:gd name="connsiteX11797" fmla="*/ 11844928 w 12192000"/>
              <a:gd name="connsiteY11797" fmla="*/ 599257 h 6858079"/>
              <a:gd name="connsiteX11798" fmla="*/ 11845661 w 12192000"/>
              <a:gd name="connsiteY11798" fmla="*/ 599257 h 6858079"/>
              <a:gd name="connsiteX11799" fmla="*/ 11837589 w 12192000"/>
              <a:gd name="connsiteY11799" fmla="*/ 624884 h 6858079"/>
              <a:gd name="connsiteX11800" fmla="*/ 11836488 w 12192000"/>
              <a:gd name="connsiteY11800" fmla="*/ 624182 h 6858079"/>
              <a:gd name="connsiteX11801" fmla="*/ 11844928 w 12192000"/>
              <a:gd name="connsiteY11801" fmla="*/ 599257 h 6858079"/>
              <a:gd name="connsiteX11802" fmla="*/ 11964166 w 12192000"/>
              <a:gd name="connsiteY11802" fmla="*/ 598840 h 6858079"/>
              <a:gd name="connsiteX11803" fmla="*/ 11961357 w 12192000"/>
              <a:gd name="connsiteY11803" fmla="*/ 605795 h 6858079"/>
              <a:gd name="connsiteX11804" fmla="*/ 11960984 w 12192000"/>
              <a:gd name="connsiteY11804" fmla="*/ 605086 h 6858079"/>
              <a:gd name="connsiteX11805" fmla="*/ 11801873 w 12192000"/>
              <a:gd name="connsiteY11805" fmla="*/ 598555 h 6858079"/>
              <a:gd name="connsiteX11806" fmla="*/ 11808478 w 12192000"/>
              <a:gd name="connsiteY11806" fmla="*/ 600542 h 6858079"/>
              <a:gd name="connsiteX11807" fmla="*/ 11814716 w 12192000"/>
              <a:gd name="connsiteY11807" fmla="*/ 601338 h 6858079"/>
              <a:gd name="connsiteX11808" fmla="*/ 11814348 w 12192000"/>
              <a:gd name="connsiteY11808" fmla="*/ 602927 h 6858079"/>
              <a:gd name="connsiteX11809" fmla="*/ 11808478 w 12192000"/>
              <a:gd name="connsiteY11809" fmla="*/ 601735 h 6858079"/>
              <a:gd name="connsiteX11810" fmla="*/ 11801506 w 12192000"/>
              <a:gd name="connsiteY11810" fmla="*/ 599350 h 6858079"/>
              <a:gd name="connsiteX11811" fmla="*/ 11801873 w 12192000"/>
              <a:gd name="connsiteY11811" fmla="*/ 598555 h 6858079"/>
              <a:gd name="connsiteX11812" fmla="*/ 8942245 w 12192000"/>
              <a:gd name="connsiteY11812" fmla="*/ 598118 h 6858079"/>
              <a:gd name="connsiteX11813" fmla="*/ 8941715 w 12192000"/>
              <a:gd name="connsiteY11813" fmla="*/ 599935 h 6858079"/>
              <a:gd name="connsiteX11814" fmla="*/ 8941185 w 12192000"/>
              <a:gd name="connsiteY11814" fmla="*/ 599935 h 6858079"/>
              <a:gd name="connsiteX11815" fmla="*/ 8942245 w 12192000"/>
              <a:gd name="connsiteY11815" fmla="*/ 598118 h 6858079"/>
              <a:gd name="connsiteX11816" fmla="*/ 8939798 w 12192000"/>
              <a:gd name="connsiteY11816" fmla="*/ 595312 h 6858079"/>
              <a:gd name="connsiteX11817" fmla="*/ 8940173 w 12192000"/>
              <a:gd name="connsiteY11817" fmla="*/ 595686 h 6858079"/>
              <a:gd name="connsiteX11818" fmla="*/ 8937553 w 12192000"/>
              <a:gd name="connsiteY11818" fmla="*/ 598305 h 6858079"/>
              <a:gd name="connsiteX11819" fmla="*/ 8934934 w 12192000"/>
              <a:gd name="connsiteY11819" fmla="*/ 600550 h 6858079"/>
              <a:gd name="connsiteX11820" fmla="*/ 8934561 w 12192000"/>
              <a:gd name="connsiteY11820" fmla="*/ 600175 h 6858079"/>
              <a:gd name="connsiteX11821" fmla="*/ 8939798 w 12192000"/>
              <a:gd name="connsiteY11821" fmla="*/ 595312 h 6858079"/>
              <a:gd name="connsiteX11822" fmla="*/ 9962431 w 12192000"/>
              <a:gd name="connsiteY11822" fmla="*/ 593927 h 6858079"/>
              <a:gd name="connsiteX11823" fmla="*/ 9967840 w 12192000"/>
              <a:gd name="connsiteY11823" fmla="*/ 595381 h 6858079"/>
              <a:gd name="connsiteX11824" fmla="*/ 9939350 w 12192000"/>
              <a:gd name="connsiteY11824" fmla="*/ 664072 h 6858079"/>
              <a:gd name="connsiteX11825" fmla="*/ 9933940 w 12192000"/>
              <a:gd name="connsiteY11825" fmla="*/ 662983 h 6858079"/>
              <a:gd name="connsiteX11826" fmla="*/ 9946563 w 12192000"/>
              <a:gd name="connsiteY11826" fmla="*/ 632089 h 6858079"/>
              <a:gd name="connsiteX11827" fmla="*/ 9962431 w 12192000"/>
              <a:gd name="connsiteY11827" fmla="*/ 593927 h 6858079"/>
              <a:gd name="connsiteX11828" fmla="*/ 11966307 w 12192000"/>
              <a:gd name="connsiteY11828" fmla="*/ 593534 h 6858079"/>
              <a:gd name="connsiteX11829" fmla="*/ 11966408 w 12192000"/>
              <a:gd name="connsiteY11829" fmla="*/ 594437 h 6858079"/>
              <a:gd name="connsiteX11830" fmla="*/ 11964166 w 12192000"/>
              <a:gd name="connsiteY11830" fmla="*/ 598840 h 6858079"/>
              <a:gd name="connsiteX11831" fmla="*/ 11795846 w 12192000"/>
              <a:gd name="connsiteY11831" fmla="*/ 592573 h 6858079"/>
              <a:gd name="connsiteX11832" fmla="*/ 11804956 w 12192000"/>
              <a:gd name="connsiteY11832" fmla="*/ 596359 h 6858079"/>
              <a:gd name="connsiteX11833" fmla="*/ 11814415 w 12192000"/>
              <a:gd name="connsiteY11833" fmla="*/ 598252 h 6858079"/>
              <a:gd name="connsiteX11834" fmla="*/ 11814415 w 12192000"/>
              <a:gd name="connsiteY11834" fmla="*/ 599766 h 6858079"/>
              <a:gd name="connsiteX11835" fmla="*/ 11803554 w 12192000"/>
              <a:gd name="connsiteY11835" fmla="*/ 597116 h 6858079"/>
              <a:gd name="connsiteX11836" fmla="*/ 11795496 w 12192000"/>
              <a:gd name="connsiteY11836" fmla="*/ 592952 h 6858079"/>
              <a:gd name="connsiteX11837" fmla="*/ 11795846 w 12192000"/>
              <a:gd name="connsiteY11837" fmla="*/ 592573 h 6858079"/>
              <a:gd name="connsiteX11838" fmla="*/ 9005584 w 12192000"/>
              <a:gd name="connsiteY11838" fmla="*/ 591757 h 6858079"/>
              <a:gd name="connsiteX11839" fmla="*/ 9005850 w 12192000"/>
              <a:gd name="connsiteY11839" fmla="*/ 591757 h 6858079"/>
              <a:gd name="connsiteX11840" fmla="*/ 9005584 w 12192000"/>
              <a:gd name="connsiteY11840" fmla="*/ 602005 h 6858079"/>
              <a:gd name="connsiteX11841" fmla="*/ 9005320 w 12192000"/>
              <a:gd name="connsiteY11841" fmla="*/ 610132 h 6858079"/>
              <a:gd name="connsiteX11842" fmla="*/ 9004790 w 12192000"/>
              <a:gd name="connsiteY11842" fmla="*/ 610132 h 6858079"/>
              <a:gd name="connsiteX11843" fmla="*/ 9005054 w 12192000"/>
              <a:gd name="connsiteY11843" fmla="*/ 602711 h 6858079"/>
              <a:gd name="connsiteX11844" fmla="*/ 9005584 w 12192000"/>
              <a:gd name="connsiteY11844" fmla="*/ 591757 h 6858079"/>
              <a:gd name="connsiteX11845" fmla="*/ 11841486 w 12192000"/>
              <a:gd name="connsiteY11845" fmla="*/ 591311 h 6858079"/>
              <a:gd name="connsiteX11846" fmla="*/ 11842508 w 12192000"/>
              <a:gd name="connsiteY11846" fmla="*/ 591311 h 6858079"/>
              <a:gd name="connsiteX11847" fmla="*/ 11834670 w 12192000"/>
              <a:gd name="connsiteY11847" fmla="*/ 618520 h 6858079"/>
              <a:gd name="connsiteX11848" fmla="*/ 11833308 w 12192000"/>
              <a:gd name="connsiteY11848" fmla="*/ 618166 h 6858079"/>
              <a:gd name="connsiteX11849" fmla="*/ 11841486 w 12192000"/>
              <a:gd name="connsiteY11849" fmla="*/ 591311 h 6858079"/>
              <a:gd name="connsiteX11850" fmla="*/ 2801544 w 12192000"/>
              <a:gd name="connsiteY11850" fmla="*/ 590092 h 6858079"/>
              <a:gd name="connsiteX11851" fmla="*/ 2802616 w 12192000"/>
              <a:gd name="connsiteY11851" fmla="*/ 594048 h 6858079"/>
              <a:gd name="connsiteX11852" fmla="*/ 2760791 w 12192000"/>
              <a:gd name="connsiteY11852" fmla="*/ 618865 h 6858079"/>
              <a:gd name="connsiteX11853" fmla="*/ 2760078 w 12192000"/>
              <a:gd name="connsiteY11853" fmla="*/ 617786 h 6858079"/>
              <a:gd name="connsiteX11854" fmla="*/ 2781526 w 12192000"/>
              <a:gd name="connsiteY11854" fmla="*/ 601241 h 6858079"/>
              <a:gd name="connsiteX11855" fmla="*/ 2801544 w 12192000"/>
              <a:gd name="connsiteY11855" fmla="*/ 590092 h 6858079"/>
              <a:gd name="connsiteX11856" fmla="*/ 11945808 w 12192000"/>
              <a:gd name="connsiteY11856" fmla="*/ 589782 h 6858079"/>
              <a:gd name="connsiteX11857" fmla="*/ 11951770 w 12192000"/>
              <a:gd name="connsiteY11857" fmla="*/ 598226 h 6858079"/>
              <a:gd name="connsiteX11858" fmla="*/ 11950578 w 12192000"/>
              <a:gd name="connsiteY11858" fmla="*/ 598994 h 6858079"/>
              <a:gd name="connsiteX11859" fmla="*/ 11947795 w 12192000"/>
              <a:gd name="connsiteY11859" fmla="*/ 595156 h 6858079"/>
              <a:gd name="connsiteX11860" fmla="*/ 11945012 w 12192000"/>
              <a:gd name="connsiteY11860" fmla="*/ 590166 h 6858079"/>
              <a:gd name="connsiteX11861" fmla="*/ 11945808 w 12192000"/>
              <a:gd name="connsiteY11861" fmla="*/ 589782 h 6858079"/>
              <a:gd name="connsiteX11862" fmla="*/ 9515135 w 12192000"/>
              <a:gd name="connsiteY11862" fmla="*/ 589289 h 6858079"/>
              <a:gd name="connsiteX11863" fmla="*/ 9515848 w 12192000"/>
              <a:gd name="connsiteY11863" fmla="*/ 592400 h 6858079"/>
              <a:gd name="connsiteX11864" fmla="*/ 9479138 w 12192000"/>
              <a:gd name="connsiteY11864" fmla="*/ 603808 h 6858079"/>
              <a:gd name="connsiteX11865" fmla="*/ 9478425 w 12192000"/>
              <a:gd name="connsiteY11865" fmla="*/ 601734 h 6858079"/>
              <a:gd name="connsiteX11866" fmla="*/ 9515135 w 12192000"/>
              <a:gd name="connsiteY11866" fmla="*/ 589289 h 6858079"/>
              <a:gd name="connsiteX11867" fmla="*/ 8941768 w 12192000"/>
              <a:gd name="connsiteY11867" fmla="*/ 588918 h 6858079"/>
              <a:gd name="connsiteX11868" fmla="*/ 8942139 w 12192000"/>
              <a:gd name="connsiteY11868" fmla="*/ 589600 h 6858079"/>
              <a:gd name="connsiteX11869" fmla="*/ 8937688 w 12192000"/>
              <a:gd name="connsiteY11869" fmla="*/ 593006 h 6858079"/>
              <a:gd name="connsiteX11870" fmla="*/ 8932493 w 12192000"/>
              <a:gd name="connsiteY11870" fmla="*/ 597437 h 6858079"/>
              <a:gd name="connsiteX11871" fmla="*/ 8932123 w 12192000"/>
              <a:gd name="connsiteY11871" fmla="*/ 596755 h 6858079"/>
              <a:gd name="connsiteX11872" fmla="*/ 8941768 w 12192000"/>
              <a:gd name="connsiteY11872" fmla="*/ 588918 h 6858079"/>
              <a:gd name="connsiteX11873" fmla="*/ 11786710 w 12192000"/>
              <a:gd name="connsiteY11873" fmla="*/ 586205 h 6858079"/>
              <a:gd name="connsiteX11874" fmla="*/ 11799605 w 12192000"/>
              <a:gd name="connsiteY11874" fmla="*/ 590657 h 6858079"/>
              <a:gd name="connsiteX11875" fmla="*/ 11814711 w 12192000"/>
              <a:gd name="connsiteY11875" fmla="*/ 595109 h 6858079"/>
              <a:gd name="connsiteX11876" fmla="*/ 11814342 w 12192000"/>
              <a:gd name="connsiteY11876" fmla="*/ 596594 h 6858079"/>
              <a:gd name="connsiteX11877" fmla="*/ 11799237 w 12192000"/>
              <a:gd name="connsiteY11877" fmla="*/ 592142 h 6858079"/>
              <a:gd name="connsiteX11878" fmla="*/ 11786342 w 12192000"/>
              <a:gd name="connsiteY11878" fmla="*/ 586577 h 6858079"/>
              <a:gd name="connsiteX11879" fmla="*/ 11786710 w 12192000"/>
              <a:gd name="connsiteY11879" fmla="*/ 586205 h 6858079"/>
              <a:gd name="connsiteX11880" fmla="*/ 11945716 w 12192000"/>
              <a:gd name="connsiteY11880" fmla="*/ 584593 h 6858079"/>
              <a:gd name="connsiteX11881" fmla="*/ 11950119 w 12192000"/>
              <a:gd name="connsiteY11881" fmla="*/ 591574 h 6858079"/>
              <a:gd name="connsiteX11882" fmla="*/ 11953422 w 12192000"/>
              <a:gd name="connsiteY11882" fmla="*/ 596810 h 6858079"/>
              <a:gd name="connsiteX11883" fmla="*/ 11952688 w 12192000"/>
              <a:gd name="connsiteY11883" fmla="*/ 597508 h 6858079"/>
              <a:gd name="connsiteX11884" fmla="*/ 11947917 w 12192000"/>
              <a:gd name="connsiteY11884" fmla="*/ 590527 h 6858079"/>
              <a:gd name="connsiteX11885" fmla="*/ 11944982 w 12192000"/>
              <a:gd name="connsiteY11885" fmla="*/ 584942 h 6858079"/>
              <a:gd name="connsiteX11886" fmla="*/ 11945716 w 12192000"/>
              <a:gd name="connsiteY11886" fmla="*/ 584593 h 6858079"/>
              <a:gd name="connsiteX11887" fmla="*/ 8942978 w 12192000"/>
              <a:gd name="connsiteY11887" fmla="*/ 584166 h 6858079"/>
              <a:gd name="connsiteX11888" fmla="*/ 8943353 w 12192000"/>
              <a:gd name="connsiteY11888" fmla="*/ 584525 h 6858079"/>
              <a:gd name="connsiteX11889" fmla="*/ 8931754 w 12192000"/>
              <a:gd name="connsiteY11889" fmla="*/ 594219 h 6858079"/>
              <a:gd name="connsiteX11890" fmla="*/ 8931380 w 12192000"/>
              <a:gd name="connsiteY11890" fmla="*/ 593861 h 6858079"/>
              <a:gd name="connsiteX11891" fmla="*/ 8942978 w 12192000"/>
              <a:gd name="connsiteY11891" fmla="*/ 584166 h 6858079"/>
              <a:gd name="connsiteX11892" fmla="*/ 11965223 w 12192000"/>
              <a:gd name="connsiteY11892" fmla="*/ 583840 h 6858079"/>
              <a:gd name="connsiteX11893" fmla="*/ 11968092 w 12192000"/>
              <a:gd name="connsiteY11893" fmla="*/ 589114 h 6858079"/>
              <a:gd name="connsiteX11894" fmla="*/ 11966307 w 12192000"/>
              <a:gd name="connsiteY11894" fmla="*/ 593534 h 6858079"/>
              <a:gd name="connsiteX11895" fmla="*/ 11841697 w 12192000"/>
              <a:gd name="connsiteY11895" fmla="*/ 583017 h 6858079"/>
              <a:gd name="connsiteX11896" fmla="*/ 11842465 w 12192000"/>
              <a:gd name="connsiteY11896" fmla="*/ 583378 h 6858079"/>
              <a:gd name="connsiteX11897" fmla="*/ 11837859 w 12192000"/>
              <a:gd name="connsiteY11897" fmla="*/ 595697 h 6858079"/>
              <a:gd name="connsiteX11898" fmla="*/ 11832868 w 12192000"/>
              <a:gd name="connsiteY11898" fmla="*/ 610189 h 6858079"/>
              <a:gd name="connsiteX11899" fmla="*/ 11831718 w 12192000"/>
              <a:gd name="connsiteY11899" fmla="*/ 609826 h 6858079"/>
              <a:gd name="connsiteX11900" fmla="*/ 11836323 w 12192000"/>
              <a:gd name="connsiteY11900" fmla="*/ 596784 h 6858079"/>
              <a:gd name="connsiteX11901" fmla="*/ 11841697 w 12192000"/>
              <a:gd name="connsiteY11901" fmla="*/ 583017 h 6858079"/>
              <a:gd name="connsiteX11902" fmla="*/ 3474894 w 12192000"/>
              <a:gd name="connsiteY11902" fmla="*/ 582419 h 6858079"/>
              <a:gd name="connsiteX11903" fmla="*/ 3466115 w 12192000"/>
              <a:gd name="connsiteY11903" fmla="*/ 589582 h 6858079"/>
              <a:gd name="connsiteX11904" fmla="*/ 3475107 w 12192000"/>
              <a:gd name="connsiteY11904" fmla="*/ 599353 h 6858079"/>
              <a:gd name="connsiteX11905" fmla="*/ 3480680 w 12192000"/>
              <a:gd name="connsiteY11905" fmla="*/ 595294 h 6858079"/>
              <a:gd name="connsiteX11906" fmla="*/ 3483575 w 12192000"/>
              <a:gd name="connsiteY11906" fmla="*/ 592370 h 6858079"/>
              <a:gd name="connsiteX11907" fmla="*/ 3474894 w 12192000"/>
              <a:gd name="connsiteY11907" fmla="*/ 582419 h 6858079"/>
              <a:gd name="connsiteX11908" fmla="*/ 9524651 w 12192000"/>
              <a:gd name="connsiteY11908" fmla="*/ 578197 h 6858079"/>
              <a:gd name="connsiteX11909" fmla="*/ 9525369 w 12192000"/>
              <a:gd name="connsiteY11909" fmla="*/ 581477 h 6858079"/>
              <a:gd name="connsiteX11910" fmla="*/ 9485514 w 12192000"/>
              <a:gd name="connsiteY11910" fmla="*/ 594229 h 6858079"/>
              <a:gd name="connsiteX11911" fmla="*/ 9484796 w 12192000"/>
              <a:gd name="connsiteY11911" fmla="*/ 592044 h 6858079"/>
              <a:gd name="connsiteX11912" fmla="*/ 9524651 w 12192000"/>
              <a:gd name="connsiteY11912" fmla="*/ 578197 h 6858079"/>
              <a:gd name="connsiteX11913" fmla="*/ 8946547 w 12192000"/>
              <a:gd name="connsiteY11913" fmla="*/ 577794 h 6858079"/>
              <a:gd name="connsiteX11914" fmla="*/ 8946914 w 12192000"/>
              <a:gd name="connsiteY11914" fmla="*/ 578142 h 6858079"/>
              <a:gd name="connsiteX11915" fmla="*/ 8939118 w 12192000"/>
              <a:gd name="connsiteY11915" fmla="*/ 583890 h 6858079"/>
              <a:gd name="connsiteX11916" fmla="*/ 8932054 w 12192000"/>
              <a:gd name="connsiteY11916" fmla="*/ 591374 h 6858079"/>
              <a:gd name="connsiteX11917" fmla="*/ 8931717 w 12192000"/>
              <a:gd name="connsiteY11917" fmla="*/ 590605 h 6858079"/>
              <a:gd name="connsiteX11918" fmla="*/ 8936169 w 12192000"/>
              <a:gd name="connsiteY11918" fmla="*/ 586063 h 6858079"/>
              <a:gd name="connsiteX11919" fmla="*/ 8933703 w 12192000"/>
              <a:gd name="connsiteY11919" fmla="*/ 587882 h 6858079"/>
              <a:gd name="connsiteX11920" fmla="*/ 8933337 w 12192000"/>
              <a:gd name="connsiteY11920" fmla="*/ 587186 h 6858079"/>
              <a:gd name="connsiteX11921" fmla="*/ 8939051 w 12192000"/>
              <a:gd name="connsiteY11921" fmla="*/ 583123 h 6858079"/>
              <a:gd name="connsiteX11922" fmla="*/ 8941499 w 12192000"/>
              <a:gd name="connsiteY11922" fmla="*/ 580626 h 6858079"/>
              <a:gd name="connsiteX11923" fmla="*/ 8941835 w 12192000"/>
              <a:gd name="connsiteY11923" fmla="*/ 581010 h 6858079"/>
              <a:gd name="connsiteX11924" fmla="*/ 8941453 w 12192000"/>
              <a:gd name="connsiteY11924" fmla="*/ 581416 h 6858079"/>
              <a:gd name="connsiteX11925" fmla="*/ 11965286 w 12192000"/>
              <a:gd name="connsiteY11925" fmla="*/ 576659 h 6858079"/>
              <a:gd name="connsiteX11926" fmla="*/ 11965667 w 12192000"/>
              <a:gd name="connsiteY11926" fmla="*/ 576659 h 6858079"/>
              <a:gd name="connsiteX11927" fmla="*/ 11969865 w 12192000"/>
              <a:gd name="connsiteY11927" fmla="*/ 602229 h 6858079"/>
              <a:gd name="connsiteX11928" fmla="*/ 11968720 w 12192000"/>
              <a:gd name="connsiteY11928" fmla="*/ 601499 h 6858079"/>
              <a:gd name="connsiteX11929" fmla="*/ 11965286 w 12192000"/>
              <a:gd name="connsiteY11929" fmla="*/ 576659 h 6858079"/>
              <a:gd name="connsiteX11930" fmla="*/ 11840214 w 12192000"/>
              <a:gd name="connsiteY11930" fmla="*/ 576653 h 6858079"/>
              <a:gd name="connsiteX11931" fmla="*/ 11840911 w 12192000"/>
              <a:gd name="connsiteY11931" fmla="*/ 576653 h 6858079"/>
              <a:gd name="connsiteX11932" fmla="*/ 11836737 w 12192000"/>
              <a:gd name="connsiteY11932" fmla="*/ 589961 h 6858079"/>
              <a:gd name="connsiteX11933" fmla="*/ 11831172 w 12192000"/>
              <a:gd name="connsiteY11933" fmla="*/ 605426 h 6858079"/>
              <a:gd name="connsiteX11934" fmla="*/ 11830128 w 12192000"/>
              <a:gd name="connsiteY11934" fmla="*/ 604707 h 6858079"/>
              <a:gd name="connsiteX11935" fmla="*/ 11840214 w 12192000"/>
              <a:gd name="connsiteY11935" fmla="*/ 576653 h 6858079"/>
              <a:gd name="connsiteX11936" fmla="*/ 11945322 w 12192000"/>
              <a:gd name="connsiteY11936" fmla="*/ 575073 h 6858079"/>
              <a:gd name="connsiteX11937" fmla="*/ 11951329 w 12192000"/>
              <a:gd name="connsiteY11937" fmla="*/ 585039 h 6858079"/>
              <a:gd name="connsiteX11938" fmla="*/ 11956629 w 12192000"/>
              <a:gd name="connsiteY11938" fmla="*/ 593898 h 6858079"/>
              <a:gd name="connsiteX11939" fmla="*/ 11956276 w 12192000"/>
              <a:gd name="connsiteY11939" fmla="*/ 595006 h 6858079"/>
              <a:gd name="connsiteX11940" fmla="*/ 11952388 w 12192000"/>
              <a:gd name="connsiteY11940" fmla="*/ 589838 h 6858079"/>
              <a:gd name="connsiteX11941" fmla="*/ 11944968 w 12192000"/>
              <a:gd name="connsiteY11941" fmla="*/ 575441 h 6858079"/>
              <a:gd name="connsiteX11942" fmla="*/ 11945322 w 12192000"/>
              <a:gd name="connsiteY11942" fmla="*/ 575073 h 6858079"/>
              <a:gd name="connsiteX11943" fmla="*/ 11959838 w 12192000"/>
              <a:gd name="connsiteY11943" fmla="*/ 573943 h 6858079"/>
              <a:gd name="connsiteX11944" fmla="*/ 11965098 w 12192000"/>
              <a:gd name="connsiteY11944" fmla="*/ 582725 h 6858079"/>
              <a:gd name="connsiteX11945" fmla="*/ 11965223 w 12192000"/>
              <a:gd name="connsiteY11945" fmla="*/ 583840 h 6858079"/>
              <a:gd name="connsiteX11946" fmla="*/ 11836926 w 12192000"/>
              <a:gd name="connsiteY11946" fmla="*/ 573484 h 6858079"/>
              <a:gd name="connsiteX11947" fmla="*/ 11837694 w 12192000"/>
              <a:gd name="connsiteY11947" fmla="*/ 573854 h 6858079"/>
              <a:gd name="connsiteX11948" fmla="*/ 11828099 w 12192000"/>
              <a:gd name="connsiteY11948" fmla="*/ 599034 h 6858079"/>
              <a:gd name="connsiteX11949" fmla="*/ 11826948 w 12192000"/>
              <a:gd name="connsiteY11949" fmla="*/ 598663 h 6858079"/>
              <a:gd name="connsiteX11950" fmla="*/ 11836926 w 12192000"/>
              <a:gd name="connsiteY11950" fmla="*/ 573484 h 6858079"/>
              <a:gd name="connsiteX11951" fmla="*/ 11772021 w 12192000"/>
              <a:gd name="connsiteY11951" fmla="*/ 573460 h 6858079"/>
              <a:gd name="connsiteX11952" fmla="*/ 11782209 w 12192000"/>
              <a:gd name="connsiteY11952" fmla="*/ 578665 h 6858079"/>
              <a:gd name="connsiteX11953" fmla="*/ 11791669 w 12192000"/>
              <a:gd name="connsiteY11953" fmla="*/ 583868 h 6858079"/>
              <a:gd name="connsiteX11954" fmla="*/ 11801856 w 12192000"/>
              <a:gd name="connsiteY11954" fmla="*/ 587684 h 6858079"/>
              <a:gd name="connsiteX11955" fmla="*/ 11812772 w 12192000"/>
              <a:gd name="connsiteY11955" fmla="*/ 590113 h 6858079"/>
              <a:gd name="connsiteX11956" fmla="*/ 11812408 w 12192000"/>
              <a:gd name="connsiteY11956" fmla="*/ 591501 h 6858079"/>
              <a:gd name="connsiteX11957" fmla="*/ 11801492 w 12192000"/>
              <a:gd name="connsiteY11957" fmla="*/ 588725 h 6858079"/>
              <a:gd name="connsiteX11958" fmla="*/ 11790214 w 12192000"/>
              <a:gd name="connsiteY11958" fmla="*/ 584216 h 6858079"/>
              <a:gd name="connsiteX11959" fmla="*/ 11771658 w 12192000"/>
              <a:gd name="connsiteY11959" fmla="*/ 574154 h 6858079"/>
              <a:gd name="connsiteX11960" fmla="*/ 11772021 w 12192000"/>
              <a:gd name="connsiteY11960" fmla="*/ 573460 h 6858079"/>
              <a:gd name="connsiteX11961" fmla="*/ 8949326 w 12192000"/>
              <a:gd name="connsiteY11961" fmla="*/ 573014 h 6858079"/>
              <a:gd name="connsiteX11962" fmla="*/ 8949704 w 12192000"/>
              <a:gd name="connsiteY11962" fmla="*/ 573014 h 6858079"/>
              <a:gd name="connsiteX11963" fmla="*/ 8935318 w 12192000"/>
              <a:gd name="connsiteY11963" fmla="*/ 583132 h 6858079"/>
              <a:gd name="connsiteX11964" fmla="*/ 8934939 w 12192000"/>
              <a:gd name="connsiteY11964" fmla="*/ 582457 h 6858079"/>
              <a:gd name="connsiteX11965" fmla="*/ 8949326 w 12192000"/>
              <a:gd name="connsiteY11965" fmla="*/ 573014 h 6858079"/>
              <a:gd name="connsiteX11966" fmla="*/ 9586069 w 12192000"/>
              <a:gd name="connsiteY11966" fmla="*/ 571638 h 6858079"/>
              <a:gd name="connsiteX11967" fmla="*/ 9586158 w 12192000"/>
              <a:gd name="connsiteY11967" fmla="*/ 574572 h 6858079"/>
              <a:gd name="connsiteX11968" fmla="*/ 9543922 w 12192000"/>
              <a:gd name="connsiteY11968" fmla="*/ 621154 h 6858079"/>
              <a:gd name="connsiteX11969" fmla="*/ 9507411 w 12192000"/>
              <a:gd name="connsiteY11969" fmla="*/ 659431 h 6858079"/>
              <a:gd name="connsiteX11970" fmla="*/ 9505980 w 12192000"/>
              <a:gd name="connsiteY11970" fmla="*/ 658708 h 6858079"/>
              <a:gd name="connsiteX11971" fmla="*/ 9541416 w 12192000"/>
              <a:gd name="connsiteY11971" fmla="*/ 618265 h 6858079"/>
              <a:gd name="connsiteX11972" fmla="*/ 9583295 w 12192000"/>
              <a:gd name="connsiteY11972" fmla="*/ 571684 h 6858079"/>
              <a:gd name="connsiteX11973" fmla="*/ 9586069 w 12192000"/>
              <a:gd name="connsiteY11973" fmla="*/ 571638 h 6858079"/>
              <a:gd name="connsiteX11974" fmla="*/ 11831983 w 12192000"/>
              <a:gd name="connsiteY11974" fmla="*/ 570284 h 6858079"/>
              <a:gd name="connsiteX11975" fmla="*/ 11832977 w 12192000"/>
              <a:gd name="connsiteY11975" fmla="*/ 570634 h 6858079"/>
              <a:gd name="connsiteX11976" fmla="*/ 11826351 w 12192000"/>
              <a:gd name="connsiteY11976" fmla="*/ 589904 h 6858079"/>
              <a:gd name="connsiteX11977" fmla="*/ 11825689 w 12192000"/>
              <a:gd name="connsiteY11977" fmla="*/ 589203 h 6858079"/>
              <a:gd name="connsiteX11978" fmla="*/ 11831983 w 12192000"/>
              <a:gd name="connsiteY11978" fmla="*/ 570284 h 6858079"/>
              <a:gd name="connsiteX11979" fmla="*/ 2818617 w 12192000"/>
              <a:gd name="connsiteY11979" fmla="*/ 569772 h 6858079"/>
              <a:gd name="connsiteX11980" fmla="*/ 2820430 w 12192000"/>
              <a:gd name="connsiteY11980" fmla="*/ 572985 h 6858079"/>
              <a:gd name="connsiteX11981" fmla="*/ 2746502 w 12192000"/>
              <a:gd name="connsiteY11981" fmla="*/ 619747 h 6858079"/>
              <a:gd name="connsiteX11982" fmla="*/ 2745416 w 12192000"/>
              <a:gd name="connsiteY11982" fmla="*/ 618675 h 6858079"/>
              <a:gd name="connsiteX11983" fmla="*/ 2818617 w 12192000"/>
              <a:gd name="connsiteY11983" fmla="*/ 569772 h 6858079"/>
              <a:gd name="connsiteX11984" fmla="*/ 8949763 w 12192000"/>
              <a:gd name="connsiteY11984" fmla="*/ 567906 h 6858079"/>
              <a:gd name="connsiteX11985" fmla="*/ 8950112 w 12192000"/>
              <a:gd name="connsiteY11985" fmla="*/ 568265 h 6858079"/>
              <a:gd name="connsiteX11986" fmla="*/ 8943829 w 12192000"/>
              <a:gd name="connsiteY11986" fmla="*/ 572933 h 6858079"/>
              <a:gd name="connsiteX11987" fmla="*/ 8936848 w 12192000"/>
              <a:gd name="connsiteY11987" fmla="*/ 578318 h 6858079"/>
              <a:gd name="connsiteX11988" fmla="*/ 8936499 w 12192000"/>
              <a:gd name="connsiteY11988" fmla="*/ 577960 h 6858079"/>
              <a:gd name="connsiteX11989" fmla="*/ 8942782 w 12192000"/>
              <a:gd name="connsiteY11989" fmla="*/ 572933 h 6858079"/>
              <a:gd name="connsiteX11990" fmla="*/ 8949763 w 12192000"/>
              <a:gd name="connsiteY11990" fmla="*/ 567906 h 6858079"/>
              <a:gd name="connsiteX11991" fmla="*/ 11955745 w 12192000"/>
              <a:gd name="connsiteY11991" fmla="*/ 567108 h 6858079"/>
              <a:gd name="connsiteX11992" fmla="*/ 11956120 w 12192000"/>
              <a:gd name="connsiteY11992" fmla="*/ 567108 h 6858079"/>
              <a:gd name="connsiteX11993" fmla="*/ 11959838 w 12192000"/>
              <a:gd name="connsiteY11993" fmla="*/ 573943 h 6858079"/>
              <a:gd name="connsiteX11994" fmla="*/ 11624964 w 12192000"/>
              <a:gd name="connsiteY11994" fmla="*/ 566877 h 6858079"/>
              <a:gd name="connsiteX11995" fmla="*/ 11608044 w 12192000"/>
              <a:gd name="connsiteY11995" fmla="*/ 568681 h 6858079"/>
              <a:gd name="connsiteX11996" fmla="*/ 11595445 w 12192000"/>
              <a:gd name="connsiteY11996" fmla="*/ 578786 h 6858079"/>
              <a:gd name="connsiteX11997" fmla="*/ 11589685 w 12192000"/>
              <a:gd name="connsiteY11997" fmla="*/ 584560 h 6858079"/>
              <a:gd name="connsiteX11998" fmla="*/ 11583926 w 12192000"/>
              <a:gd name="connsiteY11998" fmla="*/ 588890 h 6858079"/>
              <a:gd name="connsiteX11999" fmla="*/ 11577445 w 12192000"/>
              <a:gd name="connsiteY11999" fmla="*/ 593942 h 6858079"/>
              <a:gd name="connsiteX12000" fmla="*/ 11573126 w 12192000"/>
              <a:gd name="connsiteY12000" fmla="*/ 598272 h 6858079"/>
              <a:gd name="connsiteX12001" fmla="*/ 11568806 w 12192000"/>
              <a:gd name="connsiteY12001" fmla="*/ 602603 h 6858079"/>
              <a:gd name="connsiteX12002" fmla="*/ 11563766 w 12192000"/>
              <a:gd name="connsiteY12002" fmla="*/ 606933 h 6858079"/>
              <a:gd name="connsiteX12003" fmla="*/ 11550807 w 12192000"/>
              <a:gd name="connsiteY12003" fmla="*/ 621369 h 6858079"/>
              <a:gd name="connsiteX12004" fmla="*/ 11546487 w 12192000"/>
              <a:gd name="connsiteY12004" fmla="*/ 623173 h 6858079"/>
              <a:gd name="connsiteX12005" fmla="*/ 11544687 w 12192000"/>
              <a:gd name="connsiteY12005" fmla="*/ 621730 h 6858079"/>
              <a:gd name="connsiteX12006" fmla="*/ 11544327 w 12192000"/>
              <a:gd name="connsiteY12006" fmla="*/ 621369 h 6858079"/>
              <a:gd name="connsiteX12007" fmla="*/ 11530287 w 12192000"/>
              <a:gd name="connsiteY12007" fmla="*/ 619203 h 6858079"/>
              <a:gd name="connsiteX12008" fmla="*/ 11520569 w 12192000"/>
              <a:gd name="connsiteY12008" fmla="*/ 617760 h 6858079"/>
              <a:gd name="connsiteX12009" fmla="*/ 11493929 w 12192000"/>
              <a:gd name="connsiteY12009" fmla="*/ 614512 h 6858079"/>
              <a:gd name="connsiteX12010" fmla="*/ 11489610 w 12192000"/>
              <a:gd name="connsiteY12010" fmla="*/ 614151 h 6858079"/>
              <a:gd name="connsiteX12011" fmla="*/ 11453611 w 12192000"/>
              <a:gd name="connsiteY12011" fmla="*/ 621730 h 6858079"/>
              <a:gd name="connsiteX12012" fmla="*/ 11456851 w 12192000"/>
              <a:gd name="connsiteY12012" fmla="*/ 642660 h 6858079"/>
              <a:gd name="connsiteX12013" fmla="*/ 11458651 w 12192000"/>
              <a:gd name="connsiteY12013" fmla="*/ 647351 h 6858079"/>
              <a:gd name="connsiteX12014" fmla="*/ 11461531 w 12192000"/>
              <a:gd name="connsiteY12014" fmla="*/ 656734 h 6858079"/>
              <a:gd name="connsiteX12015" fmla="*/ 11465491 w 12192000"/>
              <a:gd name="connsiteY12015" fmla="*/ 668643 h 6858079"/>
              <a:gd name="connsiteX12016" fmla="*/ 11471250 w 12192000"/>
              <a:gd name="connsiteY12016" fmla="*/ 680552 h 6858079"/>
              <a:gd name="connsiteX12017" fmla="*/ 11475570 w 12192000"/>
              <a:gd name="connsiteY12017" fmla="*/ 689213 h 6858079"/>
              <a:gd name="connsiteX12018" fmla="*/ 11477370 w 12192000"/>
              <a:gd name="connsiteY12018" fmla="*/ 692822 h 6858079"/>
              <a:gd name="connsiteX12019" fmla="*/ 11486370 w 12192000"/>
              <a:gd name="connsiteY12019" fmla="*/ 709061 h 6858079"/>
              <a:gd name="connsiteX12020" fmla="*/ 11486729 w 12192000"/>
              <a:gd name="connsiteY12020" fmla="*/ 712669 h 6858079"/>
              <a:gd name="connsiteX12021" fmla="*/ 11484570 w 12192000"/>
              <a:gd name="connsiteY12021" fmla="*/ 713752 h 6858079"/>
              <a:gd name="connsiteX12022" fmla="*/ 11478090 w 12192000"/>
              <a:gd name="connsiteY12022" fmla="*/ 729991 h 6858079"/>
              <a:gd name="connsiteX12023" fmla="*/ 11476290 w 12192000"/>
              <a:gd name="connsiteY12023" fmla="*/ 734321 h 6858079"/>
              <a:gd name="connsiteX12024" fmla="*/ 11468011 w 12192000"/>
              <a:gd name="connsiteY12024" fmla="*/ 753087 h 6858079"/>
              <a:gd name="connsiteX12025" fmla="*/ 11465491 w 12192000"/>
              <a:gd name="connsiteY12025" fmla="*/ 759222 h 6858079"/>
              <a:gd name="connsiteX12026" fmla="*/ 11463331 w 12192000"/>
              <a:gd name="connsiteY12026" fmla="*/ 763191 h 6858079"/>
              <a:gd name="connsiteX12027" fmla="*/ 11463331 w 12192000"/>
              <a:gd name="connsiteY12027" fmla="*/ 801444 h 6858079"/>
              <a:gd name="connsiteX12028" fmla="*/ 11470891 w 12192000"/>
              <a:gd name="connsiteY12028" fmla="*/ 805053 h 6858079"/>
              <a:gd name="connsiteX12029" fmla="*/ 11511208 w 12192000"/>
              <a:gd name="connsiteY12029" fmla="*/ 802166 h 6858079"/>
              <a:gd name="connsiteX12030" fmla="*/ 11514089 w 12192000"/>
              <a:gd name="connsiteY12030" fmla="*/ 801444 h 6858079"/>
              <a:gd name="connsiteX12031" fmla="*/ 11521289 w 12192000"/>
              <a:gd name="connsiteY12031" fmla="*/ 799640 h 6858079"/>
              <a:gd name="connsiteX12032" fmla="*/ 11538927 w 12192000"/>
              <a:gd name="connsiteY12032" fmla="*/ 795670 h 6858079"/>
              <a:gd name="connsiteX12033" fmla="*/ 11541087 w 12192000"/>
              <a:gd name="connsiteY12033" fmla="*/ 794948 h 6858079"/>
              <a:gd name="connsiteX12034" fmla="*/ 11550447 w 12192000"/>
              <a:gd name="connsiteY12034" fmla="*/ 794588 h 6858079"/>
              <a:gd name="connsiteX12035" fmla="*/ 11552966 w 12192000"/>
              <a:gd name="connsiteY12035" fmla="*/ 796031 h 6858079"/>
              <a:gd name="connsiteX12036" fmla="*/ 11560886 w 12192000"/>
              <a:gd name="connsiteY12036" fmla="*/ 804692 h 6858079"/>
              <a:gd name="connsiteX12037" fmla="*/ 11568086 w 12192000"/>
              <a:gd name="connsiteY12037" fmla="*/ 811909 h 6858079"/>
              <a:gd name="connsiteX12038" fmla="*/ 11574206 w 12192000"/>
              <a:gd name="connsiteY12038" fmla="*/ 818044 h 6858079"/>
              <a:gd name="connsiteX12039" fmla="*/ 11585365 w 12192000"/>
              <a:gd name="connsiteY12039" fmla="*/ 828510 h 6858079"/>
              <a:gd name="connsiteX12040" fmla="*/ 11593645 w 12192000"/>
              <a:gd name="connsiteY12040" fmla="*/ 835727 h 6858079"/>
              <a:gd name="connsiteX12041" fmla="*/ 11615604 w 12192000"/>
              <a:gd name="connsiteY12041" fmla="*/ 850523 h 6858079"/>
              <a:gd name="connsiteX12042" fmla="*/ 11621004 w 12192000"/>
              <a:gd name="connsiteY12042" fmla="*/ 851606 h 6858079"/>
              <a:gd name="connsiteX12043" fmla="*/ 11641163 w 12192000"/>
              <a:gd name="connsiteY12043" fmla="*/ 821653 h 6858079"/>
              <a:gd name="connsiteX12044" fmla="*/ 11642603 w 12192000"/>
              <a:gd name="connsiteY12044" fmla="*/ 814075 h 6858079"/>
              <a:gd name="connsiteX12045" fmla="*/ 11644403 w 12192000"/>
              <a:gd name="connsiteY12045" fmla="*/ 804692 h 6858079"/>
              <a:gd name="connsiteX12046" fmla="*/ 11647643 w 12192000"/>
              <a:gd name="connsiteY12046" fmla="*/ 787370 h 6858079"/>
              <a:gd name="connsiteX12047" fmla="*/ 11649803 w 12192000"/>
              <a:gd name="connsiteY12047" fmla="*/ 776544 h 6858079"/>
              <a:gd name="connsiteX12048" fmla="*/ 11651963 w 12192000"/>
              <a:gd name="connsiteY12048" fmla="*/ 765718 h 6858079"/>
              <a:gd name="connsiteX12049" fmla="*/ 11652323 w 12192000"/>
              <a:gd name="connsiteY12049" fmla="*/ 765357 h 6858079"/>
              <a:gd name="connsiteX12050" fmla="*/ 11653763 w 12192000"/>
              <a:gd name="connsiteY12050" fmla="*/ 762831 h 6858079"/>
              <a:gd name="connsiteX12051" fmla="*/ 11676802 w 12192000"/>
              <a:gd name="connsiteY12051" fmla="*/ 748396 h 6858079"/>
              <a:gd name="connsiteX12052" fmla="*/ 11697321 w 12192000"/>
              <a:gd name="connsiteY12052" fmla="*/ 735044 h 6858079"/>
              <a:gd name="connsiteX12053" fmla="*/ 11702720 w 12192000"/>
              <a:gd name="connsiteY12053" fmla="*/ 731795 h 6858079"/>
              <a:gd name="connsiteX12054" fmla="*/ 11708120 w 12192000"/>
              <a:gd name="connsiteY12054" fmla="*/ 728187 h 6858079"/>
              <a:gd name="connsiteX12055" fmla="*/ 11710280 w 12192000"/>
              <a:gd name="connsiteY12055" fmla="*/ 727105 h 6858079"/>
              <a:gd name="connsiteX12056" fmla="*/ 11718200 w 12192000"/>
              <a:gd name="connsiteY12056" fmla="*/ 722413 h 6858079"/>
              <a:gd name="connsiteX12057" fmla="*/ 11728999 w 12192000"/>
              <a:gd name="connsiteY12057" fmla="*/ 703287 h 6858079"/>
              <a:gd name="connsiteX12058" fmla="*/ 11719781 w 12192000"/>
              <a:gd name="connsiteY12058" fmla="*/ 693518 h 6858079"/>
              <a:gd name="connsiteX12059" fmla="*/ 11716400 w 12192000"/>
              <a:gd name="connsiteY12059" fmla="*/ 689935 h 6858079"/>
              <a:gd name="connsiteX12060" fmla="*/ 11714960 w 12192000"/>
              <a:gd name="connsiteY12060" fmla="*/ 688852 h 6858079"/>
              <a:gd name="connsiteX12061" fmla="*/ 11704881 w 12192000"/>
              <a:gd name="connsiteY12061" fmla="*/ 681995 h 6858079"/>
              <a:gd name="connsiteX12062" fmla="*/ 11694801 w 12192000"/>
              <a:gd name="connsiteY12062" fmla="*/ 675139 h 6858079"/>
              <a:gd name="connsiteX12063" fmla="*/ 11672482 w 12192000"/>
              <a:gd name="connsiteY12063" fmla="*/ 662869 h 6858079"/>
              <a:gd name="connsiteX12064" fmla="*/ 11660962 w 12192000"/>
              <a:gd name="connsiteY12064" fmla="*/ 657816 h 6858079"/>
              <a:gd name="connsiteX12065" fmla="*/ 11659162 w 12192000"/>
              <a:gd name="connsiteY12065" fmla="*/ 657456 h 6858079"/>
              <a:gd name="connsiteX12066" fmla="*/ 11654842 w 12192000"/>
              <a:gd name="connsiteY12066" fmla="*/ 655290 h 6858079"/>
              <a:gd name="connsiteX12067" fmla="*/ 11654123 w 12192000"/>
              <a:gd name="connsiteY12067" fmla="*/ 654208 h 6858079"/>
              <a:gd name="connsiteX12068" fmla="*/ 11652323 w 12192000"/>
              <a:gd name="connsiteY12068" fmla="*/ 652404 h 6858079"/>
              <a:gd name="connsiteX12069" fmla="*/ 11646924 w 12192000"/>
              <a:gd name="connsiteY12069" fmla="*/ 629669 h 6858079"/>
              <a:gd name="connsiteX12070" fmla="*/ 11644763 w 12192000"/>
              <a:gd name="connsiteY12070" fmla="*/ 617038 h 6858079"/>
              <a:gd name="connsiteX12071" fmla="*/ 11642963 w 12192000"/>
              <a:gd name="connsiteY12071" fmla="*/ 605490 h 6858079"/>
              <a:gd name="connsiteX12072" fmla="*/ 11642654 w 12192000"/>
              <a:gd name="connsiteY12072" fmla="*/ 603319 h 6858079"/>
              <a:gd name="connsiteX12073" fmla="*/ 11637803 w 12192000"/>
              <a:gd name="connsiteY12073" fmla="*/ 609287 h 6858079"/>
              <a:gd name="connsiteX12074" fmla="*/ 11626060 w 12192000"/>
              <a:gd name="connsiteY12074" fmla="*/ 621405 h 6858079"/>
              <a:gd name="connsiteX12075" fmla="*/ 11624959 w 12192000"/>
              <a:gd name="connsiteY12075" fmla="*/ 620335 h 6858079"/>
              <a:gd name="connsiteX12076" fmla="*/ 11634866 w 12192000"/>
              <a:gd name="connsiteY12076" fmla="*/ 611069 h 6858079"/>
              <a:gd name="connsiteX12077" fmla="*/ 11642206 w 12192000"/>
              <a:gd name="connsiteY12077" fmla="*/ 602160 h 6858079"/>
              <a:gd name="connsiteX12078" fmla="*/ 11642502 w 12192000"/>
              <a:gd name="connsiteY12078" fmla="*/ 602256 h 6858079"/>
              <a:gd name="connsiteX12079" fmla="*/ 11642243 w 12192000"/>
              <a:gd name="connsiteY12079" fmla="*/ 600438 h 6858079"/>
              <a:gd name="connsiteX12080" fmla="*/ 11631443 w 12192000"/>
              <a:gd name="connsiteY12080" fmla="*/ 570124 h 6858079"/>
              <a:gd name="connsiteX12081" fmla="*/ 11624964 w 12192000"/>
              <a:gd name="connsiteY12081" fmla="*/ 566877 h 6858079"/>
              <a:gd name="connsiteX12082" fmla="*/ 11830724 w 12192000"/>
              <a:gd name="connsiteY12082" fmla="*/ 565509 h 6858079"/>
              <a:gd name="connsiteX12083" fmla="*/ 11831386 w 12192000"/>
              <a:gd name="connsiteY12083" fmla="*/ 565509 h 6858079"/>
              <a:gd name="connsiteX12084" fmla="*/ 11828736 w 12192000"/>
              <a:gd name="connsiteY12084" fmla="*/ 573142 h 6858079"/>
              <a:gd name="connsiteX12085" fmla="*/ 11824761 w 12192000"/>
              <a:gd name="connsiteY12085" fmla="*/ 583550 h 6858079"/>
              <a:gd name="connsiteX12086" fmla="*/ 11823768 w 12192000"/>
              <a:gd name="connsiteY12086" fmla="*/ 583203 h 6858079"/>
              <a:gd name="connsiteX12087" fmla="*/ 11830724 w 12192000"/>
              <a:gd name="connsiteY12087" fmla="*/ 565509 h 6858079"/>
              <a:gd name="connsiteX12088" fmla="*/ 9537675 w 12192000"/>
              <a:gd name="connsiteY12088" fmla="*/ 565121 h 6858079"/>
              <a:gd name="connsiteX12089" fmla="*/ 9539140 w 12192000"/>
              <a:gd name="connsiteY12089" fmla="*/ 568115 h 6858079"/>
              <a:gd name="connsiteX12090" fmla="*/ 9496321 w 12192000"/>
              <a:gd name="connsiteY12090" fmla="*/ 583080 h 6858079"/>
              <a:gd name="connsiteX12091" fmla="*/ 9495589 w 12192000"/>
              <a:gd name="connsiteY12091" fmla="*/ 580835 h 6858079"/>
              <a:gd name="connsiteX12092" fmla="*/ 9537675 w 12192000"/>
              <a:gd name="connsiteY12092" fmla="*/ 565121 h 6858079"/>
              <a:gd name="connsiteX12093" fmla="*/ 8951344 w 12192000"/>
              <a:gd name="connsiteY12093" fmla="*/ 564725 h 6858079"/>
              <a:gd name="connsiteX12094" fmla="*/ 8951697 w 12192000"/>
              <a:gd name="connsiteY12094" fmla="*/ 565063 h 6858079"/>
              <a:gd name="connsiteX12095" fmla="*/ 8945337 w 12192000"/>
              <a:gd name="connsiteY12095" fmla="*/ 569785 h 6858079"/>
              <a:gd name="connsiteX12096" fmla="*/ 8937210 w 12192000"/>
              <a:gd name="connsiteY12096" fmla="*/ 575182 h 6858079"/>
              <a:gd name="connsiteX12097" fmla="*/ 8936504 w 12192000"/>
              <a:gd name="connsiteY12097" fmla="*/ 574507 h 6858079"/>
              <a:gd name="connsiteX12098" fmla="*/ 8951344 w 12192000"/>
              <a:gd name="connsiteY12098" fmla="*/ 564725 h 6858079"/>
              <a:gd name="connsiteX12099" fmla="*/ 9963141 w 12192000"/>
              <a:gd name="connsiteY12099" fmla="*/ 563343 h 6858079"/>
              <a:gd name="connsiteX12100" fmla="*/ 9967477 w 12192000"/>
              <a:gd name="connsiteY12100" fmla="*/ 564430 h 6858079"/>
              <a:gd name="connsiteX12101" fmla="*/ 9935675 w 12192000"/>
              <a:gd name="connsiteY12101" fmla="*/ 635097 h 6858079"/>
              <a:gd name="connsiteX12102" fmla="*/ 9930255 w 12192000"/>
              <a:gd name="connsiteY12102" fmla="*/ 632560 h 6858079"/>
              <a:gd name="connsiteX12103" fmla="*/ 9963141 w 12192000"/>
              <a:gd name="connsiteY12103" fmla="*/ 563343 h 6858079"/>
              <a:gd name="connsiteX12104" fmla="*/ 8951317 w 12192000"/>
              <a:gd name="connsiteY12104" fmla="*/ 561545 h 6858079"/>
              <a:gd name="connsiteX12105" fmla="*/ 8951317 w 12192000"/>
              <a:gd name="connsiteY12105" fmla="*/ 562226 h 6858079"/>
              <a:gd name="connsiteX12106" fmla="*/ 8938474 w 12192000"/>
              <a:gd name="connsiteY12106" fmla="*/ 570745 h 6858079"/>
              <a:gd name="connsiteX12107" fmla="*/ 8937741 w 12192000"/>
              <a:gd name="connsiteY12107" fmla="*/ 570064 h 6858079"/>
              <a:gd name="connsiteX12108" fmla="*/ 8951317 w 12192000"/>
              <a:gd name="connsiteY12108" fmla="*/ 561545 h 6858079"/>
              <a:gd name="connsiteX12109" fmla="*/ 11827174 w 12192000"/>
              <a:gd name="connsiteY12109" fmla="*/ 560757 h 6858079"/>
              <a:gd name="connsiteX12110" fmla="*/ 11828197 w 12192000"/>
              <a:gd name="connsiteY12110" fmla="*/ 561123 h 6858079"/>
              <a:gd name="connsiteX12111" fmla="*/ 11820018 w 12192000"/>
              <a:gd name="connsiteY12111" fmla="*/ 581924 h 6858079"/>
              <a:gd name="connsiteX12112" fmla="*/ 11818997 w 12192000"/>
              <a:gd name="connsiteY12112" fmla="*/ 581559 h 6858079"/>
              <a:gd name="connsiteX12113" fmla="*/ 11827174 w 12192000"/>
              <a:gd name="connsiteY12113" fmla="*/ 560757 h 6858079"/>
              <a:gd name="connsiteX12114" fmla="*/ 11940592 w 12192000"/>
              <a:gd name="connsiteY12114" fmla="*/ 560744 h 6858079"/>
              <a:gd name="connsiteX12115" fmla="*/ 11950320 w 12192000"/>
              <a:gd name="connsiteY12115" fmla="*/ 574786 h 6858079"/>
              <a:gd name="connsiteX12116" fmla="*/ 11957803 w 12192000"/>
              <a:gd name="connsiteY12116" fmla="*/ 586020 h 6858079"/>
              <a:gd name="connsiteX12117" fmla="*/ 11957429 w 12192000"/>
              <a:gd name="connsiteY12117" fmla="*/ 586722 h 6858079"/>
              <a:gd name="connsiteX12118" fmla="*/ 11950320 w 12192000"/>
              <a:gd name="connsiteY12118" fmla="*/ 576541 h 6858079"/>
              <a:gd name="connsiteX12119" fmla="*/ 11940219 w 12192000"/>
              <a:gd name="connsiteY12119" fmla="*/ 561095 h 6858079"/>
              <a:gd name="connsiteX12120" fmla="*/ 11940592 w 12192000"/>
              <a:gd name="connsiteY12120" fmla="*/ 560744 h 6858079"/>
              <a:gd name="connsiteX12121" fmla="*/ 9589285 w 12192000"/>
              <a:gd name="connsiteY12121" fmla="*/ 560361 h 6858079"/>
              <a:gd name="connsiteX12122" fmla="*/ 9589689 w 12192000"/>
              <a:gd name="connsiteY12122" fmla="*/ 563411 h 6858079"/>
              <a:gd name="connsiteX12123" fmla="*/ 9539732 w 12192000"/>
              <a:gd name="connsiteY12123" fmla="*/ 617604 h 6858079"/>
              <a:gd name="connsiteX12124" fmla="*/ 9487618 w 12192000"/>
              <a:gd name="connsiteY12124" fmla="*/ 672155 h 6858079"/>
              <a:gd name="connsiteX12125" fmla="*/ 9486900 w 12192000"/>
              <a:gd name="connsiteY12125" fmla="*/ 671079 h 6858079"/>
              <a:gd name="connsiteX12126" fmla="*/ 9536857 w 12192000"/>
              <a:gd name="connsiteY12126" fmla="*/ 614733 h 6858079"/>
              <a:gd name="connsiteX12127" fmla="*/ 9586455 w 12192000"/>
              <a:gd name="connsiteY12127" fmla="*/ 560540 h 6858079"/>
              <a:gd name="connsiteX12128" fmla="*/ 9589285 w 12192000"/>
              <a:gd name="connsiteY12128" fmla="*/ 560361 h 6858079"/>
              <a:gd name="connsiteX12129" fmla="*/ 3448929 w 12192000"/>
              <a:gd name="connsiteY12129" fmla="*/ 559177 h 6858079"/>
              <a:gd name="connsiteX12130" fmla="*/ 3445195 w 12192000"/>
              <a:gd name="connsiteY12130" fmla="*/ 564251 h 6858079"/>
              <a:gd name="connsiteX12131" fmla="*/ 3441545 w 12192000"/>
              <a:gd name="connsiteY12131" fmla="*/ 568029 h 6858079"/>
              <a:gd name="connsiteX12132" fmla="*/ 3449177 w 12192000"/>
              <a:gd name="connsiteY12132" fmla="*/ 574011 h 6858079"/>
              <a:gd name="connsiteX12133" fmla="*/ 3449621 w 12192000"/>
              <a:gd name="connsiteY12133" fmla="*/ 573337 h 6858079"/>
              <a:gd name="connsiteX12134" fmla="*/ 3455722 w 12192000"/>
              <a:gd name="connsiteY12134" fmla="*/ 567309 h 6858079"/>
              <a:gd name="connsiteX12135" fmla="*/ 3456742 w 12192000"/>
              <a:gd name="connsiteY12135" fmla="*/ 565470 h 6858079"/>
              <a:gd name="connsiteX12136" fmla="*/ 3448929 w 12192000"/>
              <a:gd name="connsiteY12136" fmla="*/ 559177 h 6858079"/>
              <a:gd name="connsiteX12137" fmla="*/ 8949765 w 12192000"/>
              <a:gd name="connsiteY12137" fmla="*/ 558711 h 6858079"/>
              <a:gd name="connsiteX12138" fmla="*/ 8950113 w 12192000"/>
              <a:gd name="connsiteY12138" fmla="*/ 559056 h 6858079"/>
              <a:gd name="connsiteX12139" fmla="*/ 8940025 w 12192000"/>
              <a:gd name="connsiteY12139" fmla="*/ 565970 h 6858079"/>
              <a:gd name="connsiteX12140" fmla="*/ 8939678 w 12192000"/>
              <a:gd name="connsiteY12140" fmla="*/ 565625 h 6858079"/>
              <a:gd name="connsiteX12141" fmla="*/ 8949765 w 12192000"/>
              <a:gd name="connsiteY12141" fmla="*/ 558711 h 6858079"/>
              <a:gd name="connsiteX12142" fmla="*/ 8923429 w 12192000"/>
              <a:gd name="connsiteY12142" fmla="*/ 557146 h 6858079"/>
              <a:gd name="connsiteX12143" fmla="*/ 8923775 w 12192000"/>
              <a:gd name="connsiteY12143" fmla="*/ 557146 h 6858079"/>
              <a:gd name="connsiteX12144" fmla="*/ 8926886 w 12192000"/>
              <a:gd name="connsiteY12144" fmla="*/ 562340 h 6858079"/>
              <a:gd name="connsiteX12145" fmla="*/ 8930688 w 12192000"/>
              <a:gd name="connsiteY12145" fmla="*/ 566793 h 6858079"/>
              <a:gd name="connsiteX12146" fmla="*/ 8930627 w 12192000"/>
              <a:gd name="connsiteY12146" fmla="*/ 566858 h 6858079"/>
              <a:gd name="connsiteX12147" fmla="*/ 8930673 w 12192000"/>
              <a:gd name="connsiteY12147" fmla="*/ 566901 h 6858079"/>
              <a:gd name="connsiteX12148" fmla="*/ 8930320 w 12192000"/>
              <a:gd name="connsiteY12148" fmla="*/ 567236 h 6858079"/>
              <a:gd name="connsiteX12149" fmla="*/ 8927847 w 12192000"/>
              <a:gd name="connsiteY12149" fmla="*/ 564893 h 6858079"/>
              <a:gd name="connsiteX12150" fmla="*/ 8925020 w 12192000"/>
              <a:gd name="connsiteY12150" fmla="*/ 561880 h 6858079"/>
              <a:gd name="connsiteX12151" fmla="*/ 8925374 w 12192000"/>
              <a:gd name="connsiteY12151" fmla="*/ 561545 h 6858079"/>
              <a:gd name="connsiteX12152" fmla="*/ 8925582 w 12192000"/>
              <a:gd name="connsiteY12152" fmla="*/ 561768 h 6858079"/>
              <a:gd name="connsiteX12153" fmla="*/ 11620321 w 12192000"/>
              <a:gd name="connsiteY12153" fmla="*/ 556072 h 6858079"/>
              <a:gd name="connsiteX12154" fmla="*/ 11615646 w 12192000"/>
              <a:gd name="connsiteY12154" fmla="*/ 557977 h 6858079"/>
              <a:gd name="connsiteX12155" fmla="*/ 11619248 w 12192000"/>
              <a:gd name="connsiteY12155" fmla="*/ 557404 h 6858079"/>
              <a:gd name="connsiteX12156" fmla="*/ 11626126 w 12192000"/>
              <a:gd name="connsiteY12156" fmla="*/ 558702 h 6858079"/>
              <a:gd name="connsiteX12157" fmla="*/ 11823098 w 12192000"/>
              <a:gd name="connsiteY12157" fmla="*/ 555992 h 6858079"/>
              <a:gd name="connsiteX12158" fmla="*/ 11818076 w 12192000"/>
              <a:gd name="connsiteY12158" fmla="*/ 570784 h 6858079"/>
              <a:gd name="connsiteX12159" fmla="*/ 11817407 w 12192000"/>
              <a:gd name="connsiteY12159" fmla="*/ 570784 h 6858079"/>
              <a:gd name="connsiteX12160" fmla="*/ 11823098 w 12192000"/>
              <a:gd name="connsiteY12160" fmla="*/ 555992 h 6858079"/>
              <a:gd name="connsiteX12161" fmla="*/ 11826616 w 12192000"/>
              <a:gd name="connsiteY12161" fmla="*/ 555622 h 6858079"/>
              <a:gd name="connsiteX12162" fmla="*/ 11823966 w 12192000"/>
              <a:gd name="connsiteY12162" fmla="*/ 564850 h 6858079"/>
              <a:gd name="connsiteX12163" fmla="*/ 11819659 w 12192000"/>
              <a:gd name="connsiteY12163" fmla="*/ 575556 h 6858079"/>
              <a:gd name="connsiteX12164" fmla="*/ 11818997 w 12192000"/>
              <a:gd name="connsiteY12164" fmla="*/ 575186 h 6858079"/>
              <a:gd name="connsiteX12165" fmla="*/ 11822972 w 12192000"/>
              <a:gd name="connsiteY12165" fmla="*/ 565589 h 6858079"/>
              <a:gd name="connsiteX12166" fmla="*/ 11826616 w 12192000"/>
              <a:gd name="connsiteY12166" fmla="*/ 555622 h 6858079"/>
              <a:gd name="connsiteX12167" fmla="*/ 8951309 w 12192000"/>
              <a:gd name="connsiteY12167" fmla="*/ 555546 h 6858079"/>
              <a:gd name="connsiteX12168" fmla="*/ 8951679 w 12192000"/>
              <a:gd name="connsiteY12168" fmla="*/ 555546 h 6858079"/>
              <a:gd name="connsiteX12169" fmla="*/ 8947599 w 12192000"/>
              <a:gd name="connsiteY12169" fmla="*/ 558437 h 6858079"/>
              <a:gd name="connsiteX12170" fmla="*/ 8941663 w 12192000"/>
              <a:gd name="connsiteY12170" fmla="*/ 562413 h 6858079"/>
              <a:gd name="connsiteX12171" fmla="*/ 8940921 w 12192000"/>
              <a:gd name="connsiteY12171" fmla="*/ 562052 h 6858079"/>
              <a:gd name="connsiteX12172" fmla="*/ 8951309 w 12192000"/>
              <a:gd name="connsiteY12172" fmla="*/ 555546 h 6858079"/>
              <a:gd name="connsiteX12173" fmla="*/ 11620730 w 12192000"/>
              <a:gd name="connsiteY12173" fmla="*/ 554650 h 6858079"/>
              <a:gd name="connsiteX12174" fmla="*/ 11645764 w 12192000"/>
              <a:gd name="connsiteY12174" fmla="*/ 565842 h 6858079"/>
              <a:gd name="connsiteX12175" fmla="*/ 11644309 w 12192000"/>
              <a:gd name="connsiteY12175" fmla="*/ 566943 h 6858079"/>
              <a:gd name="connsiteX12176" fmla="*/ 11632823 w 12192000"/>
              <a:gd name="connsiteY12176" fmla="*/ 561738 h 6858079"/>
              <a:gd name="connsiteX12177" fmla="*/ 11645933 w 12192000"/>
              <a:gd name="connsiteY12177" fmla="*/ 574681 h 6858079"/>
              <a:gd name="connsiteX12178" fmla="*/ 11651603 w 12192000"/>
              <a:gd name="connsiteY12178" fmla="*/ 596108 h 6858079"/>
              <a:gd name="connsiteX12179" fmla="*/ 11654123 w 12192000"/>
              <a:gd name="connsiteY12179" fmla="*/ 610542 h 6858079"/>
              <a:gd name="connsiteX12180" fmla="*/ 11655923 w 12192000"/>
              <a:gd name="connsiteY12180" fmla="*/ 621730 h 6858079"/>
              <a:gd name="connsiteX12181" fmla="*/ 11657003 w 12192000"/>
              <a:gd name="connsiteY12181" fmla="*/ 629669 h 6858079"/>
              <a:gd name="connsiteX12182" fmla="*/ 11660962 w 12192000"/>
              <a:gd name="connsiteY12182" fmla="*/ 648074 h 6858079"/>
              <a:gd name="connsiteX12183" fmla="*/ 11661322 w 12192000"/>
              <a:gd name="connsiteY12183" fmla="*/ 648795 h 6858079"/>
              <a:gd name="connsiteX12184" fmla="*/ 11663842 w 12192000"/>
              <a:gd name="connsiteY12184" fmla="*/ 649517 h 6858079"/>
              <a:gd name="connsiteX12185" fmla="*/ 11666003 w 12192000"/>
              <a:gd name="connsiteY12185" fmla="*/ 650238 h 6858079"/>
              <a:gd name="connsiteX12186" fmla="*/ 11670322 w 12192000"/>
              <a:gd name="connsiteY12186" fmla="*/ 651681 h 6858079"/>
              <a:gd name="connsiteX12187" fmla="*/ 11680042 w 12192000"/>
              <a:gd name="connsiteY12187" fmla="*/ 656373 h 6858079"/>
              <a:gd name="connsiteX12188" fmla="*/ 11683282 w 12192000"/>
              <a:gd name="connsiteY12188" fmla="*/ 657816 h 6858079"/>
              <a:gd name="connsiteX12189" fmla="*/ 11709920 w 12192000"/>
              <a:gd name="connsiteY12189" fmla="*/ 674417 h 6858079"/>
              <a:gd name="connsiteX12190" fmla="*/ 11715320 w 12192000"/>
              <a:gd name="connsiteY12190" fmla="*/ 678025 h 6858079"/>
              <a:gd name="connsiteX12191" fmla="*/ 11736559 w 12192000"/>
              <a:gd name="connsiteY12191" fmla="*/ 705452 h 6858079"/>
              <a:gd name="connsiteX12192" fmla="*/ 11728279 w 12192000"/>
              <a:gd name="connsiteY12192" fmla="*/ 723856 h 6858079"/>
              <a:gd name="connsiteX12193" fmla="*/ 11713160 w 12192000"/>
              <a:gd name="connsiteY12193" fmla="*/ 734321 h 6858079"/>
              <a:gd name="connsiteX12194" fmla="*/ 11706320 w 12192000"/>
              <a:gd name="connsiteY12194" fmla="*/ 738292 h 6858079"/>
              <a:gd name="connsiteX12195" fmla="*/ 11694801 w 12192000"/>
              <a:gd name="connsiteY12195" fmla="*/ 745509 h 6858079"/>
              <a:gd name="connsiteX12196" fmla="*/ 11681841 w 12192000"/>
              <a:gd name="connsiteY12196" fmla="*/ 753449 h 6858079"/>
              <a:gd name="connsiteX12197" fmla="*/ 11660603 w 12192000"/>
              <a:gd name="connsiteY12197" fmla="*/ 765718 h 6858079"/>
              <a:gd name="connsiteX12198" fmla="*/ 11660242 w 12192000"/>
              <a:gd name="connsiteY12198" fmla="*/ 766440 h 6858079"/>
              <a:gd name="connsiteX12199" fmla="*/ 11658442 w 12192000"/>
              <a:gd name="connsiteY12199" fmla="*/ 774018 h 6858079"/>
              <a:gd name="connsiteX12200" fmla="*/ 11657003 w 12192000"/>
              <a:gd name="connsiteY12200" fmla="*/ 779431 h 6858079"/>
              <a:gd name="connsiteX12201" fmla="*/ 11655563 w 12192000"/>
              <a:gd name="connsiteY12201" fmla="*/ 788813 h 6858079"/>
              <a:gd name="connsiteX12202" fmla="*/ 11654483 w 12192000"/>
              <a:gd name="connsiteY12202" fmla="*/ 794948 h 6858079"/>
              <a:gd name="connsiteX12203" fmla="*/ 11653042 w 12192000"/>
              <a:gd name="connsiteY12203" fmla="*/ 801806 h 6858079"/>
              <a:gd name="connsiteX12204" fmla="*/ 11649803 w 12192000"/>
              <a:gd name="connsiteY12204" fmla="*/ 822013 h 6858079"/>
              <a:gd name="connsiteX12205" fmla="*/ 11628203 w 12192000"/>
              <a:gd name="connsiteY12205" fmla="*/ 859184 h 6858079"/>
              <a:gd name="connsiteX12206" fmla="*/ 11614524 w 12192000"/>
              <a:gd name="connsiteY12206" fmla="*/ 858823 h 6858079"/>
              <a:gd name="connsiteX12207" fmla="*/ 11592565 w 12192000"/>
              <a:gd name="connsiteY12207" fmla="*/ 844749 h 6858079"/>
              <a:gd name="connsiteX12208" fmla="*/ 11588605 w 12192000"/>
              <a:gd name="connsiteY12208" fmla="*/ 841862 h 6858079"/>
              <a:gd name="connsiteX12209" fmla="*/ 11551527 w 12192000"/>
              <a:gd name="connsiteY12209" fmla="*/ 806857 h 6858079"/>
              <a:gd name="connsiteX12210" fmla="*/ 11547567 w 12192000"/>
              <a:gd name="connsiteY12210" fmla="*/ 803609 h 6858079"/>
              <a:gd name="connsiteX12211" fmla="*/ 11540727 w 12192000"/>
              <a:gd name="connsiteY12211" fmla="*/ 804332 h 6858079"/>
              <a:gd name="connsiteX12212" fmla="*/ 11540368 w 12192000"/>
              <a:gd name="connsiteY12212" fmla="*/ 804332 h 6858079"/>
              <a:gd name="connsiteX12213" fmla="*/ 11527768 w 12192000"/>
              <a:gd name="connsiteY12213" fmla="*/ 807218 h 6858079"/>
              <a:gd name="connsiteX12214" fmla="*/ 11527408 w 12192000"/>
              <a:gd name="connsiteY12214" fmla="*/ 807218 h 6858079"/>
              <a:gd name="connsiteX12215" fmla="*/ 11522368 w 12192000"/>
              <a:gd name="connsiteY12215" fmla="*/ 808301 h 6858079"/>
              <a:gd name="connsiteX12216" fmla="*/ 11499690 w 12192000"/>
              <a:gd name="connsiteY12216" fmla="*/ 813353 h 6858079"/>
              <a:gd name="connsiteX12217" fmla="*/ 11467291 w 12192000"/>
              <a:gd name="connsiteY12217" fmla="*/ 812992 h 6858079"/>
              <a:gd name="connsiteX12218" fmla="*/ 11453251 w 12192000"/>
              <a:gd name="connsiteY12218" fmla="*/ 803609 h 6858079"/>
              <a:gd name="connsiteX12219" fmla="*/ 11455051 w 12192000"/>
              <a:gd name="connsiteY12219" fmla="*/ 761748 h 6858079"/>
              <a:gd name="connsiteX12220" fmla="*/ 11455411 w 12192000"/>
              <a:gd name="connsiteY12220" fmla="*/ 760665 h 6858079"/>
              <a:gd name="connsiteX12221" fmla="*/ 11467291 w 12192000"/>
              <a:gd name="connsiteY12221" fmla="*/ 734321 h 6858079"/>
              <a:gd name="connsiteX12222" fmla="*/ 11478811 w 12192000"/>
              <a:gd name="connsiteY12222" fmla="*/ 709782 h 6858079"/>
              <a:gd name="connsiteX12223" fmla="*/ 11477110 w 12192000"/>
              <a:gd name="connsiteY12223" fmla="*/ 707120 h 6858079"/>
              <a:gd name="connsiteX12224" fmla="*/ 11475392 w 12192000"/>
              <a:gd name="connsiteY12224" fmla="*/ 708136 h 6858079"/>
              <a:gd name="connsiteX12225" fmla="*/ 11465928 w 12192000"/>
              <a:gd name="connsiteY12225" fmla="*/ 695580 h 6858079"/>
              <a:gd name="connsiteX12226" fmla="*/ 11457919 w 12192000"/>
              <a:gd name="connsiteY12226" fmla="*/ 679795 h 6858079"/>
              <a:gd name="connsiteX12227" fmla="*/ 11448092 w 12192000"/>
              <a:gd name="connsiteY12227" fmla="*/ 651454 h 6858079"/>
              <a:gd name="connsiteX12228" fmla="*/ 11448821 w 12192000"/>
              <a:gd name="connsiteY12228" fmla="*/ 651454 h 6858079"/>
              <a:gd name="connsiteX12229" fmla="*/ 11454644 w 12192000"/>
              <a:gd name="connsiteY12229" fmla="*/ 666880 h 6858079"/>
              <a:gd name="connsiteX12230" fmla="*/ 11460468 w 12192000"/>
              <a:gd name="connsiteY12230" fmla="*/ 681230 h 6858079"/>
              <a:gd name="connsiteX12231" fmla="*/ 11467384 w 12192000"/>
              <a:gd name="connsiteY12231" fmla="*/ 694503 h 6858079"/>
              <a:gd name="connsiteX12232" fmla="*/ 11476454 w 12192000"/>
              <a:gd name="connsiteY12232" fmla="*/ 706091 h 6858079"/>
              <a:gd name="connsiteX12233" fmla="*/ 11467291 w 12192000"/>
              <a:gd name="connsiteY12233" fmla="*/ 691739 h 6858079"/>
              <a:gd name="connsiteX12234" fmla="*/ 11466211 w 12192000"/>
              <a:gd name="connsiteY12234" fmla="*/ 689213 h 6858079"/>
              <a:gd name="connsiteX12235" fmla="*/ 11464050 w 12192000"/>
              <a:gd name="connsiteY12235" fmla="*/ 685604 h 6858079"/>
              <a:gd name="connsiteX12236" fmla="*/ 11455051 w 12192000"/>
              <a:gd name="connsiteY12236" fmla="*/ 665395 h 6858079"/>
              <a:gd name="connsiteX12237" fmla="*/ 11450012 w 12192000"/>
              <a:gd name="connsiteY12237" fmla="*/ 650960 h 6858079"/>
              <a:gd name="connsiteX12238" fmla="*/ 11445332 w 12192000"/>
              <a:gd name="connsiteY12238" fmla="*/ 637608 h 6858079"/>
              <a:gd name="connsiteX12239" fmla="*/ 11447132 w 12192000"/>
              <a:gd name="connsiteY12239" fmla="*/ 615595 h 6858079"/>
              <a:gd name="connsiteX12240" fmla="*/ 11488170 w 12192000"/>
              <a:gd name="connsiteY12240" fmla="*/ 605490 h 6858079"/>
              <a:gd name="connsiteX12241" fmla="*/ 11492849 w 12192000"/>
              <a:gd name="connsiteY12241" fmla="*/ 605851 h 6858079"/>
              <a:gd name="connsiteX12242" fmla="*/ 11518408 w 12192000"/>
              <a:gd name="connsiteY12242" fmla="*/ 608377 h 6858079"/>
              <a:gd name="connsiteX12243" fmla="*/ 11529568 w 12192000"/>
              <a:gd name="connsiteY12243" fmla="*/ 610182 h 6858079"/>
              <a:gd name="connsiteX12244" fmla="*/ 11546847 w 12192000"/>
              <a:gd name="connsiteY12244" fmla="*/ 613068 h 6858079"/>
              <a:gd name="connsiteX12245" fmla="*/ 11547567 w 12192000"/>
              <a:gd name="connsiteY12245" fmla="*/ 613429 h 6858079"/>
              <a:gd name="connsiteX12246" fmla="*/ 11558007 w 12192000"/>
              <a:gd name="connsiteY12246" fmla="*/ 601521 h 6858079"/>
              <a:gd name="connsiteX12247" fmla="*/ 11561606 w 12192000"/>
              <a:gd name="connsiteY12247" fmla="*/ 598272 h 6858079"/>
              <a:gd name="connsiteX12248" fmla="*/ 11565566 w 12192000"/>
              <a:gd name="connsiteY12248" fmla="*/ 594303 h 6858079"/>
              <a:gd name="connsiteX12249" fmla="*/ 11573845 w 12192000"/>
              <a:gd name="connsiteY12249" fmla="*/ 586364 h 6858079"/>
              <a:gd name="connsiteX12250" fmla="*/ 11574566 w 12192000"/>
              <a:gd name="connsiteY12250" fmla="*/ 585643 h 6858079"/>
              <a:gd name="connsiteX12251" fmla="*/ 11585726 w 12192000"/>
              <a:gd name="connsiteY12251" fmla="*/ 576620 h 6858079"/>
              <a:gd name="connsiteX12252" fmla="*/ 11588245 w 12192000"/>
              <a:gd name="connsiteY12252" fmla="*/ 574094 h 6858079"/>
              <a:gd name="connsiteX12253" fmla="*/ 11601710 w 12192000"/>
              <a:gd name="connsiteY12253" fmla="*/ 563652 h 6858079"/>
              <a:gd name="connsiteX12254" fmla="*/ 11596334 w 12192000"/>
              <a:gd name="connsiteY12254" fmla="*/ 565842 h 6858079"/>
              <a:gd name="connsiteX12255" fmla="*/ 11595970 w 12192000"/>
              <a:gd name="connsiteY12255" fmla="*/ 565475 h 6858079"/>
              <a:gd name="connsiteX12256" fmla="*/ 11603740 w 12192000"/>
              <a:gd name="connsiteY12256" fmla="*/ 562078 h 6858079"/>
              <a:gd name="connsiteX12257" fmla="*/ 11607324 w 12192000"/>
              <a:gd name="connsiteY12257" fmla="*/ 559299 h 6858079"/>
              <a:gd name="connsiteX12258" fmla="*/ 11611681 w 12192000"/>
              <a:gd name="connsiteY12258" fmla="*/ 558607 h 6858079"/>
              <a:gd name="connsiteX12259" fmla="*/ 9035683 w 12192000"/>
              <a:gd name="connsiteY12259" fmla="*/ 554193 h 6858079"/>
              <a:gd name="connsiteX12260" fmla="*/ 9035907 w 12192000"/>
              <a:gd name="connsiteY12260" fmla="*/ 555698 h 6858079"/>
              <a:gd name="connsiteX12261" fmla="*/ 9029426 w 12192000"/>
              <a:gd name="connsiteY12261" fmla="*/ 561443 h 6858079"/>
              <a:gd name="connsiteX12262" fmla="*/ 9021146 w 12192000"/>
              <a:gd name="connsiteY12262" fmla="*/ 567187 h 6858079"/>
              <a:gd name="connsiteX12263" fmla="*/ 9020786 w 12192000"/>
              <a:gd name="connsiteY12263" fmla="*/ 567187 h 6858079"/>
              <a:gd name="connsiteX12264" fmla="*/ 9031586 w 12192000"/>
              <a:gd name="connsiteY12264" fmla="*/ 558570 h 6858079"/>
              <a:gd name="connsiteX12265" fmla="*/ 9032689 w 12192000"/>
              <a:gd name="connsiteY12265" fmla="*/ 554025 h 6858079"/>
              <a:gd name="connsiteX12266" fmla="*/ 9032545 w 12192000"/>
              <a:gd name="connsiteY12266" fmla="*/ 555740 h 6858079"/>
              <a:gd name="connsiteX12267" fmla="*/ 9023949 w 12192000"/>
              <a:gd name="connsiteY12267" fmla="*/ 562397 h 6858079"/>
              <a:gd name="connsiteX12268" fmla="*/ 9023606 w 12192000"/>
              <a:gd name="connsiteY12268" fmla="*/ 562027 h 6858079"/>
              <a:gd name="connsiteX12269" fmla="*/ 9029450 w 12192000"/>
              <a:gd name="connsiteY12269" fmla="*/ 557589 h 6858079"/>
              <a:gd name="connsiteX12270" fmla="*/ 9267705 w 12192000"/>
              <a:gd name="connsiteY12270" fmla="*/ 553843 h 6858079"/>
              <a:gd name="connsiteX12271" fmla="*/ 9270947 w 12192000"/>
              <a:gd name="connsiteY12271" fmla="*/ 557115 h 6858079"/>
              <a:gd name="connsiteX12272" fmla="*/ 9245014 w 12192000"/>
              <a:gd name="connsiteY12272" fmla="*/ 574560 h 6858079"/>
              <a:gd name="connsiteX12273" fmla="*/ 9210435 w 12192000"/>
              <a:gd name="connsiteY12273" fmla="*/ 601819 h 6858079"/>
              <a:gd name="connsiteX12274" fmla="*/ 9208995 w 12192000"/>
              <a:gd name="connsiteY12274" fmla="*/ 600002 h 6858079"/>
              <a:gd name="connsiteX12275" fmla="*/ 9238890 w 12192000"/>
              <a:gd name="connsiteY12275" fmla="*/ 573833 h 6858079"/>
              <a:gd name="connsiteX12276" fmla="*/ 9267705 w 12192000"/>
              <a:gd name="connsiteY12276" fmla="*/ 553843 h 6858079"/>
              <a:gd name="connsiteX12277" fmla="*/ 8950928 w 12192000"/>
              <a:gd name="connsiteY12277" fmla="*/ 553595 h 6858079"/>
              <a:gd name="connsiteX12278" fmla="*/ 8951303 w 12192000"/>
              <a:gd name="connsiteY12278" fmla="*/ 553941 h 6858079"/>
              <a:gd name="connsiteX12279" fmla="*/ 8939704 w 12192000"/>
              <a:gd name="connsiteY12279" fmla="*/ 560854 h 6858079"/>
              <a:gd name="connsiteX12280" fmla="*/ 8939330 w 12192000"/>
              <a:gd name="connsiteY12280" fmla="*/ 560508 h 6858079"/>
              <a:gd name="connsiteX12281" fmla="*/ 8950928 w 12192000"/>
              <a:gd name="connsiteY12281" fmla="*/ 553595 h 6858079"/>
              <a:gd name="connsiteX12282" fmla="*/ 9032926 w 12192000"/>
              <a:gd name="connsiteY12282" fmla="*/ 551228 h 6858079"/>
              <a:gd name="connsiteX12283" fmla="*/ 9033189 w 12192000"/>
              <a:gd name="connsiteY12283" fmla="*/ 553475 h 6858079"/>
              <a:gd name="connsiteX12284" fmla="*/ 9032689 w 12192000"/>
              <a:gd name="connsiteY12284" fmla="*/ 554025 h 6858079"/>
              <a:gd name="connsiteX12285" fmla="*/ 11822575 w 12192000"/>
              <a:gd name="connsiteY12285" fmla="*/ 551223 h 6858079"/>
              <a:gd name="connsiteX12286" fmla="*/ 11823370 w 12192000"/>
              <a:gd name="connsiteY12286" fmla="*/ 551594 h 6858079"/>
              <a:gd name="connsiteX12287" fmla="*/ 11818599 w 12192000"/>
              <a:gd name="connsiteY12287" fmla="*/ 561240 h 6858079"/>
              <a:gd name="connsiteX12288" fmla="*/ 11817805 w 12192000"/>
              <a:gd name="connsiteY12288" fmla="*/ 560870 h 6858079"/>
              <a:gd name="connsiteX12289" fmla="*/ 11822575 w 12192000"/>
              <a:gd name="connsiteY12289" fmla="*/ 551223 h 6858079"/>
              <a:gd name="connsiteX12290" fmla="*/ 11819224 w 12192000"/>
              <a:gd name="connsiteY12290" fmla="*/ 551214 h 6858079"/>
              <a:gd name="connsiteX12291" fmla="*/ 11820247 w 12192000"/>
              <a:gd name="connsiteY12291" fmla="*/ 551575 h 6858079"/>
              <a:gd name="connsiteX12292" fmla="*/ 11816498 w 12192000"/>
              <a:gd name="connsiteY12292" fmla="*/ 558080 h 6858079"/>
              <a:gd name="connsiteX12293" fmla="*/ 11815817 w 12192000"/>
              <a:gd name="connsiteY12293" fmla="*/ 557718 h 6858079"/>
              <a:gd name="connsiteX12294" fmla="*/ 11819224 w 12192000"/>
              <a:gd name="connsiteY12294" fmla="*/ 551214 h 6858079"/>
              <a:gd name="connsiteX12295" fmla="*/ 11622387 w 12192000"/>
              <a:gd name="connsiteY12295" fmla="*/ 550965 h 6858079"/>
              <a:gd name="connsiteX12296" fmla="*/ 11637827 w 12192000"/>
              <a:gd name="connsiteY12296" fmla="*/ 557916 h 6858079"/>
              <a:gd name="connsiteX12297" fmla="*/ 11637108 w 12192000"/>
              <a:gd name="connsiteY12297" fmla="*/ 559370 h 6858079"/>
              <a:gd name="connsiteX12298" fmla="*/ 11606229 w 12192000"/>
              <a:gd name="connsiteY12298" fmla="*/ 554282 h 6858079"/>
              <a:gd name="connsiteX12299" fmla="*/ 11605870 w 12192000"/>
              <a:gd name="connsiteY12299" fmla="*/ 553555 h 6858079"/>
              <a:gd name="connsiteX12300" fmla="*/ 11622387 w 12192000"/>
              <a:gd name="connsiteY12300" fmla="*/ 550965 h 6858079"/>
              <a:gd name="connsiteX12301" fmla="*/ 8922176 w 12192000"/>
              <a:gd name="connsiteY12301" fmla="*/ 550785 h 6858079"/>
              <a:gd name="connsiteX12302" fmla="*/ 8926562 w 12192000"/>
              <a:gd name="connsiteY12302" fmla="*/ 557811 h 6858079"/>
              <a:gd name="connsiteX12303" fmla="*/ 8932295 w 12192000"/>
              <a:gd name="connsiteY12303" fmla="*/ 564836 h 6858079"/>
              <a:gd name="connsiteX12304" fmla="*/ 8931621 w 12192000"/>
              <a:gd name="connsiteY12304" fmla="*/ 565577 h 6858079"/>
              <a:gd name="connsiteX12305" fmla="*/ 8926224 w 12192000"/>
              <a:gd name="connsiteY12305" fmla="*/ 558181 h 6858079"/>
              <a:gd name="connsiteX12306" fmla="*/ 8921840 w 12192000"/>
              <a:gd name="connsiteY12306" fmla="*/ 551154 h 6858079"/>
              <a:gd name="connsiteX12307" fmla="*/ 8922176 w 12192000"/>
              <a:gd name="connsiteY12307" fmla="*/ 550785 h 6858079"/>
              <a:gd name="connsiteX12308" fmla="*/ 9031954 w 12192000"/>
              <a:gd name="connsiteY12308" fmla="*/ 550747 h 6858079"/>
              <a:gd name="connsiteX12309" fmla="*/ 9031556 w 12192000"/>
              <a:gd name="connsiteY12309" fmla="*/ 554390 h 6858079"/>
              <a:gd name="connsiteX12310" fmla="*/ 9029568 w 12192000"/>
              <a:gd name="connsiteY12310" fmla="*/ 556378 h 6858079"/>
              <a:gd name="connsiteX12311" fmla="*/ 9027183 w 12192000"/>
              <a:gd name="connsiteY12311" fmla="*/ 558033 h 6858079"/>
              <a:gd name="connsiteX12312" fmla="*/ 9026786 w 12192000"/>
              <a:gd name="connsiteY12312" fmla="*/ 557703 h 6858079"/>
              <a:gd name="connsiteX12313" fmla="*/ 9029568 w 12192000"/>
              <a:gd name="connsiteY12313" fmla="*/ 555384 h 6858079"/>
              <a:gd name="connsiteX12314" fmla="*/ 9031159 w 12192000"/>
              <a:gd name="connsiteY12314" fmla="*/ 551077 h 6858079"/>
              <a:gd name="connsiteX12315" fmla="*/ 9031954 w 12192000"/>
              <a:gd name="connsiteY12315" fmla="*/ 550747 h 6858079"/>
              <a:gd name="connsiteX12316" fmla="*/ 9260166 w 12192000"/>
              <a:gd name="connsiteY12316" fmla="*/ 550661 h 6858079"/>
              <a:gd name="connsiteX12317" fmla="*/ 9263378 w 12192000"/>
              <a:gd name="connsiteY12317" fmla="*/ 553930 h 6858079"/>
              <a:gd name="connsiteX12318" fmla="*/ 9240188 w 12192000"/>
              <a:gd name="connsiteY12318" fmla="*/ 570632 h 6858079"/>
              <a:gd name="connsiteX12319" fmla="*/ 9213075 w 12192000"/>
              <a:gd name="connsiteY12319" fmla="*/ 593506 h 6858079"/>
              <a:gd name="connsiteX12320" fmla="*/ 9210934 w 12192000"/>
              <a:gd name="connsiteY12320" fmla="*/ 592054 h 6858079"/>
              <a:gd name="connsiteX12321" fmla="*/ 9234480 w 12192000"/>
              <a:gd name="connsiteY12321" fmla="*/ 570268 h 6858079"/>
              <a:gd name="connsiteX12322" fmla="*/ 9260166 w 12192000"/>
              <a:gd name="connsiteY12322" fmla="*/ 550661 h 6858079"/>
              <a:gd name="connsiteX12323" fmla="*/ 9251741 w 12192000"/>
              <a:gd name="connsiteY12323" fmla="*/ 549073 h 6858079"/>
              <a:gd name="connsiteX12324" fmla="*/ 9254653 w 12192000"/>
              <a:gd name="connsiteY12324" fmla="*/ 551981 h 6858079"/>
              <a:gd name="connsiteX12325" fmla="*/ 9211684 w 12192000"/>
              <a:gd name="connsiteY12325" fmla="*/ 583965 h 6858079"/>
              <a:gd name="connsiteX12326" fmla="*/ 9210592 w 12192000"/>
              <a:gd name="connsiteY12326" fmla="*/ 582874 h 6858079"/>
              <a:gd name="connsiteX12327" fmla="*/ 9251741 w 12192000"/>
              <a:gd name="connsiteY12327" fmla="*/ 549073 h 6858079"/>
              <a:gd name="connsiteX12328" fmla="*/ 9554313 w 12192000"/>
              <a:gd name="connsiteY12328" fmla="*/ 548846 h 6858079"/>
              <a:gd name="connsiteX12329" fmla="*/ 9554313 w 12192000"/>
              <a:gd name="connsiteY12329" fmla="*/ 551995 h 6858079"/>
              <a:gd name="connsiteX12330" fmla="*/ 9554678 w 12192000"/>
              <a:gd name="connsiteY12330" fmla="*/ 551995 h 6858079"/>
              <a:gd name="connsiteX12331" fmla="*/ 9504633 w 12192000"/>
              <a:gd name="connsiteY12331" fmla="*/ 565637 h 6858079"/>
              <a:gd name="connsiteX12332" fmla="*/ 9503902 w 12192000"/>
              <a:gd name="connsiteY12332" fmla="*/ 563189 h 6858079"/>
              <a:gd name="connsiteX12333" fmla="*/ 9554313 w 12192000"/>
              <a:gd name="connsiteY12333" fmla="*/ 548846 h 6858079"/>
              <a:gd name="connsiteX12334" fmla="*/ 8951355 w 12192000"/>
              <a:gd name="connsiteY12334" fmla="*/ 548824 h 6858079"/>
              <a:gd name="connsiteX12335" fmla="*/ 8951703 w 12192000"/>
              <a:gd name="connsiteY12335" fmla="*/ 549203 h 6858079"/>
              <a:gd name="connsiteX12336" fmla="*/ 8947181 w 12192000"/>
              <a:gd name="connsiteY12336" fmla="*/ 552611 h 6858079"/>
              <a:gd name="connsiteX12337" fmla="*/ 8941268 w 12192000"/>
              <a:gd name="connsiteY12337" fmla="*/ 556397 h 6858079"/>
              <a:gd name="connsiteX12338" fmla="*/ 8941268 w 12192000"/>
              <a:gd name="connsiteY12338" fmla="*/ 555640 h 6858079"/>
              <a:gd name="connsiteX12339" fmla="*/ 8946138 w 12192000"/>
              <a:gd name="connsiteY12339" fmla="*/ 552611 h 6858079"/>
              <a:gd name="connsiteX12340" fmla="*/ 8951355 w 12192000"/>
              <a:gd name="connsiteY12340" fmla="*/ 548824 h 6858079"/>
              <a:gd name="connsiteX12341" fmla="*/ 8949798 w 12192000"/>
              <a:gd name="connsiteY12341" fmla="*/ 548824 h 6858079"/>
              <a:gd name="connsiteX12342" fmla="*/ 8950130 w 12192000"/>
              <a:gd name="connsiteY12342" fmla="*/ 548824 h 6858079"/>
              <a:gd name="connsiteX12343" fmla="*/ 8942842 w 12192000"/>
              <a:gd name="connsiteY12343" fmla="*/ 554389 h 6858079"/>
              <a:gd name="connsiteX12344" fmla="*/ 8942511 w 12192000"/>
              <a:gd name="connsiteY12344" fmla="*/ 553992 h 6858079"/>
              <a:gd name="connsiteX12345" fmla="*/ 8949798 w 12192000"/>
              <a:gd name="connsiteY12345" fmla="*/ 548824 h 6858079"/>
              <a:gd name="connsiteX12346" fmla="*/ 9034860 w 12192000"/>
              <a:gd name="connsiteY12346" fmla="*/ 548655 h 6858079"/>
              <a:gd name="connsiteX12347" fmla="*/ 9036627 w 12192000"/>
              <a:gd name="connsiteY12347" fmla="*/ 553185 h 6858079"/>
              <a:gd name="connsiteX12348" fmla="*/ 9035683 w 12192000"/>
              <a:gd name="connsiteY12348" fmla="*/ 554193 h 6858079"/>
              <a:gd name="connsiteX12349" fmla="*/ 11624052 w 12192000"/>
              <a:gd name="connsiteY12349" fmla="*/ 548137 h 6858079"/>
              <a:gd name="connsiteX12350" fmla="*/ 11632692 w 12192000"/>
              <a:gd name="connsiteY12350" fmla="*/ 551715 h 6858079"/>
              <a:gd name="connsiteX12351" fmla="*/ 11631613 w 12192000"/>
              <a:gd name="connsiteY12351" fmla="*/ 552907 h 6858079"/>
              <a:gd name="connsiteX12352" fmla="*/ 11623692 w 12192000"/>
              <a:gd name="connsiteY12352" fmla="*/ 549727 h 6858079"/>
              <a:gd name="connsiteX12353" fmla="*/ 11615772 w 12192000"/>
              <a:gd name="connsiteY12353" fmla="*/ 549329 h 6858079"/>
              <a:gd name="connsiteX12354" fmla="*/ 11615772 w 12192000"/>
              <a:gd name="connsiteY12354" fmla="*/ 548535 h 6858079"/>
              <a:gd name="connsiteX12355" fmla="*/ 11624052 w 12192000"/>
              <a:gd name="connsiteY12355" fmla="*/ 548137 h 6858079"/>
              <a:gd name="connsiteX12356" fmla="*/ 9033232 w 12192000"/>
              <a:gd name="connsiteY12356" fmla="*/ 547604 h 6858079"/>
              <a:gd name="connsiteX12357" fmla="*/ 9032926 w 12192000"/>
              <a:gd name="connsiteY12357" fmla="*/ 551228 h 6858079"/>
              <a:gd name="connsiteX12358" fmla="*/ 9032545 w 12192000"/>
              <a:gd name="connsiteY12358" fmla="*/ 547974 h 6858079"/>
              <a:gd name="connsiteX12359" fmla="*/ 9033232 w 12192000"/>
              <a:gd name="connsiteY12359" fmla="*/ 547604 h 6858079"/>
              <a:gd name="connsiteX12360" fmla="*/ 8951303 w 12192000"/>
              <a:gd name="connsiteY12360" fmla="*/ 546042 h 6858079"/>
              <a:gd name="connsiteX12361" fmla="*/ 8951676 w 12192000"/>
              <a:gd name="connsiteY12361" fmla="*/ 546042 h 6858079"/>
              <a:gd name="connsiteX12362" fmla="*/ 8946064 w 12192000"/>
              <a:gd name="connsiteY12362" fmla="*/ 550017 h 6858079"/>
              <a:gd name="connsiteX12363" fmla="*/ 8945691 w 12192000"/>
              <a:gd name="connsiteY12363" fmla="*/ 549620 h 6858079"/>
              <a:gd name="connsiteX12364" fmla="*/ 8951303 w 12192000"/>
              <a:gd name="connsiteY12364" fmla="*/ 546042 h 6858079"/>
              <a:gd name="connsiteX12365" fmla="*/ 9034466 w 12192000"/>
              <a:gd name="connsiteY12365" fmla="*/ 546004 h 6858079"/>
              <a:gd name="connsiteX12366" fmla="*/ 9034860 w 12192000"/>
              <a:gd name="connsiteY12366" fmla="*/ 548655 h 6858079"/>
              <a:gd name="connsiteX12367" fmla="*/ 9034107 w 12192000"/>
              <a:gd name="connsiteY12367" fmla="*/ 546721 h 6858079"/>
              <a:gd name="connsiteX12368" fmla="*/ 9034466 w 12192000"/>
              <a:gd name="connsiteY12368" fmla="*/ 546004 h 6858079"/>
              <a:gd name="connsiteX12369" fmla="*/ 8949825 w 12192000"/>
              <a:gd name="connsiteY12369" fmla="*/ 545644 h 6858079"/>
              <a:gd name="connsiteX12370" fmla="*/ 8949825 w 12192000"/>
              <a:gd name="connsiteY12370" fmla="*/ 546042 h 6858079"/>
              <a:gd name="connsiteX12371" fmla="*/ 8946008 w 12192000"/>
              <a:gd name="connsiteY12371" fmla="*/ 548427 h 6858079"/>
              <a:gd name="connsiteX12372" fmla="*/ 8946008 w 12192000"/>
              <a:gd name="connsiteY12372" fmla="*/ 548029 h 6858079"/>
              <a:gd name="connsiteX12373" fmla="*/ 8949825 w 12192000"/>
              <a:gd name="connsiteY12373" fmla="*/ 545644 h 6858079"/>
              <a:gd name="connsiteX12374" fmla="*/ 3421068 w 12192000"/>
              <a:gd name="connsiteY12374" fmla="*/ 542025 h 6858079"/>
              <a:gd name="connsiteX12375" fmla="*/ 3416889 w 12192000"/>
              <a:gd name="connsiteY12375" fmla="*/ 547772 h 6858079"/>
              <a:gd name="connsiteX12376" fmla="*/ 3414620 w 12192000"/>
              <a:gd name="connsiteY12376" fmla="*/ 550334 h 6858079"/>
              <a:gd name="connsiteX12377" fmla="*/ 3426194 w 12192000"/>
              <a:gd name="connsiteY12377" fmla="*/ 557362 h 6858079"/>
              <a:gd name="connsiteX12378" fmla="*/ 3429387 w 12192000"/>
              <a:gd name="connsiteY12378" fmla="*/ 551353 h 6858079"/>
              <a:gd name="connsiteX12379" fmla="*/ 3431740 w 12192000"/>
              <a:gd name="connsiteY12379" fmla="*/ 547495 h 6858079"/>
              <a:gd name="connsiteX12380" fmla="*/ 3421068 w 12192000"/>
              <a:gd name="connsiteY12380" fmla="*/ 542025 h 6858079"/>
              <a:gd name="connsiteX12381" fmla="*/ 8918660 w 12192000"/>
              <a:gd name="connsiteY12381" fmla="*/ 539639 h 6858079"/>
              <a:gd name="connsiteX12382" fmla="*/ 8919038 w 12192000"/>
              <a:gd name="connsiteY12382" fmla="*/ 539639 h 6858079"/>
              <a:gd name="connsiteX12383" fmla="*/ 8922067 w 12192000"/>
              <a:gd name="connsiteY12383" fmla="*/ 545692 h 6858079"/>
              <a:gd name="connsiteX12384" fmla="*/ 8925095 w 12192000"/>
              <a:gd name="connsiteY12384" fmla="*/ 551388 h 6858079"/>
              <a:gd name="connsiteX12385" fmla="*/ 8928881 w 12192000"/>
              <a:gd name="connsiteY12385" fmla="*/ 556728 h 6858079"/>
              <a:gd name="connsiteX12386" fmla="*/ 8933425 w 12192000"/>
              <a:gd name="connsiteY12386" fmla="*/ 562068 h 6858079"/>
              <a:gd name="connsiteX12387" fmla="*/ 8933046 w 12192000"/>
              <a:gd name="connsiteY12387" fmla="*/ 562424 h 6858079"/>
              <a:gd name="connsiteX12388" fmla="*/ 8928124 w 12192000"/>
              <a:gd name="connsiteY12388" fmla="*/ 557439 h 6858079"/>
              <a:gd name="connsiteX12389" fmla="*/ 8923959 w 12192000"/>
              <a:gd name="connsiteY12389" fmla="*/ 551032 h 6858079"/>
              <a:gd name="connsiteX12390" fmla="*/ 8918660 w 12192000"/>
              <a:gd name="connsiteY12390" fmla="*/ 539639 h 6858079"/>
              <a:gd name="connsiteX12391" fmla="*/ 9961052 w 12192000"/>
              <a:gd name="connsiteY12391" fmla="*/ 537181 h 6858079"/>
              <a:gd name="connsiteX12392" fmla="*/ 9964660 w 12192000"/>
              <a:gd name="connsiteY12392" fmla="*/ 538269 h 6858079"/>
              <a:gd name="connsiteX12393" fmla="*/ 9929665 w 12192000"/>
              <a:gd name="connsiteY12393" fmla="*/ 610877 h 6858079"/>
              <a:gd name="connsiteX12394" fmla="*/ 9924614 w 12192000"/>
              <a:gd name="connsiteY12394" fmla="*/ 607246 h 6858079"/>
              <a:gd name="connsiteX12395" fmla="*/ 9961052 w 12192000"/>
              <a:gd name="connsiteY12395" fmla="*/ 537181 h 6858079"/>
              <a:gd name="connsiteX12396" fmla="*/ 2659672 w 12192000"/>
              <a:gd name="connsiteY12396" fmla="*/ 534098 h 6858079"/>
              <a:gd name="connsiteX12397" fmla="*/ 2664165 w 12192000"/>
              <a:gd name="connsiteY12397" fmla="*/ 535234 h 6858079"/>
              <a:gd name="connsiteX12398" fmla="*/ 2663818 w 12192000"/>
              <a:gd name="connsiteY12398" fmla="*/ 540534 h 6858079"/>
              <a:gd name="connsiteX12399" fmla="*/ 2662092 w 12192000"/>
              <a:gd name="connsiteY12399" fmla="*/ 541292 h 6858079"/>
              <a:gd name="connsiteX12400" fmla="*/ 2658634 w 12192000"/>
              <a:gd name="connsiteY12400" fmla="*/ 540156 h 6858079"/>
              <a:gd name="connsiteX12401" fmla="*/ 2657597 w 12192000"/>
              <a:gd name="connsiteY12401" fmla="*/ 537127 h 6858079"/>
              <a:gd name="connsiteX12402" fmla="*/ 2659672 w 12192000"/>
              <a:gd name="connsiteY12402" fmla="*/ 534098 h 6858079"/>
              <a:gd name="connsiteX12403" fmla="*/ 9569193 w 12192000"/>
              <a:gd name="connsiteY12403" fmla="*/ 531702 h 6858079"/>
              <a:gd name="connsiteX12404" fmla="*/ 9570264 w 12192000"/>
              <a:gd name="connsiteY12404" fmla="*/ 534825 h 6858079"/>
              <a:gd name="connsiteX12405" fmla="*/ 9522432 w 12192000"/>
              <a:gd name="connsiteY12405" fmla="*/ 549395 h 6858079"/>
              <a:gd name="connsiteX12406" fmla="*/ 9521717 w 12192000"/>
              <a:gd name="connsiteY12406" fmla="*/ 546620 h 6858079"/>
              <a:gd name="connsiteX12407" fmla="*/ 9569193 w 12192000"/>
              <a:gd name="connsiteY12407" fmla="*/ 531702 h 6858079"/>
              <a:gd name="connsiteX12408" fmla="*/ 3545373 w 12192000"/>
              <a:gd name="connsiteY12408" fmla="*/ 529134 h 6858079"/>
              <a:gd name="connsiteX12409" fmla="*/ 3541181 w 12192000"/>
              <a:gd name="connsiteY12409" fmla="*/ 531977 h 6858079"/>
              <a:gd name="connsiteX12410" fmla="*/ 3547891 w 12192000"/>
              <a:gd name="connsiteY12410" fmla="*/ 541405 h 6858079"/>
              <a:gd name="connsiteX12411" fmla="*/ 3549452 w 12192000"/>
              <a:gd name="connsiteY12411" fmla="*/ 540501 h 6858079"/>
              <a:gd name="connsiteX12412" fmla="*/ 3551409 w 12192000"/>
              <a:gd name="connsiteY12412" fmla="*/ 538120 h 6858079"/>
              <a:gd name="connsiteX12413" fmla="*/ 3545373 w 12192000"/>
              <a:gd name="connsiteY12413" fmla="*/ 529134 h 6858079"/>
              <a:gd name="connsiteX12414" fmla="*/ 3382936 w 12192000"/>
              <a:gd name="connsiteY12414" fmla="*/ 528739 h 6858079"/>
              <a:gd name="connsiteX12415" fmla="*/ 3379395 w 12192000"/>
              <a:gd name="connsiteY12415" fmla="*/ 537029 h 6858079"/>
              <a:gd name="connsiteX12416" fmla="*/ 3393996 w 12192000"/>
              <a:gd name="connsiteY12416" fmla="*/ 540641 h 6858079"/>
              <a:gd name="connsiteX12417" fmla="*/ 3396877 w 12192000"/>
              <a:gd name="connsiteY12417" fmla="*/ 534813 h 6858079"/>
              <a:gd name="connsiteX12418" fmla="*/ 3397717 w 12192000"/>
              <a:gd name="connsiteY12418" fmla="*/ 532663 h 6858079"/>
              <a:gd name="connsiteX12419" fmla="*/ 3382936 w 12192000"/>
              <a:gd name="connsiteY12419" fmla="*/ 528739 h 6858079"/>
              <a:gd name="connsiteX12420" fmla="*/ 8999224 w 12192000"/>
              <a:gd name="connsiteY12420" fmla="*/ 528609 h 6858079"/>
              <a:gd name="connsiteX12421" fmla="*/ 8999489 w 12192000"/>
              <a:gd name="connsiteY12421" fmla="*/ 529062 h 6858079"/>
              <a:gd name="connsiteX12422" fmla="*/ 8998910 w 12192000"/>
              <a:gd name="connsiteY12422" fmla="*/ 530055 h 6858079"/>
              <a:gd name="connsiteX12423" fmla="*/ 8999436 w 12192000"/>
              <a:gd name="connsiteY12423" fmla="*/ 530273 h 6858079"/>
              <a:gd name="connsiteX12424" fmla="*/ 8998800 w 12192000"/>
              <a:gd name="connsiteY12424" fmla="*/ 530804 h 6858079"/>
              <a:gd name="connsiteX12425" fmla="*/ 8998483 w 12192000"/>
              <a:gd name="connsiteY12425" fmla="*/ 530539 h 6858079"/>
              <a:gd name="connsiteX12426" fmla="*/ 8998623 w 12192000"/>
              <a:gd name="connsiteY12426" fmla="*/ 530303 h 6858079"/>
              <a:gd name="connsiteX12427" fmla="*/ 8998430 w 12192000"/>
              <a:gd name="connsiteY12427" fmla="*/ 529971 h 6858079"/>
              <a:gd name="connsiteX12428" fmla="*/ 8999224 w 12192000"/>
              <a:gd name="connsiteY12428" fmla="*/ 528609 h 6858079"/>
              <a:gd name="connsiteX12429" fmla="*/ 3251089 w 12192000"/>
              <a:gd name="connsiteY12429" fmla="*/ 526444 h 6858079"/>
              <a:gd name="connsiteX12430" fmla="*/ 3250248 w 12192000"/>
              <a:gd name="connsiteY12430" fmla="*/ 528594 h 6858079"/>
              <a:gd name="connsiteX12431" fmla="*/ 3248798 w 12192000"/>
              <a:gd name="connsiteY12431" fmla="*/ 534011 h 6858079"/>
              <a:gd name="connsiteX12432" fmla="*/ 3247826 w 12192000"/>
              <a:gd name="connsiteY12432" fmla="*/ 536653 h 6858079"/>
              <a:gd name="connsiteX12433" fmla="*/ 3266438 w 12192000"/>
              <a:gd name="connsiteY12433" fmla="*/ 537110 h 6858079"/>
              <a:gd name="connsiteX12434" fmla="*/ 3266702 w 12192000"/>
              <a:gd name="connsiteY12434" fmla="*/ 536126 h 6858079"/>
              <a:gd name="connsiteX12435" fmla="*/ 3268332 w 12192000"/>
              <a:gd name="connsiteY12435" fmla="*/ 531021 h 6858079"/>
              <a:gd name="connsiteX12436" fmla="*/ 3270013 w 12192000"/>
              <a:gd name="connsiteY12436" fmla="*/ 526720 h 6858079"/>
              <a:gd name="connsiteX12437" fmla="*/ 3251089 w 12192000"/>
              <a:gd name="connsiteY12437" fmla="*/ 526444 h 6858079"/>
              <a:gd name="connsiteX12438" fmla="*/ 3307947 w 12192000"/>
              <a:gd name="connsiteY12438" fmla="*/ 525976 h 6858079"/>
              <a:gd name="connsiteX12439" fmla="*/ 3296002 w 12192000"/>
              <a:gd name="connsiteY12439" fmla="*/ 526234 h 6858079"/>
              <a:gd name="connsiteX12440" fmla="*/ 3294371 w 12192000"/>
              <a:gd name="connsiteY12440" fmla="*/ 531339 h 6858079"/>
              <a:gd name="connsiteX12441" fmla="*/ 3293364 w 12192000"/>
              <a:gd name="connsiteY12441" fmla="*/ 536082 h 6858079"/>
              <a:gd name="connsiteX12442" fmla="*/ 3306738 w 12192000"/>
              <a:gd name="connsiteY12442" fmla="*/ 535413 h 6858079"/>
              <a:gd name="connsiteX12443" fmla="*/ 3307947 w 12192000"/>
              <a:gd name="connsiteY12443" fmla="*/ 525976 h 6858079"/>
              <a:gd name="connsiteX12444" fmla="*/ 8998482 w 12192000"/>
              <a:gd name="connsiteY12444" fmla="*/ 525340 h 6858079"/>
              <a:gd name="connsiteX12445" fmla="*/ 8999118 w 12192000"/>
              <a:gd name="connsiteY12445" fmla="*/ 525708 h 6858079"/>
              <a:gd name="connsiteX12446" fmla="*/ 8997210 w 12192000"/>
              <a:gd name="connsiteY12446" fmla="*/ 529009 h 6858079"/>
              <a:gd name="connsiteX12447" fmla="*/ 8996891 w 12192000"/>
              <a:gd name="connsiteY12447" fmla="*/ 528643 h 6858079"/>
              <a:gd name="connsiteX12448" fmla="*/ 8998482 w 12192000"/>
              <a:gd name="connsiteY12448" fmla="*/ 525340 h 6858079"/>
              <a:gd name="connsiteX12449" fmla="*/ 3345205 w 12192000"/>
              <a:gd name="connsiteY12449" fmla="*/ 524790 h 6858079"/>
              <a:gd name="connsiteX12450" fmla="*/ 3337779 w 12192000"/>
              <a:gd name="connsiteY12450" fmla="*/ 524929 h 6858079"/>
              <a:gd name="connsiteX12451" fmla="*/ 3335787 w 12192000"/>
              <a:gd name="connsiteY12451" fmla="*/ 529410 h 6858079"/>
              <a:gd name="connsiteX12452" fmla="*/ 3334288 w 12192000"/>
              <a:gd name="connsiteY12452" fmla="*/ 534023 h 6858079"/>
              <a:gd name="connsiteX12453" fmla="*/ 3353212 w 12192000"/>
              <a:gd name="connsiteY12453" fmla="*/ 534299 h 6858079"/>
              <a:gd name="connsiteX12454" fmla="*/ 3353296 w 12192000"/>
              <a:gd name="connsiteY12454" fmla="*/ 533003 h 6858079"/>
              <a:gd name="connsiteX12455" fmla="*/ 3354782 w 12192000"/>
              <a:gd name="connsiteY12455" fmla="*/ 525486 h 6858079"/>
              <a:gd name="connsiteX12456" fmla="*/ 3354913 w 12192000"/>
              <a:gd name="connsiteY12456" fmla="*/ 524994 h 6858079"/>
              <a:gd name="connsiteX12457" fmla="*/ 3345205 w 12192000"/>
              <a:gd name="connsiteY12457" fmla="*/ 524790 h 6858079"/>
              <a:gd name="connsiteX12458" fmla="*/ 8996801 w 12192000"/>
              <a:gd name="connsiteY12458" fmla="*/ 524089 h 6858079"/>
              <a:gd name="connsiteX12459" fmla="*/ 8997709 w 12192000"/>
              <a:gd name="connsiteY12459" fmla="*/ 524089 h 6858079"/>
              <a:gd name="connsiteX12460" fmla="*/ 8995892 w 12192000"/>
              <a:gd name="connsiteY12460" fmla="*/ 525856 h 6858079"/>
              <a:gd name="connsiteX12461" fmla="*/ 8995438 w 12192000"/>
              <a:gd name="connsiteY12461" fmla="*/ 525856 h 6858079"/>
              <a:gd name="connsiteX12462" fmla="*/ 8996801 w 12192000"/>
              <a:gd name="connsiteY12462" fmla="*/ 524089 h 6858079"/>
              <a:gd name="connsiteX12463" fmla="*/ 3214031 w 12192000"/>
              <a:gd name="connsiteY12463" fmla="*/ 522937 h 6858079"/>
              <a:gd name="connsiteX12464" fmla="*/ 3211529 w 12192000"/>
              <a:gd name="connsiteY12464" fmla="*/ 527084 h 6858079"/>
              <a:gd name="connsiteX12465" fmla="*/ 3207860 w 12192000"/>
              <a:gd name="connsiteY12465" fmla="*/ 533166 h 6858079"/>
              <a:gd name="connsiteX12466" fmla="*/ 3226257 w 12192000"/>
              <a:gd name="connsiteY12466" fmla="*/ 535412 h 6858079"/>
              <a:gd name="connsiteX12467" fmla="*/ 3227611 w 12192000"/>
              <a:gd name="connsiteY12467" fmla="*/ 528387 h 6858079"/>
              <a:gd name="connsiteX12468" fmla="*/ 3228847 w 12192000"/>
              <a:gd name="connsiteY12468" fmla="*/ 524760 h 6858079"/>
              <a:gd name="connsiteX12469" fmla="*/ 3214031 w 12192000"/>
              <a:gd name="connsiteY12469" fmla="*/ 522937 h 6858079"/>
              <a:gd name="connsiteX12470" fmla="*/ 8997482 w 12192000"/>
              <a:gd name="connsiteY12470" fmla="*/ 521793 h 6858079"/>
              <a:gd name="connsiteX12471" fmla="*/ 8997824 w 12192000"/>
              <a:gd name="connsiteY12471" fmla="*/ 522167 h 6858079"/>
              <a:gd name="connsiteX12472" fmla="*/ 8994074 w 12192000"/>
              <a:gd name="connsiteY12472" fmla="*/ 527406 h 6858079"/>
              <a:gd name="connsiteX12473" fmla="*/ 8993734 w 12192000"/>
              <a:gd name="connsiteY12473" fmla="*/ 527031 h 6858079"/>
              <a:gd name="connsiteX12474" fmla="*/ 8997482 w 12192000"/>
              <a:gd name="connsiteY12474" fmla="*/ 521793 h 6858079"/>
              <a:gd name="connsiteX12475" fmla="*/ 8965990 w 12192000"/>
              <a:gd name="connsiteY12475" fmla="*/ 520203 h 6858079"/>
              <a:gd name="connsiteX12476" fmla="*/ 8963757 w 12192000"/>
              <a:gd name="connsiteY12476" fmla="*/ 523232 h 6858079"/>
              <a:gd name="connsiteX12477" fmla="*/ 8961152 w 12192000"/>
              <a:gd name="connsiteY12477" fmla="*/ 527018 h 6858079"/>
              <a:gd name="connsiteX12478" fmla="*/ 8960408 w 12192000"/>
              <a:gd name="connsiteY12478" fmla="*/ 527018 h 6858079"/>
              <a:gd name="connsiteX12479" fmla="*/ 8960035 w 12192000"/>
              <a:gd name="connsiteY12479" fmla="*/ 527397 h 6858079"/>
              <a:gd name="connsiteX12480" fmla="*/ 8949242 w 12192000"/>
              <a:gd name="connsiteY12480" fmla="*/ 527018 h 6858079"/>
              <a:gd name="connsiteX12481" fmla="*/ 8949242 w 12192000"/>
              <a:gd name="connsiteY12481" fmla="*/ 526261 h 6858079"/>
              <a:gd name="connsiteX12482" fmla="*/ 8960035 w 12192000"/>
              <a:gd name="connsiteY12482" fmla="*/ 526261 h 6858079"/>
              <a:gd name="connsiteX12483" fmla="*/ 8960408 w 12192000"/>
              <a:gd name="connsiteY12483" fmla="*/ 526261 h 6858079"/>
              <a:gd name="connsiteX12484" fmla="*/ 8963013 w 12192000"/>
              <a:gd name="connsiteY12484" fmla="*/ 523232 h 6858079"/>
              <a:gd name="connsiteX12485" fmla="*/ 8965990 w 12192000"/>
              <a:gd name="connsiteY12485" fmla="*/ 520203 h 6858079"/>
              <a:gd name="connsiteX12486" fmla="*/ 11174630 w 12192000"/>
              <a:gd name="connsiteY12486" fmla="*/ 518450 h 6858079"/>
              <a:gd name="connsiteX12487" fmla="*/ 11178620 w 12192000"/>
              <a:gd name="connsiteY12487" fmla="*/ 518450 h 6858079"/>
              <a:gd name="connsiteX12488" fmla="*/ 11081428 w 12192000"/>
              <a:gd name="connsiteY12488" fmla="*/ 668357 h 6858079"/>
              <a:gd name="connsiteX12489" fmla="*/ 11081791 w 12192000"/>
              <a:gd name="connsiteY12489" fmla="*/ 659327 h 6858079"/>
              <a:gd name="connsiteX12490" fmla="*/ 11174630 w 12192000"/>
              <a:gd name="connsiteY12490" fmla="*/ 518450 h 6858079"/>
              <a:gd name="connsiteX12491" fmla="*/ 9584305 w 12192000"/>
              <a:gd name="connsiteY12491" fmla="*/ 518157 h 6858079"/>
              <a:gd name="connsiteX12492" fmla="*/ 9585761 w 12192000"/>
              <a:gd name="connsiteY12492" fmla="*/ 521867 h 6858079"/>
              <a:gd name="connsiteX12493" fmla="*/ 9558847 w 12192000"/>
              <a:gd name="connsiteY12493" fmla="*/ 529659 h 6858079"/>
              <a:gd name="connsiteX12494" fmla="*/ 9522115 w 12192000"/>
              <a:gd name="connsiteY12494" fmla="*/ 538935 h 6858079"/>
              <a:gd name="connsiteX12495" fmla="*/ 9521388 w 12192000"/>
              <a:gd name="connsiteY12495" fmla="*/ 536338 h 6858079"/>
              <a:gd name="connsiteX12496" fmla="*/ 9584305 w 12192000"/>
              <a:gd name="connsiteY12496" fmla="*/ 518157 h 6858079"/>
              <a:gd name="connsiteX12497" fmla="*/ 8965311 w 12192000"/>
              <a:gd name="connsiteY12497" fmla="*/ 517401 h 6858079"/>
              <a:gd name="connsiteX12498" fmla="*/ 8965661 w 12192000"/>
              <a:gd name="connsiteY12498" fmla="*/ 517401 h 6858079"/>
              <a:gd name="connsiteX12499" fmla="*/ 8963559 w 12192000"/>
              <a:gd name="connsiteY12499" fmla="*/ 521187 h 6858079"/>
              <a:gd name="connsiteX12500" fmla="*/ 8961107 w 12192000"/>
              <a:gd name="connsiteY12500" fmla="*/ 524216 h 6858079"/>
              <a:gd name="connsiteX12501" fmla="*/ 8960756 w 12192000"/>
              <a:gd name="connsiteY12501" fmla="*/ 524216 h 6858079"/>
              <a:gd name="connsiteX12502" fmla="*/ 8960406 w 12192000"/>
              <a:gd name="connsiteY12502" fmla="*/ 524595 h 6858079"/>
              <a:gd name="connsiteX12503" fmla="*/ 8946041 w 12192000"/>
              <a:gd name="connsiteY12503" fmla="*/ 523838 h 6858079"/>
              <a:gd name="connsiteX12504" fmla="*/ 8946041 w 12192000"/>
              <a:gd name="connsiteY12504" fmla="*/ 523080 h 6858079"/>
              <a:gd name="connsiteX12505" fmla="*/ 8960756 w 12192000"/>
              <a:gd name="connsiteY12505" fmla="*/ 523459 h 6858079"/>
              <a:gd name="connsiteX12506" fmla="*/ 8962508 w 12192000"/>
              <a:gd name="connsiteY12506" fmla="*/ 520809 h 6858079"/>
              <a:gd name="connsiteX12507" fmla="*/ 8965311 w 12192000"/>
              <a:gd name="connsiteY12507" fmla="*/ 517401 h 6858079"/>
              <a:gd name="connsiteX12508" fmla="*/ 8998694 w 12192000"/>
              <a:gd name="connsiteY12508" fmla="*/ 517384 h 6858079"/>
              <a:gd name="connsiteX12509" fmla="*/ 8999048 w 12192000"/>
              <a:gd name="connsiteY12509" fmla="*/ 517384 h 6858079"/>
              <a:gd name="connsiteX12510" fmla="*/ 8994099 w 12192000"/>
              <a:gd name="connsiteY12510" fmla="*/ 524612 h 6858079"/>
              <a:gd name="connsiteX12511" fmla="*/ 8993747 w 12192000"/>
              <a:gd name="connsiteY12511" fmla="*/ 524250 h 6858079"/>
              <a:gd name="connsiteX12512" fmla="*/ 8998694 w 12192000"/>
              <a:gd name="connsiteY12512" fmla="*/ 517384 h 6858079"/>
              <a:gd name="connsiteX12513" fmla="*/ 8998694 w 12192000"/>
              <a:gd name="connsiteY12513" fmla="*/ 515778 h 6858079"/>
              <a:gd name="connsiteX12514" fmla="*/ 8999400 w 12192000"/>
              <a:gd name="connsiteY12514" fmla="*/ 516124 h 6858079"/>
              <a:gd name="connsiteX12515" fmla="*/ 8994099 w 12192000"/>
              <a:gd name="connsiteY12515" fmla="*/ 522692 h 6858079"/>
              <a:gd name="connsiteX12516" fmla="*/ 8993747 w 12192000"/>
              <a:gd name="connsiteY12516" fmla="*/ 522346 h 6858079"/>
              <a:gd name="connsiteX12517" fmla="*/ 8998694 w 12192000"/>
              <a:gd name="connsiteY12517" fmla="*/ 515778 h 6858079"/>
              <a:gd name="connsiteX12518" fmla="*/ 9840540 w 12192000"/>
              <a:gd name="connsiteY12518" fmla="*/ 514917 h 6858079"/>
              <a:gd name="connsiteX12519" fmla="*/ 9873254 w 12192000"/>
              <a:gd name="connsiteY12519" fmla="*/ 573280 h 6858079"/>
              <a:gd name="connsiteX12520" fmla="*/ 9871098 w 12192000"/>
              <a:gd name="connsiteY12520" fmla="*/ 580893 h 6858079"/>
              <a:gd name="connsiteX12521" fmla="*/ 9836945 w 12192000"/>
              <a:gd name="connsiteY12521" fmla="*/ 515279 h 6858079"/>
              <a:gd name="connsiteX12522" fmla="*/ 9840540 w 12192000"/>
              <a:gd name="connsiteY12522" fmla="*/ 514917 h 6858079"/>
              <a:gd name="connsiteX12523" fmla="*/ 3176190 w 12192000"/>
              <a:gd name="connsiteY12523" fmla="*/ 514475 h 6858079"/>
              <a:gd name="connsiteX12524" fmla="*/ 3176419 w 12192000"/>
              <a:gd name="connsiteY12524" fmla="*/ 515591 h 6858079"/>
              <a:gd name="connsiteX12525" fmla="*/ 3172074 w 12192000"/>
              <a:gd name="connsiteY12525" fmla="*/ 523931 h 6858079"/>
              <a:gd name="connsiteX12526" fmla="*/ 3171186 w 12192000"/>
              <a:gd name="connsiteY12526" fmla="*/ 525277 h 6858079"/>
              <a:gd name="connsiteX12527" fmla="*/ 3188742 w 12192000"/>
              <a:gd name="connsiteY12527" fmla="*/ 529673 h 6858079"/>
              <a:gd name="connsiteX12528" fmla="*/ 3190422 w 12192000"/>
              <a:gd name="connsiteY12528" fmla="*/ 525373 h 6858079"/>
              <a:gd name="connsiteX12529" fmla="*/ 3193254 w 12192000"/>
              <a:gd name="connsiteY12529" fmla="*/ 518740 h 6858079"/>
              <a:gd name="connsiteX12530" fmla="*/ 3176190 w 12192000"/>
              <a:gd name="connsiteY12530" fmla="*/ 514475 h 6858079"/>
              <a:gd name="connsiteX12531" fmla="*/ 8998618 w 12192000"/>
              <a:gd name="connsiteY12531" fmla="*/ 511368 h 6858079"/>
              <a:gd name="connsiteX12532" fmla="*/ 8999375 w 12192000"/>
              <a:gd name="connsiteY12532" fmla="*/ 511368 h 6858079"/>
              <a:gd name="connsiteX12533" fmla="*/ 8997103 w 12192000"/>
              <a:gd name="connsiteY12533" fmla="*/ 514196 h 6858079"/>
              <a:gd name="connsiteX12534" fmla="*/ 8992182 w 12192000"/>
              <a:gd name="connsiteY12534" fmla="*/ 519849 h 6858079"/>
              <a:gd name="connsiteX12535" fmla="*/ 8991804 w 12192000"/>
              <a:gd name="connsiteY12535" fmla="*/ 519143 h 6858079"/>
              <a:gd name="connsiteX12536" fmla="*/ 8995968 w 12192000"/>
              <a:gd name="connsiteY12536" fmla="*/ 514902 h 6858079"/>
              <a:gd name="connsiteX12537" fmla="*/ 8998618 w 12192000"/>
              <a:gd name="connsiteY12537" fmla="*/ 511368 h 6858079"/>
              <a:gd name="connsiteX12538" fmla="*/ 9952725 w 12192000"/>
              <a:gd name="connsiteY12538" fmla="*/ 510122 h 6858079"/>
              <a:gd name="connsiteX12539" fmla="*/ 9956345 w 12192000"/>
              <a:gd name="connsiteY12539" fmla="*/ 511913 h 6858079"/>
              <a:gd name="connsiteX12540" fmla="*/ 9920509 w 12192000"/>
              <a:gd name="connsiteY12540" fmla="*/ 591483 h 6858079"/>
              <a:gd name="connsiteX12541" fmla="*/ 9914718 w 12192000"/>
              <a:gd name="connsiteY12541" fmla="*/ 589333 h 6858079"/>
              <a:gd name="connsiteX12542" fmla="*/ 9952725 w 12192000"/>
              <a:gd name="connsiteY12542" fmla="*/ 510122 h 6858079"/>
              <a:gd name="connsiteX12543" fmla="*/ 3528359 w 12192000"/>
              <a:gd name="connsiteY12543" fmla="*/ 506949 h 6858079"/>
              <a:gd name="connsiteX12544" fmla="*/ 3524396 w 12192000"/>
              <a:gd name="connsiteY12544" fmla="*/ 510908 h 6858079"/>
              <a:gd name="connsiteX12545" fmla="*/ 3530829 w 12192000"/>
              <a:gd name="connsiteY12545" fmla="*/ 518417 h 6858079"/>
              <a:gd name="connsiteX12546" fmla="*/ 3534299 w 12192000"/>
              <a:gd name="connsiteY12546" fmla="*/ 514327 h 6858079"/>
              <a:gd name="connsiteX12547" fmla="*/ 3528359 w 12192000"/>
              <a:gd name="connsiteY12547" fmla="*/ 506949 h 6858079"/>
              <a:gd name="connsiteX12548" fmla="*/ 9943615 w 12192000"/>
              <a:gd name="connsiteY12548" fmla="*/ 506615 h 6858079"/>
              <a:gd name="connsiteX12549" fmla="*/ 9946825 w 12192000"/>
              <a:gd name="connsiteY12549" fmla="*/ 508439 h 6858079"/>
              <a:gd name="connsiteX12550" fmla="*/ 9915439 w 12192000"/>
              <a:gd name="connsiteY12550" fmla="*/ 564251 h 6858079"/>
              <a:gd name="connsiteX12551" fmla="*/ 9910802 w 12192000"/>
              <a:gd name="connsiteY12551" fmla="*/ 562062 h 6858079"/>
              <a:gd name="connsiteX12552" fmla="*/ 9943615 w 12192000"/>
              <a:gd name="connsiteY12552" fmla="*/ 506615 h 6858079"/>
              <a:gd name="connsiteX12553" fmla="*/ 9593008 w 12192000"/>
              <a:gd name="connsiteY12553" fmla="*/ 505913 h 6858079"/>
              <a:gd name="connsiteX12554" fmla="*/ 9594091 w 12192000"/>
              <a:gd name="connsiteY12554" fmla="*/ 509094 h 6858079"/>
              <a:gd name="connsiteX12555" fmla="*/ 9523689 w 12192000"/>
              <a:gd name="connsiteY12555" fmla="*/ 530295 h 6858079"/>
              <a:gd name="connsiteX12556" fmla="*/ 9523327 w 12192000"/>
              <a:gd name="connsiteY12556" fmla="*/ 527821 h 6858079"/>
              <a:gd name="connsiteX12557" fmla="*/ 9593008 w 12192000"/>
              <a:gd name="connsiteY12557" fmla="*/ 505913 h 6858079"/>
              <a:gd name="connsiteX12558" fmla="*/ 3144643 w 12192000"/>
              <a:gd name="connsiteY12558" fmla="*/ 503201 h 6858079"/>
              <a:gd name="connsiteX12559" fmla="*/ 3144921 w 12192000"/>
              <a:gd name="connsiteY12559" fmla="*/ 505121 h 6858079"/>
              <a:gd name="connsiteX12560" fmla="*/ 3138473 w 12192000"/>
              <a:gd name="connsiteY12560" fmla="*/ 513430 h 6858079"/>
              <a:gd name="connsiteX12561" fmla="*/ 3138029 w 12192000"/>
              <a:gd name="connsiteY12561" fmla="*/ 514103 h 6858079"/>
              <a:gd name="connsiteX12562" fmla="*/ 3150443 w 12192000"/>
              <a:gd name="connsiteY12562" fmla="*/ 518981 h 6858079"/>
              <a:gd name="connsiteX12563" fmla="*/ 3152484 w 12192000"/>
              <a:gd name="connsiteY12563" fmla="*/ 515303 h 6858079"/>
              <a:gd name="connsiteX12564" fmla="*/ 3157238 w 12192000"/>
              <a:gd name="connsiteY12564" fmla="*/ 508390 h 6858079"/>
              <a:gd name="connsiteX12565" fmla="*/ 3144643 w 12192000"/>
              <a:gd name="connsiteY12565" fmla="*/ 503201 h 6858079"/>
              <a:gd name="connsiteX12566" fmla="*/ 11814348 w 12192000"/>
              <a:gd name="connsiteY12566" fmla="*/ 500327 h 6858079"/>
              <a:gd name="connsiteX12567" fmla="*/ 11815449 w 12192000"/>
              <a:gd name="connsiteY12567" fmla="*/ 500327 h 6858079"/>
              <a:gd name="connsiteX12568" fmla="*/ 11815449 w 12192000"/>
              <a:gd name="connsiteY12568" fmla="*/ 507125 h 6858079"/>
              <a:gd name="connsiteX12569" fmla="*/ 11815397 w 12192000"/>
              <a:gd name="connsiteY12569" fmla="*/ 508042 h 6858079"/>
              <a:gd name="connsiteX12570" fmla="*/ 11816008 w 12192000"/>
              <a:gd name="connsiteY12570" fmla="*/ 501927 h 6858079"/>
              <a:gd name="connsiteX12571" fmla="*/ 11816358 w 12192000"/>
              <a:gd name="connsiteY12571" fmla="*/ 501927 h 6858079"/>
              <a:gd name="connsiteX12572" fmla="*/ 11816358 w 12192000"/>
              <a:gd name="connsiteY12572" fmla="*/ 508195 h 6858079"/>
              <a:gd name="connsiteX12573" fmla="*/ 11816008 w 12192000"/>
              <a:gd name="connsiteY12573" fmla="*/ 515570 h 6858079"/>
              <a:gd name="connsiteX12574" fmla="*/ 11815657 w 12192000"/>
              <a:gd name="connsiteY12574" fmla="*/ 515939 h 6858079"/>
              <a:gd name="connsiteX12575" fmla="*/ 11815308 w 12192000"/>
              <a:gd name="connsiteY12575" fmla="*/ 516676 h 6858079"/>
              <a:gd name="connsiteX12576" fmla="*/ 11800965 w 12192000"/>
              <a:gd name="connsiteY12576" fmla="*/ 526263 h 6858079"/>
              <a:gd name="connsiteX12577" fmla="*/ 11800615 w 12192000"/>
              <a:gd name="connsiteY12577" fmla="*/ 525526 h 6858079"/>
              <a:gd name="connsiteX12578" fmla="*/ 11814258 w 12192000"/>
              <a:gd name="connsiteY12578" fmla="*/ 515201 h 6858079"/>
              <a:gd name="connsiteX12579" fmla="*/ 11814958 w 12192000"/>
              <a:gd name="connsiteY12579" fmla="*/ 514832 h 6858079"/>
              <a:gd name="connsiteX12580" fmla="*/ 11815033 w 12192000"/>
              <a:gd name="connsiteY12580" fmla="*/ 513564 h 6858079"/>
              <a:gd name="connsiteX12581" fmla="*/ 11814716 w 12192000"/>
              <a:gd name="connsiteY12581" fmla="*/ 513564 h 6858079"/>
              <a:gd name="connsiteX12582" fmla="*/ 11814348 w 12192000"/>
              <a:gd name="connsiteY12582" fmla="*/ 514638 h 6858079"/>
              <a:gd name="connsiteX12583" fmla="*/ 11793066 w 12192000"/>
              <a:gd name="connsiteY12583" fmla="*/ 527876 h 6858079"/>
              <a:gd name="connsiteX12584" fmla="*/ 11792332 w 12192000"/>
              <a:gd name="connsiteY12584" fmla="*/ 527159 h 6858079"/>
              <a:gd name="connsiteX12585" fmla="*/ 11813615 w 12192000"/>
              <a:gd name="connsiteY12585" fmla="*/ 513207 h 6858079"/>
              <a:gd name="connsiteX12586" fmla="*/ 11813982 w 12192000"/>
              <a:gd name="connsiteY12586" fmla="*/ 512849 h 6858079"/>
              <a:gd name="connsiteX12587" fmla="*/ 11813982 w 12192000"/>
              <a:gd name="connsiteY12587" fmla="*/ 507840 h 6858079"/>
              <a:gd name="connsiteX12588" fmla="*/ 11814348 w 12192000"/>
              <a:gd name="connsiteY12588" fmla="*/ 500327 h 6858079"/>
              <a:gd name="connsiteX12589" fmla="*/ 8990731 w 12192000"/>
              <a:gd name="connsiteY12589" fmla="*/ 495922 h 6858079"/>
              <a:gd name="connsiteX12590" fmla="*/ 8983495 w 12192000"/>
              <a:gd name="connsiteY12590" fmla="*/ 497008 h 6858079"/>
              <a:gd name="connsiteX12591" fmla="*/ 8978793 w 12192000"/>
              <a:gd name="connsiteY12591" fmla="*/ 502073 h 6858079"/>
              <a:gd name="connsiteX12592" fmla="*/ 8976259 w 12192000"/>
              <a:gd name="connsiteY12592" fmla="*/ 504244 h 6858079"/>
              <a:gd name="connsiteX12593" fmla="*/ 8974450 w 12192000"/>
              <a:gd name="connsiteY12593" fmla="*/ 506776 h 6858079"/>
              <a:gd name="connsiteX12594" fmla="*/ 8971918 w 12192000"/>
              <a:gd name="connsiteY12594" fmla="*/ 508947 h 6858079"/>
              <a:gd name="connsiteX12595" fmla="*/ 8970109 w 12192000"/>
              <a:gd name="connsiteY12595" fmla="*/ 511118 h 6858079"/>
              <a:gd name="connsiteX12596" fmla="*/ 8968300 w 12192000"/>
              <a:gd name="connsiteY12596" fmla="*/ 513288 h 6858079"/>
              <a:gd name="connsiteX12597" fmla="*/ 8966492 w 12192000"/>
              <a:gd name="connsiteY12597" fmla="*/ 515097 h 6858079"/>
              <a:gd name="connsiteX12598" fmla="*/ 8961426 w 12192000"/>
              <a:gd name="connsiteY12598" fmla="*/ 521610 h 6858079"/>
              <a:gd name="connsiteX12599" fmla="*/ 8959979 w 12192000"/>
              <a:gd name="connsiteY12599" fmla="*/ 522333 h 6858079"/>
              <a:gd name="connsiteX12600" fmla="*/ 8958894 w 12192000"/>
              <a:gd name="connsiteY12600" fmla="*/ 521972 h 6858079"/>
              <a:gd name="connsiteX12601" fmla="*/ 8952743 w 12192000"/>
              <a:gd name="connsiteY12601" fmla="*/ 521610 h 6858079"/>
              <a:gd name="connsiteX12602" fmla="*/ 8948764 w 12192000"/>
              <a:gd name="connsiteY12602" fmla="*/ 521248 h 6858079"/>
              <a:gd name="connsiteX12603" fmla="*/ 8937187 w 12192000"/>
              <a:gd name="connsiteY12603" fmla="*/ 520886 h 6858079"/>
              <a:gd name="connsiteX12604" fmla="*/ 8935378 w 12192000"/>
              <a:gd name="connsiteY12604" fmla="*/ 521248 h 6858079"/>
              <a:gd name="connsiteX12605" fmla="*/ 8920545 w 12192000"/>
              <a:gd name="connsiteY12605" fmla="*/ 525590 h 6858079"/>
              <a:gd name="connsiteX12606" fmla="*/ 8922354 w 12192000"/>
              <a:gd name="connsiteY12606" fmla="*/ 534273 h 6858079"/>
              <a:gd name="connsiteX12607" fmla="*/ 8923438 w 12192000"/>
              <a:gd name="connsiteY12607" fmla="*/ 536443 h 6858079"/>
              <a:gd name="connsiteX12608" fmla="*/ 8925247 w 12192000"/>
              <a:gd name="connsiteY12608" fmla="*/ 540061 h 6858079"/>
              <a:gd name="connsiteX12609" fmla="*/ 8927418 w 12192000"/>
              <a:gd name="connsiteY12609" fmla="*/ 545126 h 6858079"/>
              <a:gd name="connsiteX12610" fmla="*/ 8930313 w 12192000"/>
              <a:gd name="connsiteY12610" fmla="*/ 549830 h 6858079"/>
              <a:gd name="connsiteX12611" fmla="*/ 8932483 w 12192000"/>
              <a:gd name="connsiteY12611" fmla="*/ 553448 h 6858079"/>
              <a:gd name="connsiteX12612" fmla="*/ 8933207 w 12192000"/>
              <a:gd name="connsiteY12612" fmla="*/ 554533 h 6858079"/>
              <a:gd name="connsiteX12613" fmla="*/ 8937910 w 12192000"/>
              <a:gd name="connsiteY12613" fmla="*/ 561045 h 6858079"/>
              <a:gd name="connsiteX12614" fmla="*/ 8937910 w 12192000"/>
              <a:gd name="connsiteY12614" fmla="*/ 562493 h 6858079"/>
              <a:gd name="connsiteX12615" fmla="*/ 8937187 w 12192000"/>
              <a:gd name="connsiteY12615" fmla="*/ 563577 h 6858079"/>
              <a:gd name="connsiteX12616" fmla="*/ 8935378 w 12192000"/>
              <a:gd name="connsiteY12616" fmla="*/ 570452 h 6858079"/>
              <a:gd name="connsiteX12617" fmla="*/ 8934654 w 12192000"/>
              <a:gd name="connsiteY12617" fmla="*/ 572622 h 6858079"/>
              <a:gd name="connsiteX12618" fmla="*/ 8931760 w 12192000"/>
              <a:gd name="connsiteY12618" fmla="*/ 580582 h 6858079"/>
              <a:gd name="connsiteX12619" fmla="*/ 8931036 w 12192000"/>
              <a:gd name="connsiteY12619" fmla="*/ 583476 h 6858079"/>
              <a:gd name="connsiteX12620" fmla="*/ 8930313 w 12192000"/>
              <a:gd name="connsiteY12620" fmla="*/ 584923 h 6858079"/>
              <a:gd name="connsiteX12621" fmla="*/ 8931760 w 12192000"/>
              <a:gd name="connsiteY12621" fmla="*/ 601204 h 6858079"/>
              <a:gd name="connsiteX12622" fmla="*/ 8935016 w 12192000"/>
              <a:gd name="connsiteY12622" fmla="*/ 602290 h 6858079"/>
              <a:gd name="connsiteX12623" fmla="*/ 8952020 w 12192000"/>
              <a:gd name="connsiteY12623" fmla="*/ 599757 h 6858079"/>
              <a:gd name="connsiteX12624" fmla="*/ 8953105 w 12192000"/>
              <a:gd name="connsiteY12624" fmla="*/ 599033 h 6858079"/>
              <a:gd name="connsiteX12625" fmla="*/ 8956361 w 12192000"/>
              <a:gd name="connsiteY12625" fmla="*/ 598310 h 6858079"/>
              <a:gd name="connsiteX12626" fmla="*/ 8963235 w 12192000"/>
              <a:gd name="connsiteY12626" fmla="*/ 595415 h 6858079"/>
              <a:gd name="connsiteX12627" fmla="*/ 8964321 w 12192000"/>
              <a:gd name="connsiteY12627" fmla="*/ 595415 h 6858079"/>
              <a:gd name="connsiteX12628" fmla="*/ 8968300 w 12192000"/>
              <a:gd name="connsiteY12628" fmla="*/ 595054 h 6858079"/>
              <a:gd name="connsiteX12629" fmla="*/ 8969385 w 12192000"/>
              <a:gd name="connsiteY12629" fmla="*/ 595415 h 6858079"/>
              <a:gd name="connsiteX12630" fmla="*/ 8973366 w 12192000"/>
              <a:gd name="connsiteY12630" fmla="*/ 598672 h 6858079"/>
              <a:gd name="connsiteX12631" fmla="*/ 8976259 w 12192000"/>
              <a:gd name="connsiteY12631" fmla="*/ 601566 h 6858079"/>
              <a:gd name="connsiteX12632" fmla="*/ 8979154 w 12192000"/>
              <a:gd name="connsiteY12632" fmla="*/ 603737 h 6858079"/>
              <a:gd name="connsiteX12633" fmla="*/ 8984581 w 12192000"/>
              <a:gd name="connsiteY12633" fmla="*/ 607716 h 6858079"/>
              <a:gd name="connsiteX12634" fmla="*/ 8988199 w 12192000"/>
              <a:gd name="connsiteY12634" fmla="*/ 610611 h 6858079"/>
              <a:gd name="connsiteX12635" fmla="*/ 8997967 w 12192000"/>
              <a:gd name="connsiteY12635" fmla="*/ 615675 h 6858079"/>
              <a:gd name="connsiteX12636" fmla="*/ 9000500 w 12192000"/>
              <a:gd name="connsiteY12636" fmla="*/ 616038 h 6858079"/>
              <a:gd name="connsiteX12637" fmla="*/ 9008097 w 12192000"/>
              <a:gd name="connsiteY12637" fmla="*/ 602651 h 6858079"/>
              <a:gd name="connsiteX12638" fmla="*/ 9008097 w 12192000"/>
              <a:gd name="connsiteY12638" fmla="*/ 599033 h 6858079"/>
              <a:gd name="connsiteX12639" fmla="*/ 9008460 w 12192000"/>
              <a:gd name="connsiteY12639" fmla="*/ 595415 h 6858079"/>
              <a:gd name="connsiteX12640" fmla="*/ 9009183 w 12192000"/>
              <a:gd name="connsiteY12640" fmla="*/ 587818 h 6858079"/>
              <a:gd name="connsiteX12641" fmla="*/ 9009545 w 12192000"/>
              <a:gd name="connsiteY12641" fmla="*/ 583476 h 6858079"/>
              <a:gd name="connsiteX12642" fmla="*/ 9010268 w 12192000"/>
              <a:gd name="connsiteY12642" fmla="*/ 578412 h 6858079"/>
              <a:gd name="connsiteX12643" fmla="*/ 9010630 w 12192000"/>
              <a:gd name="connsiteY12643" fmla="*/ 577326 h 6858079"/>
              <a:gd name="connsiteX12644" fmla="*/ 9020037 w 12192000"/>
              <a:gd name="connsiteY12644" fmla="*/ 570452 h 6858079"/>
              <a:gd name="connsiteX12645" fmla="*/ 9027996 w 12192000"/>
              <a:gd name="connsiteY12645" fmla="*/ 563577 h 6858079"/>
              <a:gd name="connsiteX12646" fmla="*/ 9030166 w 12192000"/>
              <a:gd name="connsiteY12646" fmla="*/ 562131 h 6858079"/>
              <a:gd name="connsiteX12647" fmla="*/ 9032338 w 12192000"/>
              <a:gd name="connsiteY12647" fmla="*/ 560684 h 6858079"/>
              <a:gd name="connsiteX12648" fmla="*/ 9033422 w 12192000"/>
              <a:gd name="connsiteY12648" fmla="*/ 559960 h 6858079"/>
              <a:gd name="connsiteX12649" fmla="*/ 9036317 w 12192000"/>
              <a:gd name="connsiteY12649" fmla="*/ 557789 h 6858079"/>
              <a:gd name="connsiteX12650" fmla="*/ 9040297 w 12192000"/>
              <a:gd name="connsiteY12650" fmla="*/ 549106 h 6858079"/>
              <a:gd name="connsiteX12651" fmla="*/ 9034508 w 12192000"/>
              <a:gd name="connsiteY12651" fmla="*/ 544041 h 6858079"/>
              <a:gd name="connsiteX12652" fmla="*/ 9033784 w 12192000"/>
              <a:gd name="connsiteY12652" fmla="*/ 543679 h 6858079"/>
              <a:gd name="connsiteX12653" fmla="*/ 9029443 w 12192000"/>
              <a:gd name="connsiteY12653" fmla="*/ 540785 h 6858079"/>
              <a:gd name="connsiteX12654" fmla="*/ 9024739 w 12192000"/>
              <a:gd name="connsiteY12654" fmla="*/ 538614 h 6858079"/>
              <a:gd name="connsiteX12655" fmla="*/ 9014610 w 12192000"/>
              <a:gd name="connsiteY12655" fmla="*/ 534273 h 6858079"/>
              <a:gd name="connsiteX12656" fmla="*/ 9009545 w 12192000"/>
              <a:gd name="connsiteY12656" fmla="*/ 532825 h 6858079"/>
              <a:gd name="connsiteX12657" fmla="*/ 9008821 w 12192000"/>
              <a:gd name="connsiteY12657" fmla="*/ 532464 h 6858079"/>
              <a:gd name="connsiteX12658" fmla="*/ 9007012 w 12192000"/>
              <a:gd name="connsiteY12658" fmla="*/ 531741 h 6858079"/>
              <a:gd name="connsiteX12659" fmla="*/ 9006651 w 12192000"/>
              <a:gd name="connsiteY12659" fmla="*/ 531378 h 6858079"/>
              <a:gd name="connsiteX12660" fmla="*/ 9005927 w 12192000"/>
              <a:gd name="connsiteY12660" fmla="*/ 530655 h 6858079"/>
              <a:gd name="connsiteX12661" fmla="*/ 9002670 w 12192000"/>
              <a:gd name="connsiteY12661" fmla="*/ 521248 h 6858079"/>
              <a:gd name="connsiteX12662" fmla="*/ 9001224 w 12192000"/>
              <a:gd name="connsiteY12662" fmla="*/ 516183 h 6858079"/>
              <a:gd name="connsiteX12663" fmla="*/ 9000138 w 12192000"/>
              <a:gd name="connsiteY12663" fmla="*/ 511118 h 6858079"/>
              <a:gd name="connsiteX12664" fmla="*/ 8999777 w 12192000"/>
              <a:gd name="connsiteY12664" fmla="*/ 508947 h 6858079"/>
              <a:gd name="connsiteX12665" fmla="*/ 8993626 w 12192000"/>
              <a:gd name="connsiteY12665" fmla="*/ 496646 h 6858079"/>
              <a:gd name="connsiteX12666" fmla="*/ 8990731 w 12192000"/>
              <a:gd name="connsiteY12666" fmla="*/ 495922 h 6858079"/>
              <a:gd name="connsiteX12667" fmla="*/ 11187737 w 12192000"/>
              <a:gd name="connsiteY12667" fmla="*/ 495830 h 6858079"/>
              <a:gd name="connsiteX12668" fmla="*/ 11190621 w 12192000"/>
              <a:gd name="connsiteY12668" fmla="*/ 495830 h 6858079"/>
              <a:gd name="connsiteX12669" fmla="*/ 11168265 w 12192000"/>
              <a:gd name="connsiteY12669" fmla="*/ 639403 h 6858079"/>
              <a:gd name="connsiteX12670" fmla="*/ 11065855 w 12192000"/>
              <a:gd name="connsiteY12670" fmla="*/ 693650 h 6858079"/>
              <a:gd name="connsiteX12671" fmla="*/ 11066216 w 12192000"/>
              <a:gd name="connsiteY12671" fmla="*/ 684247 h 6858079"/>
              <a:gd name="connsiteX12672" fmla="*/ 11128960 w 12192000"/>
              <a:gd name="connsiteY12672" fmla="*/ 671228 h 6858079"/>
              <a:gd name="connsiteX12673" fmla="*/ 11170789 w 12192000"/>
              <a:gd name="connsiteY12673" fmla="*/ 612280 h 6858079"/>
              <a:gd name="connsiteX12674" fmla="*/ 11187737 w 12192000"/>
              <a:gd name="connsiteY12674" fmla="*/ 495830 h 6858079"/>
              <a:gd name="connsiteX12675" fmla="*/ 9602910 w 12192000"/>
              <a:gd name="connsiteY12675" fmla="*/ 493548 h 6858079"/>
              <a:gd name="connsiteX12676" fmla="*/ 9603632 w 12192000"/>
              <a:gd name="connsiteY12676" fmla="*/ 496752 h 6858079"/>
              <a:gd name="connsiteX12677" fmla="*/ 9549851 w 12192000"/>
              <a:gd name="connsiteY12677" fmla="*/ 515977 h 6858079"/>
              <a:gd name="connsiteX12678" fmla="*/ 9548408 w 12192000"/>
              <a:gd name="connsiteY12678" fmla="*/ 513840 h 6858079"/>
              <a:gd name="connsiteX12679" fmla="*/ 9602910 w 12192000"/>
              <a:gd name="connsiteY12679" fmla="*/ 493548 h 6858079"/>
              <a:gd name="connsiteX12680" fmla="*/ 8987510 w 12192000"/>
              <a:gd name="connsiteY12680" fmla="*/ 492404 h 6858079"/>
              <a:gd name="connsiteX12681" fmla="*/ 8986884 w 12192000"/>
              <a:gd name="connsiteY12681" fmla="*/ 492740 h 6858079"/>
              <a:gd name="connsiteX12682" fmla="*/ 8988200 w 12192000"/>
              <a:gd name="connsiteY12682" fmla="*/ 492639 h 6858079"/>
              <a:gd name="connsiteX12683" fmla="*/ 8982621 w 12192000"/>
              <a:gd name="connsiteY12683" fmla="*/ 491337 h 6858079"/>
              <a:gd name="connsiteX12684" fmla="*/ 8995857 w 12192000"/>
              <a:gd name="connsiteY12684" fmla="*/ 491703 h 6858079"/>
              <a:gd name="connsiteX12685" fmla="*/ 8995857 w 12192000"/>
              <a:gd name="connsiteY12685" fmla="*/ 492437 h 6858079"/>
              <a:gd name="connsiteX12686" fmla="*/ 8988142 w 12192000"/>
              <a:gd name="connsiteY12686" fmla="*/ 492010 h 6858079"/>
              <a:gd name="connsiteX12687" fmla="*/ 8989629 w 12192000"/>
              <a:gd name="connsiteY12687" fmla="*/ 492529 h 6858079"/>
              <a:gd name="connsiteX12688" fmla="*/ 8992540 w 12192000"/>
              <a:gd name="connsiteY12688" fmla="*/ 492304 h 6858079"/>
              <a:gd name="connsiteX12689" fmla="*/ 8993264 w 12192000"/>
              <a:gd name="connsiteY12689" fmla="*/ 492667 h 6858079"/>
              <a:gd name="connsiteX12690" fmla="*/ 8995672 w 12192000"/>
              <a:gd name="connsiteY12690" fmla="*/ 494635 h 6858079"/>
              <a:gd name="connsiteX12691" fmla="*/ 8998641 w 12192000"/>
              <a:gd name="connsiteY12691" fmla="*/ 495670 h 6858079"/>
              <a:gd name="connsiteX12692" fmla="*/ 8998270 w 12192000"/>
              <a:gd name="connsiteY12692" fmla="*/ 496048 h 6858079"/>
              <a:gd name="connsiteX12693" fmla="*/ 8996786 w 12192000"/>
              <a:gd name="connsiteY12693" fmla="*/ 495546 h 6858079"/>
              <a:gd name="connsiteX12694" fmla="*/ 8999957 w 12192000"/>
              <a:gd name="connsiteY12694" fmla="*/ 498139 h 6858079"/>
              <a:gd name="connsiteX12695" fmla="*/ 9003395 w 12192000"/>
              <a:gd name="connsiteY12695" fmla="*/ 507138 h 6858079"/>
              <a:gd name="connsiteX12696" fmla="*/ 9004842 w 12192000"/>
              <a:gd name="connsiteY12696" fmla="*/ 512927 h 6858079"/>
              <a:gd name="connsiteX12697" fmla="*/ 9006288 w 12192000"/>
              <a:gd name="connsiteY12697" fmla="*/ 517629 h 6858079"/>
              <a:gd name="connsiteX12698" fmla="*/ 9007012 w 12192000"/>
              <a:gd name="connsiteY12698" fmla="*/ 520886 h 6858079"/>
              <a:gd name="connsiteX12699" fmla="*/ 9009545 w 12192000"/>
              <a:gd name="connsiteY12699" fmla="*/ 528484 h 6858079"/>
              <a:gd name="connsiteX12700" fmla="*/ 9009545 w 12192000"/>
              <a:gd name="connsiteY12700" fmla="*/ 528846 h 6858079"/>
              <a:gd name="connsiteX12701" fmla="*/ 9010268 w 12192000"/>
              <a:gd name="connsiteY12701" fmla="*/ 529208 h 6858079"/>
              <a:gd name="connsiteX12702" fmla="*/ 9011715 w 12192000"/>
              <a:gd name="connsiteY12702" fmla="*/ 529208 h 6858079"/>
              <a:gd name="connsiteX12703" fmla="*/ 9013524 w 12192000"/>
              <a:gd name="connsiteY12703" fmla="*/ 529569 h 6858079"/>
              <a:gd name="connsiteX12704" fmla="*/ 9017504 w 12192000"/>
              <a:gd name="connsiteY12704" fmla="*/ 531378 h 6858079"/>
              <a:gd name="connsiteX12705" fmla="*/ 9019313 w 12192000"/>
              <a:gd name="connsiteY12705" fmla="*/ 531741 h 6858079"/>
              <a:gd name="connsiteX12706" fmla="*/ 9030890 w 12192000"/>
              <a:gd name="connsiteY12706" fmla="*/ 537529 h 6858079"/>
              <a:gd name="connsiteX12707" fmla="*/ 9033784 w 12192000"/>
              <a:gd name="connsiteY12707" fmla="*/ 538976 h 6858079"/>
              <a:gd name="connsiteX12708" fmla="*/ 9043553 w 12192000"/>
              <a:gd name="connsiteY12708" fmla="*/ 549830 h 6858079"/>
              <a:gd name="connsiteX12709" fmla="*/ 9040658 w 12192000"/>
              <a:gd name="connsiteY12709" fmla="*/ 558151 h 6858079"/>
              <a:gd name="connsiteX12710" fmla="*/ 9034508 w 12192000"/>
              <a:gd name="connsiteY12710" fmla="*/ 562854 h 6858079"/>
              <a:gd name="connsiteX12711" fmla="*/ 9031975 w 12192000"/>
              <a:gd name="connsiteY12711" fmla="*/ 564663 h 6858079"/>
              <a:gd name="connsiteX12712" fmla="*/ 9027272 w 12192000"/>
              <a:gd name="connsiteY12712" fmla="*/ 568281 h 6858079"/>
              <a:gd name="connsiteX12713" fmla="*/ 9022569 w 12192000"/>
              <a:gd name="connsiteY12713" fmla="*/ 572261 h 6858079"/>
              <a:gd name="connsiteX12714" fmla="*/ 9013524 w 12192000"/>
              <a:gd name="connsiteY12714" fmla="*/ 578412 h 6858079"/>
              <a:gd name="connsiteX12715" fmla="*/ 9013163 w 12192000"/>
              <a:gd name="connsiteY12715" fmla="*/ 581667 h 6858079"/>
              <a:gd name="connsiteX12716" fmla="*/ 9012801 w 12192000"/>
              <a:gd name="connsiteY12716" fmla="*/ 584200 h 6858079"/>
              <a:gd name="connsiteX12717" fmla="*/ 9012439 w 12192000"/>
              <a:gd name="connsiteY12717" fmla="*/ 588180 h 6858079"/>
              <a:gd name="connsiteX12718" fmla="*/ 9012439 w 12192000"/>
              <a:gd name="connsiteY12718" fmla="*/ 591074 h 6858079"/>
              <a:gd name="connsiteX12719" fmla="*/ 9012077 w 12192000"/>
              <a:gd name="connsiteY12719" fmla="*/ 593968 h 6858079"/>
              <a:gd name="connsiteX12720" fmla="*/ 9011715 w 12192000"/>
              <a:gd name="connsiteY12720" fmla="*/ 602290 h 6858079"/>
              <a:gd name="connsiteX12721" fmla="*/ 9003756 w 12192000"/>
              <a:gd name="connsiteY12721" fmla="*/ 618932 h 6858079"/>
              <a:gd name="connsiteX12722" fmla="*/ 8997967 w 12192000"/>
              <a:gd name="connsiteY12722" fmla="*/ 619293 h 6858079"/>
              <a:gd name="connsiteX12723" fmla="*/ 8988199 w 12192000"/>
              <a:gd name="connsiteY12723" fmla="*/ 614229 h 6858079"/>
              <a:gd name="connsiteX12724" fmla="*/ 8986390 w 12192000"/>
              <a:gd name="connsiteY12724" fmla="*/ 613143 h 6858079"/>
              <a:gd name="connsiteX12725" fmla="*/ 8969385 w 12192000"/>
              <a:gd name="connsiteY12725" fmla="*/ 600119 h 6858079"/>
              <a:gd name="connsiteX12726" fmla="*/ 8967215 w 12192000"/>
              <a:gd name="connsiteY12726" fmla="*/ 598672 h 6858079"/>
              <a:gd name="connsiteX12727" fmla="*/ 8964683 w 12192000"/>
              <a:gd name="connsiteY12727" fmla="*/ 599033 h 6858079"/>
              <a:gd name="connsiteX12728" fmla="*/ 8964321 w 12192000"/>
              <a:gd name="connsiteY12728" fmla="*/ 599033 h 6858079"/>
              <a:gd name="connsiteX12729" fmla="*/ 8959256 w 12192000"/>
              <a:gd name="connsiteY12729" fmla="*/ 600842 h 6858079"/>
              <a:gd name="connsiteX12730" fmla="*/ 8958894 w 12192000"/>
              <a:gd name="connsiteY12730" fmla="*/ 601204 h 6858079"/>
              <a:gd name="connsiteX12731" fmla="*/ 8957085 w 12192000"/>
              <a:gd name="connsiteY12731" fmla="*/ 601928 h 6858079"/>
              <a:gd name="connsiteX12732" fmla="*/ 8947679 w 12192000"/>
              <a:gd name="connsiteY12732" fmla="*/ 604822 h 6858079"/>
              <a:gd name="connsiteX12733" fmla="*/ 8933931 w 12192000"/>
              <a:gd name="connsiteY12733" fmla="*/ 605907 h 6858079"/>
              <a:gd name="connsiteX12734" fmla="*/ 8927781 w 12192000"/>
              <a:gd name="connsiteY12734" fmla="*/ 602651 h 6858079"/>
              <a:gd name="connsiteX12735" fmla="*/ 8926695 w 12192000"/>
              <a:gd name="connsiteY12735" fmla="*/ 584562 h 6858079"/>
              <a:gd name="connsiteX12736" fmla="*/ 8926695 w 12192000"/>
              <a:gd name="connsiteY12736" fmla="*/ 584200 h 6858079"/>
              <a:gd name="connsiteX12737" fmla="*/ 8930674 w 12192000"/>
              <a:gd name="connsiteY12737" fmla="*/ 572622 h 6858079"/>
              <a:gd name="connsiteX12738" fmla="*/ 8934654 w 12192000"/>
              <a:gd name="connsiteY12738" fmla="*/ 561768 h 6858079"/>
              <a:gd name="connsiteX12739" fmla="*/ 8928865 w 12192000"/>
              <a:gd name="connsiteY12739" fmla="*/ 554533 h 6858079"/>
              <a:gd name="connsiteX12740" fmla="*/ 8928504 w 12192000"/>
              <a:gd name="connsiteY12740" fmla="*/ 553810 h 6858079"/>
              <a:gd name="connsiteX12741" fmla="*/ 8927418 w 12192000"/>
              <a:gd name="connsiteY12741" fmla="*/ 552362 h 6858079"/>
              <a:gd name="connsiteX12742" fmla="*/ 8922715 w 12192000"/>
              <a:gd name="connsiteY12742" fmla="*/ 544041 h 6858079"/>
              <a:gd name="connsiteX12743" fmla="*/ 8920182 w 12192000"/>
              <a:gd name="connsiteY12743" fmla="*/ 538252 h 6858079"/>
              <a:gd name="connsiteX12744" fmla="*/ 8917650 w 12192000"/>
              <a:gd name="connsiteY12744" fmla="*/ 532825 h 6858079"/>
              <a:gd name="connsiteX12745" fmla="*/ 8917650 w 12192000"/>
              <a:gd name="connsiteY12745" fmla="*/ 523419 h 6858079"/>
              <a:gd name="connsiteX12746" fmla="*/ 8934292 w 12192000"/>
              <a:gd name="connsiteY12746" fmla="*/ 517268 h 6858079"/>
              <a:gd name="connsiteX12747" fmla="*/ 8936463 w 12192000"/>
              <a:gd name="connsiteY12747" fmla="*/ 517268 h 6858079"/>
              <a:gd name="connsiteX12748" fmla="*/ 8947316 w 12192000"/>
              <a:gd name="connsiteY12748" fmla="*/ 517268 h 6858079"/>
              <a:gd name="connsiteX12749" fmla="*/ 8952020 w 12192000"/>
              <a:gd name="connsiteY12749" fmla="*/ 517992 h 6858079"/>
              <a:gd name="connsiteX12750" fmla="*/ 8959617 w 12192000"/>
              <a:gd name="connsiteY12750" fmla="*/ 518354 h 6858079"/>
              <a:gd name="connsiteX12751" fmla="*/ 8959979 w 12192000"/>
              <a:gd name="connsiteY12751" fmla="*/ 518354 h 6858079"/>
              <a:gd name="connsiteX12752" fmla="*/ 8963958 w 12192000"/>
              <a:gd name="connsiteY12752" fmla="*/ 512927 h 6858079"/>
              <a:gd name="connsiteX12753" fmla="*/ 8965406 w 12192000"/>
              <a:gd name="connsiteY12753" fmla="*/ 511479 h 6858079"/>
              <a:gd name="connsiteX12754" fmla="*/ 8966853 w 12192000"/>
              <a:gd name="connsiteY12754" fmla="*/ 509671 h 6858079"/>
              <a:gd name="connsiteX12755" fmla="*/ 8969748 w 12192000"/>
              <a:gd name="connsiteY12755" fmla="*/ 506053 h 6858079"/>
              <a:gd name="connsiteX12756" fmla="*/ 8970109 w 12192000"/>
              <a:gd name="connsiteY12756" fmla="*/ 505691 h 6858079"/>
              <a:gd name="connsiteX12757" fmla="*/ 8974450 w 12192000"/>
              <a:gd name="connsiteY12757" fmla="*/ 501349 h 6858079"/>
              <a:gd name="connsiteX12758" fmla="*/ 8975536 w 12192000"/>
              <a:gd name="connsiteY12758" fmla="*/ 500264 h 6858079"/>
              <a:gd name="connsiteX12759" fmla="*/ 8979024 w 12192000"/>
              <a:gd name="connsiteY12759" fmla="*/ 496942 h 6858079"/>
              <a:gd name="connsiteX12760" fmla="*/ 8977863 w 12192000"/>
              <a:gd name="connsiteY12760" fmla="*/ 497563 h 6858079"/>
              <a:gd name="connsiteX12761" fmla="*/ 8977492 w 12192000"/>
              <a:gd name="connsiteY12761" fmla="*/ 497563 h 6858079"/>
              <a:gd name="connsiteX12762" fmla="*/ 8979721 w 12192000"/>
              <a:gd name="connsiteY12762" fmla="*/ 496278 h 6858079"/>
              <a:gd name="connsiteX12763" fmla="*/ 8983134 w 12192000"/>
              <a:gd name="connsiteY12763" fmla="*/ 493028 h 6858079"/>
              <a:gd name="connsiteX12764" fmla="*/ 8985704 w 12192000"/>
              <a:gd name="connsiteY12764" fmla="*/ 492830 h 6858079"/>
              <a:gd name="connsiteX12765" fmla="*/ 8987216 w 12192000"/>
              <a:gd name="connsiteY12765" fmla="*/ 491959 h 6858079"/>
              <a:gd name="connsiteX12766" fmla="*/ 8982621 w 12192000"/>
              <a:gd name="connsiteY12766" fmla="*/ 491703 h 6858079"/>
              <a:gd name="connsiteX12767" fmla="*/ 8982621 w 12192000"/>
              <a:gd name="connsiteY12767" fmla="*/ 491337 h 6858079"/>
              <a:gd name="connsiteX12768" fmla="*/ 3489131 w 12192000"/>
              <a:gd name="connsiteY12768" fmla="*/ 488890 h 6858079"/>
              <a:gd name="connsiteX12769" fmla="*/ 3443718 w 12192000"/>
              <a:gd name="connsiteY12769" fmla="*/ 545136 h 6858079"/>
              <a:gd name="connsiteX12770" fmla="*/ 3490230 w 12192000"/>
              <a:gd name="connsiteY12770" fmla="*/ 590181 h 6858079"/>
              <a:gd name="connsiteX12771" fmla="*/ 3539528 w 12192000"/>
              <a:gd name="connsiteY12771" fmla="*/ 542086 h 6858079"/>
              <a:gd name="connsiteX12772" fmla="*/ 3489131 w 12192000"/>
              <a:gd name="connsiteY12772" fmla="*/ 488890 h 6858079"/>
              <a:gd name="connsiteX12773" fmla="*/ 8988900 w 12192000"/>
              <a:gd name="connsiteY12773" fmla="*/ 488401 h 6858079"/>
              <a:gd name="connsiteX12774" fmla="*/ 8992702 w 12192000"/>
              <a:gd name="connsiteY12774" fmla="*/ 489196 h 6858079"/>
              <a:gd name="connsiteX12775" fmla="*/ 8992010 w 12192000"/>
              <a:gd name="connsiteY12775" fmla="*/ 489462 h 6858079"/>
              <a:gd name="connsiteX12776" fmla="*/ 8988554 w 12192000"/>
              <a:gd name="connsiteY12776" fmla="*/ 488931 h 6858079"/>
              <a:gd name="connsiteX12777" fmla="*/ 8985789 w 12192000"/>
              <a:gd name="connsiteY12777" fmla="*/ 488931 h 6858079"/>
              <a:gd name="connsiteX12778" fmla="*/ 8985443 w 12192000"/>
              <a:gd name="connsiteY12778" fmla="*/ 488931 h 6858079"/>
              <a:gd name="connsiteX12779" fmla="*/ 8988900 w 12192000"/>
              <a:gd name="connsiteY12779" fmla="*/ 488401 h 6858079"/>
              <a:gd name="connsiteX12780" fmla="*/ 3115582 w 12192000"/>
              <a:gd name="connsiteY12780" fmla="*/ 487576 h 6858079"/>
              <a:gd name="connsiteX12781" fmla="*/ 3115318 w 12192000"/>
              <a:gd name="connsiteY12781" fmla="*/ 488561 h 6858079"/>
              <a:gd name="connsiteX12782" fmla="*/ 3109759 w 12192000"/>
              <a:gd name="connsiteY12782" fmla="*/ 495524 h 6858079"/>
              <a:gd name="connsiteX12783" fmla="*/ 3107669 w 12192000"/>
              <a:gd name="connsiteY12783" fmla="*/ 498398 h 6858079"/>
              <a:gd name="connsiteX12784" fmla="*/ 3118571 w 12192000"/>
              <a:gd name="connsiteY12784" fmla="*/ 504983 h 6858079"/>
              <a:gd name="connsiteX12785" fmla="*/ 3120721 w 12192000"/>
              <a:gd name="connsiteY12785" fmla="*/ 505818 h 6858079"/>
              <a:gd name="connsiteX12786" fmla="*/ 3127650 w 12192000"/>
              <a:gd name="connsiteY12786" fmla="*/ 494735 h 6858079"/>
              <a:gd name="connsiteX12787" fmla="*/ 3115582 w 12192000"/>
              <a:gd name="connsiteY12787" fmla="*/ 487576 h 6858079"/>
              <a:gd name="connsiteX12788" fmla="*/ 11941663 w 12192000"/>
              <a:gd name="connsiteY12788" fmla="*/ 485522 h 6858079"/>
              <a:gd name="connsiteX12789" fmla="*/ 11943088 w 12192000"/>
              <a:gd name="connsiteY12789" fmla="*/ 487986 h 6858079"/>
              <a:gd name="connsiteX12790" fmla="*/ 11936982 w 12192000"/>
              <a:gd name="connsiteY12790" fmla="*/ 505251 h 6858079"/>
              <a:gd name="connsiteX12791" fmla="*/ 11936219 w 12192000"/>
              <a:gd name="connsiteY12791" fmla="*/ 504891 h 6858079"/>
              <a:gd name="connsiteX12792" fmla="*/ 11940417 w 12192000"/>
              <a:gd name="connsiteY12792" fmla="*/ 493741 h 6858079"/>
              <a:gd name="connsiteX12793" fmla="*/ 3508077 w 12192000"/>
              <a:gd name="connsiteY12793" fmla="*/ 484161 h 6858079"/>
              <a:gd name="connsiteX12794" fmla="*/ 3503226 w 12192000"/>
              <a:gd name="connsiteY12794" fmla="*/ 489466 h 6858079"/>
              <a:gd name="connsiteX12795" fmla="*/ 3512663 w 12192000"/>
              <a:gd name="connsiteY12795" fmla="*/ 498564 h 6858079"/>
              <a:gd name="connsiteX12796" fmla="*/ 3516216 w 12192000"/>
              <a:gd name="connsiteY12796" fmla="*/ 493178 h 6858079"/>
              <a:gd name="connsiteX12797" fmla="*/ 3508077 w 12192000"/>
              <a:gd name="connsiteY12797" fmla="*/ 484161 h 6858079"/>
              <a:gd name="connsiteX12798" fmla="*/ 11871470 w 12192000"/>
              <a:gd name="connsiteY12798" fmla="*/ 483114 h 6858079"/>
              <a:gd name="connsiteX12799" fmla="*/ 11872662 w 12192000"/>
              <a:gd name="connsiteY12799" fmla="*/ 483114 h 6858079"/>
              <a:gd name="connsiteX12800" fmla="*/ 11872662 w 12192000"/>
              <a:gd name="connsiteY12800" fmla="*/ 484386 h 6858079"/>
              <a:gd name="connsiteX12801" fmla="*/ 11871470 w 12192000"/>
              <a:gd name="connsiteY12801" fmla="*/ 484386 h 6858079"/>
              <a:gd name="connsiteX12802" fmla="*/ 11871470 w 12192000"/>
              <a:gd name="connsiteY12802" fmla="*/ 483114 h 6858079"/>
              <a:gd name="connsiteX12803" fmla="*/ 2529013 w 12192000"/>
              <a:gd name="connsiteY12803" fmla="*/ 482836 h 6858079"/>
              <a:gd name="connsiteX12804" fmla="*/ 2555366 w 12192000"/>
              <a:gd name="connsiteY12804" fmla="*/ 490435 h 6858079"/>
              <a:gd name="connsiteX12805" fmla="*/ 2587853 w 12192000"/>
              <a:gd name="connsiteY12805" fmla="*/ 503102 h 6858079"/>
              <a:gd name="connsiteX12806" fmla="*/ 2649578 w 12192000"/>
              <a:gd name="connsiteY12806" fmla="*/ 528072 h 6858079"/>
              <a:gd name="connsiteX12807" fmla="*/ 2647051 w 12192000"/>
              <a:gd name="connsiteY12807" fmla="*/ 533501 h 6858079"/>
              <a:gd name="connsiteX12808" fmla="*/ 2580994 w 12192000"/>
              <a:gd name="connsiteY12808" fmla="*/ 506359 h 6858079"/>
              <a:gd name="connsiteX12809" fmla="*/ 2528652 w 12192000"/>
              <a:gd name="connsiteY12809" fmla="*/ 485369 h 6858079"/>
              <a:gd name="connsiteX12810" fmla="*/ 2529013 w 12192000"/>
              <a:gd name="connsiteY12810" fmla="*/ 482836 h 6858079"/>
              <a:gd name="connsiteX12811" fmla="*/ 11939301 w 12192000"/>
              <a:gd name="connsiteY12811" fmla="*/ 481441 h 6858079"/>
              <a:gd name="connsiteX12812" fmla="*/ 11941848 w 12192000"/>
              <a:gd name="connsiteY12812" fmla="*/ 484299 h 6858079"/>
              <a:gd name="connsiteX12813" fmla="*/ 11941663 w 12192000"/>
              <a:gd name="connsiteY12813" fmla="*/ 485522 h 6858079"/>
              <a:gd name="connsiteX12814" fmla="*/ 11935870 w 12192000"/>
              <a:gd name="connsiteY12814" fmla="*/ 481249 h 6858079"/>
              <a:gd name="connsiteX12815" fmla="*/ 11939446 w 12192000"/>
              <a:gd name="connsiteY12815" fmla="*/ 487032 h 6858079"/>
              <a:gd name="connsiteX12816" fmla="*/ 11939050 w 12192000"/>
              <a:gd name="connsiteY12816" fmla="*/ 491730 h 6858079"/>
              <a:gd name="connsiteX12817" fmla="*/ 11937857 w 12192000"/>
              <a:gd name="connsiteY12817" fmla="*/ 495705 h 6858079"/>
              <a:gd name="connsiteX12818" fmla="*/ 11937061 w 12192000"/>
              <a:gd name="connsiteY12818" fmla="*/ 495705 h 6858079"/>
              <a:gd name="connsiteX12819" fmla="*/ 11938254 w 12192000"/>
              <a:gd name="connsiteY12819" fmla="*/ 490646 h 6858079"/>
              <a:gd name="connsiteX12820" fmla="*/ 11935472 w 12192000"/>
              <a:gd name="connsiteY12820" fmla="*/ 482333 h 6858079"/>
              <a:gd name="connsiteX12821" fmla="*/ 11935870 w 12192000"/>
              <a:gd name="connsiteY12821" fmla="*/ 481249 h 6858079"/>
              <a:gd name="connsiteX12822" fmla="*/ 11871073 w 12192000"/>
              <a:gd name="connsiteY12822" fmla="*/ 481177 h 6858079"/>
              <a:gd name="connsiteX12823" fmla="*/ 11870675 w 12192000"/>
              <a:gd name="connsiteY12823" fmla="*/ 483490 h 6858079"/>
              <a:gd name="connsiteX12824" fmla="*/ 11869880 w 12192000"/>
              <a:gd name="connsiteY12824" fmla="*/ 483201 h 6858079"/>
              <a:gd name="connsiteX12825" fmla="*/ 11869880 w 12192000"/>
              <a:gd name="connsiteY12825" fmla="*/ 481466 h 6858079"/>
              <a:gd name="connsiteX12826" fmla="*/ 11871073 w 12192000"/>
              <a:gd name="connsiteY12826" fmla="*/ 481177 h 6858079"/>
              <a:gd name="connsiteX12827" fmla="*/ 2967419 w 12192000"/>
              <a:gd name="connsiteY12827" fmla="*/ 480009 h 6858079"/>
              <a:gd name="connsiteX12828" fmla="*/ 2918073 w 12192000"/>
              <a:gd name="connsiteY12828" fmla="*/ 512520 h 6858079"/>
              <a:gd name="connsiteX12829" fmla="*/ 2853237 w 12192000"/>
              <a:gd name="connsiteY12829" fmla="*/ 543223 h 6858079"/>
              <a:gd name="connsiteX12830" fmla="*/ 2789484 w 12192000"/>
              <a:gd name="connsiteY12830" fmla="*/ 579707 h 6858079"/>
              <a:gd name="connsiteX12831" fmla="*/ 2758508 w 12192000"/>
              <a:gd name="connsiteY12831" fmla="*/ 599935 h 6858079"/>
              <a:gd name="connsiteX12832" fmla="*/ 2745179 w 12192000"/>
              <a:gd name="connsiteY12832" fmla="*/ 607882 h 6858079"/>
              <a:gd name="connsiteX12833" fmla="*/ 2737256 w 12192000"/>
              <a:gd name="connsiteY12833" fmla="*/ 613661 h 6858079"/>
              <a:gd name="connsiteX12834" fmla="*/ 2668459 w 12192000"/>
              <a:gd name="connsiteY12834" fmla="*/ 569954 h 6858079"/>
              <a:gd name="connsiteX12835" fmla="*/ 2601464 w 12192000"/>
              <a:gd name="connsiteY12835" fmla="*/ 533832 h 6858079"/>
              <a:gd name="connsiteX12836" fmla="*/ 2530865 w 12192000"/>
              <a:gd name="connsiteY12836" fmla="*/ 504212 h 6858079"/>
              <a:gd name="connsiteX12837" fmla="*/ 2495567 w 12192000"/>
              <a:gd name="connsiteY12837" fmla="*/ 483261 h 6858079"/>
              <a:gd name="connsiteX12838" fmla="*/ 2496287 w 12192000"/>
              <a:gd name="connsiteY12838" fmla="*/ 625943 h 6858079"/>
              <a:gd name="connsiteX12839" fmla="*/ 2539509 w 12192000"/>
              <a:gd name="connsiteY12839" fmla="*/ 580429 h 6858079"/>
              <a:gd name="connsiteX12840" fmla="*/ 2541670 w 12192000"/>
              <a:gd name="connsiteY12840" fmla="*/ 582597 h 6858079"/>
              <a:gd name="connsiteX12841" fmla="*/ 2496287 w 12192000"/>
              <a:gd name="connsiteY12841" fmla="*/ 634251 h 6858079"/>
              <a:gd name="connsiteX12842" fmla="*/ 2496287 w 12192000"/>
              <a:gd name="connsiteY12842" fmla="*/ 649783 h 6858079"/>
              <a:gd name="connsiteX12843" fmla="*/ 2521500 w 12192000"/>
              <a:gd name="connsiteY12843" fmla="*/ 622330 h 6858079"/>
              <a:gd name="connsiteX12844" fmla="*/ 2524381 w 12192000"/>
              <a:gd name="connsiteY12844" fmla="*/ 625220 h 6858079"/>
              <a:gd name="connsiteX12845" fmla="*/ 2499529 w 12192000"/>
              <a:gd name="connsiteY12845" fmla="*/ 655202 h 6858079"/>
              <a:gd name="connsiteX12846" fmla="*/ 2496287 w 12192000"/>
              <a:gd name="connsiteY12846" fmla="*/ 656646 h 6858079"/>
              <a:gd name="connsiteX12847" fmla="*/ 2496287 w 12192000"/>
              <a:gd name="connsiteY12847" fmla="*/ 675430 h 6858079"/>
              <a:gd name="connsiteX12848" fmla="*/ 2554278 w 12192000"/>
              <a:gd name="connsiteY12848" fmla="*/ 611133 h 6858079"/>
              <a:gd name="connsiteX12849" fmla="*/ 2556079 w 12192000"/>
              <a:gd name="connsiteY12849" fmla="*/ 612217 h 6858079"/>
              <a:gd name="connsiteX12850" fmla="*/ 2530145 w 12192000"/>
              <a:gd name="connsiteY12850" fmla="*/ 644726 h 6858079"/>
              <a:gd name="connsiteX12851" fmla="*/ 2496287 w 12192000"/>
              <a:gd name="connsiteY12851" fmla="*/ 687350 h 6858079"/>
              <a:gd name="connsiteX12852" fmla="*/ 2496287 w 12192000"/>
              <a:gd name="connsiteY12852" fmla="*/ 703966 h 6858079"/>
              <a:gd name="connsiteX12853" fmla="*/ 2547793 w 12192000"/>
              <a:gd name="connsiteY12853" fmla="*/ 634612 h 6858079"/>
              <a:gd name="connsiteX12854" fmla="*/ 2550315 w 12192000"/>
              <a:gd name="connsiteY12854" fmla="*/ 636418 h 6858079"/>
              <a:gd name="connsiteX12855" fmla="*/ 2499529 w 12192000"/>
              <a:gd name="connsiteY12855" fmla="*/ 711552 h 6858079"/>
              <a:gd name="connsiteX12856" fmla="*/ 2496287 w 12192000"/>
              <a:gd name="connsiteY12856" fmla="*/ 712997 h 6858079"/>
              <a:gd name="connsiteX12857" fmla="*/ 2495926 w 12192000"/>
              <a:gd name="connsiteY12857" fmla="*/ 763206 h 6858079"/>
              <a:gd name="connsiteX12858" fmla="*/ 2519700 w 12192000"/>
              <a:gd name="connsiteY12858" fmla="*/ 763206 h 6858079"/>
              <a:gd name="connsiteX12859" fmla="*/ 2558601 w 12192000"/>
              <a:gd name="connsiteY12859" fmla="*/ 760678 h 6858079"/>
              <a:gd name="connsiteX12860" fmla="*/ 2667377 w 12192000"/>
              <a:gd name="connsiteY12860" fmla="*/ 757066 h 6858079"/>
              <a:gd name="connsiteX12861" fmla="*/ 2822622 w 12192000"/>
              <a:gd name="connsiteY12861" fmla="*/ 757788 h 6858079"/>
              <a:gd name="connsiteX12862" fmla="*/ 2968500 w 12192000"/>
              <a:gd name="connsiteY12862" fmla="*/ 753092 h 6858079"/>
              <a:gd name="connsiteX12863" fmla="*/ 2965259 w 12192000"/>
              <a:gd name="connsiteY12863" fmla="*/ 607160 h 6858079"/>
              <a:gd name="connsiteX12864" fmla="*/ 2966699 w 12192000"/>
              <a:gd name="connsiteY12864" fmla="*/ 531665 h 6858079"/>
              <a:gd name="connsiteX12865" fmla="*/ 2967419 w 12192000"/>
              <a:gd name="connsiteY12865" fmla="*/ 480009 h 6858079"/>
              <a:gd name="connsiteX12866" fmla="*/ 11866700 w 12192000"/>
              <a:gd name="connsiteY12866" fmla="*/ 479659 h 6858079"/>
              <a:gd name="connsiteX12867" fmla="*/ 11867654 w 12192000"/>
              <a:gd name="connsiteY12867" fmla="*/ 479659 h 6858079"/>
              <a:gd name="connsiteX12868" fmla="*/ 11867654 w 12192000"/>
              <a:gd name="connsiteY12868" fmla="*/ 486525 h 6858079"/>
              <a:gd name="connsiteX12869" fmla="*/ 11867017 w 12192000"/>
              <a:gd name="connsiteY12869" fmla="*/ 486525 h 6858079"/>
              <a:gd name="connsiteX12870" fmla="*/ 11866700 w 12192000"/>
              <a:gd name="connsiteY12870" fmla="*/ 479659 h 6858079"/>
              <a:gd name="connsiteX12871" fmla="*/ 9618804 w 12192000"/>
              <a:gd name="connsiteY12871" fmla="*/ 479628 h 6858079"/>
              <a:gd name="connsiteX12872" fmla="*/ 9619528 w 12192000"/>
              <a:gd name="connsiteY12872" fmla="*/ 482236 h 6858079"/>
              <a:gd name="connsiteX12873" fmla="*/ 9563084 w 12192000"/>
              <a:gd name="connsiteY12873" fmla="*/ 501988 h 6858079"/>
              <a:gd name="connsiteX12874" fmla="*/ 9562361 w 12192000"/>
              <a:gd name="connsiteY12874" fmla="*/ 500124 h 6858079"/>
              <a:gd name="connsiteX12875" fmla="*/ 9618804 w 12192000"/>
              <a:gd name="connsiteY12875" fmla="*/ 479628 h 6858079"/>
              <a:gd name="connsiteX12876" fmla="*/ 9826051 w 12192000"/>
              <a:gd name="connsiteY12876" fmla="*/ 479563 h 6858079"/>
              <a:gd name="connsiteX12877" fmla="*/ 9828608 w 12192000"/>
              <a:gd name="connsiteY12877" fmla="*/ 479563 h 6858079"/>
              <a:gd name="connsiteX12878" fmla="*/ 9872808 w 12192000"/>
              <a:gd name="connsiteY12878" fmla="*/ 589588 h 6858079"/>
              <a:gd name="connsiteX12879" fmla="*/ 9872808 w 12192000"/>
              <a:gd name="connsiteY12879" fmla="*/ 597524 h 6858079"/>
              <a:gd name="connsiteX12880" fmla="*/ 9826051 w 12192000"/>
              <a:gd name="connsiteY12880" fmla="*/ 479563 h 6858079"/>
              <a:gd name="connsiteX12881" fmla="*/ 10399849 w 12192000"/>
              <a:gd name="connsiteY12881" fmla="*/ 479520 h 6858079"/>
              <a:gd name="connsiteX12882" fmla="*/ 10364188 w 12192000"/>
              <a:gd name="connsiteY12882" fmla="*/ 496436 h 6858079"/>
              <a:gd name="connsiteX12883" fmla="*/ 10345817 w 12192000"/>
              <a:gd name="connsiteY12883" fmla="*/ 534945 h 6858079"/>
              <a:gd name="connsiteX12884" fmla="*/ 10351580 w 12192000"/>
              <a:gd name="connsiteY12884" fmla="*/ 563017 h 6858079"/>
              <a:gd name="connsiteX12885" fmla="*/ 10380037 w 12192000"/>
              <a:gd name="connsiteY12885" fmla="*/ 537104 h 6858079"/>
              <a:gd name="connsiteX12886" fmla="*/ 10399849 w 12192000"/>
              <a:gd name="connsiteY12886" fmla="*/ 479520 h 6858079"/>
              <a:gd name="connsiteX12887" fmla="*/ 11863519 w 12192000"/>
              <a:gd name="connsiteY12887" fmla="*/ 478344 h 6858079"/>
              <a:gd name="connsiteX12888" fmla="*/ 11864474 w 12192000"/>
              <a:gd name="connsiteY12888" fmla="*/ 478344 h 6858079"/>
              <a:gd name="connsiteX12889" fmla="*/ 11864792 w 12192000"/>
              <a:gd name="connsiteY12889" fmla="*/ 481524 h 6858079"/>
              <a:gd name="connsiteX12890" fmla="*/ 11863837 w 12192000"/>
              <a:gd name="connsiteY12890" fmla="*/ 481524 h 6858079"/>
              <a:gd name="connsiteX12891" fmla="*/ 11863519 w 12192000"/>
              <a:gd name="connsiteY12891" fmla="*/ 478344 h 6858079"/>
              <a:gd name="connsiteX12892" fmla="*/ 9950986 w 12192000"/>
              <a:gd name="connsiteY12892" fmla="*/ 477239 h 6858079"/>
              <a:gd name="connsiteX12893" fmla="*/ 9953887 w 12192000"/>
              <a:gd name="connsiteY12893" fmla="*/ 478308 h 6858079"/>
              <a:gd name="connsiteX12894" fmla="*/ 9937567 w 12192000"/>
              <a:gd name="connsiteY12894" fmla="*/ 505751 h 6858079"/>
              <a:gd name="connsiteX12895" fmla="*/ 9919797 w 12192000"/>
              <a:gd name="connsiteY12895" fmla="*/ 534618 h 6858079"/>
              <a:gd name="connsiteX12896" fmla="*/ 9913995 w 12192000"/>
              <a:gd name="connsiteY12896" fmla="*/ 532123 h 6858079"/>
              <a:gd name="connsiteX12897" fmla="*/ 9929952 w 12192000"/>
              <a:gd name="connsiteY12897" fmla="*/ 505751 h 6858079"/>
              <a:gd name="connsiteX12898" fmla="*/ 9950986 w 12192000"/>
              <a:gd name="connsiteY12898" fmla="*/ 477239 h 6858079"/>
              <a:gd name="connsiteX12899" fmla="*/ 11936219 w 12192000"/>
              <a:gd name="connsiteY12899" fmla="*/ 476117 h 6858079"/>
              <a:gd name="connsiteX12900" fmla="*/ 11939301 w 12192000"/>
              <a:gd name="connsiteY12900" fmla="*/ 481441 h 6858079"/>
              <a:gd name="connsiteX12901" fmla="*/ 11935837 w 12192000"/>
              <a:gd name="connsiteY12901" fmla="*/ 477555 h 6858079"/>
              <a:gd name="connsiteX12902" fmla="*/ 11936219 w 12192000"/>
              <a:gd name="connsiteY12902" fmla="*/ 476117 h 6858079"/>
              <a:gd name="connsiteX12903" fmla="*/ 2500249 w 12192000"/>
              <a:gd name="connsiteY12903" fmla="*/ 473869 h 6858079"/>
              <a:gd name="connsiteX12904" fmla="*/ 2526902 w 12192000"/>
              <a:gd name="connsiteY12904" fmla="*/ 490846 h 6858079"/>
              <a:gd name="connsiteX12905" fmla="*/ 2559680 w 12192000"/>
              <a:gd name="connsiteY12905" fmla="*/ 504934 h 6858079"/>
              <a:gd name="connsiteX12906" fmla="*/ 2621634 w 12192000"/>
              <a:gd name="connsiteY12906" fmla="*/ 531665 h 6858079"/>
              <a:gd name="connsiteX12907" fmla="*/ 2737975 w 12192000"/>
              <a:gd name="connsiteY12907" fmla="*/ 600296 h 6858079"/>
              <a:gd name="connsiteX12908" fmla="*/ 2768592 w 12192000"/>
              <a:gd name="connsiteY12908" fmla="*/ 580429 h 6858079"/>
              <a:gd name="connsiteX12909" fmla="*/ 2799929 w 12192000"/>
              <a:gd name="connsiteY12909" fmla="*/ 560562 h 6858079"/>
              <a:gd name="connsiteX12910" fmla="*/ 2858641 w 12192000"/>
              <a:gd name="connsiteY12910" fmla="*/ 528775 h 6858079"/>
              <a:gd name="connsiteX12911" fmla="*/ 2918434 w 12192000"/>
              <a:gd name="connsiteY12911" fmla="*/ 500599 h 6858079"/>
              <a:gd name="connsiteX12912" fmla="*/ 2956254 w 12192000"/>
              <a:gd name="connsiteY12912" fmla="*/ 474592 h 6858079"/>
              <a:gd name="connsiteX12913" fmla="*/ 2500249 w 12192000"/>
              <a:gd name="connsiteY12913" fmla="*/ 473869 h 6858079"/>
              <a:gd name="connsiteX12914" fmla="*/ 10717558 w 12192000"/>
              <a:gd name="connsiteY12914" fmla="*/ 473402 h 6858079"/>
              <a:gd name="connsiteX12915" fmla="*/ 10705311 w 12192000"/>
              <a:gd name="connsiteY12915" fmla="*/ 478081 h 6858079"/>
              <a:gd name="connsiteX12916" fmla="*/ 10690182 w 12192000"/>
              <a:gd name="connsiteY12916" fmla="*/ 549700 h 6858079"/>
              <a:gd name="connsiteX12917" fmla="*/ 10711435 w 12192000"/>
              <a:gd name="connsiteY12917" fmla="*/ 522348 h 6858079"/>
              <a:gd name="connsiteX12918" fmla="*/ 10722601 w 12192000"/>
              <a:gd name="connsiteY12918" fmla="*/ 491037 h 6858079"/>
              <a:gd name="connsiteX12919" fmla="*/ 10717558 w 12192000"/>
              <a:gd name="connsiteY12919" fmla="*/ 473402 h 6858079"/>
              <a:gd name="connsiteX12920" fmla="*/ 11862724 w 12192000"/>
              <a:gd name="connsiteY12920" fmla="*/ 473310 h 6858079"/>
              <a:gd name="connsiteX12921" fmla="*/ 11862724 w 12192000"/>
              <a:gd name="connsiteY12921" fmla="*/ 484535 h 6858079"/>
              <a:gd name="connsiteX12922" fmla="*/ 11862194 w 12192000"/>
              <a:gd name="connsiteY12922" fmla="*/ 484535 h 6858079"/>
              <a:gd name="connsiteX12923" fmla="*/ 11862194 w 12192000"/>
              <a:gd name="connsiteY12923" fmla="*/ 473685 h 6858079"/>
              <a:gd name="connsiteX12924" fmla="*/ 11862724 w 12192000"/>
              <a:gd name="connsiteY12924" fmla="*/ 473310 h 6858079"/>
              <a:gd name="connsiteX12925" fmla="*/ 11935808 w 12192000"/>
              <a:gd name="connsiteY12925" fmla="*/ 471702 h 6858079"/>
              <a:gd name="connsiteX12926" fmla="*/ 11947183 w 12192000"/>
              <a:gd name="connsiteY12926" fmla="*/ 483766 h 6858079"/>
              <a:gd name="connsiteX12927" fmla="*/ 11943881 w 12192000"/>
              <a:gd name="connsiteY12927" fmla="*/ 497603 h 6858079"/>
              <a:gd name="connsiteX12928" fmla="*/ 11938010 w 12192000"/>
              <a:gd name="connsiteY12928" fmla="*/ 513215 h 6858079"/>
              <a:gd name="connsiteX12929" fmla="*/ 11937276 w 12192000"/>
              <a:gd name="connsiteY12929" fmla="*/ 513215 h 6858079"/>
              <a:gd name="connsiteX12930" fmla="*/ 11944248 w 12192000"/>
              <a:gd name="connsiteY12930" fmla="*/ 491926 h 6858079"/>
              <a:gd name="connsiteX12931" fmla="*/ 11946082 w 12192000"/>
              <a:gd name="connsiteY12931" fmla="*/ 479862 h 6858079"/>
              <a:gd name="connsiteX12932" fmla="*/ 11936175 w 12192000"/>
              <a:gd name="connsiteY12932" fmla="*/ 473121 h 6858079"/>
              <a:gd name="connsiteX12933" fmla="*/ 11935808 w 12192000"/>
              <a:gd name="connsiteY12933" fmla="*/ 471702 h 6858079"/>
              <a:gd name="connsiteX12934" fmla="*/ 10610935 w 12192000"/>
              <a:gd name="connsiteY12934" fmla="*/ 470883 h 6858079"/>
              <a:gd name="connsiteX12935" fmla="*/ 10596166 w 12192000"/>
              <a:gd name="connsiteY12935" fmla="*/ 475202 h 6858079"/>
              <a:gd name="connsiteX12936" fmla="*/ 10576354 w 12192000"/>
              <a:gd name="connsiteY12936" fmla="*/ 511551 h 6858079"/>
              <a:gd name="connsiteX12937" fmla="*/ 10575994 w 12192000"/>
              <a:gd name="connsiteY12937" fmla="*/ 551500 h 6858079"/>
              <a:gd name="connsiteX12938" fmla="*/ 10592204 w 12192000"/>
              <a:gd name="connsiteY12938" fmla="*/ 535304 h 6858079"/>
              <a:gd name="connsiteX12939" fmla="*/ 10607693 w 12192000"/>
              <a:gd name="connsiteY12939" fmla="*/ 509392 h 6858079"/>
              <a:gd name="connsiteX12940" fmla="*/ 10616698 w 12192000"/>
              <a:gd name="connsiteY12940" fmla="*/ 475922 h 6858079"/>
              <a:gd name="connsiteX12941" fmla="*/ 10610935 w 12192000"/>
              <a:gd name="connsiteY12941" fmla="*/ 470883 h 6858079"/>
              <a:gd name="connsiteX12942" fmla="*/ 10499994 w 12192000"/>
              <a:gd name="connsiteY12942" fmla="*/ 470247 h 6858079"/>
              <a:gd name="connsiteX12943" fmla="*/ 10480897 w 12192000"/>
              <a:gd name="connsiteY12943" fmla="*/ 488518 h 6858079"/>
              <a:gd name="connsiteX12944" fmla="*/ 10469730 w 12192000"/>
              <a:gd name="connsiteY12944" fmla="*/ 551500 h 6858079"/>
              <a:gd name="connsiteX12945" fmla="*/ 10496026 w 12192000"/>
              <a:gd name="connsiteY12945" fmla="*/ 520189 h 6858079"/>
              <a:gd name="connsiteX12946" fmla="*/ 10506833 w 12192000"/>
              <a:gd name="connsiteY12946" fmla="*/ 493916 h 6858079"/>
              <a:gd name="connsiteX12947" fmla="*/ 10506472 w 12192000"/>
              <a:gd name="connsiteY12947" fmla="*/ 472322 h 6858079"/>
              <a:gd name="connsiteX12948" fmla="*/ 10499994 w 12192000"/>
              <a:gd name="connsiteY12948" fmla="*/ 470247 h 6858079"/>
              <a:gd name="connsiteX12949" fmla="*/ 11859386 w 12192000"/>
              <a:gd name="connsiteY12949" fmla="*/ 468529 h 6858079"/>
              <a:gd name="connsiteX12950" fmla="*/ 11859703 w 12192000"/>
              <a:gd name="connsiteY12950" fmla="*/ 468529 h 6858079"/>
              <a:gd name="connsiteX12951" fmla="*/ 11859386 w 12192000"/>
              <a:gd name="connsiteY12951" fmla="*/ 482984 h 6858079"/>
              <a:gd name="connsiteX12952" fmla="*/ 11858750 w 12192000"/>
              <a:gd name="connsiteY12952" fmla="*/ 482984 h 6858079"/>
              <a:gd name="connsiteX12953" fmla="*/ 11859386 w 12192000"/>
              <a:gd name="connsiteY12953" fmla="*/ 468529 h 6858079"/>
              <a:gd name="connsiteX12954" fmla="*/ 3488627 w 12192000"/>
              <a:gd name="connsiteY12954" fmla="*/ 467132 h 6858079"/>
              <a:gd name="connsiteX12955" fmla="*/ 3482887 w 12192000"/>
              <a:gd name="connsiteY12955" fmla="*/ 473784 h 6858079"/>
              <a:gd name="connsiteX12956" fmla="*/ 3489306 w 12192000"/>
              <a:gd name="connsiteY12956" fmla="*/ 478388 h 6858079"/>
              <a:gd name="connsiteX12957" fmla="*/ 3494553 w 12192000"/>
              <a:gd name="connsiteY12957" fmla="*/ 471606 h 6858079"/>
              <a:gd name="connsiteX12958" fmla="*/ 3488627 w 12192000"/>
              <a:gd name="connsiteY12958" fmla="*/ 467132 h 6858079"/>
              <a:gd name="connsiteX12959" fmla="*/ 9628020 w 12192000"/>
              <a:gd name="connsiteY12959" fmla="*/ 465311 h 6858079"/>
              <a:gd name="connsiteX12960" fmla="*/ 9629092 w 12192000"/>
              <a:gd name="connsiteY12960" fmla="*/ 468645 h 6858079"/>
              <a:gd name="connsiteX12961" fmla="*/ 9562189 w 12192000"/>
              <a:gd name="connsiteY12961" fmla="*/ 490492 h 6858079"/>
              <a:gd name="connsiteX12962" fmla="*/ 9561116 w 12192000"/>
              <a:gd name="connsiteY12962" fmla="*/ 488271 h 6858079"/>
              <a:gd name="connsiteX12963" fmla="*/ 9628020 w 12192000"/>
              <a:gd name="connsiteY12963" fmla="*/ 465311 h 6858079"/>
              <a:gd name="connsiteX12964" fmla="*/ 11856932 w 12192000"/>
              <a:gd name="connsiteY12964" fmla="*/ 464102 h 6858079"/>
              <a:gd name="connsiteX12965" fmla="*/ 11857841 w 12192000"/>
              <a:gd name="connsiteY12965" fmla="*/ 464102 h 6858079"/>
              <a:gd name="connsiteX12966" fmla="*/ 11856932 w 12192000"/>
              <a:gd name="connsiteY12966" fmla="*/ 478238 h 6858079"/>
              <a:gd name="connsiteX12967" fmla="*/ 11855569 w 12192000"/>
              <a:gd name="connsiteY12967" fmla="*/ 478238 h 6858079"/>
              <a:gd name="connsiteX12968" fmla="*/ 11856932 w 12192000"/>
              <a:gd name="connsiteY12968" fmla="*/ 464102 h 6858079"/>
              <a:gd name="connsiteX12969" fmla="*/ 2972821 w 12192000"/>
              <a:gd name="connsiteY12969" fmla="*/ 463755 h 6858079"/>
              <a:gd name="connsiteX12970" fmla="*/ 2976065 w 12192000"/>
              <a:gd name="connsiteY12970" fmla="*/ 464477 h 6858079"/>
              <a:gd name="connsiteX12971" fmla="*/ 2978945 w 12192000"/>
              <a:gd name="connsiteY12971" fmla="*/ 470257 h 6858079"/>
              <a:gd name="connsiteX12972" fmla="*/ 2977866 w 12192000"/>
              <a:gd name="connsiteY12972" fmla="*/ 542501 h 6858079"/>
              <a:gd name="connsiteX12973" fmla="*/ 2976424 w 12192000"/>
              <a:gd name="connsiteY12973" fmla="*/ 613300 h 6858079"/>
              <a:gd name="connsiteX12974" fmla="*/ 2980027 w 12192000"/>
              <a:gd name="connsiteY12974" fmla="*/ 762123 h 6858079"/>
              <a:gd name="connsiteX12975" fmla="*/ 2969219 w 12192000"/>
              <a:gd name="connsiteY12975" fmla="*/ 764651 h 6858079"/>
              <a:gd name="connsiteX12976" fmla="*/ 2803891 w 12192000"/>
              <a:gd name="connsiteY12976" fmla="*/ 769347 h 6858079"/>
              <a:gd name="connsiteX12977" fmla="*/ 2636042 w 12192000"/>
              <a:gd name="connsiteY12977" fmla="*/ 768625 h 6858079"/>
              <a:gd name="connsiteX12978" fmla="*/ 2572647 w 12192000"/>
              <a:gd name="connsiteY12978" fmla="*/ 770069 h 6858079"/>
              <a:gd name="connsiteX12979" fmla="*/ 2536269 w 12192000"/>
              <a:gd name="connsiteY12979" fmla="*/ 773320 h 6858079"/>
              <a:gd name="connsiteX12980" fmla="*/ 2479356 w 12192000"/>
              <a:gd name="connsiteY12980" fmla="*/ 763206 h 6858079"/>
              <a:gd name="connsiteX12981" fmla="*/ 2485121 w 12192000"/>
              <a:gd name="connsiteY12981" fmla="*/ 757066 h 6858079"/>
              <a:gd name="connsiteX12982" fmla="*/ 2485840 w 12192000"/>
              <a:gd name="connsiteY12982" fmla="*/ 470618 h 6858079"/>
              <a:gd name="connsiteX12983" fmla="*/ 2485840 w 12192000"/>
              <a:gd name="connsiteY12983" fmla="*/ 469174 h 6858079"/>
              <a:gd name="connsiteX12984" fmla="*/ 2490523 w 12192000"/>
              <a:gd name="connsiteY12984" fmla="*/ 464117 h 6858079"/>
              <a:gd name="connsiteX12985" fmla="*/ 2972821 w 12192000"/>
              <a:gd name="connsiteY12985" fmla="*/ 463755 h 6858079"/>
              <a:gd name="connsiteX12986" fmla="*/ 3084641 w 12192000"/>
              <a:gd name="connsiteY12986" fmla="*/ 462223 h 6858079"/>
              <a:gd name="connsiteX12987" fmla="*/ 3075646 w 12192000"/>
              <a:gd name="connsiteY12987" fmla="*/ 471175 h 6858079"/>
              <a:gd name="connsiteX12988" fmla="*/ 3090072 w 12192000"/>
              <a:gd name="connsiteY12988" fmla="*/ 485288 h 6858079"/>
              <a:gd name="connsiteX12989" fmla="*/ 3097493 w 12192000"/>
              <a:gd name="connsiteY12989" fmla="*/ 474336 h 6858079"/>
              <a:gd name="connsiteX12990" fmla="*/ 3084641 w 12192000"/>
              <a:gd name="connsiteY12990" fmla="*/ 462223 h 6858079"/>
              <a:gd name="connsiteX12991" fmla="*/ 3431286 w 12192000"/>
              <a:gd name="connsiteY12991" fmla="*/ 459560 h 6858079"/>
              <a:gd name="connsiteX12992" fmla="*/ 3388072 w 12192000"/>
              <a:gd name="connsiteY12992" fmla="*/ 517445 h 6858079"/>
              <a:gd name="connsiteX12993" fmla="*/ 3413033 w 12192000"/>
              <a:gd name="connsiteY12993" fmla="*/ 526707 h 6858079"/>
              <a:gd name="connsiteX12994" fmla="*/ 3441026 w 12192000"/>
              <a:gd name="connsiteY12994" fmla="*/ 543367 h 6858079"/>
              <a:gd name="connsiteX12995" fmla="*/ 3484551 w 12192000"/>
              <a:gd name="connsiteY12995" fmla="*/ 485301 h 6858079"/>
              <a:gd name="connsiteX12996" fmla="*/ 3431286 w 12192000"/>
              <a:gd name="connsiteY12996" fmla="*/ 459560 h 6858079"/>
              <a:gd name="connsiteX12997" fmla="*/ 11854206 w 12192000"/>
              <a:gd name="connsiteY12997" fmla="*/ 458980 h 6858079"/>
              <a:gd name="connsiteX12998" fmla="*/ 11854661 w 12192000"/>
              <a:gd name="connsiteY12998" fmla="*/ 465340 h 6858079"/>
              <a:gd name="connsiteX12999" fmla="*/ 11853752 w 12192000"/>
              <a:gd name="connsiteY12999" fmla="*/ 476648 h 6858079"/>
              <a:gd name="connsiteX13000" fmla="*/ 11852389 w 12192000"/>
              <a:gd name="connsiteY13000" fmla="*/ 476648 h 6858079"/>
              <a:gd name="connsiteX13001" fmla="*/ 11853298 w 12192000"/>
              <a:gd name="connsiteY13001" fmla="*/ 467460 h 6858079"/>
              <a:gd name="connsiteX13002" fmla="*/ 11853298 w 12192000"/>
              <a:gd name="connsiteY13002" fmla="*/ 459686 h 6858079"/>
              <a:gd name="connsiteX13003" fmla="*/ 11854206 w 12192000"/>
              <a:gd name="connsiteY13003" fmla="*/ 458980 h 6858079"/>
              <a:gd name="connsiteX13004" fmla="*/ 9948422 w 12192000"/>
              <a:gd name="connsiteY13004" fmla="*/ 454827 h 6858079"/>
              <a:gd name="connsiteX13005" fmla="*/ 9952427 w 12192000"/>
              <a:gd name="connsiteY13005" fmla="*/ 457337 h 6858079"/>
              <a:gd name="connsiteX13006" fmla="*/ 9913828 w 12192000"/>
              <a:gd name="connsiteY13006" fmla="*/ 511464 h 6858079"/>
              <a:gd name="connsiteX13007" fmla="*/ 9908730 w 12192000"/>
              <a:gd name="connsiteY13007" fmla="*/ 507521 h 6858079"/>
              <a:gd name="connsiteX13008" fmla="*/ 9930579 w 12192000"/>
              <a:gd name="connsiteY13008" fmla="*/ 479919 h 6858079"/>
              <a:gd name="connsiteX13009" fmla="*/ 9948422 w 12192000"/>
              <a:gd name="connsiteY13009" fmla="*/ 454827 h 6858079"/>
              <a:gd name="connsiteX13010" fmla="*/ 10606972 w 12192000"/>
              <a:gd name="connsiteY13010" fmla="*/ 453608 h 6858079"/>
              <a:gd name="connsiteX13011" fmla="*/ 10633628 w 12192000"/>
              <a:gd name="connsiteY13011" fmla="*/ 471963 h 6858079"/>
              <a:gd name="connsiteX13012" fmla="*/ 10627865 w 12192000"/>
              <a:gd name="connsiteY13012" fmla="*/ 507952 h 6858079"/>
              <a:gd name="connsiteX13013" fmla="*/ 10610214 w 12192000"/>
              <a:gd name="connsiteY13013" fmla="*/ 541063 h 6858079"/>
              <a:gd name="connsiteX13014" fmla="*/ 10583919 w 12192000"/>
              <a:gd name="connsiteY13014" fmla="*/ 568775 h 6858079"/>
              <a:gd name="connsiteX13015" fmla="*/ 10595085 w 12192000"/>
              <a:gd name="connsiteY13015" fmla="*/ 579212 h 6858079"/>
              <a:gd name="connsiteX13016" fmla="*/ 10656322 w 12192000"/>
              <a:gd name="connsiteY13016" fmla="*/ 574173 h 6858079"/>
              <a:gd name="connsiteX13017" fmla="*/ 10676134 w 12192000"/>
              <a:gd name="connsiteY13017" fmla="*/ 561577 h 6858079"/>
              <a:gd name="connsiteX13018" fmla="*/ 10668569 w 12192000"/>
              <a:gd name="connsiteY13018" fmla="*/ 525227 h 6858079"/>
              <a:gd name="connsiteX13019" fmla="*/ 10684419 w 12192000"/>
              <a:gd name="connsiteY13019" fmla="*/ 474842 h 6858079"/>
              <a:gd name="connsiteX13020" fmla="*/ 10719359 w 12192000"/>
              <a:gd name="connsiteY13020" fmla="*/ 454328 h 6858079"/>
              <a:gd name="connsiteX13021" fmla="*/ 10733408 w 12192000"/>
              <a:gd name="connsiteY13021" fmla="*/ 519829 h 6858079"/>
              <a:gd name="connsiteX13022" fmla="*/ 10700268 w 12192000"/>
              <a:gd name="connsiteY13022" fmla="*/ 564816 h 6858079"/>
              <a:gd name="connsiteX13023" fmla="*/ 10712155 w 12192000"/>
              <a:gd name="connsiteY13023" fmla="*/ 570934 h 6858079"/>
              <a:gd name="connsiteX13024" fmla="*/ 10758983 w 12192000"/>
              <a:gd name="connsiteY13024" fmla="*/ 561577 h 6858079"/>
              <a:gd name="connsiteX13025" fmla="*/ 10802929 w 12192000"/>
              <a:gd name="connsiteY13025" fmla="*/ 532425 h 6858079"/>
              <a:gd name="connsiteX13026" fmla="*/ 10814456 w 12192000"/>
              <a:gd name="connsiteY13026" fmla="*/ 548981 h 6858079"/>
              <a:gd name="connsiteX13027" fmla="*/ 10726203 w 12192000"/>
              <a:gd name="connsiteY13027" fmla="*/ 591808 h 6858079"/>
              <a:gd name="connsiteX13028" fmla="*/ 10686580 w 12192000"/>
              <a:gd name="connsiteY13028" fmla="*/ 575973 h 6858079"/>
              <a:gd name="connsiteX13029" fmla="*/ 10682257 w 12192000"/>
              <a:gd name="connsiteY13029" fmla="*/ 579572 h 6858079"/>
              <a:gd name="connsiteX13030" fmla="*/ 10611655 w 12192000"/>
              <a:gd name="connsiteY13030" fmla="*/ 602605 h 6858079"/>
              <a:gd name="connsiteX13031" fmla="*/ 10570230 w 12192000"/>
              <a:gd name="connsiteY13031" fmla="*/ 578492 h 6858079"/>
              <a:gd name="connsiteX13032" fmla="*/ 10527005 w 12192000"/>
              <a:gd name="connsiteY13032" fmla="*/ 595767 h 6858079"/>
              <a:gd name="connsiteX13033" fmla="*/ 10465408 w 12192000"/>
              <a:gd name="connsiteY13033" fmla="*/ 577053 h 6858079"/>
              <a:gd name="connsiteX13034" fmla="*/ 10432628 w 12192000"/>
              <a:gd name="connsiteY13034" fmla="*/ 596127 h 6858079"/>
              <a:gd name="connsiteX13035" fmla="*/ 10346897 w 12192000"/>
              <a:gd name="connsiteY13035" fmla="*/ 584611 h 6858079"/>
              <a:gd name="connsiteX13036" fmla="*/ 10279897 w 12192000"/>
              <a:gd name="connsiteY13036" fmla="*/ 622400 h 6858079"/>
              <a:gd name="connsiteX13037" fmla="*/ 10274854 w 12192000"/>
              <a:gd name="connsiteY13037" fmla="*/ 613042 h 6858079"/>
              <a:gd name="connsiteX13038" fmla="*/ 10338252 w 12192000"/>
              <a:gd name="connsiteY13038" fmla="*/ 573094 h 6858079"/>
              <a:gd name="connsiteX13039" fmla="*/ 10349058 w 12192000"/>
              <a:gd name="connsiteY13039" fmla="*/ 489238 h 6858079"/>
              <a:gd name="connsiteX13040" fmla="*/ 10387601 w 12192000"/>
              <a:gd name="connsiteY13040" fmla="*/ 462245 h 6858079"/>
              <a:gd name="connsiteX13041" fmla="*/ 10421822 w 12192000"/>
              <a:gd name="connsiteY13041" fmla="*/ 479161 h 6858079"/>
              <a:gd name="connsiteX13042" fmla="*/ 10390123 w 12192000"/>
              <a:gd name="connsiteY13042" fmla="*/ 548621 h 6858079"/>
              <a:gd name="connsiteX13043" fmla="*/ 10360946 w 12192000"/>
              <a:gd name="connsiteY13043" fmla="*/ 574173 h 6858079"/>
              <a:gd name="connsiteX13044" fmla="*/ 10407053 w 12192000"/>
              <a:gd name="connsiteY13044" fmla="*/ 586770 h 6858079"/>
              <a:gd name="connsiteX13045" fmla="*/ 10455682 w 12192000"/>
              <a:gd name="connsiteY13045" fmla="*/ 562657 h 6858079"/>
              <a:gd name="connsiteX13046" fmla="*/ 10456042 w 12192000"/>
              <a:gd name="connsiteY13046" fmla="*/ 562657 h 6858079"/>
              <a:gd name="connsiteX13047" fmla="*/ 10450639 w 12192000"/>
              <a:gd name="connsiteY13047" fmla="*/ 540703 h 6858079"/>
              <a:gd name="connsiteX13048" fmla="*/ 10460725 w 12192000"/>
              <a:gd name="connsiteY13048" fmla="*/ 489598 h 6858079"/>
              <a:gd name="connsiteX13049" fmla="*/ 10492784 w 12192000"/>
              <a:gd name="connsiteY13049" fmla="*/ 455047 h 6858079"/>
              <a:gd name="connsiteX13050" fmla="*/ 10523402 w 12192000"/>
              <a:gd name="connsiteY13050" fmla="*/ 468004 h 6858079"/>
              <a:gd name="connsiteX13051" fmla="*/ 10515838 w 12192000"/>
              <a:gd name="connsiteY13051" fmla="*/ 519469 h 6858079"/>
              <a:gd name="connsiteX13052" fmla="*/ 10478736 w 12192000"/>
              <a:gd name="connsiteY13052" fmla="*/ 566616 h 6858079"/>
              <a:gd name="connsiteX13053" fmla="*/ 10494946 w 12192000"/>
              <a:gd name="connsiteY13053" fmla="*/ 577053 h 6858079"/>
              <a:gd name="connsiteX13054" fmla="*/ 10561585 w 12192000"/>
              <a:gd name="connsiteY13054" fmla="*/ 562657 h 6858079"/>
              <a:gd name="connsiteX13055" fmla="*/ 10559784 w 12192000"/>
              <a:gd name="connsiteY13055" fmla="*/ 557618 h 6858079"/>
              <a:gd name="connsiteX13056" fmla="*/ 10573833 w 12192000"/>
              <a:gd name="connsiteY13056" fmla="*/ 474842 h 6858079"/>
              <a:gd name="connsiteX13057" fmla="*/ 10606972 w 12192000"/>
              <a:gd name="connsiteY13057" fmla="*/ 453608 h 6858079"/>
              <a:gd name="connsiteX13058" fmla="*/ 3466415 w 12192000"/>
              <a:gd name="connsiteY13058" fmla="*/ 452534 h 6858079"/>
              <a:gd name="connsiteX13059" fmla="*/ 3463208 w 12192000"/>
              <a:gd name="connsiteY13059" fmla="*/ 455639 h 6858079"/>
              <a:gd name="connsiteX13060" fmla="*/ 3458933 w 12192000"/>
              <a:gd name="connsiteY13060" fmla="*/ 459778 h 6858079"/>
              <a:gd name="connsiteX13061" fmla="*/ 3461265 w 12192000"/>
              <a:gd name="connsiteY13061" fmla="*/ 460924 h 6858079"/>
              <a:gd name="connsiteX13062" fmla="*/ 3466781 w 12192000"/>
              <a:gd name="connsiteY13062" fmla="*/ 463971 h 6858079"/>
              <a:gd name="connsiteX13063" fmla="*/ 3470155 w 12192000"/>
              <a:gd name="connsiteY13063" fmla="*/ 458274 h 6858079"/>
              <a:gd name="connsiteX13064" fmla="*/ 3471800 w 12192000"/>
              <a:gd name="connsiteY13064" fmla="*/ 456073 h 6858079"/>
              <a:gd name="connsiteX13065" fmla="*/ 3466415 w 12192000"/>
              <a:gd name="connsiteY13065" fmla="*/ 452534 h 6858079"/>
              <a:gd name="connsiteX13066" fmla="*/ 3344325 w 12192000"/>
              <a:gd name="connsiteY13066" fmla="*/ 451246 h 6858079"/>
              <a:gd name="connsiteX13067" fmla="*/ 3343881 w 12192000"/>
              <a:gd name="connsiteY13067" fmla="*/ 451919 h 6858079"/>
              <a:gd name="connsiteX13068" fmla="*/ 3294866 w 12192000"/>
              <a:gd name="connsiteY13068" fmla="*/ 512747 h 6858079"/>
              <a:gd name="connsiteX13069" fmla="*/ 3385116 w 12192000"/>
              <a:gd name="connsiteY13069" fmla="*/ 516660 h 6858079"/>
              <a:gd name="connsiteX13070" fmla="*/ 3425685 w 12192000"/>
              <a:gd name="connsiteY13070" fmla="*/ 457810 h 6858079"/>
              <a:gd name="connsiteX13071" fmla="*/ 3395824 w 12192000"/>
              <a:gd name="connsiteY13071" fmla="*/ 453048 h 6858079"/>
              <a:gd name="connsiteX13072" fmla="*/ 3344325 w 12192000"/>
              <a:gd name="connsiteY13072" fmla="*/ 451246 h 6858079"/>
              <a:gd name="connsiteX13073" fmla="*/ 9630853 w 12192000"/>
              <a:gd name="connsiteY13073" fmla="*/ 451003 h 6858079"/>
              <a:gd name="connsiteX13074" fmla="*/ 9631923 w 12192000"/>
              <a:gd name="connsiteY13074" fmla="*/ 454713 h 6858079"/>
              <a:gd name="connsiteX13075" fmla="*/ 9578438 w 12192000"/>
              <a:gd name="connsiteY13075" fmla="*/ 471409 h 6858079"/>
              <a:gd name="connsiteX13076" fmla="*/ 9577368 w 12192000"/>
              <a:gd name="connsiteY13076" fmla="*/ 468440 h 6858079"/>
              <a:gd name="connsiteX13077" fmla="*/ 9630853 w 12192000"/>
              <a:gd name="connsiteY13077" fmla="*/ 451003 h 6858079"/>
              <a:gd name="connsiteX13078" fmla="*/ 2984791 w 12192000"/>
              <a:gd name="connsiteY13078" fmla="*/ 446265 h 6858079"/>
              <a:gd name="connsiteX13079" fmla="*/ 2987322 w 12192000"/>
              <a:gd name="connsiteY13079" fmla="*/ 447355 h 6858079"/>
              <a:gd name="connsiteX13080" fmla="*/ 2989130 w 12192000"/>
              <a:gd name="connsiteY13080" fmla="*/ 449536 h 6858079"/>
              <a:gd name="connsiteX13081" fmla="*/ 2991299 w 12192000"/>
              <a:gd name="connsiteY13081" fmla="*/ 484790 h 6858079"/>
              <a:gd name="connsiteX13082" fmla="*/ 2990576 w 12192000"/>
              <a:gd name="connsiteY13082" fmla="*/ 533493 h 6858079"/>
              <a:gd name="connsiteX13083" fmla="*/ 2988045 w 12192000"/>
              <a:gd name="connsiteY13083" fmla="*/ 533129 h 6858079"/>
              <a:gd name="connsiteX13084" fmla="*/ 2985153 w 12192000"/>
              <a:gd name="connsiteY13084" fmla="*/ 490968 h 6858079"/>
              <a:gd name="connsiteX13085" fmla="*/ 2983345 w 12192000"/>
              <a:gd name="connsiteY13085" fmla="*/ 452806 h 6858079"/>
              <a:gd name="connsiteX13086" fmla="*/ 2931633 w 12192000"/>
              <a:gd name="connsiteY13086" fmla="*/ 454624 h 6858079"/>
              <a:gd name="connsiteX13087" fmla="*/ 2879923 w 12192000"/>
              <a:gd name="connsiteY13087" fmla="*/ 455350 h 6858079"/>
              <a:gd name="connsiteX13088" fmla="*/ 2879198 w 12192000"/>
              <a:gd name="connsiteY13088" fmla="*/ 451717 h 6858079"/>
              <a:gd name="connsiteX13089" fmla="*/ 2931633 w 12192000"/>
              <a:gd name="connsiteY13089" fmla="*/ 448445 h 6858079"/>
              <a:gd name="connsiteX13090" fmla="*/ 2984791 w 12192000"/>
              <a:gd name="connsiteY13090" fmla="*/ 446265 h 6858079"/>
              <a:gd name="connsiteX13091" fmla="*/ 11832375 w 12192000"/>
              <a:gd name="connsiteY13091" fmla="*/ 445361 h 6858079"/>
              <a:gd name="connsiteX13092" fmla="*/ 11827690 w 12192000"/>
              <a:gd name="connsiteY13092" fmla="*/ 446441 h 6858079"/>
              <a:gd name="connsiteX13093" fmla="*/ 11819040 w 12192000"/>
              <a:gd name="connsiteY13093" fmla="*/ 455435 h 6858079"/>
              <a:gd name="connsiteX13094" fmla="*/ 11817237 w 12192000"/>
              <a:gd name="connsiteY13094" fmla="*/ 466230 h 6858079"/>
              <a:gd name="connsiteX13095" fmla="*/ 11816517 w 12192000"/>
              <a:gd name="connsiteY13095" fmla="*/ 471987 h 6858079"/>
              <a:gd name="connsiteX13096" fmla="*/ 11815435 w 12192000"/>
              <a:gd name="connsiteY13096" fmla="*/ 477385 h 6858079"/>
              <a:gd name="connsiteX13097" fmla="*/ 11814354 w 12192000"/>
              <a:gd name="connsiteY13097" fmla="*/ 482782 h 6858079"/>
              <a:gd name="connsiteX13098" fmla="*/ 11813994 w 12192000"/>
              <a:gd name="connsiteY13098" fmla="*/ 487100 h 6858079"/>
              <a:gd name="connsiteX13099" fmla="*/ 11813633 w 12192000"/>
              <a:gd name="connsiteY13099" fmla="*/ 491418 h 6858079"/>
              <a:gd name="connsiteX13100" fmla="*/ 11812912 w 12192000"/>
              <a:gd name="connsiteY13100" fmla="*/ 496096 h 6858079"/>
              <a:gd name="connsiteX13101" fmla="*/ 11812552 w 12192000"/>
              <a:gd name="connsiteY13101" fmla="*/ 509409 h 6858079"/>
              <a:gd name="connsiteX13102" fmla="*/ 11811110 w 12192000"/>
              <a:gd name="connsiteY13102" fmla="*/ 512288 h 6858079"/>
              <a:gd name="connsiteX13103" fmla="*/ 11809308 w 12192000"/>
              <a:gd name="connsiteY13103" fmla="*/ 512288 h 6858079"/>
              <a:gd name="connsiteX13104" fmla="*/ 11808947 w 12192000"/>
              <a:gd name="connsiteY13104" fmla="*/ 512648 h 6858079"/>
              <a:gd name="connsiteX13105" fmla="*/ 11800658 w 12192000"/>
              <a:gd name="connsiteY13105" fmla="*/ 517325 h 6858079"/>
              <a:gd name="connsiteX13106" fmla="*/ 11794531 w 12192000"/>
              <a:gd name="connsiteY13106" fmla="*/ 521283 h 6858079"/>
              <a:gd name="connsiteX13107" fmla="*/ 11779033 w 12192000"/>
              <a:gd name="connsiteY13107" fmla="*/ 531718 h 6858079"/>
              <a:gd name="connsiteX13108" fmla="*/ 11776149 w 12192000"/>
              <a:gd name="connsiteY13108" fmla="*/ 533877 h 6858079"/>
              <a:gd name="connsiteX13109" fmla="*/ 11760652 w 12192000"/>
              <a:gd name="connsiteY13109" fmla="*/ 554027 h 6858079"/>
              <a:gd name="connsiteX13110" fmla="*/ 11771464 w 12192000"/>
              <a:gd name="connsiteY13110" fmla="*/ 563742 h 6858079"/>
              <a:gd name="connsiteX13111" fmla="*/ 11775068 w 12192000"/>
              <a:gd name="connsiteY13111" fmla="*/ 565541 h 6858079"/>
              <a:gd name="connsiteX13112" fmla="*/ 11780835 w 12192000"/>
              <a:gd name="connsiteY13112" fmla="*/ 569140 h 6858079"/>
              <a:gd name="connsiteX13113" fmla="*/ 11788043 w 12192000"/>
              <a:gd name="connsiteY13113" fmla="*/ 573818 h 6858079"/>
              <a:gd name="connsiteX13114" fmla="*/ 11797054 w 12192000"/>
              <a:gd name="connsiteY13114" fmla="*/ 577416 h 6858079"/>
              <a:gd name="connsiteX13115" fmla="*/ 11803181 w 12192000"/>
              <a:gd name="connsiteY13115" fmla="*/ 579935 h 6858079"/>
              <a:gd name="connsiteX13116" fmla="*/ 11805344 w 12192000"/>
              <a:gd name="connsiteY13116" fmla="*/ 581013 h 6858079"/>
              <a:gd name="connsiteX13117" fmla="*/ 11817958 w 12192000"/>
              <a:gd name="connsiteY13117" fmla="*/ 585691 h 6858079"/>
              <a:gd name="connsiteX13118" fmla="*/ 11819760 w 12192000"/>
              <a:gd name="connsiteY13118" fmla="*/ 587851 h 6858079"/>
              <a:gd name="connsiteX13119" fmla="*/ 11819040 w 12192000"/>
              <a:gd name="connsiteY13119" fmla="*/ 589290 h 6858079"/>
              <a:gd name="connsiteX13120" fmla="*/ 11823004 w 12192000"/>
              <a:gd name="connsiteY13120" fmla="*/ 600444 h 6858079"/>
              <a:gd name="connsiteX13121" fmla="*/ 11824085 w 12192000"/>
              <a:gd name="connsiteY13121" fmla="*/ 604042 h 6858079"/>
              <a:gd name="connsiteX13122" fmla="*/ 11828050 w 12192000"/>
              <a:gd name="connsiteY13122" fmla="*/ 617715 h 6858079"/>
              <a:gd name="connsiteX13123" fmla="*/ 11829492 w 12192000"/>
              <a:gd name="connsiteY13123" fmla="*/ 622033 h 6858079"/>
              <a:gd name="connsiteX13124" fmla="*/ 11830212 w 12192000"/>
              <a:gd name="connsiteY13124" fmla="*/ 624912 h 6858079"/>
              <a:gd name="connsiteX13125" fmla="*/ 11847512 w 12192000"/>
              <a:gd name="connsiteY13125" fmla="*/ 645782 h 6858079"/>
              <a:gd name="connsiteX13126" fmla="*/ 11853280 w 12192000"/>
              <a:gd name="connsiteY13126" fmla="*/ 644343 h 6858079"/>
              <a:gd name="connsiteX13127" fmla="*/ 11873464 w 12192000"/>
              <a:gd name="connsiteY13127" fmla="*/ 624193 h 6858079"/>
              <a:gd name="connsiteX13128" fmla="*/ 11874905 w 12192000"/>
              <a:gd name="connsiteY13128" fmla="*/ 622754 h 6858079"/>
              <a:gd name="connsiteX13129" fmla="*/ 11877789 w 12192000"/>
              <a:gd name="connsiteY13129" fmla="*/ 618076 h 6858079"/>
              <a:gd name="connsiteX13130" fmla="*/ 11885357 w 12192000"/>
              <a:gd name="connsiteY13130" fmla="*/ 608001 h 6858079"/>
              <a:gd name="connsiteX13131" fmla="*/ 11886439 w 12192000"/>
              <a:gd name="connsiteY13131" fmla="*/ 606921 h 6858079"/>
              <a:gd name="connsiteX13132" fmla="*/ 11891485 w 12192000"/>
              <a:gd name="connsiteY13132" fmla="*/ 602603 h 6858079"/>
              <a:gd name="connsiteX13133" fmla="*/ 11893287 w 12192000"/>
              <a:gd name="connsiteY13133" fmla="*/ 602243 h 6858079"/>
              <a:gd name="connsiteX13134" fmla="*/ 11901577 w 12192000"/>
              <a:gd name="connsiteY13134" fmla="*/ 602963 h 6858079"/>
              <a:gd name="connsiteX13135" fmla="*/ 11908425 w 12192000"/>
              <a:gd name="connsiteY13135" fmla="*/ 603682 h 6858079"/>
              <a:gd name="connsiteX13136" fmla="*/ 11914912 w 12192000"/>
              <a:gd name="connsiteY13136" fmla="*/ 604042 h 6858079"/>
              <a:gd name="connsiteX13137" fmla="*/ 11925364 w 12192000"/>
              <a:gd name="connsiteY13137" fmla="*/ 604403 h 6858079"/>
              <a:gd name="connsiteX13138" fmla="*/ 11933293 w 12192000"/>
              <a:gd name="connsiteY13138" fmla="*/ 604403 h 6858079"/>
              <a:gd name="connsiteX13139" fmla="*/ 11951675 w 12192000"/>
              <a:gd name="connsiteY13139" fmla="*/ 602603 h 6858079"/>
              <a:gd name="connsiteX13140" fmla="*/ 11954919 w 12192000"/>
              <a:gd name="connsiteY13140" fmla="*/ 600444 h 6858079"/>
              <a:gd name="connsiteX13141" fmla="*/ 11952396 w 12192000"/>
              <a:gd name="connsiteY13141" fmla="*/ 575257 h 6858079"/>
              <a:gd name="connsiteX13142" fmla="*/ 11949513 w 12192000"/>
              <a:gd name="connsiteY13142" fmla="*/ 570579 h 6858079"/>
              <a:gd name="connsiteX13143" fmla="*/ 11946268 w 12192000"/>
              <a:gd name="connsiteY13143" fmla="*/ 565182 h 6858079"/>
              <a:gd name="connsiteX13144" fmla="*/ 11940142 w 12192000"/>
              <a:gd name="connsiteY13144" fmla="*/ 554387 h 6858079"/>
              <a:gd name="connsiteX13145" fmla="*/ 11936538 w 12192000"/>
              <a:gd name="connsiteY13145" fmla="*/ 547551 h 6858079"/>
              <a:gd name="connsiteX13146" fmla="*/ 11932933 w 12192000"/>
              <a:gd name="connsiteY13146" fmla="*/ 540714 h 6858079"/>
              <a:gd name="connsiteX13147" fmla="*/ 11932213 w 12192000"/>
              <a:gd name="connsiteY13147" fmla="*/ 539994 h 6858079"/>
              <a:gd name="connsiteX13148" fmla="*/ 11932213 w 12192000"/>
              <a:gd name="connsiteY13148" fmla="*/ 538194 h 6858079"/>
              <a:gd name="connsiteX13149" fmla="*/ 11937979 w 12192000"/>
              <a:gd name="connsiteY13149" fmla="*/ 519844 h 6858079"/>
              <a:gd name="connsiteX13150" fmla="*/ 11943025 w 12192000"/>
              <a:gd name="connsiteY13150" fmla="*/ 503652 h 6858079"/>
              <a:gd name="connsiteX13151" fmla="*/ 11944467 w 12192000"/>
              <a:gd name="connsiteY13151" fmla="*/ 499334 h 6858079"/>
              <a:gd name="connsiteX13152" fmla="*/ 11945548 w 12192000"/>
              <a:gd name="connsiteY13152" fmla="*/ 495016 h 6858079"/>
              <a:gd name="connsiteX13153" fmla="*/ 11946268 w 12192000"/>
              <a:gd name="connsiteY13153" fmla="*/ 493217 h 6858079"/>
              <a:gd name="connsiteX13154" fmla="*/ 11948431 w 12192000"/>
              <a:gd name="connsiteY13154" fmla="*/ 487100 h 6858079"/>
              <a:gd name="connsiteX13155" fmla="*/ 11945548 w 12192000"/>
              <a:gd name="connsiteY13155" fmla="*/ 472347 h 6858079"/>
              <a:gd name="connsiteX13156" fmla="*/ 11932933 w 12192000"/>
              <a:gd name="connsiteY13156" fmla="*/ 470548 h 6858079"/>
              <a:gd name="connsiteX13157" fmla="*/ 11931491 w 12192000"/>
              <a:gd name="connsiteY13157" fmla="*/ 470908 h 6858079"/>
              <a:gd name="connsiteX13158" fmla="*/ 11922841 w 12192000"/>
              <a:gd name="connsiteY13158" fmla="*/ 471628 h 6858079"/>
              <a:gd name="connsiteX13159" fmla="*/ 11914191 w 12192000"/>
              <a:gd name="connsiteY13159" fmla="*/ 472707 h 6858079"/>
              <a:gd name="connsiteX13160" fmla="*/ 11896891 w 12192000"/>
              <a:gd name="connsiteY13160" fmla="*/ 476305 h 6858079"/>
              <a:gd name="connsiteX13161" fmla="*/ 11888241 w 12192000"/>
              <a:gd name="connsiteY13161" fmla="*/ 478824 h 6858079"/>
              <a:gd name="connsiteX13162" fmla="*/ 11887160 w 12192000"/>
              <a:gd name="connsiteY13162" fmla="*/ 479544 h 6858079"/>
              <a:gd name="connsiteX13163" fmla="*/ 11884276 w 12192000"/>
              <a:gd name="connsiteY13163" fmla="*/ 480264 h 6858079"/>
              <a:gd name="connsiteX13164" fmla="*/ 11883195 w 12192000"/>
              <a:gd name="connsiteY13164" fmla="*/ 479903 h 6858079"/>
              <a:gd name="connsiteX13165" fmla="*/ 11881032 w 12192000"/>
              <a:gd name="connsiteY13165" fmla="*/ 479903 h 6858079"/>
              <a:gd name="connsiteX13166" fmla="*/ 11868057 w 12192000"/>
              <a:gd name="connsiteY13166" fmla="*/ 470188 h 6858079"/>
              <a:gd name="connsiteX13167" fmla="*/ 11860848 w 12192000"/>
              <a:gd name="connsiteY13167" fmla="*/ 464071 h 6858079"/>
              <a:gd name="connsiteX13168" fmla="*/ 11854721 w 12192000"/>
              <a:gd name="connsiteY13168" fmla="*/ 459034 h 6858079"/>
              <a:gd name="connsiteX13169" fmla="*/ 11852198 w 12192000"/>
              <a:gd name="connsiteY13169" fmla="*/ 456515 h 6858079"/>
              <a:gd name="connsiteX13170" fmla="*/ 11832375 w 12192000"/>
              <a:gd name="connsiteY13170" fmla="*/ 445361 h 6858079"/>
              <a:gd name="connsiteX13171" fmla="*/ 11205734 w 12192000"/>
              <a:gd name="connsiteY13171" fmla="*/ 444942 h 6858079"/>
              <a:gd name="connsiteX13172" fmla="*/ 11208980 w 12192000"/>
              <a:gd name="connsiteY13172" fmla="*/ 444942 h 6858079"/>
              <a:gd name="connsiteX13173" fmla="*/ 11178317 w 12192000"/>
              <a:gd name="connsiteY13173" fmla="*/ 660418 h 6858079"/>
              <a:gd name="connsiteX13174" fmla="*/ 11052416 w 12192000"/>
              <a:gd name="connsiteY13174" fmla="*/ 715278 h 6858079"/>
              <a:gd name="connsiteX13175" fmla="*/ 11054581 w 12192000"/>
              <a:gd name="connsiteY13175" fmla="*/ 706977 h 6858079"/>
              <a:gd name="connsiteX13176" fmla="*/ 11143685 w 12192000"/>
              <a:gd name="connsiteY13176" fmla="*/ 694345 h 6858079"/>
              <a:gd name="connsiteX13177" fmla="*/ 11183368 w 12192000"/>
              <a:gd name="connsiteY13177" fmla="*/ 621797 h 6858079"/>
              <a:gd name="connsiteX13178" fmla="*/ 11205734 w 12192000"/>
              <a:gd name="connsiteY13178" fmla="*/ 444942 h 6858079"/>
              <a:gd name="connsiteX13179" fmla="*/ 11824251 w 12192000"/>
              <a:gd name="connsiteY13179" fmla="*/ 442679 h 6858079"/>
              <a:gd name="connsiteX13180" fmla="*/ 11821367 w 12192000"/>
              <a:gd name="connsiteY13180" fmla="*/ 443531 h 6858079"/>
              <a:gd name="connsiteX13181" fmla="*/ 11820095 w 12192000"/>
              <a:gd name="connsiteY13181" fmla="*/ 444249 h 6858079"/>
              <a:gd name="connsiteX13182" fmla="*/ 11818199 w 12192000"/>
              <a:gd name="connsiteY13182" fmla="*/ 447807 h 6858079"/>
              <a:gd name="connsiteX13183" fmla="*/ 3439254 w 12192000"/>
              <a:gd name="connsiteY13183" fmla="*/ 441633 h 6858079"/>
              <a:gd name="connsiteX13184" fmla="*/ 3436277 w 12192000"/>
              <a:gd name="connsiteY13184" fmla="*/ 445853 h 6858079"/>
              <a:gd name="connsiteX13185" fmla="*/ 3433479 w 12192000"/>
              <a:gd name="connsiteY13185" fmla="*/ 450385 h 6858079"/>
              <a:gd name="connsiteX13186" fmla="*/ 3443021 w 12192000"/>
              <a:gd name="connsiteY13186" fmla="*/ 453181 h 6858079"/>
              <a:gd name="connsiteX13187" fmla="*/ 3446034 w 12192000"/>
              <a:gd name="connsiteY13187" fmla="*/ 446861 h 6858079"/>
              <a:gd name="connsiteX13188" fmla="*/ 3447499 w 12192000"/>
              <a:gd name="connsiteY13188" fmla="*/ 444349 h 6858079"/>
              <a:gd name="connsiteX13189" fmla="*/ 3439254 w 12192000"/>
              <a:gd name="connsiteY13189" fmla="*/ 441633 h 6858079"/>
              <a:gd name="connsiteX13190" fmla="*/ 3250897 w 12192000"/>
              <a:gd name="connsiteY13190" fmla="*/ 437524 h 6858079"/>
              <a:gd name="connsiteX13191" fmla="*/ 3250453 w 12192000"/>
              <a:gd name="connsiteY13191" fmla="*/ 438197 h 6858079"/>
              <a:gd name="connsiteX13192" fmla="*/ 3225238 w 12192000"/>
              <a:gd name="connsiteY13192" fmla="*/ 470269 h 6858079"/>
              <a:gd name="connsiteX13193" fmla="*/ 3197031 w 12192000"/>
              <a:gd name="connsiteY13193" fmla="*/ 503657 h 6858079"/>
              <a:gd name="connsiteX13194" fmla="*/ 3288246 w 12192000"/>
              <a:gd name="connsiteY13194" fmla="*/ 512836 h 6858079"/>
              <a:gd name="connsiteX13195" fmla="*/ 3290973 w 12192000"/>
              <a:gd name="connsiteY13195" fmla="*/ 512505 h 6858079"/>
              <a:gd name="connsiteX13196" fmla="*/ 3338329 w 12192000"/>
              <a:gd name="connsiteY13196" fmla="*/ 450973 h 6858079"/>
              <a:gd name="connsiteX13197" fmla="*/ 3266712 w 12192000"/>
              <a:gd name="connsiteY13197" fmla="*/ 442513 h 6858079"/>
              <a:gd name="connsiteX13198" fmla="*/ 3250897 w 12192000"/>
              <a:gd name="connsiteY13198" fmla="*/ 437524 h 6858079"/>
              <a:gd name="connsiteX13199" fmla="*/ 9635896 w 12192000"/>
              <a:gd name="connsiteY13199" fmla="*/ 436684 h 6858079"/>
              <a:gd name="connsiteX13200" fmla="*/ 9636994 w 12192000"/>
              <a:gd name="connsiteY13200" fmla="*/ 439986 h 6858079"/>
              <a:gd name="connsiteX13201" fmla="*/ 9600042 w 12192000"/>
              <a:gd name="connsiteY13201" fmla="*/ 449894 h 6858079"/>
              <a:gd name="connsiteX13202" fmla="*/ 9599310 w 12192000"/>
              <a:gd name="connsiteY13202" fmla="*/ 447325 h 6858079"/>
              <a:gd name="connsiteX13203" fmla="*/ 9635896 w 12192000"/>
              <a:gd name="connsiteY13203" fmla="*/ 436684 h 6858079"/>
              <a:gd name="connsiteX13204" fmla="*/ 11832220 w 12192000"/>
              <a:gd name="connsiteY13204" fmla="*/ 436365 h 6858079"/>
              <a:gd name="connsiteX13205" fmla="*/ 11832220 w 12192000"/>
              <a:gd name="connsiteY13205" fmla="*/ 437397 h 6858079"/>
              <a:gd name="connsiteX13206" fmla="*/ 11825692 w 12192000"/>
              <a:gd name="connsiteY13206" fmla="*/ 441086 h 6858079"/>
              <a:gd name="connsiteX13207" fmla="*/ 11826352 w 12192000"/>
              <a:gd name="connsiteY13207" fmla="*/ 440901 h 6858079"/>
              <a:gd name="connsiteX13208" fmla="*/ 11826608 w 12192000"/>
              <a:gd name="connsiteY13208" fmla="*/ 440683 h 6858079"/>
              <a:gd name="connsiteX13209" fmla="*/ 11827690 w 12192000"/>
              <a:gd name="connsiteY13209" fmla="*/ 439963 h 6858079"/>
              <a:gd name="connsiteX13210" fmla="*/ 11829209 w 12192000"/>
              <a:gd name="connsiteY13210" fmla="*/ 440097 h 6858079"/>
              <a:gd name="connsiteX13211" fmla="*/ 11838568 w 12192000"/>
              <a:gd name="connsiteY13211" fmla="*/ 437466 h 6858079"/>
              <a:gd name="connsiteX13212" fmla="*/ 11838200 w 12192000"/>
              <a:gd name="connsiteY13212" fmla="*/ 438567 h 6858079"/>
              <a:gd name="connsiteX13213" fmla="*/ 11832136 w 12192000"/>
              <a:gd name="connsiteY13213" fmla="*/ 440355 h 6858079"/>
              <a:gd name="connsiteX13214" fmla="*/ 11842512 w 12192000"/>
              <a:gd name="connsiteY13214" fmla="*/ 441268 h 6858079"/>
              <a:gd name="connsiteX13215" fmla="*/ 11855442 w 12192000"/>
              <a:gd name="connsiteY13215" fmla="*/ 450398 h 6858079"/>
              <a:gd name="connsiteX13216" fmla="*/ 11863011 w 12192000"/>
              <a:gd name="connsiteY13216" fmla="*/ 456515 h 6858079"/>
              <a:gd name="connsiteX13217" fmla="*/ 11869498 w 12192000"/>
              <a:gd name="connsiteY13217" fmla="*/ 461913 h 6858079"/>
              <a:gd name="connsiteX13218" fmla="*/ 11873464 w 12192000"/>
              <a:gd name="connsiteY13218" fmla="*/ 465511 h 6858079"/>
              <a:gd name="connsiteX13219" fmla="*/ 11883916 w 12192000"/>
              <a:gd name="connsiteY13219" fmla="*/ 473427 h 6858079"/>
              <a:gd name="connsiteX13220" fmla="*/ 11884276 w 12192000"/>
              <a:gd name="connsiteY13220" fmla="*/ 473786 h 6858079"/>
              <a:gd name="connsiteX13221" fmla="*/ 11886078 w 12192000"/>
              <a:gd name="connsiteY13221" fmla="*/ 473067 h 6858079"/>
              <a:gd name="connsiteX13222" fmla="*/ 11887520 w 12192000"/>
              <a:gd name="connsiteY13222" fmla="*/ 472347 h 6858079"/>
              <a:gd name="connsiteX13223" fmla="*/ 11890403 w 12192000"/>
              <a:gd name="connsiteY13223" fmla="*/ 471268 h 6858079"/>
              <a:gd name="connsiteX13224" fmla="*/ 11897973 w 12192000"/>
              <a:gd name="connsiteY13224" fmla="*/ 469109 h 6858079"/>
              <a:gd name="connsiteX13225" fmla="*/ 11900495 w 12192000"/>
              <a:gd name="connsiteY13225" fmla="*/ 468749 h 6858079"/>
              <a:gd name="connsiteX13226" fmla="*/ 11922120 w 12192000"/>
              <a:gd name="connsiteY13226" fmla="*/ 465151 h 6858079"/>
              <a:gd name="connsiteX13227" fmla="*/ 11926806 w 12192000"/>
              <a:gd name="connsiteY13227" fmla="*/ 464791 h 6858079"/>
              <a:gd name="connsiteX13228" fmla="*/ 11950594 w 12192000"/>
              <a:gd name="connsiteY13228" fmla="*/ 469829 h 6858079"/>
              <a:gd name="connsiteX13229" fmla="*/ 11954198 w 12192000"/>
              <a:gd name="connsiteY13229" fmla="*/ 483502 h 6858079"/>
              <a:gd name="connsiteX13230" fmla="*/ 11951315 w 12192000"/>
              <a:gd name="connsiteY13230" fmla="*/ 496096 h 6858079"/>
              <a:gd name="connsiteX13231" fmla="*/ 11949152 w 12192000"/>
              <a:gd name="connsiteY13231" fmla="*/ 501133 h 6858079"/>
              <a:gd name="connsiteX13232" fmla="*/ 11946268 w 12192000"/>
              <a:gd name="connsiteY13232" fmla="*/ 510129 h 6858079"/>
              <a:gd name="connsiteX13233" fmla="*/ 11943025 w 12192000"/>
              <a:gd name="connsiteY13233" fmla="*/ 520564 h 6858079"/>
              <a:gd name="connsiteX13234" fmla="*/ 11937258 w 12192000"/>
              <a:gd name="connsiteY13234" fmla="*/ 537116 h 6858079"/>
              <a:gd name="connsiteX13235" fmla="*/ 11937258 w 12192000"/>
              <a:gd name="connsiteY13235" fmla="*/ 537475 h 6858079"/>
              <a:gd name="connsiteX13236" fmla="*/ 11939781 w 12192000"/>
              <a:gd name="connsiteY13236" fmla="*/ 541793 h 6858079"/>
              <a:gd name="connsiteX13237" fmla="*/ 11941583 w 12192000"/>
              <a:gd name="connsiteY13237" fmla="*/ 545391 h 6858079"/>
              <a:gd name="connsiteX13238" fmla="*/ 11944827 w 12192000"/>
              <a:gd name="connsiteY13238" fmla="*/ 551508 h 6858079"/>
              <a:gd name="connsiteX13239" fmla="*/ 11946990 w 12192000"/>
              <a:gd name="connsiteY13239" fmla="*/ 555467 h 6858079"/>
              <a:gd name="connsiteX13240" fmla="*/ 11949873 w 12192000"/>
              <a:gd name="connsiteY13240" fmla="*/ 559424 h 6858079"/>
              <a:gd name="connsiteX13241" fmla="*/ 11957081 w 12192000"/>
              <a:gd name="connsiteY13241" fmla="*/ 571658 h 6858079"/>
              <a:gd name="connsiteX13242" fmla="*/ 11962488 w 12192000"/>
              <a:gd name="connsiteY13242" fmla="*/ 601524 h 6858079"/>
              <a:gd name="connsiteX13243" fmla="*/ 11954919 w 12192000"/>
              <a:gd name="connsiteY13243" fmla="*/ 607641 h 6858079"/>
              <a:gd name="connsiteX13244" fmla="*/ 11936898 w 12192000"/>
              <a:gd name="connsiteY13244" fmla="*/ 610159 h 6858079"/>
              <a:gd name="connsiteX13245" fmla="*/ 11933293 w 12192000"/>
              <a:gd name="connsiteY13245" fmla="*/ 610159 h 6858079"/>
              <a:gd name="connsiteX13246" fmla="*/ 11897252 w 12192000"/>
              <a:gd name="connsiteY13246" fmla="*/ 608360 h 6858079"/>
              <a:gd name="connsiteX13247" fmla="*/ 11893648 w 12192000"/>
              <a:gd name="connsiteY13247" fmla="*/ 608720 h 6858079"/>
              <a:gd name="connsiteX13248" fmla="*/ 11890403 w 12192000"/>
              <a:gd name="connsiteY13248" fmla="*/ 611959 h 6858079"/>
              <a:gd name="connsiteX13249" fmla="*/ 11890043 w 12192000"/>
              <a:gd name="connsiteY13249" fmla="*/ 612319 h 6858079"/>
              <a:gd name="connsiteX13250" fmla="*/ 11884637 w 12192000"/>
              <a:gd name="connsiteY13250" fmla="*/ 619514 h 6858079"/>
              <a:gd name="connsiteX13251" fmla="*/ 11882474 w 12192000"/>
              <a:gd name="connsiteY13251" fmla="*/ 622393 h 6858079"/>
              <a:gd name="connsiteX13252" fmla="*/ 11872382 w 12192000"/>
              <a:gd name="connsiteY13252" fmla="*/ 635707 h 6858079"/>
              <a:gd name="connsiteX13253" fmla="*/ 11855082 w 12192000"/>
              <a:gd name="connsiteY13253" fmla="*/ 650099 h 6858079"/>
              <a:gd name="connsiteX13254" fmla="*/ 11843187 w 12192000"/>
              <a:gd name="connsiteY13254" fmla="*/ 651539 h 6858079"/>
              <a:gd name="connsiteX13255" fmla="*/ 11825167 w 12192000"/>
              <a:gd name="connsiteY13255" fmla="*/ 628150 h 6858079"/>
              <a:gd name="connsiteX13256" fmla="*/ 11824806 w 12192000"/>
              <a:gd name="connsiteY13256" fmla="*/ 627431 h 6858079"/>
              <a:gd name="connsiteX13257" fmla="*/ 11819399 w 12192000"/>
              <a:gd name="connsiteY13257" fmla="*/ 608001 h 6858079"/>
              <a:gd name="connsiteX13258" fmla="*/ 11814354 w 12192000"/>
              <a:gd name="connsiteY13258" fmla="*/ 589650 h 6858079"/>
              <a:gd name="connsiteX13259" fmla="*/ 11799937 w 12192000"/>
              <a:gd name="connsiteY13259" fmla="*/ 584972 h 6858079"/>
              <a:gd name="connsiteX13260" fmla="*/ 11797774 w 12192000"/>
              <a:gd name="connsiteY13260" fmla="*/ 584252 h 6858079"/>
              <a:gd name="connsiteX13261" fmla="*/ 11795252 w 12192000"/>
              <a:gd name="connsiteY13261" fmla="*/ 583173 h 6858079"/>
              <a:gd name="connsiteX13262" fmla="*/ 11781195 w 12192000"/>
              <a:gd name="connsiteY13262" fmla="*/ 577056 h 6858079"/>
              <a:gd name="connsiteX13263" fmla="*/ 11771824 w 12192000"/>
              <a:gd name="connsiteY13263" fmla="*/ 570939 h 6858079"/>
              <a:gd name="connsiteX13264" fmla="*/ 11763174 w 12192000"/>
              <a:gd name="connsiteY13264" fmla="*/ 566261 h 6858079"/>
              <a:gd name="connsiteX13265" fmla="*/ 11754164 w 12192000"/>
              <a:gd name="connsiteY13265" fmla="*/ 553668 h 6858079"/>
              <a:gd name="connsiteX13266" fmla="*/ 11771824 w 12192000"/>
              <a:gd name="connsiteY13266" fmla="*/ 529919 h 6858079"/>
              <a:gd name="connsiteX13267" fmla="*/ 11774347 w 12192000"/>
              <a:gd name="connsiteY13267" fmla="*/ 527760 h 6858079"/>
              <a:gd name="connsiteX13268" fmla="*/ 11789485 w 12192000"/>
              <a:gd name="connsiteY13268" fmla="*/ 517325 h 6858079"/>
              <a:gd name="connsiteX13269" fmla="*/ 11795972 w 12192000"/>
              <a:gd name="connsiteY13269" fmla="*/ 513367 h 6858079"/>
              <a:gd name="connsiteX13270" fmla="*/ 11806785 w 12192000"/>
              <a:gd name="connsiteY13270" fmla="*/ 506890 h 6858079"/>
              <a:gd name="connsiteX13271" fmla="*/ 11807145 w 12192000"/>
              <a:gd name="connsiteY13271" fmla="*/ 506890 h 6858079"/>
              <a:gd name="connsiteX13272" fmla="*/ 11807506 w 12192000"/>
              <a:gd name="connsiteY13272" fmla="*/ 495377 h 6858079"/>
              <a:gd name="connsiteX13273" fmla="*/ 11807867 w 12192000"/>
              <a:gd name="connsiteY13273" fmla="*/ 492137 h 6858079"/>
              <a:gd name="connsiteX13274" fmla="*/ 11808227 w 12192000"/>
              <a:gd name="connsiteY13274" fmla="*/ 488180 h 6858079"/>
              <a:gd name="connsiteX13275" fmla="*/ 11808947 w 12192000"/>
              <a:gd name="connsiteY13275" fmla="*/ 480264 h 6858079"/>
              <a:gd name="connsiteX13276" fmla="*/ 11808947 w 12192000"/>
              <a:gd name="connsiteY13276" fmla="*/ 479544 h 6858079"/>
              <a:gd name="connsiteX13277" fmla="*/ 11811110 w 12192000"/>
              <a:gd name="connsiteY13277" fmla="*/ 469829 h 6858079"/>
              <a:gd name="connsiteX13278" fmla="*/ 11811471 w 12192000"/>
              <a:gd name="connsiteY13278" fmla="*/ 467310 h 6858079"/>
              <a:gd name="connsiteX13279" fmla="*/ 11813603 w 12192000"/>
              <a:gd name="connsiteY13279" fmla="*/ 456429 h 6858079"/>
              <a:gd name="connsiteX13280" fmla="*/ 11811780 w 12192000"/>
              <a:gd name="connsiteY13280" fmla="*/ 459849 h 6858079"/>
              <a:gd name="connsiteX13281" fmla="*/ 11813759 w 12192000"/>
              <a:gd name="connsiteY13281" fmla="*/ 455631 h 6858079"/>
              <a:gd name="connsiteX13282" fmla="*/ 11814715 w 12192000"/>
              <a:gd name="connsiteY13282" fmla="*/ 450758 h 6858079"/>
              <a:gd name="connsiteX13283" fmla="*/ 11816923 w 12192000"/>
              <a:gd name="connsiteY13283" fmla="*/ 448887 h 6858079"/>
              <a:gd name="connsiteX13284" fmla="*/ 11818740 w 12192000"/>
              <a:gd name="connsiteY13284" fmla="*/ 445014 h 6858079"/>
              <a:gd name="connsiteX13285" fmla="*/ 11813362 w 12192000"/>
              <a:gd name="connsiteY13285" fmla="*/ 448054 h 6858079"/>
              <a:gd name="connsiteX13286" fmla="*/ 11812999 w 12192000"/>
              <a:gd name="connsiteY13286" fmla="*/ 448054 h 6858079"/>
              <a:gd name="connsiteX13287" fmla="*/ 11832220 w 12192000"/>
              <a:gd name="connsiteY13287" fmla="*/ 436365 h 6858079"/>
              <a:gd name="connsiteX13288" fmla="*/ 2998250 w 12192000"/>
              <a:gd name="connsiteY13288" fmla="*/ 436217 h 6858079"/>
              <a:gd name="connsiteX13289" fmla="*/ 2998611 w 12192000"/>
              <a:gd name="connsiteY13289" fmla="*/ 436217 h 6858079"/>
              <a:gd name="connsiteX13290" fmla="*/ 3004023 w 12192000"/>
              <a:gd name="connsiteY13290" fmla="*/ 439466 h 6858079"/>
              <a:gd name="connsiteX13291" fmla="*/ 3004385 w 12192000"/>
              <a:gd name="connsiteY13291" fmla="*/ 516013 h 6858079"/>
              <a:gd name="connsiteX13292" fmla="*/ 3001858 w 12192000"/>
              <a:gd name="connsiteY13292" fmla="*/ 515652 h 6858079"/>
              <a:gd name="connsiteX13293" fmla="*/ 2997530 w 12192000"/>
              <a:gd name="connsiteY13293" fmla="*/ 441994 h 6858079"/>
              <a:gd name="connsiteX13294" fmla="*/ 2914177 w 12192000"/>
              <a:gd name="connsiteY13294" fmla="*/ 440189 h 6858079"/>
              <a:gd name="connsiteX13295" fmla="*/ 2914538 w 12192000"/>
              <a:gd name="connsiteY13295" fmla="*/ 436578 h 6858079"/>
              <a:gd name="connsiteX13296" fmla="*/ 2998250 w 12192000"/>
              <a:gd name="connsiteY13296" fmla="*/ 436217 h 6858079"/>
              <a:gd name="connsiteX13297" fmla="*/ 3404778 w 12192000"/>
              <a:gd name="connsiteY13297" fmla="*/ 435383 h 6858079"/>
              <a:gd name="connsiteX13298" fmla="*/ 3400059 w 12192000"/>
              <a:gd name="connsiteY13298" fmla="*/ 440196 h 6858079"/>
              <a:gd name="connsiteX13299" fmla="*/ 3397394 w 12192000"/>
              <a:gd name="connsiteY13299" fmla="*/ 444235 h 6858079"/>
              <a:gd name="connsiteX13300" fmla="*/ 3409434 w 12192000"/>
              <a:gd name="connsiteY13300" fmla="*/ 445585 h 6858079"/>
              <a:gd name="connsiteX13301" fmla="*/ 3415028 w 12192000"/>
              <a:gd name="connsiteY13301" fmla="*/ 436522 h 6858079"/>
              <a:gd name="connsiteX13302" fmla="*/ 3406881 w 12192000"/>
              <a:gd name="connsiteY13302" fmla="*/ 435414 h 6858079"/>
              <a:gd name="connsiteX13303" fmla="*/ 3404778 w 12192000"/>
              <a:gd name="connsiteY13303" fmla="*/ 435383 h 6858079"/>
              <a:gd name="connsiteX13304" fmla="*/ 11823670 w 12192000"/>
              <a:gd name="connsiteY13304" fmla="*/ 435153 h 6858079"/>
              <a:gd name="connsiteX13305" fmla="*/ 11824008 w 12192000"/>
              <a:gd name="connsiteY13305" fmla="*/ 436289 h 6858079"/>
              <a:gd name="connsiteX13306" fmla="*/ 11818611 w 12192000"/>
              <a:gd name="connsiteY13306" fmla="*/ 438561 h 6858079"/>
              <a:gd name="connsiteX13307" fmla="*/ 11814564 w 12192000"/>
              <a:gd name="connsiteY13307" fmla="*/ 442347 h 6858079"/>
              <a:gd name="connsiteX13308" fmla="*/ 11814227 w 12192000"/>
              <a:gd name="connsiteY13308" fmla="*/ 441968 h 6858079"/>
              <a:gd name="connsiteX13309" fmla="*/ 11818274 w 12192000"/>
              <a:gd name="connsiteY13309" fmla="*/ 437803 h 6858079"/>
              <a:gd name="connsiteX13310" fmla="*/ 11823670 w 12192000"/>
              <a:gd name="connsiteY13310" fmla="*/ 435153 h 6858079"/>
              <a:gd name="connsiteX13311" fmla="*/ 3368803 w 12192000"/>
              <a:gd name="connsiteY13311" fmla="*/ 433746 h 6858079"/>
              <a:gd name="connsiteX13312" fmla="*/ 3367915 w 12192000"/>
              <a:gd name="connsiteY13312" fmla="*/ 435092 h 6858079"/>
              <a:gd name="connsiteX13313" fmla="*/ 3362043 w 12192000"/>
              <a:gd name="connsiteY13313" fmla="*/ 442236 h 6858079"/>
              <a:gd name="connsiteX13314" fmla="*/ 3378240 w 12192000"/>
              <a:gd name="connsiteY13314" fmla="*/ 442843 h 6858079"/>
              <a:gd name="connsiteX13315" fmla="*/ 3379524 w 12192000"/>
              <a:gd name="connsiteY13315" fmla="*/ 440020 h 6858079"/>
              <a:gd name="connsiteX13316" fmla="*/ 3382094 w 12192000"/>
              <a:gd name="connsiteY13316" fmla="*/ 434372 h 6858079"/>
              <a:gd name="connsiteX13317" fmla="*/ 3368803 w 12192000"/>
              <a:gd name="connsiteY13317" fmla="*/ 433746 h 6858079"/>
              <a:gd name="connsiteX13318" fmla="*/ 3060884 w 12192000"/>
              <a:gd name="connsiteY13318" fmla="*/ 432711 h 6858079"/>
              <a:gd name="connsiteX13319" fmla="*/ 3050938 w 12192000"/>
              <a:gd name="connsiteY13319" fmla="*/ 439301 h 6858079"/>
              <a:gd name="connsiteX13320" fmla="*/ 3060846 w 12192000"/>
              <a:gd name="connsiteY13320" fmla="*/ 453534 h 6858079"/>
              <a:gd name="connsiteX13321" fmla="*/ 3061434 w 12192000"/>
              <a:gd name="connsiteY13321" fmla="*/ 452841 h 6858079"/>
              <a:gd name="connsiteX13322" fmla="*/ 3064315 w 12192000"/>
              <a:gd name="connsiteY13322" fmla="*/ 449444 h 6858079"/>
              <a:gd name="connsiteX13323" fmla="*/ 3069348 w 12192000"/>
              <a:gd name="connsiteY13323" fmla="*/ 444451 h 6858079"/>
              <a:gd name="connsiteX13324" fmla="*/ 3060884 w 12192000"/>
              <a:gd name="connsiteY13324" fmla="*/ 432711 h 6858079"/>
              <a:gd name="connsiteX13325" fmla="*/ 3331399 w 12192000"/>
              <a:gd name="connsiteY13325" fmla="*/ 432520 h 6858079"/>
              <a:gd name="connsiteX13326" fmla="*/ 3331579 w 12192000"/>
              <a:gd name="connsiteY13326" fmla="*/ 432832 h 6858079"/>
              <a:gd name="connsiteX13327" fmla="*/ 3327269 w 12192000"/>
              <a:gd name="connsiteY13327" fmla="*/ 439071 h 6858079"/>
              <a:gd name="connsiteX13328" fmla="*/ 3325493 w 12192000"/>
              <a:gd name="connsiteY13328" fmla="*/ 441764 h 6858079"/>
              <a:gd name="connsiteX13329" fmla="*/ 3340704 w 12192000"/>
              <a:gd name="connsiteY13329" fmla="*/ 442110 h 6858079"/>
              <a:gd name="connsiteX13330" fmla="*/ 3340967 w 12192000"/>
              <a:gd name="connsiteY13330" fmla="*/ 441125 h 6858079"/>
              <a:gd name="connsiteX13331" fmla="*/ 3344736 w 12192000"/>
              <a:gd name="connsiteY13331" fmla="*/ 433951 h 6858079"/>
              <a:gd name="connsiteX13332" fmla="*/ 3345181 w 12192000"/>
              <a:gd name="connsiteY13332" fmla="*/ 433277 h 6858079"/>
              <a:gd name="connsiteX13333" fmla="*/ 3331399 w 12192000"/>
              <a:gd name="connsiteY13333" fmla="*/ 432520 h 6858079"/>
              <a:gd name="connsiteX13334" fmla="*/ 954809 w 12192000"/>
              <a:gd name="connsiteY13334" fmla="*/ 428905 h 6858079"/>
              <a:gd name="connsiteX13335" fmla="*/ 953369 w 12192000"/>
              <a:gd name="connsiteY13335" fmla="*/ 432509 h 6858079"/>
              <a:gd name="connsiteX13336" fmla="*/ 951929 w 12192000"/>
              <a:gd name="connsiteY13336" fmla="*/ 433591 h 6858079"/>
              <a:gd name="connsiteX13337" fmla="*/ 951929 w 12192000"/>
              <a:gd name="connsiteY13337" fmla="*/ 435033 h 6858079"/>
              <a:gd name="connsiteX13338" fmla="*/ 922763 w 12192000"/>
              <a:gd name="connsiteY13338" fmla="*/ 502445 h 6858079"/>
              <a:gd name="connsiteX13339" fmla="*/ 922044 w 12192000"/>
              <a:gd name="connsiteY13339" fmla="*/ 507132 h 6858079"/>
              <a:gd name="connsiteX13340" fmla="*/ 922404 w 12192000"/>
              <a:gd name="connsiteY13340" fmla="*/ 507492 h 6858079"/>
              <a:gd name="connsiteX13341" fmla="*/ 923844 w 12192000"/>
              <a:gd name="connsiteY13341" fmla="*/ 508934 h 6858079"/>
              <a:gd name="connsiteX13342" fmla="*/ 945088 w 12192000"/>
              <a:gd name="connsiteY13342" fmla="*/ 513621 h 6858079"/>
              <a:gd name="connsiteX13343" fmla="*/ 960930 w 12192000"/>
              <a:gd name="connsiteY13343" fmla="*/ 513260 h 6858079"/>
              <a:gd name="connsiteX13344" fmla="*/ 980374 w 12192000"/>
              <a:gd name="connsiteY13344" fmla="*/ 511818 h 6858079"/>
              <a:gd name="connsiteX13345" fmla="*/ 982534 w 12192000"/>
              <a:gd name="connsiteY13345" fmla="*/ 508573 h 6858079"/>
              <a:gd name="connsiteX13346" fmla="*/ 988294 w 12192000"/>
              <a:gd name="connsiteY13346" fmla="*/ 500642 h 6858079"/>
              <a:gd name="connsiteX13347" fmla="*/ 971012 w 12192000"/>
              <a:gd name="connsiteY13347" fmla="*/ 468920 h 6858079"/>
              <a:gd name="connsiteX13348" fmla="*/ 956610 w 12192000"/>
              <a:gd name="connsiteY13348" fmla="*/ 437196 h 6858079"/>
              <a:gd name="connsiteX13349" fmla="*/ 958770 w 12192000"/>
              <a:gd name="connsiteY13349" fmla="*/ 430707 h 6858079"/>
              <a:gd name="connsiteX13350" fmla="*/ 954809 w 12192000"/>
              <a:gd name="connsiteY13350" fmla="*/ 428905 h 6858079"/>
              <a:gd name="connsiteX13351" fmla="*/ 3296756 w 12192000"/>
              <a:gd name="connsiteY13351" fmla="*/ 428863 h 6858079"/>
              <a:gd name="connsiteX13352" fmla="*/ 3291835 w 12192000"/>
              <a:gd name="connsiteY13352" fmla="*/ 438369 h 6858079"/>
              <a:gd name="connsiteX13353" fmla="*/ 3302266 w 12192000"/>
              <a:gd name="connsiteY13353" fmla="*/ 439819 h 6858079"/>
              <a:gd name="connsiteX13354" fmla="*/ 3306381 w 12192000"/>
              <a:gd name="connsiteY13354" fmla="*/ 430363 h 6858079"/>
              <a:gd name="connsiteX13355" fmla="*/ 3296756 w 12192000"/>
              <a:gd name="connsiteY13355" fmla="*/ 428863 h 6858079"/>
              <a:gd name="connsiteX13356" fmla="*/ 9634728 w 12192000"/>
              <a:gd name="connsiteY13356" fmla="*/ 428757 h 6858079"/>
              <a:gd name="connsiteX13357" fmla="*/ 9635445 w 12192000"/>
              <a:gd name="connsiteY13357" fmla="*/ 431407 h 6858079"/>
              <a:gd name="connsiteX13358" fmla="*/ 9617134 w 12192000"/>
              <a:gd name="connsiteY13358" fmla="*/ 435192 h 6858079"/>
              <a:gd name="connsiteX13359" fmla="*/ 9616774 w 12192000"/>
              <a:gd name="connsiteY13359" fmla="*/ 432921 h 6858079"/>
              <a:gd name="connsiteX13360" fmla="*/ 9634728 w 12192000"/>
              <a:gd name="connsiteY13360" fmla="*/ 428757 h 6858079"/>
              <a:gd name="connsiteX13361" fmla="*/ 3685077 w 12192000"/>
              <a:gd name="connsiteY13361" fmla="*/ 426985 h 6858079"/>
              <a:gd name="connsiteX13362" fmla="*/ 3685786 w 12192000"/>
              <a:gd name="connsiteY13362" fmla="*/ 430519 h 6858079"/>
              <a:gd name="connsiteX13363" fmla="*/ 3646402 w 12192000"/>
              <a:gd name="connsiteY13363" fmla="*/ 431578 h 6858079"/>
              <a:gd name="connsiteX13364" fmla="*/ 3646757 w 12192000"/>
              <a:gd name="connsiteY13364" fmla="*/ 429811 h 6858079"/>
              <a:gd name="connsiteX13365" fmla="*/ 3685077 w 12192000"/>
              <a:gd name="connsiteY13365" fmla="*/ 426985 h 6858079"/>
              <a:gd name="connsiteX13366" fmla="*/ 10892213 w 12192000"/>
              <a:gd name="connsiteY13366" fmla="*/ 420730 h 6858079"/>
              <a:gd name="connsiteX13367" fmla="*/ 10895670 w 12192000"/>
              <a:gd name="connsiteY13367" fmla="*/ 421452 h 6858079"/>
              <a:gd name="connsiteX13368" fmla="*/ 10891867 w 12192000"/>
              <a:gd name="connsiteY13368" fmla="*/ 525723 h 6858079"/>
              <a:gd name="connsiteX13369" fmla="*/ 10893250 w 12192000"/>
              <a:gd name="connsiteY13369" fmla="*/ 583450 h 6858079"/>
              <a:gd name="connsiteX13370" fmla="*/ 10897398 w 12192000"/>
              <a:gd name="connsiteY13370" fmla="*/ 634684 h 6858079"/>
              <a:gd name="connsiteX13371" fmla="*/ 10890485 w 12192000"/>
              <a:gd name="connsiteY13371" fmla="*/ 636488 h 6858079"/>
              <a:gd name="connsiteX13372" fmla="*/ 10885300 w 12192000"/>
              <a:gd name="connsiteY13372" fmla="*/ 583450 h 6858079"/>
              <a:gd name="connsiteX13373" fmla="*/ 10884263 w 12192000"/>
              <a:gd name="connsiteY13373" fmla="*/ 525361 h 6858079"/>
              <a:gd name="connsiteX13374" fmla="*/ 10892213 w 12192000"/>
              <a:gd name="connsiteY13374" fmla="*/ 420730 h 6858079"/>
              <a:gd name="connsiteX13375" fmla="*/ 3261642 w 12192000"/>
              <a:gd name="connsiteY13375" fmla="*/ 420070 h 6858079"/>
              <a:gd name="connsiteX13376" fmla="*/ 3257645 w 12192000"/>
              <a:gd name="connsiteY13376" fmla="*/ 426129 h 6858079"/>
              <a:gd name="connsiteX13377" fmla="*/ 3254930 w 12192000"/>
              <a:gd name="connsiteY13377" fmla="*/ 429365 h 6858079"/>
              <a:gd name="connsiteX13378" fmla="*/ 3269087 w 12192000"/>
              <a:gd name="connsiteY13378" fmla="*/ 433649 h 6858079"/>
              <a:gd name="connsiteX13379" fmla="*/ 3268727 w 12192000"/>
              <a:gd name="connsiteY13379" fmla="*/ 433026 h 6858079"/>
              <a:gd name="connsiteX13380" fmla="*/ 3274140 w 12192000"/>
              <a:gd name="connsiteY13380" fmla="*/ 423651 h 6858079"/>
              <a:gd name="connsiteX13381" fmla="*/ 3261642 w 12192000"/>
              <a:gd name="connsiteY13381" fmla="*/ 420070 h 6858079"/>
              <a:gd name="connsiteX13382" fmla="*/ 3619033 w 12192000"/>
              <a:gd name="connsiteY13382" fmla="*/ 412674 h 6858079"/>
              <a:gd name="connsiteX13383" fmla="*/ 3687447 w 12192000"/>
              <a:gd name="connsiteY13383" fmla="*/ 416208 h 6858079"/>
              <a:gd name="connsiteX13384" fmla="*/ 3688176 w 12192000"/>
              <a:gd name="connsiteY13384" fmla="*/ 420448 h 6858079"/>
              <a:gd name="connsiteX13385" fmla="*/ 3618670 w 12192000"/>
              <a:gd name="connsiteY13385" fmla="*/ 413381 h 6858079"/>
              <a:gd name="connsiteX13386" fmla="*/ 3619033 w 12192000"/>
              <a:gd name="connsiteY13386" fmla="*/ 412674 h 6858079"/>
              <a:gd name="connsiteX13387" fmla="*/ 11389363 w 12192000"/>
              <a:gd name="connsiteY13387" fmla="*/ 409593 h 6858079"/>
              <a:gd name="connsiteX13388" fmla="*/ 11392299 w 12192000"/>
              <a:gd name="connsiteY13388" fmla="*/ 409593 h 6858079"/>
              <a:gd name="connsiteX13389" fmla="*/ 11399638 w 12192000"/>
              <a:gd name="connsiteY13389" fmla="*/ 461375 h 6858079"/>
              <a:gd name="connsiteX13390" fmla="*/ 11394134 w 12192000"/>
              <a:gd name="connsiteY13390" fmla="*/ 504167 h 6858079"/>
              <a:gd name="connsiteX13391" fmla="*/ 11386428 w 12192000"/>
              <a:gd name="connsiteY13391" fmla="*/ 502009 h 6858079"/>
              <a:gd name="connsiteX13392" fmla="*/ 11392299 w 12192000"/>
              <a:gd name="connsiteY13392" fmla="*/ 448429 h 6858079"/>
              <a:gd name="connsiteX13393" fmla="*/ 11389363 w 12192000"/>
              <a:gd name="connsiteY13393" fmla="*/ 409593 h 6858079"/>
              <a:gd name="connsiteX13394" fmla="*/ 532014 w 12192000"/>
              <a:gd name="connsiteY13394" fmla="*/ 406404 h 6858079"/>
              <a:gd name="connsiteX13395" fmla="*/ 530211 w 12192000"/>
              <a:gd name="connsiteY13395" fmla="*/ 588459 h 6858079"/>
              <a:gd name="connsiteX13396" fmla="*/ 535260 w 12192000"/>
              <a:gd name="connsiteY13396" fmla="*/ 594238 h 6858079"/>
              <a:gd name="connsiteX13397" fmla="*/ 539588 w 12192000"/>
              <a:gd name="connsiteY13397" fmla="*/ 596406 h 6858079"/>
              <a:gd name="connsiteX13398" fmla="*/ 653558 w 12192000"/>
              <a:gd name="connsiteY13398" fmla="*/ 500321 h 6858079"/>
              <a:gd name="connsiteX13399" fmla="*/ 539588 w 12192000"/>
              <a:gd name="connsiteY13399" fmla="*/ 406404 h 6858079"/>
              <a:gd name="connsiteX13400" fmla="*/ 3229097 w 12192000"/>
              <a:gd name="connsiteY13400" fmla="*/ 405631 h 6858079"/>
              <a:gd name="connsiteX13401" fmla="*/ 3224426 w 12192000"/>
              <a:gd name="connsiteY13401" fmla="*/ 411247 h 6858079"/>
              <a:gd name="connsiteX13402" fmla="*/ 3221268 w 12192000"/>
              <a:gd name="connsiteY13402" fmla="*/ 415156 h 6858079"/>
              <a:gd name="connsiteX13403" fmla="*/ 3234091 w 12192000"/>
              <a:gd name="connsiteY13403" fmla="*/ 421460 h 6858079"/>
              <a:gd name="connsiteX13404" fmla="*/ 3240756 w 12192000"/>
              <a:gd name="connsiteY13404" fmla="*/ 411362 h 6858079"/>
              <a:gd name="connsiteX13405" fmla="*/ 3229097 w 12192000"/>
              <a:gd name="connsiteY13405" fmla="*/ 405631 h 6858079"/>
              <a:gd name="connsiteX13406" fmla="*/ 3040200 w 12192000"/>
              <a:gd name="connsiteY13406" fmla="*/ 400586 h 6858079"/>
              <a:gd name="connsiteX13407" fmla="*/ 3033953 w 12192000"/>
              <a:gd name="connsiteY13407" fmla="*/ 404203 h 6858079"/>
              <a:gd name="connsiteX13408" fmla="*/ 3031010 w 12192000"/>
              <a:gd name="connsiteY13408" fmla="*/ 406322 h 6858079"/>
              <a:gd name="connsiteX13409" fmla="*/ 3040030 w 12192000"/>
              <a:gd name="connsiteY13409" fmla="*/ 421902 h 6858079"/>
              <a:gd name="connsiteX13410" fmla="*/ 3048810 w 12192000"/>
              <a:gd name="connsiteY13410" fmla="*/ 414739 h 6858079"/>
              <a:gd name="connsiteX13411" fmla="*/ 3040200 w 12192000"/>
              <a:gd name="connsiteY13411" fmla="*/ 400586 h 6858079"/>
              <a:gd name="connsiteX13412" fmla="*/ 11084460 w 12192000"/>
              <a:gd name="connsiteY13412" fmla="*/ 399668 h 6858079"/>
              <a:gd name="connsiteX13413" fmla="*/ 11087993 w 12192000"/>
              <a:gd name="connsiteY13413" fmla="*/ 400728 h 6858079"/>
              <a:gd name="connsiteX13414" fmla="*/ 11087993 w 12192000"/>
              <a:gd name="connsiteY13414" fmla="*/ 406735 h 6858079"/>
              <a:gd name="connsiteX13415" fmla="*/ 11081986 w 12192000"/>
              <a:gd name="connsiteY13415" fmla="*/ 405675 h 6858079"/>
              <a:gd name="connsiteX13416" fmla="*/ 11084460 w 12192000"/>
              <a:gd name="connsiteY13416" fmla="*/ 399668 h 6858079"/>
              <a:gd name="connsiteX13417" fmla="*/ 11307633 w 12192000"/>
              <a:gd name="connsiteY13417" fmla="*/ 389259 h 6858079"/>
              <a:gd name="connsiteX13418" fmla="*/ 11313039 w 12192000"/>
              <a:gd name="connsiteY13418" fmla="*/ 464288 h 6858079"/>
              <a:gd name="connsiteX13419" fmla="*/ 11311958 w 12192000"/>
              <a:gd name="connsiteY13419" fmla="*/ 528855 h 6858079"/>
              <a:gd name="connsiteX13420" fmla="*/ 11312678 w 12192000"/>
              <a:gd name="connsiteY13420" fmla="*/ 528855 h 6858079"/>
              <a:gd name="connsiteX13421" fmla="*/ 11336827 w 12192000"/>
              <a:gd name="connsiteY13421" fmla="*/ 458155 h 6858079"/>
              <a:gd name="connsiteX13422" fmla="*/ 11310876 w 12192000"/>
              <a:gd name="connsiteY13422" fmla="*/ 389619 h 6858079"/>
              <a:gd name="connsiteX13423" fmla="*/ 11307633 w 12192000"/>
              <a:gd name="connsiteY13423" fmla="*/ 389259 h 6858079"/>
              <a:gd name="connsiteX13424" fmla="*/ 9806519 w 12192000"/>
              <a:gd name="connsiteY13424" fmla="*/ 389259 h 6858079"/>
              <a:gd name="connsiteX13425" fmla="*/ 9803276 w 12192000"/>
              <a:gd name="connsiteY13425" fmla="*/ 389619 h 6858079"/>
              <a:gd name="connsiteX13426" fmla="*/ 9777326 w 12192000"/>
              <a:gd name="connsiteY13426" fmla="*/ 458155 h 6858079"/>
              <a:gd name="connsiteX13427" fmla="*/ 9801474 w 12192000"/>
              <a:gd name="connsiteY13427" fmla="*/ 528855 h 6858079"/>
              <a:gd name="connsiteX13428" fmla="*/ 9802194 w 12192000"/>
              <a:gd name="connsiteY13428" fmla="*/ 528855 h 6858079"/>
              <a:gd name="connsiteX13429" fmla="*/ 9801114 w 12192000"/>
              <a:gd name="connsiteY13429" fmla="*/ 464288 h 6858079"/>
              <a:gd name="connsiteX13430" fmla="*/ 9806519 w 12192000"/>
              <a:gd name="connsiteY13430" fmla="*/ 389259 h 6858079"/>
              <a:gd name="connsiteX13431" fmla="*/ 3164768 w 12192000"/>
              <a:gd name="connsiteY13431" fmla="*/ 386710 h 6858079"/>
              <a:gd name="connsiteX13432" fmla="*/ 3102372 w 12192000"/>
              <a:gd name="connsiteY13432" fmla="*/ 456117 h 6858079"/>
              <a:gd name="connsiteX13433" fmla="*/ 3138192 w 12192000"/>
              <a:gd name="connsiteY13433" fmla="*/ 481974 h 6858079"/>
              <a:gd name="connsiteX13434" fmla="*/ 3194568 w 12192000"/>
              <a:gd name="connsiteY13434" fmla="*/ 503003 h 6858079"/>
              <a:gd name="connsiteX13435" fmla="*/ 3218173 w 12192000"/>
              <a:gd name="connsiteY13435" fmla="*/ 471031 h 6858079"/>
              <a:gd name="connsiteX13436" fmla="*/ 3246415 w 12192000"/>
              <a:gd name="connsiteY13436" fmla="*/ 435543 h 6858079"/>
              <a:gd name="connsiteX13437" fmla="*/ 3164768 w 12192000"/>
              <a:gd name="connsiteY13437" fmla="*/ 386710 h 6858079"/>
              <a:gd name="connsiteX13438" fmla="*/ 11081933 w 12192000"/>
              <a:gd name="connsiteY13438" fmla="*/ 386678 h 6858079"/>
              <a:gd name="connsiteX13439" fmla="*/ 11095662 w 12192000"/>
              <a:gd name="connsiteY13439" fmla="*/ 387823 h 6858079"/>
              <a:gd name="connsiteX13440" fmla="*/ 11095290 w 12192000"/>
              <a:gd name="connsiteY13440" fmla="*/ 393166 h 6858079"/>
              <a:gd name="connsiteX13441" fmla="*/ 11087128 w 12192000"/>
              <a:gd name="connsiteY13441" fmla="*/ 394311 h 6858079"/>
              <a:gd name="connsiteX13442" fmla="*/ 11080078 w 12192000"/>
              <a:gd name="connsiteY13442" fmla="*/ 393166 h 6858079"/>
              <a:gd name="connsiteX13443" fmla="*/ 11081933 w 12192000"/>
              <a:gd name="connsiteY13443" fmla="*/ 386678 h 6858079"/>
              <a:gd name="connsiteX13444" fmla="*/ 11371873 w 12192000"/>
              <a:gd name="connsiteY13444" fmla="*/ 385746 h 6858079"/>
              <a:gd name="connsiteX13445" fmla="*/ 11370405 w 12192000"/>
              <a:gd name="connsiteY13445" fmla="*/ 534219 h 6858079"/>
              <a:gd name="connsiteX13446" fmla="*/ 11364534 w 12192000"/>
              <a:gd name="connsiteY13446" fmla="*/ 532417 h 6858079"/>
              <a:gd name="connsiteX13447" fmla="*/ 11378478 w 12192000"/>
              <a:gd name="connsiteY13447" fmla="*/ 456739 h 6858079"/>
              <a:gd name="connsiteX13448" fmla="*/ 11369304 w 12192000"/>
              <a:gd name="connsiteY13448" fmla="*/ 386467 h 6858079"/>
              <a:gd name="connsiteX13449" fmla="*/ 11371873 w 12192000"/>
              <a:gd name="connsiteY13449" fmla="*/ 385746 h 6858079"/>
              <a:gd name="connsiteX13450" fmla="*/ 3194193 w 12192000"/>
              <a:gd name="connsiteY13450" fmla="*/ 384236 h 6858079"/>
              <a:gd name="connsiteX13451" fmla="*/ 3194373 w 12192000"/>
              <a:gd name="connsiteY13451" fmla="*/ 384547 h 6858079"/>
              <a:gd name="connsiteX13452" fmla="*/ 3189834 w 12192000"/>
              <a:gd name="connsiteY13452" fmla="*/ 389671 h 6858079"/>
              <a:gd name="connsiteX13453" fmla="*/ 3186941 w 12192000"/>
              <a:gd name="connsiteY13453" fmla="*/ 392595 h 6858079"/>
              <a:gd name="connsiteX13454" fmla="*/ 3199104 w 12192000"/>
              <a:gd name="connsiteY13454" fmla="*/ 401362 h 6858079"/>
              <a:gd name="connsiteX13455" fmla="*/ 3206489 w 12192000"/>
              <a:gd name="connsiteY13455" fmla="*/ 392510 h 6858079"/>
              <a:gd name="connsiteX13456" fmla="*/ 3194193 w 12192000"/>
              <a:gd name="connsiteY13456" fmla="*/ 384236 h 6858079"/>
              <a:gd name="connsiteX13457" fmla="*/ 3798696 w 12192000"/>
              <a:gd name="connsiteY13457" fmla="*/ 378761 h 6858079"/>
              <a:gd name="connsiteX13458" fmla="*/ 3802019 w 12192000"/>
              <a:gd name="connsiteY13458" fmla="*/ 379827 h 6858079"/>
              <a:gd name="connsiteX13459" fmla="*/ 3785776 w 12192000"/>
              <a:gd name="connsiteY13459" fmla="*/ 405418 h 6858079"/>
              <a:gd name="connsiteX13460" fmla="*/ 3782823 w 12192000"/>
              <a:gd name="connsiteY13460" fmla="*/ 402930 h 6858079"/>
              <a:gd name="connsiteX13461" fmla="*/ 3798696 w 12192000"/>
              <a:gd name="connsiteY13461" fmla="*/ 378761 h 6858079"/>
              <a:gd name="connsiteX13462" fmla="*/ 3807771 w 12192000"/>
              <a:gd name="connsiteY13462" fmla="*/ 378449 h 6858079"/>
              <a:gd name="connsiteX13463" fmla="*/ 3809606 w 12192000"/>
              <a:gd name="connsiteY13463" fmla="*/ 379188 h 6858079"/>
              <a:gd name="connsiteX13464" fmla="*/ 3796395 w 12192000"/>
              <a:gd name="connsiteY13464" fmla="*/ 406553 h 6858079"/>
              <a:gd name="connsiteX13465" fmla="*/ 3793093 w 12192000"/>
              <a:gd name="connsiteY13465" fmla="*/ 404334 h 6858079"/>
              <a:gd name="connsiteX13466" fmla="*/ 3807771 w 12192000"/>
              <a:gd name="connsiteY13466" fmla="*/ 378449 h 6858079"/>
              <a:gd name="connsiteX13467" fmla="*/ 3786901 w 12192000"/>
              <a:gd name="connsiteY13467" fmla="*/ 377950 h 6858079"/>
              <a:gd name="connsiteX13468" fmla="*/ 3790535 w 12192000"/>
              <a:gd name="connsiteY13468" fmla="*/ 379051 h 6858079"/>
              <a:gd name="connsiteX13469" fmla="*/ 3781449 w 12192000"/>
              <a:gd name="connsiteY13469" fmla="*/ 395564 h 6858079"/>
              <a:gd name="connsiteX13470" fmla="*/ 3769455 w 12192000"/>
              <a:gd name="connsiteY13470" fmla="*/ 408040 h 6858079"/>
              <a:gd name="connsiteX13471" fmla="*/ 3767273 w 12192000"/>
              <a:gd name="connsiteY13471" fmla="*/ 405472 h 6858079"/>
              <a:gd name="connsiteX13472" fmla="*/ 3777088 w 12192000"/>
              <a:gd name="connsiteY13472" fmla="*/ 394096 h 6858079"/>
              <a:gd name="connsiteX13473" fmla="*/ 3786901 w 12192000"/>
              <a:gd name="connsiteY13473" fmla="*/ 377950 h 6858079"/>
              <a:gd name="connsiteX13474" fmla="*/ 3817067 w 12192000"/>
              <a:gd name="connsiteY13474" fmla="*/ 377537 h 6858079"/>
              <a:gd name="connsiteX13475" fmla="*/ 3819893 w 12192000"/>
              <a:gd name="connsiteY13475" fmla="*/ 378252 h 6858079"/>
              <a:gd name="connsiteX13476" fmla="*/ 3808233 w 12192000"/>
              <a:gd name="connsiteY13476" fmla="*/ 402581 h 6858079"/>
              <a:gd name="connsiteX13477" fmla="*/ 3805052 w 12192000"/>
              <a:gd name="connsiteY13477" fmla="*/ 401150 h 6858079"/>
              <a:gd name="connsiteX13478" fmla="*/ 3817067 w 12192000"/>
              <a:gd name="connsiteY13478" fmla="*/ 377537 h 6858079"/>
              <a:gd name="connsiteX13479" fmla="*/ 9671945 w 12192000"/>
              <a:gd name="connsiteY13479" fmla="*/ 377481 h 6858079"/>
              <a:gd name="connsiteX13480" fmla="*/ 9717376 w 12192000"/>
              <a:gd name="connsiteY13480" fmla="*/ 415435 h 6858079"/>
              <a:gd name="connsiteX13481" fmla="*/ 9714832 w 12192000"/>
              <a:gd name="connsiteY13481" fmla="*/ 419450 h 6858079"/>
              <a:gd name="connsiteX13482" fmla="*/ 9702839 w 12192000"/>
              <a:gd name="connsiteY13482" fmla="*/ 408502 h 6858079"/>
              <a:gd name="connsiteX13483" fmla="*/ 9693026 w 12192000"/>
              <a:gd name="connsiteY13483" fmla="*/ 400837 h 6858079"/>
              <a:gd name="connsiteX13484" fmla="*/ 9670492 w 12192000"/>
              <a:gd name="connsiteY13484" fmla="*/ 379306 h 6858079"/>
              <a:gd name="connsiteX13485" fmla="*/ 9671945 w 12192000"/>
              <a:gd name="connsiteY13485" fmla="*/ 377481 h 6858079"/>
              <a:gd name="connsiteX13486" fmla="*/ 3828613 w 12192000"/>
              <a:gd name="connsiteY13486" fmla="*/ 377230 h 6858079"/>
              <a:gd name="connsiteX13487" fmla="*/ 3830687 w 12192000"/>
              <a:gd name="connsiteY13487" fmla="*/ 377970 h 6858079"/>
              <a:gd name="connsiteX13488" fmla="*/ 3825156 w 12192000"/>
              <a:gd name="connsiteY13488" fmla="*/ 390560 h 6858079"/>
              <a:gd name="connsiteX13489" fmla="*/ 3818934 w 12192000"/>
              <a:gd name="connsiteY13489" fmla="*/ 401299 h 6858079"/>
              <a:gd name="connsiteX13490" fmla="*/ 3815822 w 12192000"/>
              <a:gd name="connsiteY13490" fmla="*/ 400188 h 6858079"/>
              <a:gd name="connsiteX13491" fmla="*/ 3821700 w 12192000"/>
              <a:gd name="connsiteY13491" fmla="*/ 389820 h 6858079"/>
              <a:gd name="connsiteX13492" fmla="*/ 3828613 w 12192000"/>
              <a:gd name="connsiteY13492" fmla="*/ 377230 h 6858079"/>
              <a:gd name="connsiteX13493" fmla="*/ 3841094 w 12192000"/>
              <a:gd name="connsiteY13493" fmla="*/ 375086 h 6858079"/>
              <a:gd name="connsiteX13494" fmla="*/ 3844629 w 12192000"/>
              <a:gd name="connsiteY13494" fmla="*/ 376165 h 6858079"/>
              <a:gd name="connsiteX13495" fmla="*/ 3835441 w 12192000"/>
              <a:gd name="connsiteY13495" fmla="*/ 399543 h 6858079"/>
              <a:gd name="connsiteX13496" fmla="*/ 3831201 w 12192000"/>
              <a:gd name="connsiteY13496" fmla="*/ 396666 h 6858079"/>
              <a:gd name="connsiteX13497" fmla="*/ 3841094 w 12192000"/>
              <a:gd name="connsiteY13497" fmla="*/ 375086 h 6858079"/>
              <a:gd name="connsiteX13498" fmla="*/ 3851580 w 12192000"/>
              <a:gd name="connsiteY13498" fmla="*/ 375081 h 6858079"/>
              <a:gd name="connsiteX13499" fmla="*/ 3856072 w 12192000"/>
              <a:gd name="connsiteY13499" fmla="*/ 376518 h 6858079"/>
              <a:gd name="connsiteX13500" fmla="*/ 3853079 w 12192000"/>
              <a:gd name="connsiteY13500" fmla="*/ 385135 h 6858079"/>
              <a:gd name="connsiteX13501" fmla="*/ 3848215 w 12192000"/>
              <a:gd name="connsiteY13501" fmla="*/ 393393 h 6858079"/>
              <a:gd name="connsiteX13502" fmla="*/ 3844472 w 12192000"/>
              <a:gd name="connsiteY13502" fmla="*/ 391598 h 6858079"/>
              <a:gd name="connsiteX13503" fmla="*/ 3848215 w 12192000"/>
              <a:gd name="connsiteY13503" fmla="*/ 383699 h 6858079"/>
              <a:gd name="connsiteX13504" fmla="*/ 3851580 w 12192000"/>
              <a:gd name="connsiteY13504" fmla="*/ 375081 h 6858079"/>
              <a:gd name="connsiteX13505" fmla="*/ 9653697 w 12192000"/>
              <a:gd name="connsiteY13505" fmla="*/ 374658 h 6858079"/>
              <a:gd name="connsiteX13506" fmla="*/ 9682640 w 12192000"/>
              <a:gd name="connsiteY13506" fmla="*/ 397003 h 6858079"/>
              <a:gd name="connsiteX13507" fmla="*/ 9713370 w 12192000"/>
              <a:gd name="connsiteY13507" fmla="*/ 422953 h 6858079"/>
              <a:gd name="connsiteX13508" fmla="*/ 9710511 w 12192000"/>
              <a:gd name="connsiteY13508" fmla="*/ 425837 h 6858079"/>
              <a:gd name="connsiteX13509" fmla="*/ 9682997 w 12192000"/>
              <a:gd name="connsiteY13509" fmla="*/ 402410 h 6858079"/>
              <a:gd name="connsiteX13510" fmla="*/ 9652981 w 12192000"/>
              <a:gd name="connsiteY13510" fmla="*/ 376460 h 6858079"/>
              <a:gd name="connsiteX13511" fmla="*/ 9653697 w 12192000"/>
              <a:gd name="connsiteY13511" fmla="*/ 374658 h 6858079"/>
              <a:gd name="connsiteX13512" fmla="*/ 11344259 w 12192000"/>
              <a:gd name="connsiteY13512" fmla="*/ 373896 h 6858079"/>
              <a:gd name="connsiteX13513" fmla="*/ 11345698 w 12192000"/>
              <a:gd name="connsiteY13513" fmla="*/ 552428 h 6858079"/>
              <a:gd name="connsiteX13514" fmla="*/ 11340661 w 12192000"/>
              <a:gd name="connsiteY13514" fmla="*/ 550264 h 6858079"/>
              <a:gd name="connsiteX13515" fmla="*/ 11350322 w 12192000"/>
              <a:gd name="connsiteY13515" fmla="*/ 514137 h 6858079"/>
              <a:gd name="connsiteX13516" fmla="*/ 11351738 w 12192000"/>
              <a:gd name="connsiteY13516" fmla="*/ 511135 h 6858079"/>
              <a:gd name="connsiteX13517" fmla="*/ 11352103 w 12192000"/>
              <a:gd name="connsiteY13517" fmla="*/ 507479 h 6858079"/>
              <a:gd name="connsiteX13518" fmla="*/ 11364183 w 12192000"/>
              <a:gd name="connsiteY13518" fmla="*/ 462305 h 6858079"/>
              <a:gd name="connsiteX13519" fmla="*/ 11342100 w 12192000"/>
              <a:gd name="connsiteY13519" fmla="*/ 375699 h 6858079"/>
              <a:gd name="connsiteX13520" fmla="*/ 11344259 w 12192000"/>
              <a:gd name="connsiteY13520" fmla="*/ 373896 h 6858079"/>
              <a:gd name="connsiteX13521" fmla="*/ 3862409 w 12192000"/>
              <a:gd name="connsiteY13521" fmla="*/ 372922 h 6858079"/>
              <a:gd name="connsiteX13522" fmla="*/ 3862747 w 12192000"/>
              <a:gd name="connsiteY13522" fmla="*/ 372922 h 6858079"/>
              <a:gd name="connsiteX13523" fmla="*/ 3862071 w 12192000"/>
              <a:gd name="connsiteY13523" fmla="*/ 382109 h 6858079"/>
              <a:gd name="connsiteX13524" fmla="*/ 3857687 w 12192000"/>
              <a:gd name="connsiteY13524" fmla="*/ 392356 h 6858079"/>
              <a:gd name="connsiteX13525" fmla="*/ 3854314 w 12192000"/>
              <a:gd name="connsiteY13525" fmla="*/ 390943 h 6858079"/>
              <a:gd name="connsiteX13526" fmla="*/ 3858699 w 12192000"/>
              <a:gd name="connsiteY13526" fmla="*/ 382109 h 6858079"/>
              <a:gd name="connsiteX13527" fmla="*/ 3862409 w 12192000"/>
              <a:gd name="connsiteY13527" fmla="*/ 372922 h 6858079"/>
              <a:gd name="connsiteX13528" fmla="*/ 11076833 w 12192000"/>
              <a:gd name="connsiteY13528" fmla="*/ 372587 h 6858079"/>
              <a:gd name="connsiteX13529" fmla="*/ 11101689 w 12192000"/>
              <a:gd name="connsiteY13529" fmla="*/ 374631 h 6858079"/>
              <a:gd name="connsiteX13530" fmla="*/ 11100958 w 12192000"/>
              <a:gd name="connsiteY13530" fmla="*/ 379742 h 6858079"/>
              <a:gd name="connsiteX13531" fmla="*/ 11088530 w 12192000"/>
              <a:gd name="connsiteY13531" fmla="*/ 379060 h 6858079"/>
              <a:gd name="connsiteX13532" fmla="*/ 11076833 w 12192000"/>
              <a:gd name="connsiteY13532" fmla="*/ 378719 h 6858079"/>
              <a:gd name="connsiteX13533" fmla="*/ 11076833 w 12192000"/>
              <a:gd name="connsiteY13533" fmla="*/ 372587 h 6858079"/>
              <a:gd name="connsiteX13534" fmla="*/ 3873707 w 12192000"/>
              <a:gd name="connsiteY13534" fmla="*/ 372215 h 6858079"/>
              <a:gd name="connsiteX13535" fmla="*/ 3878313 w 12192000"/>
              <a:gd name="connsiteY13535" fmla="*/ 372215 h 6858079"/>
              <a:gd name="connsiteX13536" fmla="*/ 3874091 w 12192000"/>
              <a:gd name="connsiteY13536" fmla="*/ 384935 h 6858079"/>
              <a:gd name="connsiteX13537" fmla="*/ 3869101 w 12192000"/>
              <a:gd name="connsiteY13537" fmla="*/ 383522 h 6858079"/>
              <a:gd name="connsiteX13538" fmla="*/ 3873707 w 12192000"/>
              <a:gd name="connsiteY13538" fmla="*/ 372215 h 6858079"/>
              <a:gd name="connsiteX13539" fmla="*/ 9802580 w 12192000"/>
              <a:gd name="connsiteY13539" fmla="*/ 369234 h 6858079"/>
              <a:gd name="connsiteX13540" fmla="*/ 9801482 w 12192000"/>
              <a:gd name="connsiteY13540" fmla="*/ 372470 h 6858079"/>
              <a:gd name="connsiteX13541" fmla="*/ 9755725 w 12192000"/>
              <a:gd name="connsiteY13541" fmla="*/ 432158 h 6858079"/>
              <a:gd name="connsiteX13542" fmla="*/ 9754260 w 12192000"/>
              <a:gd name="connsiteY13542" fmla="*/ 432158 h 6858079"/>
              <a:gd name="connsiteX13543" fmla="*/ 9802580 w 12192000"/>
              <a:gd name="connsiteY13543" fmla="*/ 369234 h 6858079"/>
              <a:gd name="connsiteX13544" fmla="*/ 3886063 w 12192000"/>
              <a:gd name="connsiteY13544" fmla="*/ 369099 h 6858079"/>
              <a:gd name="connsiteX13545" fmla="*/ 3889866 w 12192000"/>
              <a:gd name="connsiteY13545" fmla="*/ 369099 h 6858079"/>
              <a:gd name="connsiteX13546" fmla="*/ 3888137 w 12192000"/>
              <a:gd name="connsiteY13546" fmla="*/ 376326 h 6858079"/>
              <a:gd name="connsiteX13547" fmla="*/ 3885372 w 12192000"/>
              <a:gd name="connsiteY13547" fmla="*/ 381387 h 6858079"/>
              <a:gd name="connsiteX13548" fmla="*/ 3883298 w 12192000"/>
              <a:gd name="connsiteY13548" fmla="*/ 380663 h 6858079"/>
              <a:gd name="connsiteX13549" fmla="*/ 3884335 w 12192000"/>
              <a:gd name="connsiteY13549" fmla="*/ 375242 h 6858079"/>
              <a:gd name="connsiteX13550" fmla="*/ 3886063 w 12192000"/>
              <a:gd name="connsiteY13550" fmla="*/ 369099 h 6858079"/>
              <a:gd name="connsiteX13551" fmla="*/ 11641936 w 12192000"/>
              <a:gd name="connsiteY13551" fmla="*/ 368717 h 6858079"/>
              <a:gd name="connsiteX13552" fmla="*/ 11682740 w 12192000"/>
              <a:gd name="connsiteY13552" fmla="*/ 368800 h 6858079"/>
              <a:gd name="connsiteX13553" fmla="*/ 11682740 w 12192000"/>
              <a:gd name="connsiteY13553" fmla="*/ 370474 h 6858079"/>
              <a:gd name="connsiteX13554" fmla="*/ 11600860 w 12192000"/>
              <a:gd name="connsiteY13554" fmla="*/ 372818 h 6858079"/>
              <a:gd name="connsiteX13555" fmla="*/ 11600860 w 12192000"/>
              <a:gd name="connsiteY13555" fmla="*/ 370139 h 6858079"/>
              <a:gd name="connsiteX13556" fmla="*/ 11641936 w 12192000"/>
              <a:gd name="connsiteY13556" fmla="*/ 368717 h 6858079"/>
              <a:gd name="connsiteX13557" fmla="*/ 10906794 w 12192000"/>
              <a:gd name="connsiteY13557" fmla="*/ 366452 h 6858079"/>
              <a:gd name="connsiteX13558" fmla="*/ 10909386 w 12192000"/>
              <a:gd name="connsiteY13558" fmla="*/ 390562 h 6858079"/>
              <a:gd name="connsiteX13559" fmla="*/ 10907163 w 12192000"/>
              <a:gd name="connsiteY13559" fmla="*/ 434461 h 6858079"/>
              <a:gd name="connsiteX13560" fmla="*/ 10923086 w 12192000"/>
              <a:gd name="connsiteY13560" fmla="*/ 644243 h 6858079"/>
              <a:gd name="connsiteX13561" fmla="*/ 10915680 w 12192000"/>
              <a:gd name="connsiteY13561" fmla="*/ 646042 h 6858079"/>
              <a:gd name="connsiteX13562" fmla="*/ 10899017 w 12192000"/>
              <a:gd name="connsiteY13562" fmla="*/ 466846 h 6858079"/>
              <a:gd name="connsiteX13563" fmla="*/ 10903091 w 12192000"/>
              <a:gd name="connsiteY13563" fmla="*/ 408553 h 6858079"/>
              <a:gd name="connsiteX13564" fmla="*/ 10906052 w 12192000"/>
              <a:gd name="connsiteY13564" fmla="*/ 367173 h 6858079"/>
              <a:gd name="connsiteX13565" fmla="*/ 10906794 w 12192000"/>
              <a:gd name="connsiteY13565" fmla="*/ 366452 h 6858079"/>
              <a:gd name="connsiteX13566" fmla="*/ 9615443 w 12192000"/>
              <a:gd name="connsiteY13566" fmla="*/ 365596 h 6858079"/>
              <a:gd name="connsiteX13567" fmla="*/ 9614362 w 12192000"/>
              <a:gd name="connsiteY13567" fmla="*/ 367396 h 6858079"/>
              <a:gd name="connsiteX13568" fmla="*/ 9552068 w 12192000"/>
              <a:gd name="connsiteY13568" fmla="*/ 444440 h 6858079"/>
              <a:gd name="connsiteX13569" fmla="*/ 9490494 w 12192000"/>
              <a:gd name="connsiteY13569" fmla="*/ 518604 h 6858079"/>
              <a:gd name="connsiteX13570" fmla="*/ 9430360 w 12192000"/>
              <a:gd name="connsiteY13570" fmla="*/ 594569 h 6858079"/>
              <a:gd name="connsiteX13571" fmla="*/ 9375267 w 12192000"/>
              <a:gd name="connsiteY13571" fmla="*/ 673413 h 6858079"/>
              <a:gd name="connsiteX13572" fmla="*/ 9366265 w 12192000"/>
              <a:gd name="connsiteY13572" fmla="*/ 677374 h 6858079"/>
              <a:gd name="connsiteX13573" fmla="*/ 9315133 w 12192000"/>
              <a:gd name="connsiteY13573" fmla="*/ 621210 h 6858079"/>
              <a:gd name="connsiteX13574" fmla="*/ 9273723 w 12192000"/>
              <a:gd name="connsiteY13574" fmla="*/ 569727 h 6858079"/>
              <a:gd name="connsiteX13575" fmla="*/ 9231953 w 12192000"/>
              <a:gd name="connsiteY13575" fmla="*/ 601049 h 6858079"/>
              <a:gd name="connsiteX13576" fmla="*/ 9192345 w 12192000"/>
              <a:gd name="connsiteY13576" fmla="*/ 634171 h 6858079"/>
              <a:gd name="connsiteX13577" fmla="*/ 9368785 w 12192000"/>
              <a:gd name="connsiteY13577" fmla="*/ 786100 h 6858079"/>
              <a:gd name="connsiteX13578" fmla="*/ 9370226 w 12192000"/>
              <a:gd name="connsiteY13578" fmla="*/ 787900 h 6858079"/>
              <a:gd name="connsiteX13579" fmla="*/ 9390390 w 12192000"/>
              <a:gd name="connsiteY13579" fmla="*/ 764139 h 6858079"/>
              <a:gd name="connsiteX13580" fmla="*/ 9414516 w 12192000"/>
              <a:gd name="connsiteY13580" fmla="*/ 733897 h 6858079"/>
              <a:gd name="connsiteX13581" fmla="*/ 9451965 w 12192000"/>
              <a:gd name="connsiteY13581" fmla="*/ 691774 h 6858079"/>
              <a:gd name="connsiteX13582" fmla="*/ 9496975 w 12192000"/>
              <a:gd name="connsiteY13582" fmla="*/ 637412 h 6858079"/>
              <a:gd name="connsiteX13583" fmla="*/ 9688900 w 12192000"/>
              <a:gd name="connsiteY13583" fmla="*/ 426439 h 6858079"/>
              <a:gd name="connsiteX13584" fmla="*/ 9615443 w 12192000"/>
              <a:gd name="connsiteY13584" fmla="*/ 365596 h 6858079"/>
              <a:gd name="connsiteX13585" fmla="*/ 12192000 w 12192000"/>
              <a:gd name="connsiteY13585" fmla="*/ 364249 h 6858079"/>
              <a:gd name="connsiteX13586" fmla="*/ 12192000 w 12192000"/>
              <a:gd name="connsiteY13586" fmla="*/ 376608 h 6858079"/>
              <a:gd name="connsiteX13587" fmla="*/ 12177723 w 12192000"/>
              <a:gd name="connsiteY13587" fmla="*/ 382352 h 6858079"/>
              <a:gd name="connsiteX13588" fmla="*/ 12114551 w 12192000"/>
              <a:gd name="connsiteY13588" fmla="*/ 467197 h 6858079"/>
              <a:gd name="connsiteX13589" fmla="*/ 12108011 w 12192000"/>
              <a:gd name="connsiteY13589" fmla="*/ 466327 h 6858079"/>
              <a:gd name="connsiteX13590" fmla="*/ 12171401 w 12192000"/>
              <a:gd name="connsiteY13590" fmla="*/ 373052 h 6858079"/>
              <a:gd name="connsiteX13591" fmla="*/ 3897227 w 12192000"/>
              <a:gd name="connsiteY13591" fmla="*/ 364088 h 6858079"/>
              <a:gd name="connsiteX13592" fmla="*/ 3900968 w 12192000"/>
              <a:gd name="connsiteY13592" fmla="*/ 364088 h 6858079"/>
              <a:gd name="connsiteX13593" fmla="*/ 3900220 w 12192000"/>
              <a:gd name="connsiteY13593" fmla="*/ 370525 h 6858079"/>
              <a:gd name="connsiteX13594" fmla="*/ 3899098 w 12192000"/>
              <a:gd name="connsiteY13594" fmla="*/ 375824 h 6858079"/>
              <a:gd name="connsiteX13595" fmla="*/ 3895356 w 12192000"/>
              <a:gd name="connsiteY13595" fmla="*/ 375067 h 6858079"/>
              <a:gd name="connsiteX13596" fmla="*/ 3896477 w 12192000"/>
              <a:gd name="connsiteY13596" fmla="*/ 369389 h 6858079"/>
              <a:gd name="connsiteX13597" fmla="*/ 3897227 w 12192000"/>
              <a:gd name="connsiteY13597" fmla="*/ 364088 h 6858079"/>
              <a:gd name="connsiteX13598" fmla="*/ 4162274 w 12192000"/>
              <a:gd name="connsiteY13598" fmla="*/ 363384 h 6858079"/>
              <a:gd name="connsiteX13599" fmla="*/ 4162632 w 12192000"/>
              <a:gd name="connsiteY13599" fmla="*/ 364096 h 6858079"/>
              <a:gd name="connsiteX13600" fmla="*/ 4130382 w 12192000"/>
              <a:gd name="connsiteY13600" fmla="*/ 373713 h 6858079"/>
              <a:gd name="connsiteX13601" fmla="*/ 4091682 w 12192000"/>
              <a:gd name="connsiteY13601" fmla="*/ 377631 h 6858079"/>
              <a:gd name="connsiteX13602" fmla="*/ 4093115 w 12192000"/>
              <a:gd name="connsiteY13602" fmla="*/ 391879 h 6858079"/>
              <a:gd name="connsiteX13603" fmla="*/ 4097057 w 12192000"/>
              <a:gd name="connsiteY13603" fmla="*/ 406126 h 6858079"/>
              <a:gd name="connsiteX13604" fmla="*/ 4095624 w 12192000"/>
              <a:gd name="connsiteY13604" fmla="*/ 406126 h 6858079"/>
              <a:gd name="connsiteX13605" fmla="*/ 4088456 w 12192000"/>
              <a:gd name="connsiteY13605" fmla="*/ 390810 h 6858079"/>
              <a:gd name="connsiteX13606" fmla="*/ 4087382 w 12192000"/>
              <a:gd name="connsiteY13606" fmla="*/ 375138 h 6858079"/>
              <a:gd name="connsiteX13607" fmla="*/ 4090966 w 12192000"/>
              <a:gd name="connsiteY13607" fmla="*/ 373713 h 6858079"/>
              <a:gd name="connsiteX13608" fmla="*/ 4129664 w 12192000"/>
              <a:gd name="connsiteY13608" fmla="*/ 370508 h 6858079"/>
              <a:gd name="connsiteX13609" fmla="*/ 4162274 w 12192000"/>
              <a:gd name="connsiteY13609" fmla="*/ 363384 h 6858079"/>
              <a:gd name="connsiteX13610" fmla="*/ 11596095 w 12192000"/>
              <a:gd name="connsiteY13610" fmla="*/ 363214 h 6858079"/>
              <a:gd name="connsiteX13611" fmla="*/ 11645093 w 12192000"/>
              <a:gd name="connsiteY13611" fmla="*/ 364009 h 6858079"/>
              <a:gd name="connsiteX13612" fmla="*/ 11692277 w 12192000"/>
              <a:gd name="connsiteY13612" fmla="*/ 363214 h 6858079"/>
              <a:gd name="connsiteX13613" fmla="*/ 11692277 w 12192000"/>
              <a:gd name="connsiteY13613" fmla="*/ 365201 h 6858079"/>
              <a:gd name="connsiteX13614" fmla="*/ 11596095 w 12192000"/>
              <a:gd name="connsiteY13614" fmla="*/ 367586 h 6858079"/>
              <a:gd name="connsiteX13615" fmla="*/ 11596095 w 12192000"/>
              <a:gd name="connsiteY13615" fmla="*/ 363214 h 6858079"/>
              <a:gd name="connsiteX13616" fmla="*/ 9799782 w 12192000"/>
              <a:gd name="connsiteY13616" fmla="*/ 362655 h 6858079"/>
              <a:gd name="connsiteX13617" fmla="*/ 9798692 w 12192000"/>
              <a:gd name="connsiteY13617" fmla="*/ 365583 h 6858079"/>
              <a:gd name="connsiteX13618" fmla="*/ 9767071 w 12192000"/>
              <a:gd name="connsiteY13618" fmla="*/ 379128 h 6858079"/>
              <a:gd name="connsiteX13619" fmla="*/ 9752897 w 12192000"/>
              <a:gd name="connsiteY13619" fmla="*/ 409511 h 6858079"/>
              <a:gd name="connsiteX13620" fmla="*/ 9751080 w 12192000"/>
              <a:gd name="connsiteY13620" fmla="*/ 409511 h 6858079"/>
              <a:gd name="connsiteX13621" fmla="*/ 9768525 w 12192000"/>
              <a:gd name="connsiteY13621" fmla="*/ 373637 h 6858079"/>
              <a:gd name="connsiteX13622" fmla="*/ 9799782 w 12192000"/>
              <a:gd name="connsiteY13622" fmla="*/ 362655 h 6858079"/>
              <a:gd name="connsiteX13623" fmla="*/ 3973433 w 12192000"/>
              <a:gd name="connsiteY13623" fmla="*/ 362378 h 6858079"/>
              <a:gd name="connsiteX13624" fmla="*/ 3977073 w 12192000"/>
              <a:gd name="connsiteY13624" fmla="*/ 364545 h 6858079"/>
              <a:gd name="connsiteX13625" fmla="*/ 3943593 w 12192000"/>
              <a:gd name="connsiteY13625" fmla="*/ 398154 h 6858079"/>
              <a:gd name="connsiteX13626" fmla="*/ 3907203 w 12192000"/>
              <a:gd name="connsiteY13626" fmla="*/ 423089 h 6858079"/>
              <a:gd name="connsiteX13627" fmla="*/ 3906838 w 12192000"/>
              <a:gd name="connsiteY13627" fmla="*/ 421644 h 6858079"/>
              <a:gd name="connsiteX13628" fmla="*/ 3945050 w 12192000"/>
              <a:gd name="connsiteY13628" fmla="*/ 391649 h 6858079"/>
              <a:gd name="connsiteX13629" fmla="*/ 3973433 w 12192000"/>
              <a:gd name="connsiteY13629" fmla="*/ 362378 h 6858079"/>
              <a:gd name="connsiteX13630" fmla="*/ 3167651 w 12192000"/>
              <a:gd name="connsiteY13630" fmla="*/ 362160 h 6858079"/>
              <a:gd name="connsiteX13631" fmla="*/ 3159989 w 12192000"/>
              <a:gd name="connsiteY13631" fmla="*/ 369092 h 6858079"/>
              <a:gd name="connsiteX13632" fmla="*/ 3168884 w 12192000"/>
              <a:gd name="connsiteY13632" fmla="*/ 377255 h 6858079"/>
              <a:gd name="connsiteX13633" fmla="*/ 3172092 w 12192000"/>
              <a:gd name="connsiteY13633" fmla="*/ 374150 h 6858079"/>
              <a:gd name="connsiteX13634" fmla="*/ 3176186 w 12192000"/>
              <a:gd name="connsiteY13634" fmla="*/ 369699 h 6858079"/>
              <a:gd name="connsiteX13635" fmla="*/ 3167651 w 12192000"/>
              <a:gd name="connsiteY13635" fmla="*/ 362160 h 6858079"/>
              <a:gd name="connsiteX13636" fmla="*/ 3907702 w 12192000"/>
              <a:gd name="connsiteY13636" fmla="*/ 359712 h 6858079"/>
              <a:gd name="connsiteX13637" fmla="*/ 3910484 w 12192000"/>
              <a:gd name="connsiteY13637" fmla="*/ 359712 h 6858079"/>
              <a:gd name="connsiteX13638" fmla="*/ 3910484 w 12192000"/>
              <a:gd name="connsiteY13638" fmla="*/ 364073 h 6858079"/>
              <a:gd name="connsiteX13639" fmla="*/ 3909291 w 12192000"/>
              <a:gd name="connsiteY13639" fmla="*/ 369525 h 6858079"/>
              <a:gd name="connsiteX13640" fmla="*/ 3905318 w 12192000"/>
              <a:gd name="connsiteY13640" fmla="*/ 369162 h 6858079"/>
              <a:gd name="connsiteX13641" fmla="*/ 3906510 w 12192000"/>
              <a:gd name="connsiteY13641" fmla="*/ 363346 h 6858079"/>
              <a:gd name="connsiteX13642" fmla="*/ 3907702 w 12192000"/>
              <a:gd name="connsiteY13642" fmla="*/ 359712 h 6858079"/>
              <a:gd name="connsiteX13643" fmla="*/ 9611482 w 12192000"/>
              <a:gd name="connsiteY13643" fmla="*/ 358395 h 6858079"/>
              <a:gd name="connsiteX13644" fmla="*/ 9613283 w 12192000"/>
              <a:gd name="connsiteY13644" fmla="*/ 358395 h 6858079"/>
              <a:gd name="connsiteX13645" fmla="*/ 9700782 w 12192000"/>
              <a:gd name="connsiteY13645" fmla="*/ 423199 h 6858079"/>
              <a:gd name="connsiteX13646" fmla="*/ 9699702 w 12192000"/>
              <a:gd name="connsiteY13646" fmla="*/ 431120 h 6858079"/>
              <a:gd name="connsiteX13647" fmla="*/ 9501296 w 12192000"/>
              <a:gd name="connsiteY13647" fmla="*/ 648212 h 6858079"/>
              <a:gd name="connsiteX13648" fmla="*/ 9451965 w 12192000"/>
              <a:gd name="connsiteY13648" fmla="*/ 705815 h 6858079"/>
              <a:gd name="connsiteX13649" fmla="*/ 9416317 w 12192000"/>
              <a:gd name="connsiteY13649" fmla="*/ 744697 h 6858079"/>
              <a:gd name="connsiteX13650" fmla="*/ 9388230 w 12192000"/>
              <a:gd name="connsiteY13650" fmla="*/ 777819 h 6858079"/>
              <a:gd name="connsiteX13651" fmla="*/ 9368785 w 12192000"/>
              <a:gd name="connsiteY13651" fmla="*/ 794740 h 6858079"/>
              <a:gd name="connsiteX13652" fmla="*/ 9368425 w 12192000"/>
              <a:gd name="connsiteY13652" fmla="*/ 794740 h 6858079"/>
              <a:gd name="connsiteX13653" fmla="*/ 9361584 w 12192000"/>
              <a:gd name="connsiteY13653" fmla="*/ 794380 h 6858079"/>
              <a:gd name="connsiteX13654" fmla="*/ 9264361 w 12192000"/>
              <a:gd name="connsiteY13654" fmla="*/ 713736 h 6858079"/>
              <a:gd name="connsiteX13655" fmla="*/ 9185503 w 12192000"/>
              <a:gd name="connsiteY13655" fmla="*/ 634171 h 6858079"/>
              <a:gd name="connsiteX13656" fmla="*/ 9187304 w 12192000"/>
              <a:gd name="connsiteY13656" fmla="*/ 630211 h 6858079"/>
              <a:gd name="connsiteX13657" fmla="*/ 9229433 w 12192000"/>
              <a:gd name="connsiteY13657" fmla="*/ 591689 h 6858079"/>
              <a:gd name="connsiteX13658" fmla="*/ 9270122 w 12192000"/>
              <a:gd name="connsiteY13658" fmla="*/ 561447 h 6858079"/>
              <a:gd name="connsiteX13659" fmla="*/ 9276964 w 12192000"/>
              <a:gd name="connsiteY13659" fmla="*/ 566487 h 6858079"/>
              <a:gd name="connsiteX13660" fmla="*/ 9320534 w 12192000"/>
              <a:gd name="connsiteY13660" fmla="*/ 613290 h 6858079"/>
              <a:gd name="connsiteX13661" fmla="*/ 9371666 w 12192000"/>
              <a:gd name="connsiteY13661" fmla="*/ 668373 h 6858079"/>
              <a:gd name="connsiteX13662" fmla="*/ 9392551 w 12192000"/>
              <a:gd name="connsiteY13662" fmla="*/ 635612 h 6858079"/>
              <a:gd name="connsiteX13663" fmla="*/ 9419197 w 12192000"/>
              <a:gd name="connsiteY13663" fmla="*/ 597089 h 6858079"/>
              <a:gd name="connsiteX13664" fmla="*/ 9481131 w 12192000"/>
              <a:gd name="connsiteY13664" fmla="*/ 516084 h 6858079"/>
              <a:gd name="connsiteX13665" fmla="*/ 9545227 w 12192000"/>
              <a:gd name="connsiteY13665" fmla="*/ 437960 h 6858079"/>
              <a:gd name="connsiteX13666" fmla="*/ 9606801 w 12192000"/>
              <a:gd name="connsiteY13666" fmla="*/ 360196 h 6858079"/>
              <a:gd name="connsiteX13667" fmla="*/ 9611482 w 12192000"/>
              <a:gd name="connsiteY13667" fmla="*/ 358395 h 6858079"/>
              <a:gd name="connsiteX13668" fmla="*/ 3915653 w 12192000"/>
              <a:gd name="connsiteY13668" fmla="*/ 358058 h 6858079"/>
              <a:gd name="connsiteX13669" fmla="*/ 3918126 w 12192000"/>
              <a:gd name="connsiteY13669" fmla="*/ 358755 h 6858079"/>
              <a:gd name="connsiteX13670" fmla="*/ 3916712 w 12192000"/>
              <a:gd name="connsiteY13670" fmla="*/ 362928 h 6858079"/>
              <a:gd name="connsiteX13671" fmla="*/ 3914945 w 12192000"/>
              <a:gd name="connsiteY13671" fmla="*/ 366407 h 6858079"/>
              <a:gd name="connsiteX13672" fmla="*/ 3912826 w 12192000"/>
              <a:gd name="connsiteY13672" fmla="*/ 366060 h 6858079"/>
              <a:gd name="connsiteX13673" fmla="*/ 3913886 w 12192000"/>
              <a:gd name="connsiteY13673" fmla="*/ 362233 h 6858079"/>
              <a:gd name="connsiteX13674" fmla="*/ 3915653 w 12192000"/>
              <a:gd name="connsiteY13674" fmla="*/ 358058 h 6858079"/>
              <a:gd name="connsiteX13675" fmla="*/ 3921452 w 12192000"/>
              <a:gd name="connsiteY13675" fmla="*/ 357258 h 6858079"/>
              <a:gd name="connsiteX13676" fmla="*/ 3924820 w 12192000"/>
              <a:gd name="connsiteY13676" fmla="*/ 357258 h 6858079"/>
              <a:gd name="connsiteX13677" fmla="*/ 3923697 w 12192000"/>
              <a:gd name="connsiteY13677" fmla="*/ 365254 h 6858079"/>
              <a:gd name="connsiteX13678" fmla="*/ 3920704 w 12192000"/>
              <a:gd name="connsiteY13678" fmla="*/ 367071 h 6858079"/>
              <a:gd name="connsiteX13679" fmla="*/ 3919207 w 12192000"/>
              <a:gd name="connsiteY13679" fmla="*/ 364164 h 6858079"/>
              <a:gd name="connsiteX13680" fmla="*/ 3921452 w 12192000"/>
              <a:gd name="connsiteY13680" fmla="*/ 357258 h 6858079"/>
              <a:gd name="connsiteX13681" fmla="*/ 9793089 w 12192000"/>
              <a:gd name="connsiteY13681" fmla="*/ 356041 h 6858079"/>
              <a:gd name="connsiteX13682" fmla="*/ 9793089 w 12192000"/>
              <a:gd name="connsiteY13682" fmla="*/ 359279 h 6858079"/>
              <a:gd name="connsiteX13683" fmla="*/ 9752875 w 12192000"/>
              <a:gd name="connsiteY13683" fmla="*/ 384095 h 6858079"/>
              <a:gd name="connsiteX13684" fmla="*/ 9751080 w 12192000"/>
              <a:gd name="connsiteY13684" fmla="*/ 383376 h 6858079"/>
              <a:gd name="connsiteX13685" fmla="*/ 9793089 w 12192000"/>
              <a:gd name="connsiteY13685" fmla="*/ 356041 h 6858079"/>
              <a:gd name="connsiteX13686" fmla="*/ 11072066 w 12192000"/>
              <a:gd name="connsiteY13686" fmla="*/ 355985 h 6858079"/>
              <a:gd name="connsiteX13687" fmla="*/ 11089993 w 12192000"/>
              <a:gd name="connsiteY13687" fmla="*/ 355985 h 6858079"/>
              <a:gd name="connsiteX13688" fmla="*/ 11106092 w 12192000"/>
              <a:gd name="connsiteY13688" fmla="*/ 356648 h 6858079"/>
              <a:gd name="connsiteX13689" fmla="*/ 11106092 w 12192000"/>
              <a:gd name="connsiteY13689" fmla="*/ 361617 h 6858079"/>
              <a:gd name="connsiteX13690" fmla="*/ 11089628 w 12192000"/>
              <a:gd name="connsiteY13690" fmla="*/ 361947 h 6858079"/>
              <a:gd name="connsiteX13691" fmla="*/ 11072066 w 12192000"/>
              <a:gd name="connsiteY13691" fmla="*/ 362279 h 6858079"/>
              <a:gd name="connsiteX13692" fmla="*/ 11072066 w 12192000"/>
              <a:gd name="connsiteY13692" fmla="*/ 355985 h 6858079"/>
              <a:gd name="connsiteX13693" fmla="*/ 3965932 w 12192000"/>
              <a:gd name="connsiteY13693" fmla="*/ 355627 h 6858079"/>
              <a:gd name="connsiteX13694" fmla="*/ 3968797 w 12192000"/>
              <a:gd name="connsiteY13694" fmla="*/ 358839 h 6858079"/>
              <a:gd name="connsiteX13695" fmla="*/ 3870974 w 12192000"/>
              <a:gd name="connsiteY13695" fmla="*/ 425918 h 6858079"/>
              <a:gd name="connsiteX13696" fmla="*/ 3870257 w 12192000"/>
              <a:gd name="connsiteY13696" fmla="*/ 424491 h 6858079"/>
              <a:gd name="connsiteX13697" fmla="*/ 3922932 w 12192000"/>
              <a:gd name="connsiteY13697" fmla="*/ 395946 h 6858079"/>
              <a:gd name="connsiteX13698" fmla="*/ 3965932 w 12192000"/>
              <a:gd name="connsiteY13698" fmla="*/ 355627 h 6858079"/>
              <a:gd name="connsiteX13699" fmla="*/ 9605165 w 12192000"/>
              <a:gd name="connsiteY13699" fmla="*/ 349079 h 6858079"/>
              <a:gd name="connsiteX13700" fmla="*/ 9608137 w 12192000"/>
              <a:gd name="connsiteY13700" fmla="*/ 349079 h 6858079"/>
              <a:gd name="connsiteX13701" fmla="*/ 9608407 w 12192000"/>
              <a:gd name="connsiteY13701" fmla="*/ 352340 h 6858079"/>
              <a:gd name="connsiteX13702" fmla="*/ 9566630 w 12192000"/>
              <a:gd name="connsiteY13702" fmla="*/ 406333 h 6858079"/>
              <a:gd name="connsiteX13703" fmla="*/ 9549342 w 12192000"/>
              <a:gd name="connsiteY13703" fmla="*/ 428437 h 6858079"/>
              <a:gd name="connsiteX13704" fmla="*/ 9528454 w 12192000"/>
              <a:gd name="connsiteY13704" fmla="*/ 451992 h 6858079"/>
              <a:gd name="connsiteX13705" fmla="*/ 9527013 w 12192000"/>
              <a:gd name="connsiteY13705" fmla="*/ 451266 h 6858079"/>
              <a:gd name="connsiteX13706" fmla="*/ 9543220 w 12192000"/>
              <a:gd name="connsiteY13706" fmla="*/ 429162 h 6858079"/>
              <a:gd name="connsiteX13707" fmla="*/ 9568431 w 12192000"/>
              <a:gd name="connsiteY13707" fmla="*/ 396549 h 6858079"/>
              <a:gd name="connsiteX13708" fmla="*/ 9605165 w 12192000"/>
              <a:gd name="connsiteY13708" fmla="*/ 349079 h 6858079"/>
              <a:gd name="connsiteX13709" fmla="*/ 9598818 w 12192000"/>
              <a:gd name="connsiteY13709" fmla="*/ 345894 h 6858079"/>
              <a:gd name="connsiteX13710" fmla="*/ 9601782 w 12192000"/>
              <a:gd name="connsiteY13710" fmla="*/ 345894 h 6858079"/>
              <a:gd name="connsiteX13711" fmla="*/ 9602051 w 12192000"/>
              <a:gd name="connsiteY13711" fmla="*/ 349149 h 6858079"/>
              <a:gd name="connsiteX13712" fmla="*/ 9585165 w 12192000"/>
              <a:gd name="connsiteY13712" fmla="*/ 369765 h 6858079"/>
              <a:gd name="connsiteX13713" fmla="*/ 9565044 w 12192000"/>
              <a:gd name="connsiteY13713" fmla="*/ 392550 h 6858079"/>
              <a:gd name="connsiteX13714" fmla="*/ 9531630 w 12192000"/>
              <a:gd name="connsiteY13714" fmla="*/ 435226 h 6858079"/>
              <a:gd name="connsiteX13715" fmla="*/ 9530192 w 12192000"/>
              <a:gd name="connsiteY13715" fmla="*/ 433779 h 6858079"/>
              <a:gd name="connsiteX13716" fmla="*/ 9567200 w 12192000"/>
              <a:gd name="connsiteY13716" fmla="*/ 383508 h 6858079"/>
              <a:gd name="connsiteX13717" fmla="*/ 9584805 w 12192000"/>
              <a:gd name="connsiteY13717" fmla="*/ 363254 h 6858079"/>
              <a:gd name="connsiteX13718" fmla="*/ 9598818 w 12192000"/>
              <a:gd name="connsiteY13718" fmla="*/ 345894 h 6858079"/>
              <a:gd name="connsiteX13719" fmla="*/ 763260 w 12192000"/>
              <a:gd name="connsiteY13719" fmla="*/ 343766 h 6858079"/>
              <a:gd name="connsiteX13720" fmla="*/ 797050 w 12192000"/>
              <a:gd name="connsiteY13720" fmla="*/ 345931 h 6858079"/>
              <a:gd name="connsiteX13721" fmla="*/ 796688 w 12192000"/>
              <a:gd name="connsiteY13721" fmla="*/ 357838 h 6858079"/>
              <a:gd name="connsiteX13722" fmla="*/ 799217 w 12192000"/>
              <a:gd name="connsiteY13722" fmla="*/ 496748 h 6858079"/>
              <a:gd name="connsiteX13723" fmla="*/ 798857 w 12192000"/>
              <a:gd name="connsiteY13723" fmla="*/ 643596 h 6858079"/>
              <a:gd name="connsiteX13724" fmla="*/ 798495 w 12192000"/>
              <a:gd name="connsiteY13724" fmla="*/ 644679 h 6858079"/>
              <a:gd name="connsiteX13725" fmla="*/ 794158 w 12192000"/>
              <a:gd name="connsiteY13725" fmla="*/ 655864 h 6858079"/>
              <a:gd name="connsiteX13726" fmla="*/ 752238 w 12192000"/>
              <a:gd name="connsiteY13726" fmla="*/ 656586 h 6858079"/>
              <a:gd name="connsiteX13727" fmla="*/ 728387 w 12192000"/>
              <a:gd name="connsiteY13727" fmla="*/ 652617 h 6858079"/>
              <a:gd name="connsiteX13728" fmla="*/ 729832 w 12192000"/>
              <a:gd name="connsiteY13728" fmla="*/ 646483 h 6858079"/>
              <a:gd name="connsiteX13729" fmla="*/ 730193 w 12192000"/>
              <a:gd name="connsiteY13729" fmla="*/ 484119 h 6858079"/>
              <a:gd name="connsiteX13730" fmla="*/ 729109 w 12192000"/>
              <a:gd name="connsiteY13730" fmla="*/ 353508 h 6858079"/>
              <a:gd name="connsiteX13731" fmla="*/ 729471 w 12192000"/>
              <a:gd name="connsiteY13731" fmla="*/ 345931 h 6858079"/>
              <a:gd name="connsiteX13732" fmla="*/ 763260 w 12192000"/>
              <a:gd name="connsiteY13732" fmla="*/ 343766 h 6858079"/>
              <a:gd name="connsiteX13733" fmla="*/ 503521 w 12192000"/>
              <a:gd name="connsiteY13733" fmla="*/ 343551 h 6858079"/>
              <a:gd name="connsiteX13734" fmla="*/ 562311 w 12192000"/>
              <a:gd name="connsiteY13734" fmla="*/ 345357 h 6858079"/>
              <a:gd name="connsiteX13735" fmla="*/ 633000 w 12192000"/>
              <a:gd name="connsiteY13735" fmla="*/ 363419 h 6858079"/>
              <a:gd name="connsiteX13736" fmla="*/ 712346 w 12192000"/>
              <a:gd name="connsiteY13736" fmla="*/ 482621 h 6858079"/>
              <a:gd name="connsiteX13737" fmla="*/ 652115 w 12192000"/>
              <a:gd name="connsiteY13737" fmla="*/ 625304 h 6858079"/>
              <a:gd name="connsiteX13738" fmla="*/ 476833 w 12192000"/>
              <a:gd name="connsiteY13738" fmla="*/ 653117 h 6858079"/>
              <a:gd name="connsiteX13739" fmla="*/ 471784 w 12192000"/>
              <a:gd name="connsiteY13739" fmla="*/ 643364 h 6858079"/>
              <a:gd name="connsiteX13740" fmla="*/ 471062 w 12192000"/>
              <a:gd name="connsiteY13740" fmla="*/ 516576 h 6858079"/>
              <a:gd name="connsiteX13741" fmla="*/ 472505 w 12192000"/>
              <a:gd name="connsiteY13741" fmla="*/ 353666 h 6858079"/>
              <a:gd name="connsiteX13742" fmla="*/ 477194 w 12192000"/>
              <a:gd name="connsiteY13742" fmla="*/ 345357 h 6858079"/>
              <a:gd name="connsiteX13743" fmla="*/ 503521 w 12192000"/>
              <a:gd name="connsiteY13743" fmla="*/ 343551 h 6858079"/>
              <a:gd name="connsiteX13744" fmla="*/ 240084 w 12192000"/>
              <a:gd name="connsiteY13744" fmla="*/ 343046 h 6858079"/>
              <a:gd name="connsiteX13745" fmla="*/ 245143 w 12192000"/>
              <a:gd name="connsiteY13745" fmla="*/ 352794 h 6858079"/>
              <a:gd name="connsiteX13746" fmla="*/ 245143 w 12192000"/>
              <a:gd name="connsiteY13746" fmla="*/ 412728 h 6858079"/>
              <a:gd name="connsiteX13747" fmla="*/ 244782 w 12192000"/>
              <a:gd name="connsiteY13747" fmla="*/ 494326 h 6858079"/>
              <a:gd name="connsiteX13748" fmla="*/ 242975 w 12192000"/>
              <a:gd name="connsiteY13748" fmla="*/ 643441 h 6858079"/>
              <a:gd name="connsiteX13749" fmla="*/ 241891 w 12192000"/>
              <a:gd name="connsiteY13749" fmla="*/ 655717 h 6858079"/>
              <a:gd name="connsiteX13750" fmla="*/ 203584 w 12192000"/>
              <a:gd name="connsiteY13750" fmla="*/ 654633 h 6858079"/>
              <a:gd name="connsiteX13751" fmla="*/ 182262 w 12192000"/>
              <a:gd name="connsiteY13751" fmla="*/ 653551 h 6858079"/>
              <a:gd name="connsiteX13752" fmla="*/ 173589 w 12192000"/>
              <a:gd name="connsiteY13752" fmla="*/ 648135 h 6858079"/>
              <a:gd name="connsiteX13753" fmla="*/ 174673 w 12192000"/>
              <a:gd name="connsiteY13753" fmla="*/ 571592 h 6858079"/>
              <a:gd name="connsiteX13754" fmla="*/ 179371 w 12192000"/>
              <a:gd name="connsiteY13754" fmla="*/ 519961 h 6858079"/>
              <a:gd name="connsiteX13755" fmla="*/ 156604 w 12192000"/>
              <a:gd name="connsiteY13755" fmla="*/ 572314 h 6858079"/>
              <a:gd name="connsiteX13756" fmla="*/ 129861 w 12192000"/>
              <a:gd name="connsiteY13756" fmla="*/ 648857 h 6858079"/>
              <a:gd name="connsiteX13757" fmla="*/ 125887 w 12192000"/>
              <a:gd name="connsiteY13757" fmla="*/ 652829 h 6858079"/>
              <a:gd name="connsiteX13758" fmla="*/ 121188 w 12192000"/>
              <a:gd name="connsiteY13758" fmla="*/ 654633 h 6858079"/>
              <a:gd name="connsiteX13759" fmla="*/ 76738 w 12192000"/>
              <a:gd name="connsiteY13759" fmla="*/ 654995 h 6858079"/>
              <a:gd name="connsiteX13760" fmla="*/ 49634 w 12192000"/>
              <a:gd name="connsiteY13760" fmla="*/ 649218 h 6858079"/>
              <a:gd name="connsiteX13761" fmla="*/ 50718 w 12192000"/>
              <a:gd name="connsiteY13761" fmla="*/ 645608 h 6858079"/>
              <a:gd name="connsiteX13762" fmla="*/ 16748 w 12192000"/>
              <a:gd name="connsiteY13762" fmla="*/ 568342 h 6858079"/>
              <a:gd name="connsiteX13763" fmla="*/ 124 w 12192000"/>
              <a:gd name="connsiteY13763" fmla="*/ 525016 h 6858079"/>
              <a:gd name="connsiteX13764" fmla="*/ 2292 w 12192000"/>
              <a:gd name="connsiteY13764" fmla="*/ 587840 h 6858079"/>
              <a:gd name="connsiteX13765" fmla="*/ 3376 w 12192000"/>
              <a:gd name="connsiteY13765" fmla="*/ 647052 h 6858079"/>
              <a:gd name="connsiteX13766" fmla="*/ 0 w 12192000"/>
              <a:gd name="connsiteY13766" fmla="*/ 649582 h 6858079"/>
              <a:gd name="connsiteX13767" fmla="*/ 0 w 12192000"/>
              <a:gd name="connsiteY13767" fmla="*/ 343887 h 6858079"/>
              <a:gd name="connsiteX13768" fmla="*/ 3015 w 12192000"/>
              <a:gd name="connsiteY13768" fmla="*/ 344490 h 6858079"/>
              <a:gd name="connsiteX13769" fmla="*/ 16386 w 12192000"/>
              <a:gd name="connsiteY13769" fmla="*/ 379512 h 6858079"/>
              <a:gd name="connsiteX13770" fmla="*/ 43491 w 12192000"/>
              <a:gd name="connsiteY13770" fmla="*/ 445585 h 6858079"/>
              <a:gd name="connsiteX13771" fmla="*/ 87579 w 12192000"/>
              <a:gd name="connsiteY13771" fmla="*/ 548484 h 6858079"/>
              <a:gd name="connsiteX13772" fmla="*/ 129138 w 12192000"/>
              <a:gd name="connsiteY13772" fmla="*/ 443057 h 6858079"/>
              <a:gd name="connsiteX13773" fmla="*/ 169253 w 12192000"/>
              <a:gd name="connsiteY13773" fmla="*/ 353516 h 6858079"/>
              <a:gd name="connsiteX13774" fmla="*/ 170698 w 12192000"/>
              <a:gd name="connsiteY13774" fmla="*/ 346656 h 6858079"/>
              <a:gd name="connsiteX13775" fmla="*/ 240084 w 12192000"/>
              <a:gd name="connsiteY13775" fmla="*/ 343046 h 6858079"/>
              <a:gd name="connsiteX13776" fmla="*/ 355915 w 12192000"/>
              <a:gd name="connsiteY13776" fmla="*/ 342585 h 6858079"/>
              <a:gd name="connsiteX13777" fmla="*/ 445906 w 12192000"/>
              <a:gd name="connsiteY13777" fmla="*/ 344708 h 6858079"/>
              <a:gd name="connsiteX13778" fmla="*/ 449506 w 12192000"/>
              <a:gd name="connsiteY13778" fmla="*/ 346154 h 6858079"/>
              <a:gd name="connsiteX13779" fmla="*/ 449866 w 12192000"/>
              <a:gd name="connsiteY13779" fmla="*/ 346515 h 6858079"/>
              <a:gd name="connsiteX13780" fmla="*/ 451666 w 12192000"/>
              <a:gd name="connsiteY13780" fmla="*/ 354104 h 6858079"/>
              <a:gd name="connsiteX13781" fmla="*/ 452026 w 12192000"/>
              <a:gd name="connsiteY13781" fmla="*/ 407227 h 6858079"/>
              <a:gd name="connsiteX13782" fmla="*/ 448427 w 12192000"/>
              <a:gd name="connsiteY13782" fmla="*/ 412648 h 6858079"/>
              <a:gd name="connsiteX13783" fmla="*/ 443386 w 12192000"/>
              <a:gd name="connsiteY13783" fmla="*/ 414817 h 6858079"/>
              <a:gd name="connsiteX13784" fmla="*/ 328918 w 12192000"/>
              <a:gd name="connsiteY13784" fmla="*/ 411564 h 6858079"/>
              <a:gd name="connsiteX13785" fmla="*/ 331437 w 12192000"/>
              <a:gd name="connsiteY13785" fmla="*/ 463603 h 6858079"/>
              <a:gd name="connsiteX13786" fmla="*/ 400911 w 12192000"/>
              <a:gd name="connsiteY13786" fmla="*/ 458905 h 6858079"/>
              <a:gd name="connsiteX13787" fmla="*/ 446986 w 12192000"/>
              <a:gd name="connsiteY13787" fmla="*/ 461797 h 6858079"/>
              <a:gd name="connsiteX13788" fmla="*/ 449866 w 12192000"/>
              <a:gd name="connsiteY13788" fmla="*/ 472999 h 6858079"/>
              <a:gd name="connsiteX13789" fmla="*/ 453106 w 12192000"/>
              <a:gd name="connsiteY13789" fmla="*/ 529737 h 6858079"/>
              <a:gd name="connsiteX13790" fmla="*/ 446266 w 12192000"/>
              <a:gd name="connsiteY13790" fmla="*/ 534074 h 6858079"/>
              <a:gd name="connsiteX13791" fmla="*/ 441227 w 12192000"/>
              <a:gd name="connsiteY13791" fmla="*/ 536603 h 6858079"/>
              <a:gd name="connsiteX13792" fmla="*/ 328557 w 12192000"/>
              <a:gd name="connsiteY13792" fmla="*/ 529737 h 6858079"/>
              <a:gd name="connsiteX13793" fmla="*/ 332518 w 12192000"/>
              <a:gd name="connsiteY13793" fmla="*/ 560093 h 6858079"/>
              <a:gd name="connsiteX13794" fmla="*/ 333237 w 12192000"/>
              <a:gd name="connsiteY13794" fmla="*/ 585391 h 6858079"/>
              <a:gd name="connsiteX13795" fmla="*/ 393352 w 12192000"/>
              <a:gd name="connsiteY13795" fmla="*/ 583944 h 6858079"/>
              <a:gd name="connsiteX13796" fmla="*/ 445547 w 12192000"/>
              <a:gd name="connsiteY13796" fmla="*/ 585751 h 6858079"/>
              <a:gd name="connsiteX13797" fmla="*/ 449506 w 12192000"/>
              <a:gd name="connsiteY13797" fmla="*/ 591534 h 6858079"/>
              <a:gd name="connsiteX13798" fmla="*/ 452026 w 12192000"/>
              <a:gd name="connsiteY13798" fmla="*/ 647187 h 6858079"/>
              <a:gd name="connsiteX13799" fmla="*/ 452026 w 12192000"/>
              <a:gd name="connsiteY13799" fmla="*/ 647548 h 6858079"/>
              <a:gd name="connsiteX13800" fmla="*/ 445547 w 12192000"/>
              <a:gd name="connsiteY13800" fmla="*/ 656583 h 6858079"/>
              <a:gd name="connsiteX13801" fmla="*/ 274203 w 12192000"/>
              <a:gd name="connsiteY13801" fmla="*/ 651885 h 6858079"/>
              <a:gd name="connsiteX13802" fmla="*/ 267723 w 12192000"/>
              <a:gd name="connsiteY13802" fmla="*/ 651162 h 6858079"/>
              <a:gd name="connsiteX13803" fmla="*/ 265203 w 12192000"/>
              <a:gd name="connsiteY13803" fmla="*/ 650801 h 6858079"/>
              <a:gd name="connsiteX13804" fmla="*/ 264484 w 12192000"/>
              <a:gd name="connsiteY13804" fmla="*/ 645741 h 6858079"/>
              <a:gd name="connsiteX13805" fmla="*/ 265203 w 12192000"/>
              <a:gd name="connsiteY13805" fmla="*/ 645380 h 6858079"/>
              <a:gd name="connsiteX13806" fmla="*/ 263404 w 12192000"/>
              <a:gd name="connsiteY13806" fmla="*/ 589365 h 6858079"/>
              <a:gd name="connsiteX13807" fmla="*/ 261964 w 12192000"/>
              <a:gd name="connsiteY13807" fmla="*/ 509500 h 6858079"/>
              <a:gd name="connsiteX13808" fmla="*/ 261964 w 12192000"/>
              <a:gd name="connsiteY13808" fmla="*/ 350129 h 6858079"/>
              <a:gd name="connsiteX13809" fmla="*/ 261964 w 12192000"/>
              <a:gd name="connsiteY13809" fmla="*/ 349406 h 6858079"/>
              <a:gd name="connsiteX13810" fmla="*/ 265923 w 12192000"/>
              <a:gd name="connsiteY13810" fmla="*/ 345070 h 6858079"/>
              <a:gd name="connsiteX13811" fmla="*/ 355915 w 12192000"/>
              <a:gd name="connsiteY13811" fmla="*/ 342585 h 6858079"/>
              <a:gd name="connsiteX13812" fmla="*/ 983974 w 12192000"/>
              <a:gd name="connsiteY13812" fmla="*/ 340585 h 6858079"/>
              <a:gd name="connsiteX13813" fmla="*/ 986495 w 12192000"/>
              <a:gd name="connsiteY13813" fmla="*/ 342387 h 6858079"/>
              <a:gd name="connsiteX13814" fmla="*/ 987574 w 12192000"/>
              <a:gd name="connsiteY13814" fmla="*/ 343468 h 6858079"/>
              <a:gd name="connsiteX13815" fmla="*/ 1010618 w 12192000"/>
              <a:gd name="connsiteY13815" fmla="*/ 408357 h 6858079"/>
              <a:gd name="connsiteX13816" fmla="*/ 1046264 w 12192000"/>
              <a:gd name="connsiteY13816" fmla="*/ 487305 h 6858079"/>
              <a:gd name="connsiteX13817" fmla="*/ 1076510 w 12192000"/>
              <a:gd name="connsiteY13817" fmla="*/ 583916 h 6858079"/>
              <a:gd name="connsiteX13818" fmla="*/ 1104593 w 12192000"/>
              <a:gd name="connsiteY13818" fmla="*/ 644839 h 6858079"/>
              <a:gd name="connsiteX13819" fmla="*/ 1101714 w 12192000"/>
              <a:gd name="connsiteY13819" fmla="*/ 651689 h 6858079"/>
              <a:gd name="connsiteX13820" fmla="*/ 1095232 w 12192000"/>
              <a:gd name="connsiteY13820" fmla="*/ 657457 h 6858079"/>
              <a:gd name="connsiteX13821" fmla="*/ 1035822 w 12192000"/>
              <a:gd name="connsiteY13821" fmla="*/ 654573 h 6858079"/>
              <a:gd name="connsiteX13822" fmla="*/ 1024661 w 12192000"/>
              <a:gd name="connsiteY13822" fmla="*/ 651329 h 6858079"/>
              <a:gd name="connsiteX13823" fmla="*/ 1005578 w 12192000"/>
              <a:gd name="connsiteY13823" fmla="*/ 597976 h 6858079"/>
              <a:gd name="connsiteX13824" fmla="*/ 997296 w 12192000"/>
              <a:gd name="connsiteY13824" fmla="*/ 573102 h 6858079"/>
              <a:gd name="connsiteX13825" fmla="*/ 994776 w 12192000"/>
              <a:gd name="connsiteY13825" fmla="*/ 573102 h 6858079"/>
              <a:gd name="connsiteX13826" fmla="*/ 958770 w 12192000"/>
              <a:gd name="connsiteY13826" fmla="*/ 572741 h 6858079"/>
              <a:gd name="connsiteX13827" fmla="*/ 909442 w 12192000"/>
              <a:gd name="connsiteY13827" fmla="*/ 568775 h 6858079"/>
              <a:gd name="connsiteX13828" fmla="*/ 897200 w 12192000"/>
              <a:gd name="connsiteY13828" fmla="*/ 609871 h 6858079"/>
              <a:gd name="connsiteX13829" fmla="*/ 884238 w 12192000"/>
              <a:gd name="connsiteY13829" fmla="*/ 648805 h 6858079"/>
              <a:gd name="connsiteX13830" fmla="*/ 874516 w 12192000"/>
              <a:gd name="connsiteY13830" fmla="*/ 654213 h 6858079"/>
              <a:gd name="connsiteX13831" fmla="*/ 819788 w 12192000"/>
              <a:gd name="connsiteY13831" fmla="*/ 652049 h 6858079"/>
              <a:gd name="connsiteX13832" fmla="*/ 815106 w 12192000"/>
              <a:gd name="connsiteY13832" fmla="*/ 650608 h 6858079"/>
              <a:gd name="connsiteX13833" fmla="*/ 814026 w 12192000"/>
              <a:gd name="connsiteY13833" fmla="*/ 650247 h 6858079"/>
              <a:gd name="connsiteX13834" fmla="*/ 813306 w 12192000"/>
              <a:gd name="connsiteY13834" fmla="*/ 646282 h 6858079"/>
              <a:gd name="connsiteX13835" fmla="*/ 813667 w 12192000"/>
              <a:gd name="connsiteY13835" fmla="*/ 644839 h 6858079"/>
              <a:gd name="connsiteX13836" fmla="*/ 919164 w 12192000"/>
              <a:gd name="connsiteY13836" fmla="*/ 348155 h 6858079"/>
              <a:gd name="connsiteX13837" fmla="*/ 920604 w 12192000"/>
              <a:gd name="connsiteY13837" fmla="*/ 344189 h 6858079"/>
              <a:gd name="connsiteX13838" fmla="*/ 954449 w 12192000"/>
              <a:gd name="connsiteY13838" fmla="*/ 342387 h 6858079"/>
              <a:gd name="connsiteX13839" fmla="*/ 983974 w 12192000"/>
              <a:gd name="connsiteY13839" fmla="*/ 340585 h 6858079"/>
              <a:gd name="connsiteX13840" fmla="*/ 11917014 w 12192000"/>
              <a:gd name="connsiteY13840" fmla="*/ 340100 h 6858079"/>
              <a:gd name="connsiteX13841" fmla="*/ 11917014 w 12192000"/>
              <a:gd name="connsiteY13841" fmla="*/ 343508 h 6858079"/>
              <a:gd name="connsiteX13842" fmla="*/ 11857052 w 12192000"/>
              <a:gd name="connsiteY13842" fmla="*/ 347597 h 6858079"/>
              <a:gd name="connsiteX13843" fmla="*/ 11825814 w 12192000"/>
              <a:gd name="connsiteY13843" fmla="*/ 348960 h 6858079"/>
              <a:gd name="connsiteX13844" fmla="*/ 11798527 w 12192000"/>
              <a:gd name="connsiteY13844" fmla="*/ 348960 h 6858079"/>
              <a:gd name="connsiteX13845" fmla="*/ 11798167 w 12192000"/>
              <a:gd name="connsiteY13845" fmla="*/ 347597 h 6858079"/>
              <a:gd name="connsiteX13846" fmla="*/ 11825814 w 12192000"/>
              <a:gd name="connsiteY13846" fmla="*/ 345893 h 6858079"/>
              <a:gd name="connsiteX13847" fmla="*/ 11857052 w 12192000"/>
              <a:gd name="connsiteY13847" fmla="*/ 344531 h 6858079"/>
              <a:gd name="connsiteX13848" fmla="*/ 11917014 w 12192000"/>
              <a:gd name="connsiteY13848" fmla="*/ 340100 h 6858079"/>
              <a:gd name="connsiteX13849" fmla="*/ 3142116 w 12192000"/>
              <a:gd name="connsiteY13849" fmla="*/ 335340 h 6858079"/>
              <a:gd name="connsiteX13850" fmla="*/ 3138729 w 12192000"/>
              <a:gd name="connsiteY13850" fmla="*/ 338133 h 6858079"/>
              <a:gd name="connsiteX13851" fmla="*/ 3135342 w 12192000"/>
              <a:gd name="connsiteY13851" fmla="*/ 340926 h 6858079"/>
              <a:gd name="connsiteX13852" fmla="*/ 3143217 w 12192000"/>
              <a:gd name="connsiteY13852" fmla="*/ 350928 h 6858079"/>
              <a:gd name="connsiteX13853" fmla="*/ 3150435 w 12192000"/>
              <a:gd name="connsiteY13853" fmla="*/ 344669 h 6858079"/>
              <a:gd name="connsiteX13854" fmla="*/ 3142116 w 12192000"/>
              <a:gd name="connsiteY13854" fmla="*/ 335340 h 6858079"/>
              <a:gd name="connsiteX13855" fmla="*/ 11095636 w 12192000"/>
              <a:gd name="connsiteY13855" fmla="*/ 334621 h 6858079"/>
              <a:gd name="connsiteX13856" fmla="*/ 11112156 w 12192000"/>
              <a:gd name="connsiteY13856" fmla="*/ 336364 h 6858079"/>
              <a:gd name="connsiteX13857" fmla="*/ 11111082 w 12192000"/>
              <a:gd name="connsiteY13857" fmla="*/ 341501 h 6858079"/>
              <a:gd name="connsiteX13858" fmla="*/ 11078849 w 12192000"/>
              <a:gd name="connsiteY13858" fmla="*/ 340400 h 6858079"/>
              <a:gd name="connsiteX13859" fmla="*/ 11078849 w 12192000"/>
              <a:gd name="connsiteY13859" fmla="*/ 335630 h 6858079"/>
              <a:gd name="connsiteX13860" fmla="*/ 11095636 w 12192000"/>
              <a:gd name="connsiteY13860" fmla="*/ 334621 h 6858079"/>
              <a:gd name="connsiteX13861" fmla="*/ 12192000 w 12192000"/>
              <a:gd name="connsiteY13861" fmla="*/ 333463 h 6858079"/>
              <a:gd name="connsiteX13862" fmla="*/ 12192000 w 12192000"/>
              <a:gd name="connsiteY13862" fmla="*/ 346426 h 6858079"/>
              <a:gd name="connsiteX13863" fmla="*/ 12186972 w 12192000"/>
              <a:gd name="connsiteY13863" fmla="*/ 348022 h 6858079"/>
              <a:gd name="connsiteX13864" fmla="*/ 12148194 w 12192000"/>
              <a:gd name="connsiteY13864" fmla="*/ 369017 h 6858079"/>
              <a:gd name="connsiteX13865" fmla="*/ 12084280 w 12192000"/>
              <a:gd name="connsiteY13865" fmla="*/ 519342 h 6858079"/>
              <a:gd name="connsiteX13866" fmla="*/ 12079026 w 12192000"/>
              <a:gd name="connsiteY13866" fmla="*/ 519342 h 6858079"/>
              <a:gd name="connsiteX13867" fmla="*/ 12132435 w 12192000"/>
              <a:gd name="connsiteY13867" fmla="*/ 365949 h 6858079"/>
              <a:gd name="connsiteX13868" fmla="*/ 12172943 w 12192000"/>
              <a:gd name="connsiteY13868" fmla="*/ 340188 h 6858079"/>
              <a:gd name="connsiteX13869" fmla="*/ 11927414 w 12192000"/>
              <a:gd name="connsiteY13869" fmla="*/ 333400 h 6858079"/>
              <a:gd name="connsiteX13870" fmla="*/ 11928135 w 12192000"/>
              <a:gd name="connsiteY13870" fmla="*/ 337070 h 6858079"/>
              <a:gd name="connsiteX13871" fmla="*/ 11871928 w 12192000"/>
              <a:gd name="connsiteY13871" fmla="*/ 340372 h 6858079"/>
              <a:gd name="connsiteX13872" fmla="*/ 11812840 w 12192000"/>
              <a:gd name="connsiteY13872" fmla="*/ 342206 h 6858079"/>
              <a:gd name="connsiteX13873" fmla="*/ 11812480 w 12192000"/>
              <a:gd name="connsiteY13873" fmla="*/ 340739 h 6858079"/>
              <a:gd name="connsiteX13874" fmla="*/ 11867966 w 12192000"/>
              <a:gd name="connsiteY13874" fmla="*/ 337070 h 6858079"/>
              <a:gd name="connsiteX13875" fmla="*/ 11927414 w 12192000"/>
              <a:gd name="connsiteY13875" fmla="*/ 333400 h 6858079"/>
              <a:gd name="connsiteX13876" fmla="*/ 8778150 w 12192000"/>
              <a:gd name="connsiteY13876" fmla="*/ 332379 h 6858079"/>
              <a:gd name="connsiteX13877" fmla="*/ 8798073 w 12192000"/>
              <a:gd name="connsiteY13877" fmla="*/ 343084 h 6858079"/>
              <a:gd name="connsiteX13878" fmla="*/ 8826336 w 12192000"/>
              <a:gd name="connsiteY13878" fmla="*/ 356688 h 6858079"/>
              <a:gd name="connsiteX13879" fmla="*/ 8835394 w 12192000"/>
              <a:gd name="connsiteY13879" fmla="*/ 345590 h 6858079"/>
              <a:gd name="connsiteX13880" fmla="*/ 8881049 w 12192000"/>
              <a:gd name="connsiteY13880" fmla="*/ 344874 h 6858079"/>
              <a:gd name="connsiteX13881" fmla="*/ 8885760 w 12192000"/>
              <a:gd name="connsiteY13881" fmla="*/ 363847 h 6858079"/>
              <a:gd name="connsiteX13882" fmla="*/ 8855686 w 12192000"/>
              <a:gd name="connsiteY13882" fmla="*/ 364206 h 6858079"/>
              <a:gd name="connsiteX13883" fmla="*/ 8832495 w 12192000"/>
              <a:gd name="connsiteY13883" fmla="*/ 383178 h 6858079"/>
              <a:gd name="connsiteX13884" fmla="*/ 8801333 w 12192000"/>
              <a:gd name="connsiteY13884" fmla="*/ 377450 h 6858079"/>
              <a:gd name="connsiteX13885" fmla="*/ 8786478 w 12192000"/>
              <a:gd name="connsiteY13885" fmla="*/ 362416 h 6858079"/>
              <a:gd name="connsiteX13886" fmla="*/ 8747344 w 12192000"/>
              <a:gd name="connsiteY13886" fmla="*/ 374229 h 6858079"/>
              <a:gd name="connsiteX13887" fmla="*/ 8732851 w 12192000"/>
              <a:gd name="connsiteY13887" fmla="*/ 369933 h 6858079"/>
              <a:gd name="connsiteX13888" fmla="*/ 8778150 w 12192000"/>
              <a:gd name="connsiteY13888" fmla="*/ 332379 h 6858079"/>
              <a:gd name="connsiteX13889" fmla="*/ 5092625 w 12192000"/>
              <a:gd name="connsiteY13889" fmla="*/ 331907 h 6858079"/>
              <a:gd name="connsiteX13890" fmla="*/ 5094937 w 12192000"/>
              <a:gd name="connsiteY13890" fmla="*/ 356274 h 6858079"/>
              <a:gd name="connsiteX13891" fmla="*/ 5094649 w 12192000"/>
              <a:gd name="connsiteY13891" fmla="*/ 356274 h 6858079"/>
              <a:gd name="connsiteX13892" fmla="*/ 5092050 w 12192000"/>
              <a:gd name="connsiteY13892" fmla="*/ 332266 h 6858079"/>
              <a:gd name="connsiteX13893" fmla="*/ 5092625 w 12192000"/>
              <a:gd name="connsiteY13893" fmla="*/ 331907 h 6858079"/>
              <a:gd name="connsiteX13894" fmla="*/ 5095228 w 12192000"/>
              <a:gd name="connsiteY13894" fmla="*/ 330693 h 6858079"/>
              <a:gd name="connsiteX13895" fmla="*/ 5097615 w 12192000"/>
              <a:gd name="connsiteY13895" fmla="*/ 357480 h 6858079"/>
              <a:gd name="connsiteX13896" fmla="*/ 5097215 w 12192000"/>
              <a:gd name="connsiteY13896" fmla="*/ 357480 h 6858079"/>
              <a:gd name="connsiteX13897" fmla="*/ 5093639 w 12192000"/>
              <a:gd name="connsiteY13897" fmla="*/ 331060 h 6858079"/>
              <a:gd name="connsiteX13898" fmla="*/ 5095228 w 12192000"/>
              <a:gd name="connsiteY13898" fmla="*/ 330693 h 6858079"/>
              <a:gd name="connsiteX13899" fmla="*/ 11930581 w 12192000"/>
              <a:gd name="connsiteY13899" fmla="*/ 325790 h 6858079"/>
              <a:gd name="connsiteX13900" fmla="*/ 11931666 w 12192000"/>
              <a:gd name="connsiteY13900" fmla="*/ 329198 h 6858079"/>
              <a:gd name="connsiteX13901" fmla="*/ 11826794 w 12192000"/>
              <a:gd name="connsiteY13901" fmla="*/ 334650 h 6858079"/>
              <a:gd name="connsiteX13902" fmla="*/ 11826794 w 12192000"/>
              <a:gd name="connsiteY13902" fmla="*/ 333286 h 6858079"/>
              <a:gd name="connsiteX13903" fmla="*/ 11930581 w 12192000"/>
              <a:gd name="connsiteY13903" fmla="*/ 325790 h 6858079"/>
              <a:gd name="connsiteX13904" fmla="*/ 3108009 w 12192000"/>
              <a:gd name="connsiteY13904" fmla="*/ 321804 h 6858079"/>
              <a:gd name="connsiteX13905" fmla="*/ 3047023 w 12192000"/>
              <a:gd name="connsiteY13905" fmla="*/ 377082 h 6858079"/>
              <a:gd name="connsiteX13906" fmla="*/ 3100304 w 12192000"/>
              <a:gd name="connsiteY13906" fmla="*/ 453986 h 6858079"/>
              <a:gd name="connsiteX13907" fmla="*/ 3160861 w 12192000"/>
              <a:gd name="connsiteY13907" fmla="*/ 383564 h 6858079"/>
              <a:gd name="connsiteX13908" fmla="*/ 3108009 w 12192000"/>
              <a:gd name="connsiteY13908" fmla="*/ 321804 h 6858079"/>
              <a:gd name="connsiteX13909" fmla="*/ 2801108 w 12192000"/>
              <a:gd name="connsiteY13909" fmla="*/ 321584 h 6858079"/>
              <a:gd name="connsiteX13910" fmla="*/ 2805081 w 12192000"/>
              <a:gd name="connsiteY13910" fmla="*/ 335465 h 6858079"/>
              <a:gd name="connsiteX13911" fmla="*/ 2350151 w 12192000"/>
              <a:gd name="connsiteY13911" fmla="*/ 579850 h 6858079"/>
              <a:gd name="connsiteX13912" fmla="*/ 2346178 w 12192000"/>
              <a:gd name="connsiteY13912" fmla="*/ 577371 h 6858079"/>
              <a:gd name="connsiteX13913" fmla="*/ 2801108 w 12192000"/>
              <a:gd name="connsiteY13913" fmla="*/ 321584 h 6858079"/>
              <a:gd name="connsiteX13914" fmla="*/ 11259563 w 12192000"/>
              <a:gd name="connsiteY13914" fmla="*/ 318784 h 6858079"/>
              <a:gd name="connsiteX13915" fmla="*/ 11240956 w 12192000"/>
              <a:gd name="connsiteY13915" fmla="*/ 320002 h 6858079"/>
              <a:gd name="connsiteX13916" fmla="*/ 11242038 w 12192000"/>
              <a:gd name="connsiteY13916" fmla="*/ 337316 h 6858079"/>
              <a:gd name="connsiteX13917" fmla="*/ 11237713 w 12192000"/>
              <a:gd name="connsiteY13917" fmla="*/ 529938 h 6858079"/>
              <a:gd name="connsiteX13918" fmla="*/ 11230145 w 12192000"/>
              <a:gd name="connsiteY13918" fmla="*/ 603884 h 6858079"/>
              <a:gd name="connsiteX13919" fmla="*/ 11290693 w 12192000"/>
              <a:gd name="connsiteY13919" fmla="*/ 550499 h 6858079"/>
              <a:gd name="connsiteX13920" fmla="*/ 11295740 w 12192000"/>
              <a:gd name="connsiteY13920" fmla="*/ 464288 h 6858079"/>
              <a:gd name="connsiteX13921" fmla="*/ 11290333 w 12192000"/>
              <a:gd name="connsiteY13921" fmla="*/ 375551 h 6858079"/>
              <a:gd name="connsiteX13922" fmla="*/ 11276277 w 12192000"/>
              <a:gd name="connsiteY13922" fmla="*/ 326494 h 6858079"/>
              <a:gd name="connsiteX13923" fmla="*/ 11259563 w 12192000"/>
              <a:gd name="connsiteY13923" fmla="*/ 318784 h 6858079"/>
              <a:gd name="connsiteX13924" fmla="*/ 9854319 w 12192000"/>
              <a:gd name="connsiteY13924" fmla="*/ 318784 h 6858079"/>
              <a:gd name="connsiteX13925" fmla="*/ 9837876 w 12192000"/>
              <a:gd name="connsiteY13925" fmla="*/ 326494 h 6858079"/>
              <a:gd name="connsiteX13926" fmla="*/ 9823820 w 12192000"/>
              <a:gd name="connsiteY13926" fmla="*/ 375551 h 6858079"/>
              <a:gd name="connsiteX13927" fmla="*/ 9818413 w 12192000"/>
              <a:gd name="connsiteY13927" fmla="*/ 464288 h 6858079"/>
              <a:gd name="connsiteX13928" fmla="*/ 9823459 w 12192000"/>
              <a:gd name="connsiteY13928" fmla="*/ 550499 h 6858079"/>
              <a:gd name="connsiteX13929" fmla="*/ 9884369 w 12192000"/>
              <a:gd name="connsiteY13929" fmla="*/ 603884 h 6858079"/>
              <a:gd name="connsiteX13930" fmla="*/ 9876440 w 12192000"/>
              <a:gd name="connsiteY13930" fmla="*/ 529938 h 6858079"/>
              <a:gd name="connsiteX13931" fmla="*/ 9873827 w 12192000"/>
              <a:gd name="connsiteY13931" fmla="*/ 495024 h 6858079"/>
              <a:gd name="connsiteX13932" fmla="*/ 9869232 w 12192000"/>
              <a:gd name="connsiteY13932" fmla="*/ 433627 h 6858079"/>
              <a:gd name="connsiteX13933" fmla="*/ 9871755 w 12192000"/>
              <a:gd name="connsiteY13933" fmla="*/ 337316 h 6858079"/>
              <a:gd name="connsiteX13934" fmla="*/ 9873196 w 12192000"/>
              <a:gd name="connsiteY13934" fmla="*/ 320002 h 6858079"/>
              <a:gd name="connsiteX13935" fmla="*/ 9854319 w 12192000"/>
              <a:gd name="connsiteY13935" fmla="*/ 318784 h 6858079"/>
              <a:gd name="connsiteX13936" fmla="*/ 2827862 w 12192000"/>
              <a:gd name="connsiteY13936" fmla="*/ 318314 h 6858079"/>
              <a:gd name="connsiteX13937" fmla="*/ 2839625 w 12192000"/>
              <a:gd name="connsiteY13937" fmla="*/ 318314 h 6858079"/>
              <a:gd name="connsiteX13938" fmla="*/ 2832976 w 12192000"/>
              <a:gd name="connsiteY13938" fmla="*/ 330217 h 6858079"/>
              <a:gd name="connsiteX13939" fmla="*/ 2827350 w 12192000"/>
              <a:gd name="connsiteY13939" fmla="*/ 326596 h 6858079"/>
              <a:gd name="connsiteX13940" fmla="*/ 2827862 w 12192000"/>
              <a:gd name="connsiteY13940" fmla="*/ 318314 h 6858079"/>
              <a:gd name="connsiteX13941" fmla="*/ 11098325 w 12192000"/>
              <a:gd name="connsiteY13941" fmla="*/ 317537 h 6858079"/>
              <a:gd name="connsiteX13942" fmla="*/ 11126264 w 12192000"/>
              <a:gd name="connsiteY13942" fmla="*/ 317872 h 6858079"/>
              <a:gd name="connsiteX13943" fmla="*/ 11126264 w 12192000"/>
              <a:gd name="connsiteY13943" fmla="*/ 325165 h 6858079"/>
              <a:gd name="connsiteX13944" fmla="*/ 11070384 w 12192000"/>
              <a:gd name="connsiteY13944" fmla="*/ 326317 h 6858079"/>
              <a:gd name="connsiteX13945" fmla="*/ 11070384 w 12192000"/>
              <a:gd name="connsiteY13945" fmla="*/ 319792 h 6858079"/>
              <a:gd name="connsiteX13946" fmla="*/ 11098325 w 12192000"/>
              <a:gd name="connsiteY13946" fmla="*/ 317537 h 6858079"/>
              <a:gd name="connsiteX13947" fmla="*/ 11938020 w 12192000"/>
              <a:gd name="connsiteY13947" fmla="*/ 317499 h 6858079"/>
              <a:gd name="connsiteX13948" fmla="*/ 11938020 w 12192000"/>
              <a:gd name="connsiteY13948" fmla="*/ 321209 h 6858079"/>
              <a:gd name="connsiteX13949" fmla="*/ 11843059 w 12192000"/>
              <a:gd name="connsiteY13949" fmla="*/ 328259 h 6858079"/>
              <a:gd name="connsiteX13950" fmla="*/ 11843059 w 12192000"/>
              <a:gd name="connsiteY13950" fmla="*/ 326404 h 6858079"/>
              <a:gd name="connsiteX13951" fmla="*/ 11893439 w 12192000"/>
              <a:gd name="connsiteY13951" fmla="*/ 320838 h 6858079"/>
              <a:gd name="connsiteX13952" fmla="*/ 11938020 w 12192000"/>
              <a:gd name="connsiteY13952" fmla="*/ 317499 h 6858079"/>
              <a:gd name="connsiteX13953" fmla="*/ 9298057 w 12192000"/>
              <a:gd name="connsiteY13953" fmla="*/ 315524 h 6858079"/>
              <a:gd name="connsiteX13954" fmla="*/ 9300208 w 12192000"/>
              <a:gd name="connsiteY13954" fmla="*/ 318079 h 6858079"/>
              <a:gd name="connsiteX13955" fmla="*/ 9258245 w 12192000"/>
              <a:gd name="connsiteY13955" fmla="*/ 361530 h 6858079"/>
              <a:gd name="connsiteX13956" fmla="*/ 9256092 w 12192000"/>
              <a:gd name="connsiteY13956" fmla="*/ 359340 h 6858079"/>
              <a:gd name="connsiteX13957" fmla="*/ 9298057 w 12192000"/>
              <a:gd name="connsiteY13957" fmla="*/ 315524 h 6858079"/>
              <a:gd name="connsiteX13958" fmla="*/ 4672339 w 12192000"/>
              <a:gd name="connsiteY13958" fmla="*/ 309144 h 6858079"/>
              <a:gd name="connsiteX13959" fmla="*/ 4673823 w 12192000"/>
              <a:gd name="connsiteY13959" fmla="*/ 311178 h 6858079"/>
              <a:gd name="connsiteX13960" fmla="*/ 4634200 w 12192000"/>
              <a:gd name="connsiteY13960" fmla="*/ 337639 h 6858079"/>
              <a:gd name="connsiteX13961" fmla="*/ 4632714 w 12192000"/>
              <a:gd name="connsiteY13961" fmla="*/ 331533 h 6858079"/>
              <a:gd name="connsiteX13962" fmla="*/ 4672339 w 12192000"/>
              <a:gd name="connsiteY13962" fmla="*/ 309144 h 6858079"/>
              <a:gd name="connsiteX13963" fmla="*/ 3120509 w 12192000"/>
              <a:gd name="connsiteY13963" fmla="*/ 306663 h 6858079"/>
              <a:gd name="connsiteX13964" fmla="*/ 3114540 w 12192000"/>
              <a:gd name="connsiteY13964" fmla="*/ 312199 h 6858079"/>
              <a:gd name="connsiteX13965" fmla="*/ 3123054 w 12192000"/>
              <a:gd name="connsiteY13965" fmla="*/ 324743 h 6858079"/>
              <a:gd name="connsiteX13966" fmla="*/ 3129155 w 12192000"/>
              <a:gd name="connsiteY13966" fmla="*/ 318715 h 6858079"/>
              <a:gd name="connsiteX13967" fmla="*/ 3120509 w 12192000"/>
              <a:gd name="connsiteY13967" fmla="*/ 306663 h 6858079"/>
              <a:gd name="connsiteX13968" fmla="*/ 9319074 w 12192000"/>
              <a:gd name="connsiteY13968" fmla="*/ 305100 h 6858079"/>
              <a:gd name="connsiteX13969" fmla="*/ 9321593 w 12192000"/>
              <a:gd name="connsiteY13969" fmla="*/ 306903 h 6858079"/>
              <a:gd name="connsiteX13970" fmla="*/ 9302883 w 12192000"/>
              <a:gd name="connsiteY13970" fmla="*/ 335746 h 6858079"/>
              <a:gd name="connsiteX13971" fmla="*/ 9278417 w 12192000"/>
              <a:gd name="connsiteY13971" fmla="*/ 363148 h 6858079"/>
              <a:gd name="connsiteX13972" fmla="*/ 9275179 w 12192000"/>
              <a:gd name="connsiteY13972" fmla="*/ 360985 h 6858079"/>
              <a:gd name="connsiteX13973" fmla="*/ 9297846 w 12192000"/>
              <a:gd name="connsiteY13973" fmla="*/ 336107 h 6858079"/>
              <a:gd name="connsiteX13974" fmla="*/ 9319074 w 12192000"/>
              <a:gd name="connsiteY13974" fmla="*/ 305100 h 6858079"/>
              <a:gd name="connsiteX13975" fmla="*/ 8517866 w 12192000"/>
              <a:gd name="connsiteY13975" fmla="*/ 303032 h 6858079"/>
              <a:gd name="connsiteX13976" fmla="*/ 8498000 w 12192000"/>
              <a:gd name="connsiteY13976" fmla="*/ 369574 h 6858079"/>
              <a:gd name="connsiteX13977" fmla="*/ 8532313 w 12192000"/>
              <a:gd name="connsiteY13977" fmla="*/ 369212 h 6858079"/>
              <a:gd name="connsiteX13978" fmla="*/ 8517866 w 12192000"/>
              <a:gd name="connsiteY13978" fmla="*/ 303032 h 6858079"/>
              <a:gd name="connsiteX13979" fmla="*/ 9336937 w 12192000"/>
              <a:gd name="connsiteY13979" fmla="*/ 300331 h 6858079"/>
              <a:gd name="connsiteX13980" fmla="*/ 9339806 w 12192000"/>
              <a:gd name="connsiteY13980" fmla="*/ 301054 h 6858079"/>
              <a:gd name="connsiteX13981" fmla="*/ 9326898 w 12192000"/>
              <a:gd name="connsiteY13981" fmla="*/ 322345 h 6858079"/>
              <a:gd name="connsiteX13982" fmla="*/ 9308254 w 12192000"/>
              <a:gd name="connsiteY13982" fmla="*/ 346884 h 6858079"/>
              <a:gd name="connsiteX13983" fmla="*/ 9305027 w 12192000"/>
              <a:gd name="connsiteY13983" fmla="*/ 344719 h 6858079"/>
              <a:gd name="connsiteX13984" fmla="*/ 9336937 w 12192000"/>
              <a:gd name="connsiteY13984" fmla="*/ 300331 h 6858079"/>
              <a:gd name="connsiteX13985" fmla="*/ 11097048 w 12192000"/>
              <a:gd name="connsiteY13985" fmla="*/ 300205 h 6858079"/>
              <a:gd name="connsiteX13986" fmla="*/ 11123822 w 12192000"/>
              <a:gd name="connsiteY13986" fmla="*/ 303094 h 6858079"/>
              <a:gd name="connsiteX13987" fmla="*/ 11121684 w 12192000"/>
              <a:gd name="connsiteY13987" fmla="*/ 309332 h 6858079"/>
              <a:gd name="connsiteX13988" fmla="*/ 11070006 w 12192000"/>
              <a:gd name="connsiteY13988" fmla="*/ 308965 h 6858079"/>
              <a:gd name="connsiteX13989" fmla="*/ 11070006 w 12192000"/>
              <a:gd name="connsiteY13989" fmla="*/ 303094 h 6858079"/>
              <a:gd name="connsiteX13990" fmla="*/ 11097048 w 12192000"/>
              <a:gd name="connsiteY13990" fmla="*/ 300205 h 6858079"/>
              <a:gd name="connsiteX13991" fmla="*/ 9353652 w 12192000"/>
              <a:gd name="connsiteY13991" fmla="*/ 295567 h 6858079"/>
              <a:gd name="connsiteX13992" fmla="*/ 9356560 w 12192000"/>
              <a:gd name="connsiteY13992" fmla="*/ 297376 h 6858079"/>
              <a:gd name="connsiteX13993" fmla="*/ 9323486 w 12192000"/>
              <a:gd name="connsiteY13993" fmla="*/ 344421 h 6858079"/>
              <a:gd name="connsiteX13994" fmla="*/ 9320579 w 12192000"/>
              <a:gd name="connsiteY13994" fmla="*/ 342973 h 6858079"/>
              <a:gd name="connsiteX13995" fmla="*/ 9353652 w 12192000"/>
              <a:gd name="connsiteY13995" fmla="*/ 295567 h 6858079"/>
              <a:gd name="connsiteX13996" fmla="*/ 9365575 w 12192000"/>
              <a:gd name="connsiteY13996" fmla="*/ 291999 h 6858079"/>
              <a:gd name="connsiteX13997" fmla="*/ 9368074 w 12192000"/>
              <a:gd name="connsiteY13997" fmla="*/ 293067 h 6858079"/>
              <a:gd name="connsiteX13998" fmla="*/ 9338089 w 12192000"/>
              <a:gd name="connsiteY13998" fmla="*/ 342505 h 6858079"/>
              <a:gd name="connsiteX13999" fmla="*/ 9335234 w 12192000"/>
              <a:gd name="connsiteY13999" fmla="*/ 340727 h 6858079"/>
              <a:gd name="connsiteX14000" fmla="*/ 9365575 w 12192000"/>
              <a:gd name="connsiteY14000" fmla="*/ 291999 h 6858079"/>
              <a:gd name="connsiteX14001" fmla="*/ 12192000 w 12192000"/>
              <a:gd name="connsiteY14001" fmla="*/ 291145 h 6858079"/>
              <a:gd name="connsiteX14002" fmla="*/ 12192000 w 12192000"/>
              <a:gd name="connsiteY14002" fmla="*/ 316925 h 6858079"/>
              <a:gd name="connsiteX14003" fmla="*/ 12159746 w 12192000"/>
              <a:gd name="connsiteY14003" fmla="*/ 327326 h 6858079"/>
              <a:gd name="connsiteX14004" fmla="*/ 12110317 w 12192000"/>
              <a:gd name="connsiteY14004" fmla="*/ 363662 h 6858079"/>
              <a:gd name="connsiteX14005" fmla="*/ 12063448 w 12192000"/>
              <a:gd name="connsiteY14005" fmla="*/ 599059 h 6858079"/>
              <a:gd name="connsiteX14006" fmla="*/ 12048993 w 12192000"/>
              <a:gd name="connsiteY14006" fmla="*/ 942293 h 6858079"/>
              <a:gd name="connsiteX14007" fmla="*/ 12059943 w 12192000"/>
              <a:gd name="connsiteY14007" fmla="*/ 1681800 h 6858079"/>
              <a:gd name="connsiteX14008" fmla="*/ 12059943 w 12192000"/>
              <a:gd name="connsiteY14008" fmla="*/ 1687499 h 6858079"/>
              <a:gd name="connsiteX14009" fmla="*/ 12059506 w 12192000"/>
              <a:gd name="connsiteY14009" fmla="*/ 1687937 h 6858079"/>
              <a:gd name="connsiteX14010" fmla="*/ 12055126 w 12192000"/>
              <a:gd name="connsiteY14010" fmla="*/ 1692320 h 6858079"/>
              <a:gd name="connsiteX14011" fmla="*/ 11952627 w 12192000"/>
              <a:gd name="connsiteY14011" fmla="*/ 1710294 h 6858079"/>
              <a:gd name="connsiteX14012" fmla="*/ 12073085 w 12192000"/>
              <a:gd name="connsiteY14012" fmla="*/ 1791390 h 6858079"/>
              <a:gd name="connsiteX14013" fmla="*/ 12112069 w 12192000"/>
              <a:gd name="connsiteY14013" fmla="*/ 1858020 h 6858079"/>
              <a:gd name="connsiteX14014" fmla="*/ 12169834 w 12192000"/>
              <a:gd name="connsiteY14014" fmla="*/ 1867828 h 6858079"/>
              <a:gd name="connsiteX14015" fmla="*/ 12192000 w 12192000"/>
              <a:gd name="connsiteY14015" fmla="*/ 1868924 h 6858079"/>
              <a:gd name="connsiteX14016" fmla="*/ 12192000 w 12192000"/>
              <a:gd name="connsiteY14016" fmla="*/ 1896168 h 6858079"/>
              <a:gd name="connsiteX14017" fmla="*/ 12127400 w 12192000"/>
              <a:gd name="connsiteY14017" fmla="*/ 1887828 h 6858079"/>
              <a:gd name="connsiteX14018" fmla="*/ 12065201 w 12192000"/>
              <a:gd name="connsiteY14018" fmla="*/ 1849252 h 6858079"/>
              <a:gd name="connsiteX14019" fmla="*/ 12048117 w 12192000"/>
              <a:gd name="connsiteY14019" fmla="*/ 1794897 h 6858079"/>
              <a:gd name="connsiteX14020" fmla="*/ 11993801 w 12192000"/>
              <a:gd name="connsiteY14020" fmla="*/ 1759828 h 6858079"/>
              <a:gd name="connsiteX14021" fmla="*/ 11920650 w 12192000"/>
              <a:gd name="connsiteY14021" fmla="*/ 1708978 h 6858079"/>
              <a:gd name="connsiteX14022" fmla="*/ 11923717 w 12192000"/>
              <a:gd name="connsiteY14022" fmla="*/ 1693636 h 6858079"/>
              <a:gd name="connsiteX14023" fmla="*/ 11928536 w 12192000"/>
              <a:gd name="connsiteY14023" fmla="*/ 1687499 h 6858079"/>
              <a:gd name="connsiteX14024" fmla="*/ 12048993 w 12192000"/>
              <a:gd name="connsiteY14024" fmla="*/ 1677416 h 6858079"/>
              <a:gd name="connsiteX14025" fmla="*/ 12050308 w 12192000"/>
              <a:gd name="connsiteY14025" fmla="*/ 1676540 h 6858079"/>
              <a:gd name="connsiteX14026" fmla="*/ 12029282 w 12192000"/>
              <a:gd name="connsiteY14026" fmla="*/ 956758 h 6858079"/>
              <a:gd name="connsiteX14027" fmla="*/ 12041546 w 12192000"/>
              <a:gd name="connsiteY14027" fmla="*/ 614401 h 6858079"/>
              <a:gd name="connsiteX14028" fmla="*/ 12062573 w 12192000"/>
              <a:gd name="connsiteY14028" fmla="*/ 398730 h 6858079"/>
              <a:gd name="connsiteX14029" fmla="*/ 12165903 w 12192000"/>
              <a:gd name="connsiteY14029" fmla="*/ 299253 h 6858079"/>
              <a:gd name="connsiteX14030" fmla="*/ 10336795 w 12192000"/>
              <a:gd name="connsiteY14030" fmla="*/ 288030 h 6858079"/>
              <a:gd name="connsiteX14031" fmla="*/ 10405952 w 12192000"/>
              <a:gd name="connsiteY14031" fmla="*/ 325137 h 6858079"/>
              <a:gd name="connsiteX14032" fmla="*/ 10405952 w 12192000"/>
              <a:gd name="connsiteY14032" fmla="*/ 331982 h 6858079"/>
              <a:gd name="connsiteX14033" fmla="*/ 10335361 w 12192000"/>
              <a:gd name="connsiteY14033" fmla="*/ 289111 h 6858079"/>
              <a:gd name="connsiteX14034" fmla="*/ 10336795 w 12192000"/>
              <a:gd name="connsiteY14034" fmla="*/ 288030 h 6858079"/>
              <a:gd name="connsiteX14035" fmla="*/ 9383102 w 12192000"/>
              <a:gd name="connsiteY14035" fmla="*/ 287621 h 6858079"/>
              <a:gd name="connsiteX14036" fmla="*/ 9385929 w 12192000"/>
              <a:gd name="connsiteY14036" fmla="*/ 288347 h 6858079"/>
              <a:gd name="connsiteX14037" fmla="*/ 9362254 w 12192000"/>
              <a:gd name="connsiteY14037" fmla="*/ 337693 h 6858079"/>
              <a:gd name="connsiteX14038" fmla="*/ 9359074 w 12192000"/>
              <a:gd name="connsiteY14038" fmla="*/ 335878 h 6858079"/>
              <a:gd name="connsiteX14039" fmla="*/ 9383102 w 12192000"/>
              <a:gd name="connsiteY14039" fmla="*/ 287621 h 6858079"/>
              <a:gd name="connsiteX14040" fmla="*/ 11574517 w 12192000"/>
              <a:gd name="connsiteY14040" fmla="*/ 286425 h 6858079"/>
              <a:gd name="connsiteX14041" fmla="*/ 11575591 w 12192000"/>
              <a:gd name="connsiteY14041" fmla="*/ 286425 h 6858079"/>
              <a:gd name="connsiteX14042" fmla="*/ 11583820 w 12192000"/>
              <a:gd name="connsiteY14042" fmla="*/ 311177 h 6858079"/>
              <a:gd name="connsiteX14043" fmla="*/ 11580957 w 12192000"/>
              <a:gd name="connsiteY14043" fmla="*/ 314089 h 6858079"/>
              <a:gd name="connsiteX14044" fmla="*/ 11574517 w 12192000"/>
              <a:gd name="connsiteY14044" fmla="*/ 286425 h 6858079"/>
              <a:gd name="connsiteX14045" fmla="*/ 4683872 w 12192000"/>
              <a:gd name="connsiteY14045" fmla="*/ 280319 h 6858079"/>
              <a:gd name="connsiteX14046" fmla="*/ 4685391 w 12192000"/>
              <a:gd name="connsiteY14046" fmla="*/ 281333 h 6858079"/>
              <a:gd name="connsiteX14047" fmla="*/ 4653572 w 12192000"/>
              <a:gd name="connsiteY14047" fmla="*/ 314815 h 6858079"/>
              <a:gd name="connsiteX14048" fmla="*/ 4601557 w 12192000"/>
              <a:gd name="connsiteY14048" fmla="*/ 338151 h 6858079"/>
              <a:gd name="connsiteX14049" fmla="*/ 4599537 w 12192000"/>
              <a:gd name="connsiteY14049" fmla="*/ 331556 h 6858079"/>
              <a:gd name="connsiteX14050" fmla="*/ 4645996 w 12192000"/>
              <a:gd name="connsiteY14050" fmla="*/ 311264 h 6858079"/>
              <a:gd name="connsiteX14051" fmla="*/ 4669228 w 12192000"/>
              <a:gd name="connsiteY14051" fmla="*/ 296045 h 6858079"/>
              <a:gd name="connsiteX14052" fmla="*/ 4681346 w 12192000"/>
              <a:gd name="connsiteY14052" fmla="*/ 282855 h 6858079"/>
              <a:gd name="connsiteX14053" fmla="*/ 4683872 w 12192000"/>
              <a:gd name="connsiteY14053" fmla="*/ 280319 h 6858079"/>
              <a:gd name="connsiteX14054" fmla="*/ 11097407 w 12192000"/>
              <a:gd name="connsiteY14054" fmla="*/ 279045 h 6858079"/>
              <a:gd name="connsiteX14055" fmla="*/ 11129273 w 12192000"/>
              <a:gd name="connsiteY14055" fmla="*/ 281056 h 6858079"/>
              <a:gd name="connsiteX14056" fmla="*/ 11128196 w 12192000"/>
              <a:gd name="connsiteY14056" fmla="*/ 287417 h 6858079"/>
              <a:gd name="connsiteX14057" fmla="*/ 11065271 w 12192000"/>
              <a:gd name="connsiteY14057" fmla="*/ 288165 h 6858079"/>
              <a:gd name="connsiteX14058" fmla="*/ 11065271 w 12192000"/>
              <a:gd name="connsiteY14058" fmla="*/ 281805 h 6858079"/>
              <a:gd name="connsiteX14059" fmla="*/ 11097407 w 12192000"/>
              <a:gd name="connsiteY14059" fmla="*/ 279045 h 6858079"/>
              <a:gd name="connsiteX14060" fmla="*/ 9401215 w 12192000"/>
              <a:gd name="connsiteY14060" fmla="*/ 278952 h 6858079"/>
              <a:gd name="connsiteX14061" fmla="*/ 9403399 w 12192000"/>
              <a:gd name="connsiteY14061" fmla="*/ 279683 h 6858079"/>
              <a:gd name="connsiteX14062" fmla="*/ 9378284 w 12192000"/>
              <a:gd name="connsiteY14062" fmla="*/ 329727 h 6858079"/>
              <a:gd name="connsiteX14063" fmla="*/ 9375371 w 12192000"/>
              <a:gd name="connsiteY14063" fmla="*/ 327536 h 6858079"/>
              <a:gd name="connsiteX14064" fmla="*/ 9401215 w 12192000"/>
              <a:gd name="connsiteY14064" fmla="*/ 278952 h 6858079"/>
              <a:gd name="connsiteX14065" fmla="*/ 11568230 w 12192000"/>
              <a:gd name="connsiteY14065" fmla="*/ 276888 h 6858079"/>
              <a:gd name="connsiteX14066" fmla="*/ 11569331 w 12192000"/>
              <a:gd name="connsiteY14066" fmla="*/ 276888 h 6858079"/>
              <a:gd name="connsiteX14067" fmla="*/ 11571900 w 12192000"/>
              <a:gd name="connsiteY14067" fmla="*/ 305014 h 6858079"/>
              <a:gd name="connsiteX14068" fmla="*/ 11586577 w 12192000"/>
              <a:gd name="connsiteY14068" fmla="*/ 324741 h 6858079"/>
              <a:gd name="connsiteX14069" fmla="*/ 11584743 w 12192000"/>
              <a:gd name="connsiteY14069" fmla="*/ 328393 h 6858079"/>
              <a:gd name="connsiteX14070" fmla="*/ 11568964 w 12192000"/>
              <a:gd name="connsiteY14070" fmla="*/ 309398 h 6858079"/>
              <a:gd name="connsiteX14071" fmla="*/ 11568230 w 12192000"/>
              <a:gd name="connsiteY14071" fmla="*/ 276888 h 6858079"/>
              <a:gd name="connsiteX14072" fmla="*/ 4230735 w 12192000"/>
              <a:gd name="connsiteY14072" fmla="*/ 274181 h 6858079"/>
              <a:gd name="connsiteX14073" fmla="*/ 4168770 w 12192000"/>
              <a:gd name="connsiteY14073" fmla="*/ 317733 h 6858079"/>
              <a:gd name="connsiteX14074" fmla="*/ 4133104 w 12192000"/>
              <a:gd name="connsiteY14074" fmla="*/ 340049 h 6858079"/>
              <a:gd name="connsiteX14075" fmla="*/ 4108605 w 12192000"/>
              <a:gd name="connsiteY14075" fmla="*/ 354447 h 6858079"/>
              <a:gd name="connsiteX14076" fmla="*/ 4130942 w 12192000"/>
              <a:gd name="connsiteY14076" fmla="*/ 349408 h 6858079"/>
              <a:gd name="connsiteX14077" fmla="*/ 4168050 w 12192000"/>
              <a:gd name="connsiteY14077" fmla="*/ 338250 h 6858079"/>
              <a:gd name="connsiteX14078" fmla="*/ 4217407 w 12192000"/>
              <a:gd name="connsiteY14078" fmla="*/ 301176 h 6858079"/>
              <a:gd name="connsiteX14079" fmla="*/ 4230735 w 12192000"/>
              <a:gd name="connsiteY14079" fmla="*/ 274181 h 6858079"/>
              <a:gd name="connsiteX14080" fmla="*/ 9411396 w 12192000"/>
              <a:gd name="connsiteY14080" fmla="*/ 273314 h 6858079"/>
              <a:gd name="connsiteX14081" fmla="*/ 9414204 w 12192000"/>
              <a:gd name="connsiteY14081" fmla="*/ 274405 h 6858079"/>
              <a:gd name="connsiteX14082" fmla="*/ 9392439 w 12192000"/>
              <a:gd name="connsiteY14082" fmla="*/ 324239 h 6858079"/>
              <a:gd name="connsiteX14083" fmla="*/ 9389279 w 12192000"/>
              <a:gd name="connsiteY14083" fmla="*/ 322420 h 6858079"/>
              <a:gd name="connsiteX14084" fmla="*/ 9411396 w 12192000"/>
              <a:gd name="connsiteY14084" fmla="*/ 273314 h 6858079"/>
              <a:gd name="connsiteX14085" fmla="*/ 9426721 w 12192000"/>
              <a:gd name="connsiteY14085" fmla="*/ 269406 h 6858079"/>
              <a:gd name="connsiteX14086" fmla="*/ 9428856 w 12192000"/>
              <a:gd name="connsiteY14086" fmla="*/ 270132 h 6858079"/>
              <a:gd name="connsiteX14087" fmla="*/ 9409633 w 12192000"/>
              <a:gd name="connsiteY14087" fmla="*/ 315563 h 6858079"/>
              <a:gd name="connsiteX14088" fmla="*/ 9409277 w 12192000"/>
              <a:gd name="connsiteY14088" fmla="*/ 316290 h 6858079"/>
              <a:gd name="connsiteX14089" fmla="*/ 9409277 w 12192000"/>
              <a:gd name="connsiteY14089" fmla="*/ 316654 h 6858079"/>
              <a:gd name="connsiteX14090" fmla="*/ 9408921 w 12192000"/>
              <a:gd name="connsiteY14090" fmla="*/ 317018 h 6858079"/>
              <a:gd name="connsiteX14091" fmla="*/ 9405717 w 12192000"/>
              <a:gd name="connsiteY14091" fmla="*/ 316290 h 6858079"/>
              <a:gd name="connsiteX14092" fmla="*/ 9411413 w 12192000"/>
              <a:gd name="connsiteY14092" fmla="*/ 303206 h 6858079"/>
              <a:gd name="connsiteX14093" fmla="*/ 9426721 w 12192000"/>
              <a:gd name="connsiteY14093" fmla="*/ 269406 h 6858079"/>
              <a:gd name="connsiteX14094" fmla="*/ 11565328 w 12192000"/>
              <a:gd name="connsiteY14094" fmla="*/ 264888 h 6858079"/>
              <a:gd name="connsiteX14095" fmla="*/ 11567105 w 12192000"/>
              <a:gd name="connsiteY14095" fmla="*/ 264888 h 6858079"/>
              <a:gd name="connsiteX14096" fmla="*/ 11565328 w 12192000"/>
              <a:gd name="connsiteY14096" fmla="*/ 308452 h 6858079"/>
              <a:gd name="connsiteX14097" fmla="*/ 11590195 w 12192000"/>
              <a:gd name="connsiteY14097" fmla="*/ 337858 h 6858079"/>
              <a:gd name="connsiteX14098" fmla="*/ 11588419 w 12192000"/>
              <a:gd name="connsiteY14098" fmla="*/ 341125 h 6858079"/>
              <a:gd name="connsiteX14099" fmla="*/ 11562487 w 12192000"/>
              <a:gd name="connsiteY14099" fmla="*/ 312446 h 6858079"/>
              <a:gd name="connsiteX14100" fmla="*/ 11565328 w 12192000"/>
              <a:gd name="connsiteY14100" fmla="*/ 264888 h 6858079"/>
              <a:gd name="connsiteX14101" fmla="*/ 3099932 w 12192000"/>
              <a:gd name="connsiteY14101" fmla="*/ 262568 h 6858079"/>
              <a:gd name="connsiteX14102" fmla="*/ 3108917 w 12192000"/>
              <a:gd name="connsiteY14102" fmla="*/ 267195 h 6858079"/>
              <a:gd name="connsiteX14103" fmla="*/ 3340560 w 12192000"/>
              <a:gd name="connsiteY14103" fmla="*/ 420975 h 6858079"/>
              <a:gd name="connsiteX14104" fmla="*/ 3472322 w 12192000"/>
              <a:gd name="connsiteY14104" fmla="*/ 443290 h 6858079"/>
              <a:gd name="connsiteX14105" fmla="*/ 3564823 w 12192000"/>
              <a:gd name="connsiteY14105" fmla="*/ 546163 h 6858079"/>
              <a:gd name="connsiteX14106" fmla="*/ 3566446 w 12192000"/>
              <a:gd name="connsiteY14106" fmla="*/ 548967 h 6858079"/>
              <a:gd name="connsiteX14107" fmla="*/ 3561318 w 12192000"/>
              <a:gd name="connsiteY14107" fmla="*/ 552353 h 6858079"/>
              <a:gd name="connsiteX14108" fmla="*/ 3556321 w 12192000"/>
              <a:gd name="connsiteY14108" fmla="*/ 555246 h 6858079"/>
              <a:gd name="connsiteX14109" fmla="*/ 3557764 w 12192000"/>
              <a:gd name="connsiteY14109" fmla="*/ 557738 h 6858079"/>
              <a:gd name="connsiteX14110" fmla="*/ 3552455 w 12192000"/>
              <a:gd name="connsiteY14110" fmla="*/ 560812 h 6858079"/>
              <a:gd name="connsiteX14111" fmla="*/ 3542546 w 12192000"/>
              <a:gd name="connsiteY14111" fmla="*/ 546579 h 6858079"/>
              <a:gd name="connsiteX14112" fmla="*/ 3491312 w 12192000"/>
              <a:gd name="connsiteY14112" fmla="*/ 592051 h 6858079"/>
              <a:gd name="connsiteX14113" fmla="*/ 3497710 w 12192000"/>
              <a:gd name="connsiteY14113" fmla="*/ 601660 h 6858079"/>
              <a:gd name="connsiteX14114" fmla="*/ 3499694 w 12192000"/>
              <a:gd name="connsiteY14114" fmla="*/ 605087 h 6858079"/>
              <a:gd name="connsiteX14115" fmla="*/ 3501991 w 12192000"/>
              <a:gd name="connsiteY14115" fmla="*/ 608334 h 6858079"/>
              <a:gd name="connsiteX14116" fmla="*/ 3496682 w 12192000"/>
              <a:gd name="connsiteY14116" fmla="*/ 611408 h 6858079"/>
              <a:gd name="connsiteX14117" fmla="*/ 3494746 w 12192000"/>
              <a:gd name="connsiteY14117" fmla="*/ 608784 h 6858079"/>
              <a:gd name="connsiteX14118" fmla="*/ 3491491 w 12192000"/>
              <a:gd name="connsiteY14118" fmla="*/ 611085 h 6858079"/>
              <a:gd name="connsiteX14119" fmla="*/ 3486494 w 12192000"/>
              <a:gd name="connsiteY14119" fmla="*/ 613978 h 6858079"/>
              <a:gd name="connsiteX14120" fmla="*/ 3496138 w 12192000"/>
              <a:gd name="connsiteY14120" fmla="*/ 629196 h 6858079"/>
              <a:gd name="connsiteX14121" fmla="*/ 3490649 w 12192000"/>
              <a:gd name="connsiteY14121" fmla="*/ 631958 h 6858079"/>
              <a:gd name="connsiteX14122" fmla="*/ 3338090 w 12192000"/>
              <a:gd name="connsiteY14122" fmla="*/ 543471 h 6858079"/>
              <a:gd name="connsiteX14123" fmla="*/ 3203599 w 12192000"/>
              <a:gd name="connsiteY14123" fmla="*/ 540209 h 6858079"/>
              <a:gd name="connsiteX14124" fmla="*/ 3149006 w 12192000"/>
              <a:gd name="connsiteY14124" fmla="*/ 527301 h 6858079"/>
              <a:gd name="connsiteX14125" fmla="*/ 3146543 w 12192000"/>
              <a:gd name="connsiteY14125" fmla="*/ 526647 h 6858079"/>
              <a:gd name="connsiteX14126" fmla="*/ 3083131 w 12192000"/>
              <a:gd name="connsiteY14126" fmla="*/ 493467 h 6858079"/>
              <a:gd name="connsiteX14127" fmla="*/ 2998814 w 12192000"/>
              <a:gd name="connsiteY14127" fmla="*/ 370879 h 6858079"/>
              <a:gd name="connsiteX14128" fmla="*/ 3008545 w 12192000"/>
              <a:gd name="connsiteY14128" fmla="*/ 366078 h 6858079"/>
              <a:gd name="connsiteX14129" fmla="*/ 3016301 w 12192000"/>
              <a:gd name="connsiteY14129" fmla="*/ 379476 h 6858079"/>
              <a:gd name="connsiteX14130" fmla="*/ 3024587 w 12192000"/>
              <a:gd name="connsiteY14130" fmla="*/ 372182 h 6858079"/>
              <a:gd name="connsiteX14131" fmla="*/ 3014618 w 12192000"/>
              <a:gd name="connsiteY14131" fmla="*/ 354241 h 6858079"/>
              <a:gd name="connsiteX14132" fmla="*/ 3029608 w 12192000"/>
              <a:gd name="connsiteY14132" fmla="*/ 345562 h 6858079"/>
              <a:gd name="connsiteX14133" fmla="*/ 3045351 w 12192000"/>
              <a:gd name="connsiteY14133" fmla="*/ 373474 h 6858079"/>
              <a:gd name="connsiteX14134" fmla="*/ 3104991 w 12192000"/>
              <a:gd name="connsiteY14134" fmla="*/ 317312 h 6858079"/>
              <a:gd name="connsiteX14135" fmla="*/ 3088491 w 12192000"/>
              <a:gd name="connsiteY14135" fmla="*/ 290253 h 6858079"/>
              <a:gd name="connsiteX14136" fmla="*/ 3097861 w 12192000"/>
              <a:gd name="connsiteY14136" fmla="*/ 284829 h 6858079"/>
              <a:gd name="connsiteX14137" fmla="*/ 3103453 w 12192000"/>
              <a:gd name="connsiteY14137" fmla="*/ 294488 h 6858079"/>
              <a:gd name="connsiteX14138" fmla="*/ 3109700 w 12192000"/>
              <a:gd name="connsiteY14138" fmla="*/ 290872 h 6858079"/>
              <a:gd name="connsiteX14139" fmla="*/ 3110012 w 12192000"/>
              <a:gd name="connsiteY14139" fmla="*/ 290691 h 6858079"/>
              <a:gd name="connsiteX14140" fmla="*/ 3099236 w 12192000"/>
              <a:gd name="connsiteY14140" fmla="*/ 272800 h 6858079"/>
              <a:gd name="connsiteX14141" fmla="*/ 3099932 w 12192000"/>
              <a:gd name="connsiteY14141" fmla="*/ 262568 h 6858079"/>
              <a:gd name="connsiteX14142" fmla="*/ 3798842 w 12192000"/>
              <a:gd name="connsiteY14142" fmla="*/ 262499 h 6858079"/>
              <a:gd name="connsiteX14143" fmla="*/ 3797007 w 12192000"/>
              <a:gd name="connsiteY14143" fmla="*/ 264973 h 6858079"/>
              <a:gd name="connsiteX14144" fmla="*/ 3797375 w 12192000"/>
              <a:gd name="connsiteY14144" fmla="*/ 267446 h 6858079"/>
              <a:gd name="connsiteX14145" fmla="*/ 3798108 w 12192000"/>
              <a:gd name="connsiteY14145" fmla="*/ 268506 h 6858079"/>
              <a:gd name="connsiteX14146" fmla="*/ 3800677 w 12192000"/>
              <a:gd name="connsiteY14146" fmla="*/ 268153 h 6858079"/>
              <a:gd name="connsiteX14147" fmla="*/ 3802879 w 12192000"/>
              <a:gd name="connsiteY14147" fmla="*/ 265679 h 6858079"/>
              <a:gd name="connsiteX14148" fmla="*/ 3798842 w 12192000"/>
              <a:gd name="connsiteY14148" fmla="*/ 262499 h 6858079"/>
              <a:gd name="connsiteX14149" fmla="*/ 3674220 w 12192000"/>
              <a:gd name="connsiteY14149" fmla="*/ 261615 h 6858079"/>
              <a:gd name="connsiteX14150" fmla="*/ 3672084 w 12192000"/>
              <a:gd name="connsiteY14150" fmla="*/ 263382 h 6858079"/>
              <a:gd name="connsiteX14151" fmla="*/ 3673508 w 12192000"/>
              <a:gd name="connsiteY14151" fmla="*/ 269389 h 6858079"/>
              <a:gd name="connsiteX14152" fmla="*/ 3678848 w 12192000"/>
              <a:gd name="connsiteY14152" fmla="*/ 265502 h 6858079"/>
              <a:gd name="connsiteX14153" fmla="*/ 3678492 w 12192000"/>
              <a:gd name="connsiteY14153" fmla="*/ 263029 h 6858079"/>
              <a:gd name="connsiteX14154" fmla="*/ 3674932 w 12192000"/>
              <a:gd name="connsiteY14154" fmla="*/ 261968 h 6858079"/>
              <a:gd name="connsiteX14155" fmla="*/ 3674220 w 12192000"/>
              <a:gd name="connsiteY14155" fmla="*/ 261615 h 6858079"/>
              <a:gd name="connsiteX14156" fmla="*/ 11097363 w 12192000"/>
              <a:gd name="connsiteY14156" fmla="*/ 260992 h 6858079"/>
              <a:gd name="connsiteX14157" fmla="*/ 11133315 w 12192000"/>
              <a:gd name="connsiteY14157" fmla="*/ 264785 h 6858079"/>
              <a:gd name="connsiteX14158" fmla="*/ 11131152 w 12192000"/>
              <a:gd name="connsiteY14158" fmla="*/ 271567 h 6858079"/>
              <a:gd name="connsiteX14159" fmla="*/ 11060870 w 12192000"/>
              <a:gd name="connsiteY14159" fmla="*/ 271923 h 6858079"/>
              <a:gd name="connsiteX14160" fmla="*/ 11060870 w 12192000"/>
              <a:gd name="connsiteY14160" fmla="*/ 265498 h 6858079"/>
              <a:gd name="connsiteX14161" fmla="*/ 11097363 w 12192000"/>
              <a:gd name="connsiteY14161" fmla="*/ 260992 h 6858079"/>
              <a:gd name="connsiteX14162" fmla="*/ 9441759 w 12192000"/>
              <a:gd name="connsiteY14162" fmla="*/ 260966 h 6858079"/>
              <a:gd name="connsiteX14163" fmla="*/ 9444727 w 12192000"/>
              <a:gd name="connsiteY14163" fmla="*/ 261697 h 6858079"/>
              <a:gd name="connsiteX14164" fmla="*/ 9427660 w 12192000"/>
              <a:gd name="connsiteY14164" fmla="*/ 310281 h 6858079"/>
              <a:gd name="connsiteX14165" fmla="*/ 9423950 w 12192000"/>
              <a:gd name="connsiteY14165" fmla="*/ 309185 h 6858079"/>
              <a:gd name="connsiteX14166" fmla="*/ 9441759 w 12192000"/>
              <a:gd name="connsiteY14166" fmla="*/ 260966 h 6858079"/>
              <a:gd name="connsiteX14167" fmla="*/ 3743216 w 12192000"/>
              <a:gd name="connsiteY14167" fmla="*/ 260265 h 6858079"/>
              <a:gd name="connsiteX14168" fmla="*/ 3741449 w 12192000"/>
              <a:gd name="connsiteY14168" fmla="*/ 260621 h 6858079"/>
              <a:gd name="connsiteX14169" fmla="*/ 3740389 w 12192000"/>
              <a:gd name="connsiteY14169" fmla="*/ 260977 h 6858079"/>
              <a:gd name="connsiteX14170" fmla="*/ 3737916 w 12192000"/>
              <a:gd name="connsiteY14170" fmla="*/ 264893 h 6858079"/>
              <a:gd name="connsiteX14171" fmla="*/ 3744276 w 12192000"/>
              <a:gd name="connsiteY14171" fmla="*/ 267741 h 6858079"/>
              <a:gd name="connsiteX14172" fmla="*/ 3745690 w 12192000"/>
              <a:gd name="connsiteY14172" fmla="*/ 262045 h 6858079"/>
              <a:gd name="connsiteX14173" fmla="*/ 3743216 w 12192000"/>
              <a:gd name="connsiteY14173" fmla="*/ 260265 h 6858079"/>
              <a:gd name="connsiteX14174" fmla="*/ 8514525 w 12192000"/>
              <a:gd name="connsiteY14174" fmla="*/ 258189 h 6858079"/>
              <a:gd name="connsiteX14175" fmla="*/ 8523645 w 12192000"/>
              <a:gd name="connsiteY14175" fmla="*/ 263252 h 6858079"/>
              <a:gd name="connsiteX14176" fmla="*/ 8524367 w 12192000"/>
              <a:gd name="connsiteY14176" fmla="*/ 265783 h 6858079"/>
              <a:gd name="connsiteX14177" fmla="*/ 8527979 w 12192000"/>
              <a:gd name="connsiteY14177" fmla="*/ 275910 h 6858079"/>
              <a:gd name="connsiteX14178" fmla="*/ 8556513 w 12192000"/>
              <a:gd name="connsiteY14178" fmla="*/ 369212 h 6858079"/>
              <a:gd name="connsiteX14179" fmla="*/ 8563736 w 12192000"/>
              <a:gd name="connsiteY14179" fmla="*/ 388378 h 6858079"/>
              <a:gd name="connsiteX14180" fmla="*/ 8585768 w 12192000"/>
              <a:gd name="connsiteY14180" fmla="*/ 431413 h 6858079"/>
              <a:gd name="connsiteX14181" fmla="*/ 8562291 w 12192000"/>
              <a:gd name="connsiteY14181" fmla="*/ 444794 h 6858079"/>
              <a:gd name="connsiteX14182" fmla="*/ 8539537 w 12192000"/>
              <a:gd name="connsiteY14182" fmla="*/ 394165 h 6858079"/>
              <a:gd name="connsiteX14183" fmla="*/ 8493306 w 12192000"/>
              <a:gd name="connsiteY14183" fmla="*/ 390549 h 6858079"/>
              <a:gd name="connsiteX14184" fmla="*/ 8479580 w 12192000"/>
              <a:gd name="connsiteY14184" fmla="*/ 455281 h 6858079"/>
              <a:gd name="connsiteX14185" fmla="*/ 8465855 w 12192000"/>
              <a:gd name="connsiteY14185" fmla="*/ 453112 h 6858079"/>
              <a:gd name="connsiteX14186" fmla="*/ 8471996 w 12192000"/>
              <a:gd name="connsiteY14186" fmla="*/ 381507 h 6858079"/>
              <a:gd name="connsiteX14187" fmla="*/ 8472718 w 12192000"/>
              <a:gd name="connsiteY14187" fmla="*/ 375360 h 6858079"/>
              <a:gd name="connsiteX14188" fmla="*/ 8505586 w 12192000"/>
              <a:gd name="connsiteY14188" fmla="*/ 267954 h 6858079"/>
              <a:gd name="connsiteX14189" fmla="*/ 8508114 w 12192000"/>
              <a:gd name="connsiteY14189" fmla="*/ 265060 h 6858079"/>
              <a:gd name="connsiteX14190" fmla="*/ 8514525 w 12192000"/>
              <a:gd name="connsiteY14190" fmla="*/ 258189 h 6858079"/>
              <a:gd name="connsiteX14191" fmla="*/ 8637191 w 12192000"/>
              <a:gd name="connsiteY14191" fmla="*/ 257332 h 6858079"/>
              <a:gd name="connsiteX14192" fmla="*/ 8643643 w 12192000"/>
              <a:gd name="connsiteY14192" fmla="*/ 263617 h 6858079"/>
              <a:gd name="connsiteX14193" fmla="*/ 8644727 w 12192000"/>
              <a:gd name="connsiteY14193" fmla="*/ 294367 h 6858079"/>
              <a:gd name="connsiteX14194" fmla="*/ 8682270 w 12192000"/>
              <a:gd name="connsiteY14194" fmla="*/ 295090 h 6858079"/>
              <a:gd name="connsiteX14195" fmla="*/ 8678299 w 12192000"/>
              <a:gd name="connsiteY14195" fmla="*/ 323671 h 6858079"/>
              <a:gd name="connsiteX14196" fmla="*/ 8646893 w 12192000"/>
              <a:gd name="connsiteY14196" fmla="*/ 323671 h 6858079"/>
              <a:gd name="connsiteX14197" fmla="*/ 8651225 w 12192000"/>
              <a:gd name="connsiteY14197" fmla="*/ 368530 h 6858079"/>
              <a:gd name="connsiteX14198" fmla="*/ 8653752 w 12192000"/>
              <a:gd name="connsiteY14198" fmla="*/ 449928 h 6858079"/>
              <a:gd name="connsiteX14199" fmla="*/ 8633175 w 12192000"/>
              <a:gd name="connsiteY14199" fmla="*/ 449566 h 6858079"/>
              <a:gd name="connsiteX14200" fmla="*/ 8632453 w 12192000"/>
              <a:gd name="connsiteY14200" fmla="*/ 357315 h 6858079"/>
              <a:gd name="connsiteX14201" fmla="*/ 8631731 w 12192000"/>
              <a:gd name="connsiteY14201" fmla="*/ 322947 h 6858079"/>
              <a:gd name="connsiteX14202" fmla="*/ 8615847 w 12192000"/>
              <a:gd name="connsiteY14202" fmla="*/ 322585 h 6858079"/>
              <a:gd name="connsiteX14203" fmla="*/ 8572889 w 12192000"/>
              <a:gd name="connsiteY14203" fmla="*/ 314264 h 6858079"/>
              <a:gd name="connsiteX14204" fmla="*/ 8577221 w 12192000"/>
              <a:gd name="connsiteY14204" fmla="*/ 298346 h 6858079"/>
              <a:gd name="connsiteX14205" fmla="*/ 8631009 w 12192000"/>
              <a:gd name="connsiteY14205" fmla="*/ 296176 h 6858079"/>
              <a:gd name="connsiteX14206" fmla="*/ 8631009 w 12192000"/>
              <a:gd name="connsiteY14206" fmla="*/ 263255 h 6858079"/>
              <a:gd name="connsiteX14207" fmla="*/ 8637191 w 12192000"/>
              <a:gd name="connsiteY14207" fmla="*/ 257332 h 6858079"/>
              <a:gd name="connsiteX14208" fmla="*/ 3798475 w 12192000"/>
              <a:gd name="connsiteY14208" fmla="*/ 256492 h 6858079"/>
              <a:gd name="connsiteX14209" fmla="*/ 3808015 w 12192000"/>
              <a:gd name="connsiteY14209" fmla="*/ 266739 h 6858079"/>
              <a:gd name="connsiteX14210" fmla="*/ 3803980 w 12192000"/>
              <a:gd name="connsiteY14210" fmla="*/ 273099 h 6858079"/>
              <a:gd name="connsiteX14211" fmla="*/ 3796273 w 12192000"/>
              <a:gd name="connsiteY14211" fmla="*/ 274160 h 6858079"/>
              <a:gd name="connsiteX14212" fmla="*/ 3791871 w 12192000"/>
              <a:gd name="connsiteY14212" fmla="*/ 263559 h 6858079"/>
              <a:gd name="connsiteX14213" fmla="*/ 3795540 w 12192000"/>
              <a:gd name="connsiteY14213" fmla="*/ 258965 h 6858079"/>
              <a:gd name="connsiteX14214" fmla="*/ 3798475 w 12192000"/>
              <a:gd name="connsiteY14214" fmla="*/ 256492 h 6858079"/>
              <a:gd name="connsiteX14215" fmla="*/ 3677780 w 12192000"/>
              <a:gd name="connsiteY14215" fmla="*/ 255961 h 6858079"/>
              <a:gd name="connsiteX14216" fmla="*/ 3684543 w 12192000"/>
              <a:gd name="connsiteY14216" fmla="*/ 267622 h 6858079"/>
              <a:gd name="connsiteX14217" fmla="*/ 3670660 w 12192000"/>
              <a:gd name="connsiteY14217" fmla="*/ 274689 h 6858079"/>
              <a:gd name="connsiteX14218" fmla="*/ 3667456 w 12192000"/>
              <a:gd name="connsiteY14218" fmla="*/ 259495 h 6858079"/>
              <a:gd name="connsiteX14219" fmla="*/ 3677780 w 12192000"/>
              <a:gd name="connsiteY14219" fmla="*/ 255961 h 6858079"/>
              <a:gd name="connsiteX14220" fmla="*/ 3744806 w 12192000"/>
              <a:gd name="connsiteY14220" fmla="*/ 254391 h 6858079"/>
              <a:gd name="connsiteX14221" fmla="*/ 3750637 w 12192000"/>
              <a:gd name="connsiteY14221" fmla="*/ 260265 h 6858079"/>
              <a:gd name="connsiteX14222" fmla="*/ 3745336 w 12192000"/>
              <a:gd name="connsiteY14222" fmla="*/ 273793 h 6858079"/>
              <a:gd name="connsiteX14223" fmla="*/ 3731908 w 12192000"/>
              <a:gd name="connsiteY14223" fmla="*/ 264181 h 6858079"/>
              <a:gd name="connsiteX14224" fmla="*/ 3735796 w 12192000"/>
              <a:gd name="connsiteY14224" fmla="*/ 258129 h 6858079"/>
              <a:gd name="connsiteX14225" fmla="*/ 3736855 w 12192000"/>
              <a:gd name="connsiteY14225" fmla="*/ 255993 h 6858079"/>
              <a:gd name="connsiteX14226" fmla="*/ 3744806 w 12192000"/>
              <a:gd name="connsiteY14226" fmla="*/ 254391 h 6858079"/>
              <a:gd name="connsiteX14227" fmla="*/ 9457034 w 12192000"/>
              <a:gd name="connsiteY14227" fmla="*/ 253331 h 6858079"/>
              <a:gd name="connsiteX14228" fmla="*/ 9460286 w 12192000"/>
              <a:gd name="connsiteY14228" fmla="*/ 254047 h 6858079"/>
              <a:gd name="connsiteX14229" fmla="*/ 9441133 w 12192000"/>
              <a:gd name="connsiteY14229" fmla="*/ 302382 h 6858079"/>
              <a:gd name="connsiteX14230" fmla="*/ 9437881 w 12192000"/>
              <a:gd name="connsiteY14230" fmla="*/ 301308 h 6858079"/>
              <a:gd name="connsiteX14231" fmla="*/ 9457034 w 12192000"/>
              <a:gd name="connsiteY14231" fmla="*/ 253331 h 6858079"/>
              <a:gd name="connsiteX14232" fmla="*/ 8876076 w 12192000"/>
              <a:gd name="connsiteY14232" fmla="*/ 253136 h 6858079"/>
              <a:gd name="connsiteX14233" fmla="*/ 8898185 w 12192000"/>
              <a:gd name="connsiteY14233" fmla="*/ 267196 h 6858079"/>
              <a:gd name="connsiteX14234" fmla="*/ 8922470 w 12192000"/>
              <a:gd name="connsiteY14234" fmla="*/ 283061 h 6858079"/>
              <a:gd name="connsiteX14235" fmla="*/ 8969950 w 12192000"/>
              <a:gd name="connsiteY14235" fmla="*/ 308660 h 6858079"/>
              <a:gd name="connsiteX14236" fmla="*/ 8967413 w 12192000"/>
              <a:gd name="connsiteY14236" fmla="*/ 312986 h 6858079"/>
              <a:gd name="connsiteX14237" fmla="*/ 8912321 w 12192000"/>
              <a:gd name="connsiteY14237" fmla="*/ 281258 h 6858079"/>
              <a:gd name="connsiteX14238" fmla="*/ 8874989 w 12192000"/>
              <a:gd name="connsiteY14238" fmla="*/ 253857 h 6858079"/>
              <a:gd name="connsiteX14239" fmla="*/ 8876076 w 12192000"/>
              <a:gd name="connsiteY14239" fmla="*/ 253136 h 6858079"/>
              <a:gd name="connsiteX14240" fmla="*/ 8218681 w 12192000"/>
              <a:gd name="connsiteY14240" fmla="*/ 253127 h 6858079"/>
              <a:gd name="connsiteX14241" fmla="*/ 8237508 w 12192000"/>
              <a:gd name="connsiteY14241" fmla="*/ 253569 h 6858079"/>
              <a:gd name="connsiteX14242" fmla="*/ 8262198 w 12192000"/>
              <a:gd name="connsiteY14242" fmla="*/ 264042 h 6858079"/>
              <a:gd name="connsiteX14243" fmla="*/ 8254293 w 12192000"/>
              <a:gd name="connsiteY14243" fmla="*/ 277774 h 6858079"/>
              <a:gd name="connsiteX14244" fmla="*/ 8177757 w 12192000"/>
              <a:gd name="connsiteY14244" fmla="*/ 360532 h 6858079"/>
              <a:gd name="connsiteX14245" fmla="*/ 8191412 w 12192000"/>
              <a:gd name="connsiteY14245" fmla="*/ 421606 h 6858079"/>
              <a:gd name="connsiteX14246" fmla="*/ 8264713 w 12192000"/>
              <a:gd name="connsiteY14246" fmla="*/ 411126 h 6858079"/>
              <a:gd name="connsiteX14247" fmla="*/ 8282679 w 12192000"/>
              <a:gd name="connsiteY14247" fmla="*/ 424859 h 6858079"/>
              <a:gd name="connsiteX14248" fmla="*/ 8192489 w 12192000"/>
              <a:gd name="connsiteY14248" fmla="*/ 450517 h 6858079"/>
              <a:gd name="connsiteX14249" fmla="*/ 8154401 w 12192000"/>
              <a:gd name="connsiteY14249" fmla="*/ 366314 h 6858079"/>
              <a:gd name="connsiteX14250" fmla="*/ 8218681 w 12192000"/>
              <a:gd name="connsiteY14250" fmla="*/ 253127 h 6858079"/>
              <a:gd name="connsiteX14251" fmla="*/ 3955693 w 12192000"/>
              <a:gd name="connsiteY14251" fmla="*/ 251219 h 6858079"/>
              <a:gd name="connsiteX14252" fmla="*/ 3940061 w 12192000"/>
              <a:gd name="connsiteY14252" fmla="*/ 338591 h 6858079"/>
              <a:gd name="connsiteX14253" fmla="*/ 3936155 w 12192000"/>
              <a:gd name="connsiteY14253" fmla="*/ 336054 h 6858079"/>
              <a:gd name="connsiteX14254" fmla="*/ 3955337 w 12192000"/>
              <a:gd name="connsiteY14254" fmla="*/ 297624 h 6858079"/>
              <a:gd name="connsiteX14255" fmla="*/ 3954272 w 12192000"/>
              <a:gd name="connsiteY14255" fmla="*/ 251582 h 6858079"/>
              <a:gd name="connsiteX14256" fmla="*/ 3955693 w 12192000"/>
              <a:gd name="connsiteY14256" fmla="*/ 251219 h 6858079"/>
              <a:gd name="connsiteX14257" fmla="*/ 10334331 w 12192000"/>
              <a:gd name="connsiteY14257" fmla="*/ 250214 h 6858079"/>
              <a:gd name="connsiteX14258" fmla="*/ 10375897 w 12192000"/>
              <a:gd name="connsiteY14258" fmla="*/ 303378 h 6858079"/>
              <a:gd name="connsiteX14259" fmla="*/ 10428930 w 12192000"/>
              <a:gd name="connsiteY14259" fmla="*/ 311584 h 6858079"/>
              <a:gd name="connsiteX14260" fmla="*/ 10428572 w 12192000"/>
              <a:gd name="connsiteY14260" fmla="*/ 318364 h 6858079"/>
              <a:gd name="connsiteX14261" fmla="*/ 10332180 w 12192000"/>
              <a:gd name="connsiteY14261" fmla="*/ 250928 h 6858079"/>
              <a:gd name="connsiteX14262" fmla="*/ 10334331 w 12192000"/>
              <a:gd name="connsiteY14262" fmla="*/ 250214 h 6858079"/>
              <a:gd name="connsiteX14263" fmla="*/ 11110476 w 12192000"/>
              <a:gd name="connsiteY14263" fmla="*/ 246165 h 6858079"/>
              <a:gd name="connsiteX14264" fmla="*/ 11128064 w 12192000"/>
              <a:gd name="connsiteY14264" fmla="*/ 251355 h 6858079"/>
              <a:gd name="connsiteX14265" fmla="*/ 11125921 w 12192000"/>
              <a:gd name="connsiteY14265" fmla="*/ 256492 h 6858079"/>
              <a:gd name="connsiteX14266" fmla="*/ 11053757 w 12192000"/>
              <a:gd name="connsiteY14266" fmla="*/ 255390 h 6858079"/>
              <a:gd name="connsiteX14267" fmla="*/ 11053757 w 12192000"/>
              <a:gd name="connsiteY14267" fmla="*/ 249520 h 6858079"/>
              <a:gd name="connsiteX14268" fmla="*/ 11110476 w 12192000"/>
              <a:gd name="connsiteY14268" fmla="*/ 246165 h 6858079"/>
              <a:gd name="connsiteX14269" fmla="*/ 7641598 w 12192000"/>
              <a:gd name="connsiteY14269" fmla="*/ 242372 h 6858079"/>
              <a:gd name="connsiteX14270" fmla="*/ 7645323 w 12192000"/>
              <a:gd name="connsiteY14270" fmla="*/ 244685 h 6858079"/>
              <a:gd name="connsiteX14271" fmla="*/ 7649876 w 12192000"/>
              <a:gd name="connsiteY14271" fmla="*/ 264035 h 6858079"/>
              <a:gd name="connsiteX14272" fmla="*/ 7658983 w 12192000"/>
              <a:gd name="connsiteY14272" fmla="*/ 284226 h 6858079"/>
              <a:gd name="connsiteX14273" fmla="*/ 7656499 w 12192000"/>
              <a:gd name="connsiteY14273" fmla="*/ 285908 h 6858079"/>
              <a:gd name="connsiteX14274" fmla="*/ 7639114 w 12192000"/>
              <a:gd name="connsiteY14274" fmla="*/ 246368 h 6858079"/>
              <a:gd name="connsiteX14275" fmla="*/ 7641598 w 12192000"/>
              <a:gd name="connsiteY14275" fmla="*/ 242372 h 6858079"/>
              <a:gd name="connsiteX14276" fmla="*/ 4684401 w 12192000"/>
              <a:gd name="connsiteY14276" fmla="*/ 242113 h 6858079"/>
              <a:gd name="connsiteX14277" fmla="*/ 4685902 w 12192000"/>
              <a:gd name="connsiteY14277" fmla="*/ 243115 h 6858079"/>
              <a:gd name="connsiteX14278" fmla="*/ 4560579 w 12192000"/>
              <a:gd name="connsiteY14278" fmla="*/ 327723 h 6858079"/>
              <a:gd name="connsiteX14279" fmla="*/ 4560579 w 12192000"/>
              <a:gd name="connsiteY14279" fmla="*/ 319712 h 6858079"/>
              <a:gd name="connsiteX14280" fmla="*/ 4684401 w 12192000"/>
              <a:gd name="connsiteY14280" fmla="*/ 242113 h 6858079"/>
              <a:gd name="connsiteX14281" fmla="*/ 8409744 w 12192000"/>
              <a:gd name="connsiteY14281" fmla="*/ 238912 h 6858079"/>
              <a:gd name="connsiteX14282" fmla="*/ 8417451 w 12192000"/>
              <a:gd name="connsiteY14282" fmla="*/ 246647 h 6858079"/>
              <a:gd name="connsiteX14283" fmla="*/ 8421393 w 12192000"/>
              <a:gd name="connsiteY14283" fmla="*/ 439820 h 6858079"/>
              <a:gd name="connsiteX14284" fmla="*/ 8398094 w 12192000"/>
              <a:gd name="connsiteY14284" fmla="*/ 439461 h 6858079"/>
              <a:gd name="connsiteX14285" fmla="*/ 8395943 w 12192000"/>
              <a:gd name="connsiteY14285" fmla="*/ 360680 h 6858079"/>
              <a:gd name="connsiteX14286" fmla="*/ 8331779 w 12192000"/>
              <a:gd name="connsiteY14286" fmla="*/ 355284 h 6858079"/>
              <a:gd name="connsiteX14287" fmla="*/ 8339665 w 12192000"/>
              <a:gd name="connsiteY14287" fmla="*/ 435503 h 6858079"/>
              <a:gd name="connsiteX14288" fmla="*/ 8320666 w 12192000"/>
              <a:gd name="connsiteY14288" fmla="*/ 443057 h 6858079"/>
              <a:gd name="connsiteX14289" fmla="*/ 8313497 w 12192000"/>
              <a:gd name="connsiteY14289" fmla="*/ 374350 h 6858079"/>
              <a:gd name="connsiteX14290" fmla="*/ 8313497 w 12192000"/>
              <a:gd name="connsiteY14290" fmla="*/ 351328 h 6858079"/>
              <a:gd name="connsiteX14291" fmla="*/ 8313139 w 12192000"/>
              <a:gd name="connsiteY14291" fmla="*/ 351328 h 6858079"/>
              <a:gd name="connsiteX14292" fmla="*/ 8312422 w 12192000"/>
              <a:gd name="connsiteY14292" fmla="*/ 334780 h 6858079"/>
              <a:gd name="connsiteX14293" fmla="*/ 8307045 w 12192000"/>
              <a:gd name="connsiteY14293" fmla="*/ 254921 h 6858079"/>
              <a:gd name="connsiteX14294" fmla="*/ 8319591 w 12192000"/>
              <a:gd name="connsiteY14294" fmla="*/ 253482 h 6858079"/>
              <a:gd name="connsiteX14295" fmla="*/ 8329628 w 12192000"/>
              <a:gd name="connsiteY14295" fmla="*/ 335500 h 6858079"/>
              <a:gd name="connsiteX14296" fmla="*/ 8397377 w 12192000"/>
              <a:gd name="connsiteY14296" fmla="*/ 334061 h 6858079"/>
              <a:gd name="connsiteX14297" fmla="*/ 8402037 w 12192000"/>
              <a:gd name="connsiteY14297" fmla="*/ 246288 h 6858079"/>
              <a:gd name="connsiteX14298" fmla="*/ 8409744 w 12192000"/>
              <a:gd name="connsiteY14298" fmla="*/ 238912 h 6858079"/>
              <a:gd name="connsiteX14299" fmla="*/ 9472212 w 12192000"/>
              <a:gd name="connsiteY14299" fmla="*/ 238293 h 6858079"/>
              <a:gd name="connsiteX14300" fmla="*/ 9474641 w 12192000"/>
              <a:gd name="connsiteY14300" fmla="*/ 238650 h 6858079"/>
              <a:gd name="connsiteX14301" fmla="*/ 9465968 w 12192000"/>
              <a:gd name="connsiteY14301" fmla="*/ 267840 h 6858079"/>
              <a:gd name="connsiteX14302" fmla="*/ 9459376 w 12192000"/>
              <a:gd name="connsiteY14302" fmla="*/ 282792 h 6858079"/>
              <a:gd name="connsiteX14303" fmla="*/ 9457294 w 12192000"/>
              <a:gd name="connsiteY14303" fmla="*/ 280656 h 6858079"/>
              <a:gd name="connsiteX14304" fmla="*/ 9464927 w 12192000"/>
              <a:gd name="connsiteY14304" fmla="*/ 261076 h 6858079"/>
              <a:gd name="connsiteX14305" fmla="*/ 9472212 w 12192000"/>
              <a:gd name="connsiteY14305" fmla="*/ 238293 h 6858079"/>
              <a:gd name="connsiteX14306" fmla="*/ 8146590 w 12192000"/>
              <a:gd name="connsiteY14306" fmla="*/ 237253 h 6858079"/>
              <a:gd name="connsiteX14307" fmla="*/ 8147423 w 12192000"/>
              <a:gd name="connsiteY14307" fmla="*/ 245855 h 6858079"/>
              <a:gd name="connsiteX14308" fmla="*/ 8076632 w 12192000"/>
              <a:gd name="connsiteY14308" fmla="*/ 250587 h 6858079"/>
              <a:gd name="connsiteX14309" fmla="*/ 8038737 w 12192000"/>
              <a:gd name="connsiteY14309" fmla="*/ 249727 h 6858079"/>
              <a:gd name="connsiteX14310" fmla="*/ 8005008 w 12192000"/>
              <a:gd name="connsiteY14310" fmla="*/ 245855 h 6858079"/>
              <a:gd name="connsiteX14311" fmla="*/ 8005424 w 12192000"/>
              <a:gd name="connsiteY14311" fmla="*/ 241984 h 6858079"/>
              <a:gd name="connsiteX14312" fmla="*/ 8042486 w 12192000"/>
              <a:gd name="connsiteY14312" fmla="*/ 242844 h 6858079"/>
              <a:gd name="connsiteX14313" fmla="*/ 8077048 w 12192000"/>
              <a:gd name="connsiteY14313" fmla="*/ 243275 h 6858079"/>
              <a:gd name="connsiteX14314" fmla="*/ 8146590 w 12192000"/>
              <a:gd name="connsiteY14314" fmla="*/ 237253 h 6858079"/>
              <a:gd name="connsiteX14315" fmla="*/ 8852435 w 12192000"/>
              <a:gd name="connsiteY14315" fmla="*/ 236363 h 6858079"/>
              <a:gd name="connsiteX14316" fmla="*/ 8889986 w 12192000"/>
              <a:gd name="connsiteY14316" fmla="*/ 275235 h 6858079"/>
              <a:gd name="connsiteX14317" fmla="*/ 8928981 w 12192000"/>
              <a:gd name="connsiteY14317" fmla="*/ 299349 h 6858079"/>
              <a:gd name="connsiteX14318" fmla="*/ 8973753 w 12192000"/>
              <a:gd name="connsiteY14318" fmla="*/ 323103 h 6858079"/>
              <a:gd name="connsiteX14319" fmla="*/ 9011305 w 12192000"/>
              <a:gd name="connsiteY14319" fmla="*/ 335340 h 6858079"/>
              <a:gd name="connsiteX14320" fmla="*/ 9008777 w 12192000"/>
              <a:gd name="connsiteY14320" fmla="*/ 339659 h 6858079"/>
              <a:gd name="connsiteX14321" fmla="*/ 8959672 w 12192000"/>
              <a:gd name="connsiteY14321" fmla="*/ 322744 h 6858079"/>
              <a:gd name="connsiteX14322" fmla="*/ 8910928 w 12192000"/>
              <a:gd name="connsiteY14322" fmla="*/ 293590 h 6858079"/>
              <a:gd name="connsiteX14323" fmla="*/ 8871572 w 12192000"/>
              <a:gd name="connsiteY14323" fmla="*/ 265157 h 6858079"/>
              <a:gd name="connsiteX14324" fmla="*/ 8849908 w 12192000"/>
              <a:gd name="connsiteY14324" fmla="*/ 237443 h 6858079"/>
              <a:gd name="connsiteX14325" fmla="*/ 8852435 w 12192000"/>
              <a:gd name="connsiteY14325" fmla="*/ 236363 h 6858079"/>
              <a:gd name="connsiteX14326" fmla="*/ 7664975 w 12192000"/>
              <a:gd name="connsiteY14326" fmla="*/ 234677 h 6858079"/>
              <a:gd name="connsiteX14327" fmla="*/ 7668164 w 12192000"/>
              <a:gd name="connsiteY14327" fmla="*/ 236919 h 6858079"/>
              <a:gd name="connsiteX14328" fmla="*/ 7693674 w 12192000"/>
              <a:gd name="connsiteY14328" fmla="*/ 301130 h 6858079"/>
              <a:gd name="connsiteX14329" fmla="*/ 7691548 w 12192000"/>
              <a:gd name="connsiteY14329" fmla="*/ 302798 h 6858079"/>
              <a:gd name="connsiteX14330" fmla="*/ 7661787 w 12192000"/>
              <a:gd name="connsiteY14330" fmla="*/ 237753 h 6858079"/>
              <a:gd name="connsiteX14331" fmla="*/ 7664975 w 12192000"/>
              <a:gd name="connsiteY14331" fmla="*/ 234677 h 6858079"/>
              <a:gd name="connsiteX14332" fmla="*/ 11686876 w 12192000"/>
              <a:gd name="connsiteY14332" fmla="*/ 233941 h 6858079"/>
              <a:gd name="connsiteX14333" fmla="*/ 11687976 w 12192000"/>
              <a:gd name="connsiteY14333" fmla="*/ 233941 h 6858079"/>
              <a:gd name="connsiteX14334" fmla="*/ 11711828 w 12192000"/>
              <a:gd name="connsiteY14334" fmla="*/ 293761 h 6858079"/>
              <a:gd name="connsiteX14335" fmla="*/ 11710727 w 12192000"/>
              <a:gd name="connsiteY14335" fmla="*/ 297343 h 6858079"/>
              <a:gd name="connsiteX14336" fmla="*/ 11686876 w 12192000"/>
              <a:gd name="connsiteY14336" fmla="*/ 233941 h 6858079"/>
              <a:gd name="connsiteX14337" fmla="*/ 7679709 w 12192000"/>
              <a:gd name="connsiteY14337" fmla="*/ 233225 h 6858079"/>
              <a:gd name="connsiteX14338" fmla="*/ 7688073 w 12192000"/>
              <a:gd name="connsiteY14338" fmla="*/ 262535 h 6858079"/>
              <a:gd name="connsiteX14339" fmla="*/ 7702292 w 12192000"/>
              <a:gd name="connsiteY14339" fmla="*/ 283589 h 6858079"/>
              <a:gd name="connsiteX14340" fmla="*/ 7736167 w 12192000"/>
              <a:gd name="connsiteY14340" fmla="*/ 316201 h 6858079"/>
              <a:gd name="connsiteX14341" fmla="*/ 7733658 w 12192000"/>
              <a:gd name="connsiteY14341" fmla="*/ 317853 h 6858079"/>
              <a:gd name="connsiteX14342" fmla="*/ 7708984 w 12192000"/>
              <a:gd name="connsiteY14342" fmla="*/ 299276 h 6858079"/>
              <a:gd name="connsiteX14343" fmla="*/ 7691419 w 12192000"/>
              <a:gd name="connsiteY14343" fmla="*/ 280286 h 6858079"/>
              <a:gd name="connsiteX14344" fmla="*/ 7674272 w 12192000"/>
              <a:gd name="connsiteY14344" fmla="*/ 234464 h 6858079"/>
              <a:gd name="connsiteX14345" fmla="*/ 7679709 w 12192000"/>
              <a:gd name="connsiteY14345" fmla="*/ 233225 h 6858079"/>
              <a:gd name="connsiteX14346" fmla="*/ 9488460 w 12192000"/>
              <a:gd name="connsiteY14346" fmla="*/ 231975 h 6858079"/>
              <a:gd name="connsiteX14347" fmla="*/ 9490888 w 12192000"/>
              <a:gd name="connsiteY14347" fmla="*/ 232340 h 6858079"/>
              <a:gd name="connsiteX14348" fmla="*/ 9475971 w 12192000"/>
              <a:gd name="connsiteY14348" fmla="*/ 280440 h 6858079"/>
              <a:gd name="connsiteX14349" fmla="*/ 9473195 w 12192000"/>
              <a:gd name="connsiteY14349" fmla="*/ 278983 h 6858079"/>
              <a:gd name="connsiteX14350" fmla="*/ 9488460 w 12192000"/>
              <a:gd name="connsiteY14350" fmla="*/ 231975 h 6858079"/>
              <a:gd name="connsiteX14351" fmla="*/ 4236862 w 12192000"/>
              <a:gd name="connsiteY14351" fmla="*/ 230268 h 6858079"/>
              <a:gd name="connsiteX14352" fmla="*/ 4197232 w 12192000"/>
              <a:gd name="connsiteY14352" fmla="*/ 259063 h 6858079"/>
              <a:gd name="connsiteX14353" fmla="*/ 4146435 w 12192000"/>
              <a:gd name="connsiteY14353" fmla="*/ 294338 h 6858079"/>
              <a:gd name="connsiteX14354" fmla="*/ 4095274 w 12192000"/>
              <a:gd name="connsiteY14354" fmla="*/ 333211 h 6858079"/>
              <a:gd name="connsiteX14355" fmla="*/ 4061049 w 12192000"/>
              <a:gd name="connsiteY14355" fmla="*/ 362726 h 6858079"/>
              <a:gd name="connsiteX14356" fmla="*/ 4077622 w 12192000"/>
              <a:gd name="connsiteY14356" fmla="*/ 392601 h 6858079"/>
              <a:gd name="connsiteX14357" fmla="*/ 4081584 w 12192000"/>
              <a:gd name="connsiteY14357" fmla="*/ 357327 h 6858079"/>
              <a:gd name="connsiteX14358" fmla="*/ 4085549 w 12192000"/>
              <a:gd name="connsiteY14358" fmla="*/ 355527 h 6858079"/>
              <a:gd name="connsiteX14359" fmla="*/ 4089511 w 12192000"/>
              <a:gd name="connsiteY14359" fmla="*/ 355167 h 6858079"/>
              <a:gd name="connsiteX14360" fmla="*/ 4103201 w 12192000"/>
              <a:gd name="connsiteY14360" fmla="*/ 355167 h 6858079"/>
              <a:gd name="connsiteX14361" fmla="*/ 4156162 w 12192000"/>
              <a:gd name="connsiteY14361" fmla="*/ 317733 h 6858079"/>
              <a:gd name="connsiteX14362" fmla="*/ 4232179 w 12192000"/>
              <a:gd name="connsiteY14362" fmla="*/ 262663 h 6858079"/>
              <a:gd name="connsiteX14363" fmla="*/ 4234339 w 12192000"/>
              <a:gd name="connsiteY14363" fmla="*/ 261582 h 6858079"/>
              <a:gd name="connsiteX14364" fmla="*/ 4236862 w 12192000"/>
              <a:gd name="connsiteY14364" fmla="*/ 230268 h 6858079"/>
              <a:gd name="connsiteX14365" fmla="*/ 11083784 w 12192000"/>
              <a:gd name="connsiteY14365" fmla="*/ 227625 h 6858079"/>
              <a:gd name="connsiteX14366" fmla="*/ 11122169 w 12192000"/>
              <a:gd name="connsiteY14366" fmla="*/ 228274 h 6858079"/>
              <a:gd name="connsiteX14367" fmla="*/ 11122169 w 12192000"/>
              <a:gd name="connsiteY14367" fmla="*/ 234582 h 6858079"/>
              <a:gd name="connsiteX14368" fmla="*/ 11045128 w 12192000"/>
              <a:gd name="connsiteY14368" fmla="*/ 234582 h 6858079"/>
              <a:gd name="connsiteX14369" fmla="*/ 11045128 w 12192000"/>
              <a:gd name="connsiteY14369" fmla="*/ 229758 h 6858079"/>
              <a:gd name="connsiteX14370" fmla="*/ 11083784 w 12192000"/>
              <a:gd name="connsiteY14370" fmla="*/ 227625 h 6858079"/>
              <a:gd name="connsiteX14371" fmla="*/ 2736206 w 12192000"/>
              <a:gd name="connsiteY14371" fmla="*/ 226955 h 6858079"/>
              <a:gd name="connsiteX14372" fmla="*/ 2734719 w 12192000"/>
              <a:gd name="connsiteY14372" fmla="*/ 228443 h 6858079"/>
              <a:gd name="connsiteX14373" fmla="*/ 2735355 w 12192000"/>
              <a:gd name="connsiteY14373" fmla="*/ 227296 h 6858079"/>
              <a:gd name="connsiteX14374" fmla="*/ 5081390 w 12192000"/>
              <a:gd name="connsiteY14374" fmla="*/ 223688 h 6858079"/>
              <a:gd name="connsiteX14375" fmla="*/ 5081390 w 12192000"/>
              <a:gd name="connsiteY14375" fmla="*/ 224747 h 6858079"/>
              <a:gd name="connsiteX14376" fmla="*/ 5065388 w 12192000"/>
              <a:gd name="connsiteY14376" fmla="*/ 224483 h 6858079"/>
              <a:gd name="connsiteX14377" fmla="*/ 5065388 w 12192000"/>
              <a:gd name="connsiteY14377" fmla="*/ 224217 h 6858079"/>
              <a:gd name="connsiteX14378" fmla="*/ 5081390 w 12192000"/>
              <a:gd name="connsiteY14378" fmla="*/ 223688 h 6858079"/>
              <a:gd name="connsiteX14379" fmla="*/ 8143378 w 12192000"/>
              <a:gd name="connsiteY14379" fmla="*/ 222197 h 6858079"/>
              <a:gd name="connsiteX14380" fmla="*/ 8142964 w 12192000"/>
              <a:gd name="connsiteY14380" fmla="*/ 230322 h 6858079"/>
              <a:gd name="connsiteX14381" fmla="*/ 8101952 w 12192000"/>
              <a:gd name="connsiteY14381" fmla="*/ 233572 h 6858079"/>
              <a:gd name="connsiteX14382" fmla="*/ 8062182 w 12192000"/>
              <a:gd name="connsiteY14382" fmla="*/ 235604 h 6858079"/>
              <a:gd name="connsiteX14383" fmla="*/ 7983057 w 12192000"/>
              <a:gd name="connsiteY14383" fmla="*/ 235604 h 6858079"/>
              <a:gd name="connsiteX14384" fmla="*/ 7982643 w 12192000"/>
              <a:gd name="connsiteY14384" fmla="*/ 232354 h 6858079"/>
              <a:gd name="connsiteX14385" fmla="*/ 8062182 w 12192000"/>
              <a:gd name="connsiteY14385" fmla="*/ 228698 h 6858079"/>
              <a:gd name="connsiteX14386" fmla="*/ 8106094 w 12192000"/>
              <a:gd name="connsiteY14386" fmla="*/ 226260 h 6858079"/>
              <a:gd name="connsiteX14387" fmla="*/ 8143378 w 12192000"/>
              <a:gd name="connsiteY14387" fmla="*/ 222197 h 6858079"/>
              <a:gd name="connsiteX14388" fmla="*/ 5131222 w 12192000"/>
              <a:gd name="connsiteY14388" fmla="*/ 221698 h 6858079"/>
              <a:gd name="connsiteX14389" fmla="*/ 5133028 w 12192000"/>
              <a:gd name="connsiteY14389" fmla="*/ 221698 h 6858079"/>
              <a:gd name="connsiteX14390" fmla="*/ 5129415 w 12192000"/>
              <a:gd name="connsiteY14390" fmla="*/ 238078 h 6858079"/>
              <a:gd name="connsiteX14391" fmla="*/ 5126886 w 12192000"/>
              <a:gd name="connsiteY14391" fmla="*/ 249726 h 6858079"/>
              <a:gd name="connsiteX14392" fmla="*/ 5125802 w 12192000"/>
              <a:gd name="connsiteY14392" fmla="*/ 249362 h 6858079"/>
              <a:gd name="connsiteX14393" fmla="*/ 5127969 w 12192000"/>
              <a:gd name="connsiteY14393" fmla="*/ 235894 h 6858079"/>
              <a:gd name="connsiteX14394" fmla="*/ 5131222 w 12192000"/>
              <a:gd name="connsiteY14394" fmla="*/ 221698 h 6858079"/>
              <a:gd name="connsiteX14395" fmla="*/ 5128135 w 12192000"/>
              <a:gd name="connsiteY14395" fmla="*/ 221694 h 6858079"/>
              <a:gd name="connsiteX14396" fmla="*/ 5129864 w 12192000"/>
              <a:gd name="connsiteY14396" fmla="*/ 221694 h 6858079"/>
              <a:gd name="connsiteX14397" fmla="*/ 5123642 w 12192000"/>
              <a:gd name="connsiteY14397" fmla="*/ 252546 h 6858079"/>
              <a:gd name="connsiteX14398" fmla="*/ 5122606 w 12192000"/>
              <a:gd name="connsiteY14398" fmla="*/ 252183 h 6858079"/>
              <a:gd name="connsiteX14399" fmla="*/ 5128135 w 12192000"/>
              <a:gd name="connsiteY14399" fmla="*/ 221694 h 6858079"/>
              <a:gd name="connsiteX14400" fmla="*/ 5136290 w 12192000"/>
              <a:gd name="connsiteY14400" fmla="*/ 221324 h 6858079"/>
              <a:gd name="connsiteX14401" fmla="*/ 5137412 w 12192000"/>
              <a:gd name="connsiteY14401" fmla="*/ 221683 h 6858079"/>
              <a:gd name="connsiteX14402" fmla="*/ 5132548 w 12192000"/>
              <a:gd name="connsiteY14402" fmla="*/ 246193 h 6858079"/>
              <a:gd name="connsiteX14403" fmla="*/ 5132174 w 12192000"/>
              <a:gd name="connsiteY14403" fmla="*/ 246193 h 6858079"/>
              <a:gd name="connsiteX14404" fmla="*/ 5134047 w 12192000"/>
              <a:gd name="connsiteY14404" fmla="*/ 232136 h 6858079"/>
              <a:gd name="connsiteX14405" fmla="*/ 5136290 w 12192000"/>
              <a:gd name="connsiteY14405" fmla="*/ 221324 h 6858079"/>
              <a:gd name="connsiteX14406" fmla="*/ 5139384 w 12192000"/>
              <a:gd name="connsiteY14406" fmla="*/ 220960 h 6858079"/>
              <a:gd name="connsiteX14407" fmla="*/ 5137547 w 12192000"/>
              <a:gd name="connsiteY14407" fmla="*/ 231732 h 6858079"/>
              <a:gd name="connsiteX14408" fmla="*/ 5136081 w 12192000"/>
              <a:gd name="connsiteY14408" fmla="*/ 242145 h 6858079"/>
              <a:gd name="connsiteX14409" fmla="*/ 5135713 w 12192000"/>
              <a:gd name="connsiteY14409" fmla="*/ 242145 h 6858079"/>
              <a:gd name="connsiteX14410" fmla="*/ 5136081 w 12192000"/>
              <a:gd name="connsiteY14410" fmla="*/ 234604 h 6858079"/>
              <a:gd name="connsiteX14411" fmla="*/ 5137915 w 12192000"/>
              <a:gd name="connsiteY14411" fmla="*/ 221320 h 6858079"/>
              <a:gd name="connsiteX14412" fmla="*/ 5139384 w 12192000"/>
              <a:gd name="connsiteY14412" fmla="*/ 220960 h 6858079"/>
              <a:gd name="connsiteX14413" fmla="*/ 5139896 w 12192000"/>
              <a:gd name="connsiteY14413" fmla="*/ 220949 h 6858079"/>
              <a:gd name="connsiteX14414" fmla="*/ 5141051 w 12192000"/>
              <a:gd name="connsiteY14414" fmla="*/ 221302 h 6858079"/>
              <a:gd name="connsiteX14415" fmla="*/ 5138739 w 12192000"/>
              <a:gd name="connsiteY14415" fmla="*/ 238263 h 6858079"/>
              <a:gd name="connsiteX14416" fmla="*/ 5138160 w 12192000"/>
              <a:gd name="connsiteY14416" fmla="*/ 238263 h 6858079"/>
              <a:gd name="connsiteX14417" fmla="*/ 5139896 w 12192000"/>
              <a:gd name="connsiteY14417" fmla="*/ 220949 h 6858079"/>
              <a:gd name="connsiteX14418" fmla="*/ 5081433 w 12192000"/>
              <a:gd name="connsiteY14418" fmla="*/ 220242 h 6858079"/>
              <a:gd name="connsiteX14419" fmla="*/ 5081433 w 12192000"/>
              <a:gd name="connsiteY14419" fmla="*/ 221303 h 6858079"/>
              <a:gd name="connsiteX14420" fmla="*/ 5054601 w 12192000"/>
              <a:gd name="connsiteY14420" fmla="*/ 221303 h 6858079"/>
              <a:gd name="connsiteX14421" fmla="*/ 5054601 w 12192000"/>
              <a:gd name="connsiteY14421" fmla="*/ 220772 h 6858079"/>
              <a:gd name="connsiteX14422" fmla="*/ 5081433 w 12192000"/>
              <a:gd name="connsiteY14422" fmla="*/ 220242 h 6858079"/>
              <a:gd name="connsiteX14423" fmla="*/ 9503674 w 12192000"/>
              <a:gd name="connsiteY14423" fmla="*/ 219747 h 6858079"/>
              <a:gd name="connsiteX14424" fmla="*/ 9505153 w 12192000"/>
              <a:gd name="connsiteY14424" fmla="*/ 220109 h 6858079"/>
              <a:gd name="connsiteX14425" fmla="*/ 9494799 w 12192000"/>
              <a:gd name="connsiteY14425" fmla="*/ 268601 h 6858079"/>
              <a:gd name="connsiteX14426" fmla="*/ 9490731 w 12192000"/>
              <a:gd name="connsiteY14426" fmla="*/ 267515 h 6858079"/>
              <a:gd name="connsiteX14427" fmla="*/ 9498127 w 12192000"/>
              <a:gd name="connsiteY14427" fmla="*/ 245440 h 6858079"/>
              <a:gd name="connsiteX14428" fmla="*/ 9501455 w 12192000"/>
              <a:gd name="connsiteY14428" fmla="*/ 232413 h 6858079"/>
              <a:gd name="connsiteX14429" fmla="*/ 9503304 w 12192000"/>
              <a:gd name="connsiteY14429" fmla="*/ 222280 h 6858079"/>
              <a:gd name="connsiteX14430" fmla="*/ 9502564 w 12192000"/>
              <a:gd name="connsiteY14430" fmla="*/ 221918 h 6858079"/>
              <a:gd name="connsiteX14431" fmla="*/ 9503674 w 12192000"/>
              <a:gd name="connsiteY14431" fmla="*/ 219747 h 6858079"/>
              <a:gd name="connsiteX14432" fmla="*/ 11124974 w 12192000"/>
              <a:gd name="connsiteY14432" fmla="*/ 212214 h 6858079"/>
              <a:gd name="connsiteX14433" fmla="*/ 11125700 w 12192000"/>
              <a:gd name="connsiteY14433" fmla="*/ 218127 h 6858079"/>
              <a:gd name="connsiteX14434" fmla="*/ 11050994 w 12192000"/>
              <a:gd name="connsiteY14434" fmla="*/ 222649 h 6858079"/>
              <a:gd name="connsiteX14435" fmla="*/ 11050994 w 12192000"/>
              <a:gd name="connsiteY14435" fmla="*/ 216388 h 6858079"/>
              <a:gd name="connsiteX14436" fmla="*/ 11124974 w 12192000"/>
              <a:gd name="connsiteY14436" fmla="*/ 212214 h 6858079"/>
              <a:gd name="connsiteX14437" fmla="*/ 5060779 w 12192000"/>
              <a:gd name="connsiteY14437" fmla="*/ 209509 h 6858079"/>
              <a:gd name="connsiteX14438" fmla="*/ 5060425 w 12192000"/>
              <a:gd name="connsiteY14438" fmla="*/ 211497 h 6858079"/>
              <a:gd name="connsiteX14439" fmla="*/ 5044878 w 12192000"/>
              <a:gd name="connsiteY14439" fmla="*/ 212690 h 6858079"/>
              <a:gd name="connsiteX14440" fmla="*/ 5031094 w 12192000"/>
              <a:gd name="connsiteY14440" fmla="*/ 213484 h 6858079"/>
              <a:gd name="connsiteX14441" fmla="*/ 5030741 w 12192000"/>
              <a:gd name="connsiteY14441" fmla="*/ 211497 h 6858079"/>
              <a:gd name="connsiteX14442" fmla="*/ 5046995 w 12192000"/>
              <a:gd name="connsiteY14442" fmla="*/ 210305 h 6858079"/>
              <a:gd name="connsiteX14443" fmla="*/ 5060779 w 12192000"/>
              <a:gd name="connsiteY14443" fmla="*/ 209509 h 6858079"/>
              <a:gd name="connsiteX14444" fmla="*/ 9522772 w 12192000"/>
              <a:gd name="connsiteY14444" fmla="*/ 209359 h 6858079"/>
              <a:gd name="connsiteX14445" fmla="*/ 9524607 w 12192000"/>
              <a:gd name="connsiteY14445" fmla="*/ 209359 h 6858079"/>
              <a:gd name="connsiteX14446" fmla="*/ 9515433 w 12192000"/>
              <a:gd name="connsiteY14446" fmla="*/ 248257 h 6858079"/>
              <a:gd name="connsiteX14447" fmla="*/ 9512131 w 12192000"/>
              <a:gd name="connsiteY14447" fmla="*/ 248623 h 6858079"/>
              <a:gd name="connsiteX14448" fmla="*/ 9516167 w 12192000"/>
              <a:gd name="connsiteY14448" fmla="*/ 230643 h 6858079"/>
              <a:gd name="connsiteX14449" fmla="*/ 9522772 w 12192000"/>
              <a:gd name="connsiteY14449" fmla="*/ 209359 h 6858079"/>
              <a:gd name="connsiteX14450" fmla="*/ 5065153 w 12192000"/>
              <a:gd name="connsiteY14450" fmla="*/ 206799 h 6858079"/>
              <a:gd name="connsiteX14451" fmla="*/ 5065153 w 12192000"/>
              <a:gd name="connsiteY14451" fmla="*/ 207956 h 6858079"/>
              <a:gd name="connsiteX14452" fmla="*/ 5029535 w 12192000"/>
              <a:gd name="connsiteY14452" fmla="*/ 208534 h 6858079"/>
              <a:gd name="connsiteX14453" fmla="*/ 5029535 w 12192000"/>
              <a:gd name="connsiteY14453" fmla="*/ 207377 h 6858079"/>
              <a:gd name="connsiteX14454" fmla="*/ 5065153 w 12192000"/>
              <a:gd name="connsiteY14454" fmla="*/ 206799 h 6858079"/>
              <a:gd name="connsiteX14455" fmla="*/ 5029521 w 12192000"/>
              <a:gd name="connsiteY14455" fmla="*/ 201559 h 6858079"/>
              <a:gd name="connsiteX14456" fmla="*/ 5071889 w 12192000"/>
              <a:gd name="connsiteY14456" fmla="*/ 203149 h 6858079"/>
              <a:gd name="connsiteX14457" fmla="*/ 5071889 w 12192000"/>
              <a:gd name="connsiteY14457" fmla="*/ 204341 h 6858079"/>
              <a:gd name="connsiteX14458" fmla="*/ 5029521 w 12192000"/>
              <a:gd name="connsiteY14458" fmla="*/ 203944 h 6858079"/>
              <a:gd name="connsiteX14459" fmla="*/ 5029521 w 12192000"/>
              <a:gd name="connsiteY14459" fmla="*/ 201559 h 6858079"/>
              <a:gd name="connsiteX14460" fmla="*/ 11695239 w 12192000"/>
              <a:gd name="connsiteY14460" fmla="*/ 198963 h 6858079"/>
              <a:gd name="connsiteX14461" fmla="*/ 11696322 w 12192000"/>
              <a:gd name="connsiteY14461" fmla="*/ 198963 h 6858079"/>
              <a:gd name="connsiteX14462" fmla="*/ 11697043 w 12192000"/>
              <a:gd name="connsiteY14462" fmla="*/ 252641 h 6858079"/>
              <a:gd name="connsiteX14463" fmla="*/ 11702452 w 12192000"/>
              <a:gd name="connsiteY14463" fmla="*/ 279660 h 6858079"/>
              <a:gd name="connsiteX14464" fmla="*/ 11723009 w 12192000"/>
              <a:gd name="connsiteY14464" fmla="*/ 286145 h 6858079"/>
              <a:gd name="connsiteX14465" fmla="*/ 11723009 w 12192000"/>
              <a:gd name="connsiteY14465" fmla="*/ 290107 h 6858079"/>
              <a:gd name="connsiteX14466" fmla="*/ 11694157 w 12192000"/>
              <a:gd name="connsiteY14466" fmla="*/ 269573 h 6858079"/>
              <a:gd name="connsiteX14467" fmla="*/ 11695239 w 12192000"/>
              <a:gd name="connsiteY14467" fmla="*/ 198963 h 6858079"/>
              <a:gd name="connsiteX14468" fmla="*/ 4229296 w 12192000"/>
              <a:gd name="connsiteY14468" fmla="*/ 197873 h 6858079"/>
              <a:gd name="connsiteX14469" fmla="*/ 4125538 w 12192000"/>
              <a:gd name="connsiteY14469" fmla="*/ 278859 h 6858079"/>
              <a:gd name="connsiteX14470" fmla="*/ 4066813 w 12192000"/>
              <a:gd name="connsiteY14470" fmla="*/ 322412 h 6858079"/>
              <a:gd name="connsiteX14471" fmla="*/ 4025384 w 12192000"/>
              <a:gd name="connsiteY14471" fmla="*/ 354087 h 6858079"/>
              <a:gd name="connsiteX14472" fmla="*/ 4051323 w 12192000"/>
              <a:gd name="connsiteY14472" fmla="*/ 350848 h 6858079"/>
              <a:gd name="connsiteX14473" fmla="*/ 4054565 w 12192000"/>
              <a:gd name="connsiteY14473" fmla="*/ 351928 h 6858079"/>
              <a:gd name="connsiteX14474" fmla="*/ 4059608 w 12192000"/>
              <a:gd name="connsiteY14474" fmla="*/ 354807 h 6858079"/>
              <a:gd name="connsiteX14475" fmla="*/ 4059608 w 12192000"/>
              <a:gd name="connsiteY14475" fmla="*/ 356607 h 6858079"/>
              <a:gd name="connsiteX14476" fmla="*/ 4090951 w 12192000"/>
              <a:gd name="connsiteY14476" fmla="*/ 328531 h 6858079"/>
              <a:gd name="connsiteX14477" fmla="*/ 4137427 w 12192000"/>
              <a:gd name="connsiteY14477" fmla="*/ 291458 h 6858079"/>
              <a:gd name="connsiteX14478" fmla="*/ 4234339 w 12192000"/>
              <a:gd name="connsiteY14478" fmla="*/ 221629 h 6858079"/>
              <a:gd name="connsiteX14479" fmla="*/ 4235779 w 12192000"/>
              <a:gd name="connsiteY14479" fmla="*/ 221270 h 6858079"/>
              <a:gd name="connsiteX14480" fmla="*/ 4229296 w 12192000"/>
              <a:gd name="connsiteY14480" fmla="*/ 197873 h 6858079"/>
              <a:gd name="connsiteX14481" fmla="*/ 5029036 w 12192000"/>
              <a:gd name="connsiteY14481" fmla="*/ 197072 h 6858079"/>
              <a:gd name="connsiteX14482" fmla="*/ 5044299 w 12192000"/>
              <a:gd name="connsiteY14482" fmla="*/ 197072 h 6858079"/>
              <a:gd name="connsiteX14483" fmla="*/ 5059566 w 12192000"/>
              <a:gd name="connsiteY14483" fmla="*/ 197414 h 6858079"/>
              <a:gd name="connsiteX14484" fmla="*/ 5089732 w 12192000"/>
              <a:gd name="connsiteY14484" fmla="*/ 198095 h 6858079"/>
              <a:gd name="connsiteX14485" fmla="*/ 5089732 w 12192000"/>
              <a:gd name="connsiteY14485" fmla="*/ 199116 h 6858079"/>
              <a:gd name="connsiteX14486" fmla="*/ 5056658 w 12192000"/>
              <a:gd name="connsiteY14486" fmla="*/ 199457 h 6858079"/>
              <a:gd name="connsiteX14487" fmla="*/ 5038120 w 12192000"/>
              <a:gd name="connsiteY14487" fmla="*/ 199457 h 6858079"/>
              <a:gd name="connsiteX14488" fmla="*/ 5028309 w 12192000"/>
              <a:gd name="connsiteY14488" fmla="*/ 199116 h 6858079"/>
              <a:gd name="connsiteX14489" fmla="*/ 5029036 w 12192000"/>
              <a:gd name="connsiteY14489" fmla="*/ 197072 h 6858079"/>
              <a:gd name="connsiteX14490" fmla="*/ 9542112 w 12192000"/>
              <a:gd name="connsiteY14490" fmla="*/ 195398 h 6858079"/>
              <a:gd name="connsiteX14491" fmla="*/ 9544586 w 12192000"/>
              <a:gd name="connsiteY14491" fmla="*/ 196126 h 6858079"/>
              <a:gd name="connsiteX14492" fmla="*/ 9539992 w 12192000"/>
              <a:gd name="connsiteY14492" fmla="*/ 215025 h 6858079"/>
              <a:gd name="connsiteX14493" fmla="*/ 9536812 w 12192000"/>
              <a:gd name="connsiteY14493" fmla="*/ 229927 h 6858079"/>
              <a:gd name="connsiteX14494" fmla="*/ 9533984 w 12192000"/>
              <a:gd name="connsiteY14494" fmla="*/ 229927 h 6858079"/>
              <a:gd name="connsiteX14495" fmla="*/ 9536812 w 12192000"/>
              <a:gd name="connsiteY14495" fmla="*/ 214298 h 6858079"/>
              <a:gd name="connsiteX14496" fmla="*/ 9542112 w 12192000"/>
              <a:gd name="connsiteY14496" fmla="*/ 195398 h 6858079"/>
              <a:gd name="connsiteX14497" fmla="*/ 5026994 w 12192000"/>
              <a:gd name="connsiteY14497" fmla="*/ 195339 h 6858079"/>
              <a:gd name="connsiteX14498" fmla="*/ 5027355 w 12192000"/>
              <a:gd name="connsiteY14498" fmla="*/ 202904 h 6858079"/>
              <a:gd name="connsiteX14499" fmla="*/ 5028077 w 12192000"/>
              <a:gd name="connsiteY14499" fmla="*/ 212990 h 6858079"/>
              <a:gd name="connsiteX14500" fmla="*/ 5027715 w 12192000"/>
              <a:gd name="connsiteY14500" fmla="*/ 215511 h 6858079"/>
              <a:gd name="connsiteX14501" fmla="*/ 5105706 w 12192000"/>
              <a:gd name="connsiteY14501" fmla="*/ 215511 h 6858079"/>
              <a:gd name="connsiteX14502" fmla="*/ 5179004 w 12192000"/>
              <a:gd name="connsiteY14502" fmla="*/ 214071 h 6858079"/>
              <a:gd name="connsiteX14503" fmla="*/ 5179362 w 12192000"/>
              <a:gd name="connsiteY14503" fmla="*/ 197500 h 6858079"/>
              <a:gd name="connsiteX14504" fmla="*/ 5158060 w 12192000"/>
              <a:gd name="connsiteY14504" fmla="*/ 197500 h 6858079"/>
              <a:gd name="connsiteX14505" fmla="*/ 5156618 w 12192000"/>
              <a:gd name="connsiteY14505" fmla="*/ 197500 h 6858079"/>
              <a:gd name="connsiteX14506" fmla="*/ 5099209 w 12192000"/>
              <a:gd name="connsiteY14506" fmla="*/ 197860 h 6858079"/>
              <a:gd name="connsiteX14507" fmla="*/ 5059491 w 12192000"/>
              <a:gd name="connsiteY14507" fmla="*/ 196420 h 6858079"/>
              <a:gd name="connsiteX14508" fmla="*/ 5026994 w 12192000"/>
              <a:gd name="connsiteY14508" fmla="*/ 195339 h 6858079"/>
              <a:gd name="connsiteX14509" fmla="*/ 9532834 w 12192000"/>
              <a:gd name="connsiteY14509" fmla="*/ 195030 h 6858079"/>
              <a:gd name="connsiteX14510" fmla="*/ 9535378 w 12192000"/>
              <a:gd name="connsiteY14510" fmla="*/ 195391 h 6858079"/>
              <a:gd name="connsiteX14511" fmla="*/ 9526656 w 12192000"/>
              <a:gd name="connsiteY14511" fmla="*/ 236294 h 6858079"/>
              <a:gd name="connsiteX14512" fmla="*/ 9523384 w 12192000"/>
              <a:gd name="connsiteY14512" fmla="*/ 235932 h 6858079"/>
              <a:gd name="connsiteX14513" fmla="*/ 9528109 w 12192000"/>
              <a:gd name="connsiteY14513" fmla="*/ 216024 h 6858079"/>
              <a:gd name="connsiteX14514" fmla="*/ 9532834 w 12192000"/>
              <a:gd name="connsiteY14514" fmla="*/ 195030 h 6858079"/>
              <a:gd name="connsiteX14515" fmla="*/ 10988669 w 12192000"/>
              <a:gd name="connsiteY14515" fmla="*/ 191587 h 6858079"/>
              <a:gd name="connsiteX14516" fmla="*/ 10974974 w 12192000"/>
              <a:gd name="connsiteY14516" fmla="*/ 202769 h 6858079"/>
              <a:gd name="connsiteX14517" fmla="*/ 10940014 w 12192000"/>
              <a:gd name="connsiteY14517" fmla="*/ 363648 h 6858079"/>
              <a:gd name="connsiteX14518" fmla="*/ 10946500 w 12192000"/>
              <a:gd name="connsiteY14518" fmla="*/ 546892 h 6858079"/>
              <a:gd name="connsiteX14519" fmla="*/ 10983623 w 12192000"/>
              <a:gd name="connsiteY14519" fmla="*/ 689734 h 6858079"/>
              <a:gd name="connsiteX14520" fmla="*/ 10986146 w 12192000"/>
              <a:gd name="connsiteY14520" fmla="*/ 658713 h 6858079"/>
              <a:gd name="connsiteX14521" fmla="*/ 10993355 w 12192000"/>
              <a:gd name="connsiteY14521" fmla="*/ 598113 h 6858079"/>
              <a:gd name="connsiteX14522" fmla="*/ 10995232 w 12192000"/>
              <a:gd name="connsiteY14522" fmla="*/ 537655 h 6858079"/>
              <a:gd name="connsiteX14523" fmla="*/ 10997679 w 12192000"/>
              <a:gd name="connsiteY14523" fmla="*/ 458877 h 6858079"/>
              <a:gd name="connsiteX14524" fmla="*/ 10988669 w 12192000"/>
              <a:gd name="connsiteY14524" fmla="*/ 191587 h 6858079"/>
              <a:gd name="connsiteX14525" fmla="*/ 5170317 w 12192000"/>
              <a:gd name="connsiteY14525" fmla="*/ 191115 h 6858079"/>
              <a:gd name="connsiteX14526" fmla="*/ 5183746 w 12192000"/>
              <a:gd name="connsiteY14526" fmla="*/ 191115 h 6858079"/>
              <a:gd name="connsiteX14527" fmla="*/ 5184096 w 12192000"/>
              <a:gd name="connsiteY14527" fmla="*/ 191115 h 6858079"/>
              <a:gd name="connsiteX14528" fmla="*/ 5184450 w 12192000"/>
              <a:gd name="connsiteY14528" fmla="*/ 191838 h 6858079"/>
              <a:gd name="connsiteX14529" fmla="*/ 5184804 w 12192000"/>
              <a:gd name="connsiteY14529" fmla="*/ 205209 h 6858079"/>
              <a:gd name="connsiteX14530" fmla="*/ 5184096 w 12192000"/>
              <a:gd name="connsiteY14530" fmla="*/ 205209 h 6858079"/>
              <a:gd name="connsiteX14531" fmla="*/ 5183746 w 12192000"/>
              <a:gd name="connsiteY14531" fmla="*/ 192561 h 6858079"/>
              <a:gd name="connsiteX14532" fmla="*/ 5170317 w 12192000"/>
              <a:gd name="connsiteY14532" fmla="*/ 191838 h 6858079"/>
              <a:gd name="connsiteX14533" fmla="*/ 5170317 w 12192000"/>
              <a:gd name="connsiteY14533" fmla="*/ 191115 h 6858079"/>
              <a:gd name="connsiteX14534" fmla="*/ 10410628 w 12192000"/>
              <a:gd name="connsiteY14534" fmla="*/ 189920 h 6858079"/>
              <a:gd name="connsiteX14535" fmla="*/ 10390477 w 12192000"/>
              <a:gd name="connsiteY14535" fmla="*/ 191659 h 6858079"/>
              <a:gd name="connsiteX14536" fmla="*/ 10374948 w 12192000"/>
              <a:gd name="connsiteY14536" fmla="*/ 201742 h 6858079"/>
              <a:gd name="connsiteX14537" fmla="*/ 10367725 w 12192000"/>
              <a:gd name="connsiteY14537" fmla="*/ 249639 h 6858079"/>
              <a:gd name="connsiteX14538" fmla="*/ 10435621 w 12192000"/>
              <a:gd name="connsiteY14538" fmla="*/ 269447 h 6858079"/>
              <a:gd name="connsiteX14539" fmla="*/ 10448261 w 12192000"/>
              <a:gd name="connsiteY14539" fmla="*/ 232714 h 6858079"/>
              <a:gd name="connsiteX14540" fmla="*/ 10410628 w 12192000"/>
              <a:gd name="connsiteY14540" fmla="*/ 189920 h 6858079"/>
              <a:gd name="connsiteX14541" fmla="*/ 6504640 w 12192000"/>
              <a:gd name="connsiteY14541" fmla="*/ 189364 h 6858079"/>
              <a:gd name="connsiteX14542" fmla="*/ 6505908 w 12192000"/>
              <a:gd name="connsiteY14542" fmla="*/ 205260 h 6858079"/>
              <a:gd name="connsiteX14543" fmla="*/ 6502106 w 12192000"/>
              <a:gd name="connsiteY14543" fmla="*/ 205260 h 6858079"/>
              <a:gd name="connsiteX14544" fmla="*/ 6501472 w 12192000"/>
              <a:gd name="connsiteY14544" fmla="*/ 190460 h 6858079"/>
              <a:gd name="connsiteX14545" fmla="*/ 6504640 w 12192000"/>
              <a:gd name="connsiteY14545" fmla="*/ 189364 h 6858079"/>
              <a:gd name="connsiteX14546" fmla="*/ 5176678 w 12192000"/>
              <a:gd name="connsiteY14546" fmla="*/ 188807 h 6858079"/>
              <a:gd name="connsiteX14547" fmla="*/ 5185863 w 12192000"/>
              <a:gd name="connsiteY14547" fmla="*/ 188807 h 6858079"/>
              <a:gd name="connsiteX14548" fmla="*/ 5186571 w 12192000"/>
              <a:gd name="connsiteY14548" fmla="*/ 188807 h 6858079"/>
              <a:gd name="connsiteX14549" fmla="*/ 5186924 w 12192000"/>
              <a:gd name="connsiteY14549" fmla="*/ 189174 h 6858079"/>
              <a:gd name="connsiteX14550" fmla="*/ 5187630 w 12192000"/>
              <a:gd name="connsiteY14550" fmla="*/ 202017 h 6858079"/>
              <a:gd name="connsiteX14551" fmla="*/ 5187279 w 12192000"/>
              <a:gd name="connsiteY14551" fmla="*/ 202017 h 6858079"/>
              <a:gd name="connsiteX14552" fmla="*/ 5186571 w 12192000"/>
              <a:gd name="connsiteY14552" fmla="*/ 196513 h 6858079"/>
              <a:gd name="connsiteX14553" fmla="*/ 5186217 w 12192000"/>
              <a:gd name="connsiteY14553" fmla="*/ 189908 h 6858079"/>
              <a:gd name="connsiteX14554" fmla="*/ 5185863 w 12192000"/>
              <a:gd name="connsiteY14554" fmla="*/ 189908 h 6858079"/>
              <a:gd name="connsiteX14555" fmla="*/ 5176678 w 12192000"/>
              <a:gd name="connsiteY14555" fmla="*/ 189174 h 6858079"/>
              <a:gd name="connsiteX14556" fmla="*/ 5176678 w 12192000"/>
              <a:gd name="connsiteY14556" fmla="*/ 188807 h 6858079"/>
              <a:gd name="connsiteX14557" fmla="*/ 10678781 w 12192000"/>
              <a:gd name="connsiteY14557" fmla="*/ 187889 h 6858079"/>
              <a:gd name="connsiteX14558" fmla="*/ 10665311 w 12192000"/>
              <a:gd name="connsiteY14558" fmla="*/ 198862 h 6858079"/>
              <a:gd name="connsiteX14559" fmla="*/ 10723095 w 12192000"/>
              <a:gd name="connsiteY14559" fmla="*/ 234874 h 6858079"/>
              <a:gd name="connsiteX14560" fmla="*/ 10728512 w 12192000"/>
              <a:gd name="connsiteY14560" fmla="*/ 220469 h 6858079"/>
              <a:gd name="connsiteX14561" fmla="*/ 10721289 w 12192000"/>
              <a:gd name="connsiteY14561" fmla="*/ 209665 h 6858079"/>
              <a:gd name="connsiteX14562" fmla="*/ 10678781 w 12192000"/>
              <a:gd name="connsiteY14562" fmla="*/ 187889 h 6858079"/>
              <a:gd name="connsiteX14563" fmla="*/ 9555135 w 12192000"/>
              <a:gd name="connsiteY14563" fmla="*/ 187428 h 6858079"/>
              <a:gd name="connsiteX14564" fmla="*/ 9558008 w 12192000"/>
              <a:gd name="connsiteY14564" fmla="*/ 187428 h 6858079"/>
              <a:gd name="connsiteX14565" fmla="*/ 9551544 w 12192000"/>
              <a:gd name="connsiteY14565" fmla="*/ 213325 h 6858079"/>
              <a:gd name="connsiteX14566" fmla="*/ 9547953 w 12192000"/>
              <a:gd name="connsiteY14566" fmla="*/ 212246 h 6858079"/>
              <a:gd name="connsiteX14567" fmla="*/ 9555135 w 12192000"/>
              <a:gd name="connsiteY14567" fmla="*/ 187428 h 6858079"/>
              <a:gd name="connsiteX14568" fmla="*/ 10113230 w 12192000"/>
              <a:gd name="connsiteY14568" fmla="*/ 184733 h 6858079"/>
              <a:gd name="connsiteX14569" fmla="*/ 10110441 w 12192000"/>
              <a:gd name="connsiteY14569" fmla="*/ 234421 h 6858079"/>
              <a:gd name="connsiteX14570" fmla="*/ 10106022 w 12192000"/>
              <a:gd name="connsiteY14570" fmla="*/ 313148 h 6858079"/>
              <a:gd name="connsiteX14571" fmla="*/ 10103859 w 12192000"/>
              <a:gd name="connsiteY14571" fmla="*/ 450220 h 6858079"/>
              <a:gd name="connsiteX14572" fmla="*/ 10108184 w 12192000"/>
              <a:gd name="connsiteY14572" fmla="*/ 589095 h 6858079"/>
              <a:gd name="connsiteX14573" fmla="*/ 10113230 w 12192000"/>
              <a:gd name="connsiteY14573" fmla="*/ 650777 h 6858079"/>
              <a:gd name="connsiteX14574" fmla="*/ 10118636 w 12192000"/>
              <a:gd name="connsiteY14574" fmla="*/ 699474 h 6858079"/>
              <a:gd name="connsiteX14575" fmla="*/ 10128007 w 12192000"/>
              <a:gd name="connsiteY14575" fmla="*/ 692259 h 6858079"/>
              <a:gd name="connsiteX14576" fmla="*/ 10167291 w 12192000"/>
              <a:gd name="connsiteY14576" fmla="*/ 546892 h 6858079"/>
              <a:gd name="connsiteX14577" fmla="*/ 10174140 w 12192000"/>
              <a:gd name="connsiteY14577" fmla="*/ 363648 h 6858079"/>
              <a:gd name="connsiteX14578" fmla="*/ 10139180 w 12192000"/>
              <a:gd name="connsiteY14578" fmla="*/ 202769 h 6858079"/>
              <a:gd name="connsiteX14579" fmla="*/ 10113230 w 12192000"/>
              <a:gd name="connsiteY14579" fmla="*/ 184733 h 6858079"/>
              <a:gd name="connsiteX14580" fmla="*/ 6928969 w 12192000"/>
              <a:gd name="connsiteY14580" fmla="*/ 181257 h 6858079"/>
              <a:gd name="connsiteX14581" fmla="*/ 6931287 w 12192000"/>
              <a:gd name="connsiteY14581" fmla="*/ 181257 h 6858079"/>
              <a:gd name="connsiteX14582" fmla="*/ 6931287 w 12192000"/>
              <a:gd name="connsiteY14582" fmla="*/ 214944 h 6858079"/>
              <a:gd name="connsiteX14583" fmla="*/ 6930708 w 12192000"/>
              <a:gd name="connsiteY14583" fmla="*/ 233786 h 6858079"/>
              <a:gd name="connsiteX14584" fmla="*/ 6929548 w 12192000"/>
              <a:gd name="connsiteY14584" fmla="*/ 236642 h 6858079"/>
              <a:gd name="connsiteX14585" fmla="*/ 6928969 w 12192000"/>
              <a:gd name="connsiteY14585" fmla="*/ 237212 h 6858079"/>
              <a:gd name="connsiteX14586" fmla="*/ 6873339 w 12192000"/>
              <a:gd name="connsiteY14586" fmla="*/ 240067 h 6858079"/>
              <a:gd name="connsiteX14587" fmla="*/ 6872760 w 12192000"/>
              <a:gd name="connsiteY14587" fmla="*/ 237783 h 6858079"/>
              <a:gd name="connsiteX14588" fmla="*/ 6926072 w 12192000"/>
              <a:gd name="connsiteY14588" fmla="*/ 233214 h 6858079"/>
              <a:gd name="connsiteX14589" fmla="*/ 6926651 w 12192000"/>
              <a:gd name="connsiteY14589" fmla="*/ 224080 h 6858079"/>
              <a:gd name="connsiteX14590" fmla="*/ 6928969 w 12192000"/>
              <a:gd name="connsiteY14590" fmla="*/ 181257 h 6858079"/>
              <a:gd name="connsiteX14591" fmla="*/ 11011015 w 12192000"/>
              <a:gd name="connsiteY14591" fmla="*/ 180765 h 6858079"/>
              <a:gd name="connsiteX14592" fmla="*/ 10993714 w 12192000"/>
              <a:gd name="connsiteY14592" fmla="*/ 188340 h 6858079"/>
              <a:gd name="connsiteX14593" fmla="*/ 11004031 w 12192000"/>
              <a:gd name="connsiteY14593" fmla="*/ 323474 h 6858079"/>
              <a:gd name="connsiteX14594" fmla="*/ 11005223 w 12192000"/>
              <a:gd name="connsiteY14594" fmla="*/ 406774 h 6858079"/>
              <a:gd name="connsiteX14595" fmla="*/ 11005968 w 12192000"/>
              <a:gd name="connsiteY14595" fmla="*/ 458877 h 6858079"/>
              <a:gd name="connsiteX14596" fmla="*/ 11001643 w 12192000"/>
              <a:gd name="connsiteY14596" fmla="*/ 598113 h 6858079"/>
              <a:gd name="connsiteX14597" fmla="*/ 10996959 w 12192000"/>
              <a:gd name="connsiteY14597" fmla="*/ 647891 h 6858079"/>
              <a:gd name="connsiteX14598" fmla="*/ 10993355 w 12192000"/>
              <a:gd name="connsiteY14598" fmla="*/ 697670 h 6858079"/>
              <a:gd name="connsiteX14599" fmla="*/ 11002004 w 12192000"/>
              <a:gd name="connsiteY14599" fmla="*/ 703802 h 6858079"/>
              <a:gd name="connsiteX14600" fmla="*/ 11020746 w 12192000"/>
              <a:gd name="connsiteY14600" fmla="*/ 444087 h 6858079"/>
              <a:gd name="connsiteX14601" fmla="*/ 11023269 w 12192000"/>
              <a:gd name="connsiteY14601" fmla="*/ 307737 h 6858079"/>
              <a:gd name="connsiteX14602" fmla="*/ 11017414 w 12192000"/>
              <a:gd name="connsiteY14602" fmla="*/ 247073 h 6858079"/>
              <a:gd name="connsiteX14603" fmla="*/ 3597298 w 12192000"/>
              <a:gd name="connsiteY14603" fmla="*/ 179650 h 6858079"/>
              <a:gd name="connsiteX14604" fmla="*/ 3599487 w 12192000"/>
              <a:gd name="connsiteY14604" fmla="*/ 183941 h 6858079"/>
              <a:gd name="connsiteX14605" fmla="*/ 3541851 w 12192000"/>
              <a:gd name="connsiteY14605" fmla="*/ 251881 h 6858079"/>
              <a:gd name="connsiteX14606" fmla="*/ 3540391 w 12192000"/>
              <a:gd name="connsiteY14606" fmla="*/ 251881 h 6858079"/>
              <a:gd name="connsiteX14607" fmla="*/ 3597298 w 12192000"/>
              <a:gd name="connsiteY14607" fmla="*/ 179650 h 6858079"/>
              <a:gd name="connsiteX14608" fmla="*/ 5147525 w 12192000"/>
              <a:gd name="connsiteY14608" fmla="*/ 179606 h 6858079"/>
              <a:gd name="connsiteX14609" fmla="*/ 5148937 w 12192000"/>
              <a:gd name="connsiteY14609" fmla="*/ 179959 h 6858079"/>
              <a:gd name="connsiteX14610" fmla="*/ 5145758 w 12192000"/>
              <a:gd name="connsiteY14610" fmla="*/ 189853 h 6858079"/>
              <a:gd name="connsiteX14611" fmla="*/ 5143283 w 12192000"/>
              <a:gd name="connsiteY14611" fmla="*/ 189147 h 6858079"/>
              <a:gd name="connsiteX14612" fmla="*/ 5147525 w 12192000"/>
              <a:gd name="connsiteY14612" fmla="*/ 179606 h 6858079"/>
              <a:gd name="connsiteX14613" fmla="*/ 10090164 w 12192000"/>
              <a:gd name="connsiteY14613" fmla="*/ 177158 h 6858079"/>
              <a:gd name="connsiteX14614" fmla="*/ 10088163 w 12192000"/>
              <a:gd name="connsiteY14614" fmla="*/ 258958 h 6858079"/>
              <a:gd name="connsiteX14615" fmla="*/ 10086830 w 12192000"/>
              <a:gd name="connsiteY14615" fmla="*/ 313463 h 6858079"/>
              <a:gd name="connsiteX14616" fmla="*/ 10081874 w 12192000"/>
              <a:gd name="connsiteY14616" fmla="*/ 449498 h 6858079"/>
              <a:gd name="connsiteX14617" fmla="*/ 10086920 w 12192000"/>
              <a:gd name="connsiteY14617" fmla="*/ 597752 h 6858079"/>
              <a:gd name="connsiteX14618" fmla="*/ 10089803 w 12192000"/>
              <a:gd name="connsiteY14618" fmla="*/ 663763 h 6858079"/>
              <a:gd name="connsiteX14619" fmla="*/ 10097012 w 12192000"/>
              <a:gd name="connsiteY14619" fmla="*/ 711738 h 6858079"/>
              <a:gd name="connsiteX14620" fmla="*/ 10112870 w 12192000"/>
              <a:gd name="connsiteY14620" fmla="*/ 703442 h 6858079"/>
              <a:gd name="connsiteX14621" fmla="*/ 10106382 w 12192000"/>
              <a:gd name="connsiteY14621" fmla="*/ 663402 h 6858079"/>
              <a:gd name="connsiteX14622" fmla="*/ 10102057 w 12192000"/>
              <a:gd name="connsiteY14622" fmla="*/ 606049 h 6858079"/>
              <a:gd name="connsiteX14623" fmla="*/ 10095570 w 12192000"/>
              <a:gd name="connsiteY14623" fmla="*/ 458877 h 6858079"/>
              <a:gd name="connsiteX14624" fmla="*/ 10097732 w 12192000"/>
              <a:gd name="connsiteY14624" fmla="*/ 313148 h 6858079"/>
              <a:gd name="connsiteX14625" fmla="*/ 10100616 w 12192000"/>
              <a:gd name="connsiteY14625" fmla="*/ 245694 h 6858079"/>
              <a:gd name="connsiteX14626" fmla="*/ 10100678 w 12192000"/>
              <a:gd name="connsiteY14626" fmla="*/ 245175 h 6858079"/>
              <a:gd name="connsiteX14627" fmla="*/ 10104580 w 12192000"/>
              <a:gd name="connsiteY14627" fmla="*/ 212509 h 6858079"/>
              <a:gd name="connsiteX14628" fmla="*/ 10107824 w 12192000"/>
              <a:gd name="connsiteY14628" fmla="*/ 182569 h 6858079"/>
              <a:gd name="connsiteX14629" fmla="*/ 10090164 w 12192000"/>
              <a:gd name="connsiteY14629" fmla="*/ 177158 h 6858079"/>
              <a:gd name="connsiteX14630" fmla="*/ 4217766 w 12192000"/>
              <a:gd name="connsiteY14630" fmla="*/ 176637 h 6858079"/>
              <a:gd name="connsiteX14631" fmla="*/ 4162286 w 12192000"/>
              <a:gd name="connsiteY14631" fmla="*/ 217670 h 6858079"/>
              <a:gd name="connsiteX14632" fmla="*/ 4102842 w 12192000"/>
              <a:gd name="connsiteY14632" fmla="*/ 262663 h 6858079"/>
              <a:gd name="connsiteX14633" fmla="*/ 3979988 w 12192000"/>
              <a:gd name="connsiteY14633" fmla="*/ 348688 h 6858079"/>
              <a:gd name="connsiteX14634" fmla="*/ 4018177 w 12192000"/>
              <a:gd name="connsiteY14634" fmla="*/ 354087 h 6858079"/>
              <a:gd name="connsiteX14635" fmla="*/ 4018537 w 12192000"/>
              <a:gd name="connsiteY14635" fmla="*/ 353727 h 6858079"/>
              <a:gd name="connsiteX14636" fmla="*/ 4069335 w 12192000"/>
              <a:gd name="connsiteY14636" fmla="*/ 310534 h 6858079"/>
              <a:gd name="connsiteX14637" fmla="*/ 4117251 w 12192000"/>
              <a:gd name="connsiteY14637" fmla="*/ 275261 h 6858079"/>
              <a:gd name="connsiteX14638" fmla="*/ 4225692 w 12192000"/>
              <a:gd name="connsiteY14638" fmla="*/ 189955 h 6858079"/>
              <a:gd name="connsiteX14639" fmla="*/ 4217766 w 12192000"/>
              <a:gd name="connsiteY14639" fmla="*/ 176637 h 6858079"/>
              <a:gd name="connsiteX14640" fmla="*/ 11062554 w 12192000"/>
              <a:gd name="connsiteY14640" fmla="*/ 172108 h 6858079"/>
              <a:gd name="connsiteX14641" fmla="*/ 11055345 w 12192000"/>
              <a:gd name="connsiteY14641" fmla="*/ 172469 h 6858079"/>
              <a:gd name="connsiteX14642" fmla="*/ 11045975 w 12192000"/>
              <a:gd name="connsiteY14642" fmla="*/ 173190 h 6858079"/>
              <a:gd name="connsiteX14643" fmla="*/ 11022690 w 12192000"/>
              <a:gd name="connsiteY14643" fmla="*/ 177957 h 6858079"/>
              <a:gd name="connsiteX14644" fmla="*/ 11014258 w 12192000"/>
              <a:gd name="connsiteY14644" fmla="*/ 179683 h 6858079"/>
              <a:gd name="connsiteX14645" fmla="*/ 11019614 w 12192000"/>
              <a:gd name="connsiteY14645" fmla="*/ 218254 h 6858079"/>
              <a:gd name="connsiteX14646" fmla="*/ 11030837 w 12192000"/>
              <a:gd name="connsiteY14646" fmla="*/ 299080 h 6858079"/>
              <a:gd name="connsiteX14647" fmla="*/ 11029756 w 12192000"/>
              <a:gd name="connsiteY14647" fmla="*/ 435430 h 6858079"/>
              <a:gd name="connsiteX14648" fmla="*/ 11009573 w 12192000"/>
              <a:gd name="connsiteY14648" fmla="*/ 708131 h 6858079"/>
              <a:gd name="connsiteX14649" fmla="*/ 11153016 w 12192000"/>
              <a:gd name="connsiteY14649" fmla="*/ 717870 h 6858079"/>
              <a:gd name="connsiteX14650" fmla="*/ 11211043 w 12192000"/>
              <a:gd name="connsiteY14650" fmla="*/ 594505 h 6858079"/>
              <a:gd name="connsiteX14651" fmla="*/ 11220414 w 12192000"/>
              <a:gd name="connsiteY14651" fmla="*/ 328659 h 6858079"/>
              <a:gd name="connsiteX14652" fmla="*/ 11209962 w 12192000"/>
              <a:gd name="connsiteY14652" fmla="*/ 227298 h 6858079"/>
              <a:gd name="connsiteX14653" fmla="*/ 11138240 w 12192000"/>
              <a:gd name="connsiteY14653" fmla="*/ 176797 h 6858079"/>
              <a:gd name="connsiteX14654" fmla="*/ 11110488 w 12192000"/>
              <a:gd name="connsiteY14654" fmla="*/ 173551 h 6858079"/>
              <a:gd name="connsiteX14655" fmla="*/ 11062554 w 12192000"/>
              <a:gd name="connsiteY14655" fmla="*/ 172108 h 6858079"/>
              <a:gd name="connsiteX14656" fmla="*/ 10051600 w 12192000"/>
              <a:gd name="connsiteY14656" fmla="*/ 172108 h 6858079"/>
              <a:gd name="connsiteX14657" fmla="*/ 10003665 w 12192000"/>
              <a:gd name="connsiteY14657" fmla="*/ 173551 h 6858079"/>
              <a:gd name="connsiteX14658" fmla="*/ 9975914 w 12192000"/>
              <a:gd name="connsiteY14658" fmla="*/ 176797 h 6858079"/>
              <a:gd name="connsiteX14659" fmla="*/ 9904192 w 12192000"/>
              <a:gd name="connsiteY14659" fmla="*/ 227298 h 6858079"/>
              <a:gd name="connsiteX14660" fmla="*/ 9894100 w 12192000"/>
              <a:gd name="connsiteY14660" fmla="*/ 328659 h 6858079"/>
              <a:gd name="connsiteX14661" fmla="*/ 9891442 w 12192000"/>
              <a:gd name="connsiteY14661" fmla="*/ 461718 h 6858079"/>
              <a:gd name="connsiteX14662" fmla="*/ 9892556 w 12192000"/>
              <a:gd name="connsiteY14662" fmla="*/ 474396 h 6858079"/>
              <a:gd name="connsiteX14663" fmla="*/ 9903110 w 12192000"/>
              <a:gd name="connsiteY14663" fmla="*/ 594505 h 6858079"/>
              <a:gd name="connsiteX14664" fmla="*/ 9961136 w 12192000"/>
              <a:gd name="connsiteY14664" fmla="*/ 717870 h 6858079"/>
              <a:gd name="connsiteX14665" fmla="*/ 10090164 w 12192000"/>
              <a:gd name="connsiteY14665" fmla="*/ 714624 h 6858079"/>
              <a:gd name="connsiteX14666" fmla="*/ 10081153 w 12192000"/>
              <a:gd name="connsiteY14666" fmla="*/ 633102 h 6858079"/>
              <a:gd name="connsiteX14667" fmla="*/ 10074666 w 12192000"/>
              <a:gd name="connsiteY14667" fmla="*/ 475109 h 6858079"/>
              <a:gd name="connsiteX14668" fmla="*/ 10077549 w 12192000"/>
              <a:gd name="connsiteY14668" fmla="*/ 321083 h 6858079"/>
              <a:gd name="connsiteX14669" fmla="*/ 10080769 w 12192000"/>
              <a:gd name="connsiteY14669" fmla="*/ 267102 h 6858079"/>
              <a:gd name="connsiteX14670" fmla="*/ 10086199 w 12192000"/>
              <a:gd name="connsiteY14670" fmla="*/ 176076 h 6858079"/>
              <a:gd name="connsiteX14671" fmla="*/ 10051600 w 12192000"/>
              <a:gd name="connsiteY14671" fmla="*/ 172108 h 6858079"/>
              <a:gd name="connsiteX14672" fmla="*/ 5145679 w 12192000"/>
              <a:gd name="connsiteY14672" fmla="*/ 168821 h 6858079"/>
              <a:gd name="connsiteX14673" fmla="*/ 5147027 w 12192000"/>
              <a:gd name="connsiteY14673" fmla="*/ 168821 h 6858079"/>
              <a:gd name="connsiteX14674" fmla="*/ 5139268 w 12192000"/>
              <a:gd name="connsiteY14674" fmla="*/ 189516 h 6858079"/>
              <a:gd name="connsiteX14675" fmla="*/ 5137245 w 12192000"/>
              <a:gd name="connsiteY14675" fmla="*/ 188113 h 6858079"/>
              <a:gd name="connsiteX14676" fmla="*/ 5145679 w 12192000"/>
              <a:gd name="connsiteY14676" fmla="*/ 168821 h 6858079"/>
              <a:gd name="connsiteX14677" fmla="*/ 3599292 w 12192000"/>
              <a:gd name="connsiteY14677" fmla="*/ 168523 h 6858079"/>
              <a:gd name="connsiteX14678" fmla="*/ 3601101 w 12192000"/>
              <a:gd name="connsiteY14678" fmla="*/ 172108 h 6858079"/>
              <a:gd name="connsiteX14679" fmla="*/ 3552268 w 12192000"/>
              <a:gd name="connsiteY14679" fmla="*/ 209390 h 6858079"/>
              <a:gd name="connsiteX14680" fmla="*/ 3529841 w 12192000"/>
              <a:gd name="connsiteY14680" fmla="*/ 264957 h 6858079"/>
              <a:gd name="connsiteX14681" fmla="*/ 3528032 w 12192000"/>
              <a:gd name="connsiteY14681" fmla="*/ 264598 h 6858079"/>
              <a:gd name="connsiteX14682" fmla="*/ 3599292 w 12192000"/>
              <a:gd name="connsiteY14682" fmla="*/ 168523 h 6858079"/>
              <a:gd name="connsiteX14683" fmla="*/ 6919085 w 12192000"/>
              <a:gd name="connsiteY14683" fmla="*/ 168015 h 6858079"/>
              <a:gd name="connsiteX14684" fmla="*/ 6924264 w 12192000"/>
              <a:gd name="connsiteY14684" fmla="*/ 222175 h 6858079"/>
              <a:gd name="connsiteX14685" fmla="*/ 6923689 w 12192000"/>
              <a:gd name="connsiteY14685" fmla="*/ 223903 h 6858079"/>
              <a:gd name="connsiteX14686" fmla="*/ 6921961 w 12192000"/>
              <a:gd name="connsiteY14686" fmla="*/ 226209 h 6858079"/>
              <a:gd name="connsiteX14687" fmla="*/ 6844864 w 12192000"/>
              <a:gd name="connsiteY14687" fmla="*/ 229664 h 6858079"/>
              <a:gd name="connsiteX14688" fmla="*/ 6844864 w 12192000"/>
              <a:gd name="connsiteY14688" fmla="*/ 228513 h 6858079"/>
              <a:gd name="connsiteX14689" fmla="*/ 6919660 w 12192000"/>
              <a:gd name="connsiteY14689" fmla="*/ 222175 h 6858079"/>
              <a:gd name="connsiteX14690" fmla="*/ 6917934 w 12192000"/>
              <a:gd name="connsiteY14690" fmla="*/ 168591 h 6858079"/>
              <a:gd name="connsiteX14691" fmla="*/ 6919085 w 12192000"/>
              <a:gd name="connsiteY14691" fmla="*/ 168015 h 6858079"/>
              <a:gd name="connsiteX14692" fmla="*/ 7638586 w 12192000"/>
              <a:gd name="connsiteY14692" fmla="*/ 167937 h 6858079"/>
              <a:gd name="connsiteX14693" fmla="*/ 7642586 w 12192000"/>
              <a:gd name="connsiteY14693" fmla="*/ 170350 h 6858079"/>
              <a:gd name="connsiteX14694" fmla="*/ 7636987 w 12192000"/>
              <a:gd name="connsiteY14694" fmla="*/ 182014 h 6858079"/>
              <a:gd name="connsiteX14695" fmla="*/ 7632588 w 12192000"/>
              <a:gd name="connsiteY14695" fmla="*/ 180807 h 6858079"/>
              <a:gd name="connsiteX14696" fmla="*/ 7638586 w 12192000"/>
              <a:gd name="connsiteY14696" fmla="*/ 167937 h 6858079"/>
              <a:gd name="connsiteX14697" fmla="*/ 11741829 w 12192000"/>
              <a:gd name="connsiteY14697" fmla="*/ 160445 h 6858079"/>
              <a:gd name="connsiteX14698" fmla="*/ 11756115 w 12192000"/>
              <a:gd name="connsiteY14698" fmla="*/ 168462 h 6858079"/>
              <a:gd name="connsiteX14699" fmla="*/ 11777900 w 12192000"/>
              <a:gd name="connsiteY14699" fmla="*/ 178300 h 6858079"/>
              <a:gd name="connsiteX14700" fmla="*/ 11804685 w 12192000"/>
              <a:gd name="connsiteY14700" fmla="*/ 193241 h 6858079"/>
              <a:gd name="connsiteX14701" fmla="*/ 11803613 w 12192000"/>
              <a:gd name="connsiteY14701" fmla="*/ 194334 h 6858079"/>
              <a:gd name="connsiteX14702" fmla="*/ 11771472 w 12192000"/>
              <a:gd name="connsiteY14702" fmla="*/ 179758 h 6858079"/>
              <a:gd name="connsiteX14703" fmla="*/ 11740757 w 12192000"/>
              <a:gd name="connsiteY14703" fmla="*/ 164089 h 6858079"/>
              <a:gd name="connsiteX14704" fmla="*/ 11741829 w 12192000"/>
              <a:gd name="connsiteY14704" fmla="*/ 160445 h 6858079"/>
              <a:gd name="connsiteX14705" fmla="*/ 11732255 w 12192000"/>
              <a:gd name="connsiteY14705" fmla="*/ 158831 h 6858079"/>
              <a:gd name="connsiteX14706" fmla="*/ 11734163 w 12192000"/>
              <a:gd name="connsiteY14706" fmla="*/ 159513 h 6858079"/>
              <a:gd name="connsiteX14707" fmla="*/ 11735116 w 12192000"/>
              <a:gd name="connsiteY14707" fmla="*/ 160876 h 6858079"/>
              <a:gd name="connsiteX14708" fmla="*/ 11734480 w 12192000"/>
              <a:gd name="connsiteY14708" fmla="*/ 161898 h 6858079"/>
              <a:gd name="connsiteX14709" fmla="*/ 11733844 w 12192000"/>
              <a:gd name="connsiteY14709" fmla="*/ 161898 h 6858079"/>
              <a:gd name="connsiteX14710" fmla="*/ 11732255 w 12192000"/>
              <a:gd name="connsiteY14710" fmla="*/ 159172 h 6858079"/>
              <a:gd name="connsiteX14711" fmla="*/ 11732255 w 12192000"/>
              <a:gd name="connsiteY14711" fmla="*/ 158831 h 6858079"/>
              <a:gd name="connsiteX14712" fmla="*/ 7623934 w 12192000"/>
              <a:gd name="connsiteY14712" fmla="*/ 157614 h 6858079"/>
              <a:gd name="connsiteX14713" fmla="*/ 7626887 w 12192000"/>
              <a:gd name="connsiteY14713" fmla="*/ 158848 h 6858079"/>
              <a:gd name="connsiteX14714" fmla="*/ 7612543 w 12192000"/>
              <a:gd name="connsiteY14714" fmla="*/ 189248 h 6858079"/>
              <a:gd name="connsiteX14715" fmla="*/ 7607480 w 12192000"/>
              <a:gd name="connsiteY14715" fmla="*/ 186372 h 6858079"/>
              <a:gd name="connsiteX14716" fmla="*/ 7623934 w 12192000"/>
              <a:gd name="connsiteY14716" fmla="*/ 157614 h 6858079"/>
              <a:gd name="connsiteX14717" fmla="*/ 5146592 w 12192000"/>
              <a:gd name="connsiteY14717" fmla="*/ 155767 h 6858079"/>
              <a:gd name="connsiteX14718" fmla="*/ 5147332 w 12192000"/>
              <a:gd name="connsiteY14718" fmla="*/ 155767 h 6858079"/>
              <a:gd name="connsiteX14719" fmla="*/ 5142154 w 12192000"/>
              <a:gd name="connsiteY14719" fmla="*/ 170128 h 6858079"/>
              <a:gd name="connsiteX14720" fmla="*/ 5134388 w 12192000"/>
              <a:gd name="connsiteY14720" fmla="*/ 186645 h 6858079"/>
              <a:gd name="connsiteX14721" fmla="*/ 5132539 w 12192000"/>
              <a:gd name="connsiteY14721" fmla="*/ 185927 h 6858079"/>
              <a:gd name="connsiteX14722" fmla="*/ 5139196 w 12192000"/>
              <a:gd name="connsiteY14722" fmla="*/ 172642 h 6858079"/>
              <a:gd name="connsiteX14723" fmla="*/ 5146592 w 12192000"/>
              <a:gd name="connsiteY14723" fmla="*/ 155767 h 6858079"/>
              <a:gd name="connsiteX14724" fmla="*/ 11718901 w 12192000"/>
              <a:gd name="connsiteY14724" fmla="*/ 153251 h 6858079"/>
              <a:gd name="connsiteX14725" fmla="*/ 11711304 w 12192000"/>
              <a:gd name="connsiteY14725" fmla="*/ 168744 h 6858079"/>
              <a:gd name="connsiteX14726" fmla="*/ 11710943 w 12192000"/>
              <a:gd name="connsiteY14726" fmla="*/ 189282 h 6858079"/>
              <a:gd name="connsiteX14727" fmla="*/ 11710943 w 12192000"/>
              <a:gd name="connsiteY14727" fmla="*/ 195407 h 6858079"/>
              <a:gd name="connsiteX14728" fmla="*/ 11710581 w 12192000"/>
              <a:gd name="connsiteY14728" fmla="*/ 248734 h 6858079"/>
              <a:gd name="connsiteX14729" fmla="*/ 11710581 w 12192000"/>
              <a:gd name="connsiteY14729" fmla="*/ 264227 h 6858079"/>
              <a:gd name="connsiteX14730" fmla="*/ 11725050 w 12192000"/>
              <a:gd name="connsiteY14730" fmla="*/ 271073 h 6858079"/>
              <a:gd name="connsiteX14731" fmla="*/ 11754350 w 12192000"/>
              <a:gd name="connsiteY14731" fmla="*/ 262787 h 6858079"/>
              <a:gd name="connsiteX14732" fmla="*/ 11797034 w 12192000"/>
              <a:gd name="connsiteY14732" fmla="*/ 236844 h 6858079"/>
              <a:gd name="connsiteX14733" fmla="*/ 11813673 w 12192000"/>
              <a:gd name="connsiteY14733" fmla="*/ 197929 h 6858079"/>
              <a:gd name="connsiteX14734" fmla="*/ 11778586 w 12192000"/>
              <a:gd name="connsiteY14734" fmla="*/ 174870 h 6858079"/>
              <a:gd name="connsiteX14735" fmla="*/ 11727582 w 12192000"/>
              <a:gd name="connsiteY14735" fmla="*/ 154692 h 6858079"/>
              <a:gd name="connsiteX14736" fmla="*/ 11718901 w 12192000"/>
              <a:gd name="connsiteY14736" fmla="*/ 153251 h 6858079"/>
              <a:gd name="connsiteX14737" fmla="*/ 6872683 w 12192000"/>
              <a:gd name="connsiteY14737" fmla="*/ 152227 h 6858079"/>
              <a:gd name="connsiteX14738" fmla="*/ 6872683 w 12192000"/>
              <a:gd name="connsiteY14738" fmla="*/ 156734 h 6858079"/>
              <a:gd name="connsiteX14739" fmla="*/ 6804292 w 12192000"/>
              <a:gd name="connsiteY14739" fmla="*/ 155044 h 6858079"/>
              <a:gd name="connsiteX14740" fmla="*/ 6804292 w 12192000"/>
              <a:gd name="connsiteY14740" fmla="*/ 152791 h 6858079"/>
              <a:gd name="connsiteX14741" fmla="*/ 6872683 w 12192000"/>
              <a:gd name="connsiteY14741" fmla="*/ 152227 h 6858079"/>
              <a:gd name="connsiteX14742" fmla="*/ 9964415 w 12192000"/>
              <a:gd name="connsiteY14742" fmla="*/ 150559 h 6858079"/>
              <a:gd name="connsiteX14743" fmla="*/ 9966209 w 12192000"/>
              <a:gd name="connsiteY14743" fmla="*/ 157007 h 6858079"/>
              <a:gd name="connsiteX14744" fmla="*/ 9885858 w 12192000"/>
              <a:gd name="connsiteY14744" fmla="*/ 196416 h 6858079"/>
              <a:gd name="connsiteX14745" fmla="*/ 9867204 w 12192000"/>
              <a:gd name="connsiteY14745" fmla="*/ 263769 h 6858079"/>
              <a:gd name="connsiteX14746" fmla="*/ 9863976 w 12192000"/>
              <a:gd name="connsiteY14746" fmla="*/ 263769 h 6858079"/>
              <a:gd name="connsiteX14747" fmla="*/ 9885141 w 12192000"/>
              <a:gd name="connsiteY14747" fmla="*/ 188893 h 6858079"/>
              <a:gd name="connsiteX14748" fmla="*/ 9964415 w 12192000"/>
              <a:gd name="connsiteY14748" fmla="*/ 150559 h 6858079"/>
              <a:gd name="connsiteX14749" fmla="*/ 4184984 w 12192000"/>
              <a:gd name="connsiteY14749" fmla="*/ 147842 h 6858079"/>
              <a:gd name="connsiteX14750" fmla="*/ 4135987 w 12192000"/>
              <a:gd name="connsiteY14750" fmla="*/ 189955 h 6858079"/>
              <a:gd name="connsiteX14751" fmla="*/ 4084827 w 12192000"/>
              <a:gd name="connsiteY14751" fmla="*/ 232787 h 6858079"/>
              <a:gd name="connsiteX14752" fmla="*/ 4027904 w 12192000"/>
              <a:gd name="connsiteY14752" fmla="*/ 276700 h 6858079"/>
              <a:gd name="connsiteX14753" fmla="*/ 3986833 w 12192000"/>
              <a:gd name="connsiteY14753" fmla="*/ 306215 h 6858079"/>
              <a:gd name="connsiteX14754" fmla="*/ 3968820 w 12192000"/>
              <a:gd name="connsiteY14754" fmla="*/ 344729 h 6858079"/>
              <a:gd name="connsiteX14755" fmla="*/ 3974584 w 12192000"/>
              <a:gd name="connsiteY14755" fmla="*/ 346888 h 6858079"/>
              <a:gd name="connsiteX14756" fmla="*/ 4098878 w 12192000"/>
              <a:gd name="connsiteY14756" fmla="*/ 255463 h 6858079"/>
              <a:gd name="connsiteX14757" fmla="*/ 4165528 w 12192000"/>
              <a:gd name="connsiteY14757" fmla="*/ 205072 h 6858079"/>
              <a:gd name="connsiteX14758" fmla="*/ 4212363 w 12192000"/>
              <a:gd name="connsiteY14758" fmla="*/ 170158 h 6858079"/>
              <a:gd name="connsiteX14759" fmla="*/ 4197953 w 12192000"/>
              <a:gd name="connsiteY14759" fmla="*/ 156841 h 6858079"/>
              <a:gd name="connsiteX14760" fmla="*/ 4184984 w 12192000"/>
              <a:gd name="connsiteY14760" fmla="*/ 147842 h 6858079"/>
              <a:gd name="connsiteX14761" fmla="*/ 9253670 w 12192000"/>
              <a:gd name="connsiteY14761" fmla="*/ 146232 h 6858079"/>
              <a:gd name="connsiteX14762" fmla="*/ 9300061 w 12192000"/>
              <a:gd name="connsiteY14762" fmla="*/ 148705 h 6858079"/>
              <a:gd name="connsiteX14763" fmla="*/ 9301888 w 12192000"/>
              <a:gd name="connsiteY14763" fmla="*/ 152946 h 6858079"/>
              <a:gd name="connsiteX14764" fmla="*/ 9252208 w 12192000"/>
              <a:gd name="connsiteY14764" fmla="*/ 147999 h 6858079"/>
              <a:gd name="connsiteX14765" fmla="*/ 9253670 w 12192000"/>
              <a:gd name="connsiteY14765" fmla="*/ 146232 h 6858079"/>
              <a:gd name="connsiteX14766" fmla="*/ 6367711 w 12192000"/>
              <a:gd name="connsiteY14766" fmla="*/ 145784 h 6858079"/>
              <a:gd name="connsiteX14767" fmla="*/ 6368846 w 12192000"/>
              <a:gd name="connsiteY14767" fmla="*/ 145784 h 6858079"/>
              <a:gd name="connsiteX14768" fmla="*/ 6371682 w 12192000"/>
              <a:gd name="connsiteY14768" fmla="*/ 189890 h 6858079"/>
              <a:gd name="connsiteX14769" fmla="*/ 6373385 w 12192000"/>
              <a:gd name="connsiteY14769" fmla="*/ 232833 h 6858079"/>
              <a:gd name="connsiteX14770" fmla="*/ 6441460 w 12192000"/>
              <a:gd name="connsiteY14770" fmla="*/ 233994 h 6858079"/>
              <a:gd name="connsiteX14771" fmla="*/ 6440893 w 12192000"/>
              <a:gd name="connsiteY14771" fmla="*/ 236316 h 6858079"/>
              <a:gd name="connsiteX14772" fmla="*/ 6371682 w 12192000"/>
              <a:gd name="connsiteY14772" fmla="*/ 237477 h 6858079"/>
              <a:gd name="connsiteX14773" fmla="*/ 6369413 w 12192000"/>
              <a:gd name="connsiteY14773" fmla="*/ 235155 h 6858079"/>
              <a:gd name="connsiteX14774" fmla="*/ 6367711 w 12192000"/>
              <a:gd name="connsiteY14774" fmla="*/ 145784 h 6858079"/>
              <a:gd name="connsiteX14775" fmla="*/ 4563398 w 12192000"/>
              <a:gd name="connsiteY14775" fmla="*/ 145755 h 6858079"/>
              <a:gd name="connsiteX14776" fmla="*/ 4582427 w 12192000"/>
              <a:gd name="connsiteY14776" fmla="*/ 147806 h 6858079"/>
              <a:gd name="connsiteX14777" fmla="*/ 4581932 w 12192000"/>
              <a:gd name="connsiteY14777" fmla="*/ 149793 h 6858079"/>
              <a:gd name="connsiteX14778" fmla="*/ 4517955 w 12192000"/>
              <a:gd name="connsiteY14778" fmla="*/ 194021 h 6858079"/>
              <a:gd name="connsiteX14779" fmla="*/ 4510517 w 12192000"/>
              <a:gd name="connsiteY14779" fmla="*/ 191536 h 6858079"/>
              <a:gd name="connsiteX14780" fmla="*/ 4544736 w 12192000"/>
              <a:gd name="connsiteY14780" fmla="*/ 152278 h 6858079"/>
              <a:gd name="connsiteX14781" fmla="*/ 4563398 w 12192000"/>
              <a:gd name="connsiteY14781" fmla="*/ 145755 h 6858079"/>
              <a:gd name="connsiteX14782" fmla="*/ 5146739 w 12192000"/>
              <a:gd name="connsiteY14782" fmla="*/ 145363 h 6858079"/>
              <a:gd name="connsiteX14783" fmla="*/ 5148198 w 12192000"/>
              <a:gd name="connsiteY14783" fmla="*/ 145724 h 6858079"/>
              <a:gd name="connsiteX14784" fmla="*/ 5134715 w 12192000"/>
              <a:gd name="connsiteY14784" fmla="*/ 174274 h 6858079"/>
              <a:gd name="connsiteX14785" fmla="*/ 5132893 w 12192000"/>
              <a:gd name="connsiteY14785" fmla="*/ 172829 h 6858079"/>
              <a:gd name="connsiteX14786" fmla="*/ 5146739 w 12192000"/>
              <a:gd name="connsiteY14786" fmla="*/ 145363 h 6858079"/>
              <a:gd name="connsiteX14787" fmla="*/ 9229806 w 12192000"/>
              <a:gd name="connsiteY14787" fmla="*/ 145348 h 6858079"/>
              <a:gd name="connsiteX14788" fmla="*/ 9273019 w 12192000"/>
              <a:gd name="connsiteY14788" fmla="*/ 163016 h 6858079"/>
              <a:gd name="connsiteX14789" fmla="*/ 9327126 w 12192000"/>
              <a:gd name="connsiteY14789" fmla="*/ 152415 h 6858079"/>
              <a:gd name="connsiteX14790" fmla="*/ 9329305 w 12192000"/>
              <a:gd name="connsiteY14790" fmla="*/ 156303 h 6858079"/>
              <a:gd name="connsiteX14791" fmla="*/ 9266845 w 12192000"/>
              <a:gd name="connsiteY14791" fmla="*/ 166196 h 6858079"/>
              <a:gd name="connsiteX14792" fmla="*/ 9227990 w 12192000"/>
              <a:gd name="connsiteY14792" fmla="*/ 146409 h 6858079"/>
              <a:gd name="connsiteX14793" fmla="*/ 9229806 w 12192000"/>
              <a:gd name="connsiteY14793" fmla="*/ 145348 h 6858079"/>
              <a:gd name="connsiteX14794" fmla="*/ 6787117 w 12192000"/>
              <a:gd name="connsiteY14794" fmla="*/ 145257 h 6858079"/>
              <a:gd name="connsiteX14795" fmla="*/ 6833322 w 12192000"/>
              <a:gd name="connsiteY14795" fmla="*/ 145257 h 6858079"/>
              <a:gd name="connsiteX14796" fmla="*/ 6873820 w 12192000"/>
              <a:gd name="connsiteY14796" fmla="*/ 145891 h 6858079"/>
              <a:gd name="connsiteX14797" fmla="*/ 6873820 w 12192000"/>
              <a:gd name="connsiteY14797" fmla="*/ 149693 h 6858079"/>
              <a:gd name="connsiteX14798" fmla="*/ 6828758 w 12192000"/>
              <a:gd name="connsiteY14798" fmla="*/ 149059 h 6858079"/>
              <a:gd name="connsiteX14799" fmla="*/ 6787117 w 12192000"/>
              <a:gd name="connsiteY14799" fmla="*/ 147157 h 6858079"/>
              <a:gd name="connsiteX14800" fmla="*/ 6787117 w 12192000"/>
              <a:gd name="connsiteY14800" fmla="*/ 145257 h 6858079"/>
              <a:gd name="connsiteX14801" fmla="*/ 11032269 w 12192000"/>
              <a:gd name="connsiteY14801" fmla="*/ 142250 h 6858079"/>
              <a:gd name="connsiteX14802" fmla="*/ 11032990 w 12192000"/>
              <a:gd name="connsiteY14802" fmla="*/ 147667 h 6858079"/>
              <a:gd name="connsiteX14803" fmla="*/ 10962335 w 12192000"/>
              <a:gd name="connsiteY14803" fmla="*/ 175110 h 6858079"/>
              <a:gd name="connsiteX14804" fmla="*/ 10924123 w 12192000"/>
              <a:gd name="connsiteY14804" fmla="*/ 230718 h 6858079"/>
              <a:gd name="connsiteX14805" fmla="*/ 10920158 w 12192000"/>
              <a:gd name="connsiteY14805" fmla="*/ 229996 h 6858079"/>
              <a:gd name="connsiteX14806" fmla="*/ 11032269 w 12192000"/>
              <a:gd name="connsiteY14806" fmla="*/ 142250 h 6858079"/>
              <a:gd name="connsiteX14807" fmla="*/ 11717092 w 12192000"/>
              <a:gd name="connsiteY14807" fmla="*/ 142080 h 6858079"/>
              <a:gd name="connsiteX14808" fmla="*/ 11743136 w 12192000"/>
              <a:gd name="connsiteY14808" fmla="*/ 147485 h 6858079"/>
              <a:gd name="connsiteX14809" fmla="*/ 11776054 w 12192000"/>
              <a:gd name="connsiteY14809" fmla="*/ 161898 h 6858079"/>
              <a:gd name="connsiteX14810" fmla="*/ 11817653 w 12192000"/>
              <a:gd name="connsiteY14810" fmla="*/ 232880 h 6858079"/>
              <a:gd name="connsiteX14811" fmla="*/ 11762308 w 12192000"/>
              <a:gd name="connsiteY14811" fmla="*/ 269272 h 6858079"/>
              <a:gd name="connsiteX14812" fmla="*/ 11710219 w 12192000"/>
              <a:gd name="connsiteY14812" fmla="*/ 277919 h 6858079"/>
              <a:gd name="connsiteX14813" fmla="*/ 11701176 w 12192000"/>
              <a:gd name="connsiteY14813" fmla="*/ 261345 h 6858079"/>
              <a:gd name="connsiteX14814" fmla="*/ 11701899 w 12192000"/>
              <a:gd name="connsiteY14814" fmla="*/ 222431 h 6858079"/>
              <a:gd name="connsiteX14815" fmla="*/ 11702985 w 12192000"/>
              <a:gd name="connsiteY14815" fmla="*/ 193606 h 6858079"/>
              <a:gd name="connsiteX14816" fmla="*/ 11702623 w 12192000"/>
              <a:gd name="connsiteY14816" fmla="*/ 186400 h 6858079"/>
              <a:gd name="connsiteX14817" fmla="*/ 11704793 w 12192000"/>
              <a:gd name="connsiteY14817" fmla="*/ 153971 h 6858079"/>
              <a:gd name="connsiteX14818" fmla="*/ 11708772 w 12192000"/>
              <a:gd name="connsiteY14818" fmla="*/ 146044 h 6858079"/>
              <a:gd name="connsiteX14819" fmla="*/ 11717092 w 12192000"/>
              <a:gd name="connsiteY14819" fmla="*/ 142080 h 6858079"/>
              <a:gd name="connsiteX14820" fmla="*/ 9212653 w 12192000"/>
              <a:gd name="connsiteY14820" fmla="*/ 141827 h 6858079"/>
              <a:gd name="connsiteX14821" fmla="*/ 9241418 w 12192000"/>
              <a:gd name="connsiteY14821" fmla="*/ 166273 h 6858079"/>
              <a:gd name="connsiteX14822" fmla="*/ 9277374 w 12192000"/>
              <a:gd name="connsiteY14822" fmla="*/ 174542 h 6858079"/>
              <a:gd name="connsiteX14823" fmla="*/ 9348210 w 12192000"/>
              <a:gd name="connsiteY14823" fmla="*/ 154410 h 6858079"/>
              <a:gd name="connsiteX14824" fmla="*/ 9350367 w 12192000"/>
              <a:gd name="connsiteY14824" fmla="*/ 158364 h 6858079"/>
              <a:gd name="connsiteX14825" fmla="*/ 9268386 w 12192000"/>
              <a:gd name="connsiteY14825" fmla="*/ 178136 h 6858079"/>
              <a:gd name="connsiteX14826" fmla="*/ 9235306 w 12192000"/>
              <a:gd name="connsiteY14826" fmla="*/ 167352 h 6858079"/>
              <a:gd name="connsiteX14827" fmla="*/ 9211214 w 12192000"/>
              <a:gd name="connsiteY14827" fmla="*/ 143624 h 6858079"/>
              <a:gd name="connsiteX14828" fmla="*/ 9212653 w 12192000"/>
              <a:gd name="connsiteY14828" fmla="*/ 141827 h 6858079"/>
              <a:gd name="connsiteX14829" fmla="*/ 10696955 w 12192000"/>
              <a:gd name="connsiteY14829" fmla="*/ 138801 h 6858079"/>
              <a:gd name="connsiteX14830" fmla="*/ 10725000 w 12192000"/>
              <a:gd name="connsiteY14830" fmla="*/ 145918 h 6858079"/>
              <a:gd name="connsiteX14831" fmla="*/ 10721375 w 12192000"/>
              <a:gd name="connsiteY14831" fmla="*/ 152006 h 6858079"/>
              <a:gd name="connsiteX14832" fmla="*/ 10634026 w 12192000"/>
              <a:gd name="connsiteY14832" fmla="*/ 173494 h 6858079"/>
              <a:gd name="connsiteX14833" fmla="*/ 10630764 w 12192000"/>
              <a:gd name="connsiteY14833" fmla="*/ 172419 h 6858079"/>
              <a:gd name="connsiteX14834" fmla="*/ 10668095 w 12192000"/>
              <a:gd name="connsiteY14834" fmla="*/ 142695 h 6858079"/>
              <a:gd name="connsiteX14835" fmla="*/ 10696955 w 12192000"/>
              <a:gd name="connsiteY14835" fmla="*/ 138801 h 6858079"/>
              <a:gd name="connsiteX14836" fmla="*/ 7615666 w 12192000"/>
              <a:gd name="connsiteY14836" fmla="*/ 137094 h 6858079"/>
              <a:gd name="connsiteX14837" fmla="*/ 7617337 w 12192000"/>
              <a:gd name="connsiteY14837" fmla="*/ 138326 h 6858079"/>
              <a:gd name="connsiteX14838" fmla="*/ 7583908 w 12192000"/>
              <a:gd name="connsiteY14838" fmla="*/ 188018 h 6858079"/>
              <a:gd name="connsiteX14839" fmla="*/ 7578058 w 12192000"/>
              <a:gd name="connsiteY14839" fmla="*/ 183500 h 6858079"/>
              <a:gd name="connsiteX14840" fmla="*/ 7615666 w 12192000"/>
              <a:gd name="connsiteY14840" fmla="*/ 137094 h 6858079"/>
              <a:gd name="connsiteX14841" fmla="*/ 9964053 w 12192000"/>
              <a:gd name="connsiteY14841" fmla="*/ 136613 h 6858079"/>
              <a:gd name="connsiteX14842" fmla="*/ 9965847 w 12192000"/>
              <a:gd name="connsiteY14842" fmla="*/ 142756 h 6858079"/>
              <a:gd name="connsiteX14843" fmla="*/ 9870028 w 12192000"/>
              <a:gd name="connsiteY14843" fmla="*/ 198048 h 6858079"/>
              <a:gd name="connsiteX14844" fmla="*/ 9867516 w 12192000"/>
              <a:gd name="connsiteY14844" fmla="*/ 196964 h 6858079"/>
              <a:gd name="connsiteX14845" fmla="*/ 9964053 w 12192000"/>
              <a:gd name="connsiteY14845" fmla="*/ 136613 h 6858079"/>
              <a:gd name="connsiteX14846" fmla="*/ 12179356 w 12192000"/>
              <a:gd name="connsiteY14846" fmla="*/ 134740 h 6858079"/>
              <a:gd name="connsiteX14847" fmla="*/ 12180363 w 12192000"/>
              <a:gd name="connsiteY14847" fmla="*/ 134740 h 6858079"/>
              <a:gd name="connsiteX14848" fmla="*/ 12186983 w 12192000"/>
              <a:gd name="connsiteY14848" fmla="*/ 158227 h 6858079"/>
              <a:gd name="connsiteX14849" fmla="*/ 12192000 w 12192000"/>
              <a:gd name="connsiteY14849" fmla="*/ 163540 h 6858079"/>
              <a:gd name="connsiteX14850" fmla="*/ 12192000 w 12192000"/>
              <a:gd name="connsiteY14850" fmla="*/ 168534 h 6858079"/>
              <a:gd name="connsiteX14851" fmla="*/ 12184114 w 12192000"/>
              <a:gd name="connsiteY14851" fmla="*/ 160045 h 6858079"/>
              <a:gd name="connsiteX14852" fmla="*/ 12179356 w 12192000"/>
              <a:gd name="connsiteY14852" fmla="*/ 134740 h 6858079"/>
              <a:gd name="connsiteX14853" fmla="*/ 5943616 w 12192000"/>
              <a:gd name="connsiteY14853" fmla="*/ 134383 h 6858079"/>
              <a:gd name="connsiteX14854" fmla="*/ 5981298 w 12192000"/>
              <a:gd name="connsiteY14854" fmla="*/ 134383 h 6858079"/>
              <a:gd name="connsiteX14855" fmla="*/ 5981298 w 12192000"/>
              <a:gd name="connsiteY14855" fmla="*/ 138357 h 6858079"/>
              <a:gd name="connsiteX14856" fmla="*/ 5943616 w 12192000"/>
              <a:gd name="connsiteY14856" fmla="*/ 136370 h 6858079"/>
              <a:gd name="connsiteX14857" fmla="*/ 5943616 w 12192000"/>
              <a:gd name="connsiteY14857" fmla="*/ 134383 h 6858079"/>
              <a:gd name="connsiteX14858" fmla="*/ 6854289 w 12192000"/>
              <a:gd name="connsiteY14858" fmla="*/ 133576 h 6858079"/>
              <a:gd name="connsiteX14859" fmla="*/ 6878274 w 12192000"/>
              <a:gd name="connsiteY14859" fmla="*/ 134663 h 6858079"/>
              <a:gd name="connsiteX14860" fmla="*/ 6877118 w 12192000"/>
              <a:gd name="connsiteY14860" fmla="*/ 139010 h 6858079"/>
              <a:gd name="connsiteX14861" fmla="*/ 6825680 w 12192000"/>
              <a:gd name="connsiteY14861" fmla="*/ 137379 h 6858079"/>
              <a:gd name="connsiteX14862" fmla="*/ 6771352 w 12192000"/>
              <a:gd name="connsiteY14862" fmla="*/ 135206 h 6858079"/>
              <a:gd name="connsiteX14863" fmla="*/ 6771352 w 12192000"/>
              <a:gd name="connsiteY14863" fmla="*/ 133577 h 6858079"/>
              <a:gd name="connsiteX14864" fmla="*/ 6830303 w 12192000"/>
              <a:gd name="connsiteY14864" fmla="*/ 134120 h 6858079"/>
              <a:gd name="connsiteX14865" fmla="*/ 6854289 w 12192000"/>
              <a:gd name="connsiteY14865" fmla="*/ 133576 h 6858079"/>
              <a:gd name="connsiteX14866" fmla="*/ 4157241 w 12192000"/>
              <a:gd name="connsiteY14866" fmla="*/ 133445 h 6858079"/>
              <a:gd name="connsiteX14867" fmla="*/ 4110767 w 12192000"/>
              <a:gd name="connsiteY14867" fmla="*/ 169438 h 6858079"/>
              <a:gd name="connsiteX14868" fmla="*/ 4067535 w 12192000"/>
              <a:gd name="connsiteY14868" fmla="*/ 205432 h 6858079"/>
              <a:gd name="connsiteX14869" fmla="*/ 4023582 w 12192000"/>
              <a:gd name="connsiteY14869" fmla="*/ 241786 h 6858079"/>
              <a:gd name="connsiteX14870" fmla="*/ 3990436 w 12192000"/>
              <a:gd name="connsiteY14870" fmla="*/ 268421 h 6858079"/>
              <a:gd name="connsiteX14871" fmla="*/ 3988274 w 12192000"/>
              <a:gd name="connsiteY14871" fmla="*/ 300816 h 6858079"/>
              <a:gd name="connsiteX14872" fmla="*/ 4087709 w 12192000"/>
              <a:gd name="connsiteY14872" fmla="*/ 220190 h 6858079"/>
              <a:gd name="connsiteX14873" fmla="*/ 4143193 w 12192000"/>
              <a:gd name="connsiteY14873" fmla="*/ 173757 h 6858079"/>
              <a:gd name="connsiteX14874" fmla="*/ 4177057 w 12192000"/>
              <a:gd name="connsiteY14874" fmla="*/ 143523 h 6858079"/>
              <a:gd name="connsiteX14875" fmla="*/ 4157241 w 12192000"/>
              <a:gd name="connsiteY14875" fmla="*/ 133445 h 6858079"/>
              <a:gd name="connsiteX14876" fmla="*/ 4572712 w 12192000"/>
              <a:gd name="connsiteY14876" fmla="*/ 130789 h 6858079"/>
              <a:gd name="connsiteX14877" fmla="*/ 4607280 w 12192000"/>
              <a:gd name="connsiteY14877" fmla="*/ 143276 h 6858079"/>
              <a:gd name="connsiteX14878" fmla="*/ 4605255 w 12192000"/>
              <a:gd name="connsiteY14878" fmla="*/ 145295 h 6858079"/>
              <a:gd name="connsiteX14879" fmla="*/ 4531305 w 12192000"/>
              <a:gd name="connsiteY14879" fmla="*/ 150843 h 6858079"/>
              <a:gd name="connsiteX14880" fmla="*/ 4498890 w 12192000"/>
              <a:gd name="connsiteY14880" fmla="*/ 203311 h 6858079"/>
              <a:gd name="connsiteX14881" fmla="*/ 4492304 w 12192000"/>
              <a:gd name="connsiteY14881" fmla="*/ 201293 h 6858079"/>
              <a:gd name="connsiteX14882" fmla="*/ 4535863 w 12192000"/>
              <a:gd name="connsiteY14882" fmla="*/ 140248 h 6858079"/>
              <a:gd name="connsiteX14883" fmla="*/ 4572712 w 12192000"/>
              <a:gd name="connsiteY14883" fmla="*/ 130789 h 6858079"/>
              <a:gd name="connsiteX14884" fmla="*/ 11023058 w 12192000"/>
              <a:gd name="connsiteY14884" fmla="*/ 130245 h 6858079"/>
              <a:gd name="connsiteX14885" fmla="*/ 11024851 w 12192000"/>
              <a:gd name="connsiteY14885" fmla="*/ 136679 h 6858079"/>
              <a:gd name="connsiteX14886" fmla="*/ 10974997 w 12192000"/>
              <a:gd name="connsiteY14886" fmla="*/ 149189 h 6858079"/>
              <a:gd name="connsiteX14887" fmla="*/ 10937695 w 12192000"/>
              <a:gd name="connsiteY14887" fmla="*/ 174570 h 6858079"/>
              <a:gd name="connsiteX14888" fmla="*/ 10935544 w 12192000"/>
              <a:gd name="connsiteY14888" fmla="*/ 172067 h 6858079"/>
              <a:gd name="connsiteX14889" fmla="*/ 10977148 w 12192000"/>
              <a:gd name="connsiteY14889" fmla="*/ 141683 h 6858079"/>
              <a:gd name="connsiteX14890" fmla="*/ 11023058 w 12192000"/>
              <a:gd name="connsiteY14890" fmla="*/ 130245 h 6858079"/>
              <a:gd name="connsiteX14891" fmla="*/ 6933023 w 12192000"/>
              <a:gd name="connsiteY14891" fmla="*/ 129988 h 6858079"/>
              <a:gd name="connsiteX14892" fmla="*/ 6985026 w 12192000"/>
              <a:gd name="connsiteY14892" fmla="*/ 136327 h 6858079"/>
              <a:gd name="connsiteX14893" fmla="*/ 7034140 w 12192000"/>
              <a:gd name="connsiteY14893" fmla="*/ 144968 h 6858079"/>
              <a:gd name="connsiteX14894" fmla="*/ 7084988 w 12192000"/>
              <a:gd name="connsiteY14894" fmla="*/ 154187 h 6858079"/>
              <a:gd name="connsiteX14895" fmla="*/ 7132367 w 12192000"/>
              <a:gd name="connsiteY14895" fmla="*/ 162253 h 6858079"/>
              <a:gd name="connsiteX14896" fmla="*/ 7130635 w 12192000"/>
              <a:gd name="connsiteY14896" fmla="*/ 165710 h 6858079"/>
              <a:gd name="connsiteX14897" fmla="*/ 7083832 w 12192000"/>
              <a:gd name="connsiteY14897" fmla="*/ 158219 h 6858079"/>
              <a:gd name="connsiteX14898" fmla="*/ 7033562 w 12192000"/>
              <a:gd name="connsiteY14898" fmla="*/ 148425 h 6858079"/>
              <a:gd name="connsiteX14899" fmla="*/ 6933023 w 12192000"/>
              <a:gd name="connsiteY14899" fmla="*/ 132293 h 6858079"/>
              <a:gd name="connsiteX14900" fmla="*/ 6933023 w 12192000"/>
              <a:gd name="connsiteY14900" fmla="*/ 129988 h 6858079"/>
              <a:gd name="connsiteX14901" fmla="*/ 6826868 w 12192000"/>
              <a:gd name="connsiteY14901" fmla="*/ 128904 h 6858079"/>
              <a:gd name="connsiteX14902" fmla="*/ 6862360 w 12192000"/>
              <a:gd name="connsiteY14902" fmla="*/ 128904 h 6858079"/>
              <a:gd name="connsiteX14903" fmla="*/ 6874954 w 12192000"/>
              <a:gd name="connsiteY14903" fmla="*/ 129412 h 6858079"/>
              <a:gd name="connsiteX14904" fmla="*/ 6874382 w 12192000"/>
              <a:gd name="connsiteY14904" fmla="*/ 131440 h 6858079"/>
              <a:gd name="connsiteX14905" fmla="*/ 6826868 w 12192000"/>
              <a:gd name="connsiteY14905" fmla="*/ 131946 h 6858079"/>
              <a:gd name="connsiteX14906" fmla="*/ 6753595 w 12192000"/>
              <a:gd name="connsiteY14906" fmla="*/ 130932 h 6858079"/>
              <a:gd name="connsiteX14907" fmla="*/ 6753595 w 12192000"/>
              <a:gd name="connsiteY14907" fmla="*/ 129412 h 6858079"/>
              <a:gd name="connsiteX14908" fmla="*/ 6826868 w 12192000"/>
              <a:gd name="connsiteY14908" fmla="*/ 128904 h 6858079"/>
              <a:gd name="connsiteX14909" fmla="*/ 5148277 w 12192000"/>
              <a:gd name="connsiteY14909" fmla="*/ 127509 h 6858079"/>
              <a:gd name="connsiteX14910" fmla="*/ 5149765 w 12192000"/>
              <a:gd name="connsiteY14910" fmla="*/ 128230 h 6858079"/>
              <a:gd name="connsiteX14911" fmla="*/ 5136738 w 12192000"/>
              <a:gd name="connsiteY14911" fmla="*/ 159606 h 6858079"/>
              <a:gd name="connsiteX14912" fmla="*/ 5134135 w 12192000"/>
              <a:gd name="connsiteY14912" fmla="*/ 158523 h 6858079"/>
              <a:gd name="connsiteX14913" fmla="*/ 5148277 w 12192000"/>
              <a:gd name="connsiteY14913" fmla="*/ 127509 h 6858079"/>
              <a:gd name="connsiteX14914" fmla="*/ 5955507 w 12192000"/>
              <a:gd name="connsiteY14914" fmla="*/ 126753 h 6858079"/>
              <a:gd name="connsiteX14915" fmla="*/ 5984909 w 12192000"/>
              <a:gd name="connsiteY14915" fmla="*/ 127510 h 6858079"/>
              <a:gd name="connsiteX14916" fmla="*/ 5984553 w 12192000"/>
              <a:gd name="connsiteY14916" fmla="*/ 131297 h 6858079"/>
              <a:gd name="connsiteX14917" fmla="*/ 5926463 w 12192000"/>
              <a:gd name="connsiteY14917" fmla="*/ 129403 h 6858079"/>
              <a:gd name="connsiteX14918" fmla="*/ 5926106 w 12192000"/>
              <a:gd name="connsiteY14918" fmla="*/ 128268 h 6858079"/>
              <a:gd name="connsiteX14919" fmla="*/ 5955507 w 12192000"/>
              <a:gd name="connsiteY14919" fmla="*/ 126753 h 6858079"/>
              <a:gd name="connsiteX14920" fmla="*/ 7599198 w 12192000"/>
              <a:gd name="connsiteY14920" fmla="*/ 125672 h 6858079"/>
              <a:gd name="connsiteX14921" fmla="*/ 7600037 w 12192000"/>
              <a:gd name="connsiteY14921" fmla="*/ 129334 h 6858079"/>
              <a:gd name="connsiteX14922" fmla="*/ 7555119 w 12192000"/>
              <a:gd name="connsiteY14922" fmla="*/ 188343 h 6858079"/>
              <a:gd name="connsiteX14923" fmla="*/ 7548822 w 12192000"/>
              <a:gd name="connsiteY14923" fmla="*/ 184576 h 6858079"/>
              <a:gd name="connsiteX14924" fmla="*/ 7595840 w 12192000"/>
              <a:gd name="connsiteY14924" fmla="*/ 126405 h 6858079"/>
              <a:gd name="connsiteX14925" fmla="*/ 7599198 w 12192000"/>
              <a:gd name="connsiteY14925" fmla="*/ 125672 h 6858079"/>
              <a:gd name="connsiteX14926" fmla="*/ 9959838 w 12192000"/>
              <a:gd name="connsiteY14926" fmla="*/ 124759 h 6858079"/>
              <a:gd name="connsiteX14927" fmla="*/ 9959479 w 12192000"/>
              <a:gd name="connsiteY14927" fmla="*/ 131688 h 6858079"/>
              <a:gd name="connsiteX14928" fmla="*/ 9883625 w 12192000"/>
              <a:gd name="connsiteY14928" fmla="*/ 163053 h 6858079"/>
              <a:gd name="connsiteX14929" fmla="*/ 9882187 w 12192000"/>
              <a:gd name="connsiteY14929" fmla="*/ 161594 h 6858079"/>
              <a:gd name="connsiteX14930" fmla="*/ 9959838 w 12192000"/>
              <a:gd name="connsiteY14930" fmla="*/ 124759 h 6858079"/>
              <a:gd name="connsiteX14931" fmla="*/ 5635911 w 12192000"/>
              <a:gd name="connsiteY14931" fmla="*/ 123649 h 6858079"/>
              <a:gd name="connsiteX14932" fmla="*/ 5636637 w 12192000"/>
              <a:gd name="connsiteY14932" fmla="*/ 127667 h 6858079"/>
              <a:gd name="connsiteX14933" fmla="*/ 5610856 w 12192000"/>
              <a:gd name="connsiteY14933" fmla="*/ 129005 h 6858079"/>
              <a:gd name="connsiteX14934" fmla="*/ 5593793 w 12192000"/>
              <a:gd name="connsiteY14934" fmla="*/ 126997 h 6858079"/>
              <a:gd name="connsiteX14935" fmla="*/ 5594521 w 12192000"/>
              <a:gd name="connsiteY14935" fmla="*/ 125323 h 6858079"/>
              <a:gd name="connsiteX14936" fmla="*/ 5613036 w 12192000"/>
              <a:gd name="connsiteY14936" fmla="*/ 125323 h 6858079"/>
              <a:gd name="connsiteX14937" fmla="*/ 5635911 w 12192000"/>
              <a:gd name="connsiteY14937" fmla="*/ 123649 h 6858079"/>
              <a:gd name="connsiteX14938" fmla="*/ 6955832 w 12192000"/>
              <a:gd name="connsiteY14938" fmla="*/ 123551 h 6858079"/>
              <a:gd name="connsiteX14939" fmla="*/ 6984424 w 12192000"/>
              <a:gd name="connsiteY14939" fmla="*/ 127042 h 6858079"/>
              <a:gd name="connsiteX14940" fmla="*/ 7021594 w 12192000"/>
              <a:gd name="connsiteY14940" fmla="*/ 135769 h 6858079"/>
              <a:gd name="connsiteX14941" fmla="*/ 7066197 w 12192000"/>
              <a:gd name="connsiteY14941" fmla="*/ 144497 h 6858079"/>
              <a:gd name="connsiteX14942" fmla="*/ 7104510 w 12192000"/>
              <a:gd name="connsiteY14942" fmla="*/ 152061 h 6858079"/>
              <a:gd name="connsiteX14943" fmla="*/ 7103367 w 12192000"/>
              <a:gd name="connsiteY14943" fmla="*/ 156134 h 6858079"/>
              <a:gd name="connsiteX14944" fmla="*/ 7065053 w 12192000"/>
              <a:gd name="connsiteY14944" fmla="*/ 148570 h 6858079"/>
              <a:gd name="connsiteX14945" fmla="*/ 7025024 w 12192000"/>
              <a:gd name="connsiteY14945" fmla="*/ 139843 h 6858079"/>
              <a:gd name="connsiteX14946" fmla="*/ 6987284 w 12192000"/>
              <a:gd name="connsiteY14946" fmla="*/ 130533 h 6858079"/>
              <a:gd name="connsiteX14947" fmla="*/ 6956404 w 12192000"/>
              <a:gd name="connsiteY14947" fmla="*/ 125297 h 6858079"/>
              <a:gd name="connsiteX14948" fmla="*/ 6955832 w 12192000"/>
              <a:gd name="connsiteY14948" fmla="*/ 123551 h 6858079"/>
              <a:gd name="connsiteX14949" fmla="*/ 4589322 w 12192000"/>
              <a:gd name="connsiteY14949" fmla="*/ 123481 h 6858079"/>
              <a:gd name="connsiteX14950" fmla="*/ 4489357 w 12192000"/>
              <a:gd name="connsiteY14950" fmla="*/ 181429 h 6858079"/>
              <a:gd name="connsiteX14951" fmla="*/ 4489861 w 12192000"/>
              <a:gd name="connsiteY14951" fmla="*/ 226047 h 6858079"/>
              <a:gd name="connsiteX14952" fmla="*/ 4497410 w 12192000"/>
              <a:gd name="connsiteY14952" fmla="*/ 254120 h 6858079"/>
              <a:gd name="connsiteX14953" fmla="*/ 4522584 w 12192000"/>
              <a:gd name="connsiteY14953" fmla="*/ 282193 h 6858079"/>
              <a:gd name="connsiteX14954" fmla="*/ 4564369 w 12192000"/>
              <a:gd name="connsiteY14954" fmla="*/ 293221 h 6858079"/>
              <a:gd name="connsiteX14955" fmla="*/ 4611190 w 12192000"/>
              <a:gd name="connsiteY14955" fmla="*/ 286704 h 6858079"/>
              <a:gd name="connsiteX14956" fmla="*/ 4642405 w 12192000"/>
              <a:gd name="connsiteY14956" fmla="*/ 263645 h 6858079"/>
              <a:gd name="connsiteX14957" fmla="*/ 4652975 w 12192000"/>
              <a:gd name="connsiteY14957" fmla="*/ 241587 h 6858079"/>
              <a:gd name="connsiteX14958" fmla="*/ 4628812 w 12192000"/>
              <a:gd name="connsiteY14958" fmla="*/ 143329 h 6858079"/>
              <a:gd name="connsiteX14959" fmla="*/ 4589322 w 12192000"/>
              <a:gd name="connsiteY14959" fmla="*/ 123481 h 6858079"/>
              <a:gd name="connsiteX14960" fmla="*/ 4815432 w 12192000"/>
              <a:gd name="connsiteY14960" fmla="*/ 122911 h 6858079"/>
              <a:gd name="connsiteX14961" fmla="*/ 4817428 w 12192000"/>
              <a:gd name="connsiteY14961" fmla="*/ 125470 h 6858079"/>
              <a:gd name="connsiteX14962" fmla="*/ 4760531 w 12192000"/>
              <a:gd name="connsiteY14962" fmla="*/ 170494 h 6858079"/>
              <a:gd name="connsiteX14963" fmla="*/ 4756042 w 12192000"/>
              <a:gd name="connsiteY14963" fmla="*/ 173563 h 6858079"/>
              <a:gd name="connsiteX14964" fmla="*/ 4729590 w 12192000"/>
              <a:gd name="connsiteY14964" fmla="*/ 156680 h 6858079"/>
              <a:gd name="connsiteX14965" fmla="*/ 4705132 w 12192000"/>
              <a:gd name="connsiteY14965" fmla="*/ 135190 h 6858079"/>
              <a:gd name="connsiteX14966" fmla="*/ 4706135 w 12192000"/>
              <a:gd name="connsiteY14966" fmla="*/ 133144 h 6858079"/>
              <a:gd name="connsiteX14967" fmla="*/ 4729590 w 12192000"/>
              <a:gd name="connsiteY14967" fmla="*/ 149004 h 6858079"/>
              <a:gd name="connsiteX14968" fmla="*/ 4754544 w 12192000"/>
              <a:gd name="connsiteY14968" fmla="*/ 165889 h 6858079"/>
              <a:gd name="connsiteX14969" fmla="*/ 4815432 w 12192000"/>
              <a:gd name="connsiteY14969" fmla="*/ 122911 h 6858079"/>
              <a:gd name="connsiteX14970" fmla="*/ 10702761 w 12192000"/>
              <a:gd name="connsiteY14970" fmla="*/ 122833 h 6858079"/>
              <a:gd name="connsiteX14971" fmla="*/ 10723078 w 12192000"/>
              <a:gd name="connsiteY14971" fmla="*/ 127940 h 6858079"/>
              <a:gd name="connsiteX14972" fmla="*/ 10719479 w 12192000"/>
              <a:gd name="connsiteY14972" fmla="*/ 133947 h 6858079"/>
              <a:gd name="connsiteX14973" fmla="*/ 10641741 w 12192000"/>
              <a:gd name="connsiteY14973" fmla="*/ 145960 h 6858079"/>
              <a:gd name="connsiteX14974" fmla="*/ 10640662 w 12192000"/>
              <a:gd name="connsiteY14974" fmla="*/ 144547 h 6858079"/>
              <a:gd name="connsiteX14975" fmla="*/ 10702761 w 12192000"/>
              <a:gd name="connsiteY14975" fmla="*/ 122833 h 6858079"/>
              <a:gd name="connsiteX14976" fmla="*/ 8963629 w 12192000"/>
              <a:gd name="connsiteY14976" fmla="*/ 122693 h 6858079"/>
              <a:gd name="connsiteX14977" fmla="*/ 8975966 w 12192000"/>
              <a:gd name="connsiteY14977" fmla="*/ 132123 h 6858079"/>
              <a:gd name="connsiteX14978" fmla="*/ 9014456 w 12192000"/>
              <a:gd name="connsiteY14978" fmla="*/ 151249 h 6858079"/>
              <a:gd name="connsiteX14979" fmla="*/ 9012269 w 12192000"/>
              <a:gd name="connsiteY14979" fmla="*/ 155209 h 6858079"/>
              <a:gd name="connsiteX14980" fmla="*/ 8972185 w 12192000"/>
              <a:gd name="connsiteY14980" fmla="*/ 135048 h 6858079"/>
              <a:gd name="connsiteX14981" fmla="*/ 4124096 w 12192000"/>
              <a:gd name="connsiteY14981" fmla="*/ 121566 h 6858079"/>
              <a:gd name="connsiteX14982" fmla="*/ 4052404 w 12192000"/>
              <a:gd name="connsiteY14982" fmla="*/ 181676 h 6858079"/>
              <a:gd name="connsiteX14983" fmla="*/ 3985032 w 12192000"/>
              <a:gd name="connsiteY14983" fmla="*/ 238906 h 6858079"/>
              <a:gd name="connsiteX14984" fmla="*/ 3986833 w 12192000"/>
              <a:gd name="connsiteY14984" fmla="*/ 245386 h 6858079"/>
              <a:gd name="connsiteX14985" fmla="*/ 3989715 w 12192000"/>
              <a:gd name="connsiteY14985" fmla="*/ 262663 h 6858079"/>
              <a:gd name="connsiteX14986" fmla="*/ 4019258 w 12192000"/>
              <a:gd name="connsiteY14986" fmla="*/ 237106 h 6858079"/>
              <a:gd name="connsiteX14987" fmla="*/ 4066813 w 12192000"/>
              <a:gd name="connsiteY14987" fmla="*/ 196434 h 6858079"/>
              <a:gd name="connsiteX14988" fmla="*/ 4113649 w 12192000"/>
              <a:gd name="connsiteY14988" fmla="*/ 157200 h 6858079"/>
              <a:gd name="connsiteX14989" fmla="*/ 4147875 w 12192000"/>
              <a:gd name="connsiteY14989" fmla="*/ 129485 h 6858079"/>
              <a:gd name="connsiteX14990" fmla="*/ 4124096 w 12192000"/>
              <a:gd name="connsiteY14990" fmla="*/ 121566 h 6858079"/>
              <a:gd name="connsiteX14991" fmla="*/ 5986093 w 12192000"/>
              <a:gd name="connsiteY14991" fmla="*/ 120469 h 6858079"/>
              <a:gd name="connsiteX14992" fmla="*/ 5986093 w 12192000"/>
              <a:gd name="connsiteY14992" fmla="*/ 125239 h 6858079"/>
              <a:gd name="connsiteX14993" fmla="*/ 5907040 w 12192000"/>
              <a:gd name="connsiteY14993" fmla="*/ 123251 h 6858079"/>
              <a:gd name="connsiteX14994" fmla="*/ 5907040 w 12192000"/>
              <a:gd name="connsiteY14994" fmla="*/ 122058 h 6858079"/>
              <a:gd name="connsiteX14995" fmla="*/ 5952004 w 12192000"/>
              <a:gd name="connsiteY14995" fmla="*/ 123649 h 6858079"/>
              <a:gd name="connsiteX14996" fmla="*/ 5986093 w 12192000"/>
              <a:gd name="connsiteY14996" fmla="*/ 120469 h 6858079"/>
              <a:gd name="connsiteX14997" fmla="*/ 6377589 w 12192000"/>
              <a:gd name="connsiteY14997" fmla="*/ 120434 h 6858079"/>
              <a:gd name="connsiteX14998" fmla="*/ 6379316 w 12192000"/>
              <a:gd name="connsiteY14998" fmla="*/ 120434 h 6858079"/>
              <a:gd name="connsiteX14999" fmla="*/ 6379890 w 12192000"/>
              <a:gd name="connsiteY14999" fmla="*/ 173302 h 6858079"/>
              <a:gd name="connsiteX15000" fmla="*/ 6381615 w 12192000"/>
              <a:gd name="connsiteY15000" fmla="*/ 222103 h 6858079"/>
              <a:gd name="connsiteX15001" fmla="*/ 6382190 w 12192000"/>
              <a:gd name="connsiteY15001" fmla="*/ 222103 h 6858079"/>
              <a:gd name="connsiteX15002" fmla="*/ 6439126 w 12192000"/>
              <a:gd name="connsiteY15002" fmla="*/ 224427 h 6858079"/>
              <a:gd name="connsiteX15003" fmla="*/ 6496635 w 12192000"/>
              <a:gd name="connsiteY15003" fmla="*/ 226170 h 6858079"/>
              <a:gd name="connsiteX15004" fmla="*/ 6496635 w 12192000"/>
              <a:gd name="connsiteY15004" fmla="*/ 229075 h 6858079"/>
              <a:gd name="connsiteX15005" fmla="*/ 6430499 w 12192000"/>
              <a:gd name="connsiteY15005" fmla="*/ 229075 h 6858079"/>
              <a:gd name="connsiteX15006" fmla="*/ 6381040 w 12192000"/>
              <a:gd name="connsiteY15006" fmla="*/ 226170 h 6858079"/>
              <a:gd name="connsiteX15007" fmla="*/ 6379890 w 12192000"/>
              <a:gd name="connsiteY15007" fmla="*/ 225589 h 6858079"/>
              <a:gd name="connsiteX15008" fmla="*/ 6377589 w 12192000"/>
              <a:gd name="connsiteY15008" fmla="*/ 223845 h 6858079"/>
              <a:gd name="connsiteX15009" fmla="*/ 6375865 w 12192000"/>
              <a:gd name="connsiteY15009" fmla="*/ 173302 h 6858079"/>
              <a:gd name="connsiteX15010" fmla="*/ 6377589 w 12192000"/>
              <a:gd name="connsiteY15010" fmla="*/ 120434 h 6858079"/>
              <a:gd name="connsiteX15011" fmla="*/ 3742327 w 12192000"/>
              <a:gd name="connsiteY15011" fmla="*/ 120099 h 6858079"/>
              <a:gd name="connsiteX15012" fmla="*/ 3680603 w 12192000"/>
              <a:gd name="connsiteY15012" fmla="*/ 127325 h 6858079"/>
              <a:gd name="connsiteX15013" fmla="*/ 3520280 w 12192000"/>
              <a:gd name="connsiteY15013" fmla="*/ 269862 h 6858079"/>
              <a:gd name="connsiteX15014" fmla="*/ 3565675 w 12192000"/>
              <a:gd name="connsiteY15014" fmla="*/ 361646 h 6858079"/>
              <a:gd name="connsiteX15015" fmla="*/ 3571078 w 12192000"/>
              <a:gd name="connsiteY15015" fmla="*/ 358046 h 6858079"/>
              <a:gd name="connsiteX15016" fmla="*/ 3574322 w 12192000"/>
              <a:gd name="connsiteY15016" fmla="*/ 362006 h 6858079"/>
              <a:gd name="connsiteX15017" fmla="*/ 3569638 w 12192000"/>
              <a:gd name="connsiteY15017" fmla="*/ 365245 h 6858079"/>
              <a:gd name="connsiteX15018" fmla="*/ 3573241 w 12192000"/>
              <a:gd name="connsiteY15018" fmla="*/ 368125 h 6858079"/>
              <a:gd name="connsiteX15019" fmla="*/ 3583328 w 12192000"/>
              <a:gd name="connsiteY15019" fmla="*/ 364526 h 6858079"/>
              <a:gd name="connsiteX15020" fmla="*/ 3584049 w 12192000"/>
              <a:gd name="connsiteY15020" fmla="*/ 367405 h 6858079"/>
              <a:gd name="connsiteX15021" fmla="*/ 3577924 w 12192000"/>
              <a:gd name="connsiteY15021" fmla="*/ 370284 h 6858079"/>
              <a:gd name="connsiteX15022" fmla="*/ 3576844 w 12192000"/>
              <a:gd name="connsiteY15022" fmla="*/ 371364 h 6858079"/>
              <a:gd name="connsiteX15023" fmla="*/ 3687087 w 12192000"/>
              <a:gd name="connsiteY15023" fmla="*/ 405198 h 6858079"/>
              <a:gd name="connsiteX15024" fmla="*/ 3689969 w 12192000"/>
              <a:gd name="connsiteY15024" fmla="*/ 405918 h 6858079"/>
              <a:gd name="connsiteX15025" fmla="*/ 3698255 w 12192000"/>
              <a:gd name="connsiteY15025" fmla="*/ 406639 h 6858079"/>
              <a:gd name="connsiteX15026" fmla="*/ 3686007 w 12192000"/>
              <a:gd name="connsiteY15026" fmla="*/ 471068 h 6858079"/>
              <a:gd name="connsiteX15027" fmla="*/ 3733923 w 12192000"/>
              <a:gd name="connsiteY15027" fmla="*/ 415997 h 6858079"/>
              <a:gd name="connsiteX15028" fmla="*/ 3742209 w 12192000"/>
              <a:gd name="connsiteY15028" fmla="*/ 410237 h 6858079"/>
              <a:gd name="connsiteX15029" fmla="*/ 3934594 w 12192000"/>
              <a:gd name="connsiteY15029" fmla="*/ 359487 h 6858079"/>
              <a:gd name="connsiteX15030" fmla="*/ 3964182 w 12192000"/>
              <a:gd name="connsiteY15030" fmla="*/ 320073 h 6858079"/>
              <a:gd name="connsiteX15031" fmla="*/ 3970178 w 12192000"/>
              <a:gd name="connsiteY15031" fmla="*/ 292370 h 6858079"/>
              <a:gd name="connsiteX15032" fmla="*/ 3959758 w 12192000"/>
              <a:gd name="connsiteY15032" fmla="*/ 319692 h 6858079"/>
              <a:gd name="connsiteX15033" fmla="*/ 3942083 w 12192000"/>
              <a:gd name="connsiteY15033" fmla="*/ 345689 h 6858079"/>
              <a:gd name="connsiteX15034" fmla="*/ 3940240 w 12192000"/>
              <a:gd name="connsiteY15034" fmla="*/ 344613 h 6858079"/>
              <a:gd name="connsiteX15035" fmla="*/ 3967490 w 12192000"/>
              <a:gd name="connsiteY15035" fmla="*/ 285703 h 6858079"/>
              <a:gd name="connsiteX15036" fmla="*/ 3954970 w 12192000"/>
              <a:gd name="connsiteY15036" fmla="*/ 229307 h 6858079"/>
              <a:gd name="connsiteX15037" fmla="*/ 3957178 w 12192000"/>
              <a:gd name="connsiteY15037" fmla="*/ 228588 h 6858079"/>
              <a:gd name="connsiteX15038" fmla="*/ 3969101 w 12192000"/>
              <a:gd name="connsiteY15038" fmla="*/ 258582 h 6858079"/>
              <a:gd name="connsiteX15039" fmla="*/ 3970752 w 12192000"/>
              <a:gd name="connsiteY15039" fmla="*/ 289728 h 6858079"/>
              <a:gd name="connsiteX15040" fmla="*/ 3974584 w 12192000"/>
              <a:gd name="connsiteY15040" fmla="*/ 272021 h 6858079"/>
              <a:gd name="connsiteX15041" fmla="*/ 3918382 w 12192000"/>
              <a:gd name="connsiteY15041" fmla="*/ 176637 h 6858079"/>
              <a:gd name="connsiteX15042" fmla="*/ 3742327 w 12192000"/>
              <a:gd name="connsiteY15042" fmla="*/ 120099 h 6858079"/>
              <a:gd name="connsiteX15043" fmla="*/ 5267128 w 12192000"/>
              <a:gd name="connsiteY15043" fmla="*/ 118412 h 6858079"/>
              <a:gd name="connsiteX15044" fmla="*/ 5304237 w 12192000"/>
              <a:gd name="connsiteY15044" fmla="*/ 119160 h 6858079"/>
              <a:gd name="connsiteX15045" fmla="*/ 5335636 w 12192000"/>
              <a:gd name="connsiteY15045" fmla="*/ 119533 h 6858079"/>
              <a:gd name="connsiteX15046" fmla="*/ 5334921 w 12192000"/>
              <a:gd name="connsiteY15046" fmla="*/ 121778 h 6858079"/>
              <a:gd name="connsiteX15047" fmla="*/ 5299238 w 12192000"/>
              <a:gd name="connsiteY15047" fmla="*/ 122901 h 6858079"/>
              <a:gd name="connsiteX15048" fmla="*/ 5267128 w 12192000"/>
              <a:gd name="connsiteY15048" fmla="*/ 122901 h 6858079"/>
              <a:gd name="connsiteX15049" fmla="*/ 5267128 w 12192000"/>
              <a:gd name="connsiteY15049" fmla="*/ 118412 h 6858079"/>
              <a:gd name="connsiteX15050" fmla="*/ 11015341 w 12192000"/>
              <a:gd name="connsiteY15050" fmla="*/ 118398 h 6858079"/>
              <a:gd name="connsiteX15051" fmla="*/ 11015341 w 12192000"/>
              <a:gd name="connsiteY15051" fmla="*/ 124759 h 6858079"/>
              <a:gd name="connsiteX15052" fmla="*/ 10961880 w 12192000"/>
              <a:gd name="connsiteY15052" fmla="*/ 139246 h 6858079"/>
              <a:gd name="connsiteX15053" fmla="*/ 10960098 w 12192000"/>
              <a:gd name="connsiteY15053" fmla="*/ 136066 h 6858079"/>
              <a:gd name="connsiteX15054" fmla="*/ 11015341 w 12192000"/>
              <a:gd name="connsiteY15054" fmla="*/ 118398 h 6858079"/>
              <a:gd name="connsiteX15055" fmla="*/ 6995000 w 12192000"/>
              <a:gd name="connsiteY15055" fmla="*/ 117320 h 6858079"/>
              <a:gd name="connsiteX15056" fmla="*/ 7045195 w 12192000"/>
              <a:gd name="connsiteY15056" fmla="*/ 126681 h 6858079"/>
              <a:gd name="connsiteX15057" fmla="*/ 7081131 w 12192000"/>
              <a:gd name="connsiteY15057" fmla="*/ 134287 h 6858079"/>
              <a:gd name="connsiteX15058" fmla="*/ 7079421 w 12192000"/>
              <a:gd name="connsiteY15058" fmla="*/ 137798 h 6858079"/>
              <a:gd name="connsiteX15059" fmla="*/ 7039491 w 12192000"/>
              <a:gd name="connsiteY15059" fmla="*/ 129607 h 6858079"/>
              <a:gd name="connsiteX15060" fmla="*/ 6995000 w 12192000"/>
              <a:gd name="connsiteY15060" fmla="*/ 118491 h 6858079"/>
              <a:gd name="connsiteX15061" fmla="*/ 6995000 w 12192000"/>
              <a:gd name="connsiteY15061" fmla="*/ 117320 h 6858079"/>
              <a:gd name="connsiteX15062" fmla="*/ 5147525 w 12192000"/>
              <a:gd name="connsiteY15062" fmla="*/ 116014 h 6858079"/>
              <a:gd name="connsiteX15063" fmla="*/ 5148583 w 12192000"/>
              <a:gd name="connsiteY15063" fmla="*/ 116732 h 6858079"/>
              <a:gd name="connsiteX15064" fmla="*/ 5136218 w 12192000"/>
              <a:gd name="connsiteY15064" fmla="*/ 146534 h 6858079"/>
              <a:gd name="connsiteX15065" fmla="*/ 5134097 w 12192000"/>
              <a:gd name="connsiteY15065" fmla="*/ 145457 h 6858079"/>
              <a:gd name="connsiteX15066" fmla="*/ 5147525 w 12192000"/>
              <a:gd name="connsiteY15066" fmla="*/ 116014 h 6858079"/>
              <a:gd name="connsiteX15067" fmla="*/ 3948643 w 12192000"/>
              <a:gd name="connsiteY15067" fmla="*/ 115808 h 6858079"/>
              <a:gd name="connsiteX15068" fmla="*/ 3882354 w 12192000"/>
              <a:gd name="connsiteY15068" fmla="*/ 137404 h 6858079"/>
              <a:gd name="connsiteX15069" fmla="*/ 3910455 w 12192000"/>
              <a:gd name="connsiteY15069" fmla="*/ 152161 h 6858079"/>
              <a:gd name="connsiteX15070" fmla="*/ 3924867 w 12192000"/>
              <a:gd name="connsiteY15070" fmla="*/ 138843 h 6858079"/>
              <a:gd name="connsiteX15071" fmla="*/ 3948643 w 12192000"/>
              <a:gd name="connsiteY15071" fmla="*/ 115808 h 6858079"/>
              <a:gd name="connsiteX15072" fmla="*/ 7017284 w 12192000"/>
              <a:gd name="connsiteY15072" fmla="*/ 114201 h 6858079"/>
              <a:gd name="connsiteX15073" fmla="*/ 7040277 w 12192000"/>
              <a:gd name="connsiteY15073" fmla="*/ 117898 h 6858079"/>
              <a:gd name="connsiteX15074" fmla="*/ 7063859 w 12192000"/>
              <a:gd name="connsiteY15074" fmla="*/ 122124 h 6858079"/>
              <a:gd name="connsiteX15075" fmla="*/ 7063269 w 12192000"/>
              <a:gd name="connsiteY15075" fmla="*/ 125821 h 6858079"/>
              <a:gd name="connsiteX15076" fmla="*/ 7042044 w 12192000"/>
              <a:gd name="connsiteY15076" fmla="*/ 121066 h 6858079"/>
              <a:gd name="connsiteX15077" fmla="*/ 7017284 w 12192000"/>
              <a:gd name="connsiteY15077" fmla="*/ 116843 h 6858079"/>
              <a:gd name="connsiteX15078" fmla="*/ 7017284 w 12192000"/>
              <a:gd name="connsiteY15078" fmla="*/ 114201 h 6858079"/>
              <a:gd name="connsiteX15079" fmla="*/ 4090232 w 12192000"/>
              <a:gd name="connsiteY15079" fmla="*/ 113648 h 6858079"/>
              <a:gd name="connsiteX15080" fmla="*/ 4032949 w 12192000"/>
              <a:gd name="connsiteY15080" fmla="*/ 165479 h 6858079"/>
              <a:gd name="connsiteX15081" fmla="*/ 3975665 w 12192000"/>
              <a:gd name="connsiteY15081" fmla="*/ 217670 h 6858079"/>
              <a:gd name="connsiteX15082" fmla="*/ 3983230 w 12192000"/>
              <a:gd name="connsiteY15082" fmla="*/ 234947 h 6858079"/>
              <a:gd name="connsiteX15083" fmla="*/ 4014935 w 12192000"/>
              <a:gd name="connsiteY15083" fmla="*/ 206872 h 6858079"/>
              <a:gd name="connsiteX15084" fmla="*/ 4052042 w 12192000"/>
              <a:gd name="connsiteY15084" fmla="*/ 173038 h 6858079"/>
              <a:gd name="connsiteX15085" fmla="*/ 4114371 w 12192000"/>
              <a:gd name="connsiteY15085" fmla="*/ 118686 h 6858079"/>
              <a:gd name="connsiteX15086" fmla="*/ 4090232 w 12192000"/>
              <a:gd name="connsiteY15086" fmla="*/ 113648 h 6858079"/>
              <a:gd name="connsiteX15087" fmla="*/ 8947272 w 12192000"/>
              <a:gd name="connsiteY15087" fmla="*/ 113296 h 6858079"/>
              <a:gd name="connsiteX15088" fmla="*/ 8963689 w 12192000"/>
              <a:gd name="connsiteY15088" fmla="*/ 132648 h 6858079"/>
              <a:gd name="connsiteX15089" fmla="*/ 9024042 w 12192000"/>
              <a:gd name="connsiteY15089" fmla="*/ 165591 h 6858079"/>
              <a:gd name="connsiteX15090" fmla="*/ 9021527 w 12192000"/>
              <a:gd name="connsiteY15090" fmla="*/ 169530 h 6858079"/>
              <a:gd name="connsiteX15091" fmla="*/ 8955426 w 12192000"/>
              <a:gd name="connsiteY15091" fmla="*/ 129784 h 6858079"/>
              <a:gd name="connsiteX15092" fmla="*/ 10681508 w 12192000"/>
              <a:gd name="connsiteY15092" fmla="*/ 112906 h 6858079"/>
              <a:gd name="connsiteX15093" fmla="*/ 10712664 w 12192000"/>
              <a:gd name="connsiteY15093" fmla="*/ 115797 h 6858079"/>
              <a:gd name="connsiteX15094" fmla="*/ 10709423 w 12192000"/>
              <a:gd name="connsiteY15094" fmla="*/ 121218 h 6858079"/>
              <a:gd name="connsiteX15095" fmla="*/ 10653594 w 12192000"/>
              <a:gd name="connsiteY15095" fmla="*/ 128446 h 6858079"/>
              <a:gd name="connsiteX15096" fmla="*/ 10652514 w 12192000"/>
              <a:gd name="connsiteY15096" fmla="*/ 126278 h 6858079"/>
              <a:gd name="connsiteX15097" fmla="*/ 10681508 w 12192000"/>
              <a:gd name="connsiteY15097" fmla="*/ 112906 h 6858079"/>
              <a:gd name="connsiteX15098" fmla="*/ 7587043 w 12192000"/>
              <a:gd name="connsiteY15098" fmla="*/ 110496 h 6858079"/>
              <a:gd name="connsiteX15099" fmla="*/ 7589517 w 12192000"/>
              <a:gd name="connsiteY15099" fmla="*/ 112554 h 6858079"/>
              <a:gd name="connsiteX15100" fmla="*/ 7532187 w 12192000"/>
              <a:gd name="connsiteY15100" fmla="*/ 183346 h 6858079"/>
              <a:gd name="connsiteX15101" fmla="*/ 7526413 w 12192000"/>
              <a:gd name="connsiteY15101" fmla="*/ 180054 h 6858079"/>
              <a:gd name="connsiteX15102" fmla="*/ 7587043 w 12192000"/>
              <a:gd name="connsiteY15102" fmla="*/ 110496 h 6858079"/>
              <a:gd name="connsiteX15103" fmla="*/ 3980710 w 12192000"/>
              <a:gd name="connsiteY15103" fmla="*/ 110048 h 6858079"/>
              <a:gd name="connsiteX15104" fmla="*/ 3956930 w 12192000"/>
              <a:gd name="connsiteY15104" fmla="*/ 114008 h 6858079"/>
              <a:gd name="connsiteX15105" fmla="*/ 3956930 w 12192000"/>
              <a:gd name="connsiteY15105" fmla="*/ 114367 h 6858079"/>
              <a:gd name="connsiteX15106" fmla="*/ 3930272 w 12192000"/>
              <a:gd name="connsiteY15106" fmla="*/ 139563 h 6858079"/>
              <a:gd name="connsiteX15107" fmla="*/ 3912977 w 12192000"/>
              <a:gd name="connsiteY15107" fmla="*/ 153961 h 6858079"/>
              <a:gd name="connsiteX15108" fmla="*/ 3928830 w 12192000"/>
              <a:gd name="connsiteY15108" fmla="*/ 165119 h 6858079"/>
              <a:gd name="connsiteX15109" fmla="*/ 3955130 w 12192000"/>
              <a:gd name="connsiteY15109" fmla="*/ 134884 h 6858079"/>
              <a:gd name="connsiteX15110" fmla="*/ 3980710 w 12192000"/>
              <a:gd name="connsiteY15110" fmla="*/ 110048 h 6858079"/>
              <a:gd name="connsiteX15111" fmla="*/ 8954330 w 12192000"/>
              <a:gd name="connsiteY15111" fmla="*/ 109266 h 6858079"/>
              <a:gd name="connsiteX15112" fmla="*/ 8963629 w 12192000"/>
              <a:gd name="connsiteY15112" fmla="*/ 122693 h 6858079"/>
              <a:gd name="connsiteX15113" fmla="*/ 8959061 w 12192000"/>
              <a:gd name="connsiteY15113" fmla="*/ 119201 h 6858079"/>
              <a:gd name="connsiteX15114" fmla="*/ 11929824 w 12192000"/>
              <a:gd name="connsiteY15114" fmla="*/ 109033 h 6858079"/>
              <a:gd name="connsiteX15115" fmla="*/ 11935456 w 12192000"/>
              <a:gd name="connsiteY15115" fmla="*/ 137188 h 6858079"/>
              <a:gd name="connsiteX15116" fmla="*/ 11935456 w 12192000"/>
              <a:gd name="connsiteY15116" fmla="*/ 167126 h 6858079"/>
              <a:gd name="connsiteX15117" fmla="*/ 11932143 w 12192000"/>
              <a:gd name="connsiteY15117" fmla="*/ 167126 h 6858079"/>
              <a:gd name="connsiteX15118" fmla="*/ 11932143 w 12192000"/>
              <a:gd name="connsiteY15118" fmla="*/ 137188 h 6858079"/>
              <a:gd name="connsiteX15119" fmla="*/ 11928168 w 12192000"/>
              <a:gd name="connsiteY15119" fmla="*/ 109746 h 6858079"/>
              <a:gd name="connsiteX15120" fmla="*/ 11929824 w 12192000"/>
              <a:gd name="connsiteY15120" fmla="*/ 109033 h 6858079"/>
              <a:gd name="connsiteX15121" fmla="*/ 4052404 w 12192000"/>
              <a:gd name="connsiteY15121" fmla="*/ 108969 h 6858079"/>
              <a:gd name="connsiteX15122" fmla="*/ 4050961 w 12192000"/>
              <a:gd name="connsiteY15122" fmla="*/ 111488 h 6858079"/>
              <a:gd name="connsiteX15123" fmla="*/ 4004127 w 12192000"/>
              <a:gd name="connsiteY15123" fmla="*/ 158280 h 6858079"/>
              <a:gd name="connsiteX15124" fmla="*/ 3962335 w 12192000"/>
              <a:gd name="connsiteY15124" fmla="*/ 197153 h 6858079"/>
              <a:gd name="connsiteX15125" fmla="*/ 3973504 w 12192000"/>
              <a:gd name="connsiteY15125" fmla="*/ 213711 h 6858079"/>
              <a:gd name="connsiteX15126" fmla="*/ 4028625 w 12192000"/>
              <a:gd name="connsiteY15126" fmla="*/ 160800 h 6858079"/>
              <a:gd name="connsiteX15127" fmla="*/ 4081584 w 12192000"/>
              <a:gd name="connsiteY15127" fmla="*/ 112208 h 6858079"/>
              <a:gd name="connsiteX15128" fmla="*/ 4052404 w 12192000"/>
              <a:gd name="connsiteY15128" fmla="*/ 108969 h 6858079"/>
              <a:gd name="connsiteX15129" fmla="*/ 4010611 w 12192000"/>
              <a:gd name="connsiteY15129" fmla="*/ 107889 h 6858079"/>
              <a:gd name="connsiteX15130" fmla="*/ 3991156 w 12192000"/>
              <a:gd name="connsiteY15130" fmla="*/ 108969 h 6858079"/>
              <a:gd name="connsiteX15131" fmla="*/ 3989715 w 12192000"/>
              <a:gd name="connsiteY15131" fmla="*/ 110769 h 6858079"/>
              <a:gd name="connsiteX15132" fmla="*/ 3955850 w 12192000"/>
              <a:gd name="connsiteY15132" fmla="*/ 142803 h 6858079"/>
              <a:gd name="connsiteX15133" fmla="*/ 3932071 w 12192000"/>
              <a:gd name="connsiteY15133" fmla="*/ 167279 h 6858079"/>
              <a:gd name="connsiteX15134" fmla="*/ 3944321 w 12192000"/>
              <a:gd name="connsiteY15134" fmla="*/ 177717 h 6858079"/>
              <a:gd name="connsiteX15135" fmla="*/ 4010611 w 12192000"/>
              <a:gd name="connsiteY15135" fmla="*/ 107889 h 6858079"/>
              <a:gd name="connsiteX15136" fmla="*/ 4018537 w 12192000"/>
              <a:gd name="connsiteY15136" fmla="*/ 107529 h 6858079"/>
              <a:gd name="connsiteX15137" fmla="*/ 4017817 w 12192000"/>
              <a:gd name="connsiteY15137" fmla="*/ 110769 h 6858079"/>
              <a:gd name="connsiteX15138" fmla="*/ 3947204 w 12192000"/>
              <a:gd name="connsiteY15138" fmla="*/ 180956 h 6858079"/>
              <a:gd name="connsiteX15139" fmla="*/ 3960534 w 12192000"/>
              <a:gd name="connsiteY15139" fmla="*/ 195354 h 6858079"/>
              <a:gd name="connsiteX15140" fmla="*/ 4004127 w 12192000"/>
              <a:gd name="connsiteY15140" fmla="*/ 149642 h 6858079"/>
              <a:gd name="connsiteX15141" fmla="*/ 4044116 w 12192000"/>
              <a:gd name="connsiteY15141" fmla="*/ 108248 h 6858079"/>
              <a:gd name="connsiteX15142" fmla="*/ 4018537 w 12192000"/>
              <a:gd name="connsiteY15142" fmla="*/ 107529 h 6858079"/>
              <a:gd name="connsiteX15143" fmla="*/ 5147217 w 12192000"/>
              <a:gd name="connsiteY15143" fmla="*/ 107346 h 6858079"/>
              <a:gd name="connsiteX15144" fmla="*/ 5147907 w 12192000"/>
              <a:gd name="connsiteY15144" fmla="*/ 107711 h 6858079"/>
              <a:gd name="connsiteX15145" fmla="*/ 5144106 w 12192000"/>
              <a:gd name="connsiteY15145" fmla="*/ 117946 h 6858079"/>
              <a:gd name="connsiteX15146" fmla="*/ 5136155 w 12192000"/>
              <a:gd name="connsiteY15146" fmla="*/ 137320 h 6858079"/>
              <a:gd name="connsiteX15147" fmla="*/ 5134081 w 12192000"/>
              <a:gd name="connsiteY15147" fmla="*/ 136223 h 6858079"/>
              <a:gd name="connsiteX15148" fmla="*/ 5142378 w 12192000"/>
              <a:gd name="connsiteY15148" fmla="*/ 117946 h 6858079"/>
              <a:gd name="connsiteX15149" fmla="*/ 5147217 w 12192000"/>
              <a:gd name="connsiteY15149" fmla="*/ 107346 h 6858079"/>
              <a:gd name="connsiteX15150" fmla="*/ 4564750 w 12192000"/>
              <a:gd name="connsiteY15150" fmla="*/ 106046 h 6858079"/>
              <a:gd name="connsiteX15151" fmla="*/ 4603639 w 12192000"/>
              <a:gd name="connsiteY15151" fmla="*/ 109742 h 6858079"/>
              <a:gd name="connsiteX15152" fmla="*/ 4664055 w 12192000"/>
              <a:gd name="connsiteY15152" fmla="*/ 264646 h 6858079"/>
              <a:gd name="connsiteX15153" fmla="*/ 4584507 w 12192000"/>
              <a:gd name="connsiteY15153" fmla="*/ 311769 h 6858079"/>
              <a:gd name="connsiteX15154" fmla="*/ 4582997 w 12192000"/>
              <a:gd name="connsiteY15154" fmla="*/ 311769 h 6858079"/>
              <a:gd name="connsiteX15155" fmla="*/ 4544234 w 12192000"/>
              <a:gd name="connsiteY15155" fmla="*/ 309765 h 6858079"/>
              <a:gd name="connsiteX15156" fmla="*/ 4541715 w 12192000"/>
              <a:gd name="connsiteY15156" fmla="*/ 309264 h 6858079"/>
              <a:gd name="connsiteX15157" fmla="*/ 4496407 w 12192000"/>
              <a:gd name="connsiteY15157" fmla="*/ 285701 h 6858079"/>
              <a:gd name="connsiteX15158" fmla="*/ 4479789 w 12192000"/>
              <a:gd name="connsiteY15158" fmla="*/ 260135 h 6858079"/>
              <a:gd name="connsiteX15159" fmla="*/ 4466199 w 12192000"/>
              <a:gd name="connsiteY15159" fmla="*/ 202986 h 6858079"/>
              <a:gd name="connsiteX15160" fmla="*/ 4512516 w 12192000"/>
              <a:gd name="connsiteY15160" fmla="*/ 123780 h 6858079"/>
              <a:gd name="connsiteX15161" fmla="*/ 4517043 w 12192000"/>
              <a:gd name="connsiteY15161" fmla="*/ 120771 h 6858079"/>
              <a:gd name="connsiteX15162" fmla="*/ 4522584 w 12192000"/>
              <a:gd name="connsiteY15162" fmla="*/ 117262 h 6858079"/>
              <a:gd name="connsiteX15163" fmla="*/ 4526609 w 12192000"/>
              <a:gd name="connsiteY15163" fmla="*/ 116259 h 6858079"/>
              <a:gd name="connsiteX15164" fmla="*/ 4564750 w 12192000"/>
              <a:gd name="connsiteY15164" fmla="*/ 106046 h 6858079"/>
              <a:gd name="connsiteX15165" fmla="*/ 8948499 w 12192000"/>
              <a:gd name="connsiteY15165" fmla="*/ 100845 h 6858079"/>
              <a:gd name="connsiteX15166" fmla="*/ 8950321 w 12192000"/>
              <a:gd name="connsiteY15166" fmla="*/ 100845 h 6858079"/>
              <a:gd name="connsiteX15167" fmla="*/ 8954330 w 12192000"/>
              <a:gd name="connsiteY15167" fmla="*/ 109266 h 6858079"/>
              <a:gd name="connsiteX15168" fmla="*/ 12192000 w 12192000"/>
              <a:gd name="connsiteY15168" fmla="*/ 98207 h 6858079"/>
              <a:gd name="connsiteX15169" fmla="*/ 12192000 w 12192000"/>
              <a:gd name="connsiteY15169" fmla="*/ 133679 h 6858079"/>
              <a:gd name="connsiteX15170" fmla="*/ 12189679 w 12192000"/>
              <a:gd name="connsiteY15170" fmla="*/ 127160 h 6858079"/>
              <a:gd name="connsiteX15171" fmla="*/ 12190896 w 12192000"/>
              <a:gd name="connsiteY15171" fmla="*/ 149429 h 6858079"/>
              <a:gd name="connsiteX15172" fmla="*/ 12191504 w 12192000"/>
              <a:gd name="connsiteY15172" fmla="*/ 150644 h 6858079"/>
              <a:gd name="connsiteX15173" fmla="*/ 12192000 w 12192000"/>
              <a:gd name="connsiteY15173" fmla="*/ 146679 h 6858079"/>
              <a:gd name="connsiteX15174" fmla="*/ 12192000 w 12192000"/>
              <a:gd name="connsiteY15174" fmla="*/ 160974 h 6858079"/>
              <a:gd name="connsiteX15175" fmla="*/ 12191301 w 12192000"/>
              <a:gd name="connsiteY15175" fmla="*/ 160362 h 6858079"/>
              <a:gd name="connsiteX15176" fmla="*/ 12184206 w 12192000"/>
              <a:gd name="connsiteY15176" fmla="*/ 137080 h 6858079"/>
              <a:gd name="connsiteX15177" fmla="*/ 12188260 w 12192000"/>
              <a:gd name="connsiteY15177" fmla="*/ 114607 h 6858079"/>
              <a:gd name="connsiteX15178" fmla="*/ 5700203 w 12192000"/>
              <a:gd name="connsiteY15178" fmla="*/ 95857 h 6858079"/>
              <a:gd name="connsiteX15179" fmla="*/ 5750979 w 12192000"/>
              <a:gd name="connsiteY15179" fmla="*/ 96548 h 6858079"/>
              <a:gd name="connsiteX15180" fmla="*/ 5750979 w 12192000"/>
              <a:gd name="connsiteY15180" fmla="*/ 97586 h 6858079"/>
              <a:gd name="connsiteX15181" fmla="*/ 5700571 w 12192000"/>
              <a:gd name="connsiteY15181" fmla="*/ 98968 h 6858079"/>
              <a:gd name="connsiteX15182" fmla="*/ 5700203 w 12192000"/>
              <a:gd name="connsiteY15182" fmla="*/ 95857 h 6858079"/>
              <a:gd name="connsiteX15183" fmla="*/ 4013042 w 12192000"/>
              <a:gd name="connsiteY15183" fmla="*/ 94374 h 6858079"/>
              <a:gd name="connsiteX15184" fmla="*/ 4061409 w 12192000"/>
              <a:gd name="connsiteY15184" fmla="*/ 96011 h 6858079"/>
              <a:gd name="connsiteX15185" fmla="*/ 4224252 w 12192000"/>
              <a:gd name="connsiteY15185" fmla="*/ 159720 h 6858079"/>
              <a:gd name="connsiteX15186" fmla="*/ 4228215 w 12192000"/>
              <a:gd name="connsiteY15186" fmla="*/ 312695 h 6858079"/>
              <a:gd name="connsiteX15187" fmla="*/ 4170932 w 12192000"/>
              <a:gd name="connsiteY15187" fmla="*/ 353007 h 6858079"/>
              <a:gd name="connsiteX15188" fmla="*/ 4128780 w 12192000"/>
              <a:gd name="connsiteY15188" fmla="*/ 365245 h 6858079"/>
              <a:gd name="connsiteX15189" fmla="*/ 4088790 w 12192000"/>
              <a:gd name="connsiteY15189" fmla="*/ 370284 h 6858079"/>
              <a:gd name="connsiteX15190" fmla="*/ 4084107 w 12192000"/>
              <a:gd name="connsiteY15190" fmla="*/ 368125 h 6858079"/>
              <a:gd name="connsiteX15191" fmla="*/ 4086990 w 12192000"/>
              <a:gd name="connsiteY15191" fmla="*/ 400160 h 6858079"/>
              <a:gd name="connsiteX15192" fmla="*/ 4082666 w 12192000"/>
              <a:gd name="connsiteY15192" fmla="*/ 402679 h 6858079"/>
              <a:gd name="connsiteX15193" fmla="*/ 4081584 w 12192000"/>
              <a:gd name="connsiteY15193" fmla="*/ 401240 h 6858079"/>
              <a:gd name="connsiteX15194" fmla="*/ 4052042 w 12192000"/>
              <a:gd name="connsiteY15194" fmla="*/ 359126 h 6858079"/>
              <a:gd name="connsiteX15195" fmla="*/ 3964856 w 12192000"/>
              <a:gd name="connsiteY15195" fmla="*/ 350848 h 6858079"/>
              <a:gd name="connsiteX15196" fmla="*/ 3740407 w 12192000"/>
              <a:gd name="connsiteY15196" fmla="*/ 423196 h 6858079"/>
              <a:gd name="connsiteX15197" fmla="*/ 3709063 w 12192000"/>
              <a:gd name="connsiteY15197" fmla="*/ 466388 h 6858079"/>
              <a:gd name="connsiteX15198" fmla="*/ 3676279 w 12192000"/>
              <a:gd name="connsiteY15198" fmla="*/ 478266 h 6858079"/>
              <a:gd name="connsiteX15199" fmla="*/ 3675198 w 12192000"/>
              <a:gd name="connsiteY15199" fmla="*/ 477187 h 6858079"/>
              <a:gd name="connsiteX15200" fmla="*/ 3674838 w 12192000"/>
              <a:gd name="connsiteY15200" fmla="*/ 474307 h 6858079"/>
              <a:gd name="connsiteX15201" fmla="*/ 3689969 w 12192000"/>
              <a:gd name="connsiteY15201" fmla="*/ 412398 h 6858079"/>
              <a:gd name="connsiteX15202" fmla="*/ 3688888 w 12192000"/>
              <a:gd name="connsiteY15202" fmla="*/ 412758 h 6858079"/>
              <a:gd name="connsiteX15203" fmla="*/ 3573601 w 12192000"/>
              <a:gd name="connsiteY15203" fmla="*/ 382522 h 6858079"/>
              <a:gd name="connsiteX15204" fmla="*/ 3568557 w 12192000"/>
              <a:gd name="connsiteY15204" fmla="*/ 378924 h 6858079"/>
              <a:gd name="connsiteX15205" fmla="*/ 3562793 w 12192000"/>
              <a:gd name="connsiteY15205" fmla="*/ 386841 h 6858079"/>
              <a:gd name="connsiteX15206" fmla="*/ 3560271 w 12192000"/>
              <a:gd name="connsiteY15206" fmla="*/ 385402 h 6858079"/>
              <a:gd name="connsiteX15207" fmla="*/ 3566035 w 12192000"/>
              <a:gd name="connsiteY15207" fmla="*/ 376764 h 6858079"/>
              <a:gd name="connsiteX15208" fmla="*/ 3560630 w 12192000"/>
              <a:gd name="connsiteY15208" fmla="*/ 372444 h 6858079"/>
              <a:gd name="connsiteX15209" fmla="*/ 3550904 w 12192000"/>
              <a:gd name="connsiteY15209" fmla="*/ 383963 h 6858079"/>
              <a:gd name="connsiteX15210" fmla="*/ 3548022 w 12192000"/>
              <a:gd name="connsiteY15210" fmla="*/ 382163 h 6858079"/>
              <a:gd name="connsiteX15211" fmla="*/ 3557750 w 12192000"/>
              <a:gd name="connsiteY15211" fmla="*/ 369565 h 6858079"/>
              <a:gd name="connsiteX15212" fmla="*/ 3513797 w 12192000"/>
              <a:gd name="connsiteY15212" fmla="*/ 306215 h 6858079"/>
              <a:gd name="connsiteX15213" fmla="*/ 3595218 w 12192000"/>
              <a:gd name="connsiteY15213" fmla="*/ 146042 h 6858079"/>
              <a:gd name="connsiteX15214" fmla="*/ 3828312 w 12192000"/>
              <a:gd name="connsiteY15214" fmla="*/ 117607 h 6858079"/>
              <a:gd name="connsiteX15215" fmla="*/ 3874429 w 12192000"/>
              <a:gd name="connsiteY15215" fmla="*/ 133804 h 6858079"/>
              <a:gd name="connsiteX15216" fmla="*/ 4013042 w 12192000"/>
              <a:gd name="connsiteY15216" fmla="*/ 94374 h 6858079"/>
              <a:gd name="connsiteX15217" fmla="*/ 8937855 w 12192000"/>
              <a:gd name="connsiteY15217" fmla="*/ 94255 h 6858079"/>
              <a:gd name="connsiteX15218" fmla="*/ 8947272 w 12192000"/>
              <a:gd name="connsiteY15218" fmla="*/ 113296 h 6858079"/>
              <a:gd name="connsiteX15219" fmla="*/ 8943033 w 12192000"/>
              <a:gd name="connsiteY15219" fmla="*/ 108299 h 6858079"/>
              <a:gd name="connsiteX15220" fmla="*/ 5150239 w 12192000"/>
              <a:gd name="connsiteY15220" fmla="*/ 92511 h 6858079"/>
              <a:gd name="connsiteX15221" fmla="*/ 5151727 w 12192000"/>
              <a:gd name="connsiteY15221" fmla="*/ 92865 h 6858079"/>
              <a:gd name="connsiteX15222" fmla="*/ 5138333 w 12192000"/>
              <a:gd name="connsiteY15222" fmla="*/ 123060 h 6858079"/>
              <a:gd name="connsiteX15223" fmla="*/ 5135724 w 12192000"/>
              <a:gd name="connsiteY15223" fmla="*/ 122349 h 6858079"/>
              <a:gd name="connsiteX15224" fmla="*/ 5150239 w 12192000"/>
              <a:gd name="connsiteY15224" fmla="*/ 92511 h 6858079"/>
              <a:gd name="connsiteX15225" fmla="*/ 7572469 w 12192000"/>
              <a:gd name="connsiteY15225" fmla="*/ 92396 h 6858079"/>
              <a:gd name="connsiteX15226" fmla="*/ 7506675 w 12192000"/>
              <a:gd name="connsiteY15226" fmla="*/ 177436 h 6858079"/>
              <a:gd name="connsiteX15227" fmla="*/ 7501263 w 12192000"/>
              <a:gd name="connsiteY15227" fmla="*/ 173307 h 6858079"/>
              <a:gd name="connsiteX15228" fmla="*/ 7572469 w 12192000"/>
              <a:gd name="connsiteY15228" fmla="*/ 92396 h 6858079"/>
              <a:gd name="connsiteX15229" fmla="*/ 5619156 w 12192000"/>
              <a:gd name="connsiteY15229" fmla="*/ 91898 h 6858079"/>
              <a:gd name="connsiteX15230" fmla="*/ 5595062 w 12192000"/>
              <a:gd name="connsiteY15230" fmla="*/ 103078 h 6858079"/>
              <a:gd name="connsiteX15231" fmla="*/ 5619156 w 12192000"/>
              <a:gd name="connsiteY15231" fmla="*/ 103078 h 6858079"/>
              <a:gd name="connsiteX15232" fmla="*/ 5619156 w 12192000"/>
              <a:gd name="connsiteY15232" fmla="*/ 91898 h 6858079"/>
              <a:gd name="connsiteX15233" fmla="*/ 11923760 w 12192000"/>
              <a:gd name="connsiteY15233" fmla="*/ 91706 h 6858079"/>
              <a:gd name="connsiteX15234" fmla="*/ 11940066 w 12192000"/>
              <a:gd name="connsiteY15234" fmla="*/ 123662 h 6858079"/>
              <a:gd name="connsiteX15235" fmla="*/ 11940760 w 12192000"/>
              <a:gd name="connsiteY15235" fmla="*/ 153823 h 6858079"/>
              <a:gd name="connsiteX15236" fmla="*/ 11940760 w 12192000"/>
              <a:gd name="connsiteY15236" fmla="*/ 178238 h 6858079"/>
              <a:gd name="connsiteX15237" fmla="*/ 11937638 w 12192000"/>
              <a:gd name="connsiteY15237" fmla="*/ 177520 h 6858079"/>
              <a:gd name="connsiteX15238" fmla="*/ 11937984 w 12192000"/>
              <a:gd name="connsiteY15238" fmla="*/ 135152 h 6858079"/>
              <a:gd name="connsiteX15239" fmla="*/ 11923413 w 12192000"/>
              <a:gd name="connsiteY15239" fmla="*/ 92784 h 6858079"/>
              <a:gd name="connsiteX15240" fmla="*/ 11923760 w 12192000"/>
              <a:gd name="connsiteY15240" fmla="*/ 91706 h 6858079"/>
              <a:gd name="connsiteX15241" fmla="*/ 11627643 w 12192000"/>
              <a:gd name="connsiteY15241" fmla="*/ 90117 h 6858079"/>
              <a:gd name="connsiteX15242" fmla="*/ 11627643 w 12192000"/>
              <a:gd name="connsiteY15242" fmla="*/ 93721 h 6858079"/>
              <a:gd name="connsiteX15243" fmla="*/ 11578559 w 12192000"/>
              <a:gd name="connsiteY15243" fmla="*/ 116067 h 6858079"/>
              <a:gd name="connsiteX15244" fmla="*/ 11576781 w 12192000"/>
              <a:gd name="connsiteY15244" fmla="*/ 115707 h 6858079"/>
              <a:gd name="connsiteX15245" fmla="*/ 11627643 w 12192000"/>
              <a:gd name="connsiteY15245" fmla="*/ 90117 h 6858079"/>
              <a:gd name="connsiteX15246" fmla="*/ 6254476 w 12192000"/>
              <a:gd name="connsiteY15246" fmla="*/ 89727 h 6858079"/>
              <a:gd name="connsiteX15247" fmla="*/ 6254476 w 12192000"/>
              <a:gd name="connsiteY15247" fmla="*/ 93614 h 6858079"/>
              <a:gd name="connsiteX15248" fmla="*/ 6058809 w 12192000"/>
              <a:gd name="connsiteY15248" fmla="*/ 94321 h 6858079"/>
              <a:gd name="connsiteX15249" fmla="*/ 6059170 w 12192000"/>
              <a:gd name="connsiteY15249" fmla="*/ 91847 h 6858079"/>
              <a:gd name="connsiteX15250" fmla="*/ 6254476 w 12192000"/>
              <a:gd name="connsiteY15250" fmla="*/ 89727 h 6858079"/>
              <a:gd name="connsiteX15251" fmla="*/ 5731581 w 12192000"/>
              <a:gd name="connsiteY15251" fmla="*/ 89085 h 6858079"/>
              <a:gd name="connsiteX15252" fmla="*/ 5731581 w 12192000"/>
              <a:gd name="connsiteY15252" fmla="*/ 90424 h 6858079"/>
              <a:gd name="connsiteX15253" fmla="*/ 5700131 w 12192000"/>
              <a:gd name="connsiteY15253" fmla="*/ 92432 h 6858079"/>
              <a:gd name="connsiteX15254" fmla="*/ 5699779 w 12192000"/>
              <a:gd name="connsiteY15254" fmla="*/ 89420 h 6858079"/>
              <a:gd name="connsiteX15255" fmla="*/ 5731581 w 12192000"/>
              <a:gd name="connsiteY15255" fmla="*/ 89085 h 6858079"/>
              <a:gd name="connsiteX15256" fmla="*/ 5148198 w 12192000"/>
              <a:gd name="connsiteY15256" fmla="*/ 85443 h 6858079"/>
              <a:gd name="connsiteX15257" fmla="*/ 5148926 w 12192000"/>
              <a:gd name="connsiteY15257" fmla="*/ 85803 h 6858079"/>
              <a:gd name="connsiteX15258" fmla="*/ 5144918 w 12192000"/>
              <a:gd name="connsiteY15258" fmla="*/ 96933 h 6858079"/>
              <a:gd name="connsiteX15259" fmla="*/ 5134715 w 12192000"/>
              <a:gd name="connsiteY15259" fmla="*/ 116681 h 6858079"/>
              <a:gd name="connsiteX15260" fmla="*/ 5132529 w 12192000"/>
              <a:gd name="connsiteY15260" fmla="*/ 115245 h 6858079"/>
              <a:gd name="connsiteX15261" fmla="*/ 5143460 w 12192000"/>
              <a:gd name="connsiteY15261" fmla="*/ 95138 h 6858079"/>
              <a:gd name="connsiteX15262" fmla="*/ 5148198 w 12192000"/>
              <a:gd name="connsiteY15262" fmla="*/ 85443 h 6858079"/>
              <a:gd name="connsiteX15263" fmla="*/ 10012196 w 12192000"/>
              <a:gd name="connsiteY15263" fmla="*/ 84347 h 6858079"/>
              <a:gd name="connsiteX15264" fmla="*/ 10016284 w 12192000"/>
              <a:gd name="connsiteY15264" fmla="*/ 84707 h 6858079"/>
              <a:gd name="connsiteX15265" fmla="*/ 10013899 w 12192000"/>
              <a:gd name="connsiteY15265" fmla="*/ 134390 h 6858079"/>
              <a:gd name="connsiteX15266" fmla="*/ 10007425 w 12192000"/>
              <a:gd name="connsiteY15266" fmla="*/ 134390 h 6858079"/>
              <a:gd name="connsiteX15267" fmla="*/ 10012196 w 12192000"/>
              <a:gd name="connsiteY15267" fmla="*/ 84347 h 6858079"/>
              <a:gd name="connsiteX15268" fmla="*/ 0 w 12192000"/>
              <a:gd name="connsiteY15268" fmla="*/ 83050 h 6858079"/>
              <a:gd name="connsiteX15269" fmla="*/ 9706 w 12192000"/>
              <a:gd name="connsiteY15269" fmla="*/ 90251 h 6858079"/>
              <a:gd name="connsiteX15270" fmla="*/ 32315 w 12192000"/>
              <a:gd name="connsiteY15270" fmla="*/ 174559 h 6858079"/>
              <a:gd name="connsiteX15271" fmla="*/ 18519 w 12192000"/>
              <a:gd name="connsiteY15271" fmla="*/ 207856 h 6858079"/>
              <a:gd name="connsiteX15272" fmla="*/ 0 w 12192000"/>
              <a:gd name="connsiteY15272" fmla="*/ 230361 h 6858079"/>
              <a:gd name="connsiteX15273" fmla="*/ 11639098 w 12192000"/>
              <a:gd name="connsiteY15273" fmla="*/ 82706 h 6858079"/>
              <a:gd name="connsiteX15274" fmla="*/ 11639098 w 12192000"/>
              <a:gd name="connsiteY15274" fmla="*/ 86254 h 6858079"/>
              <a:gd name="connsiteX15275" fmla="*/ 11593698 w 12192000"/>
              <a:gd name="connsiteY15275" fmla="*/ 90156 h 6858079"/>
              <a:gd name="connsiteX15276" fmla="*/ 11572799 w 12192000"/>
              <a:gd name="connsiteY15276" fmla="*/ 106832 h 6858079"/>
              <a:gd name="connsiteX15277" fmla="*/ 11568835 w 12192000"/>
              <a:gd name="connsiteY15277" fmla="*/ 123154 h 6858079"/>
              <a:gd name="connsiteX15278" fmla="*/ 11568475 w 12192000"/>
              <a:gd name="connsiteY15278" fmla="*/ 123154 h 6858079"/>
              <a:gd name="connsiteX15279" fmla="*/ 11586130 w 12192000"/>
              <a:gd name="connsiteY15279" fmla="*/ 89447 h 6858079"/>
              <a:gd name="connsiteX15280" fmla="*/ 11639098 w 12192000"/>
              <a:gd name="connsiteY15280" fmla="*/ 82706 h 6858079"/>
              <a:gd name="connsiteX15281" fmla="*/ 6255189 w 12192000"/>
              <a:gd name="connsiteY15281" fmla="*/ 82307 h 6858079"/>
              <a:gd name="connsiteX15282" fmla="*/ 6255189 w 12192000"/>
              <a:gd name="connsiteY15282" fmla="*/ 85921 h 6858079"/>
              <a:gd name="connsiteX15283" fmla="*/ 6157541 w 12192000"/>
              <a:gd name="connsiteY15283" fmla="*/ 87728 h 6858079"/>
              <a:gd name="connsiteX15284" fmla="*/ 6065681 w 12192000"/>
              <a:gd name="connsiteY15284" fmla="*/ 87728 h 6858079"/>
              <a:gd name="connsiteX15285" fmla="*/ 6065681 w 12192000"/>
              <a:gd name="connsiteY15285" fmla="*/ 86643 h 6858079"/>
              <a:gd name="connsiteX15286" fmla="*/ 6255189 w 12192000"/>
              <a:gd name="connsiteY15286" fmla="*/ 82307 h 6858079"/>
              <a:gd name="connsiteX15287" fmla="*/ 3998267 w 12192000"/>
              <a:gd name="connsiteY15287" fmla="*/ 81937 h 6858079"/>
              <a:gd name="connsiteX15288" fmla="*/ 3997906 w 12192000"/>
              <a:gd name="connsiteY15288" fmla="*/ 86198 h 6858079"/>
              <a:gd name="connsiteX15289" fmla="*/ 3984770 w 12192000"/>
              <a:gd name="connsiteY15289" fmla="*/ 88545 h 6858079"/>
              <a:gd name="connsiteX15290" fmla="*/ 4019305 w 12192000"/>
              <a:gd name="connsiteY15290" fmla="*/ 87296 h 6858079"/>
              <a:gd name="connsiteX15291" fmla="*/ 4019305 w 12192000"/>
              <a:gd name="connsiteY15291" fmla="*/ 91639 h 6858079"/>
              <a:gd name="connsiteX15292" fmla="*/ 3876835 w 12192000"/>
              <a:gd name="connsiteY15292" fmla="*/ 128199 h 6858079"/>
              <a:gd name="connsiteX15293" fmla="*/ 3875752 w 12192000"/>
              <a:gd name="connsiteY15293" fmla="*/ 126026 h 6858079"/>
              <a:gd name="connsiteX15294" fmla="*/ 3945364 w 12192000"/>
              <a:gd name="connsiteY15294" fmla="*/ 97069 h 6858079"/>
              <a:gd name="connsiteX15295" fmla="*/ 3973674 w 12192000"/>
              <a:gd name="connsiteY15295" fmla="*/ 90529 h 6858079"/>
              <a:gd name="connsiteX15296" fmla="*/ 3934340 w 12192000"/>
              <a:gd name="connsiteY15296" fmla="*/ 97560 h 6858079"/>
              <a:gd name="connsiteX15297" fmla="*/ 3880525 w 12192000"/>
              <a:gd name="connsiteY15297" fmla="*/ 117443 h 6858079"/>
              <a:gd name="connsiteX15298" fmla="*/ 3879442 w 12192000"/>
              <a:gd name="connsiteY15298" fmla="*/ 116378 h 6858079"/>
              <a:gd name="connsiteX15299" fmla="*/ 3933256 w 12192000"/>
              <a:gd name="connsiteY15299" fmla="*/ 94009 h 6858079"/>
              <a:gd name="connsiteX15300" fmla="*/ 3998267 w 12192000"/>
              <a:gd name="connsiteY15300" fmla="*/ 81937 h 6858079"/>
              <a:gd name="connsiteX15301" fmla="*/ 8117346 w 12192000"/>
              <a:gd name="connsiteY15301" fmla="*/ 81569 h 6858079"/>
              <a:gd name="connsiteX15302" fmla="*/ 8122499 w 12192000"/>
              <a:gd name="connsiteY15302" fmla="*/ 85820 h 6858079"/>
              <a:gd name="connsiteX15303" fmla="*/ 8105429 w 12192000"/>
              <a:gd name="connsiteY15303" fmla="*/ 154665 h 6858079"/>
              <a:gd name="connsiteX15304" fmla="*/ 8042982 w 12192000"/>
              <a:gd name="connsiteY15304" fmla="*/ 164618 h 6858079"/>
              <a:gd name="connsiteX15305" fmla="*/ 8042982 w 12192000"/>
              <a:gd name="connsiteY15305" fmla="*/ 161715 h 6858079"/>
              <a:gd name="connsiteX15306" fmla="*/ 8100018 w 12192000"/>
              <a:gd name="connsiteY15306" fmla="*/ 149273 h 6858079"/>
              <a:gd name="connsiteX15307" fmla="*/ 8113756 w 12192000"/>
              <a:gd name="connsiteY15307" fmla="*/ 86649 h 6858079"/>
              <a:gd name="connsiteX15308" fmla="*/ 8117346 w 12192000"/>
              <a:gd name="connsiteY15308" fmla="*/ 81569 h 6858079"/>
              <a:gd name="connsiteX15309" fmla="*/ 5703682 w 12192000"/>
              <a:gd name="connsiteY15309" fmla="*/ 80716 h 6858079"/>
              <a:gd name="connsiteX15310" fmla="*/ 5726802 w 12192000"/>
              <a:gd name="connsiteY15310" fmla="*/ 81450 h 6858079"/>
              <a:gd name="connsiteX15311" fmla="*/ 5726802 w 12192000"/>
              <a:gd name="connsiteY15311" fmla="*/ 83285 h 6858079"/>
              <a:gd name="connsiteX15312" fmla="*/ 5703682 w 12192000"/>
              <a:gd name="connsiteY15312" fmla="*/ 85120 h 6858079"/>
              <a:gd name="connsiteX15313" fmla="*/ 5703682 w 12192000"/>
              <a:gd name="connsiteY15313" fmla="*/ 80716 h 6858079"/>
              <a:gd name="connsiteX15314" fmla="*/ 5147432 w 12192000"/>
              <a:gd name="connsiteY15314" fmla="*/ 79791 h 6858079"/>
              <a:gd name="connsiteX15315" fmla="*/ 5148547 w 12192000"/>
              <a:gd name="connsiteY15315" fmla="*/ 80146 h 6858079"/>
              <a:gd name="connsiteX15316" fmla="*/ 5134777 w 12192000"/>
              <a:gd name="connsiteY15316" fmla="*/ 104333 h 6858079"/>
              <a:gd name="connsiteX15317" fmla="*/ 5132545 w 12192000"/>
              <a:gd name="connsiteY15317" fmla="*/ 102910 h 6858079"/>
              <a:gd name="connsiteX15318" fmla="*/ 5147432 w 12192000"/>
              <a:gd name="connsiteY15318" fmla="*/ 79791 h 6858079"/>
              <a:gd name="connsiteX15319" fmla="*/ 11848371 w 12192000"/>
              <a:gd name="connsiteY15319" fmla="*/ 78692 h 6858079"/>
              <a:gd name="connsiteX15320" fmla="*/ 11838979 w 12192000"/>
              <a:gd name="connsiteY15320" fmla="*/ 79054 h 6858079"/>
              <a:gd name="connsiteX15321" fmla="*/ 11826334 w 12192000"/>
              <a:gd name="connsiteY15321" fmla="*/ 87725 h 6858079"/>
              <a:gd name="connsiteX15322" fmla="*/ 11824528 w 12192000"/>
              <a:gd name="connsiteY15322" fmla="*/ 85558 h 6858079"/>
              <a:gd name="connsiteX15323" fmla="*/ 11833198 w 12192000"/>
              <a:gd name="connsiteY15323" fmla="*/ 79415 h 6858079"/>
              <a:gd name="connsiteX15324" fmla="*/ 11791292 w 12192000"/>
              <a:gd name="connsiteY15324" fmla="*/ 80499 h 6858079"/>
              <a:gd name="connsiteX15325" fmla="*/ 11687971 w 12192000"/>
              <a:gd name="connsiteY15325" fmla="*/ 80138 h 6858079"/>
              <a:gd name="connsiteX15326" fmla="*/ 11636312 w 12192000"/>
              <a:gd name="connsiteY15326" fmla="*/ 80138 h 6858079"/>
              <a:gd name="connsiteX15327" fmla="*/ 11594406 w 12192000"/>
              <a:gd name="connsiteY15327" fmla="*/ 82305 h 6858079"/>
              <a:gd name="connsiteX15328" fmla="*/ 11564060 w 12192000"/>
              <a:gd name="connsiteY15328" fmla="*/ 107596 h 6858079"/>
              <a:gd name="connsiteX15329" fmla="*/ 11563699 w 12192000"/>
              <a:gd name="connsiteY15329" fmla="*/ 108319 h 6858079"/>
              <a:gd name="connsiteX15330" fmla="*/ 11562254 w 12192000"/>
              <a:gd name="connsiteY15330" fmla="*/ 123132 h 6858079"/>
              <a:gd name="connsiteX15331" fmla="*/ 11562254 w 12192000"/>
              <a:gd name="connsiteY15331" fmla="*/ 139390 h 6858079"/>
              <a:gd name="connsiteX15332" fmla="*/ 11563699 w 12192000"/>
              <a:gd name="connsiteY15332" fmla="*/ 200089 h 6858079"/>
              <a:gd name="connsiteX15333" fmla="*/ 11562615 w 12192000"/>
              <a:gd name="connsiteY15333" fmla="*/ 261870 h 6858079"/>
              <a:gd name="connsiteX15334" fmla="*/ 11560087 w 12192000"/>
              <a:gd name="connsiteY15334" fmla="*/ 314981 h 6858079"/>
              <a:gd name="connsiteX15335" fmla="*/ 11601631 w 12192000"/>
              <a:gd name="connsiteY15335" fmla="*/ 351110 h 6858079"/>
              <a:gd name="connsiteX15336" fmla="*/ 11663045 w 12192000"/>
              <a:gd name="connsiteY15336" fmla="*/ 350388 h 6858079"/>
              <a:gd name="connsiteX15337" fmla="*/ 11727349 w 12192000"/>
              <a:gd name="connsiteY15337" fmla="*/ 352556 h 6858079"/>
              <a:gd name="connsiteX15338" fmla="*/ 11857763 w 12192000"/>
              <a:gd name="connsiteY15338" fmla="*/ 352556 h 6858079"/>
              <a:gd name="connsiteX15339" fmla="*/ 11906172 w 12192000"/>
              <a:gd name="connsiteY15339" fmla="*/ 350388 h 6858079"/>
              <a:gd name="connsiteX15340" fmla="*/ 11939769 w 12192000"/>
              <a:gd name="connsiteY15340" fmla="*/ 326904 h 6858079"/>
              <a:gd name="connsiteX15341" fmla="*/ 11945188 w 12192000"/>
              <a:gd name="connsiteY15341" fmla="*/ 282103 h 6858079"/>
              <a:gd name="connsiteX15342" fmla="*/ 11945549 w 12192000"/>
              <a:gd name="connsiteY15342" fmla="*/ 232966 h 6858079"/>
              <a:gd name="connsiteX15343" fmla="*/ 11944827 w 12192000"/>
              <a:gd name="connsiteY15343" fmla="*/ 179856 h 6858079"/>
              <a:gd name="connsiteX15344" fmla="*/ 11945549 w 12192000"/>
              <a:gd name="connsiteY15344" fmla="*/ 135055 h 6858079"/>
              <a:gd name="connsiteX15345" fmla="*/ 11930738 w 12192000"/>
              <a:gd name="connsiteY15345" fmla="*/ 91699 h 6858079"/>
              <a:gd name="connsiteX15346" fmla="*/ 11891722 w 12192000"/>
              <a:gd name="connsiteY15346" fmla="*/ 80860 h 6858079"/>
              <a:gd name="connsiteX15347" fmla="*/ 11853068 w 12192000"/>
              <a:gd name="connsiteY15347" fmla="*/ 78692 h 6858079"/>
              <a:gd name="connsiteX15348" fmla="*/ 11843674 w 12192000"/>
              <a:gd name="connsiteY15348" fmla="*/ 85918 h 6858079"/>
              <a:gd name="connsiteX15349" fmla="*/ 11842591 w 12192000"/>
              <a:gd name="connsiteY15349" fmla="*/ 85196 h 6858079"/>
              <a:gd name="connsiteX15350" fmla="*/ 11848371 w 12192000"/>
              <a:gd name="connsiteY15350" fmla="*/ 78692 h 6858079"/>
              <a:gd name="connsiteX15351" fmla="*/ 8932075 w 12192000"/>
              <a:gd name="connsiteY15351" fmla="*/ 78579 h 6858079"/>
              <a:gd name="connsiteX15352" fmla="*/ 8937855 w 12192000"/>
              <a:gd name="connsiteY15352" fmla="*/ 94255 h 6858079"/>
              <a:gd name="connsiteX15353" fmla="*/ 8930279 w 12192000"/>
              <a:gd name="connsiteY15353" fmla="*/ 78937 h 6858079"/>
              <a:gd name="connsiteX15354" fmla="*/ 8932075 w 12192000"/>
              <a:gd name="connsiteY15354" fmla="*/ 78579 h 6858079"/>
              <a:gd name="connsiteX15355" fmla="*/ 6251666 w 12192000"/>
              <a:gd name="connsiteY15355" fmla="*/ 75946 h 6858079"/>
              <a:gd name="connsiteX15356" fmla="*/ 6251666 w 12192000"/>
              <a:gd name="connsiteY15356" fmla="*/ 79834 h 6858079"/>
              <a:gd name="connsiteX15357" fmla="*/ 6072757 w 12192000"/>
              <a:gd name="connsiteY15357" fmla="*/ 79480 h 6858079"/>
              <a:gd name="connsiteX15358" fmla="*/ 6072757 w 12192000"/>
              <a:gd name="connsiteY15358" fmla="*/ 77713 h 6858079"/>
              <a:gd name="connsiteX15359" fmla="*/ 6251666 w 12192000"/>
              <a:gd name="connsiteY15359" fmla="*/ 75946 h 6858079"/>
              <a:gd name="connsiteX15360" fmla="*/ 4802749 w 12192000"/>
              <a:gd name="connsiteY15360" fmla="*/ 75328 h 6858079"/>
              <a:gd name="connsiteX15361" fmla="*/ 4803768 w 12192000"/>
              <a:gd name="connsiteY15361" fmla="*/ 75831 h 6858079"/>
              <a:gd name="connsiteX15362" fmla="*/ 4804784 w 12192000"/>
              <a:gd name="connsiteY15362" fmla="*/ 81855 h 6858079"/>
              <a:gd name="connsiteX15363" fmla="*/ 4767184 w 12192000"/>
              <a:gd name="connsiteY15363" fmla="*/ 92898 h 6858079"/>
              <a:gd name="connsiteX15364" fmla="*/ 4738730 w 12192000"/>
              <a:gd name="connsiteY15364" fmla="*/ 100930 h 6858079"/>
              <a:gd name="connsiteX15365" fmla="*/ 4738730 w 12192000"/>
              <a:gd name="connsiteY15365" fmla="*/ 96412 h 6858079"/>
              <a:gd name="connsiteX15366" fmla="*/ 4775313 w 12192000"/>
              <a:gd name="connsiteY15366" fmla="*/ 84365 h 6858079"/>
              <a:gd name="connsiteX15367" fmla="*/ 4800720 w 12192000"/>
              <a:gd name="connsiteY15367" fmla="*/ 76834 h 6858079"/>
              <a:gd name="connsiteX15368" fmla="*/ 4802749 w 12192000"/>
              <a:gd name="connsiteY15368" fmla="*/ 75328 h 6858079"/>
              <a:gd name="connsiteX15369" fmla="*/ 5145935 w 12192000"/>
              <a:gd name="connsiteY15369" fmla="*/ 74672 h 6858079"/>
              <a:gd name="connsiteX15370" fmla="*/ 5146995 w 12192000"/>
              <a:gd name="connsiteY15370" fmla="*/ 75390 h 6858079"/>
              <a:gd name="connsiteX15371" fmla="*/ 5134275 w 12192000"/>
              <a:gd name="connsiteY15371" fmla="*/ 95137 h 6858079"/>
              <a:gd name="connsiteX15372" fmla="*/ 5132508 w 12192000"/>
              <a:gd name="connsiteY15372" fmla="*/ 94060 h 6858079"/>
              <a:gd name="connsiteX15373" fmla="*/ 5145935 w 12192000"/>
              <a:gd name="connsiteY15373" fmla="*/ 74672 h 6858079"/>
              <a:gd name="connsiteX15374" fmla="*/ 8314121 w 12192000"/>
              <a:gd name="connsiteY15374" fmla="*/ 74115 h 6858079"/>
              <a:gd name="connsiteX15375" fmla="*/ 8317921 w 12192000"/>
              <a:gd name="connsiteY15375" fmla="*/ 76465 h 6858079"/>
              <a:gd name="connsiteX15376" fmla="*/ 8309704 w 12192000"/>
              <a:gd name="connsiteY15376" fmla="*/ 112819 h 6858079"/>
              <a:gd name="connsiteX15377" fmla="*/ 8288752 w 12192000"/>
              <a:gd name="connsiteY15377" fmla="*/ 130370 h 6858079"/>
              <a:gd name="connsiteX15378" fmla="*/ 8287931 w 12192000"/>
              <a:gd name="connsiteY15378" fmla="*/ 126191 h 6858079"/>
              <a:gd name="connsiteX15379" fmla="*/ 8306418 w 12192000"/>
              <a:gd name="connsiteY15379" fmla="*/ 105298 h 6858079"/>
              <a:gd name="connsiteX15380" fmla="*/ 8312170 w 12192000"/>
              <a:gd name="connsiteY15380" fmla="*/ 77718 h 6858079"/>
              <a:gd name="connsiteX15381" fmla="*/ 8314121 w 12192000"/>
              <a:gd name="connsiteY15381" fmla="*/ 74115 h 6858079"/>
              <a:gd name="connsiteX15382" fmla="*/ 6253234 w 12192000"/>
              <a:gd name="connsiteY15382" fmla="*/ 69379 h 6858079"/>
              <a:gd name="connsiteX15383" fmla="*/ 6252873 w 12192000"/>
              <a:gd name="connsiteY15383" fmla="*/ 72835 h 6858079"/>
              <a:gd name="connsiteX15384" fmla="*/ 6071175 w 12192000"/>
              <a:gd name="connsiteY15384" fmla="*/ 72835 h 6858079"/>
              <a:gd name="connsiteX15385" fmla="*/ 6071175 w 12192000"/>
              <a:gd name="connsiteY15385" fmla="*/ 71107 h 6858079"/>
              <a:gd name="connsiteX15386" fmla="*/ 6253234 w 12192000"/>
              <a:gd name="connsiteY15386" fmla="*/ 69379 h 6858079"/>
              <a:gd name="connsiteX15387" fmla="*/ 5474870 w 12192000"/>
              <a:gd name="connsiteY15387" fmla="*/ 66406 h 6858079"/>
              <a:gd name="connsiteX15388" fmla="*/ 5474515 w 12192000"/>
              <a:gd name="connsiteY15388" fmla="*/ 69008 h 6858079"/>
              <a:gd name="connsiteX15389" fmla="*/ 5443067 w 12192000"/>
              <a:gd name="connsiteY15389" fmla="*/ 68719 h 6858079"/>
              <a:gd name="connsiteX15390" fmla="*/ 5443067 w 12192000"/>
              <a:gd name="connsiteY15390" fmla="*/ 67273 h 6858079"/>
              <a:gd name="connsiteX15391" fmla="*/ 5474870 w 12192000"/>
              <a:gd name="connsiteY15391" fmla="*/ 66406 h 6858079"/>
              <a:gd name="connsiteX15392" fmla="*/ 8418374 w 12192000"/>
              <a:gd name="connsiteY15392" fmla="*/ 66207 h 6858079"/>
              <a:gd name="connsiteX15393" fmla="*/ 8422161 w 12192000"/>
              <a:gd name="connsiteY15393" fmla="*/ 69909 h 6858079"/>
              <a:gd name="connsiteX15394" fmla="*/ 8386061 w 12192000"/>
              <a:gd name="connsiteY15394" fmla="*/ 135312 h 6858079"/>
              <a:gd name="connsiteX15395" fmla="*/ 8299335 w 12192000"/>
              <a:gd name="connsiteY15395" fmla="*/ 162049 h 6858079"/>
              <a:gd name="connsiteX15396" fmla="*/ 8299335 w 12192000"/>
              <a:gd name="connsiteY15396" fmla="*/ 158348 h 6858079"/>
              <a:gd name="connsiteX15397" fmla="*/ 8414276 w 12192000"/>
              <a:gd name="connsiteY15397" fmla="*/ 69909 h 6858079"/>
              <a:gd name="connsiteX15398" fmla="*/ 8418374 w 12192000"/>
              <a:gd name="connsiteY15398" fmla="*/ 66207 h 6858079"/>
              <a:gd name="connsiteX15399" fmla="*/ 3539017 w 12192000"/>
              <a:gd name="connsiteY15399" fmla="*/ 65669 h 6858079"/>
              <a:gd name="connsiteX15400" fmla="*/ 3541619 w 12192000"/>
              <a:gd name="connsiteY15400" fmla="*/ 74867 h 6858079"/>
              <a:gd name="connsiteX15401" fmla="*/ 3265469 w 12192000"/>
              <a:gd name="connsiteY15401" fmla="*/ 233884 h 6858079"/>
              <a:gd name="connsiteX15402" fmla="*/ 3264478 w 12192000"/>
              <a:gd name="connsiteY15402" fmla="*/ 230427 h 6858079"/>
              <a:gd name="connsiteX15403" fmla="*/ 3529720 w 12192000"/>
              <a:gd name="connsiteY15403" fmla="*/ 67953 h 6858079"/>
              <a:gd name="connsiteX15404" fmla="*/ 3539017 w 12192000"/>
              <a:gd name="connsiteY15404" fmla="*/ 65669 h 6858079"/>
              <a:gd name="connsiteX15405" fmla="*/ 7560731 w 12192000"/>
              <a:gd name="connsiteY15405" fmla="*/ 65634 h 6858079"/>
              <a:gd name="connsiteX15406" fmla="*/ 7564483 w 12192000"/>
              <a:gd name="connsiteY15406" fmla="*/ 69783 h 6858079"/>
              <a:gd name="connsiteX15407" fmla="*/ 7518619 w 12192000"/>
              <a:gd name="connsiteY15407" fmla="*/ 123300 h 6858079"/>
              <a:gd name="connsiteX15408" fmla="*/ 7496519 w 12192000"/>
              <a:gd name="connsiteY15408" fmla="*/ 148605 h 6858079"/>
              <a:gd name="connsiteX15409" fmla="*/ 7479008 w 12192000"/>
              <a:gd name="connsiteY15409" fmla="*/ 168519 h 6858079"/>
              <a:gd name="connsiteX15410" fmla="*/ 7474838 w 12192000"/>
              <a:gd name="connsiteY15410" fmla="*/ 162710 h 6858079"/>
              <a:gd name="connsiteX15411" fmla="*/ 7560731 w 12192000"/>
              <a:gd name="connsiteY15411" fmla="*/ 65634 h 6858079"/>
              <a:gd name="connsiteX15412" fmla="*/ 11609756 w 12192000"/>
              <a:gd name="connsiteY15412" fmla="*/ 63801 h 6858079"/>
              <a:gd name="connsiteX15413" fmla="*/ 11610477 w 12192000"/>
              <a:gd name="connsiteY15413" fmla="*/ 67023 h 6858079"/>
              <a:gd name="connsiteX15414" fmla="*/ 11565813 w 12192000"/>
              <a:gd name="connsiteY15414" fmla="*/ 79912 h 6858079"/>
              <a:gd name="connsiteX15415" fmla="*/ 11549964 w 12192000"/>
              <a:gd name="connsiteY15415" fmla="*/ 116074 h 6858079"/>
              <a:gd name="connsiteX15416" fmla="*/ 11548885 w 12192000"/>
              <a:gd name="connsiteY15416" fmla="*/ 116074 h 6858079"/>
              <a:gd name="connsiteX15417" fmla="*/ 11563652 w 12192000"/>
              <a:gd name="connsiteY15417" fmla="*/ 77765 h 6858079"/>
              <a:gd name="connsiteX15418" fmla="*/ 11609756 w 12192000"/>
              <a:gd name="connsiteY15418" fmla="*/ 63801 h 6858079"/>
              <a:gd name="connsiteX15419" fmla="*/ 4786887 w 12192000"/>
              <a:gd name="connsiteY15419" fmla="*/ 63542 h 6858079"/>
              <a:gd name="connsiteX15420" fmla="*/ 4789360 w 12192000"/>
              <a:gd name="connsiteY15420" fmla="*/ 68094 h 6858079"/>
              <a:gd name="connsiteX15421" fmla="*/ 4730503 w 12192000"/>
              <a:gd name="connsiteY15421" fmla="*/ 89836 h 6858079"/>
              <a:gd name="connsiteX15422" fmla="*/ 4729513 w 12192000"/>
              <a:gd name="connsiteY15422" fmla="*/ 88320 h 6858079"/>
              <a:gd name="connsiteX15423" fmla="*/ 4786887 w 12192000"/>
              <a:gd name="connsiteY15423" fmla="*/ 63542 h 6858079"/>
              <a:gd name="connsiteX15424" fmla="*/ 5147074 w 12192000"/>
              <a:gd name="connsiteY15424" fmla="*/ 63529 h 6858079"/>
              <a:gd name="connsiteX15425" fmla="*/ 5148552 w 12192000"/>
              <a:gd name="connsiteY15425" fmla="*/ 64590 h 6858079"/>
              <a:gd name="connsiteX15426" fmla="*/ 5136350 w 12192000"/>
              <a:gd name="connsiteY15426" fmla="*/ 83671 h 6858079"/>
              <a:gd name="connsiteX15427" fmla="*/ 5134131 w 12192000"/>
              <a:gd name="connsiteY15427" fmla="*/ 82611 h 6858079"/>
              <a:gd name="connsiteX15428" fmla="*/ 5147074 w 12192000"/>
              <a:gd name="connsiteY15428" fmla="*/ 63529 h 6858079"/>
              <a:gd name="connsiteX15429" fmla="*/ 11847412 w 12192000"/>
              <a:gd name="connsiteY15429" fmla="*/ 63085 h 6858079"/>
              <a:gd name="connsiteX15430" fmla="*/ 11847412 w 12192000"/>
              <a:gd name="connsiteY15430" fmla="*/ 67060 h 6858079"/>
              <a:gd name="connsiteX15431" fmla="*/ 11763184 w 12192000"/>
              <a:gd name="connsiteY15431" fmla="*/ 69049 h 6858079"/>
              <a:gd name="connsiteX15432" fmla="*/ 11763184 w 12192000"/>
              <a:gd name="connsiteY15432" fmla="*/ 67856 h 6858079"/>
              <a:gd name="connsiteX15433" fmla="*/ 11847412 w 12192000"/>
              <a:gd name="connsiteY15433" fmla="*/ 63085 h 6858079"/>
              <a:gd name="connsiteX15434" fmla="*/ 11872937 w 12192000"/>
              <a:gd name="connsiteY15434" fmla="*/ 61350 h 6858079"/>
              <a:gd name="connsiteX15435" fmla="*/ 11874743 w 12192000"/>
              <a:gd name="connsiteY15435" fmla="*/ 64601 h 6858079"/>
              <a:gd name="connsiteX15436" fmla="*/ 11867157 w 12192000"/>
              <a:gd name="connsiteY15436" fmla="*/ 69299 h 6858079"/>
              <a:gd name="connsiteX15437" fmla="*/ 11888110 w 12192000"/>
              <a:gd name="connsiteY15437" fmla="*/ 70383 h 6858079"/>
              <a:gd name="connsiteX15438" fmla="*/ 11944827 w 12192000"/>
              <a:gd name="connsiteY15438" fmla="*/ 91338 h 6858079"/>
              <a:gd name="connsiteX15439" fmla="*/ 11956749 w 12192000"/>
              <a:gd name="connsiteY15439" fmla="*/ 157817 h 6858079"/>
              <a:gd name="connsiteX15440" fmla="*/ 11955303 w 12192000"/>
              <a:gd name="connsiteY15440" fmla="*/ 245612 h 6858079"/>
              <a:gd name="connsiteX15441" fmla="*/ 11952775 w 12192000"/>
              <a:gd name="connsiteY15441" fmla="*/ 298362 h 6858079"/>
              <a:gd name="connsiteX15442" fmla="*/ 11946633 w 12192000"/>
              <a:gd name="connsiteY15442" fmla="*/ 331601 h 6858079"/>
              <a:gd name="connsiteX15443" fmla="*/ 11892083 w 12192000"/>
              <a:gd name="connsiteY15443" fmla="*/ 360143 h 6858079"/>
              <a:gd name="connsiteX15444" fmla="*/ 11792376 w 12192000"/>
              <a:gd name="connsiteY15444" fmla="*/ 364840 h 6858079"/>
              <a:gd name="connsiteX15445" fmla="*/ 11690500 w 12192000"/>
              <a:gd name="connsiteY15445" fmla="*/ 361227 h 6858079"/>
              <a:gd name="connsiteX15446" fmla="*/ 11639563 w 12192000"/>
              <a:gd name="connsiteY15446" fmla="*/ 360866 h 6858079"/>
              <a:gd name="connsiteX15447" fmla="*/ 11596573 w 12192000"/>
              <a:gd name="connsiteY15447" fmla="*/ 360505 h 6858079"/>
              <a:gd name="connsiteX15448" fmla="*/ 11549971 w 12192000"/>
              <a:gd name="connsiteY15448" fmla="*/ 314258 h 6858079"/>
              <a:gd name="connsiteX15449" fmla="*/ 11551777 w 12192000"/>
              <a:gd name="connsiteY15449" fmla="*/ 274877 h 6858079"/>
              <a:gd name="connsiteX15450" fmla="*/ 11551777 w 12192000"/>
              <a:gd name="connsiteY15450" fmla="*/ 231521 h 6858079"/>
              <a:gd name="connsiteX15451" fmla="*/ 11555390 w 12192000"/>
              <a:gd name="connsiteY15451" fmla="*/ 183469 h 6858079"/>
              <a:gd name="connsiteX15452" fmla="*/ 11552499 w 12192000"/>
              <a:gd name="connsiteY15452" fmla="*/ 138306 h 6858079"/>
              <a:gd name="connsiteX15453" fmla="*/ 11552861 w 12192000"/>
              <a:gd name="connsiteY15453" fmla="*/ 136861 h 6858079"/>
              <a:gd name="connsiteX15454" fmla="*/ 11554667 w 12192000"/>
              <a:gd name="connsiteY15454" fmla="*/ 118073 h 6858079"/>
              <a:gd name="connsiteX15455" fmla="*/ 11565506 w 12192000"/>
              <a:gd name="connsiteY15455" fmla="*/ 88447 h 6858079"/>
              <a:gd name="connsiteX15456" fmla="*/ 11623307 w 12192000"/>
              <a:gd name="connsiteY15456" fmla="*/ 71828 h 6858079"/>
              <a:gd name="connsiteX15457" fmla="*/ 11799240 w 12192000"/>
              <a:gd name="connsiteY15457" fmla="*/ 70743 h 6858079"/>
              <a:gd name="connsiteX15458" fmla="*/ 11848733 w 12192000"/>
              <a:gd name="connsiteY15458" fmla="*/ 69299 h 6858079"/>
              <a:gd name="connsiteX15459" fmla="*/ 11859570 w 12192000"/>
              <a:gd name="connsiteY15459" fmla="*/ 62434 h 6858079"/>
              <a:gd name="connsiteX15460" fmla="*/ 11861016 w 12192000"/>
              <a:gd name="connsiteY15460" fmla="*/ 65685 h 6858079"/>
              <a:gd name="connsiteX15461" fmla="*/ 11855235 w 12192000"/>
              <a:gd name="connsiteY15461" fmla="*/ 69299 h 6858079"/>
              <a:gd name="connsiteX15462" fmla="*/ 11861376 w 12192000"/>
              <a:gd name="connsiteY15462" fmla="*/ 69299 h 6858079"/>
              <a:gd name="connsiteX15463" fmla="*/ 11872937 w 12192000"/>
              <a:gd name="connsiteY15463" fmla="*/ 61350 h 6858079"/>
              <a:gd name="connsiteX15464" fmla="*/ 8136300 w 12192000"/>
              <a:gd name="connsiteY15464" fmla="*/ 59796 h 6858079"/>
              <a:gd name="connsiteX15465" fmla="*/ 8140710 w 12192000"/>
              <a:gd name="connsiteY15465" fmla="*/ 62659 h 6858079"/>
              <a:gd name="connsiteX15466" fmla="*/ 8144859 w 12192000"/>
              <a:gd name="connsiteY15466" fmla="*/ 133889 h 6858079"/>
              <a:gd name="connsiteX15467" fmla="*/ 8129504 w 12192000"/>
              <a:gd name="connsiteY15467" fmla="*/ 172628 h 6858079"/>
              <a:gd name="connsiteX15468" fmla="*/ 8073062 w 12192000"/>
              <a:gd name="connsiteY15468" fmla="*/ 186374 h 6858079"/>
              <a:gd name="connsiteX15469" fmla="*/ 8004170 w 12192000"/>
              <a:gd name="connsiteY15469" fmla="*/ 184291 h 6858079"/>
              <a:gd name="connsiteX15470" fmla="*/ 8004584 w 12192000"/>
              <a:gd name="connsiteY15470" fmla="*/ 180959 h 6858079"/>
              <a:gd name="connsiteX15471" fmla="*/ 8065592 w 12192000"/>
              <a:gd name="connsiteY15471" fmla="*/ 180542 h 6858079"/>
              <a:gd name="connsiteX15472" fmla="*/ 8122449 w 12192000"/>
              <a:gd name="connsiteY15472" fmla="*/ 168463 h 6858079"/>
              <a:gd name="connsiteX15473" fmla="*/ 8137805 w 12192000"/>
              <a:gd name="connsiteY15473" fmla="*/ 124724 h 6858079"/>
              <a:gd name="connsiteX15474" fmla="*/ 8132824 w 12192000"/>
              <a:gd name="connsiteY15474" fmla="*/ 64742 h 6858079"/>
              <a:gd name="connsiteX15475" fmla="*/ 8136300 w 12192000"/>
              <a:gd name="connsiteY15475" fmla="*/ 59796 h 6858079"/>
              <a:gd name="connsiteX15476" fmla="*/ 5478481 w 12192000"/>
              <a:gd name="connsiteY15476" fmla="*/ 58852 h 6858079"/>
              <a:gd name="connsiteX15477" fmla="*/ 5478481 w 12192000"/>
              <a:gd name="connsiteY15477" fmla="*/ 63226 h 6858079"/>
              <a:gd name="connsiteX15478" fmla="*/ 5425244 w 12192000"/>
              <a:gd name="connsiteY15478" fmla="*/ 62828 h 6858079"/>
              <a:gd name="connsiteX15479" fmla="*/ 5425244 w 12192000"/>
              <a:gd name="connsiteY15479" fmla="*/ 61635 h 6858079"/>
              <a:gd name="connsiteX15480" fmla="*/ 5478481 w 12192000"/>
              <a:gd name="connsiteY15480" fmla="*/ 58852 h 6858079"/>
              <a:gd name="connsiteX15481" fmla="*/ 11587123 w 12192000"/>
              <a:gd name="connsiteY15481" fmla="*/ 58681 h 6858079"/>
              <a:gd name="connsiteX15482" fmla="*/ 11587845 w 12192000"/>
              <a:gd name="connsiteY15482" fmla="*/ 62341 h 6858079"/>
              <a:gd name="connsiteX15483" fmla="*/ 11544841 w 12192000"/>
              <a:gd name="connsiteY15483" fmla="*/ 102597 h 6858079"/>
              <a:gd name="connsiteX15484" fmla="*/ 11543034 w 12192000"/>
              <a:gd name="connsiteY15484" fmla="*/ 102597 h 6858079"/>
              <a:gd name="connsiteX15485" fmla="*/ 11587123 w 12192000"/>
              <a:gd name="connsiteY15485" fmla="*/ 58681 h 6858079"/>
              <a:gd name="connsiteX15486" fmla="*/ 9141927 w 12192000"/>
              <a:gd name="connsiteY15486" fmla="*/ 57456 h 6858079"/>
              <a:gd name="connsiteX15487" fmla="*/ 9145526 w 12192000"/>
              <a:gd name="connsiteY15487" fmla="*/ 57456 h 6858079"/>
              <a:gd name="connsiteX15488" fmla="*/ 9145571 w 12192000"/>
              <a:gd name="connsiteY15488" fmla="*/ 60774 h 6858079"/>
              <a:gd name="connsiteX15489" fmla="*/ 9108767 w 12192000"/>
              <a:gd name="connsiteY15489" fmla="*/ 79947 h 6858079"/>
              <a:gd name="connsiteX15490" fmla="*/ 9078887 w 12192000"/>
              <a:gd name="connsiteY15490" fmla="*/ 69254 h 6858079"/>
              <a:gd name="connsiteX15491" fmla="*/ 9080345 w 12192000"/>
              <a:gd name="connsiteY15491" fmla="*/ 67780 h 6858079"/>
              <a:gd name="connsiteX15492" fmla="*/ 9113869 w 12192000"/>
              <a:gd name="connsiteY15492" fmla="*/ 74785 h 6858079"/>
              <a:gd name="connsiteX15493" fmla="*/ 9141927 w 12192000"/>
              <a:gd name="connsiteY15493" fmla="*/ 57456 h 6858079"/>
              <a:gd name="connsiteX15494" fmla="*/ 5144317 w 12192000"/>
              <a:gd name="connsiteY15494" fmla="*/ 56819 h 6858079"/>
              <a:gd name="connsiteX15495" fmla="*/ 5145392 w 12192000"/>
              <a:gd name="connsiteY15495" fmla="*/ 57177 h 6858079"/>
              <a:gd name="connsiteX15496" fmla="*/ 5137496 w 12192000"/>
              <a:gd name="connsiteY15496" fmla="*/ 72525 h 6858079"/>
              <a:gd name="connsiteX15497" fmla="*/ 5135340 w 12192000"/>
              <a:gd name="connsiteY15497" fmla="*/ 71454 h 6858079"/>
              <a:gd name="connsiteX15498" fmla="*/ 5140007 w 12192000"/>
              <a:gd name="connsiteY15498" fmla="*/ 63959 h 6858079"/>
              <a:gd name="connsiteX15499" fmla="*/ 5144317 w 12192000"/>
              <a:gd name="connsiteY15499" fmla="*/ 56819 h 6858079"/>
              <a:gd name="connsiteX15500" fmla="*/ 5142864 w 12192000"/>
              <a:gd name="connsiteY15500" fmla="*/ 52445 h 6858079"/>
              <a:gd name="connsiteX15501" fmla="*/ 5143858 w 12192000"/>
              <a:gd name="connsiteY15501" fmla="*/ 52822 h 6858079"/>
              <a:gd name="connsiteX15502" fmla="*/ 5138890 w 12192000"/>
              <a:gd name="connsiteY15502" fmla="*/ 64497 h 6858079"/>
              <a:gd name="connsiteX15503" fmla="*/ 5137233 w 12192000"/>
              <a:gd name="connsiteY15503" fmla="*/ 63367 h 6858079"/>
              <a:gd name="connsiteX15504" fmla="*/ 5142864 w 12192000"/>
              <a:gd name="connsiteY15504" fmla="*/ 52445 h 6858079"/>
              <a:gd name="connsiteX15505" fmla="*/ 5477311 w 12192000"/>
              <a:gd name="connsiteY15505" fmla="*/ 51628 h 6858079"/>
              <a:gd name="connsiteX15506" fmla="*/ 5477311 w 12192000"/>
              <a:gd name="connsiteY15506" fmla="*/ 55742 h 6858079"/>
              <a:gd name="connsiteX15507" fmla="*/ 5400148 w 12192000"/>
              <a:gd name="connsiteY15507" fmla="*/ 54621 h 6858079"/>
              <a:gd name="connsiteX15508" fmla="*/ 5400148 w 12192000"/>
              <a:gd name="connsiteY15508" fmla="*/ 52750 h 6858079"/>
              <a:gd name="connsiteX15509" fmla="*/ 5477311 w 12192000"/>
              <a:gd name="connsiteY15509" fmla="*/ 51628 h 6858079"/>
              <a:gd name="connsiteX15510" fmla="*/ 9161098 w 12192000"/>
              <a:gd name="connsiteY15510" fmla="*/ 50799 h 6858079"/>
              <a:gd name="connsiteX15511" fmla="*/ 9162224 w 12192000"/>
              <a:gd name="connsiteY15511" fmla="*/ 53873 h 6858079"/>
              <a:gd name="connsiteX15512" fmla="*/ 9111100 w 12192000"/>
              <a:gd name="connsiteY15512" fmla="*/ 89156 h 6858079"/>
              <a:gd name="connsiteX15513" fmla="*/ 9079778 w 12192000"/>
              <a:gd name="connsiteY15513" fmla="*/ 84166 h 6858079"/>
              <a:gd name="connsiteX15514" fmla="*/ 9050617 w 12192000"/>
              <a:gd name="connsiteY15514" fmla="*/ 64208 h 6858079"/>
              <a:gd name="connsiteX15515" fmla="*/ 9051337 w 12192000"/>
              <a:gd name="connsiteY15515" fmla="*/ 62782 h 6858079"/>
              <a:gd name="connsiteX15516" fmla="*/ 9102100 w 12192000"/>
              <a:gd name="connsiteY15516" fmla="*/ 84523 h 6858079"/>
              <a:gd name="connsiteX15517" fmla="*/ 9157543 w 12192000"/>
              <a:gd name="connsiteY15517" fmla="*/ 51734 h 6858079"/>
              <a:gd name="connsiteX15518" fmla="*/ 9161098 w 12192000"/>
              <a:gd name="connsiteY15518" fmla="*/ 50799 h 6858079"/>
              <a:gd name="connsiteX15519" fmla="*/ 4780553 w 12192000"/>
              <a:gd name="connsiteY15519" fmla="*/ 47544 h 6858079"/>
              <a:gd name="connsiteX15520" fmla="*/ 4782595 w 12192000"/>
              <a:gd name="connsiteY15520" fmla="*/ 53780 h 6858079"/>
              <a:gd name="connsiteX15521" fmla="*/ 4751972 w 12192000"/>
              <a:gd name="connsiteY15521" fmla="*/ 66252 h 6858079"/>
              <a:gd name="connsiteX15522" fmla="*/ 4717773 w 12192000"/>
              <a:gd name="connsiteY15522" fmla="*/ 78724 h 6858079"/>
              <a:gd name="connsiteX15523" fmla="*/ 4717262 w 12192000"/>
              <a:gd name="connsiteY15523" fmla="*/ 75085 h 6858079"/>
              <a:gd name="connsiteX15524" fmla="*/ 4754013 w 12192000"/>
              <a:gd name="connsiteY15524" fmla="*/ 60016 h 6858079"/>
              <a:gd name="connsiteX15525" fmla="*/ 4775958 w 12192000"/>
              <a:gd name="connsiteY15525" fmla="*/ 50143 h 6858079"/>
              <a:gd name="connsiteX15526" fmla="*/ 4778000 w 12192000"/>
              <a:gd name="connsiteY15526" fmla="*/ 48064 h 6858079"/>
              <a:gd name="connsiteX15527" fmla="*/ 4780553 w 12192000"/>
              <a:gd name="connsiteY15527" fmla="*/ 47544 h 6858079"/>
              <a:gd name="connsiteX15528" fmla="*/ 10034434 w 12192000"/>
              <a:gd name="connsiteY15528" fmla="*/ 47404 h 6858079"/>
              <a:gd name="connsiteX15529" fmla="*/ 10038144 w 12192000"/>
              <a:gd name="connsiteY15529" fmla="*/ 48478 h 6858079"/>
              <a:gd name="connsiteX15530" fmla="*/ 10023304 w 12192000"/>
              <a:gd name="connsiteY15530" fmla="*/ 145544 h 6858079"/>
              <a:gd name="connsiteX15531" fmla="*/ 10016625 w 12192000"/>
              <a:gd name="connsiteY15531" fmla="*/ 145544 h 6858079"/>
              <a:gd name="connsiteX15532" fmla="*/ 10034434 w 12192000"/>
              <a:gd name="connsiteY15532" fmla="*/ 47404 h 6858079"/>
              <a:gd name="connsiteX15533" fmla="*/ 7549436 w 12192000"/>
              <a:gd name="connsiteY15533" fmla="*/ 46112 h 6858079"/>
              <a:gd name="connsiteX15534" fmla="*/ 7551105 w 12192000"/>
              <a:gd name="connsiteY15534" fmla="*/ 47777 h 6858079"/>
              <a:gd name="connsiteX15535" fmla="*/ 7510598 w 12192000"/>
              <a:gd name="connsiteY15535" fmla="*/ 95644 h 6858079"/>
              <a:gd name="connsiteX15536" fmla="*/ 7478442 w 12192000"/>
              <a:gd name="connsiteY15536" fmla="*/ 134771 h 6858079"/>
              <a:gd name="connsiteX15537" fmla="*/ 7473431 w 12192000"/>
              <a:gd name="connsiteY15537" fmla="*/ 129775 h 6858079"/>
              <a:gd name="connsiteX15538" fmla="*/ 7549436 w 12192000"/>
              <a:gd name="connsiteY15538" fmla="*/ 46112 h 6858079"/>
              <a:gd name="connsiteX15539" fmla="*/ 4759614 w 12192000"/>
              <a:gd name="connsiteY15539" fmla="*/ 39172 h 6858079"/>
              <a:gd name="connsiteX15540" fmla="*/ 4762660 w 12192000"/>
              <a:gd name="connsiteY15540" fmla="*/ 44800 h 6858079"/>
              <a:gd name="connsiteX15541" fmla="*/ 4730164 w 12192000"/>
              <a:gd name="connsiteY15541" fmla="*/ 58615 h 6858079"/>
              <a:gd name="connsiteX15542" fmla="*/ 4703763 w 12192000"/>
              <a:gd name="connsiteY15542" fmla="*/ 69359 h 6858079"/>
              <a:gd name="connsiteX15543" fmla="*/ 4702747 w 12192000"/>
              <a:gd name="connsiteY15543" fmla="*/ 64243 h 6858079"/>
              <a:gd name="connsiteX15544" fmla="*/ 4759614 w 12192000"/>
              <a:gd name="connsiteY15544" fmla="*/ 39172 h 6858079"/>
              <a:gd name="connsiteX15545" fmla="*/ 873552 w 12192000"/>
              <a:gd name="connsiteY15545" fmla="*/ 30984 h 6858079"/>
              <a:gd name="connsiteX15546" fmla="*/ 868494 w 12192000"/>
              <a:gd name="connsiteY15546" fmla="*/ 31346 h 6858079"/>
              <a:gd name="connsiteX15547" fmla="*/ 868494 w 12192000"/>
              <a:gd name="connsiteY15547" fmla="*/ 32790 h 6858079"/>
              <a:gd name="connsiteX15548" fmla="*/ 867049 w 12192000"/>
              <a:gd name="connsiteY15548" fmla="*/ 34597 h 6858079"/>
              <a:gd name="connsiteX15549" fmla="*/ 854403 w 12192000"/>
              <a:gd name="connsiteY15549" fmla="*/ 67468 h 6858079"/>
              <a:gd name="connsiteX15550" fmla="*/ 840313 w 12192000"/>
              <a:gd name="connsiteY15550" fmla="*/ 102867 h 6858079"/>
              <a:gd name="connsiteX15551" fmla="*/ 838868 w 12192000"/>
              <a:gd name="connsiteY15551" fmla="*/ 106841 h 6858079"/>
              <a:gd name="connsiteX15552" fmla="*/ 862714 w 12192000"/>
              <a:gd name="connsiteY15552" fmla="*/ 112259 h 6858079"/>
              <a:gd name="connsiteX15553" fmla="*/ 892339 w 12192000"/>
              <a:gd name="connsiteY15553" fmla="*/ 112259 h 6858079"/>
              <a:gd name="connsiteX15554" fmla="*/ 901733 w 12192000"/>
              <a:gd name="connsiteY15554" fmla="*/ 110092 h 6858079"/>
              <a:gd name="connsiteX15555" fmla="*/ 901733 w 12192000"/>
              <a:gd name="connsiteY15555" fmla="*/ 103951 h 6858079"/>
              <a:gd name="connsiteX15556" fmla="*/ 874636 w 12192000"/>
              <a:gd name="connsiteY15556" fmla="*/ 36764 h 6858079"/>
              <a:gd name="connsiteX15557" fmla="*/ 874998 w 12192000"/>
              <a:gd name="connsiteY15557" fmla="*/ 35680 h 6858079"/>
              <a:gd name="connsiteX15558" fmla="*/ 873552 w 12192000"/>
              <a:gd name="connsiteY15558" fmla="*/ 32790 h 6858079"/>
              <a:gd name="connsiteX15559" fmla="*/ 873552 w 12192000"/>
              <a:gd name="connsiteY15559" fmla="*/ 30984 h 6858079"/>
              <a:gd name="connsiteX15560" fmla="*/ 4736903 w 12192000"/>
              <a:gd name="connsiteY15560" fmla="*/ 30722 h 6858079"/>
              <a:gd name="connsiteX15561" fmla="*/ 4740985 w 12192000"/>
              <a:gd name="connsiteY15561" fmla="*/ 35119 h 6858079"/>
              <a:gd name="connsiteX15562" fmla="*/ 4716496 w 12192000"/>
              <a:gd name="connsiteY15562" fmla="*/ 46356 h 6858079"/>
              <a:gd name="connsiteX15563" fmla="*/ 4690991 w 12192000"/>
              <a:gd name="connsiteY15563" fmla="*/ 56615 h 6858079"/>
              <a:gd name="connsiteX15564" fmla="*/ 4689460 w 12192000"/>
              <a:gd name="connsiteY15564" fmla="*/ 51730 h 6858079"/>
              <a:gd name="connsiteX15565" fmla="*/ 4716496 w 12192000"/>
              <a:gd name="connsiteY15565" fmla="*/ 40004 h 6858079"/>
              <a:gd name="connsiteX15566" fmla="*/ 4736903 w 12192000"/>
              <a:gd name="connsiteY15566" fmla="*/ 30722 h 6858079"/>
              <a:gd name="connsiteX15567" fmla="*/ 7531942 w 12192000"/>
              <a:gd name="connsiteY15567" fmla="*/ 30496 h 6858079"/>
              <a:gd name="connsiteX15568" fmla="*/ 7535254 w 12192000"/>
              <a:gd name="connsiteY15568" fmla="*/ 34251 h 6858079"/>
              <a:gd name="connsiteX15569" fmla="*/ 7480201 w 12192000"/>
              <a:gd name="connsiteY15569" fmla="*/ 101438 h 6858079"/>
              <a:gd name="connsiteX15570" fmla="*/ 7474819 w 12192000"/>
              <a:gd name="connsiteY15570" fmla="*/ 98099 h 6858079"/>
              <a:gd name="connsiteX15571" fmla="*/ 7504208 w 12192000"/>
              <a:gd name="connsiteY15571" fmla="*/ 62212 h 6858079"/>
              <a:gd name="connsiteX15572" fmla="*/ 7531942 w 12192000"/>
              <a:gd name="connsiteY15572" fmla="*/ 30496 h 6858079"/>
              <a:gd name="connsiteX15573" fmla="*/ 6920698 w 12192000"/>
              <a:gd name="connsiteY15573" fmla="*/ 20964 h 6858079"/>
              <a:gd name="connsiteX15574" fmla="*/ 7019441 w 12192000"/>
              <a:gd name="connsiteY15574" fmla="*/ 43498 h 6858079"/>
              <a:gd name="connsiteX15575" fmla="*/ 7018865 w 12192000"/>
              <a:gd name="connsiteY15575" fmla="*/ 44626 h 6858079"/>
              <a:gd name="connsiteX15576" fmla="*/ 6919543 w 12192000"/>
              <a:gd name="connsiteY15576" fmla="*/ 24345 h 6858079"/>
              <a:gd name="connsiteX15577" fmla="*/ 6920698 w 12192000"/>
              <a:gd name="connsiteY15577" fmla="*/ 20964 h 6858079"/>
              <a:gd name="connsiteX15578" fmla="*/ 8280488 w 12192000"/>
              <a:gd name="connsiteY15578" fmla="*/ 20424 h 6858079"/>
              <a:gd name="connsiteX15579" fmla="*/ 8284337 w 12192000"/>
              <a:gd name="connsiteY15579" fmla="*/ 20424 h 6858079"/>
              <a:gd name="connsiteX15580" fmla="*/ 8284337 w 12192000"/>
              <a:gd name="connsiteY15580" fmla="*/ 24273 h 6858079"/>
              <a:gd name="connsiteX15581" fmla="*/ 8283952 w 12192000"/>
              <a:gd name="connsiteY15581" fmla="*/ 25042 h 6858079"/>
              <a:gd name="connsiteX15582" fmla="*/ 8282412 w 12192000"/>
              <a:gd name="connsiteY15582" fmla="*/ 26197 h 6858079"/>
              <a:gd name="connsiteX15583" fmla="*/ 8278948 w 12192000"/>
              <a:gd name="connsiteY15583" fmla="*/ 23888 h 6858079"/>
              <a:gd name="connsiteX15584" fmla="*/ 8280103 w 12192000"/>
              <a:gd name="connsiteY15584" fmla="*/ 20809 h 6858079"/>
              <a:gd name="connsiteX15585" fmla="*/ 8280488 w 12192000"/>
              <a:gd name="connsiteY15585" fmla="*/ 20424 h 6858079"/>
              <a:gd name="connsiteX15586" fmla="*/ 5634812 w 12192000"/>
              <a:gd name="connsiteY15586" fmla="*/ 18910 h 6858079"/>
              <a:gd name="connsiteX15587" fmla="*/ 5636995 w 12192000"/>
              <a:gd name="connsiteY15587" fmla="*/ 62757 h 6858079"/>
              <a:gd name="connsiteX15588" fmla="*/ 5637723 w 12192000"/>
              <a:gd name="connsiteY15588" fmla="*/ 117386 h 6858079"/>
              <a:gd name="connsiteX15589" fmla="*/ 5635542 w 12192000"/>
              <a:gd name="connsiteY15589" fmla="*/ 119542 h 6858079"/>
              <a:gd name="connsiteX15590" fmla="*/ 5635175 w 12192000"/>
              <a:gd name="connsiteY15590" fmla="*/ 119902 h 6858079"/>
              <a:gd name="connsiteX15591" fmla="*/ 5593692 w 12192000"/>
              <a:gd name="connsiteY15591" fmla="*/ 120981 h 6858079"/>
              <a:gd name="connsiteX15592" fmla="*/ 5567491 w 12192000"/>
              <a:gd name="connsiteY15592" fmla="*/ 117386 h 6858079"/>
              <a:gd name="connsiteX15593" fmla="*/ 5568219 w 12192000"/>
              <a:gd name="connsiteY15593" fmla="*/ 115230 h 6858079"/>
              <a:gd name="connsiteX15594" fmla="*/ 5633356 w 12192000"/>
              <a:gd name="connsiteY15594" fmla="*/ 115230 h 6858079"/>
              <a:gd name="connsiteX15595" fmla="*/ 5632994 w 12192000"/>
              <a:gd name="connsiteY15595" fmla="*/ 68148 h 6858079"/>
              <a:gd name="connsiteX15596" fmla="*/ 5632265 w 12192000"/>
              <a:gd name="connsiteY15596" fmla="*/ 19269 h 6858079"/>
              <a:gd name="connsiteX15597" fmla="*/ 5634812 w 12192000"/>
              <a:gd name="connsiteY15597" fmla="*/ 18910 h 6858079"/>
              <a:gd name="connsiteX15598" fmla="*/ 4725346 w 12192000"/>
              <a:gd name="connsiteY15598" fmla="*/ 18037 h 6858079"/>
              <a:gd name="connsiteX15599" fmla="*/ 4729913 w 12192000"/>
              <a:gd name="connsiteY15599" fmla="*/ 23178 h 6858079"/>
              <a:gd name="connsiteX15600" fmla="*/ 4707593 w 12192000"/>
              <a:gd name="connsiteY15600" fmla="*/ 36031 h 6858079"/>
              <a:gd name="connsiteX15601" fmla="*/ 4678168 w 12192000"/>
              <a:gd name="connsiteY15601" fmla="*/ 48884 h 6858079"/>
              <a:gd name="connsiteX15602" fmla="*/ 4675631 w 12192000"/>
              <a:gd name="connsiteY15602" fmla="*/ 44771 h 6858079"/>
              <a:gd name="connsiteX15603" fmla="*/ 4725346 w 12192000"/>
              <a:gd name="connsiteY15603" fmla="*/ 18037 h 6858079"/>
              <a:gd name="connsiteX15604" fmla="*/ 5039282 w 12192000"/>
              <a:gd name="connsiteY15604" fmla="*/ 16710 h 6858079"/>
              <a:gd name="connsiteX15605" fmla="*/ 5039658 w 12192000"/>
              <a:gd name="connsiteY15605" fmla="*/ 17076 h 6858079"/>
              <a:gd name="connsiteX15606" fmla="*/ 5040789 w 12192000"/>
              <a:gd name="connsiteY15606" fmla="*/ 18539 h 6858079"/>
              <a:gd name="connsiteX15607" fmla="*/ 5040035 w 12192000"/>
              <a:gd name="connsiteY15607" fmla="*/ 38662 h 6858079"/>
              <a:gd name="connsiteX15608" fmla="*/ 5039282 w 12192000"/>
              <a:gd name="connsiteY15608" fmla="*/ 56223 h 6858079"/>
              <a:gd name="connsiteX15609" fmla="*/ 5037401 w 12192000"/>
              <a:gd name="connsiteY15609" fmla="*/ 56223 h 6858079"/>
              <a:gd name="connsiteX15610" fmla="*/ 5037775 w 12192000"/>
              <a:gd name="connsiteY15610" fmla="*/ 32808 h 6858079"/>
              <a:gd name="connsiteX15611" fmla="*/ 5038153 w 12192000"/>
              <a:gd name="connsiteY15611" fmla="*/ 18905 h 6858079"/>
              <a:gd name="connsiteX15612" fmla="*/ 5027232 w 12192000"/>
              <a:gd name="connsiteY15612" fmla="*/ 18905 h 6858079"/>
              <a:gd name="connsiteX15613" fmla="*/ 5027232 w 12192000"/>
              <a:gd name="connsiteY15613" fmla="*/ 17808 h 6858079"/>
              <a:gd name="connsiteX15614" fmla="*/ 5039282 w 12192000"/>
              <a:gd name="connsiteY15614" fmla="*/ 16710 h 6858079"/>
              <a:gd name="connsiteX15615" fmla="*/ 6924617 w 12192000"/>
              <a:gd name="connsiteY15615" fmla="*/ 15330 h 6858079"/>
              <a:gd name="connsiteX15616" fmla="*/ 6962755 w 12192000"/>
              <a:gd name="connsiteY15616" fmla="*/ 23680 h 6858079"/>
              <a:gd name="connsiteX15617" fmla="*/ 6999738 w 12192000"/>
              <a:gd name="connsiteY15617" fmla="*/ 32628 h 6858079"/>
              <a:gd name="connsiteX15618" fmla="*/ 6999160 w 12192000"/>
              <a:gd name="connsiteY15618" fmla="*/ 34418 h 6858079"/>
              <a:gd name="connsiteX15619" fmla="*/ 6961599 w 12192000"/>
              <a:gd name="connsiteY15619" fmla="*/ 27261 h 6858079"/>
              <a:gd name="connsiteX15620" fmla="*/ 6924617 w 12192000"/>
              <a:gd name="connsiteY15620" fmla="*/ 19506 h 6858079"/>
              <a:gd name="connsiteX15621" fmla="*/ 6924617 w 12192000"/>
              <a:gd name="connsiteY15621" fmla="*/ 15330 h 6858079"/>
              <a:gd name="connsiteX15622" fmla="*/ 5045691 w 12192000"/>
              <a:gd name="connsiteY15622" fmla="*/ 11940 h 6858079"/>
              <a:gd name="connsiteX15623" fmla="*/ 5046425 w 12192000"/>
              <a:gd name="connsiteY15623" fmla="*/ 14118 h 6858079"/>
              <a:gd name="connsiteX15624" fmla="*/ 5044223 w 12192000"/>
              <a:gd name="connsiteY15624" fmla="*/ 77998 h 6858079"/>
              <a:gd name="connsiteX15625" fmla="*/ 5043488 w 12192000"/>
              <a:gd name="connsiteY15625" fmla="*/ 77998 h 6858079"/>
              <a:gd name="connsiteX15626" fmla="*/ 5044223 w 12192000"/>
              <a:gd name="connsiteY15626" fmla="*/ 14118 h 6858079"/>
              <a:gd name="connsiteX15627" fmla="*/ 5024409 w 12192000"/>
              <a:gd name="connsiteY15627" fmla="*/ 13755 h 6858079"/>
              <a:gd name="connsiteX15628" fmla="*/ 5024409 w 12192000"/>
              <a:gd name="connsiteY15628" fmla="*/ 13029 h 6858079"/>
              <a:gd name="connsiteX15629" fmla="*/ 5045691 w 12192000"/>
              <a:gd name="connsiteY15629" fmla="*/ 11940 h 6858079"/>
              <a:gd name="connsiteX15630" fmla="*/ 7515698 w 12192000"/>
              <a:gd name="connsiteY15630" fmla="*/ 11197 h 6858079"/>
              <a:gd name="connsiteX15631" fmla="*/ 7520230 w 12192000"/>
              <a:gd name="connsiteY15631" fmla="*/ 15751 h 6858079"/>
              <a:gd name="connsiteX15632" fmla="*/ 7474087 w 12192000"/>
              <a:gd name="connsiteY15632" fmla="*/ 69561 h 6858079"/>
              <a:gd name="connsiteX15633" fmla="*/ 7467907 w 12192000"/>
              <a:gd name="connsiteY15633" fmla="*/ 65836 h 6858079"/>
              <a:gd name="connsiteX15634" fmla="*/ 7490979 w 12192000"/>
              <a:gd name="connsiteY15634" fmla="*/ 38517 h 6858079"/>
              <a:gd name="connsiteX15635" fmla="*/ 7515698 w 12192000"/>
              <a:gd name="connsiteY15635" fmla="*/ 11197 h 6858079"/>
              <a:gd name="connsiteX15636" fmla="*/ 8276149 w 12192000"/>
              <a:gd name="connsiteY15636" fmla="*/ 11115 h 6858079"/>
              <a:gd name="connsiteX15637" fmla="*/ 8277781 w 12192000"/>
              <a:gd name="connsiteY15637" fmla="*/ 15805 h 6858079"/>
              <a:gd name="connsiteX15638" fmla="*/ 8271252 w 12192000"/>
              <a:gd name="connsiteY15638" fmla="*/ 27479 h 6858079"/>
              <a:gd name="connsiteX15639" fmla="*/ 8264722 w 12192000"/>
              <a:gd name="connsiteY15639" fmla="*/ 23727 h 6858079"/>
              <a:gd name="connsiteX15640" fmla="*/ 8271252 w 12192000"/>
              <a:gd name="connsiteY15640" fmla="*/ 12053 h 6858079"/>
              <a:gd name="connsiteX15641" fmla="*/ 8276149 w 12192000"/>
              <a:gd name="connsiteY15641" fmla="*/ 11115 h 6858079"/>
              <a:gd name="connsiteX15642" fmla="*/ 8260463 w 12192000"/>
              <a:gd name="connsiteY15642" fmla="*/ 8756 h 6858079"/>
              <a:gd name="connsiteX15643" fmla="*/ 8261371 w 12192000"/>
              <a:gd name="connsiteY15643" fmla="*/ 12704 h 6858079"/>
              <a:gd name="connsiteX15644" fmla="*/ 8250675 w 12192000"/>
              <a:gd name="connsiteY15644" fmla="*/ 30986 h 6858079"/>
              <a:gd name="connsiteX15645" fmla="*/ 8245113 w 12192000"/>
              <a:gd name="connsiteY15645" fmla="*/ 27662 h 6858079"/>
              <a:gd name="connsiteX15646" fmla="*/ 8256665 w 12192000"/>
              <a:gd name="connsiteY15646" fmla="*/ 9795 h 6858079"/>
              <a:gd name="connsiteX15647" fmla="*/ 8260463 w 12192000"/>
              <a:gd name="connsiteY15647" fmla="*/ 8756 h 6858079"/>
              <a:gd name="connsiteX15648" fmla="*/ 5103179 w 12192000"/>
              <a:gd name="connsiteY15648" fmla="*/ 8744 h 6858079"/>
              <a:gd name="connsiteX15649" fmla="*/ 5078266 w 12192000"/>
              <a:gd name="connsiteY15649" fmla="*/ 9105 h 6858079"/>
              <a:gd name="connsiteX15650" fmla="*/ 5077544 w 12192000"/>
              <a:gd name="connsiteY15650" fmla="*/ 14868 h 6858079"/>
              <a:gd name="connsiteX15651" fmla="*/ 5076461 w 12192000"/>
              <a:gd name="connsiteY15651" fmla="*/ 14507 h 6858079"/>
              <a:gd name="connsiteX15652" fmla="*/ 5077183 w 12192000"/>
              <a:gd name="connsiteY15652" fmla="*/ 9105 h 6858079"/>
              <a:gd name="connsiteX15653" fmla="*/ 5074294 w 12192000"/>
              <a:gd name="connsiteY15653" fmla="*/ 9105 h 6858079"/>
              <a:gd name="connsiteX15654" fmla="*/ 5073934 w 12192000"/>
              <a:gd name="connsiteY15654" fmla="*/ 16309 h 6858079"/>
              <a:gd name="connsiteX15655" fmla="*/ 5073210 w 12192000"/>
              <a:gd name="connsiteY15655" fmla="*/ 16309 h 6858079"/>
              <a:gd name="connsiteX15656" fmla="*/ 5073570 w 12192000"/>
              <a:gd name="connsiteY15656" fmla="*/ 9105 h 6858079"/>
              <a:gd name="connsiteX15657" fmla="*/ 5070683 w 12192000"/>
              <a:gd name="connsiteY15657" fmla="*/ 9105 h 6858079"/>
              <a:gd name="connsiteX15658" fmla="*/ 5069961 w 12192000"/>
              <a:gd name="connsiteY15658" fmla="*/ 18831 h 6858079"/>
              <a:gd name="connsiteX15659" fmla="*/ 5069239 w 12192000"/>
              <a:gd name="connsiteY15659" fmla="*/ 18470 h 6858079"/>
              <a:gd name="connsiteX15660" fmla="*/ 5069600 w 12192000"/>
              <a:gd name="connsiteY15660" fmla="*/ 9105 h 6858079"/>
              <a:gd name="connsiteX15661" fmla="*/ 5067073 w 12192000"/>
              <a:gd name="connsiteY15661" fmla="*/ 9105 h 6858079"/>
              <a:gd name="connsiteX15662" fmla="*/ 5067073 w 12192000"/>
              <a:gd name="connsiteY15662" fmla="*/ 18110 h 6858079"/>
              <a:gd name="connsiteX15663" fmla="*/ 5066351 w 12192000"/>
              <a:gd name="connsiteY15663" fmla="*/ 24594 h 6858079"/>
              <a:gd name="connsiteX15664" fmla="*/ 5065627 w 12192000"/>
              <a:gd name="connsiteY15664" fmla="*/ 24234 h 6858079"/>
              <a:gd name="connsiteX15665" fmla="*/ 5065989 w 12192000"/>
              <a:gd name="connsiteY15665" fmla="*/ 14507 h 6858079"/>
              <a:gd name="connsiteX15666" fmla="*/ 5065989 w 12192000"/>
              <a:gd name="connsiteY15666" fmla="*/ 9105 h 6858079"/>
              <a:gd name="connsiteX15667" fmla="*/ 5063462 w 12192000"/>
              <a:gd name="connsiteY15667" fmla="*/ 9105 h 6858079"/>
              <a:gd name="connsiteX15668" fmla="*/ 5063462 w 12192000"/>
              <a:gd name="connsiteY15668" fmla="*/ 28917 h 6858079"/>
              <a:gd name="connsiteX15669" fmla="*/ 5062738 w 12192000"/>
              <a:gd name="connsiteY15669" fmla="*/ 28917 h 6858079"/>
              <a:gd name="connsiteX15670" fmla="*/ 5062017 w 12192000"/>
              <a:gd name="connsiteY15670" fmla="*/ 9105 h 6858079"/>
              <a:gd name="connsiteX15671" fmla="*/ 5060572 w 12192000"/>
              <a:gd name="connsiteY15671" fmla="*/ 9465 h 6858079"/>
              <a:gd name="connsiteX15672" fmla="*/ 5060934 w 12192000"/>
              <a:gd name="connsiteY15672" fmla="*/ 29637 h 6858079"/>
              <a:gd name="connsiteX15673" fmla="*/ 5060572 w 12192000"/>
              <a:gd name="connsiteY15673" fmla="*/ 29637 h 6858079"/>
              <a:gd name="connsiteX15674" fmla="*/ 5059491 w 12192000"/>
              <a:gd name="connsiteY15674" fmla="*/ 9465 h 6858079"/>
              <a:gd name="connsiteX15675" fmla="*/ 5058408 w 12192000"/>
              <a:gd name="connsiteY15675" fmla="*/ 9465 h 6858079"/>
              <a:gd name="connsiteX15676" fmla="*/ 5058408 w 12192000"/>
              <a:gd name="connsiteY15676" fmla="*/ 9825 h 6858079"/>
              <a:gd name="connsiteX15677" fmla="*/ 5058044 w 12192000"/>
              <a:gd name="connsiteY15677" fmla="*/ 34320 h 6858079"/>
              <a:gd name="connsiteX15678" fmla="*/ 5057683 w 12192000"/>
              <a:gd name="connsiteY15678" fmla="*/ 34320 h 6858079"/>
              <a:gd name="connsiteX15679" fmla="*/ 5057324 w 12192000"/>
              <a:gd name="connsiteY15679" fmla="*/ 9825 h 6858079"/>
              <a:gd name="connsiteX15680" fmla="*/ 5057324 w 12192000"/>
              <a:gd name="connsiteY15680" fmla="*/ 9465 h 6858079"/>
              <a:gd name="connsiteX15681" fmla="*/ 5055880 w 12192000"/>
              <a:gd name="connsiteY15681" fmla="*/ 9825 h 6858079"/>
              <a:gd name="connsiteX15682" fmla="*/ 5055880 w 12192000"/>
              <a:gd name="connsiteY15682" fmla="*/ 15949 h 6858079"/>
              <a:gd name="connsiteX15683" fmla="*/ 5055880 w 12192000"/>
              <a:gd name="connsiteY15683" fmla="*/ 23513 h 6858079"/>
              <a:gd name="connsiteX15684" fmla="*/ 5055517 w 12192000"/>
              <a:gd name="connsiteY15684" fmla="*/ 37923 h 6858079"/>
              <a:gd name="connsiteX15685" fmla="*/ 5054796 w 12192000"/>
              <a:gd name="connsiteY15685" fmla="*/ 37923 h 6858079"/>
              <a:gd name="connsiteX15686" fmla="*/ 5054435 w 12192000"/>
              <a:gd name="connsiteY15686" fmla="*/ 20272 h 6858079"/>
              <a:gd name="connsiteX15687" fmla="*/ 5054435 w 12192000"/>
              <a:gd name="connsiteY15687" fmla="*/ 9825 h 6858079"/>
              <a:gd name="connsiteX15688" fmla="*/ 5052630 w 12192000"/>
              <a:gd name="connsiteY15688" fmla="*/ 9825 h 6858079"/>
              <a:gd name="connsiteX15689" fmla="*/ 5052990 w 12192000"/>
              <a:gd name="connsiteY15689" fmla="*/ 10185 h 6858079"/>
              <a:gd name="connsiteX15690" fmla="*/ 5049740 w 12192000"/>
              <a:gd name="connsiteY15690" fmla="*/ 192097 h 6858079"/>
              <a:gd name="connsiteX15691" fmla="*/ 5062738 w 12192000"/>
              <a:gd name="connsiteY15691" fmla="*/ 192817 h 6858079"/>
              <a:gd name="connsiteX15692" fmla="*/ 5102818 w 12192000"/>
              <a:gd name="connsiteY15692" fmla="*/ 193898 h 6858079"/>
              <a:gd name="connsiteX15693" fmla="*/ 5154812 w 12192000"/>
              <a:gd name="connsiteY15693" fmla="*/ 193178 h 6858079"/>
              <a:gd name="connsiteX15694" fmla="*/ 5155174 w 12192000"/>
              <a:gd name="connsiteY15694" fmla="*/ 150671 h 6858079"/>
              <a:gd name="connsiteX15695" fmla="*/ 5155894 w 12192000"/>
              <a:gd name="connsiteY15695" fmla="*/ 104923 h 6858079"/>
              <a:gd name="connsiteX15696" fmla="*/ 5155174 w 12192000"/>
              <a:gd name="connsiteY15696" fmla="*/ 9105 h 6858079"/>
              <a:gd name="connsiteX15697" fmla="*/ 5144702 w 12192000"/>
              <a:gd name="connsiteY15697" fmla="*/ 9105 h 6858079"/>
              <a:gd name="connsiteX15698" fmla="*/ 5139647 w 12192000"/>
              <a:gd name="connsiteY15698" fmla="*/ 15229 h 6858079"/>
              <a:gd name="connsiteX15699" fmla="*/ 5137479 w 12192000"/>
              <a:gd name="connsiteY15699" fmla="*/ 14868 h 6858079"/>
              <a:gd name="connsiteX15700" fmla="*/ 5140730 w 12192000"/>
              <a:gd name="connsiteY15700" fmla="*/ 9105 h 6858079"/>
              <a:gd name="connsiteX15701" fmla="*/ 5137842 w 12192000"/>
              <a:gd name="connsiteY15701" fmla="*/ 9105 h 6858079"/>
              <a:gd name="connsiteX15702" fmla="*/ 5133509 w 12192000"/>
              <a:gd name="connsiteY15702" fmla="*/ 13787 h 6858079"/>
              <a:gd name="connsiteX15703" fmla="*/ 5132066 w 12192000"/>
              <a:gd name="connsiteY15703" fmla="*/ 12707 h 6858079"/>
              <a:gd name="connsiteX15704" fmla="*/ 5134229 w 12192000"/>
              <a:gd name="connsiteY15704" fmla="*/ 9105 h 6858079"/>
              <a:gd name="connsiteX15705" fmla="*/ 5103179 w 12192000"/>
              <a:gd name="connsiteY15705" fmla="*/ 8744 h 6858079"/>
              <a:gd name="connsiteX15706" fmla="*/ 9673453 w 12192000"/>
              <a:gd name="connsiteY15706" fmla="*/ 5551 h 6858079"/>
              <a:gd name="connsiteX15707" fmla="*/ 9682122 w 12192000"/>
              <a:gd name="connsiteY15707" fmla="*/ 6136 h 6858079"/>
              <a:gd name="connsiteX15708" fmla="*/ 9750393 w 12192000"/>
              <a:gd name="connsiteY15708" fmla="*/ 56941 h 6858079"/>
              <a:gd name="connsiteX15709" fmla="*/ 9824444 w 12192000"/>
              <a:gd name="connsiteY15709" fmla="*/ 120717 h 6858079"/>
              <a:gd name="connsiteX15710" fmla="*/ 9806744 w 12192000"/>
              <a:gd name="connsiteY15710" fmla="*/ 138373 h 6858079"/>
              <a:gd name="connsiteX15711" fmla="*/ 9726552 w 12192000"/>
              <a:gd name="connsiteY15711" fmla="*/ 69552 h 6858079"/>
              <a:gd name="connsiteX15712" fmla="*/ 9671285 w 12192000"/>
              <a:gd name="connsiteY15712" fmla="*/ 14424 h 6858079"/>
              <a:gd name="connsiteX15713" fmla="*/ 9673453 w 12192000"/>
              <a:gd name="connsiteY15713" fmla="*/ 5551 h 6858079"/>
              <a:gd name="connsiteX15714" fmla="*/ 4710353 w 12192000"/>
              <a:gd name="connsiteY15714" fmla="*/ 5281 h 6858079"/>
              <a:gd name="connsiteX15715" fmla="*/ 4713895 w 12192000"/>
              <a:gd name="connsiteY15715" fmla="*/ 9957 h 6858079"/>
              <a:gd name="connsiteX15716" fmla="*/ 4672397 w 12192000"/>
              <a:gd name="connsiteY15716" fmla="*/ 33862 h 6858079"/>
              <a:gd name="connsiteX15717" fmla="*/ 4671384 w 12192000"/>
              <a:gd name="connsiteY15717" fmla="*/ 32823 h 6858079"/>
              <a:gd name="connsiteX15718" fmla="*/ 4710353 w 12192000"/>
              <a:gd name="connsiteY15718" fmla="*/ 5281 h 6858079"/>
              <a:gd name="connsiteX15719" fmla="*/ 206726 w 12192000"/>
              <a:gd name="connsiteY15719" fmla="*/ 1186 h 6858079"/>
              <a:gd name="connsiteX15720" fmla="*/ 167154 w 12192000"/>
              <a:gd name="connsiteY15720" fmla="*/ 6100 h 6858079"/>
              <a:gd name="connsiteX15721" fmla="*/ 107888 w 12192000"/>
              <a:gd name="connsiteY15721" fmla="*/ 133064 h 6858079"/>
              <a:gd name="connsiteX15722" fmla="*/ 251356 w 12192000"/>
              <a:gd name="connsiteY15722" fmla="*/ 175986 h 6858079"/>
              <a:gd name="connsiteX15723" fmla="*/ 240876 w 12192000"/>
              <a:gd name="connsiteY15723" fmla="*/ 12232 h 6858079"/>
              <a:gd name="connsiteX15724" fmla="*/ 206726 w 12192000"/>
              <a:gd name="connsiteY15724" fmla="*/ 1186 h 6858079"/>
              <a:gd name="connsiteX15725" fmla="*/ 11258446 w 12192000"/>
              <a:gd name="connsiteY15725" fmla="*/ 0 h 6858079"/>
              <a:gd name="connsiteX15726" fmla="*/ 11294121 w 12192000"/>
              <a:gd name="connsiteY15726" fmla="*/ 0 h 6858079"/>
              <a:gd name="connsiteX15727" fmla="*/ 11266481 w 12192000"/>
              <a:gd name="connsiteY15727" fmla="*/ 36675 h 6858079"/>
              <a:gd name="connsiteX15728" fmla="*/ 11262699 w 12192000"/>
              <a:gd name="connsiteY15728" fmla="*/ 79804 h 6858079"/>
              <a:gd name="connsiteX15729" fmla="*/ 11236047 w 12192000"/>
              <a:gd name="connsiteY15729" fmla="*/ 94586 h 6858079"/>
              <a:gd name="connsiteX15730" fmla="*/ 11233526 w 12192000"/>
              <a:gd name="connsiteY15730" fmla="*/ 32213 h 6858079"/>
              <a:gd name="connsiteX15731" fmla="*/ 11012292 w 12192000"/>
              <a:gd name="connsiteY15731" fmla="*/ 0 h 6858079"/>
              <a:gd name="connsiteX15732" fmla="*/ 11036112 w 12192000"/>
              <a:gd name="connsiteY15732" fmla="*/ 0 h 6858079"/>
              <a:gd name="connsiteX15733" fmla="*/ 11036244 w 12192000"/>
              <a:gd name="connsiteY15733" fmla="*/ 408 h 6858079"/>
              <a:gd name="connsiteX15734" fmla="*/ 11036398 w 12192000"/>
              <a:gd name="connsiteY15734" fmla="*/ 0 h 6858079"/>
              <a:gd name="connsiteX15735" fmla="*/ 11043864 w 12192000"/>
              <a:gd name="connsiteY15735" fmla="*/ 0 h 6858079"/>
              <a:gd name="connsiteX15736" fmla="*/ 11039848 w 12192000"/>
              <a:gd name="connsiteY15736" fmla="*/ 11951 h 6858079"/>
              <a:gd name="connsiteX15737" fmla="*/ 11043091 w 12192000"/>
              <a:gd name="connsiteY15737" fmla="*/ 25298 h 6858079"/>
              <a:gd name="connsiteX15738" fmla="*/ 11052282 w 12192000"/>
              <a:gd name="connsiteY15738" fmla="*/ 0 h 6858079"/>
              <a:gd name="connsiteX15739" fmla="*/ 11059074 w 12192000"/>
              <a:gd name="connsiteY15739" fmla="*/ 0 h 6858079"/>
              <a:gd name="connsiteX15740" fmla="*/ 11045975 w 12192000"/>
              <a:gd name="connsiteY15740" fmla="*/ 37562 h 6858079"/>
              <a:gd name="connsiteX15741" fmla="*/ 11048498 w 12192000"/>
              <a:gd name="connsiteY15741" fmla="*/ 50548 h 6858079"/>
              <a:gd name="connsiteX15742" fmla="*/ 11058949 w 12192000"/>
              <a:gd name="connsiteY15742" fmla="*/ 13393 h 6858079"/>
              <a:gd name="connsiteX15743" fmla="*/ 11062554 w 12192000"/>
              <a:gd name="connsiteY15743" fmla="*/ 14115 h 6858079"/>
              <a:gd name="connsiteX15744" fmla="*/ 11051020 w 12192000"/>
              <a:gd name="connsiteY15744" fmla="*/ 63172 h 6858079"/>
              <a:gd name="connsiteX15745" fmla="*/ 11053543 w 12192000"/>
              <a:gd name="connsiteY15745" fmla="*/ 82290 h 6858079"/>
              <a:gd name="connsiteX15746" fmla="*/ 11066879 w 12192000"/>
              <a:gd name="connsiteY15746" fmla="*/ 50548 h 6858079"/>
              <a:gd name="connsiteX15747" fmla="*/ 11072284 w 12192000"/>
              <a:gd name="connsiteY15747" fmla="*/ 51990 h 6858079"/>
              <a:gd name="connsiteX15748" fmla="*/ 11055345 w 12192000"/>
              <a:gd name="connsiteY15748" fmla="*/ 94554 h 6858079"/>
              <a:gd name="connsiteX15749" fmla="*/ 11056787 w 12192000"/>
              <a:gd name="connsiteY15749" fmla="*/ 107901 h 6858079"/>
              <a:gd name="connsiteX15750" fmla="*/ 11074086 w 12192000"/>
              <a:gd name="connsiteY15750" fmla="*/ 68583 h 6858079"/>
              <a:gd name="connsiteX15751" fmla="*/ 11077330 w 12192000"/>
              <a:gd name="connsiteY15751" fmla="*/ 69304 h 6858079"/>
              <a:gd name="connsiteX15752" fmla="*/ 11057868 w 12192000"/>
              <a:gd name="connsiteY15752" fmla="*/ 120165 h 6858079"/>
              <a:gd name="connsiteX15753" fmla="*/ 11057507 w 12192000"/>
              <a:gd name="connsiteY15753" fmla="*/ 120886 h 6858079"/>
              <a:gd name="connsiteX15754" fmla="*/ 11058589 w 12192000"/>
              <a:gd name="connsiteY15754" fmla="*/ 139644 h 6858079"/>
              <a:gd name="connsiteX15755" fmla="*/ 11076249 w 12192000"/>
              <a:gd name="connsiteY15755" fmla="*/ 103572 h 6858079"/>
              <a:gd name="connsiteX15756" fmla="*/ 11079133 w 12192000"/>
              <a:gd name="connsiteY15756" fmla="*/ 104294 h 6858079"/>
              <a:gd name="connsiteX15757" fmla="*/ 11059309 w 12192000"/>
              <a:gd name="connsiteY15757" fmla="*/ 152630 h 6858079"/>
              <a:gd name="connsiteX15758" fmla="*/ 11070843 w 12192000"/>
              <a:gd name="connsiteY15758" fmla="*/ 151908 h 6858079"/>
              <a:gd name="connsiteX15759" fmla="*/ 11083817 w 12192000"/>
              <a:gd name="connsiteY15759" fmla="*/ 126658 h 6858079"/>
              <a:gd name="connsiteX15760" fmla="*/ 11088503 w 12192000"/>
              <a:gd name="connsiteY15760" fmla="*/ 128462 h 6858079"/>
              <a:gd name="connsiteX15761" fmla="*/ 11078412 w 12192000"/>
              <a:gd name="connsiteY15761" fmla="*/ 151908 h 6858079"/>
              <a:gd name="connsiteX15762" fmla="*/ 11107966 w 12192000"/>
              <a:gd name="connsiteY15762" fmla="*/ 154433 h 6858079"/>
              <a:gd name="connsiteX15763" fmla="*/ 11086701 w 12192000"/>
              <a:gd name="connsiteY15763" fmla="*/ 13033 h 6858079"/>
              <a:gd name="connsiteX15764" fmla="*/ 11083873 w 12192000"/>
              <a:gd name="connsiteY15764" fmla="*/ 0 h 6858079"/>
              <a:gd name="connsiteX15765" fmla="*/ 11107858 w 12192000"/>
              <a:gd name="connsiteY15765" fmla="*/ 0 h 6858079"/>
              <a:gd name="connsiteX15766" fmla="*/ 11116615 w 12192000"/>
              <a:gd name="connsiteY15766" fmla="*/ 68222 h 6858079"/>
              <a:gd name="connsiteX15767" fmla="*/ 11124904 w 12192000"/>
              <a:gd name="connsiteY15767" fmla="*/ 156958 h 6858079"/>
              <a:gd name="connsiteX15768" fmla="*/ 11183291 w 12192000"/>
              <a:gd name="connsiteY15768" fmla="*/ 176076 h 6858079"/>
              <a:gd name="connsiteX15769" fmla="*/ 11227261 w 12192000"/>
              <a:gd name="connsiteY15769" fmla="*/ 209623 h 6858079"/>
              <a:gd name="connsiteX15770" fmla="*/ 11240596 w 12192000"/>
              <a:gd name="connsiteY15770" fmla="*/ 307737 h 6858079"/>
              <a:gd name="connsiteX15771" fmla="*/ 11298262 w 12192000"/>
              <a:gd name="connsiteY15771" fmla="*/ 329741 h 6858079"/>
              <a:gd name="connsiteX15772" fmla="*/ 11306912 w 12192000"/>
              <a:gd name="connsiteY15772" fmla="*/ 379159 h 6858079"/>
              <a:gd name="connsiteX15773" fmla="*/ 11354126 w 12192000"/>
              <a:gd name="connsiteY15773" fmla="*/ 450220 h 6858079"/>
              <a:gd name="connsiteX15774" fmla="*/ 11354908 w 12192000"/>
              <a:gd name="connsiteY15774" fmla="*/ 479342 h 6858079"/>
              <a:gd name="connsiteX15775" fmla="*/ 11352103 w 12192000"/>
              <a:gd name="connsiteY15775" fmla="*/ 507479 h 6858079"/>
              <a:gd name="connsiteX15776" fmla="*/ 11350322 w 12192000"/>
              <a:gd name="connsiteY15776" fmla="*/ 514137 h 6858079"/>
              <a:gd name="connsiteX15777" fmla="*/ 11339580 w 12192000"/>
              <a:gd name="connsiteY15777" fmla="*/ 536910 h 6858079"/>
              <a:gd name="connsiteX15778" fmla="*/ 11313400 w 12192000"/>
              <a:gd name="connsiteY15778" fmla="*/ 547973 h 6858079"/>
              <a:gd name="connsiteX15779" fmla="*/ 11309435 w 12192000"/>
              <a:gd name="connsiteY15779" fmla="*/ 547252 h 6858079"/>
              <a:gd name="connsiteX15780" fmla="*/ 11299344 w 12192000"/>
              <a:gd name="connsiteY15780" fmla="*/ 581159 h 6858079"/>
              <a:gd name="connsiteX15781" fmla="*/ 11226900 w 12192000"/>
              <a:gd name="connsiteY15781" fmla="*/ 624084 h 6858079"/>
              <a:gd name="connsiteX15782" fmla="*/ 11213205 w 12192000"/>
              <a:gd name="connsiteY15782" fmla="*/ 677110 h 6858079"/>
              <a:gd name="connsiteX15783" fmla="*/ 10976776 w 12192000"/>
              <a:gd name="connsiteY15783" fmla="*/ 709934 h 6858079"/>
              <a:gd name="connsiteX15784" fmla="*/ 10926678 w 12192000"/>
              <a:gd name="connsiteY15784" fmla="*/ 615067 h 6858079"/>
              <a:gd name="connsiteX15785" fmla="*/ 10918749 w 12192000"/>
              <a:gd name="connsiteY15785" fmla="*/ 407656 h 6858079"/>
              <a:gd name="connsiteX15786" fmla="*/ 10949745 w 12192000"/>
              <a:gd name="connsiteY15786" fmla="*/ 202408 h 6858079"/>
              <a:gd name="connsiteX15787" fmla="*/ 10988714 w 12192000"/>
              <a:gd name="connsiteY15787" fmla="*/ 168411 h 6858079"/>
              <a:gd name="connsiteX15788" fmla="*/ 11024158 w 12192000"/>
              <a:gd name="connsiteY15788" fmla="*/ 158722 h 6858079"/>
              <a:gd name="connsiteX15789" fmla="*/ 11039848 w 12192000"/>
              <a:gd name="connsiteY15789" fmla="*/ 154433 h 6858079"/>
              <a:gd name="connsiteX15790" fmla="*/ 11033721 w 12192000"/>
              <a:gd name="connsiteY15790" fmla="*/ 95636 h 6858079"/>
              <a:gd name="connsiteX15791" fmla="*/ 11030395 w 12192000"/>
              <a:gd name="connsiteY15791" fmla="*/ 77024 h 6858079"/>
              <a:gd name="connsiteX15792" fmla="*/ 11024665 w 12192000"/>
              <a:gd name="connsiteY15792" fmla="*/ 44957 h 6858079"/>
              <a:gd name="connsiteX15793" fmla="*/ 10440845 w 12192000"/>
              <a:gd name="connsiteY15793" fmla="*/ 0 h 6858079"/>
              <a:gd name="connsiteX15794" fmla="*/ 10473076 w 12192000"/>
              <a:gd name="connsiteY15794" fmla="*/ 0 h 6858079"/>
              <a:gd name="connsiteX15795" fmla="*/ 10475708 w 12192000"/>
              <a:gd name="connsiteY15795" fmla="*/ 71735 h 6858079"/>
              <a:gd name="connsiteX15796" fmla="*/ 10730678 w 12192000"/>
              <a:gd name="connsiteY15796" fmla="*/ 39683 h 6858079"/>
              <a:gd name="connsiteX15797" fmla="*/ 10731040 w 12192000"/>
              <a:gd name="connsiteY15797" fmla="*/ 39683 h 6858079"/>
              <a:gd name="connsiteX15798" fmla="*/ 10729748 w 12192000"/>
              <a:gd name="connsiteY15798" fmla="*/ 19516 h 6858079"/>
              <a:gd name="connsiteX15799" fmla="*/ 10728250 w 12192000"/>
              <a:gd name="connsiteY15799" fmla="*/ 0 h 6858079"/>
              <a:gd name="connsiteX15800" fmla="*/ 10761887 w 12192000"/>
              <a:gd name="connsiteY15800" fmla="*/ 0 h 6858079"/>
              <a:gd name="connsiteX15801" fmla="*/ 10767515 w 12192000"/>
              <a:gd name="connsiteY15801" fmla="*/ 87941 h 6858079"/>
              <a:gd name="connsiteX15802" fmla="*/ 10758486 w 12192000"/>
              <a:gd name="connsiteY15802" fmla="*/ 239917 h 6858079"/>
              <a:gd name="connsiteX15803" fmla="*/ 10671451 w 12192000"/>
              <a:gd name="connsiteY15803" fmla="*/ 289255 h 6858079"/>
              <a:gd name="connsiteX15804" fmla="*/ 10627390 w 12192000"/>
              <a:gd name="connsiteY15804" fmla="*/ 203903 h 6858079"/>
              <a:gd name="connsiteX15805" fmla="*/ 10737179 w 12192000"/>
              <a:gd name="connsiteY15805" fmla="*/ 169331 h 6858079"/>
              <a:gd name="connsiteX15806" fmla="*/ 10733928 w 12192000"/>
              <a:gd name="connsiteY15806" fmla="*/ 74977 h 6858079"/>
              <a:gd name="connsiteX15807" fmla="*/ 10477153 w 12192000"/>
              <a:gd name="connsiteY15807" fmla="*/ 91543 h 6858079"/>
              <a:gd name="connsiteX15808" fmla="*/ 10478236 w 12192000"/>
              <a:gd name="connsiteY15808" fmla="*/ 215787 h 6858079"/>
              <a:gd name="connsiteX15809" fmla="*/ 10417563 w 12192000"/>
              <a:gd name="connsiteY15809" fmla="*/ 304740 h 6858079"/>
              <a:gd name="connsiteX15810" fmla="*/ 10369531 w 12192000"/>
              <a:gd name="connsiteY15810" fmla="*/ 289615 h 6858079"/>
              <a:gd name="connsiteX15811" fmla="*/ 10349668 w 12192000"/>
              <a:gd name="connsiteY15811" fmla="*/ 260804 h 6858079"/>
              <a:gd name="connsiteX15812" fmla="*/ 10397339 w 12192000"/>
              <a:gd name="connsiteY15812" fmla="*/ 168610 h 6858079"/>
              <a:gd name="connsiteX15813" fmla="*/ 10452234 w 12192000"/>
              <a:gd name="connsiteY15813" fmla="*/ 193460 h 6858079"/>
              <a:gd name="connsiteX15814" fmla="*/ 10451872 w 12192000"/>
              <a:gd name="connsiteY15814" fmla="*/ 141961 h 6858079"/>
              <a:gd name="connsiteX15815" fmla="*/ 10443656 w 12192000"/>
              <a:gd name="connsiteY15815" fmla="*/ 55169 h 6858079"/>
              <a:gd name="connsiteX15816" fmla="*/ 10056424 w 12192000"/>
              <a:gd name="connsiteY15816" fmla="*/ 0 h 6858079"/>
              <a:gd name="connsiteX15817" fmla="*/ 10061302 w 12192000"/>
              <a:gd name="connsiteY15817" fmla="*/ 0 h 6858079"/>
              <a:gd name="connsiteX15818" fmla="*/ 10053060 w 12192000"/>
              <a:gd name="connsiteY15818" fmla="*/ 40318 h 6858079"/>
              <a:gd name="connsiteX15819" fmla="*/ 10038746 w 12192000"/>
              <a:gd name="connsiteY15819" fmla="*/ 139877 h 6858079"/>
              <a:gd name="connsiteX15820" fmla="*/ 10032526 w 12192000"/>
              <a:gd name="connsiteY15820" fmla="*/ 139517 h 6858079"/>
              <a:gd name="connsiteX15821" fmla="*/ 10046749 w 12192000"/>
              <a:gd name="connsiteY15821" fmla="*/ 39823 h 6858079"/>
              <a:gd name="connsiteX15822" fmla="*/ 9994239 w 12192000"/>
              <a:gd name="connsiteY15822" fmla="*/ 0 h 6858079"/>
              <a:gd name="connsiteX15823" fmla="*/ 10012752 w 12192000"/>
              <a:gd name="connsiteY15823" fmla="*/ 0 h 6858079"/>
              <a:gd name="connsiteX15824" fmla="*/ 10002224 w 12192000"/>
              <a:gd name="connsiteY15824" fmla="*/ 53884 h 6858079"/>
              <a:gd name="connsiteX15825" fmla="*/ 9989969 w 12192000"/>
              <a:gd name="connsiteY15825" fmla="*/ 156958 h 6858079"/>
              <a:gd name="connsiteX15826" fmla="*/ 10053762 w 12192000"/>
              <a:gd name="connsiteY15826" fmla="*/ 152268 h 6858079"/>
              <a:gd name="connsiteX15827" fmla="*/ 10067097 w 12192000"/>
              <a:gd name="connsiteY15827" fmla="*/ 28904 h 6858079"/>
              <a:gd name="connsiteX15828" fmla="*/ 10075460 w 12192000"/>
              <a:gd name="connsiteY15828" fmla="*/ 0 h 6858079"/>
              <a:gd name="connsiteX15829" fmla="*/ 10093556 w 12192000"/>
              <a:gd name="connsiteY15829" fmla="*/ 0 h 6858079"/>
              <a:gd name="connsiteX15830" fmla="*/ 10081514 w 12192000"/>
              <a:gd name="connsiteY15830" fmla="*/ 55236 h 6858079"/>
              <a:gd name="connsiteX15831" fmla="*/ 10066016 w 12192000"/>
              <a:gd name="connsiteY15831" fmla="*/ 153351 h 6858079"/>
              <a:gd name="connsiteX15832" fmla="*/ 10164409 w 12192000"/>
              <a:gd name="connsiteY15832" fmla="*/ 202408 h 6858079"/>
              <a:gd name="connsiteX15833" fmla="*/ 10195404 w 12192000"/>
              <a:gd name="connsiteY15833" fmla="*/ 407656 h 6858079"/>
              <a:gd name="connsiteX15834" fmla="*/ 10187474 w 12192000"/>
              <a:gd name="connsiteY15834" fmla="*/ 615067 h 6858079"/>
              <a:gd name="connsiteX15835" fmla="*/ 10137378 w 12192000"/>
              <a:gd name="connsiteY15835" fmla="*/ 709934 h 6858079"/>
              <a:gd name="connsiteX15836" fmla="*/ 9900948 w 12192000"/>
              <a:gd name="connsiteY15836" fmla="*/ 677110 h 6858079"/>
              <a:gd name="connsiteX15837" fmla="*/ 9887252 w 12192000"/>
              <a:gd name="connsiteY15837" fmla="*/ 624084 h 6858079"/>
              <a:gd name="connsiteX15838" fmla="*/ 9814809 w 12192000"/>
              <a:gd name="connsiteY15838" fmla="*/ 581159 h 6858079"/>
              <a:gd name="connsiteX15839" fmla="*/ 9804717 w 12192000"/>
              <a:gd name="connsiteY15839" fmla="*/ 547252 h 6858079"/>
              <a:gd name="connsiteX15840" fmla="*/ 9801114 w 12192000"/>
              <a:gd name="connsiteY15840" fmla="*/ 547973 h 6858079"/>
              <a:gd name="connsiteX15841" fmla="*/ 9760027 w 12192000"/>
              <a:gd name="connsiteY15841" fmla="*/ 450220 h 6858079"/>
              <a:gd name="connsiteX15842" fmla="*/ 9807241 w 12192000"/>
              <a:gd name="connsiteY15842" fmla="*/ 379159 h 6858079"/>
              <a:gd name="connsiteX15843" fmla="*/ 9815891 w 12192000"/>
              <a:gd name="connsiteY15843" fmla="*/ 329741 h 6858079"/>
              <a:gd name="connsiteX15844" fmla="*/ 9873557 w 12192000"/>
              <a:gd name="connsiteY15844" fmla="*/ 307737 h 6858079"/>
              <a:gd name="connsiteX15845" fmla="*/ 9886891 w 12192000"/>
              <a:gd name="connsiteY15845" fmla="*/ 209623 h 6858079"/>
              <a:gd name="connsiteX15846" fmla="*/ 9930862 w 12192000"/>
              <a:gd name="connsiteY15846" fmla="*/ 176076 h 6858079"/>
              <a:gd name="connsiteX15847" fmla="*/ 9976994 w 12192000"/>
              <a:gd name="connsiteY15847" fmla="*/ 159844 h 6858079"/>
              <a:gd name="connsiteX15848" fmla="*/ 9983617 w 12192000"/>
              <a:gd name="connsiteY15848" fmla="*/ 40808 h 6858079"/>
              <a:gd name="connsiteX15849" fmla="*/ 9875454 w 12192000"/>
              <a:gd name="connsiteY15849" fmla="*/ 0 h 6858079"/>
              <a:gd name="connsiteX15850" fmla="*/ 9909620 w 12192000"/>
              <a:gd name="connsiteY15850" fmla="*/ 0 h 6858079"/>
              <a:gd name="connsiteX15851" fmla="*/ 9921148 w 12192000"/>
              <a:gd name="connsiteY15851" fmla="*/ 21248 h 6858079"/>
              <a:gd name="connsiteX15852" fmla="*/ 9895128 w 12192000"/>
              <a:gd name="connsiteY15852" fmla="*/ 36070 h 6858079"/>
              <a:gd name="connsiteX15853" fmla="*/ 9783767 w 12192000"/>
              <a:gd name="connsiteY15853" fmla="*/ 0 h 6858079"/>
              <a:gd name="connsiteX15854" fmla="*/ 9805065 w 12192000"/>
              <a:gd name="connsiteY15854" fmla="*/ 0 h 6858079"/>
              <a:gd name="connsiteX15855" fmla="*/ 9810242 w 12192000"/>
              <a:gd name="connsiteY15855" fmla="*/ 7744 h 6858079"/>
              <a:gd name="connsiteX15856" fmla="*/ 9869963 w 12192000"/>
              <a:gd name="connsiteY15856" fmla="*/ 76459 h 6858079"/>
              <a:gd name="connsiteX15857" fmla="*/ 9850418 w 12192000"/>
              <a:gd name="connsiteY15857" fmla="*/ 91286 h 6858079"/>
              <a:gd name="connsiteX15858" fmla="*/ 9789476 w 12192000"/>
              <a:gd name="connsiteY15858" fmla="*/ 10140 h 6858079"/>
              <a:gd name="connsiteX15859" fmla="*/ 9312374 w 12192000"/>
              <a:gd name="connsiteY15859" fmla="*/ 0 h 6858079"/>
              <a:gd name="connsiteX15860" fmla="*/ 9330688 w 12192000"/>
              <a:gd name="connsiteY15860" fmla="*/ 0 h 6858079"/>
              <a:gd name="connsiteX15861" fmla="*/ 9328609 w 12192000"/>
              <a:gd name="connsiteY15861" fmla="*/ 11620 h 6858079"/>
              <a:gd name="connsiteX15862" fmla="*/ 9319959 w 12192000"/>
              <a:gd name="connsiteY15862" fmla="*/ 68238 h 6858079"/>
              <a:gd name="connsiteX15863" fmla="*/ 9370781 w 12192000"/>
              <a:gd name="connsiteY15863" fmla="*/ 74730 h 6858079"/>
              <a:gd name="connsiteX15864" fmla="*/ 9415116 w 12192000"/>
              <a:gd name="connsiteY15864" fmla="*/ 29651 h 6858079"/>
              <a:gd name="connsiteX15865" fmla="*/ 9430230 w 12192000"/>
              <a:gd name="connsiteY15865" fmla="*/ 0 h 6858079"/>
              <a:gd name="connsiteX15866" fmla="*/ 9453355 w 12192000"/>
              <a:gd name="connsiteY15866" fmla="*/ 0 h 6858079"/>
              <a:gd name="connsiteX15867" fmla="*/ 9452603 w 12192000"/>
              <a:gd name="connsiteY15867" fmla="*/ 1974 h 6858079"/>
              <a:gd name="connsiteX15868" fmla="*/ 9416919 w 12192000"/>
              <a:gd name="connsiteY15868" fmla="*/ 58501 h 6858079"/>
              <a:gd name="connsiteX15869" fmla="*/ 9328609 w 12192000"/>
              <a:gd name="connsiteY15869" fmla="*/ 104301 h 6858079"/>
              <a:gd name="connsiteX15870" fmla="*/ 9307343 w 12192000"/>
              <a:gd name="connsiteY15870" fmla="*/ 27849 h 6858079"/>
              <a:gd name="connsiteX15871" fmla="*/ 8999623 w 12192000"/>
              <a:gd name="connsiteY15871" fmla="*/ 0 h 6858079"/>
              <a:gd name="connsiteX15872" fmla="*/ 9017894 w 12192000"/>
              <a:gd name="connsiteY15872" fmla="*/ 0 h 6858079"/>
              <a:gd name="connsiteX15873" fmla="*/ 9019820 w 12192000"/>
              <a:gd name="connsiteY15873" fmla="*/ 20957 h 6858079"/>
              <a:gd name="connsiteX15874" fmla="*/ 9031116 w 12192000"/>
              <a:gd name="connsiteY15874" fmla="*/ 53226 h 6858079"/>
              <a:gd name="connsiteX15875" fmla="*/ 9081363 w 12192000"/>
              <a:gd name="connsiteY15875" fmla="*/ 91085 h 6858079"/>
              <a:gd name="connsiteX15876" fmla="*/ 9152577 w 12192000"/>
              <a:gd name="connsiteY15876" fmla="*/ 77744 h 6858079"/>
              <a:gd name="connsiteX15877" fmla="*/ 9186556 w 12192000"/>
              <a:gd name="connsiteY15877" fmla="*/ 27627 h 6858079"/>
              <a:gd name="connsiteX15878" fmla="*/ 9194782 w 12192000"/>
              <a:gd name="connsiteY15878" fmla="*/ 0 h 6858079"/>
              <a:gd name="connsiteX15879" fmla="*/ 9219522 w 12192000"/>
              <a:gd name="connsiteY15879" fmla="*/ 0 h 6858079"/>
              <a:gd name="connsiteX15880" fmla="*/ 9214572 w 12192000"/>
              <a:gd name="connsiteY15880" fmla="*/ 14918 h 6858079"/>
              <a:gd name="connsiteX15881" fmla="*/ 9179326 w 12192000"/>
              <a:gd name="connsiteY15881" fmla="*/ 72696 h 6858079"/>
              <a:gd name="connsiteX15882" fmla="*/ 9135948 w 12192000"/>
              <a:gd name="connsiteY15882" fmla="*/ 110554 h 6858079"/>
              <a:gd name="connsiteX15883" fmla="*/ 9076302 w 12192000"/>
              <a:gd name="connsiteY15883" fmla="*/ 109112 h 6858079"/>
              <a:gd name="connsiteX15884" fmla="*/ 9024971 w 12192000"/>
              <a:gd name="connsiteY15884" fmla="*/ 77383 h 6858079"/>
              <a:gd name="connsiteX15885" fmla="*/ 9000751 w 12192000"/>
              <a:gd name="connsiteY15885" fmla="*/ 24382 h 6858079"/>
              <a:gd name="connsiteX15886" fmla="*/ 8893964 w 12192000"/>
              <a:gd name="connsiteY15886" fmla="*/ 0 h 6858079"/>
              <a:gd name="connsiteX15887" fmla="*/ 8915782 w 12192000"/>
              <a:gd name="connsiteY15887" fmla="*/ 0 h 6858079"/>
              <a:gd name="connsiteX15888" fmla="*/ 8915537 w 12192000"/>
              <a:gd name="connsiteY15888" fmla="*/ 41011 h 6858079"/>
              <a:gd name="connsiteX15889" fmla="*/ 8966000 w 12192000"/>
              <a:gd name="connsiteY15889" fmla="*/ 150101 h 6858079"/>
              <a:gd name="connsiteX15890" fmla="*/ 9080982 w 12192000"/>
              <a:gd name="connsiteY15890" fmla="*/ 188327 h 6858079"/>
              <a:gd name="connsiteX15891" fmla="*/ 9188035 w 12192000"/>
              <a:gd name="connsiteY15891" fmla="*/ 125938 h 6858079"/>
              <a:gd name="connsiteX15892" fmla="*/ 9203534 w 12192000"/>
              <a:gd name="connsiteY15892" fmla="*/ 142167 h 6858079"/>
              <a:gd name="connsiteX15893" fmla="*/ 9201732 w 12192000"/>
              <a:gd name="connsiteY15893" fmla="*/ 143970 h 6858079"/>
              <a:gd name="connsiteX15894" fmla="*/ 9428452 w 12192000"/>
              <a:gd name="connsiteY15894" fmla="*/ 119808 h 6858079"/>
              <a:gd name="connsiteX15895" fmla="*/ 9500181 w 12192000"/>
              <a:gd name="connsiteY15895" fmla="*/ 52372 h 6858079"/>
              <a:gd name="connsiteX15896" fmla="*/ 9525336 w 12192000"/>
              <a:gd name="connsiteY15896" fmla="*/ 0 h 6858079"/>
              <a:gd name="connsiteX15897" fmla="*/ 9545766 w 12192000"/>
              <a:gd name="connsiteY15897" fmla="*/ 0 h 6858079"/>
              <a:gd name="connsiteX15898" fmla="*/ 9530099 w 12192000"/>
              <a:gd name="connsiteY15898" fmla="*/ 44438 h 6858079"/>
              <a:gd name="connsiteX15899" fmla="*/ 9447196 w 12192000"/>
              <a:gd name="connsiteY15899" fmla="*/ 130266 h 6858079"/>
              <a:gd name="connsiteX15900" fmla="*/ 9192720 w 12192000"/>
              <a:gd name="connsiteY15900" fmla="*/ 151904 h 6858079"/>
              <a:gd name="connsiteX15901" fmla="*/ 9151630 w 12192000"/>
              <a:gd name="connsiteY15901" fmla="*/ 183279 h 6858079"/>
              <a:gd name="connsiteX15902" fmla="*/ 9092517 w 12192000"/>
              <a:gd name="connsiteY15902" fmla="*/ 209964 h 6858079"/>
              <a:gd name="connsiteX15903" fmla="*/ 9025834 w 12192000"/>
              <a:gd name="connsiteY15903" fmla="*/ 205277 h 6858079"/>
              <a:gd name="connsiteX15904" fmla="*/ 8928153 w 12192000"/>
              <a:gd name="connsiteY15904" fmla="*/ 141085 h 6858079"/>
              <a:gd name="connsiteX15905" fmla="*/ 8892739 w 12192000"/>
              <a:gd name="connsiteY15905" fmla="*/ 15452 h 6858079"/>
              <a:gd name="connsiteX15906" fmla="*/ 8844351 w 12192000"/>
              <a:gd name="connsiteY15906" fmla="*/ 0 h 6858079"/>
              <a:gd name="connsiteX15907" fmla="*/ 8847000 w 12192000"/>
              <a:gd name="connsiteY15907" fmla="*/ 0 h 6858079"/>
              <a:gd name="connsiteX15908" fmla="*/ 8853955 w 12192000"/>
              <a:gd name="connsiteY15908" fmla="*/ 54012 h 6858079"/>
              <a:gd name="connsiteX15909" fmla="*/ 8863863 w 12192000"/>
              <a:gd name="connsiteY15909" fmla="*/ 96022 h 6858079"/>
              <a:gd name="connsiteX15910" fmla="*/ 8875972 w 12192000"/>
              <a:gd name="connsiteY15910" fmla="*/ 126900 h 6858079"/>
              <a:gd name="connsiteX15911" fmla="*/ 8872670 w 12192000"/>
              <a:gd name="connsiteY15911" fmla="*/ 129413 h 6858079"/>
              <a:gd name="connsiteX15912" fmla="*/ 8860560 w 12192000"/>
              <a:gd name="connsiteY15912" fmla="*/ 100689 h 6858079"/>
              <a:gd name="connsiteX15913" fmla="*/ 8849552 w 12192000"/>
              <a:gd name="connsiteY15913" fmla="*/ 55090 h 6858079"/>
              <a:gd name="connsiteX15914" fmla="*/ 8799798 w 12192000"/>
              <a:gd name="connsiteY15914" fmla="*/ 0 h 6858079"/>
              <a:gd name="connsiteX15915" fmla="*/ 8804419 w 12192000"/>
              <a:gd name="connsiteY15915" fmla="*/ 0 h 6858079"/>
              <a:gd name="connsiteX15916" fmla="*/ 8804772 w 12192000"/>
              <a:gd name="connsiteY15916" fmla="*/ 26545 h 6858079"/>
              <a:gd name="connsiteX15917" fmla="*/ 8814365 w 12192000"/>
              <a:gd name="connsiteY15917" fmla="*/ 82720 h 6858079"/>
              <a:gd name="connsiteX15918" fmla="*/ 8810082 w 12192000"/>
              <a:gd name="connsiteY15918" fmla="*/ 83802 h 6858079"/>
              <a:gd name="connsiteX15919" fmla="*/ 8800176 w 12192000"/>
              <a:gd name="connsiteY15919" fmla="*/ 27086 h 6858079"/>
              <a:gd name="connsiteX15920" fmla="*/ 8723858 w 12192000"/>
              <a:gd name="connsiteY15920" fmla="*/ 0 h 6858079"/>
              <a:gd name="connsiteX15921" fmla="*/ 8746878 w 12192000"/>
              <a:gd name="connsiteY15921" fmla="*/ 0 h 6858079"/>
              <a:gd name="connsiteX15922" fmla="*/ 8749011 w 12192000"/>
              <a:gd name="connsiteY15922" fmla="*/ 35422 h 6858079"/>
              <a:gd name="connsiteX15923" fmla="*/ 8794427 w 12192000"/>
              <a:gd name="connsiteY15923" fmla="*/ 160919 h 6858079"/>
              <a:gd name="connsiteX15924" fmla="*/ 8866156 w 12192000"/>
              <a:gd name="connsiteY15924" fmla="*/ 265501 h 6858079"/>
              <a:gd name="connsiteX15925" fmla="*/ 8983301 w 12192000"/>
              <a:gd name="connsiteY15925" fmla="*/ 337266 h 6858079"/>
              <a:gd name="connsiteX15926" fmla="*/ 9130364 w 12192000"/>
              <a:gd name="connsiteY15926" fmla="*/ 373328 h 6858079"/>
              <a:gd name="connsiteX15927" fmla="*/ 9388443 w 12192000"/>
              <a:gd name="connsiteY15927" fmla="*/ 340150 h 6858079"/>
              <a:gd name="connsiteX15928" fmla="*/ 9545728 w 12192000"/>
              <a:gd name="connsiteY15928" fmla="*/ 236949 h 6858079"/>
              <a:gd name="connsiteX15929" fmla="*/ 9563664 w 12192000"/>
              <a:gd name="connsiteY15929" fmla="*/ 209488 h 6858079"/>
              <a:gd name="connsiteX15930" fmla="*/ 9560322 w 12192000"/>
              <a:gd name="connsiteY15930" fmla="*/ 208279 h 6858079"/>
              <a:gd name="connsiteX15931" fmla="*/ 9564726 w 12192000"/>
              <a:gd name="connsiteY15931" fmla="*/ 187822 h 6858079"/>
              <a:gd name="connsiteX15932" fmla="*/ 9568396 w 12192000"/>
              <a:gd name="connsiteY15932" fmla="*/ 187822 h 6858079"/>
              <a:gd name="connsiteX15933" fmla="*/ 9564696 w 12192000"/>
              <a:gd name="connsiteY15933" fmla="*/ 207906 h 6858079"/>
              <a:gd name="connsiteX15934" fmla="*/ 9579840 w 12192000"/>
              <a:gd name="connsiteY15934" fmla="*/ 184721 h 6858079"/>
              <a:gd name="connsiteX15935" fmla="*/ 9504507 w 12192000"/>
              <a:gd name="connsiteY15935" fmla="*/ 180393 h 6858079"/>
              <a:gd name="connsiteX15936" fmla="*/ 9502345 w 12192000"/>
              <a:gd name="connsiteY15936" fmla="*/ 183639 h 6858079"/>
              <a:gd name="connsiteX15937" fmla="*/ 9443591 w 12192000"/>
              <a:gd name="connsiteY15937" fmla="*/ 231242 h 6858079"/>
              <a:gd name="connsiteX15938" fmla="*/ 9377269 w 12192000"/>
              <a:gd name="connsiteY15938" fmla="*/ 266582 h 6858079"/>
              <a:gd name="connsiteX15939" fmla="*/ 9238137 w 12192000"/>
              <a:gd name="connsiteY15939" fmla="*/ 311661 h 6858079"/>
              <a:gd name="connsiteX15940" fmla="*/ 8965280 w 12192000"/>
              <a:gd name="connsiteY15940" fmla="*/ 259371 h 6858079"/>
              <a:gd name="connsiteX15941" fmla="*/ 8867959 w 12192000"/>
              <a:gd name="connsiteY15941" fmla="*/ 173902 h 6858079"/>
              <a:gd name="connsiteX15942" fmla="*/ 8819659 w 12192000"/>
              <a:gd name="connsiteY15942" fmla="*/ 55256 h 6858079"/>
              <a:gd name="connsiteX15943" fmla="*/ 8817421 w 12192000"/>
              <a:gd name="connsiteY15943" fmla="*/ 0 h 6858079"/>
              <a:gd name="connsiteX15944" fmla="*/ 8835950 w 12192000"/>
              <a:gd name="connsiteY15944" fmla="*/ 0 h 6858079"/>
              <a:gd name="connsiteX15945" fmla="*/ 8838436 w 12192000"/>
              <a:gd name="connsiteY15945" fmla="*/ 34131 h 6858079"/>
              <a:gd name="connsiteX15946" fmla="*/ 8934641 w 12192000"/>
              <a:gd name="connsiteY15946" fmla="*/ 212489 h 6858079"/>
              <a:gd name="connsiteX15947" fmla="*/ 9061158 w 12192000"/>
              <a:gd name="connsiteY15947" fmla="*/ 277763 h 6858079"/>
              <a:gd name="connsiteX15948" fmla="*/ 9207499 w 12192000"/>
              <a:gd name="connsiteY15948" fmla="*/ 292187 h 6858079"/>
              <a:gd name="connsiteX15949" fmla="*/ 9289321 w 12192000"/>
              <a:gd name="connsiteY15949" fmla="*/ 278484 h 6858079"/>
              <a:gd name="connsiteX15950" fmla="*/ 9355282 w 12192000"/>
              <a:gd name="connsiteY15950" fmla="*/ 251076 h 6858079"/>
              <a:gd name="connsiteX15951" fmla="*/ 9427372 w 12192000"/>
              <a:gd name="connsiteY15951" fmla="*/ 215374 h 6858079"/>
              <a:gd name="connsiteX15952" fmla="*/ 9486846 w 12192000"/>
              <a:gd name="connsiteY15952" fmla="*/ 167411 h 6858079"/>
              <a:gd name="connsiteX15953" fmla="*/ 9501624 w 12192000"/>
              <a:gd name="connsiteY15953" fmla="*/ 167411 h 6858079"/>
              <a:gd name="connsiteX15954" fmla="*/ 9587049 w 12192000"/>
              <a:gd name="connsiteY15954" fmla="*/ 165608 h 6858079"/>
              <a:gd name="connsiteX15955" fmla="*/ 9591375 w 12192000"/>
              <a:gd name="connsiteY15955" fmla="*/ 168493 h 6858079"/>
              <a:gd name="connsiteX15956" fmla="*/ 9606514 w 12192000"/>
              <a:gd name="connsiteY15956" fmla="*/ 182196 h 6858079"/>
              <a:gd name="connsiteX15957" fmla="*/ 9509193 w 12192000"/>
              <a:gd name="connsiteY15957" fmla="*/ 300482 h 6858079"/>
              <a:gd name="connsiteX15958" fmla="*/ 9281751 w 12192000"/>
              <a:gd name="connsiteY15958" fmla="*/ 391360 h 6858079"/>
              <a:gd name="connsiteX15959" fmla="*/ 9008893 w 12192000"/>
              <a:gd name="connsiteY15959" fmla="*/ 371525 h 6858079"/>
              <a:gd name="connsiteX15960" fmla="*/ 8885981 w 12192000"/>
              <a:gd name="connsiteY15960" fmla="*/ 312022 h 6858079"/>
              <a:gd name="connsiteX15961" fmla="*/ 8804520 w 12192000"/>
              <a:gd name="connsiteY15961" fmla="*/ 224390 h 6858079"/>
              <a:gd name="connsiteX15962" fmla="*/ 8728438 w 12192000"/>
              <a:gd name="connsiteY15962" fmla="*/ 45474 h 6858079"/>
              <a:gd name="connsiteX15963" fmla="*/ 8618888 w 12192000"/>
              <a:gd name="connsiteY15963" fmla="*/ 0 h 6858079"/>
              <a:gd name="connsiteX15964" fmla="*/ 8626408 w 12192000"/>
              <a:gd name="connsiteY15964" fmla="*/ 0 h 6858079"/>
              <a:gd name="connsiteX15965" fmla="*/ 8625602 w 12192000"/>
              <a:gd name="connsiteY15965" fmla="*/ 5540 h 6858079"/>
              <a:gd name="connsiteX15966" fmla="*/ 8615684 w 12192000"/>
              <a:gd name="connsiteY15966" fmla="*/ 25079 h 6858079"/>
              <a:gd name="connsiteX15967" fmla="*/ 8590060 w 12192000"/>
              <a:gd name="connsiteY15967" fmla="*/ 32562 h 6858079"/>
              <a:gd name="connsiteX15968" fmla="*/ 8559890 w 12192000"/>
              <a:gd name="connsiteY15968" fmla="*/ 36304 h 6858079"/>
              <a:gd name="connsiteX15969" fmla="*/ 8490458 w 12192000"/>
              <a:gd name="connsiteY15969" fmla="*/ 32146 h 6858079"/>
              <a:gd name="connsiteX15970" fmla="*/ 8490872 w 12192000"/>
              <a:gd name="connsiteY15970" fmla="*/ 28821 h 6858079"/>
              <a:gd name="connsiteX15971" fmla="*/ 8556170 w 12192000"/>
              <a:gd name="connsiteY15971" fmla="*/ 30068 h 6858079"/>
              <a:gd name="connsiteX15972" fmla="*/ 8588406 w 12192000"/>
              <a:gd name="connsiteY15972" fmla="*/ 26326 h 6858079"/>
              <a:gd name="connsiteX15973" fmla="*/ 8616923 w 12192000"/>
              <a:gd name="connsiteY15973" fmla="*/ 12191 h 6858079"/>
              <a:gd name="connsiteX15974" fmla="*/ 8589018 w 12192000"/>
              <a:gd name="connsiteY15974" fmla="*/ 0 h 6858079"/>
              <a:gd name="connsiteX15975" fmla="*/ 8601311 w 12192000"/>
              <a:gd name="connsiteY15975" fmla="*/ 0 h 6858079"/>
              <a:gd name="connsiteX15976" fmla="*/ 8587421 w 12192000"/>
              <a:gd name="connsiteY15976" fmla="*/ 11163 h 6858079"/>
              <a:gd name="connsiteX15977" fmla="*/ 8527058 w 12192000"/>
              <a:gd name="connsiteY15977" fmla="*/ 18628 h 6858079"/>
              <a:gd name="connsiteX15978" fmla="*/ 8527058 w 12192000"/>
              <a:gd name="connsiteY15978" fmla="*/ 10397 h 6858079"/>
              <a:gd name="connsiteX15979" fmla="*/ 8571463 w 12192000"/>
              <a:gd name="connsiteY15979" fmla="*/ 7106 h 6858079"/>
              <a:gd name="connsiteX15980" fmla="*/ 8242446 w 12192000"/>
              <a:gd name="connsiteY15980" fmla="*/ 0 h 6858079"/>
              <a:gd name="connsiteX15981" fmla="*/ 8247427 w 12192000"/>
              <a:gd name="connsiteY15981" fmla="*/ 0 h 6858079"/>
              <a:gd name="connsiteX15982" fmla="*/ 8221999 w 12192000"/>
              <a:gd name="connsiteY15982" fmla="*/ 35204 h 6858079"/>
              <a:gd name="connsiteX15983" fmla="*/ 8216639 w 12192000"/>
              <a:gd name="connsiteY15983" fmla="*/ 32282 h 6858079"/>
              <a:gd name="connsiteX15984" fmla="*/ 8210488 w 12192000"/>
              <a:gd name="connsiteY15984" fmla="*/ 0 h 6858079"/>
              <a:gd name="connsiteX15985" fmla="*/ 8218731 w 12192000"/>
              <a:gd name="connsiteY15985" fmla="*/ 0 h 6858079"/>
              <a:gd name="connsiteX15986" fmla="*/ 8195551 w 12192000"/>
              <a:gd name="connsiteY15986" fmla="*/ 30194 h 6858079"/>
              <a:gd name="connsiteX15987" fmla="*/ 8189673 w 12192000"/>
              <a:gd name="connsiteY15987" fmla="*/ 26496 h 6858079"/>
              <a:gd name="connsiteX15988" fmla="*/ 8189734 w 12192000"/>
              <a:gd name="connsiteY15988" fmla="*/ 0 h 6858079"/>
              <a:gd name="connsiteX15989" fmla="*/ 8195389 w 12192000"/>
              <a:gd name="connsiteY15989" fmla="*/ 0 h 6858079"/>
              <a:gd name="connsiteX15990" fmla="*/ 8194669 w 12192000"/>
              <a:gd name="connsiteY15990" fmla="*/ 941 h 6858079"/>
              <a:gd name="connsiteX15991" fmla="*/ 8190234 w 12192000"/>
              <a:gd name="connsiteY15991" fmla="*/ 1970 h 6858079"/>
              <a:gd name="connsiteX15992" fmla="*/ 7424916 w 12192000"/>
              <a:gd name="connsiteY15992" fmla="*/ 0 h 6858079"/>
              <a:gd name="connsiteX15993" fmla="*/ 7441663 w 12192000"/>
              <a:gd name="connsiteY15993" fmla="*/ 0 h 6858079"/>
              <a:gd name="connsiteX15994" fmla="*/ 7443523 w 12192000"/>
              <a:gd name="connsiteY15994" fmla="*/ 88667 h 6858079"/>
              <a:gd name="connsiteX15995" fmla="*/ 7443523 w 12192000"/>
              <a:gd name="connsiteY15995" fmla="*/ 139718 h 6858079"/>
              <a:gd name="connsiteX15996" fmla="*/ 7449744 w 12192000"/>
              <a:gd name="connsiteY15996" fmla="*/ 184545 h 6858079"/>
              <a:gd name="connsiteX15997" fmla="*/ 7473797 w 12192000"/>
              <a:gd name="connsiteY15997" fmla="*/ 206958 h 6858079"/>
              <a:gd name="connsiteX15998" fmla="*/ 7506559 w 12192000"/>
              <a:gd name="connsiteY15998" fmla="*/ 214844 h 6858079"/>
              <a:gd name="connsiteX15999" fmla="*/ 7601112 w 12192000"/>
              <a:gd name="connsiteY15999" fmla="*/ 216503 h 6858079"/>
              <a:gd name="connsiteX16000" fmla="*/ 7652121 w 12192000"/>
              <a:gd name="connsiteY16000" fmla="*/ 213598 h 6858079"/>
              <a:gd name="connsiteX16001" fmla="*/ 7693592 w 12192000"/>
              <a:gd name="connsiteY16001" fmla="*/ 208617 h 6858079"/>
              <a:gd name="connsiteX16002" fmla="*/ 7701471 w 12192000"/>
              <a:gd name="connsiteY16002" fmla="*/ 214844 h 6858079"/>
              <a:gd name="connsiteX16003" fmla="*/ 7732159 w 12192000"/>
              <a:gd name="connsiteY16003" fmla="*/ 283326 h 6858079"/>
              <a:gd name="connsiteX16004" fmla="*/ 7763678 w 12192000"/>
              <a:gd name="connsiteY16004" fmla="*/ 306155 h 6858079"/>
              <a:gd name="connsiteX16005" fmla="*/ 7784827 w 12192000"/>
              <a:gd name="connsiteY16005" fmla="*/ 315701 h 6858079"/>
              <a:gd name="connsiteX16006" fmla="*/ 7768654 w 12192000"/>
              <a:gd name="connsiteY16006" fmla="*/ 263819 h 6858079"/>
              <a:gd name="connsiteX16007" fmla="*/ 7774045 w 12192000"/>
              <a:gd name="connsiteY16007" fmla="*/ 225634 h 6858079"/>
              <a:gd name="connsiteX16008" fmla="*/ 7787730 w 12192000"/>
              <a:gd name="connsiteY16008" fmla="*/ 209447 h 6858079"/>
              <a:gd name="connsiteX16009" fmla="*/ 7878965 w 12192000"/>
              <a:gd name="connsiteY16009" fmla="*/ 209447 h 6858079"/>
              <a:gd name="connsiteX16010" fmla="*/ 7980155 w 12192000"/>
              <a:gd name="connsiteY16010" fmla="*/ 207372 h 6858079"/>
              <a:gd name="connsiteX16011" fmla="*/ 8081344 w 12192000"/>
              <a:gd name="connsiteY16011" fmla="*/ 202807 h 6858079"/>
              <a:gd name="connsiteX16012" fmla="*/ 8109958 w 12192000"/>
              <a:gd name="connsiteY16012" fmla="*/ 200732 h 6858079"/>
              <a:gd name="connsiteX16013" fmla="*/ 8132768 w 12192000"/>
              <a:gd name="connsiteY16013" fmla="*/ 194505 h 6858079"/>
              <a:gd name="connsiteX16014" fmla="*/ 8146867 w 12192000"/>
              <a:gd name="connsiteY16014" fmla="*/ 165867 h 6858079"/>
              <a:gd name="connsiteX16015" fmla="*/ 8150237 w 12192000"/>
              <a:gd name="connsiteY16015" fmla="*/ 73882 h 6858079"/>
              <a:gd name="connsiteX16016" fmla="*/ 8146212 w 12192000"/>
              <a:gd name="connsiteY16016" fmla="*/ 0 h 6858079"/>
              <a:gd name="connsiteX16017" fmla="*/ 8160636 w 12192000"/>
              <a:gd name="connsiteY16017" fmla="*/ 0 h 6858079"/>
              <a:gd name="connsiteX16018" fmla="*/ 8160553 w 12192000"/>
              <a:gd name="connsiteY16018" fmla="*/ 1973 h 6858079"/>
              <a:gd name="connsiteX16019" fmla="*/ 8163456 w 12192000"/>
              <a:gd name="connsiteY16019" fmla="*/ 51313 h 6858079"/>
              <a:gd name="connsiteX16020" fmla="*/ 8163456 w 12192000"/>
              <a:gd name="connsiteY16020" fmla="*/ 54633 h 6858079"/>
              <a:gd name="connsiteX16021" fmla="*/ 8250958 w 12192000"/>
              <a:gd name="connsiteY16021" fmla="*/ 52973 h 6858079"/>
              <a:gd name="connsiteX16022" fmla="*/ 8251807 w 12192000"/>
              <a:gd name="connsiteY16022" fmla="*/ 52940 h 6858079"/>
              <a:gd name="connsiteX16023" fmla="*/ 8296369 w 12192000"/>
              <a:gd name="connsiteY16023" fmla="*/ 51209 h 6858079"/>
              <a:gd name="connsiteX16024" fmla="*/ 8341779 w 12192000"/>
              <a:gd name="connsiteY16024" fmla="*/ 52558 h 6858079"/>
              <a:gd name="connsiteX16025" fmla="*/ 8347585 w 12192000"/>
              <a:gd name="connsiteY16025" fmla="*/ 58369 h 6858079"/>
              <a:gd name="connsiteX16026" fmla="*/ 8333900 w 12192000"/>
              <a:gd name="connsiteY16026" fmla="*/ 128512 h 6858079"/>
              <a:gd name="connsiteX16027" fmla="*/ 8376199 w 12192000"/>
              <a:gd name="connsiteY16027" fmla="*/ 108590 h 6858079"/>
              <a:gd name="connsiteX16028" fmla="*/ 8391959 w 12192000"/>
              <a:gd name="connsiteY16028" fmla="*/ 53804 h 6858079"/>
              <a:gd name="connsiteX16029" fmla="*/ 8399424 w 12192000"/>
              <a:gd name="connsiteY16029" fmla="*/ 48407 h 6858079"/>
              <a:gd name="connsiteX16030" fmla="*/ 8490244 w 12192000"/>
              <a:gd name="connsiteY16030" fmla="*/ 48407 h 6858079"/>
              <a:gd name="connsiteX16031" fmla="*/ 8586871 w 12192000"/>
              <a:gd name="connsiteY16031" fmla="*/ 43012 h 6858079"/>
              <a:gd name="connsiteX16032" fmla="*/ 8623779 w 12192000"/>
              <a:gd name="connsiteY16032" fmla="*/ 33881 h 6858079"/>
              <a:gd name="connsiteX16033" fmla="*/ 8633992 w 12192000"/>
              <a:gd name="connsiteY16033" fmla="*/ 17746 h 6858079"/>
              <a:gd name="connsiteX16034" fmla="*/ 8636767 w 12192000"/>
              <a:gd name="connsiteY16034" fmla="*/ 0 h 6858079"/>
              <a:gd name="connsiteX16035" fmla="*/ 8652530 w 12192000"/>
              <a:gd name="connsiteY16035" fmla="*/ 0 h 6858079"/>
              <a:gd name="connsiteX16036" fmla="*/ 8647004 w 12192000"/>
              <a:gd name="connsiteY16036" fmla="*/ 27655 h 6858079"/>
              <a:gd name="connsiteX16037" fmla="*/ 8591018 w 12192000"/>
              <a:gd name="connsiteY16037" fmla="*/ 57538 h 6858079"/>
              <a:gd name="connsiteX16038" fmla="*/ 8406058 w 12192000"/>
              <a:gd name="connsiteY16038" fmla="*/ 63349 h 6858079"/>
              <a:gd name="connsiteX16039" fmla="*/ 8386982 w 12192000"/>
              <a:gd name="connsiteY16039" fmla="*/ 119381 h 6858079"/>
              <a:gd name="connsiteX16040" fmla="*/ 8314409 w 12192000"/>
              <a:gd name="connsiteY16040" fmla="*/ 149265 h 6858079"/>
              <a:gd name="connsiteX16041" fmla="*/ 8309018 w 12192000"/>
              <a:gd name="connsiteY16041" fmla="*/ 136814 h 6858079"/>
              <a:gd name="connsiteX16042" fmla="*/ 8335974 w 12192000"/>
              <a:gd name="connsiteY16042" fmla="*/ 64180 h 6858079"/>
              <a:gd name="connsiteX16043" fmla="*/ 8250958 w 12192000"/>
              <a:gd name="connsiteY16043" fmla="*/ 67085 h 6858079"/>
              <a:gd name="connsiteX16044" fmla="*/ 8238324 w 12192000"/>
              <a:gd name="connsiteY16044" fmla="*/ 67449 h 6858079"/>
              <a:gd name="connsiteX16045" fmla="*/ 8164699 w 12192000"/>
              <a:gd name="connsiteY16045" fmla="*/ 69575 h 6858079"/>
              <a:gd name="connsiteX16046" fmla="*/ 8163870 w 12192000"/>
              <a:gd name="connsiteY16046" fmla="*/ 147190 h 6858079"/>
              <a:gd name="connsiteX16047" fmla="*/ 8163790 w 12192000"/>
              <a:gd name="connsiteY16047" fmla="*/ 147656 h 6858079"/>
              <a:gd name="connsiteX16048" fmla="*/ 8158531 w 12192000"/>
              <a:gd name="connsiteY16048" fmla="*/ 178371 h 6858079"/>
              <a:gd name="connsiteX16049" fmla="*/ 8142305 w 12192000"/>
              <a:gd name="connsiteY16049" fmla="*/ 204882 h 6858079"/>
              <a:gd name="connsiteX16050" fmla="*/ 8105811 w 12192000"/>
              <a:gd name="connsiteY16050" fmla="*/ 214844 h 6858079"/>
              <a:gd name="connsiteX16051" fmla="*/ 8056875 w 12192000"/>
              <a:gd name="connsiteY16051" fmla="*/ 217748 h 6858079"/>
              <a:gd name="connsiteX16052" fmla="*/ 7854498 w 12192000"/>
              <a:gd name="connsiteY16052" fmla="*/ 223559 h 6858079"/>
              <a:gd name="connsiteX16053" fmla="*/ 7801416 w 12192000"/>
              <a:gd name="connsiteY16053" fmla="*/ 223559 h 6858079"/>
              <a:gd name="connsiteX16054" fmla="*/ 7788145 w 12192000"/>
              <a:gd name="connsiteY16054" fmla="*/ 222314 h 6858079"/>
              <a:gd name="connsiteX16055" fmla="*/ 7786901 w 12192000"/>
              <a:gd name="connsiteY16055" fmla="*/ 226879 h 6858079"/>
              <a:gd name="connsiteX16056" fmla="*/ 7783998 w 12192000"/>
              <a:gd name="connsiteY16056" fmla="*/ 235596 h 6858079"/>
              <a:gd name="connsiteX16057" fmla="*/ 7782340 w 12192000"/>
              <a:gd name="connsiteY16057" fmla="*/ 283326 h 6858079"/>
              <a:gd name="connsiteX16058" fmla="*/ 7802245 w 12192000"/>
              <a:gd name="connsiteY16058" fmla="*/ 319851 h 6858079"/>
              <a:gd name="connsiteX16059" fmla="*/ 7799342 w 12192000"/>
              <a:gd name="connsiteY16059" fmla="*/ 331057 h 6858079"/>
              <a:gd name="connsiteX16060" fmla="*/ 7760360 w 12192000"/>
              <a:gd name="connsiteY16060" fmla="*/ 318191 h 6858079"/>
              <a:gd name="connsiteX16061" fmla="*/ 7725109 w 12192000"/>
              <a:gd name="connsiteY16061" fmla="*/ 294533 h 6858079"/>
              <a:gd name="connsiteX16062" fmla="*/ 7686956 w 12192000"/>
              <a:gd name="connsiteY16062" fmla="*/ 225634 h 6858079"/>
              <a:gd name="connsiteX16063" fmla="*/ 7656683 w 12192000"/>
              <a:gd name="connsiteY16063" fmla="*/ 230615 h 6858079"/>
              <a:gd name="connsiteX16064" fmla="*/ 7619774 w 12192000"/>
              <a:gd name="connsiteY16064" fmla="*/ 233520 h 6858079"/>
              <a:gd name="connsiteX16065" fmla="*/ 7543883 w 12192000"/>
              <a:gd name="connsiteY16065" fmla="*/ 234351 h 6858079"/>
              <a:gd name="connsiteX16066" fmla="*/ 7478774 w 12192000"/>
              <a:gd name="connsiteY16066" fmla="*/ 226879 h 6858079"/>
              <a:gd name="connsiteX16067" fmla="*/ 7439791 w 12192000"/>
              <a:gd name="connsiteY16067" fmla="*/ 202807 h 6858079"/>
              <a:gd name="connsiteX16068" fmla="*/ 7426106 w 12192000"/>
              <a:gd name="connsiteY16068" fmla="*/ 167112 h 6858079"/>
              <a:gd name="connsiteX16069" fmla="*/ 7426521 w 12192000"/>
              <a:gd name="connsiteY16069" fmla="*/ 119797 h 6858079"/>
              <a:gd name="connsiteX16070" fmla="*/ 7425276 w 12192000"/>
              <a:gd name="connsiteY16070" fmla="*/ 21430 h 6858079"/>
              <a:gd name="connsiteX16071" fmla="*/ 6423929 w 12192000"/>
              <a:gd name="connsiteY16071" fmla="*/ 0 h 6858079"/>
              <a:gd name="connsiteX16072" fmla="*/ 6437066 w 12192000"/>
              <a:gd name="connsiteY16072" fmla="*/ 0 h 6858079"/>
              <a:gd name="connsiteX16073" fmla="*/ 6436253 w 12192000"/>
              <a:gd name="connsiteY16073" fmla="*/ 23455 h 6858079"/>
              <a:gd name="connsiteX16074" fmla="*/ 6435676 w 12192000"/>
              <a:gd name="connsiteY16074" fmla="*/ 110011 h 6858079"/>
              <a:gd name="connsiteX16075" fmla="*/ 6665046 w 12192000"/>
              <a:gd name="connsiteY16075" fmla="*/ 107146 h 6858079"/>
              <a:gd name="connsiteX16076" fmla="*/ 6784342 w 12192000"/>
              <a:gd name="connsiteY16076" fmla="*/ 106573 h 6858079"/>
              <a:gd name="connsiteX16077" fmla="*/ 6865026 w 12192000"/>
              <a:gd name="connsiteY16077" fmla="*/ 107146 h 6858079"/>
              <a:gd name="connsiteX16078" fmla="*/ 6863873 w 12192000"/>
              <a:gd name="connsiteY16078" fmla="*/ 16576 h 6858079"/>
              <a:gd name="connsiteX16079" fmla="*/ 6863380 w 12192000"/>
              <a:gd name="connsiteY16079" fmla="*/ 0 h 6858079"/>
              <a:gd name="connsiteX16080" fmla="*/ 6876753 w 12192000"/>
              <a:gd name="connsiteY16080" fmla="*/ 0 h 6858079"/>
              <a:gd name="connsiteX16081" fmla="*/ 6877127 w 12192000"/>
              <a:gd name="connsiteY16081" fmla="*/ 17149 h 6858079"/>
              <a:gd name="connsiteX16082" fmla="*/ 6877704 w 12192000"/>
              <a:gd name="connsiteY16082" fmla="*/ 111731 h 6858079"/>
              <a:gd name="connsiteX16083" fmla="*/ 6874246 w 12192000"/>
              <a:gd name="connsiteY16083" fmla="*/ 116890 h 6858079"/>
              <a:gd name="connsiteX16084" fmla="*/ 6866179 w 12192000"/>
              <a:gd name="connsiteY16084" fmla="*/ 121475 h 6858079"/>
              <a:gd name="connsiteX16085" fmla="*/ 6756680 w 12192000"/>
              <a:gd name="connsiteY16085" fmla="*/ 120902 h 6858079"/>
              <a:gd name="connsiteX16086" fmla="*/ 6646028 w 12192000"/>
              <a:gd name="connsiteY16086" fmla="*/ 121475 h 6858079"/>
              <a:gd name="connsiteX16087" fmla="*/ 6523851 w 12192000"/>
              <a:gd name="connsiteY16087" fmla="*/ 121475 h 6858079"/>
              <a:gd name="connsiteX16088" fmla="*/ 6435100 w 12192000"/>
              <a:gd name="connsiteY16088" fmla="*/ 118037 h 6858079"/>
              <a:gd name="connsiteX16089" fmla="*/ 6424150 w 12192000"/>
              <a:gd name="connsiteY16089" fmla="*/ 116890 h 6858079"/>
              <a:gd name="connsiteX16090" fmla="*/ 6422998 w 12192000"/>
              <a:gd name="connsiteY16090" fmla="*/ 32053 h 6858079"/>
              <a:gd name="connsiteX16091" fmla="*/ 6384101 w 12192000"/>
              <a:gd name="connsiteY16091" fmla="*/ 0 h 6858079"/>
              <a:gd name="connsiteX16092" fmla="*/ 6398481 w 12192000"/>
              <a:gd name="connsiteY16092" fmla="*/ 0 h 6858079"/>
              <a:gd name="connsiteX16093" fmla="*/ 6399585 w 12192000"/>
              <a:gd name="connsiteY16093" fmla="*/ 85468 h 6858079"/>
              <a:gd name="connsiteX16094" fmla="*/ 6399585 w 12192000"/>
              <a:gd name="connsiteY16094" fmla="*/ 210429 h 6858079"/>
              <a:gd name="connsiteX16095" fmla="*/ 6408795 w 12192000"/>
              <a:gd name="connsiteY16095" fmla="*/ 211006 h 6858079"/>
              <a:gd name="connsiteX16096" fmla="*/ 6409372 w 12192000"/>
              <a:gd name="connsiteY16096" fmla="*/ 181060 h 6858079"/>
              <a:gd name="connsiteX16097" fmla="*/ 6409372 w 12192000"/>
              <a:gd name="connsiteY16097" fmla="*/ 149965 h 6858079"/>
              <a:gd name="connsiteX16098" fmla="*/ 6409946 w 12192000"/>
              <a:gd name="connsiteY16098" fmla="*/ 149965 h 6858079"/>
              <a:gd name="connsiteX16099" fmla="*/ 6412249 w 12192000"/>
              <a:gd name="connsiteY16099" fmla="*/ 181060 h 6858079"/>
              <a:gd name="connsiteX16100" fmla="*/ 6412249 w 12192000"/>
              <a:gd name="connsiteY16100" fmla="*/ 210429 h 6858079"/>
              <a:gd name="connsiteX16101" fmla="*/ 6417430 w 12192000"/>
              <a:gd name="connsiteY16101" fmla="*/ 210429 h 6858079"/>
              <a:gd name="connsiteX16102" fmla="*/ 6417430 w 12192000"/>
              <a:gd name="connsiteY16102" fmla="*/ 190274 h 6858079"/>
              <a:gd name="connsiteX16103" fmla="*/ 6418579 w 12192000"/>
              <a:gd name="connsiteY16103" fmla="*/ 163210 h 6858079"/>
              <a:gd name="connsiteX16104" fmla="*/ 6420307 w 12192000"/>
              <a:gd name="connsiteY16104" fmla="*/ 163210 h 6858079"/>
              <a:gd name="connsiteX16105" fmla="*/ 6420882 w 12192000"/>
              <a:gd name="connsiteY16105" fmla="*/ 186819 h 6858079"/>
              <a:gd name="connsiteX16106" fmla="*/ 6420882 w 12192000"/>
              <a:gd name="connsiteY16106" fmla="*/ 209854 h 6858079"/>
              <a:gd name="connsiteX16107" fmla="*/ 6425486 w 12192000"/>
              <a:gd name="connsiteY16107" fmla="*/ 209854 h 6858079"/>
              <a:gd name="connsiteX16108" fmla="*/ 6426638 w 12192000"/>
              <a:gd name="connsiteY16108" fmla="*/ 172422 h 6858079"/>
              <a:gd name="connsiteX16109" fmla="*/ 6428365 w 12192000"/>
              <a:gd name="connsiteY16109" fmla="*/ 172422 h 6858079"/>
              <a:gd name="connsiteX16110" fmla="*/ 6428940 w 12192000"/>
              <a:gd name="connsiteY16110" fmla="*/ 209278 h 6858079"/>
              <a:gd name="connsiteX16111" fmla="*/ 6435847 w 12192000"/>
              <a:gd name="connsiteY16111" fmla="*/ 208701 h 6858079"/>
              <a:gd name="connsiteX16112" fmla="*/ 6435272 w 12192000"/>
              <a:gd name="connsiteY16112" fmla="*/ 179909 h 6858079"/>
              <a:gd name="connsiteX16113" fmla="*/ 6437573 w 12192000"/>
              <a:gd name="connsiteY16113" fmla="*/ 179334 h 6858079"/>
              <a:gd name="connsiteX16114" fmla="*/ 6439301 w 12192000"/>
              <a:gd name="connsiteY16114" fmla="*/ 208127 h 6858079"/>
              <a:gd name="connsiteX16115" fmla="*/ 6445632 w 12192000"/>
              <a:gd name="connsiteY16115" fmla="*/ 208127 h 6858079"/>
              <a:gd name="connsiteX16116" fmla="*/ 6445057 w 12192000"/>
              <a:gd name="connsiteY16116" fmla="*/ 207550 h 6858079"/>
              <a:gd name="connsiteX16117" fmla="*/ 6444480 w 12192000"/>
              <a:gd name="connsiteY16117" fmla="*/ 176453 h 6858079"/>
              <a:gd name="connsiteX16118" fmla="*/ 6447358 w 12192000"/>
              <a:gd name="connsiteY16118" fmla="*/ 176453 h 6858079"/>
              <a:gd name="connsiteX16119" fmla="*/ 6449086 w 12192000"/>
              <a:gd name="connsiteY16119" fmla="*/ 207550 h 6858079"/>
              <a:gd name="connsiteX16120" fmla="*/ 6449086 w 12192000"/>
              <a:gd name="connsiteY16120" fmla="*/ 208127 h 6858079"/>
              <a:gd name="connsiteX16121" fmla="*/ 6455992 w 12192000"/>
              <a:gd name="connsiteY16121" fmla="*/ 208127 h 6858079"/>
              <a:gd name="connsiteX16122" fmla="*/ 6454266 w 12192000"/>
              <a:gd name="connsiteY16122" fmla="*/ 176453 h 6858079"/>
              <a:gd name="connsiteX16123" fmla="*/ 6456567 w 12192000"/>
              <a:gd name="connsiteY16123" fmla="*/ 175302 h 6858079"/>
              <a:gd name="connsiteX16124" fmla="*/ 6460022 w 12192000"/>
              <a:gd name="connsiteY16124" fmla="*/ 208127 h 6858079"/>
              <a:gd name="connsiteX16125" fmla="*/ 6465777 w 12192000"/>
              <a:gd name="connsiteY16125" fmla="*/ 208127 h 6858079"/>
              <a:gd name="connsiteX16126" fmla="*/ 6464626 w 12192000"/>
              <a:gd name="connsiteY16126" fmla="*/ 206975 h 6858079"/>
              <a:gd name="connsiteX16127" fmla="*/ 6465202 w 12192000"/>
              <a:gd name="connsiteY16127" fmla="*/ 178181 h 6858079"/>
              <a:gd name="connsiteX16128" fmla="*/ 6468080 w 12192000"/>
              <a:gd name="connsiteY16128" fmla="*/ 178181 h 6858079"/>
              <a:gd name="connsiteX16129" fmla="*/ 6468655 w 12192000"/>
              <a:gd name="connsiteY16129" fmla="*/ 206975 h 6858079"/>
              <a:gd name="connsiteX16130" fmla="*/ 6467503 w 12192000"/>
              <a:gd name="connsiteY16130" fmla="*/ 208127 h 6858079"/>
              <a:gd name="connsiteX16131" fmla="*/ 6473259 w 12192000"/>
              <a:gd name="connsiteY16131" fmla="*/ 208127 h 6858079"/>
              <a:gd name="connsiteX16132" fmla="*/ 6473259 w 12192000"/>
              <a:gd name="connsiteY16132" fmla="*/ 181637 h 6858079"/>
              <a:gd name="connsiteX16133" fmla="*/ 6476713 w 12192000"/>
              <a:gd name="connsiteY16133" fmla="*/ 181637 h 6858079"/>
              <a:gd name="connsiteX16134" fmla="*/ 6477288 w 12192000"/>
              <a:gd name="connsiteY16134" fmla="*/ 208127 h 6858079"/>
              <a:gd name="connsiteX16135" fmla="*/ 6476713 w 12192000"/>
              <a:gd name="connsiteY16135" fmla="*/ 208701 h 6858079"/>
              <a:gd name="connsiteX16136" fmla="*/ 6483620 w 12192000"/>
              <a:gd name="connsiteY16136" fmla="*/ 208701 h 6858079"/>
              <a:gd name="connsiteX16137" fmla="*/ 6483045 w 12192000"/>
              <a:gd name="connsiteY16137" fmla="*/ 208127 h 6858079"/>
              <a:gd name="connsiteX16138" fmla="*/ 6482468 w 12192000"/>
              <a:gd name="connsiteY16138" fmla="*/ 185092 h 6858079"/>
              <a:gd name="connsiteX16139" fmla="*/ 6485346 w 12192000"/>
              <a:gd name="connsiteY16139" fmla="*/ 185092 h 6858079"/>
              <a:gd name="connsiteX16140" fmla="*/ 6487074 w 12192000"/>
              <a:gd name="connsiteY16140" fmla="*/ 207550 h 6858079"/>
              <a:gd name="connsiteX16141" fmla="*/ 6486497 w 12192000"/>
              <a:gd name="connsiteY16141" fmla="*/ 209278 h 6858079"/>
              <a:gd name="connsiteX16142" fmla="*/ 6491103 w 12192000"/>
              <a:gd name="connsiteY16142" fmla="*/ 209278 h 6858079"/>
              <a:gd name="connsiteX16143" fmla="*/ 6489375 w 12192000"/>
              <a:gd name="connsiteY16143" fmla="*/ 185092 h 6858079"/>
              <a:gd name="connsiteX16144" fmla="*/ 6492253 w 12192000"/>
              <a:gd name="connsiteY16144" fmla="*/ 183939 h 6858079"/>
              <a:gd name="connsiteX16145" fmla="*/ 6495132 w 12192000"/>
              <a:gd name="connsiteY16145" fmla="*/ 209278 h 6858079"/>
              <a:gd name="connsiteX16146" fmla="*/ 6507794 w 12192000"/>
              <a:gd name="connsiteY16146" fmla="*/ 209854 h 6858079"/>
              <a:gd name="connsiteX16147" fmla="*/ 6514701 w 12192000"/>
              <a:gd name="connsiteY16147" fmla="*/ 209854 h 6858079"/>
              <a:gd name="connsiteX16148" fmla="*/ 6513549 w 12192000"/>
              <a:gd name="connsiteY16148" fmla="*/ 194305 h 6858079"/>
              <a:gd name="connsiteX16149" fmla="*/ 6516427 w 12192000"/>
              <a:gd name="connsiteY16149" fmla="*/ 193730 h 6858079"/>
              <a:gd name="connsiteX16150" fmla="*/ 6518153 w 12192000"/>
              <a:gd name="connsiteY16150" fmla="*/ 210429 h 6858079"/>
              <a:gd name="connsiteX16151" fmla="*/ 6636146 w 12192000"/>
              <a:gd name="connsiteY16151" fmla="*/ 212734 h 6858079"/>
              <a:gd name="connsiteX16152" fmla="*/ 6904938 w 12192000"/>
              <a:gd name="connsiteY16152" fmla="*/ 205247 h 6858079"/>
              <a:gd name="connsiteX16153" fmla="*/ 6904938 w 12192000"/>
              <a:gd name="connsiteY16153" fmla="*/ 173574 h 6858079"/>
              <a:gd name="connsiteX16154" fmla="*/ 6903786 w 12192000"/>
              <a:gd name="connsiteY16154" fmla="*/ 113684 h 6858079"/>
              <a:gd name="connsiteX16155" fmla="*/ 6903314 w 12192000"/>
              <a:gd name="connsiteY16155" fmla="*/ 0 h 6858079"/>
              <a:gd name="connsiteX16156" fmla="*/ 6917856 w 12192000"/>
              <a:gd name="connsiteY16156" fmla="*/ 0 h 6858079"/>
              <a:gd name="connsiteX16157" fmla="*/ 6917025 w 12192000"/>
              <a:gd name="connsiteY16157" fmla="*/ 31336 h 6858079"/>
              <a:gd name="connsiteX16158" fmla="*/ 6974583 w 12192000"/>
              <a:gd name="connsiteY16158" fmla="*/ 42277 h 6858079"/>
              <a:gd name="connsiteX16159" fmla="*/ 7036744 w 12192000"/>
              <a:gd name="connsiteY16159" fmla="*/ 54945 h 6858079"/>
              <a:gd name="connsiteX16160" fmla="*/ 7140924 w 12192000"/>
              <a:gd name="connsiteY16160" fmla="*/ 73950 h 6858079"/>
              <a:gd name="connsiteX16161" fmla="*/ 7152991 w 12192000"/>
              <a:gd name="connsiteY16161" fmla="*/ 0 h 6858079"/>
              <a:gd name="connsiteX16162" fmla="*/ 7169532 w 12192000"/>
              <a:gd name="connsiteY16162" fmla="*/ 0 h 6858079"/>
              <a:gd name="connsiteX16163" fmla="*/ 7163370 w 12192000"/>
              <a:gd name="connsiteY16163" fmla="*/ 8877 h 6858079"/>
              <a:gd name="connsiteX16164" fmla="*/ 7160493 w 12192000"/>
              <a:gd name="connsiteY16164" fmla="*/ 22122 h 6858079"/>
              <a:gd name="connsiteX16165" fmla="*/ 7177377 w 12192000"/>
              <a:gd name="connsiteY16165" fmla="*/ 0 h 6858079"/>
              <a:gd name="connsiteX16166" fmla="*/ 7180830 w 12192000"/>
              <a:gd name="connsiteY16166" fmla="*/ 0 h 6858079"/>
              <a:gd name="connsiteX16167" fmla="*/ 7158766 w 12192000"/>
              <a:gd name="connsiteY16167" fmla="*/ 30183 h 6858079"/>
              <a:gd name="connsiteX16168" fmla="*/ 7155312 w 12192000"/>
              <a:gd name="connsiteY16168" fmla="*/ 49187 h 6858079"/>
              <a:gd name="connsiteX16169" fmla="*/ 7162220 w 12192000"/>
              <a:gd name="connsiteY16169" fmla="*/ 39398 h 6858079"/>
              <a:gd name="connsiteX16170" fmla="*/ 7179486 w 12192000"/>
              <a:gd name="connsiteY16170" fmla="*/ 16363 h 6858079"/>
              <a:gd name="connsiteX16171" fmla="*/ 7181789 w 12192000"/>
              <a:gd name="connsiteY16171" fmla="*/ 18091 h 6858079"/>
              <a:gd name="connsiteX16172" fmla="*/ 7163370 w 12192000"/>
              <a:gd name="connsiteY16172" fmla="*/ 44005 h 6858079"/>
              <a:gd name="connsiteX16173" fmla="*/ 7153586 w 12192000"/>
              <a:gd name="connsiteY16173" fmla="*/ 57250 h 6858079"/>
              <a:gd name="connsiteX16174" fmla="*/ 7152434 w 12192000"/>
              <a:gd name="connsiteY16174" fmla="*/ 68767 h 6858079"/>
              <a:gd name="connsiteX16175" fmla="*/ 7157615 w 12192000"/>
              <a:gd name="connsiteY16175" fmla="*/ 62432 h 6858079"/>
              <a:gd name="connsiteX16176" fmla="*/ 7172580 w 12192000"/>
              <a:gd name="connsiteY16176" fmla="*/ 39974 h 6858079"/>
              <a:gd name="connsiteX16177" fmla="*/ 7175457 w 12192000"/>
              <a:gd name="connsiteY16177" fmla="*/ 41702 h 6858079"/>
              <a:gd name="connsiteX16178" fmla="*/ 7159918 w 12192000"/>
              <a:gd name="connsiteY16178" fmla="*/ 64160 h 6858079"/>
              <a:gd name="connsiteX16179" fmla="*/ 7151859 w 12192000"/>
              <a:gd name="connsiteY16179" fmla="*/ 77405 h 6858079"/>
              <a:gd name="connsiteX16180" fmla="*/ 7151859 w 12192000"/>
              <a:gd name="connsiteY16180" fmla="*/ 79132 h 6858079"/>
              <a:gd name="connsiteX16181" fmla="*/ 7143226 w 12192000"/>
              <a:gd name="connsiteY16181" fmla="*/ 89498 h 6858079"/>
              <a:gd name="connsiteX16182" fmla="*/ 7032717 w 12192000"/>
              <a:gd name="connsiteY16182" fmla="*/ 68190 h 6858079"/>
              <a:gd name="connsiteX16183" fmla="*/ 6916450 w 12192000"/>
              <a:gd name="connsiteY16183" fmla="*/ 41702 h 6858079"/>
              <a:gd name="connsiteX16184" fmla="*/ 6917025 w 12192000"/>
              <a:gd name="connsiteY16184" fmla="*/ 105046 h 6858079"/>
              <a:gd name="connsiteX16185" fmla="*/ 6917602 w 12192000"/>
              <a:gd name="connsiteY16185" fmla="*/ 137294 h 6858079"/>
              <a:gd name="connsiteX16186" fmla="*/ 7034443 w 12192000"/>
              <a:gd name="connsiteY16186" fmla="*/ 152844 h 6858079"/>
              <a:gd name="connsiteX16187" fmla="*/ 7162795 w 12192000"/>
              <a:gd name="connsiteY16187" fmla="*/ 179909 h 6858079"/>
              <a:gd name="connsiteX16188" fmla="*/ 7182797 w 12192000"/>
              <a:gd name="connsiteY16188" fmla="*/ 54298 h 6858079"/>
              <a:gd name="connsiteX16189" fmla="*/ 7194172 w 12192000"/>
              <a:gd name="connsiteY16189" fmla="*/ 0 h 6858079"/>
              <a:gd name="connsiteX16190" fmla="*/ 7208841 w 12192000"/>
              <a:gd name="connsiteY16190" fmla="*/ 0 h 6858079"/>
              <a:gd name="connsiteX16191" fmla="*/ 7197114 w 12192000"/>
              <a:gd name="connsiteY16191" fmla="*/ 56314 h 6858079"/>
              <a:gd name="connsiteX16192" fmla="*/ 7175457 w 12192000"/>
              <a:gd name="connsiteY16192" fmla="*/ 188547 h 6858079"/>
              <a:gd name="connsiteX16193" fmla="*/ 7165098 w 12192000"/>
              <a:gd name="connsiteY16193" fmla="*/ 194305 h 6858079"/>
              <a:gd name="connsiteX16194" fmla="*/ 7162220 w 12192000"/>
              <a:gd name="connsiteY16194" fmla="*/ 194305 h 6858079"/>
              <a:gd name="connsiteX16195" fmla="*/ 7030414 w 12192000"/>
              <a:gd name="connsiteY16195" fmla="*/ 166089 h 6858079"/>
              <a:gd name="connsiteX16196" fmla="*/ 6957316 w 12192000"/>
              <a:gd name="connsiteY16196" fmla="*/ 152844 h 6858079"/>
              <a:gd name="connsiteX16197" fmla="*/ 6917602 w 12192000"/>
              <a:gd name="connsiteY16197" fmla="*/ 145932 h 6858079"/>
              <a:gd name="connsiteX16198" fmla="*/ 6917602 w 12192000"/>
              <a:gd name="connsiteY16198" fmla="*/ 165512 h 6858079"/>
              <a:gd name="connsiteX16199" fmla="*/ 6917025 w 12192000"/>
              <a:gd name="connsiteY16199" fmla="*/ 206975 h 6858079"/>
              <a:gd name="connsiteX16200" fmla="*/ 6906666 w 12192000"/>
              <a:gd name="connsiteY16200" fmla="*/ 220795 h 6858079"/>
              <a:gd name="connsiteX16201" fmla="*/ 6617729 w 12192000"/>
              <a:gd name="connsiteY16201" fmla="*/ 227705 h 6858079"/>
              <a:gd name="connsiteX16202" fmla="*/ 6480742 w 12192000"/>
              <a:gd name="connsiteY16202" fmla="*/ 223099 h 6858079"/>
              <a:gd name="connsiteX16203" fmla="*/ 6418005 w 12192000"/>
              <a:gd name="connsiteY16203" fmla="*/ 221372 h 6858079"/>
              <a:gd name="connsiteX16204" fmla="*/ 6393830 w 12192000"/>
              <a:gd name="connsiteY16204" fmla="*/ 218492 h 6858079"/>
              <a:gd name="connsiteX16205" fmla="*/ 6385772 w 12192000"/>
              <a:gd name="connsiteY16205" fmla="*/ 211581 h 6858079"/>
              <a:gd name="connsiteX16206" fmla="*/ 6385197 w 12192000"/>
              <a:gd name="connsiteY16206" fmla="*/ 84891 h 6858079"/>
              <a:gd name="connsiteX16207" fmla="*/ 6036820 w 12192000"/>
              <a:gd name="connsiteY16207" fmla="*/ 0 h 6858079"/>
              <a:gd name="connsiteX16208" fmla="*/ 6048511 w 12192000"/>
              <a:gd name="connsiteY16208" fmla="*/ 0 h 6858079"/>
              <a:gd name="connsiteX16209" fmla="*/ 6048752 w 12192000"/>
              <a:gd name="connsiteY16209" fmla="*/ 16709 h 6858079"/>
              <a:gd name="connsiteX16210" fmla="*/ 6048390 w 12192000"/>
              <a:gd name="connsiteY16210" fmla="*/ 105823 h 6858079"/>
              <a:gd name="connsiteX16211" fmla="*/ 6263588 w 12192000"/>
              <a:gd name="connsiteY16211" fmla="*/ 102215 h 6858079"/>
              <a:gd name="connsiteX16212" fmla="*/ 6264310 w 12192000"/>
              <a:gd name="connsiteY16212" fmla="*/ 45932 h 6858079"/>
              <a:gd name="connsiteX16213" fmla="*/ 6118438 w 12192000"/>
              <a:gd name="connsiteY16213" fmla="*/ 41603 h 6858079"/>
              <a:gd name="connsiteX16214" fmla="*/ 6116272 w 12192000"/>
              <a:gd name="connsiteY16214" fmla="*/ 38356 h 6858079"/>
              <a:gd name="connsiteX16215" fmla="*/ 6115188 w 12192000"/>
              <a:gd name="connsiteY16215" fmla="*/ 34748 h 6858079"/>
              <a:gd name="connsiteX16216" fmla="*/ 6116595 w 12192000"/>
              <a:gd name="connsiteY16216" fmla="*/ 0 h 6858079"/>
              <a:gd name="connsiteX16217" fmla="*/ 6125168 w 12192000"/>
              <a:gd name="connsiteY16217" fmla="*/ 0 h 6858079"/>
              <a:gd name="connsiteX16218" fmla="*/ 6125659 w 12192000"/>
              <a:gd name="connsiteY16218" fmla="*/ 35109 h 6858079"/>
              <a:gd name="connsiteX16219" fmla="*/ 6205455 w 12192000"/>
              <a:gd name="connsiteY16219" fmla="*/ 32944 h 6858079"/>
              <a:gd name="connsiteX16220" fmla="*/ 6269365 w 12192000"/>
              <a:gd name="connsiteY16220" fmla="*/ 35109 h 6858079"/>
              <a:gd name="connsiteX16221" fmla="*/ 6272615 w 12192000"/>
              <a:gd name="connsiteY16221" fmla="*/ 43407 h 6858079"/>
              <a:gd name="connsiteX16222" fmla="*/ 6273698 w 12192000"/>
              <a:gd name="connsiteY16222" fmla="*/ 69023 h 6858079"/>
              <a:gd name="connsiteX16223" fmla="*/ 6276947 w 12192000"/>
              <a:gd name="connsiteY16223" fmla="*/ 106184 h 6858079"/>
              <a:gd name="connsiteX16224" fmla="*/ 6272253 w 12192000"/>
              <a:gd name="connsiteY16224" fmla="*/ 113399 h 6858079"/>
              <a:gd name="connsiteX16225" fmla="*/ 6269004 w 12192000"/>
              <a:gd name="connsiteY16225" fmla="*/ 114482 h 6858079"/>
              <a:gd name="connsiteX16226" fmla="*/ 6048030 w 12192000"/>
              <a:gd name="connsiteY16226" fmla="*/ 114843 h 6858079"/>
              <a:gd name="connsiteX16227" fmla="*/ 6038642 w 12192000"/>
              <a:gd name="connsiteY16227" fmla="*/ 114122 h 6858079"/>
              <a:gd name="connsiteX16228" fmla="*/ 6035031 w 12192000"/>
              <a:gd name="connsiteY16228" fmla="*/ 113760 h 6858079"/>
              <a:gd name="connsiteX16229" fmla="*/ 6034310 w 12192000"/>
              <a:gd name="connsiteY16229" fmla="*/ 107266 h 6858079"/>
              <a:gd name="connsiteX16230" fmla="*/ 6037197 w 12192000"/>
              <a:gd name="connsiteY16230" fmla="*/ 106906 h 6858079"/>
              <a:gd name="connsiteX16231" fmla="*/ 6037197 w 12192000"/>
              <a:gd name="connsiteY16231" fmla="*/ 16348 h 6858079"/>
              <a:gd name="connsiteX16232" fmla="*/ 5827101 w 12192000"/>
              <a:gd name="connsiteY16232" fmla="*/ 0 h 6858079"/>
              <a:gd name="connsiteX16233" fmla="*/ 5838968 w 12192000"/>
              <a:gd name="connsiteY16233" fmla="*/ 0 h 6858079"/>
              <a:gd name="connsiteX16234" fmla="*/ 5846217 w 12192000"/>
              <a:gd name="connsiteY16234" fmla="*/ 14908 h 6858079"/>
              <a:gd name="connsiteX16235" fmla="*/ 5848385 w 12192000"/>
              <a:gd name="connsiteY16235" fmla="*/ 13465 h 6858079"/>
              <a:gd name="connsiteX16236" fmla="*/ 5850918 w 12192000"/>
              <a:gd name="connsiteY16236" fmla="*/ 16712 h 6858079"/>
              <a:gd name="connsiteX16237" fmla="*/ 5848385 w 12192000"/>
              <a:gd name="connsiteY16237" fmla="*/ 19237 h 6858079"/>
              <a:gd name="connsiteX16238" fmla="*/ 5848748 w 12192000"/>
              <a:gd name="connsiteY16238" fmla="*/ 20680 h 6858079"/>
              <a:gd name="connsiteX16239" fmla="*/ 5849472 w 12192000"/>
              <a:gd name="connsiteY16239" fmla="*/ 22124 h 6858079"/>
              <a:gd name="connsiteX16240" fmla="*/ 5854530 w 12192000"/>
              <a:gd name="connsiteY16240" fmla="*/ 18876 h 6858079"/>
              <a:gd name="connsiteX16241" fmla="*/ 5856700 w 12192000"/>
              <a:gd name="connsiteY16241" fmla="*/ 22845 h 6858079"/>
              <a:gd name="connsiteX16242" fmla="*/ 5851278 w 12192000"/>
              <a:gd name="connsiteY16242" fmla="*/ 26092 h 6858079"/>
              <a:gd name="connsiteX16243" fmla="*/ 5853084 w 12192000"/>
              <a:gd name="connsiteY16243" fmla="*/ 30061 h 6858079"/>
              <a:gd name="connsiteX16244" fmla="*/ 5859593 w 12192000"/>
              <a:gd name="connsiteY16244" fmla="*/ 25732 h 6858079"/>
              <a:gd name="connsiteX16245" fmla="*/ 5862484 w 12192000"/>
              <a:gd name="connsiteY16245" fmla="*/ 29340 h 6858079"/>
              <a:gd name="connsiteX16246" fmla="*/ 5855255 w 12192000"/>
              <a:gd name="connsiteY16246" fmla="*/ 34390 h 6858079"/>
              <a:gd name="connsiteX16247" fmla="*/ 5886343 w 12192000"/>
              <a:gd name="connsiteY16247" fmla="*/ 105824 h 6858079"/>
              <a:gd name="connsiteX16248" fmla="*/ 5970561 w 12192000"/>
              <a:gd name="connsiteY16248" fmla="*/ 106545 h 6858079"/>
              <a:gd name="connsiteX16249" fmla="*/ 5951041 w 12192000"/>
              <a:gd name="connsiteY16249" fmla="*/ 65056 h 6858079"/>
              <a:gd name="connsiteX16250" fmla="*/ 5918704 w 12192000"/>
              <a:gd name="connsiteY16250" fmla="*/ 0 h 6858079"/>
              <a:gd name="connsiteX16251" fmla="*/ 5931412 w 12192000"/>
              <a:gd name="connsiteY16251" fmla="*/ 0 h 6858079"/>
              <a:gd name="connsiteX16252" fmla="*/ 5957908 w 12192000"/>
              <a:gd name="connsiteY16252" fmla="*/ 53150 h 6858079"/>
              <a:gd name="connsiteX16253" fmla="*/ 5986104 w 12192000"/>
              <a:gd name="connsiteY16253" fmla="*/ 109431 h 6858079"/>
              <a:gd name="connsiteX16254" fmla="*/ 5979960 w 12192000"/>
              <a:gd name="connsiteY16254" fmla="*/ 117729 h 6858079"/>
              <a:gd name="connsiteX16255" fmla="*/ 5978151 w 12192000"/>
              <a:gd name="connsiteY16255" fmla="*/ 118451 h 6858079"/>
              <a:gd name="connsiteX16256" fmla="*/ 5925380 w 12192000"/>
              <a:gd name="connsiteY16256" fmla="*/ 118811 h 6858079"/>
              <a:gd name="connsiteX16257" fmla="*/ 5885259 w 12192000"/>
              <a:gd name="connsiteY16257" fmla="*/ 115203 h 6858079"/>
              <a:gd name="connsiteX16258" fmla="*/ 5877666 w 12192000"/>
              <a:gd name="connsiteY16258" fmla="*/ 113039 h 6858079"/>
              <a:gd name="connsiteX16259" fmla="*/ 5844771 w 12192000"/>
              <a:gd name="connsiteY16259" fmla="*/ 41966 h 6858079"/>
              <a:gd name="connsiteX16260" fmla="*/ 5838989 w 12192000"/>
              <a:gd name="connsiteY16260" fmla="*/ 47017 h 6858079"/>
              <a:gd name="connsiteX16261" fmla="*/ 5836457 w 12192000"/>
              <a:gd name="connsiteY16261" fmla="*/ 45213 h 6858079"/>
              <a:gd name="connsiteX16262" fmla="*/ 5842965 w 12192000"/>
              <a:gd name="connsiteY16262" fmla="*/ 38358 h 6858079"/>
              <a:gd name="connsiteX16263" fmla="*/ 5841520 w 12192000"/>
              <a:gd name="connsiteY16263" fmla="*/ 34390 h 6858079"/>
              <a:gd name="connsiteX16264" fmla="*/ 5833928 w 12192000"/>
              <a:gd name="connsiteY16264" fmla="*/ 41966 h 6858079"/>
              <a:gd name="connsiteX16265" fmla="*/ 5831761 w 12192000"/>
              <a:gd name="connsiteY16265" fmla="*/ 39441 h 6858079"/>
              <a:gd name="connsiteX16266" fmla="*/ 5840074 w 12192000"/>
              <a:gd name="connsiteY16266" fmla="*/ 30421 h 6858079"/>
              <a:gd name="connsiteX16267" fmla="*/ 5838266 w 12192000"/>
              <a:gd name="connsiteY16267" fmla="*/ 26813 h 6858079"/>
              <a:gd name="connsiteX16268" fmla="*/ 5827061 w 12192000"/>
              <a:gd name="connsiteY16268" fmla="*/ 35112 h 6858079"/>
              <a:gd name="connsiteX16269" fmla="*/ 5824891 w 12192000"/>
              <a:gd name="connsiteY16269" fmla="*/ 32946 h 6858079"/>
              <a:gd name="connsiteX16270" fmla="*/ 5836457 w 12192000"/>
              <a:gd name="connsiteY16270" fmla="*/ 22484 h 6858079"/>
              <a:gd name="connsiteX16271" fmla="*/ 5833928 w 12192000"/>
              <a:gd name="connsiteY16271" fmla="*/ 17073 h 6858079"/>
              <a:gd name="connsiteX16272" fmla="*/ 5686505 w 12192000"/>
              <a:gd name="connsiteY16272" fmla="*/ 0 h 6858079"/>
              <a:gd name="connsiteX16273" fmla="*/ 5697069 w 12192000"/>
              <a:gd name="connsiteY16273" fmla="*/ 0 h 6858079"/>
              <a:gd name="connsiteX16274" fmla="*/ 5697293 w 12192000"/>
              <a:gd name="connsiteY16274" fmla="*/ 12383 h 6858079"/>
              <a:gd name="connsiteX16275" fmla="*/ 5697654 w 12192000"/>
              <a:gd name="connsiteY16275" fmla="*/ 69024 h 6858079"/>
              <a:gd name="connsiteX16276" fmla="*/ 5697293 w 12192000"/>
              <a:gd name="connsiteY16276" fmla="*/ 105824 h 6858079"/>
              <a:gd name="connsiteX16277" fmla="*/ 5731993 w 12192000"/>
              <a:gd name="connsiteY16277" fmla="*/ 104741 h 6858079"/>
              <a:gd name="connsiteX16278" fmla="*/ 5774287 w 12192000"/>
              <a:gd name="connsiteY16278" fmla="*/ 104381 h 6858079"/>
              <a:gd name="connsiteX16279" fmla="*/ 5769950 w 12192000"/>
              <a:gd name="connsiteY16279" fmla="*/ 25370 h 6858079"/>
              <a:gd name="connsiteX16280" fmla="*/ 5770852 w 12192000"/>
              <a:gd name="connsiteY16280" fmla="*/ 0 h 6858079"/>
              <a:gd name="connsiteX16281" fmla="*/ 5778953 w 12192000"/>
              <a:gd name="connsiteY16281" fmla="*/ 0 h 6858079"/>
              <a:gd name="connsiteX16282" fmla="*/ 5781153 w 12192000"/>
              <a:gd name="connsiteY16282" fmla="*/ 25732 h 6858079"/>
              <a:gd name="connsiteX16283" fmla="*/ 5784770 w 12192000"/>
              <a:gd name="connsiteY16283" fmla="*/ 111235 h 6858079"/>
              <a:gd name="connsiteX16284" fmla="*/ 5776094 w 12192000"/>
              <a:gd name="connsiteY16284" fmla="*/ 114843 h 6858079"/>
              <a:gd name="connsiteX16285" fmla="*/ 5772479 w 12192000"/>
              <a:gd name="connsiteY16285" fmla="*/ 115565 h 6858079"/>
              <a:gd name="connsiteX16286" fmla="*/ 5726932 w 12192000"/>
              <a:gd name="connsiteY16286" fmla="*/ 114843 h 6858079"/>
              <a:gd name="connsiteX16287" fmla="*/ 5691871 w 12192000"/>
              <a:gd name="connsiteY16287" fmla="*/ 113400 h 6858079"/>
              <a:gd name="connsiteX16288" fmla="*/ 5689339 w 12192000"/>
              <a:gd name="connsiteY16288" fmla="*/ 111235 h 6858079"/>
              <a:gd name="connsiteX16289" fmla="*/ 5687896 w 12192000"/>
              <a:gd name="connsiteY16289" fmla="*/ 109070 h 6858079"/>
              <a:gd name="connsiteX16290" fmla="*/ 5687896 w 12192000"/>
              <a:gd name="connsiteY16290" fmla="*/ 68664 h 6858079"/>
              <a:gd name="connsiteX16291" fmla="*/ 5686809 w 12192000"/>
              <a:gd name="connsiteY16291" fmla="*/ 12383 h 6858079"/>
              <a:gd name="connsiteX16292" fmla="*/ 5601764 w 12192000"/>
              <a:gd name="connsiteY16292" fmla="*/ 0 h 6858079"/>
              <a:gd name="connsiteX16293" fmla="*/ 5605219 w 12192000"/>
              <a:gd name="connsiteY16293" fmla="*/ 0 h 6858079"/>
              <a:gd name="connsiteX16294" fmla="*/ 5594701 w 12192000"/>
              <a:gd name="connsiteY16294" fmla="*/ 5354 h 6858079"/>
              <a:gd name="connsiteX16295" fmla="*/ 5593982 w 12192000"/>
              <a:gd name="connsiteY16295" fmla="*/ 4633 h 6858079"/>
              <a:gd name="connsiteX16296" fmla="*/ 5537892 w 12192000"/>
              <a:gd name="connsiteY16296" fmla="*/ 0 h 6858079"/>
              <a:gd name="connsiteX16297" fmla="*/ 5549402 w 12192000"/>
              <a:gd name="connsiteY16297" fmla="*/ 0 h 6858079"/>
              <a:gd name="connsiteX16298" fmla="*/ 5549393 w 12192000"/>
              <a:gd name="connsiteY16298" fmla="*/ 1027 h 6858079"/>
              <a:gd name="connsiteX16299" fmla="*/ 5550832 w 12192000"/>
              <a:gd name="connsiteY16299" fmla="*/ 105241 h 6858079"/>
              <a:gd name="connsiteX16300" fmla="*/ 5590026 w 12192000"/>
              <a:gd name="connsiteY16300" fmla="*/ 103078 h 6858079"/>
              <a:gd name="connsiteX16301" fmla="*/ 5618794 w 12192000"/>
              <a:gd name="connsiteY16301" fmla="*/ 86490 h 6858079"/>
              <a:gd name="connsiteX16302" fmla="*/ 5618794 w 12192000"/>
              <a:gd name="connsiteY16302" fmla="*/ 80360 h 6858079"/>
              <a:gd name="connsiteX16303" fmla="*/ 5589668 w 12192000"/>
              <a:gd name="connsiteY16303" fmla="*/ 94423 h 6858079"/>
              <a:gd name="connsiteX16304" fmla="*/ 5588228 w 12192000"/>
              <a:gd name="connsiteY16304" fmla="*/ 92259 h 6858079"/>
              <a:gd name="connsiteX16305" fmla="*/ 5618794 w 12192000"/>
              <a:gd name="connsiteY16305" fmla="*/ 76393 h 6858079"/>
              <a:gd name="connsiteX16306" fmla="*/ 5618436 w 12192000"/>
              <a:gd name="connsiteY16306" fmla="*/ 65935 h 6858079"/>
              <a:gd name="connsiteX16307" fmla="*/ 5604411 w 12192000"/>
              <a:gd name="connsiteY16307" fmla="*/ 72786 h 6858079"/>
              <a:gd name="connsiteX16308" fmla="*/ 5590746 w 12192000"/>
              <a:gd name="connsiteY16308" fmla="*/ 79999 h 6858079"/>
              <a:gd name="connsiteX16309" fmla="*/ 5590026 w 12192000"/>
              <a:gd name="connsiteY16309" fmla="*/ 78196 h 6858079"/>
              <a:gd name="connsiteX16310" fmla="*/ 5617713 w 12192000"/>
              <a:gd name="connsiteY16310" fmla="*/ 63411 h 6858079"/>
              <a:gd name="connsiteX16311" fmla="*/ 5618436 w 12192000"/>
              <a:gd name="connsiteY16311" fmla="*/ 63772 h 6858079"/>
              <a:gd name="connsiteX16312" fmla="*/ 5618075 w 12192000"/>
              <a:gd name="connsiteY16312" fmla="*/ 51872 h 6858079"/>
              <a:gd name="connsiteX16313" fmla="*/ 5588228 w 12192000"/>
              <a:gd name="connsiteY16313" fmla="*/ 67738 h 6858079"/>
              <a:gd name="connsiteX16314" fmla="*/ 5587507 w 12192000"/>
              <a:gd name="connsiteY16314" fmla="*/ 66656 h 6858079"/>
              <a:gd name="connsiteX16315" fmla="*/ 5618075 w 12192000"/>
              <a:gd name="connsiteY16315" fmla="*/ 48266 h 6858079"/>
              <a:gd name="connsiteX16316" fmla="*/ 5618075 w 12192000"/>
              <a:gd name="connsiteY16316" fmla="*/ 39251 h 6858079"/>
              <a:gd name="connsiteX16317" fmla="*/ 5587868 w 12192000"/>
              <a:gd name="connsiteY16317" fmla="*/ 58363 h 6858079"/>
              <a:gd name="connsiteX16318" fmla="*/ 5586070 w 12192000"/>
              <a:gd name="connsiteY16318" fmla="*/ 55839 h 6858079"/>
              <a:gd name="connsiteX16319" fmla="*/ 5618075 w 12192000"/>
              <a:gd name="connsiteY16319" fmla="*/ 35284 h 6858079"/>
              <a:gd name="connsiteX16320" fmla="*/ 5618075 w 12192000"/>
              <a:gd name="connsiteY16320" fmla="*/ 26269 h 6858079"/>
              <a:gd name="connsiteX16321" fmla="*/ 5588950 w 12192000"/>
              <a:gd name="connsiteY16321" fmla="*/ 44659 h 6858079"/>
              <a:gd name="connsiteX16322" fmla="*/ 5586790 w 12192000"/>
              <a:gd name="connsiteY16322" fmla="*/ 42135 h 6858079"/>
              <a:gd name="connsiteX16323" fmla="*/ 5618075 w 12192000"/>
              <a:gd name="connsiteY16323" fmla="*/ 21221 h 6858079"/>
              <a:gd name="connsiteX16324" fmla="*/ 5618075 w 12192000"/>
              <a:gd name="connsiteY16324" fmla="*/ 14369 h 6858079"/>
              <a:gd name="connsiteX16325" fmla="*/ 5605130 w 12192000"/>
              <a:gd name="connsiteY16325" fmla="*/ 21582 h 6858079"/>
              <a:gd name="connsiteX16326" fmla="*/ 5591465 w 12192000"/>
              <a:gd name="connsiteY16326" fmla="*/ 30597 h 6858079"/>
              <a:gd name="connsiteX16327" fmla="*/ 5590026 w 12192000"/>
              <a:gd name="connsiteY16327" fmla="*/ 28433 h 6858079"/>
              <a:gd name="connsiteX16328" fmla="*/ 5618075 w 12192000"/>
              <a:gd name="connsiteY16328" fmla="*/ 10763 h 6858079"/>
              <a:gd name="connsiteX16329" fmla="*/ 5618075 w 12192000"/>
              <a:gd name="connsiteY16329" fmla="*/ 3912 h 6858079"/>
              <a:gd name="connsiteX16330" fmla="*/ 5595421 w 12192000"/>
              <a:gd name="connsiteY16330" fmla="*/ 16172 h 6858079"/>
              <a:gd name="connsiteX16331" fmla="*/ 5594701 w 12192000"/>
              <a:gd name="connsiteY16331" fmla="*/ 14730 h 6858079"/>
              <a:gd name="connsiteX16332" fmla="*/ 5616996 w 12192000"/>
              <a:gd name="connsiteY16332" fmla="*/ 1388 h 6858079"/>
              <a:gd name="connsiteX16333" fmla="*/ 5618075 w 12192000"/>
              <a:gd name="connsiteY16333" fmla="*/ 1388 h 6858079"/>
              <a:gd name="connsiteX16334" fmla="*/ 5618075 w 12192000"/>
              <a:gd name="connsiteY16334" fmla="*/ 0 h 6858079"/>
              <a:gd name="connsiteX16335" fmla="*/ 5629424 w 12192000"/>
              <a:gd name="connsiteY16335" fmla="*/ 0 h 6858079"/>
              <a:gd name="connsiteX16336" fmla="*/ 5629583 w 12192000"/>
              <a:gd name="connsiteY16336" fmla="*/ 104520 h 6858079"/>
              <a:gd name="connsiteX16337" fmla="*/ 5625988 w 12192000"/>
              <a:gd name="connsiteY16337" fmla="*/ 114256 h 6858079"/>
              <a:gd name="connsiteX16338" fmla="*/ 5549032 w 12192000"/>
              <a:gd name="connsiteY16338" fmla="*/ 113174 h 6858079"/>
              <a:gd name="connsiteX16339" fmla="*/ 5542920 w 12192000"/>
              <a:gd name="connsiteY16339" fmla="*/ 112453 h 6858079"/>
              <a:gd name="connsiteX16340" fmla="*/ 5538966 w 12192000"/>
              <a:gd name="connsiteY16340" fmla="*/ 112092 h 6858079"/>
              <a:gd name="connsiteX16341" fmla="*/ 5538246 w 12192000"/>
              <a:gd name="connsiteY16341" fmla="*/ 106683 h 6858079"/>
              <a:gd name="connsiteX16342" fmla="*/ 5540401 w 12192000"/>
              <a:gd name="connsiteY16342" fmla="*/ 106323 h 6858079"/>
              <a:gd name="connsiteX16343" fmla="*/ 5537883 w 12192000"/>
              <a:gd name="connsiteY16343" fmla="*/ 1027 h 6858079"/>
              <a:gd name="connsiteX16344" fmla="*/ 5366644 w 12192000"/>
              <a:gd name="connsiteY16344" fmla="*/ 0 h 6858079"/>
              <a:gd name="connsiteX16345" fmla="*/ 5369001 w 12192000"/>
              <a:gd name="connsiteY16345" fmla="*/ 0 h 6858079"/>
              <a:gd name="connsiteX16346" fmla="*/ 5369720 w 12192000"/>
              <a:gd name="connsiteY16346" fmla="*/ 31709 h 6858079"/>
              <a:gd name="connsiteX16347" fmla="*/ 5365683 w 12192000"/>
              <a:gd name="connsiteY16347" fmla="*/ 31709 h 6858079"/>
              <a:gd name="connsiteX16348" fmla="*/ 5362228 w 12192000"/>
              <a:gd name="connsiteY16348" fmla="*/ 0 h 6858079"/>
              <a:gd name="connsiteX16349" fmla="*/ 5364759 w 12192000"/>
              <a:gd name="connsiteY16349" fmla="*/ 0 h 6858079"/>
              <a:gd name="connsiteX16350" fmla="*/ 5364948 w 12192000"/>
              <a:gd name="connsiteY16350" fmla="*/ 33662 h 6858079"/>
              <a:gd name="connsiteX16351" fmla="*/ 5361279 w 12192000"/>
              <a:gd name="connsiteY16351" fmla="*/ 33662 h 6858079"/>
              <a:gd name="connsiteX16352" fmla="*/ 5266309 w 12192000"/>
              <a:gd name="connsiteY16352" fmla="*/ 0 h 6858079"/>
              <a:gd name="connsiteX16353" fmla="*/ 5277648 w 12192000"/>
              <a:gd name="connsiteY16353" fmla="*/ 0 h 6858079"/>
              <a:gd name="connsiteX16354" fmla="*/ 5277232 w 12192000"/>
              <a:gd name="connsiteY16354" fmla="*/ 36261 h 6858079"/>
              <a:gd name="connsiteX16355" fmla="*/ 5281556 w 12192000"/>
              <a:gd name="connsiteY16355" fmla="*/ 35539 h 6858079"/>
              <a:gd name="connsiteX16356" fmla="*/ 5282998 w 12192000"/>
              <a:gd name="connsiteY16356" fmla="*/ 38786 h 6858079"/>
              <a:gd name="connsiteX16357" fmla="*/ 5277232 w 12192000"/>
              <a:gd name="connsiteY16357" fmla="*/ 42033 h 6858079"/>
              <a:gd name="connsiteX16358" fmla="*/ 5277232 w 12192000"/>
              <a:gd name="connsiteY16358" fmla="*/ 46362 h 6858079"/>
              <a:gd name="connsiteX16359" fmla="*/ 5281917 w 12192000"/>
              <a:gd name="connsiteY16359" fmla="*/ 43115 h 6858079"/>
              <a:gd name="connsiteX16360" fmla="*/ 5284439 w 12192000"/>
              <a:gd name="connsiteY16360" fmla="*/ 47806 h 6858079"/>
              <a:gd name="connsiteX16361" fmla="*/ 5277232 w 12192000"/>
              <a:gd name="connsiteY16361" fmla="*/ 52135 h 6858079"/>
              <a:gd name="connsiteX16362" fmla="*/ 5276872 w 12192000"/>
              <a:gd name="connsiteY16362" fmla="*/ 104086 h 6858079"/>
              <a:gd name="connsiteX16363" fmla="*/ 5276147 w 12192000"/>
              <a:gd name="connsiteY16363" fmla="*/ 106612 h 6858079"/>
              <a:gd name="connsiteX16364" fmla="*/ 5485555 w 12192000"/>
              <a:gd name="connsiteY16364" fmla="*/ 100478 h 6858079"/>
              <a:gd name="connsiteX16365" fmla="*/ 5484475 w 12192000"/>
              <a:gd name="connsiteY16365" fmla="*/ 75585 h 6858079"/>
              <a:gd name="connsiteX16366" fmla="*/ 5484112 w 12192000"/>
              <a:gd name="connsiteY16366" fmla="*/ 49970 h 6858079"/>
              <a:gd name="connsiteX16367" fmla="*/ 5407703 w 12192000"/>
              <a:gd name="connsiteY16367" fmla="*/ 49249 h 6858079"/>
              <a:gd name="connsiteX16368" fmla="*/ 5357245 w 12192000"/>
              <a:gd name="connsiteY16368" fmla="*/ 46723 h 6858079"/>
              <a:gd name="connsiteX16369" fmla="*/ 5351118 w 12192000"/>
              <a:gd name="connsiteY16369" fmla="*/ 45641 h 6858079"/>
              <a:gd name="connsiteX16370" fmla="*/ 5349675 w 12192000"/>
              <a:gd name="connsiteY16370" fmla="*/ 45641 h 6858079"/>
              <a:gd name="connsiteX16371" fmla="*/ 5350036 w 12192000"/>
              <a:gd name="connsiteY16371" fmla="*/ 40229 h 6858079"/>
              <a:gd name="connsiteX16372" fmla="*/ 5349255 w 12192000"/>
              <a:gd name="connsiteY16372" fmla="*/ 0 h 6858079"/>
              <a:gd name="connsiteX16373" fmla="*/ 5358855 w 12192000"/>
              <a:gd name="connsiteY16373" fmla="*/ 0 h 6858079"/>
              <a:gd name="connsiteX16374" fmla="*/ 5359047 w 12192000"/>
              <a:gd name="connsiteY16374" fmla="*/ 39869 h 6858079"/>
              <a:gd name="connsiteX16375" fmla="*/ 5490961 w 12192000"/>
              <a:gd name="connsiteY16375" fmla="*/ 38065 h 6858079"/>
              <a:gd name="connsiteX16376" fmla="*/ 5495286 w 12192000"/>
              <a:gd name="connsiteY16376" fmla="*/ 47445 h 6858079"/>
              <a:gd name="connsiteX16377" fmla="*/ 5494205 w 12192000"/>
              <a:gd name="connsiteY16377" fmla="*/ 100840 h 6858079"/>
              <a:gd name="connsiteX16378" fmla="*/ 5491320 w 12192000"/>
              <a:gd name="connsiteY16378" fmla="*/ 112385 h 6858079"/>
              <a:gd name="connsiteX16379" fmla="*/ 5269304 w 12192000"/>
              <a:gd name="connsiteY16379" fmla="*/ 113467 h 6858079"/>
              <a:gd name="connsiteX16380" fmla="*/ 5266777 w 12192000"/>
              <a:gd name="connsiteY16380" fmla="*/ 108416 h 6858079"/>
              <a:gd name="connsiteX16381" fmla="*/ 5265338 w 12192000"/>
              <a:gd name="connsiteY16381" fmla="*/ 104808 h 6858079"/>
              <a:gd name="connsiteX16382" fmla="*/ 5266058 w 12192000"/>
              <a:gd name="connsiteY16382" fmla="*/ 59711 h 6858079"/>
              <a:gd name="connsiteX16383" fmla="*/ 5258850 w 12192000"/>
              <a:gd name="connsiteY16383" fmla="*/ 64402 h 6858079"/>
              <a:gd name="connsiteX16384" fmla="*/ 5257406 w 12192000"/>
              <a:gd name="connsiteY16384" fmla="*/ 62236 h 6858079"/>
              <a:gd name="connsiteX16385" fmla="*/ 5266058 w 12192000"/>
              <a:gd name="connsiteY16385" fmla="*/ 54660 h 6858079"/>
              <a:gd name="connsiteX16386" fmla="*/ 5266058 w 12192000"/>
              <a:gd name="connsiteY16386" fmla="*/ 49249 h 6858079"/>
              <a:gd name="connsiteX16387" fmla="*/ 5261011 w 12192000"/>
              <a:gd name="connsiteY16387" fmla="*/ 53217 h 6858079"/>
              <a:gd name="connsiteX16388" fmla="*/ 5258487 w 12192000"/>
              <a:gd name="connsiteY16388" fmla="*/ 50691 h 6858079"/>
              <a:gd name="connsiteX16389" fmla="*/ 5266058 w 12192000"/>
              <a:gd name="connsiteY16389" fmla="*/ 44198 h 6858079"/>
              <a:gd name="connsiteX16390" fmla="*/ 5174800 w 12192000"/>
              <a:gd name="connsiteY16390" fmla="*/ 0 h 6858079"/>
              <a:gd name="connsiteX16391" fmla="*/ 5176424 w 12192000"/>
              <a:gd name="connsiteY16391" fmla="*/ 0 h 6858079"/>
              <a:gd name="connsiteX16392" fmla="*/ 5176500 w 12192000"/>
              <a:gd name="connsiteY16392" fmla="*/ 2593 h 6858079"/>
              <a:gd name="connsiteX16393" fmla="*/ 5174733 w 12192000"/>
              <a:gd name="connsiteY16393" fmla="*/ 2244 h 6858079"/>
              <a:gd name="connsiteX16394" fmla="*/ 5172233 w 12192000"/>
              <a:gd name="connsiteY16394" fmla="*/ 0 h 6858079"/>
              <a:gd name="connsiteX16395" fmla="*/ 5174025 w 12192000"/>
              <a:gd name="connsiteY16395" fmla="*/ 0 h 6858079"/>
              <a:gd name="connsiteX16396" fmla="*/ 5174025 w 12192000"/>
              <a:gd name="connsiteY16396" fmla="*/ 3745 h 6858079"/>
              <a:gd name="connsiteX16397" fmla="*/ 5171905 w 12192000"/>
              <a:gd name="connsiteY16397" fmla="*/ 3745 h 6858079"/>
              <a:gd name="connsiteX16398" fmla="*/ 5167280 w 12192000"/>
              <a:gd name="connsiteY16398" fmla="*/ 0 h 6858079"/>
              <a:gd name="connsiteX16399" fmla="*/ 5168966 w 12192000"/>
              <a:gd name="connsiteY16399" fmla="*/ 0 h 6858079"/>
              <a:gd name="connsiteX16400" fmla="*/ 5169166 w 12192000"/>
              <a:gd name="connsiteY16400" fmla="*/ 2303 h 6858079"/>
              <a:gd name="connsiteX16401" fmla="*/ 5167179 w 12192000"/>
              <a:gd name="connsiteY16401" fmla="*/ 2303 h 6858079"/>
              <a:gd name="connsiteX16402" fmla="*/ 5165193 w 12192000"/>
              <a:gd name="connsiteY16402" fmla="*/ 0 h 6858079"/>
              <a:gd name="connsiteX16403" fmla="*/ 5166422 w 12192000"/>
              <a:gd name="connsiteY16403" fmla="*/ 0 h 6858079"/>
              <a:gd name="connsiteX16404" fmla="*/ 5166517 w 12192000"/>
              <a:gd name="connsiteY16404" fmla="*/ 1075 h 6858079"/>
              <a:gd name="connsiteX16405" fmla="*/ 5165193 w 12192000"/>
              <a:gd name="connsiteY16405" fmla="*/ 1075 h 6858079"/>
              <a:gd name="connsiteX16406" fmla="*/ 5023978 w 12192000"/>
              <a:gd name="connsiteY16406" fmla="*/ 0 h 6858079"/>
              <a:gd name="connsiteX16407" fmla="*/ 5026450 w 12192000"/>
              <a:gd name="connsiteY16407" fmla="*/ 0 h 6858079"/>
              <a:gd name="connsiteX16408" fmla="*/ 5026272 w 12192000"/>
              <a:gd name="connsiteY16408" fmla="*/ 8024 h 6858079"/>
              <a:gd name="connsiteX16409" fmla="*/ 5026272 w 12192000"/>
              <a:gd name="connsiteY16409" fmla="*/ 8744 h 6858079"/>
              <a:gd name="connsiteX16410" fmla="*/ 5103179 w 12192000"/>
              <a:gd name="connsiteY16410" fmla="*/ 4422 h 6858079"/>
              <a:gd name="connsiteX16411" fmla="*/ 5137842 w 12192000"/>
              <a:gd name="connsiteY16411" fmla="*/ 4422 h 6858079"/>
              <a:gd name="connsiteX16412" fmla="*/ 5140730 w 12192000"/>
              <a:gd name="connsiteY16412" fmla="*/ 1540 h 6858079"/>
              <a:gd name="connsiteX16413" fmla="*/ 5143256 w 12192000"/>
              <a:gd name="connsiteY16413" fmla="*/ 3701 h 6858079"/>
              <a:gd name="connsiteX16414" fmla="*/ 5142174 w 12192000"/>
              <a:gd name="connsiteY16414" fmla="*/ 4422 h 6858079"/>
              <a:gd name="connsiteX16415" fmla="*/ 5144702 w 12192000"/>
              <a:gd name="connsiteY16415" fmla="*/ 4422 h 6858079"/>
              <a:gd name="connsiteX16416" fmla="*/ 5148312 w 12192000"/>
              <a:gd name="connsiteY16416" fmla="*/ 819 h 6858079"/>
              <a:gd name="connsiteX16417" fmla="*/ 5150480 w 12192000"/>
              <a:gd name="connsiteY16417" fmla="*/ 3341 h 6858079"/>
              <a:gd name="connsiteX16418" fmla="*/ 5149397 w 12192000"/>
              <a:gd name="connsiteY16418" fmla="*/ 4422 h 6858079"/>
              <a:gd name="connsiteX16419" fmla="*/ 5180808 w 12192000"/>
              <a:gd name="connsiteY16419" fmla="*/ 4782 h 6858079"/>
              <a:gd name="connsiteX16420" fmla="*/ 5180808 w 12192000"/>
              <a:gd name="connsiteY16420" fmla="*/ 0 h 6858079"/>
              <a:gd name="connsiteX16421" fmla="*/ 5183642 w 12192000"/>
              <a:gd name="connsiteY16421" fmla="*/ 0 h 6858079"/>
              <a:gd name="connsiteX16422" fmla="*/ 5184058 w 12192000"/>
              <a:gd name="connsiteY16422" fmla="*/ 4422 h 6858079"/>
              <a:gd name="connsiteX16423" fmla="*/ 5183698 w 12192000"/>
              <a:gd name="connsiteY16423" fmla="*/ 6943 h 6858079"/>
              <a:gd name="connsiteX16424" fmla="*/ 5181170 w 12192000"/>
              <a:gd name="connsiteY16424" fmla="*/ 9465 h 6858079"/>
              <a:gd name="connsiteX16425" fmla="*/ 5158785 w 12192000"/>
              <a:gd name="connsiteY16425" fmla="*/ 9105 h 6858079"/>
              <a:gd name="connsiteX16426" fmla="*/ 5159144 w 12192000"/>
              <a:gd name="connsiteY16426" fmla="*/ 104563 h 6858079"/>
              <a:gd name="connsiteX16427" fmla="*/ 5159144 w 12192000"/>
              <a:gd name="connsiteY16427" fmla="*/ 193178 h 6858079"/>
              <a:gd name="connsiteX16428" fmla="*/ 5179725 w 12192000"/>
              <a:gd name="connsiteY16428" fmla="*/ 192817 h 6858079"/>
              <a:gd name="connsiteX16429" fmla="*/ 5181531 w 12192000"/>
              <a:gd name="connsiteY16429" fmla="*/ 194259 h 6858079"/>
              <a:gd name="connsiteX16430" fmla="*/ 5182616 w 12192000"/>
              <a:gd name="connsiteY16430" fmla="*/ 196780 h 6858079"/>
              <a:gd name="connsiteX16431" fmla="*/ 5183698 w 12192000"/>
              <a:gd name="connsiteY16431" fmla="*/ 212629 h 6858079"/>
              <a:gd name="connsiteX16432" fmla="*/ 5183698 w 12192000"/>
              <a:gd name="connsiteY16432" fmla="*/ 214430 h 6858079"/>
              <a:gd name="connsiteX16433" fmla="*/ 5182616 w 12192000"/>
              <a:gd name="connsiteY16433" fmla="*/ 218754 h 6858079"/>
              <a:gd name="connsiteX16434" fmla="*/ 5137479 w 12192000"/>
              <a:gd name="connsiteY16434" fmla="*/ 219474 h 6858079"/>
              <a:gd name="connsiteX16435" fmla="*/ 5126288 w 12192000"/>
              <a:gd name="connsiteY16435" fmla="*/ 219474 h 6858079"/>
              <a:gd name="connsiteX16436" fmla="*/ 5106066 w 12192000"/>
              <a:gd name="connsiteY16436" fmla="*/ 357798 h 6858079"/>
              <a:gd name="connsiteX16437" fmla="*/ 5099209 w 12192000"/>
              <a:gd name="connsiteY16437" fmla="*/ 357798 h 6858079"/>
              <a:gd name="connsiteX16438" fmla="*/ 5084043 w 12192000"/>
              <a:gd name="connsiteY16438" fmla="*/ 219834 h 6858079"/>
              <a:gd name="connsiteX16439" fmla="*/ 5068516 w 12192000"/>
              <a:gd name="connsiteY16439" fmla="*/ 219474 h 6858079"/>
              <a:gd name="connsiteX16440" fmla="*/ 5025912 w 12192000"/>
              <a:gd name="connsiteY16440" fmla="*/ 219113 h 6858079"/>
              <a:gd name="connsiteX16441" fmla="*/ 5024827 w 12192000"/>
              <a:gd name="connsiteY16441" fmla="*/ 216231 h 6858079"/>
              <a:gd name="connsiteX16442" fmla="*/ 5024466 w 12192000"/>
              <a:gd name="connsiteY16442" fmla="*/ 215151 h 6858079"/>
              <a:gd name="connsiteX16443" fmla="*/ 5024466 w 12192000"/>
              <a:gd name="connsiteY16443" fmla="*/ 194259 h 6858079"/>
              <a:gd name="connsiteX16444" fmla="*/ 5025187 w 12192000"/>
              <a:gd name="connsiteY16444" fmla="*/ 193178 h 6858079"/>
              <a:gd name="connsiteX16445" fmla="*/ 5026272 w 12192000"/>
              <a:gd name="connsiteY16445" fmla="*/ 192458 h 6858079"/>
              <a:gd name="connsiteX16446" fmla="*/ 5045408 w 12192000"/>
              <a:gd name="connsiteY16446" fmla="*/ 192097 h 6858079"/>
              <a:gd name="connsiteX16447" fmla="*/ 5047935 w 12192000"/>
              <a:gd name="connsiteY16447" fmla="*/ 98079 h 6858079"/>
              <a:gd name="connsiteX16448" fmla="*/ 5048657 w 12192000"/>
              <a:gd name="connsiteY16448" fmla="*/ 10185 h 6858079"/>
              <a:gd name="connsiteX16449" fmla="*/ 5024466 w 12192000"/>
              <a:gd name="connsiteY16449" fmla="*/ 10546 h 6858079"/>
              <a:gd name="connsiteX16450" fmla="*/ 5024107 w 12192000"/>
              <a:gd name="connsiteY16450" fmla="*/ 8744 h 6858079"/>
              <a:gd name="connsiteX16451" fmla="*/ 4959633 w 12192000"/>
              <a:gd name="connsiteY16451" fmla="*/ 0 h 6858079"/>
              <a:gd name="connsiteX16452" fmla="*/ 4961525 w 12192000"/>
              <a:gd name="connsiteY16452" fmla="*/ 0 h 6858079"/>
              <a:gd name="connsiteX16453" fmla="*/ 4960881 w 12192000"/>
              <a:gd name="connsiteY16453" fmla="*/ 640 h 6858079"/>
              <a:gd name="connsiteX16454" fmla="*/ 4859793 w 12192000"/>
              <a:gd name="connsiteY16454" fmla="*/ 0 h 6858079"/>
              <a:gd name="connsiteX16455" fmla="*/ 4877221 w 12192000"/>
              <a:gd name="connsiteY16455" fmla="*/ 0 h 6858079"/>
              <a:gd name="connsiteX16456" fmla="*/ 4887939 w 12192000"/>
              <a:gd name="connsiteY16456" fmla="*/ 11440 h 6858079"/>
              <a:gd name="connsiteX16457" fmla="*/ 4889444 w 12192000"/>
              <a:gd name="connsiteY16457" fmla="*/ 10433 h 6858079"/>
              <a:gd name="connsiteX16458" fmla="*/ 4902169 w 12192000"/>
              <a:gd name="connsiteY16458" fmla="*/ 0 h 6858079"/>
              <a:gd name="connsiteX16459" fmla="*/ 4920371 w 12192000"/>
              <a:gd name="connsiteY16459" fmla="*/ 0 h 6858079"/>
              <a:gd name="connsiteX16460" fmla="*/ 4896478 w 12192000"/>
              <a:gd name="connsiteY16460" fmla="*/ 22018 h 6858079"/>
              <a:gd name="connsiteX16461" fmla="*/ 4888440 w 12192000"/>
              <a:gd name="connsiteY16461" fmla="*/ 21011 h 6858079"/>
              <a:gd name="connsiteX16462" fmla="*/ 4689297 w 12192000"/>
              <a:gd name="connsiteY16462" fmla="*/ 0 h 6858079"/>
              <a:gd name="connsiteX16463" fmla="*/ 4696991 w 12192000"/>
              <a:gd name="connsiteY16463" fmla="*/ 0 h 6858079"/>
              <a:gd name="connsiteX16464" fmla="*/ 4696697 w 12192000"/>
              <a:gd name="connsiteY16464" fmla="*/ 2020 h 6858079"/>
              <a:gd name="connsiteX16465" fmla="*/ 4676671 w 12192000"/>
              <a:gd name="connsiteY16465" fmla="*/ 13535 h 6858079"/>
              <a:gd name="connsiteX16466" fmla="*/ 4655144 w 12192000"/>
              <a:gd name="connsiteY16466" fmla="*/ 25050 h 6858079"/>
              <a:gd name="connsiteX16467" fmla="*/ 4654140 w 12192000"/>
              <a:gd name="connsiteY16467" fmla="*/ 23048 h 6858079"/>
              <a:gd name="connsiteX16468" fmla="*/ 4674671 w 12192000"/>
              <a:gd name="connsiteY16468" fmla="*/ 10031 h 6858079"/>
              <a:gd name="connsiteX16469" fmla="*/ 4660709 w 12192000"/>
              <a:gd name="connsiteY16469" fmla="*/ 0 h 6858079"/>
              <a:gd name="connsiteX16470" fmla="*/ 4669250 w 12192000"/>
              <a:gd name="connsiteY16470" fmla="*/ 0 h 6858079"/>
              <a:gd name="connsiteX16471" fmla="*/ 4664471 w 12192000"/>
              <a:gd name="connsiteY16471" fmla="*/ 3716 h 6858079"/>
              <a:gd name="connsiteX16472" fmla="*/ 4642794 w 12192000"/>
              <a:gd name="connsiteY16472" fmla="*/ 16132 h 6858079"/>
              <a:gd name="connsiteX16473" fmla="*/ 4641316 w 12192000"/>
              <a:gd name="connsiteY16473" fmla="*/ 14062 h 6858079"/>
              <a:gd name="connsiteX16474" fmla="*/ 4657883 w 12192000"/>
              <a:gd name="connsiteY16474" fmla="*/ 2293 h 6858079"/>
              <a:gd name="connsiteX16475" fmla="*/ 4628507 w 12192000"/>
              <a:gd name="connsiteY16475" fmla="*/ 0 h 6858079"/>
              <a:gd name="connsiteX16476" fmla="*/ 4635079 w 12192000"/>
              <a:gd name="connsiteY16476" fmla="*/ 0 h 6858079"/>
              <a:gd name="connsiteX16477" fmla="*/ 4631653 w 12192000"/>
              <a:gd name="connsiteY16477" fmla="*/ 2372 h 6858079"/>
              <a:gd name="connsiteX16478" fmla="*/ 4628389 w 12192000"/>
              <a:gd name="connsiteY16478" fmla="*/ 1745 h 6858079"/>
              <a:gd name="connsiteX16479" fmla="*/ 4393804 w 12192000"/>
              <a:gd name="connsiteY16479" fmla="*/ 0 h 6858079"/>
              <a:gd name="connsiteX16480" fmla="*/ 4425063 w 12192000"/>
              <a:gd name="connsiteY16480" fmla="*/ 0 h 6858079"/>
              <a:gd name="connsiteX16481" fmla="*/ 4377821 w 12192000"/>
              <a:gd name="connsiteY16481" fmla="*/ 33828 h 6858079"/>
              <a:gd name="connsiteX16482" fmla="*/ 4328076 w 12192000"/>
              <a:gd name="connsiteY16482" fmla="*/ 85965 h 6858079"/>
              <a:gd name="connsiteX16483" fmla="*/ 4363250 w 12192000"/>
              <a:gd name="connsiteY16483" fmla="*/ 114038 h 6858079"/>
              <a:gd name="connsiteX16484" fmla="*/ 4384352 w 12192000"/>
              <a:gd name="connsiteY16484" fmla="*/ 134591 h 6858079"/>
              <a:gd name="connsiteX16485" fmla="*/ 4474800 w 12192000"/>
              <a:gd name="connsiteY16485" fmla="*/ 73432 h 6858079"/>
              <a:gd name="connsiteX16486" fmla="*/ 4535596 w 12192000"/>
              <a:gd name="connsiteY16486" fmla="*/ 57390 h 6858079"/>
              <a:gd name="connsiteX16487" fmla="*/ 4589359 w 12192000"/>
              <a:gd name="connsiteY16487" fmla="*/ 51875 h 6858079"/>
              <a:gd name="connsiteX16488" fmla="*/ 4692868 w 12192000"/>
              <a:gd name="connsiteY16488" fmla="*/ 87468 h 6858079"/>
              <a:gd name="connsiteX16489" fmla="*/ 4738090 w 12192000"/>
              <a:gd name="connsiteY16489" fmla="*/ 124565 h 6858079"/>
              <a:gd name="connsiteX16490" fmla="*/ 4753163 w 12192000"/>
              <a:gd name="connsiteY16490" fmla="*/ 141109 h 6858079"/>
              <a:gd name="connsiteX16491" fmla="*/ 4753667 w 12192000"/>
              <a:gd name="connsiteY16491" fmla="*/ 140106 h 6858079"/>
              <a:gd name="connsiteX16492" fmla="*/ 4794366 w 12192000"/>
              <a:gd name="connsiteY16492" fmla="*/ 108022 h 6858079"/>
              <a:gd name="connsiteX16493" fmla="*/ 4826020 w 12192000"/>
              <a:gd name="connsiteY16493" fmla="*/ 79447 h 6858079"/>
              <a:gd name="connsiteX16494" fmla="*/ 4812956 w 12192000"/>
              <a:gd name="connsiteY16494" fmla="*/ 68919 h 6858079"/>
              <a:gd name="connsiteX16495" fmla="*/ 4790343 w 12192000"/>
              <a:gd name="connsiteY16495" fmla="*/ 50371 h 6858079"/>
              <a:gd name="connsiteX16496" fmla="*/ 4731559 w 12192000"/>
              <a:gd name="connsiteY16496" fmla="*/ 2245 h 6858079"/>
              <a:gd name="connsiteX16497" fmla="*/ 4726777 w 12192000"/>
              <a:gd name="connsiteY16497" fmla="*/ 0 h 6858079"/>
              <a:gd name="connsiteX16498" fmla="*/ 4750605 w 12192000"/>
              <a:gd name="connsiteY16498" fmla="*/ 0 h 6858079"/>
              <a:gd name="connsiteX16499" fmla="*/ 4789343 w 12192000"/>
              <a:gd name="connsiteY16499" fmla="*/ 30318 h 6858079"/>
              <a:gd name="connsiteX16500" fmla="*/ 4816975 w 12192000"/>
              <a:gd name="connsiteY16500" fmla="*/ 56889 h 6858079"/>
              <a:gd name="connsiteX16501" fmla="*/ 4830040 w 12192000"/>
              <a:gd name="connsiteY16501" fmla="*/ 68418 h 6858079"/>
              <a:gd name="connsiteX16502" fmla="*/ 4838080 w 12192000"/>
              <a:gd name="connsiteY16502" fmla="*/ 79447 h 6858079"/>
              <a:gd name="connsiteX16503" fmla="*/ 4835569 w 12192000"/>
              <a:gd name="connsiteY16503" fmla="*/ 85464 h 6858079"/>
              <a:gd name="connsiteX16504" fmla="*/ 4834059 w 12192000"/>
              <a:gd name="connsiteY16504" fmla="*/ 84461 h 6858079"/>
              <a:gd name="connsiteX16505" fmla="*/ 4760200 w 12192000"/>
              <a:gd name="connsiteY16505" fmla="*/ 152638 h 6858079"/>
              <a:gd name="connsiteX16506" fmla="*/ 4752661 w 12192000"/>
              <a:gd name="connsiteY16506" fmla="*/ 151637 h 6858079"/>
              <a:gd name="connsiteX16507" fmla="*/ 4747636 w 12192000"/>
              <a:gd name="connsiteY16507" fmla="*/ 149130 h 6858079"/>
              <a:gd name="connsiteX16508" fmla="*/ 4729046 w 12192000"/>
              <a:gd name="connsiteY16508" fmla="*/ 133588 h 6858079"/>
              <a:gd name="connsiteX16509" fmla="*/ 4715980 w 12192000"/>
              <a:gd name="connsiteY16509" fmla="*/ 122561 h 6858079"/>
              <a:gd name="connsiteX16510" fmla="*/ 4672767 w 12192000"/>
              <a:gd name="connsiteY16510" fmla="*/ 90977 h 6858079"/>
              <a:gd name="connsiteX16511" fmla="*/ 4574286 w 12192000"/>
              <a:gd name="connsiteY16511" fmla="*/ 66915 h 6858079"/>
              <a:gd name="connsiteX16512" fmla="*/ 4520523 w 12192000"/>
              <a:gd name="connsiteY16512" fmla="*/ 76940 h 6858079"/>
              <a:gd name="connsiteX16513" fmla="*/ 4471785 w 12192000"/>
              <a:gd name="connsiteY16513" fmla="*/ 91980 h 6858079"/>
              <a:gd name="connsiteX16514" fmla="*/ 4392394 w 12192000"/>
              <a:gd name="connsiteY16514" fmla="*/ 148628 h 6858079"/>
              <a:gd name="connsiteX16515" fmla="*/ 4382847 w 12192000"/>
              <a:gd name="connsiteY16515" fmla="*/ 147625 h 6858079"/>
              <a:gd name="connsiteX16516" fmla="*/ 4374309 w 12192000"/>
              <a:gd name="connsiteY16516" fmla="*/ 140106 h 6858079"/>
              <a:gd name="connsiteX16517" fmla="*/ 4347173 w 12192000"/>
              <a:gd name="connsiteY16517" fmla="*/ 119552 h 6858079"/>
              <a:gd name="connsiteX16518" fmla="*/ 4310995 w 12192000"/>
              <a:gd name="connsiteY16518" fmla="*/ 83458 h 6858079"/>
              <a:gd name="connsiteX16519" fmla="*/ 4314512 w 12192000"/>
              <a:gd name="connsiteY16519" fmla="*/ 75437 h 6858079"/>
              <a:gd name="connsiteX16520" fmla="*/ 4316018 w 12192000"/>
              <a:gd name="connsiteY16520" fmla="*/ 73432 h 6858079"/>
              <a:gd name="connsiteX16521" fmla="*/ 4374309 w 12192000"/>
              <a:gd name="connsiteY16521" fmla="*/ 15280 h 6858079"/>
              <a:gd name="connsiteX16522" fmla="*/ 4375212 w 12192000"/>
              <a:gd name="connsiteY16522" fmla="*/ 0 h 6858079"/>
              <a:gd name="connsiteX16523" fmla="*/ 4383310 w 12192000"/>
              <a:gd name="connsiteY16523" fmla="*/ 0 h 6858079"/>
              <a:gd name="connsiteX16524" fmla="*/ 4348821 w 12192000"/>
              <a:gd name="connsiteY16524" fmla="*/ 28882 h 6858079"/>
              <a:gd name="connsiteX16525" fmla="*/ 4309360 w 12192000"/>
              <a:gd name="connsiteY16525" fmla="*/ 74042 h 6858079"/>
              <a:gd name="connsiteX16526" fmla="*/ 4304340 w 12192000"/>
              <a:gd name="connsiteY16526" fmla="*/ 71039 h 6858079"/>
              <a:gd name="connsiteX16527" fmla="*/ 4345056 w 12192000"/>
              <a:gd name="connsiteY16527" fmla="*/ 24942 h 6858079"/>
              <a:gd name="connsiteX16528" fmla="*/ 4356745 w 12192000"/>
              <a:gd name="connsiteY16528" fmla="*/ 0 h 6858079"/>
              <a:gd name="connsiteX16529" fmla="*/ 4364812 w 12192000"/>
              <a:gd name="connsiteY16529" fmla="*/ 0 h 6858079"/>
              <a:gd name="connsiteX16530" fmla="*/ 4301456 w 12192000"/>
              <a:gd name="connsiteY16530" fmla="*/ 66893 h 6858079"/>
              <a:gd name="connsiteX16531" fmla="*/ 4296463 w 12192000"/>
              <a:gd name="connsiteY16531" fmla="*/ 63893 h 6858079"/>
              <a:gd name="connsiteX16532" fmla="*/ 4234804 w 12192000"/>
              <a:gd name="connsiteY16532" fmla="*/ 0 h 6858079"/>
              <a:gd name="connsiteX16533" fmla="*/ 4251761 w 12192000"/>
              <a:gd name="connsiteY16533" fmla="*/ 0 h 6858079"/>
              <a:gd name="connsiteX16534" fmla="*/ 4254572 w 12192000"/>
              <a:gd name="connsiteY16534" fmla="*/ 2374 h 6858079"/>
              <a:gd name="connsiteX16535" fmla="*/ 4257160 w 12192000"/>
              <a:gd name="connsiteY16535" fmla="*/ 0 h 6858079"/>
              <a:gd name="connsiteX16536" fmla="*/ 4282757 w 12192000"/>
              <a:gd name="connsiteY16536" fmla="*/ 0 h 6858079"/>
              <a:gd name="connsiteX16537" fmla="*/ 4265118 w 12192000"/>
              <a:gd name="connsiteY16537" fmla="*/ 16982 h 6858079"/>
              <a:gd name="connsiteX16538" fmla="*/ 4249548 w 12192000"/>
              <a:gd name="connsiteY16538" fmla="*/ 10938 h 6858079"/>
              <a:gd name="connsiteX16539" fmla="*/ 4213571 w 12192000"/>
              <a:gd name="connsiteY16539" fmla="*/ 0 h 6858079"/>
              <a:gd name="connsiteX16540" fmla="*/ 4219394 w 12192000"/>
              <a:gd name="connsiteY16540" fmla="*/ 0 h 6858079"/>
              <a:gd name="connsiteX16541" fmla="*/ 4229402 w 12192000"/>
              <a:gd name="connsiteY16541" fmla="*/ 8767 h 6858079"/>
              <a:gd name="connsiteX16542" fmla="*/ 4227914 w 12192000"/>
              <a:gd name="connsiteY16542" fmla="*/ 11257 h 6858079"/>
              <a:gd name="connsiteX16543" fmla="*/ 3405107 w 12192000"/>
              <a:gd name="connsiteY16543" fmla="*/ 0 h 6858079"/>
              <a:gd name="connsiteX16544" fmla="*/ 3460817 w 12192000"/>
              <a:gd name="connsiteY16544" fmla="*/ 0 h 6858079"/>
              <a:gd name="connsiteX16545" fmla="*/ 3386569 w 12192000"/>
              <a:gd name="connsiteY16545" fmla="*/ 56576 h 6858079"/>
              <a:gd name="connsiteX16546" fmla="*/ 3293257 w 12192000"/>
              <a:gd name="connsiteY16546" fmla="*/ 103506 h 6858079"/>
              <a:gd name="connsiteX16547" fmla="*/ 2941383 w 12192000"/>
              <a:gd name="connsiteY16547" fmla="*/ 179855 h 6858079"/>
              <a:gd name="connsiteX16548" fmla="*/ 2923045 w 12192000"/>
              <a:gd name="connsiteY16548" fmla="*/ 202662 h 6858079"/>
              <a:gd name="connsiteX16549" fmla="*/ 2912638 w 12192000"/>
              <a:gd name="connsiteY16549" fmla="*/ 193738 h 6858079"/>
              <a:gd name="connsiteX16550" fmla="*/ 2919577 w 12192000"/>
              <a:gd name="connsiteY16550" fmla="*/ 182830 h 6858079"/>
              <a:gd name="connsiteX16551" fmla="*/ 2898761 w 12192000"/>
              <a:gd name="connsiteY16551" fmla="*/ 185309 h 6858079"/>
              <a:gd name="connsiteX16552" fmla="*/ 2887363 w 12192000"/>
              <a:gd name="connsiteY16552" fmla="*/ 196217 h 6858079"/>
              <a:gd name="connsiteX16553" fmla="*/ 2877451 w 12192000"/>
              <a:gd name="connsiteY16553" fmla="*/ 188284 h 6858079"/>
              <a:gd name="connsiteX16554" fmla="*/ 2850192 w 12192000"/>
              <a:gd name="connsiteY16554" fmla="*/ 191756 h 6858079"/>
              <a:gd name="connsiteX16555" fmla="*/ 2836317 w 12192000"/>
              <a:gd name="connsiteY16555" fmla="*/ 209604 h 6858079"/>
              <a:gd name="connsiteX16556" fmla="*/ 2826900 w 12192000"/>
              <a:gd name="connsiteY16556" fmla="*/ 202166 h 6858079"/>
              <a:gd name="connsiteX16557" fmla="*/ 2834334 w 12192000"/>
              <a:gd name="connsiteY16557" fmla="*/ 193738 h 6858079"/>
              <a:gd name="connsiteX16558" fmla="*/ 2806084 w 12192000"/>
              <a:gd name="connsiteY16558" fmla="*/ 197208 h 6858079"/>
              <a:gd name="connsiteX16559" fmla="*/ 2778827 w 12192000"/>
              <a:gd name="connsiteY16559" fmla="*/ 221006 h 6858079"/>
              <a:gd name="connsiteX16560" fmla="*/ 2772383 w 12192000"/>
              <a:gd name="connsiteY16560" fmla="*/ 214065 h 6858079"/>
              <a:gd name="connsiteX16561" fmla="*/ 2785764 w 12192000"/>
              <a:gd name="connsiteY16561" fmla="*/ 200183 h 6858079"/>
              <a:gd name="connsiteX16562" fmla="*/ 2757516 w 12192000"/>
              <a:gd name="connsiteY16562" fmla="*/ 203654 h 6858079"/>
              <a:gd name="connsiteX16563" fmla="*/ 2751569 w 12192000"/>
              <a:gd name="connsiteY16563" fmla="*/ 210099 h 6858079"/>
              <a:gd name="connsiteX16564" fmla="*/ 2737196 w 12192000"/>
              <a:gd name="connsiteY16564" fmla="*/ 223980 h 6858079"/>
              <a:gd name="connsiteX16565" fmla="*/ 2735355 w 12192000"/>
              <a:gd name="connsiteY16565" fmla="*/ 227296 h 6858079"/>
              <a:gd name="connsiteX16566" fmla="*/ 2726294 w 12192000"/>
              <a:gd name="connsiteY16566" fmla="*/ 230922 h 6858079"/>
              <a:gd name="connsiteX16567" fmla="*/ 2725303 w 12192000"/>
              <a:gd name="connsiteY16567" fmla="*/ 230427 h 6858079"/>
              <a:gd name="connsiteX16568" fmla="*/ 2724311 w 12192000"/>
              <a:gd name="connsiteY16568" fmla="*/ 219023 h 6858079"/>
              <a:gd name="connsiteX16569" fmla="*/ 2734719 w 12192000"/>
              <a:gd name="connsiteY16569" fmla="*/ 207125 h 6858079"/>
              <a:gd name="connsiteX16570" fmla="*/ 2483947 w 12192000"/>
              <a:gd name="connsiteY16570" fmla="*/ 256206 h 6858079"/>
              <a:gd name="connsiteX16571" fmla="*/ 1990828 w 12192000"/>
              <a:gd name="connsiteY16571" fmla="*/ 583921 h 6858079"/>
              <a:gd name="connsiteX16572" fmla="*/ 1918966 w 12192000"/>
              <a:gd name="connsiteY16572" fmla="*/ 840738 h 6858079"/>
              <a:gd name="connsiteX16573" fmla="*/ 1973482 w 12192000"/>
              <a:gd name="connsiteY16573" fmla="*/ 1111932 h 6858079"/>
              <a:gd name="connsiteX16574" fmla="*/ 2299586 w 12192000"/>
              <a:gd name="connsiteY16574" fmla="*/ 925020 h 6858079"/>
              <a:gd name="connsiteX16575" fmla="*/ 2294628 w 12192000"/>
              <a:gd name="connsiteY16575" fmla="*/ 523930 h 6858079"/>
              <a:gd name="connsiteX16576" fmla="*/ 2653936 w 12192000"/>
              <a:gd name="connsiteY16576" fmla="*/ 299836 h 6858079"/>
              <a:gd name="connsiteX16577" fmla="*/ 3221890 w 12192000"/>
              <a:gd name="connsiteY16577" fmla="*/ 183823 h 6858079"/>
              <a:gd name="connsiteX16578" fmla="*/ 3464919 w 12192000"/>
              <a:gd name="connsiteY16578" fmla="*/ 54175 h 6858079"/>
              <a:gd name="connsiteX16579" fmla="*/ 3510168 w 12192000"/>
              <a:gd name="connsiteY16579" fmla="*/ 0 h 6858079"/>
              <a:gd name="connsiteX16580" fmla="*/ 3562617 w 12192000"/>
              <a:gd name="connsiteY16580" fmla="*/ 0 h 6858079"/>
              <a:gd name="connsiteX16581" fmla="*/ 3544524 w 12192000"/>
              <a:gd name="connsiteY16581" fmla="*/ 31493 h 6858079"/>
              <a:gd name="connsiteX16582" fmla="*/ 3374535 w 12192000"/>
              <a:gd name="connsiteY16582" fmla="*/ 163991 h 6858079"/>
              <a:gd name="connsiteX16583" fmla="*/ 2821449 w 12192000"/>
              <a:gd name="connsiteY16583" fmla="*/ 305290 h 6858079"/>
              <a:gd name="connsiteX16584" fmla="*/ 2388298 w 12192000"/>
              <a:gd name="connsiteY16584" fmla="*/ 483276 h 6858079"/>
              <a:gd name="connsiteX16585" fmla="*/ 2355092 w 12192000"/>
              <a:gd name="connsiteY16585" fmla="*/ 925020 h 6858079"/>
              <a:gd name="connsiteX16586" fmla="*/ 2330808 w 12192000"/>
              <a:gd name="connsiteY16586" fmla="*/ 957247 h 6858079"/>
              <a:gd name="connsiteX16587" fmla="*/ 1964562 w 12192000"/>
              <a:gd name="connsiteY16587" fmla="*/ 1151594 h 6858079"/>
              <a:gd name="connsiteX16588" fmla="*/ 1942754 w 12192000"/>
              <a:gd name="connsiteY16588" fmla="*/ 1144158 h 6858079"/>
              <a:gd name="connsiteX16589" fmla="*/ 1936808 w 12192000"/>
              <a:gd name="connsiteY16589" fmla="*/ 1138209 h 6858079"/>
              <a:gd name="connsiteX16590" fmla="*/ 1875354 w 12192000"/>
              <a:gd name="connsiteY16590" fmla="*/ 874946 h 6858079"/>
              <a:gd name="connsiteX16591" fmla="*/ 1921940 w 12192000"/>
              <a:gd name="connsiteY16591" fmla="*/ 628542 h 6858079"/>
              <a:gd name="connsiteX16592" fmla="*/ 2296115 w 12192000"/>
              <a:gd name="connsiteY16592" fmla="*/ 290416 h 6858079"/>
              <a:gd name="connsiteX16593" fmla="*/ 2753551 w 12192000"/>
              <a:gd name="connsiteY16593" fmla="*/ 188284 h 6858079"/>
              <a:gd name="connsiteX16594" fmla="*/ 2815501 w 12192000"/>
              <a:gd name="connsiteY16594" fmla="*/ 135732 h 6858079"/>
              <a:gd name="connsiteX16595" fmla="*/ 2823431 w 12192000"/>
              <a:gd name="connsiteY16595" fmla="*/ 144159 h 6858079"/>
              <a:gd name="connsiteX16596" fmla="*/ 2777341 w 12192000"/>
              <a:gd name="connsiteY16596" fmla="*/ 184318 h 6858079"/>
              <a:gd name="connsiteX16597" fmla="*/ 2812528 w 12192000"/>
              <a:gd name="connsiteY16597" fmla="*/ 179855 h 6858079"/>
              <a:gd name="connsiteX16598" fmla="*/ 2857627 w 12192000"/>
              <a:gd name="connsiteY16598" fmla="*/ 140689 h 6858079"/>
              <a:gd name="connsiteX16599" fmla="*/ 2861096 w 12192000"/>
              <a:gd name="connsiteY16599" fmla="*/ 144656 h 6858079"/>
              <a:gd name="connsiteX16600" fmla="*/ 2826404 w 12192000"/>
              <a:gd name="connsiteY16600" fmla="*/ 178369 h 6858079"/>
              <a:gd name="connsiteX16601" fmla="*/ 2853663 w 12192000"/>
              <a:gd name="connsiteY16601" fmla="*/ 174403 h 6858079"/>
              <a:gd name="connsiteX16602" fmla="*/ 2893310 w 12192000"/>
              <a:gd name="connsiteY16602" fmla="*/ 136723 h 6858079"/>
              <a:gd name="connsiteX16603" fmla="*/ 2896283 w 12192000"/>
              <a:gd name="connsiteY16603" fmla="*/ 140193 h 6858079"/>
              <a:gd name="connsiteX16604" fmla="*/ 2867042 w 12192000"/>
              <a:gd name="connsiteY16604" fmla="*/ 172915 h 6858079"/>
              <a:gd name="connsiteX16605" fmla="*/ 2893310 w 12192000"/>
              <a:gd name="connsiteY16605" fmla="*/ 168949 h 6858079"/>
              <a:gd name="connsiteX16606" fmla="*/ 2908177 w 12192000"/>
              <a:gd name="connsiteY16606" fmla="*/ 154571 h 6858079"/>
              <a:gd name="connsiteX16607" fmla="*/ 2937418 w 12192000"/>
              <a:gd name="connsiteY16607" fmla="*/ 123336 h 6858079"/>
              <a:gd name="connsiteX16608" fmla="*/ 2941383 w 12192000"/>
              <a:gd name="connsiteY16608" fmla="*/ 125815 h 6858079"/>
              <a:gd name="connsiteX16609" fmla="*/ 2918090 w 12192000"/>
              <a:gd name="connsiteY16609" fmla="*/ 158537 h 6858079"/>
              <a:gd name="connsiteX16610" fmla="*/ 2911647 w 12192000"/>
              <a:gd name="connsiteY16610" fmla="*/ 166470 h 6858079"/>
              <a:gd name="connsiteX16611" fmla="*/ 2936923 w 12192000"/>
              <a:gd name="connsiteY16611" fmla="*/ 162504 h 6858079"/>
              <a:gd name="connsiteX16612" fmla="*/ 2983509 w 12192000"/>
              <a:gd name="connsiteY16612" fmla="*/ 116396 h 6858079"/>
              <a:gd name="connsiteX16613" fmla="*/ 2989953 w 12192000"/>
              <a:gd name="connsiteY16613" fmla="*/ 121354 h 6858079"/>
              <a:gd name="connsiteX16614" fmla="*/ 2958234 w 12192000"/>
              <a:gd name="connsiteY16614" fmla="*/ 159033 h 6858079"/>
              <a:gd name="connsiteX16615" fmla="*/ 3140117 w 12192000"/>
              <a:gd name="connsiteY16615" fmla="*/ 120857 h 6858079"/>
              <a:gd name="connsiteX16616" fmla="*/ 3377942 w 12192000"/>
              <a:gd name="connsiteY16616" fmla="*/ 23436 h 6858079"/>
              <a:gd name="connsiteX16617" fmla="*/ 3371113 w 12192000"/>
              <a:gd name="connsiteY16617" fmla="*/ 0 h 6858079"/>
              <a:gd name="connsiteX16618" fmla="*/ 3378865 w 12192000"/>
              <a:gd name="connsiteY16618" fmla="*/ 0 h 6858079"/>
              <a:gd name="connsiteX16619" fmla="*/ 3372323 w 12192000"/>
              <a:gd name="connsiteY16619" fmla="*/ 5119 h 6858079"/>
              <a:gd name="connsiteX16620" fmla="*/ 3369854 w 12192000"/>
              <a:gd name="connsiteY16620" fmla="*/ 1141 h 6858079"/>
              <a:gd name="connsiteX16621" fmla="*/ 2583850 w 12192000"/>
              <a:gd name="connsiteY16621" fmla="*/ 0 h 6858079"/>
              <a:gd name="connsiteX16622" fmla="*/ 2638215 w 12192000"/>
              <a:gd name="connsiteY16622" fmla="*/ 0 h 6858079"/>
              <a:gd name="connsiteX16623" fmla="*/ 2644328 w 12192000"/>
              <a:gd name="connsiteY16623" fmla="*/ 15859 h 6858079"/>
              <a:gd name="connsiteX16624" fmla="*/ 2609728 w 12192000"/>
              <a:gd name="connsiteY16624" fmla="*/ 41183 h 6858079"/>
              <a:gd name="connsiteX16625" fmla="*/ 2491328 w 12192000"/>
              <a:gd name="connsiteY16625" fmla="*/ 0 h 6858079"/>
              <a:gd name="connsiteX16626" fmla="*/ 2542087 w 12192000"/>
              <a:gd name="connsiteY16626" fmla="*/ 0 h 6858079"/>
              <a:gd name="connsiteX16627" fmla="*/ 2553882 w 12192000"/>
              <a:gd name="connsiteY16627" fmla="*/ 30871 h 6858079"/>
              <a:gd name="connsiteX16628" fmla="*/ 2525608 w 12192000"/>
              <a:gd name="connsiteY16628" fmla="*/ 51643 h 6858079"/>
              <a:gd name="connsiteX16629" fmla="*/ 2495226 w 12192000"/>
              <a:gd name="connsiteY16629" fmla="*/ 12882 h 6858079"/>
              <a:gd name="connsiteX16630" fmla="*/ 2087130 w 12192000"/>
              <a:gd name="connsiteY16630" fmla="*/ 0 h 6858079"/>
              <a:gd name="connsiteX16631" fmla="*/ 2126436 w 12192000"/>
              <a:gd name="connsiteY16631" fmla="*/ 0 h 6858079"/>
              <a:gd name="connsiteX16632" fmla="*/ 2125839 w 12192000"/>
              <a:gd name="connsiteY16632" fmla="*/ 47178 h 6858079"/>
              <a:gd name="connsiteX16633" fmla="*/ 2268712 w 12192000"/>
              <a:gd name="connsiteY16633" fmla="*/ 130095 h 6858079"/>
              <a:gd name="connsiteX16634" fmla="*/ 2358828 w 12192000"/>
              <a:gd name="connsiteY16634" fmla="*/ 15177 h 6858079"/>
              <a:gd name="connsiteX16635" fmla="*/ 2357627 w 12192000"/>
              <a:gd name="connsiteY16635" fmla="*/ 0 h 6858079"/>
              <a:gd name="connsiteX16636" fmla="*/ 2400761 w 12192000"/>
              <a:gd name="connsiteY16636" fmla="*/ 0 h 6858079"/>
              <a:gd name="connsiteX16637" fmla="*/ 2401788 w 12192000"/>
              <a:gd name="connsiteY16637" fmla="*/ 26526 h 6858079"/>
              <a:gd name="connsiteX16638" fmla="*/ 2269704 w 12192000"/>
              <a:gd name="connsiteY16638" fmla="*/ 173292 h 6858079"/>
              <a:gd name="connsiteX16639" fmla="*/ 2083832 w 12192000"/>
              <a:gd name="connsiteY16639" fmla="*/ 24835 h 6858079"/>
              <a:gd name="connsiteX16640" fmla="*/ 1837245 w 12192000"/>
              <a:gd name="connsiteY16640" fmla="*/ 0 h 6858079"/>
              <a:gd name="connsiteX16641" fmla="*/ 1939659 w 12192000"/>
              <a:gd name="connsiteY16641" fmla="*/ 0 h 6858079"/>
              <a:gd name="connsiteX16642" fmla="*/ 1911168 w 12192000"/>
              <a:gd name="connsiteY16642" fmla="*/ 10111 h 6858079"/>
              <a:gd name="connsiteX16643" fmla="*/ 1899793 w 12192000"/>
              <a:gd name="connsiteY16643" fmla="*/ 15070 h 6858079"/>
              <a:gd name="connsiteX16644" fmla="*/ 2023927 w 12192000"/>
              <a:gd name="connsiteY16644" fmla="*/ 281893 h 6858079"/>
              <a:gd name="connsiteX16645" fmla="*/ 1994253 w 12192000"/>
              <a:gd name="connsiteY16645" fmla="*/ 292803 h 6858079"/>
              <a:gd name="connsiteX16646" fmla="*/ 1852811 w 12192000"/>
              <a:gd name="connsiteY16646" fmla="*/ 32925 h 6858079"/>
              <a:gd name="connsiteX16647" fmla="*/ 1836490 w 12192000"/>
              <a:gd name="connsiteY16647" fmla="*/ 33916 h 6858079"/>
              <a:gd name="connsiteX16648" fmla="*/ 1827588 w 12192000"/>
              <a:gd name="connsiteY16648" fmla="*/ 16558 h 6858079"/>
              <a:gd name="connsiteX16649" fmla="*/ 1837974 w 12192000"/>
              <a:gd name="connsiteY16649" fmla="*/ 2176 h 6858079"/>
              <a:gd name="connsiteX16650" fmla="*/ 1707654 w 12192000"/>
              <a:gd name="connsiteY16650" fmla="*/ 0 h 6858079"/>
              <a:gd name="connsiteX16651" fmla="*/ 1714760 w 12192000"/>
              <a:gd name="connsiteY16651" fmla="*/ 0 h 6858079"/>
              <a:gd name="connsiteX16652" fmla="*/ 1707748 w 12192000"/>
              <a:gd name="connsiteY16652" fmla="*/ 101782 h 6858079"/>
              <a:gd name="connsiteX16653" fmla="*/ 1704385 w 12192000"/>
              <a:gd name="connsiteY16653" fmla="*/ 101362 h 6858079"/>
              <a:gd name="connsiteX16654" fmla="*/ 1665347 w 12192000"/>
              <a:gd name="connsiteY16654" fmla="*/ 0 h 6858079"/>
              <a:gd name="connsiteX16655" fmla="*/ 1689734 w 12192000"/>
              <a:gd name="connsiteY16655" fmla="*/ 0 h 6858079"/>
              <a:gd name="connsiteX16656" fmla="*/ 1690810 w 12192000"/>
              <a:gd name="connsiteY16656" fmla="*/ 59418 h 6858079"/>
              <a:gd name="connsiteX16657" fmla="*/ 1675254 w 12192000"/>
              <a:gd name="connsiteY16657" fmla="*/ 375062 h 6858079"/>
              <a:gd name="connsiteX16658" fmla="*/ 1673993 w 12192000"/>
              <a:gd name="connsiteY16658" fmla="*/ 705416 h 6858079"/>
              <a:gd name="connsiteX16659" fmla="*/ 1676515 w 12192000"/>
              <a:gd name="connsiteY16659" fmla="*/ 858403 h 6858079"/>
              <a:gd name="connsiteX16660" fmla="*/ 1677776 w 12192000"/>
              <a:gd name="connsiteY16660" fmla="*/ 934897 h 6858079"/>
              <a:gd name="connsiteX16661" fmla="*/ 1648768 w 12192000"/>
              <a:gd name="connsiteY16661" fmla="*/ 1117307 h 6858079"/>
              <a:gd name="connsiteX16662" fmla="*/ 1472190 w 12192000"/>
              <a:gd name="connsiteY16662" fmla="*/ 1150090 h 6858079"/>
              <a:gd name="connsiteX16663" fmla="*/ 1193450 w 12192000"/>
              <a:gd name="connsiteY16663" fmla="*/ 1156814 h 6858079"/>
              <a:gd name="connsiteX16664" fmla="*/ 1136273 w 12192000"/>
              <a:gd name="connsiteY16664" fmla="*/ 1199265 h 6858079"/>
              <a:gd name="connsiteX16665" fmla="*/ 1131229 w 12192000"/>
              <a:gd name="connsiteY16665" fmla="*/ 1194221 h 6858079"/>
              <a:gd name="connsiteX16666" fmla="*/ 1177475 w 12192000"/>
              <a:gd name="connsiteY16666" fmla="*/ 1156814 h 6858079"/>
              <a:gd name="connsiteX16667" fmla="*/ 1146364 w 12192000"/>
              <a:gd name="connsiteY16667" fmla="*/ 1158075 h 6858079"/>
              <a:gd name="connsiteX16668" fmla="*/ 1113570 w 12192000"/>
              <a:gd name="connsiteY16668" fmla="*/ 1182032 h 6858079"/>
              <a:gd name="connsiteX16669" fmla="*/ 1109366 w 12192000"/>
              <a:gd name="connsiteY16669" fmla="*/ 1177830 h 6858079"/>
              <a:gd name="connsiteX16670" fmla="*/ 1135853 w 12192000"/>
              <a:gd name="connsiteY16670" fmla="*/ 1158075 h 6858079"/>
              <a:gd name="connsiteX16671" fmla="*/ 996273 w 12192000"/>
              <a:gd name="connsiteY16671" fmla="*/ 1159757 h 6858079"/>
              <a:gd name="connsiteX16672" fmla="*/ 799095 w 12192000"/>
              <a:gd name="connsiteY16672" fmla="*/ 1159336 h 6858079"/>
              <a:gd name="connsiteX16673" fmla="*/ 813389 w 12192000"/>
              <a:gd name="connsiteY16673" fmla="*/ 1336701 h 6858079"/>
              <a:gd name="connsiteX16674" fmla="*/ 949606 w 12192000"/>
              <a:gd name="connsiteY16674" fmla="*/ 1457328 h 6858079"/>
              <a:gd name="connsiteX16675" fmla="*/ 951287 w 12192000"/>
              <a:gd name="connsiteY16675" fmla="*/ 1457747 h 6858079"/>
              <a:gd name="connsiteX16676" fmla="*/ 953391 w 12192000"/>
              <a:gd name="connsiteY16676" fmla="*/ 1458588 h 6858079"/>
              <a:gd name="connsiteX16677" fmla="*/ 967264 w 12192000"/>
              <a:gd name="connsiteY16677" fmla="*/ 1508603 h 6858079"/>
              <a:gd name="connsiteX16678" fmla="*/ 846603 w 12192000"/>
              <a:gd name="connsiteY16678" fmla="*/ 1525415 h 6858079"/>
              <a:gd name="connsiteX16679" fmla="*/ 475370 w 12192000"/>
              <a:gd name="connsiteY16679" fmla="*/ 1519531 h 6858079"/>
              <a:gd name="connsiteX16680" fmla="*/ 284919 w 12192000"/>
              <a:gd name="connsiteY16680" fmla="*/ 1522473 h 6858079"/>
              <a:gd name="connsiteX16681" fmla="*/ 134829 w 12192000"/>
              <a:gd name="connsiteY16681" fmla="*/ 1527096 h 6858079"/>
              <a:gd name="connsiteX16682" fmla="*/ 70504 w 12192000"/>
              <a:gd name="connsiteY16682" fmla="*/ 1489690 h 6858079"/>
              <a:gd name="connsiteX16683" fmla="*/ 116751 w 12192000"/>
              <a:gd name="connsiteY16683" fmla="*/ 1455646 h 6858079"/>
              <a:gd name="connsiteX16684" fmla="*/ 238253 w 12192000"/>
              <a:gd name="connsiteY16684" fmla="*/ 1337963 h 6858079"/>
              <a:gd name="connsiteX16685" fmla="*/ 245820 w 12192000"/>
              <a:gd name="connsiteY16685" fmla="*/ 1149249 h 6858079"/>
              <a:gd name="connsiteX16686" fmla="*/ 239514 w 12192000"/>
              <a:gd name="connsiteY16686" fmla="*/ 1149670 h 6858079"/>
              <a:gd name="connsiteX16687" fmla="*/ 0 w 12192000"/>
              <a:gd name="connsiteY16687" fmla="*/ 1152017 h 6858079"/>
              <a:gd name="connsiteX16688" fmla="*/ 0 w 12192000"/>
              <a:gd name="connsiteY16688" fmla="*/ 1132374 h 6858079"/>
              <a:gd name="connsiteX16689" fmla="*/ 251707 w 12192000"/>
              <a:gd name="connsiteY16689" fmla="*/ 1129495 h 6858079"/>
              <a:gd name="connsiteX16690" fmla="*/ 506902 w 12192000"/>
              <a:gd name="connsiteY16690" fmla="*/ 1118567 h 6858079"/>
              <a:gd name="connsiteX16691" fmla="*/ 755792 w 12192000"/>
              <a:gd name="connsiteY16691" fmla="*/ 1135379 h 6858079"/>
              <a:gd name="connsiteX16692" fmla="*/ 1008045 w 12192000"/>
              <a:gd name="connsiteY16692" fmla="*/ 1137901 h 6858079"/>
              <a:gd name="connsiteX16693" fmla="*/ 1167805 w 12192000"/>
              <a:gd name="connsiteY16693" fmla="*/ 1134538 h 6858079"/>
              <a:gd name="connsiteX16694" fmla="*/ 1195132 w 12192000"/>
              <a:gd name="connsiteY16694" fmla="*/ 1113523 h 6858079"/>
              <a:gd name="connsiteX16695" fmla="*/ 1226244 w 12192000"/>
              <a:gd name="connsiteY16695" fmla="*/ 1093770 h 6858079"/>
              <a:gd name="connsiteX16696" fmla="*/ 1227085 w 12192000"/>
              <a:gd name="connsiteY16696" fmla="*/ 1101755 h 6858079"/>
              <a:gd name="connsiteX16697" fmla="*/ 1178736 w 12192000"/>
              <a:gd name="connsiteY16697" fmla="*/ 1134538 h 6858079"/>
              <a:gd name="connsiteX16698" fmla="*/ 1212370 w 12192000"/>
              <a:gd name="connsiteY16698" fmla="*/ 1133699 h 6858079"/>
              <a:gd name="connsiteX16699" fmla="*/ 1251890 w 12192000"/>
              <a:gd name="connsiteY16699" fmla="*/ 1105539 h 6858079"/>
              <a:gd name="connsiteX16700" fmla="*/ 1259877 w 12192000"/>
              <a:gd name="connsiteY16700" fmla="*/ 1116046 h 6858079"/>
              <a:gd name="connsiteX16701" fmla="*/ 1232550 w 12192000"/>
              <a:gd name="connsiteY16701" fmla="*/ 1132858 h 6858079"/>
              <a:gd name="connsiteX16702" fmla="*/ 1496996 w 12192000"/>
              <a:gd name="connsiteY16702" fmla="*/ 1125292 h 6858079"/>
              <a:gd name="connsiteX16703" fmla="*/ 1503301 w 12192000"/>
              <a:gd name="connsiteY16703" fmla="*/ 1124872 h 6858079"/>
              <a:gd name="connsiteX16704" fmla="*/ 1504142 w 12192000"/>
              <a:gd name="connsiteY16704" fmla="*/ 1124872 h 6858079"/>
              <a:gd name="connsiteX16705" fmla="*/ 1508347 w 12192000"/>
              <a:gd name="connsiteY16705" fmla="*/ 1125713 h 6858079"/>
              <a:gd name="connsiteX16706" fmla="*/ 1642040 w 12192000"/>
              <a:gd name="connsiteY16706" fmla="*/ 1092509 h 6858079"/>
              <a:gd name="connsiteX16707" fmla="*/ 1659699 w 12192000"/>
              <a:gd name="connsiteY16707" fmla="*/ 983653 h 6858079"/>
              <a:gd name="connsiteX16708" fmla="*/ 1658858 w 12192000"/>
              <a:gd name="connsiteY16708" fmla="*/ 842432 h 6858079"/>
              <a:gd name="connsiteX16709" fmla="*/ 1655494 w 12192000"/>
              <a:gd name="connsiteY16709" fmla="*/ 686923 h 6858079"/>
              <a:gd name="connsiteX16710" fmla="*/ 1653392 w 12192000"/>
              <a:gd name="connsiteY16710" fmla="*/ 366235 h 6858079"/>
              <a:gd name="connsiteX16711" fmla="*/ 1666425 w 12192000"/>
              <a:gd name="connsiteY16711" fmla="*/ 50592 h 6858079"/>
              <a:gd name="connsiteX16712" fmla="*/ 1544609 w 12192000"/>
              <a:gd name="connsiteY16712" fmla="*/ 0 h 6858079"/>
              <a:gd name="connsiteX16713" fmla="*/ 1567282 w 12192000"/>
              <a:gd name="connsiteY16713" fmla="*/ 0 h 6858079"/>
              <a:gd name="connsiteX16714" fmla="*/ 1568476 w 12192000"/>
              <a:gd name="connsiteY16714" fmla="*/ 25635 h 6858079"/>
              <a:gd name="connsiteX16715" fmla="*/ 1578569 w 12192000"/>
              <a:gd name="connsiteY16715" fmla="*/ 281993 h 6858079"/>
              <a:gd name="connsiteX16716" fmla="*/ 1571841 w 12192000"/>
              <a:gd name="connsiteY16716" fmla="*/ 538352 h 6858079"/>
              <a:gd name="connsiteX16717" fmla="*/ 1568056 w 12192000"/>
              <a:gd name="connsiteY16717" fmla="*/ 657285 h 6858079"/>
              <a:gd name="connsiteX16718" fmla="*/ 1565954 w 12192000"/>
              <a:gd name="connsiteY16718" fmla="*/ 759409 h 6858079"/>
              <a:gd name="connsiteX16719" fmla="*/ 1553339 w 12192000"/>
              <a:gd name="connsiteY16719" fmla="*/ 834215 h 6858079"/>
              <a:gd name="connsiteX16720" fmla="*/ 1521380 w 12192000"/>
              <a:gd name="connsiteY16720" fmla="*/ 875820 h 6858079"/>
              <a:gd name="connsiteX16721" fmla="*/ 1417094 w 12192000"/>
              <a:gd name="connsiteY16721" fmla="*/ 903558 h 6858079"/>
              <a:gd name="connsiteX16722" fmla="*/ 1244266 w 12192000"/>
              <a:gd name="connsiteY16722" fmla="*/ 898935 h 6858079"/>
              <a:gd name="connsiteX16723" fmla="*/ 1001634 w 12192000"/>
              <a:gd name="connsiteY16723" fmla="*/ 893052 h 6858079"/>
              <a:gd name="connsiteX16724" fmla="*/ 516790 w 12192000"/>
              <a:gd name="connsiteY16724" fmla="*/ 890950 h 6858079"/>
              <a:gd name="connsiteX16725" fmla="*/ 277522 w 12192000"/>
              <a:gd name="connsiteY16725" fmla="*/ 886326 h 6858079"/>
              <a:gd name="connsiteX16726" fmla="*/ 39935 w 12192000"/>
              <a:gd name="connsiteY16726" fmla="*/ 895993 h 6858079"/>
              <a:gd name="connsiteX16727" fmla="*/ 0 w 12192000"/>
              <a:gd name="connsiteY16727" fmla="*/ 895452 h 6858079"/>
              <a:gd name="connsiteX16728" fmla="*/ 0 w 12192000"/>
              <a:gd name="connsiteY16728" fmla="*/ 875711 h 6858079"/>
              <a:gd name="connsiteX16729" fmla="*/ 28581 w 12192000"/>
              <a:gd name="connsiteY16729" fmla="*/ 876241 h 6858079"/>
              <a:gd name="connsiteX16730" fmla="*/ 266168 w 12192000"/>
              <a:gd name="connsiteY16730" fmla="*/ 866575 h 6858079"/>
              <a:gd name="connsiteX16731" fmla="*/ 505016 w 12192000"/>
              <a:gd name="connsiteY16731" fmla="*/ 870358 h 6858079"/>
              <a:gd name="connsiteX16732" fmla="*/ 989860 w 12192000"/>
              <a:gd name="connsiteY16732" fmla="*/ 872458 h 6858079"/>
              <a:gd name="connsiteX16733" fmla="*/ 1232493 w 12192000"/>
              <a:gd name="connsiteY16733" fmla="*/ 877922 h 6858079"/>
              <a:gd name="connsiteX16734" fmla="*/ 1409945 w 12192000"/>
              <a:gd name="connsiteY16734" fmla="*/ 884646 h 6858079"/>
              <a:gd name="connsiteX16735" fmla="*/ 1503298 w 12192000"/>
              <a:gd name="connsiteY16735" fmla="*/ 864894 h 6858079"/>
              <a:gd name="connsiteX16736" fmla="*/ 1544508 w 12192000"/>
              <a:gd name="connsiteY16736" fmla="*/ 766973 h 6858079"/>
              <a:gd name="connsiteX16737" fmla="*/ 1542826 w 12192000"/>
              <a:gd name="connsiteY16737" fmla="*/ 666532 h 6858079"/>
              <a:gd name="connsiteX16738" fmla="*/ 1549134 w 12192000"/>
              <a:gd name="connsiteY16738" fmla="*/ 548859 h 6858079"/>
              <a:gd name="connsiteX16739" fmla="*/ 1555020 w 12192000"/>
              <a:gd name="connsiteY16739" fmla="*/ 281573 h 6858079"/>
              <a:gd name="connsiteX16740" fmla="*/ 1544929 w 12192000"/>
              <a:gd name="connsiteY16740" fmla="*/ 15969 h 6858079"/>
              <a:gd name="connsiteX16741" fmla="*/ 1515461 w 12192000"/>
              <a:gd name="connsiteY16741" fmla="*/ 0 h 6858079"/>
              <a:gd name="connsiteX16742" fmla="*/ 1527045 w 12192000"/>
              <a:gd name="connsiteY16742" fmla="*/ 0 h 6858079"/>
              <a:gd name="connsiteX16743" fmla="*/ 1528349 w 12192000"/>
              <a:gd name="connsiteY16743" fmla="*/ 38337 h 6858079"/>
              <a:gd name="connsiteX16744" fmla="*/ 1530394 w 12192000"/>
              <a:gd name="connsiteY16744" fmla="*/ 285409 h 6858079"/>
              <a:gd name="connsiteX16745" fmla="*/ 1519353 w 12192000"/>
              <a:gd name="connsiteY16745" fmla="*/ 285409 h 6858079"/>
              <a:gd name="connsiteX16746" fmla="*/ 1516082 w 12192000"/>
              <a:gd name="connsiteY16746" fmla="*/ 13966 h 6858079"/>
              <a:gd name="connsiteX16747" fmla="*/ 1022938 w 12192000"/>
              <a:gd name="connsiteY16747" fmla="*/ 0 h 6858079"/>
              <a:gd name="connsiteX16748" fmla="*/ 1097509 w 12192000"/>
              <a:gd name="connsiteY16748" fmla="*/ 0 h 6858079"/>
              <a:gd name="connsiteX16749" fmla="*/ 1097509 w 12192000"/>
              <a:gd name="connsiteY16749" fmla="*/ 55163 h 6858079"/>
              <a:gd name="connsiteX16750" fmla="*/ 1094991 w 12192000"/>
              <a:gd name="connsiteY16750" fmla="*/ 181518 h 6858079"/>
              <a:gd name="connsiteX16751" fmla="*/ 1197515 w 12192000"/>
              <a:gd name="connsiteY16751" fmla="*/ 180798 h 6858079"/>
              <a:gd name="connsiteX16752" fmla="*/ 1202551 w 12192000"/>
              <a:gd name="connsiteY16752" fmla="*/ 190518 h 6858079"/>
              <a:gd name="connsiteX16753" fmla="*/ 1203271 w 12192000"/>
              <a:gd name="connsiteY16753" fmla="*/ 242716 h 6858079"/>
              <a:gd name="connsiteX16754" fmla="*/ 1200394 w 12192000"/>
              <a:gd name="connsiteY16754" fmla="*/ 255675 h 6858079"/>
              <a:gd name="connsiteX16755" fmla="*/ 1104344 w 12192000"/>
              <a:gd name="connsiteY16755" fmla="*/ 254955 h 6858079"/>
              <a:gd name="connsiteX16756" fmla="*/ 1031678 w 12192000"/>
              <a:gd name="connsiteY16756" fmla="*/ 249555 h 6858079"/>
              <a:gd name="connsiteX16757" fmla="*/ 1029160 w 12192000"/>
              <a:gd name="connsiteY16757" fmla="*/ 249196 h 6858079"/>
              <a:gd name="connsiteX16758" fmla="*/ 1028441 w 12192000"/>
              <a:gd name="connsiteY16758" fmla="*/ 249196 h 6858079"/>
              <a:gd name="connsiteX16759" fmla="*/ 1027361 w 12192000"/>
              <a:gd name="connsiteY16759" fmla="*/ 244876 h 6858079"/>
              <a:gd name="connsiteX16760" fmla="*/ 1021965 w 12192000"/>
              <a:gd name="connsiteY16760" fmla="*/ 110961 h 6858079"/>
              <a:gd name="connsiteX16761" fmla="*/ 816708 w 12192000"/>
              <a:gd name="connsiteY16761" fmla="*/ 0 h 6858079"/>
              <a:gd name="connsiteX16762" fmla="*/ 928128 w 12192000"/>
              <a:gd name="connsiteY16762" fmla="*/ 0 h 6858079"/>
              <a:gd name="connsiteX16763" fmla="*/ 969295 w 12192000"/>
              <a:gd name="connsiteY16763" fmla="*/ 109008 h 6858079"/>
              <a:gd name="connsiteX16764" fmla="*/ 990973 w 12192000"/>
              <a:gd name="connsiteY16764" fmla="*/ 173667 h 6858079"/>
              <a:gd name="connsiteX16765" fmla="*/ 1015902 w 12192000"/>
              <a:gd name="connsiteY16765" fmla="*/ 245910 h 6858079"/>
              <a:gd name="connsiteX16766" fmla="*/ 1014818 w 12192000"/>
              <a:gd name="connsiteY16766" fmla="*/ 251328 h 6858079"/>
              <a:gd name="connsiteX16767" fmla="*/ 1009037 w 12192000"/>
              <a:gd name="connsiteY16767" fmla="*/ 255663 h 6858079"/>
              <a:gd name="connsiteX16768" fmla="*/ 948340 w 12192000"/>
              <a:gd name="connsiteY16768" fmla="*/ 251328 h 6858079"/>
              <a:gd name="connsiteX16769" fmla="*/ 940031 w 12192000"/>
              <a:gd name="connsiteY16769" fmla="*/ 247355 h 6858079"/>
              <a:gd name="connsiteX16770" fmla="*/ 915462 w 12192000"/>
              <a:gd name="connsiteY16770" fmla="*/ 168609 h 6858079"/>
              <a:gd name="connsiteX16771" fmla="*/ 915101 w 12192000"/>
              <a:gd name="connsiteY16771" fmla="*/ 168609 h 6858079"/>
              <a:gd name="connsiteX16772" fmla="*/ 829474 w 12192000"/>
              <a:gd name="connsiteY16772" fmla="*/ 168609 h 6858079"/>
              <a:gd name="connsiteX16773" fmla="*/ 816829 w 12192000"/>
              <a:gd name="connsiteY16773" fmla="*/ 207621 h 6858079"/>
              <a:gd name="connsiteX16774" fmla="*/ 798403 w 12192000"/>
              <a:gd name="connsiteY16774" fmla="*/ 246272 h 6858079"/>
              <a:gd name="connsiteX16775" fmla="*/ 794790 w 12192000"/>
              <a:gd name="connsiteY16775" fmla="*/ 254941 h 6858079"/>
              <a:gd name="connsiteX16776" fmla="*/ 794428 w 12192000"/>
              <a:gd name="connsiteY16776" fmla="*/ 254941 h 6858079"/>
              <a:gd name="connsiteX16777" fmla="*/ 792983 w 12192000"/>
              <a:gd name="connsiteY16777" fmla="*/ 255302 h 6858079"/>
              <a:gd name="connsiteX16778" fmla="*/ 755770 w 12192000"/>
              <a:gd name="connsiteY16778" fmla="*/ 257108 h 6858079"/>
              <a:gd name="connsiteX16779" fmla="*/ 731924 w 12192000"/>
              <a:gd name="connsiteY16779" fmla="*/ 252412 h 6858079"/>
              <a:gd name="connsiteX16780" fmla="*/ 728312 w 12192000"/>
              <a:gd name="connsiteY16780" fmla="*/ 245549 h 6858079"/>
              <a:gd name="connsiteX16781" fmla="*/ 779074 w 12192000"/>
              <a:gd name="connsiteY16781" fmla="*/ 96411 h 6858079"/>
              <a:gd name="connsiteX16782" fmla="*/ 642039 w 12192000"/>
              <a:gd name="connsiteY16782" fmla="*/ 0 h 6858079"/>
              <a:gd name="connsiteX16783" fmla="*/ 716577 w 12192000"/>
              <a:gd name="connsiteY16783" fmla="*/ 0 h 6858079"/>
              <a:gd name="connsiteX16784" fmla="*/ 719048 w 12192000"/>
              <a:gd name="connsiteY16784" fmla="*/ 96047 h 6858079"/>
              <a:gd name="connsiteX16785" fmla="*/ 715686 w 12192000"/>
              <a:gd name="connsiteY16785" fmla="*/ 241131 h 6858079"/>
              <a:gd name="connsiteX16786" fmla="*/ 715686 w 12192000"/>
              <a:gd name="connsiteY16786" fmla="*/ 241853 h 6858079"/>
              <a:gd name="connsiteX16787" fmla="*/ 712052 w 12192000"/>
              <a:gd name="connsiteY16787" fmla="*/ 253421 h 6858079"/>
              <a:gd name="connsiteX16788" fmla="*/ 673890 w 12192000"/>
              <a:gd name="connsiteY16788" fmla="*/ 252697 h 6858079"/>
              <a:gd name="connsiteX16789" fmla="*/ 646267 w 12192000"/>
              <a:gd name="connsiteY16789" fmla="*/ 248359 h 6858079"/>
              <a:gd name="connsiteX16790" fmla="*/ 646267 w 12192000"/>
              <a:gd name="connsiteY16790" fmla="*/ 245468 h 6858079"/>
              <a:gd name="connsiteX16791" fmla="*/ 646994 w 12192000"/>
              <a:gd name="connsiteY16791" fmla="*/ 244745 h 6858079"/>
              <a:gd name="connsiteX16792" fmla="*/ 646994 w 12192000"/>
              <a:gd name="connsiteY16792" fmla="*/ 189802 h 6858079"/>
              <a:gd name="connsiteX16793" fmla="*/ 644813 w 12192000"/>
              <a:gd name="connsiteY16793" fmla="*/ 114255 h 6858079"/>
              <a:gd name="connsiteX16794" fmla="*/ 639862 w 12192000"/>
              <a:gd name="connsiteY16794" fmla="*/ 31660 h 6858079"/>
              <a:gd name="connsiteX16795" fmla="*/ 407685 w 12192000"/>
              <a:gd name="connsiteY16795" fmla="*/ 0 h 6858079"/>
              <a:gd name="connsiteX16796" fmla="*/ 618845 w 12192000"/>
              <a:gd name="connsiteY16796" fmla="*/ 0 h 6858079"/>
              <a:gd name="connsiteX16797" fmla="*/ 580648 w 12192000"/>
              <a:gd name="connsiteY16797" fmla="*/ 37943 h 6858079"/>
              <a:gd name="connsiteX16798" fmla="*/ 574521 w 12192000"/>
              <a:gd name="connsiteY16798" fmla="*/ 35054 h 6858079"/>
              <a:gd name="connsiteX16799" fmla="*/ 574882 w 12192000"/>
              <a:gd name="connsiteY16799" fmla="*/ 33610 h 6858079"/>
              <a:gd name="connsiteX16800" fmla="*/ 527310 w 12192000"/>
              <a:gd name="connsiteY16800" fmla="*/ 18805 h 6858079"/>
              <a:gd name="connsiteX16801" fmla="*/ 465683 w 12192000"/>
              <a:gd name="connsiteY16801" fmla="*/ 36137 h 6858079"/>
              <a:gd name="connsiteX16802" fmla="*/ 439374 w 12192000"/>
              <a:gd name="connsiteY16802" fmla="*/ 121712 h 6858079"/>
              <a:gd name="connsiteX16803" fmla="*/ 569836 w 12192000"/>
              <a:gd name="connsiteY16803" fmla="*/ 158542 h 6858079"/>
              <a:gd name="connsiteX16804" fmla="*/ 578125 w 12192000"/>
              <a:gd name="connsiteY16804" fmla="*/ 158180 h 6858079"/>
              <a:gd name="connsiteX16805" fmla="*/ 580648 w 12192000"/>
              <a:gd name="connsiteY16805" fmla="*/ 158542 h 6858079"/>
              <a:gd name="connsiteX16806" fmla="*/ 626057 w 12192000"/>
              <a:gd name="connsiteY16806" fmla="*/ 200426 h 6858079"/>
              <a:gd name="connsiteX16807" fmla="*/ 630382 w 12192000"/>
              <a:gd name="connsiteY16807" fmla="*/ 205481 h 6858079"/>
              <a:gd name="connsiteX16808" fmla="*/ 625696 w 12192000"/>
              <a:gd name="connsiteY16808" fmla="*/ 214508 h 6858079"/>
              <a:gd name="connsiteX16809" fmla="*/ 534518 w 12192000"/>
              <a:gd name="connsiteY16809" fmla="*/ 263254 h 6858079"/>
              <a:gd name="connsiteX16810" fmla="*/ 450546 w 12192000"/>
              <a:gd name="connsiteY16810" fmla="*/ 244839 h 6858079"/>
              <a:gd name="connsiteX16811" fmla="*/ 371981 w 12192000"/>
              <a:gd name="connsiteY16811" fmla="*/ 103297 h 6858079"/>
              <a:gd name="connsiteX16812" fmla="*/ 391487 w 12192000"/>
              <a:gd name="connsiteY16812" fmla="*/ 23725 h 6858079"/>
              <a:gd name="connsiteX16813" fmla="*/ 72245 w 12192000"/>
              <a:gd name="connsiteY16813" fmla="*/ 0 h 6858079"/>
              <a:gd name="connsiteX16814" fmla="*/ 316750 w 12192000"/>
              <a:gd name="connsiteY16814" fmla="*/ 0 h 6858079"/>
              <a:gd name="connsiteX16815" fmla="*/ 322555 w 12192000"/>
              <a:gd name="connsiteY16815" fmla="*/ 9510 h 6858079"/>
              <a:gd name="connsiteX16816" fmla="*/ 345678 w 12192000"/>
              <a:gd name="connsiteY16816" fmla="*/ 113947 h 6858079"/>
              <a:gd name="connsiteX16817" fmla="*/ 284965 w 12192000"/>
              <a:gd name="connsiteY16817" fmla="*/ 226122 h 6858079"/>
              <a:gd name="connsiteX16818" fmla="*/ 60907 w 12192000"/>
              <a:gd name="connsiteY16818" fmla="*/ 181757 h 6858079"/>
              <a:gd name="connsiteX16819" fmla="*/ 47266 w 12192000"/>
              <a:gd name="connsiteY16819" fmla="*/ 55335 h 6858079"/>
              <a:gd name="connsiteX16820" fmla="*/ 0 w 12192000"/>
              <a:gd name="connsiteY16820" fmla="*/ 0 h 6858079"/>
              <a:gd name="connsiteX16821" fmla="*/ 686 w 12192000"/>
              <a:gd name="connsiteY16821" fmla="*/ 0 h 6858079"/>
              <a:gd name="connsiteX16822" fmla="*/ 0 w 12192000"/>
              <a:gd name="connsiteY16822" fmla="*/ 671 h 685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  <a:cxn ang="0">
                <a:pos x="connsiteX13547" y="connsiteY13547"/>
              </a:cxn>
              <a:cxn ang="0">
                <a:pos x="connsiteX13548" y="connsiteY13548"/>
              </a:cxn>
              <a:cxn ang="0">
                <a:pos x="connsiteX13549" y="connsiteY13549"/>
              </a:cxn>
              <a:cxn ang="0">
                <a:pos x="connsiteX13550" y="connsiteY13550"/>
              </a:cxn>
              <a:cxn ang="0">
                <a:pos x="connsiteX13551" y="connsiteY13551"/>
              </a:cxn>
              <a:cxn ang="0">
                <a:pos x="connsiteX13552" y="connsiteY13552"/>
              </a:cxn>
              <a:cxn ang="0">
                <a:pos x="connsiteX13553" y="connsiteY13553"/>
              </a:cxn>
              <a:cxn ang="0">
                <a:pos x="connsiteX13554" y="connsiteY13554"/>
              </a:cxn>
              <a:cxn ang="0">
                <a:pos x="connsiteX13555" y="connsiteY13555"/>
              </a:cxn>
              <a:cxn ang="0">
                <a:pos x="connsiteX13556" y="connsiteY13556"/>
              </a:cxn>
              <a:cxn ang="0">
                <a:pos x="connsiteX13557" y="connsiteY13557"/>
              </a:cxn>
              <a:cxn ang="0">
                <a:pos x="connsiteX13558" y="connsiteY13558"/>
              </a:cxn>
              <a:cxn ang="0">
                <a:pos x="connsiteX13559" y="connsiteY13559"/>
              </a:cxn>
              <a:cxn ang="0">
                <a:pos x="connsiteX13560" y="connsiteY13560"/>
              </a:cxn>
              <a:cxn ang="0">
                <a:pos x="connsiteX13561" y="connsiteY13561"/>
              </a:cxn>
              <a:cxn ang="0">
                <a:pos x="connsiteX13562" y="connsiteY13562"/>
              </a:cxn>
              <a:cxn ang="0">
                <a:pos x="connsiteX13563" y="connsiteY13563"/>
              </a:cxn>
              <a:cxn ang="0">
                <a:pos x="connsiteX13564" y="connsiteY13564"/>
              </a:cxn>
              <a:cxn ang="0">
                <a:pos x="connsiteX13565" y="connsiteY13565"/>
              </a:cxn>
              <a:cxn ang="0">
                <a:pos x="connsiteX13566" y="connsiteY13566"/>
              </a:cxn>
              <a:cxn ang="0">
                <a:pos x="connsiteX13567" y="connsiteY13567"/>
              </a:cxn>
              <a:cxn ang="0">
                <a:pos x="connsiteX13568" y="connsiteY13568"/>
              </a:cxn>
              <a:cxn ang="0">
                <a:pos x="connsiteX13569" y="connsiteY13569"/>
              </a:cxn>
              <a:cxn ang="0">
                <a:pos x="connsiteX13570" y="connsiteY13570"/>
              </a:cxn>
              <a:cxn ang="0">
                <a:pos x="connsiteX13571" y="connsiteY13571"/>
              </a:cxn>
              <a:cxn ang="0">
                <a:pos x="connsiteX13572" y="connsiteY13572"/>
              </a:cxn>
              <a:cxn ang="0">
                <a:pos x="connsiteX13573" y="connsiteY13573"/>
              </a:cxn>
              <a:cxn ang="0">
                <a:pos x="connsiteX13574" y="connsiteY13574"/>
              </a:cxn>
              <a:cxn ang="0">
                <a:pos x="connsiteX13575" y="connsiteY13575"/>
              </a:cxn>
              <a:cxn ang="0">
                <a:pos x="connsiteX13576" y="connsiteY13576"/>
              </a:cxn>
              <a:cxn ang="0">
                <a:pos x="connsiteX13577" y="connsiteY13577"/>
              </a:cxn>
              <a:cxn ang="0">
                <a:pos x="connsiteX13578" y="connsiteY13578"/>
              </a:cxn>
              <a:cxn ang="0">
                <a:pos x="connsiteX13579" y="connsiteY13579"/>
              </a:cxn>
              <a:cxn ang="0">
                <a:pos x="connsiteX13580" y="connsiteY13580"/>
              </a:cxn>
              <a:cxn ang="0">
                <a:pos x="connsiteX13581" y="connsiteY13581"/>
              </a:cxn>
              <a:cxn ang="0">
                <a:pos x="connsiteX13582" y="connsiteY13582"/>
              </a:cxn>
              <a:cxn ang="0">
                <a:pos x="connsiteX13583" y="connsiteY13583"/>
              </a:cxn>
              <a:cxn ang="0">
                <a:pos x="connsiteX13584" y="connsiteY13584"/>
              </a:cxn>
              <a:cxn ang="0">
                <a:pos x="connsiteX13585" y="connsiteY13585"/>
              </a:cxn>
              <a:cxn ang="0">
                <a:pos x="connsiteX13586" y="connsiteY13586"/>
              </a:cxn>
              <a:cxn ang="0">
                <a:pos x="connsiteX13587" y="connsiteY13587"/>
              </a:cxn>
              <a:cxn ang="0">
                <a:pos x="connsiteX13588" y="connsiteY13588"/>
              </a:cxn>
              <a:cxn ang="0">
                <a:pos x="connsiteX13589" y="connsiteY13589"/>
              </a:cxn>
              <a:cxn ang="0">
                <a:pos x="connsiteX13590" y="connsiteY13590"/>
              </a:cxn>
              <a:cxn ang="0">
                <a:pos x="connsiteX13591" y="connsiteY13591"/>
              </a:cxn>
              <a:cxn ang="0">
                <a:pos x="connsiteX13592" y="connsiteY13592"/>
              </a:cxn>
              <a:cxn ang="0">
                <a:pos x="connsiteX13593" y="connsiteY13593"/>
              </a:cxn>
              <a:cxn ang="0">
                <a:pos x="connsiteX13594" y="connsiteY13594"/>
              </a:cxn>
              <a:cxn ang="0">
                <a:pos x="connsiteX13595" y="connsiteY13595"/>
              </a:cxn>
              <a:cxn ang="0">
                <a:pos x="connsiteX13596" y="connsiteY13596"/>
              </a:cxn>
              <a:cxn ang="0">
                <a:pos x="connsiteX13597" y="connsiteY13597"/>
              </a:cxn>
              <a:cxn ang="0">
                <a:pos x="connsiteX13598" y="connsiteY13598"/>
              </a:cxn>
              <a:cxn ang="0">
                <a:pos x="connsiteX13599" y="connsiteY13599"/>
              </a:cxn>
              <a:cxn ang="0">
                <a:pos x="connsiteX13600" y="connsiteY13600"/>
              </a:cxn>
              <a:cxn ang="0">
                <a:pos x="connsiteX13601" y="connsiteY13601"/>
              </a:cxn>
              <a:cxn ang="0">
                <a:pos x="connsiteX13602" y="connsiteY13602"/>
              </a:cxn>
              <a:cxn ang="0">
                <a:pos x="connsiteX13603" y="connsiteY13603"/>
              </a:cxn>
              <a:cxn ang="0">
                <a:pos x="connsiteX13604" y="connsiteY13604"/>
              </a:cxn>
              <a:cxn ang="0">
                <a:pos x="connsiteX13605" y="connsiteY13605"/>
              </a:cxn>
              <a:cxn ang="0">
                <a:pos x="connsiteX13606" y="connsiteY13606"/>
              </a:cxn>
              <a:cxn ang="0">
                <a:pos x="connsiteX13607" y="connsiteY13607"/>
              </a:cxn>
              <a:cxn ang="0">
                <a:pos x="connsiteX13608" y="connsiteY13608"/>
              </a:cxn>
              <a:cxn ang="0">
                <a:pos x="connsiteX13609" y="connsiteY13609"/>
              </a:cxn>
              <a:cxn ang="0">
                <a:pos x="connsiteX13610" y="connsiteY13610"/>
              </a:cxn>
              <a:cxn ang="0">
                <a:pos x="connsiteX13611" y="connsiteY13611"/>
              </a:cxn>
              <a:cxn ang="0">
                <a:pos x="connsiteX13612" y="connsiteY13612"/>
              </a:cxn>
              <a:cxn ang="0">
                <a:pos x="connsiteX13613" y="connsiteY13613"/>
              </a:cxn>
              <a:cxn ang="0">
                <a:pos x="connsiteX13614" y="connsiteY13614"/>
              </a:cxn>
              <a:cxn ang="0">
                <a:pos x="connsiteX13615" y="connsiteY13615"/>
              </a:cxn>
              <a:cxn ang="0">
                <a:pos x="connsiteX13616" y="connsiteY13616"/>
              </a:cxn>
              <a:cxn ang="0">
                <a:pos x="connsiteX13617" y="connsiteY13617"/>
              </a:cxn>
              <a:cxn ang="0">
                <a:pos x="connsiteX13618" y="connsiteY13618"/>
              </a:cxn>
              <a:cxn ang="0">
                <a:pos x="connsiteX13619" y="connsiteY13619"/>
              </a:cxn>
              <a:cxn ang="0">
                <a:pos x="connsiteX13620" y="connsiteY13620"/>
              </a:cxn>
              <a:cxn ang="0">
                <a:pos x="connsiteX13621" y="connsiteY13621"/>
              </a:cxn>
              <a:cxn ang="0">
                <a:pos x="connsiteX13622" y="connsiteY13622"/>
              </a:cxn>
              <a:cxn ang="0">
                <a:pos x="connsiteX13623" y="connsiteY13623"/>
              </a:cxn>
              <a:cxn ang="0">
                <a:pos x="connsiteX13624" y="connsiteY13624"/>
              </a:cxn>
              <a:cxn ang="0">
                <a:pos x="connsiteX13625" y="connsiteY13625"/>
              </a:cxn>
              <a:cxn ang="0">
                <a:pos x="connsiteX13626" y="connsiteY13626"/>
              </a:cxn>
              <a:cxn ang="0">
                <a:pos x="connsiteX13627" y="connsiteY13627"/>
              </a:cxn>
              <a:cxn ang="0">
                <a:pos x="connsiteX13628" y="connsiteY13628"/>
              </a:cxn>
              <a:cxn ang="0">
                <a:pos x="connsiteX13629" y="connsiteY13629"/>
              </a:cxn>
              <a:cxn ang="0">
                <a:pos x="connsiteX13630" y="connsiteY13630"/>
              </a:cxn>
              <a:cxn ang="0">
                <a:pos x="connsiteX13631" y="connsiteY13631"/>
              </a:cxn>
              <a:cxn ang="0">
                <a:pos x="connsiteX13632" y="connsiteY13632"/>
              </a:cxn>
              <a:cxn ang="0">
                <a:pos x="connsiteX13633" y="connsiteY13633"/>
              </a:cxn>
              <a:cxn ang="0">
                <a:pos x="connsiteX13634" y="connsiteY13634"/>
              </a:cxn>
              <a:cxn ang="0">
                <a:pos x="connsiteX13635" y="connsiteY13635"/>
              </a:cxn>
              <a:cxn ang="0">
                <a:pos x="connsiteX13636" y="connsiteY13636"/>
              </a:cxn>
              <a:cxn ang="0">
                <a:pos x="connsiteX13637" y="connsiteY13637"/>
              </a:cxn>
              <a:cxn ang="0">
                <a:pos x="connsiteX13638" y="connsiteY13638"/>
              </a:cxn>
              <a:cxn ang="0">
                <a:pos x="connsiteX13639" y="connsiteY13639"/>
              </a:cxn>
              <a:cxn ang="0">
                <a:pos x="connsiteX13640" y="connsiteY13640"/>
              </a:cxn>
              <a:cxn ang="0">
                <a:pos x="connsiteX13641" y="connsiteY13641"/>
              </a:cxn>
              <a:cxn ang="0">
                <a:pos x="connsiteX13642" y="connsiteY13642"/>
              </a:cxn>
              <a:cxn ang="0">
                <a:pos x="connsiteX13643" y="connsiteY13643"/>
              </a:cxn>
              <a:cxn ang="0">
                <a:pos x="connsiteX13644" y="connsiteY13644"/>
              </a:cxn>
              <a:cxn ang="0">
                <a:pos x="connsiteX13645" y="connsiteY13645"/>
              </a:cxn>
              <a:cxn ang="0">
                <a:pos x="connsiteX13646" y="connsiteY13646"/>
              </a:cxn>
              <a:cxn ang="0">
                <a:pos x="connsiteX13647" y="connsiteY13647"/>
              </a:cxn>
              <a:cxn ang="0">
                <a:pos x="connsiteX13648" y="connsiteY13648"/>
              </a:cxn>
              <a:cxn ang="0">
                <a:pos x="connsiteX13649" y="connsiteY13649"/>
              </a:cxn>
              <a:cxn ang="0">
                <a:pos x="connsiteX13650" y="connsiteY13650"/>
              </a:cxn>
              <a:cxn ang="0">
                <a:pos x="connsiteX13651" y="connsiteY13651"/>
              </a:cxn>
              <a:cxn ang="0">
                <a:pos x="connsiteX13652" y="connsiteY13652"/>
              </a:cxn>
              <a:cxn ang="0">
                <a:pos x="connsiteX13653" y="connsiteY13653"/>
              </a:cxn>
              <a:cxn ang="0">
                <a:pos x="connsiteX13654" y="connsiteY13654"/>
              </a:cxn>
              <a:cxn ang="0">
                <a:pos x="connsiteX13655" y="connsiteY13655"/>
              </a:cxn>
              <a:cxn ang="0">
                <a:pos x="connsiteX13656" y="connsiteY13656"/>
              </a:cxn>
              <a:cxn ang="0">
                <a:pos x="connsiteX13657" y="connsiteY13657"/>
              </a:cxn>
              <a:cxn ang="0">
                <a:pos x="connsiteX13658" y="connsiteY13658"/>
              </a:cxn>
              <a:cxn ang="0">
                <a:pos x="connsiteX13659" y="connsiteY13659"/>
              </a:cxn>
              <a:cxn ang="0">
                <a:pos x="connsiteX13660" y="connsiteY13660"/>
              </a:cxn>
              <a:cxn ang="0">
                <a:pos x="connsiteX13661" y="connsiteY13661"/>
              </a:cxn>
              <a:cxn ang="0">
                <a:pos x="connsiteX13662" y="connsiteY13662"/>
              </a:cxn>
              <a:cxn ang="0">
                <a:pos x="connsiteX13663" y="connsiteY13663"/>
              </a:cxn>
              <a:cxn ang="0">
                <a:pos x="connsiteX13664" y="connsiteY13664"/>
              </a:cxn>
              <a:cxn ang="0">
                <a:pos x="connsiteX13665" y="connsiteY13665"/>
              </a:cxn>
              <a:cxn ang="0">
                <a:pos x="connsiteX13666" y="connsiteY13666"/>
              </a:cxn>
              <a:cxn ang="0">
                <a:pos x="connsiteX13667" y="connsiteY13667"/>
              </a:cxn>
              <a:cxn ang="0">
                <a:pos x="connsiteX13668" y="connsiteY13668"/>
              </a:cxn>
              <a:cxn ang="0">
                <a:pos x="connsiteX13669" y="connsiteY13669"/>
              </a:cxn>
              <a:cxn ang="0">
                <a:pos x="connsiteX13670" y="connsiteY13670"/>
              </a:cxn>
              <a:cxn ang="0">
                <a:pos x="connsiteX13671" y="connsiteY13671"/>
              </a:cxn>
              <a:cxn ang="0">
                <a:pos x="connsiteX13672" y="connsiteY13672"/>
              </a:cxn>
              <a:cxn ang="0">
                <a:pos x="connsiteX13673" y="connsiteY13673"/>
              </a:cxn>
              <a:cxn ang="0">
                <a:pos x="connsiteX13674" y="connsiteY13674"/>
              </a:cxn>
              <a:cxn ang="0">
                <a:pos x="connsiteX13675" y="connsiteY13675"/>
              </a:cxn>
              <a:cxn ang="0">
                <a:pos x="connsiteX13676" y="connsiteY13676"/>
              </a:cxn>
              <a:cxn ang="0">
                <a:pos x="connsiteX13677" y="connsiteY13677"/>
              </a:cxn>
              <a:cxn ang="0">
                <a:pos x="connsiteX13678" y="connsiteY13678"/>
              </a:cxn>
              <a:cxn ang="0">
                <a:pos x="connsiteX13679" y="connsiteY13679"/>
              </a:cxn>
              <a:cxn ang="0">
                <a:pos x="connsiteX13680" y="connsiteY13680"/>
              </a:cxn>
              <a:cxn ang="0">
                <a:pos x="connsiteX13681" y="connsiteY13681"/>
              </a:cxn>
              <a:cxn ang="0">
                <a:pos x="connsiteX13682" y="connsiteY13682"/>
              </a:cxn>
              <a:cxn ang="0">
                <a:pos x="connsiteX13683" y="connsiteY13683"/>
              </a:cxn>
              <a:cxn ang="0">
                <a:pos x="connsiteX13684" y="connsiteY13684"/>
              </a:cxn>
              <a:cxn ang="0">
                <a:pos x="connsiteX13685" y="connsiteY13685"/>
              </a:cxn>
              <a:cxn ang="0">
                <a:pos x="connsiteX13686" y="connsiteY13686"/>
              </a:cxn>
              <a:cxn ang="0">
                <a:pos x="connsiteX13687" y="connsiteY13687"/>
              </a:cxn>
              <a:cxn ang="0">
                <a:pos x="connsiteX13688" y="connsiteY13688"/>
              </a:cxn>
              <a:cxn ang="0">
                <a:pos x="connsiteX13689" y="connsiteY13689"/>
              </a:cxn>
              <a:cxn ang="0">
                <a:pos x="connsiteX13690" y="connsiteY13690"/>
              </a:cxn>
              <a:cxn ang="0">
                <a:pos x="connsiteX13691" y="connsiteY13691"/>
              </a:cxn>
              <a:cxn ang="0">
                <a:pos x="connsiteX13692" y="connsiteY13692"/>
              </a:cxn>
              <a:cxn ang="0">
                <a:pos x="connsiteX13693" y="connsiteY13693"/>
              </a:cxn>
              <a:cxn ang="0">
                <a:pos x="connsiteX13694" y="connsiteY13694"/>
              </a:cxn>
              <a:cxn ang="0">
                <a:pos x="connsiteX13695" y="connsiteY13695"/>
              </a:cxn>
              <a:cxn ang="0">
                <a:pos x="connsiteX13696" y="connsiteY13696"/>
              </a:cxn>
              <a:cxn ang="0">
                <a:pos x="connsiteX13697" y="connsiteY13697"/>
              </a:cxn>
              <a:cxn ang="0">
                <a:pos x="connsiteX13698" y="connsiteY13698"/>
              </a:cxn>
              <a:cxn ang="0">
                <a:pos x="connsiteX13699" y="connsiteY13699"/>
              </a:cxn>
              <a:cxn ang="0">
                <a:pos x="connsiteX13700" y="connsiteY13700"/>
              </a:cxn>
              <a:cxn ang="0">
                <a:pos x="connsiteX13701" y="connsiteY13701"/>
              </a:cxn>
              <a:cxn ang="0">
                <a:pos x="connsiteX13702" y="connsiteY13702"/>
              </a:cxn>
              <a:cxn ang="0">
                <a:pos x="connsiteX13703" y="connsiteY13703"/>
              </a:cxn>
              <a:cxn ang="0">
                <a:pos x="connsiteX13704" y="connsiteY13704"/>
              </a:cxn>
              <a:cxn ang="0">
                <a:pos x="connsiteX13705" y="connsiteY13705"/>
              </a:cxn>
              <a:cxn ang="0">
                <a:pos x="connsiteX13706" y="connsiteY13706"/>
              </a:cxn>
              <a:cxn ang="0">
                <a:pos x="connsiteX13707" y="connsiteY13707"/>
              </a:cxn>
              <a:cxn ang="0">
                <a:pos x="connsiteX13708" y="connsiteY13708"/>
              </a:cxn>
              <a:cxn ang="0">
                <a:pos x="connsiteX13709" y="connsiteY13709"/>
              </a:cxn>
              <a:cxn ang="0">
                <a:pos x="connsiteX13710" y="connsiteY13710"/>
              </a:cxn>
              <a:cxn ang="0">
                <a:pos x="connsiteX13711" y="connsiteY13711"/>
              </a:cxn>
              <a:cxn ang="0">
                <a:pos x="connsiteX13712" y="connsiteY13712"/>
              </a:cxn>
              <a:cxn ang="0">
                <a:pos x="connsiteX13713" y="connsiteY13713"/>
              </a:cxn>
              <a:cxn ang="0">
                <a:pos x="connsiteX13714" y="connsiteY13714"/>
              </a:cxn>
              <a:cxn ang="0">
                <a:pos x="connsiteX13715" y="connsiteY13715"/>
              </a:cxn>
              <a:cxn ang="0">
                <a:pos x="connsiteX13716" y="connsiteY13716"/>
              </a:cxn>
              <a:cxn ang="0">
                <a:pos x="connsiteX13717" y="connsiteY13717"/>
              </a:cxn>
              <a:cxn ang="0">
                <a:pos x="connsiteX13718" y="connsiteY13718"/>
              </a:cxn>
              <a:cxn ang="0">
                <a:pos x="connsiteX13719" y="connsiteY13719"/>
              </a:cxn>
              <a:cxn ang="0">
                <a:pos x="connsiteX13720" y="connsiteY13720"/>
              </a:cxn>
              <a:cxn ang="0">
                <a:pos x="connsiteX13721" y="connsiteY13721"/>
              </a:cxn>
              <a:cxn ang="0">
                <a:pos x="connsiteX13722" y="connsiteY13722"/>
              </a:cxn>
              <a:cxn ang="0">
                <a:pos x="connsiteX13723" y="connsiteY13723"/>
              </a:cxn>
              <a:cxn ang="0">
                <a:pos x="connsiteX13724" y="connsiteY13724"/>
              </a:cxn>
              <a:cxn ang="0">
                <a:pos x="connsiteX13725" y="connsiteY13725"/>
              </a:cxn>
              <a:cxn ang="0">
                <a:pos x="connsiteX13726" y="connsiteY13726"/>
              </a:cxn>
              <a:cxn ang="0">
                <a:pos x="connsiteX13727" y="connsiteY13727"/>
              </a:cxn>
              <a:cxn ang="0">
                <a:pos x="connsiteX13728" y="connsiteY13728"/>
              </a:cxn>
              <a:cxn ang="0">
                <a:pos x="connsiteX13729" y="connsiteY13729"/>
              </a:cxn>
              <a:cxn ang="0">
                <a:pos x="connsiteX13730" y="connsiteY13730"/>
              </a:cxn>
              <a:cxn ang="0">
                <a:pos x="connsiteX13731" y="connsiteY13731"/>
              </a:cxn>
              <a:cxn ang="0">
                <a:pos x="connsiteX13732" y="connsiteY13732"/>
              </a:cxn>
              <a:cxn ang="0">
                <a:pos x="connsiteX13733" y="connsiteY13733"/>
              </a:cxn>
              <a:cxn ang="0">
                <a:pos x="connsiteX13734" y="connsiteY13734"/>
              </a:cxn>
              <a:cxn ang="0">
                <a:pos x="connsiteX13735" y="connsiteY13735"/>
              </a:cxn>
              <a:cxn ang="0">
                <a:pos x="connsiteX13736" y="connsiteY13736"/>
              </a:cxn>
              <a:cxn ang="0">
                <a:pos x="connsiteX13737" y="connsiteY13737"/>
              </a:cxn>
              <a:cxn ang="0">
                <a:pos x="connsiteX13738" y="connsiteY13738"/>
              </a:cxn>
              <a:cxn ang="0">
                <a:pos x="connsiteX13739" y="connsiteY13739"/>
              </a:cxn>
              <a:cxn ang="0">
                <a:pos x="connsiteX13740" y="connsiteY13740"/>
              </a:cxn>
              <a:cxn ang="0">
                <a:pos x="connsiteX13741" y="connsiteY13741"/>
              </a:cxn>
              <a:cxn ang="0">
                <a:pos x="connsiteX13742" y="connsiteY13742"/>
              </a:cxn>
              <a:cxn ang="0">
                <a:pos x="connsiteX13743" y="connsiteY13743"/>
              </a:cxn>
              <a:cxn ang="0">
                <a:pos x="connsiteX13744" y="connsiteY13744"/>
              </a:cxn>
              <a:cxn ang="0">
                <a:pos x="connsiteX13745" y="connsiteY13745"/>
              </a:cxn>
              <a:cxn ang="0">
                <a:pos x="connsiteX13746" y="connsiteY13746"/>
              </a:cxn>
              <a:cxn ang="0">
                <a:pos x="connsiteX13747" y="connsiteY13747"/>
              </a:cxn>
              <a:cxn ang="0">
                <a:pos x="connsiteX13748" y="connsiteY13748"/>
              </a:cxn>
              <a:cxn ang="0">
                <a:pos x="connsiteX13749" y="connsiteY13749"/>
              </a:cxn>
              <a:cxn ang="0">
                <a:pos x="connsiteX13750" y="connsiteY13750"/>
              </a:cxn>
              <a:cxn ang="0">
                <a:pos x="connsiteX13751" y="connsiteY13751"/>
              </a:cxn>
              <a:cxn ang="0">
                <a:pos x="connsiteX13752" y="connsiteY13752"/>
              </a:cxn>
              <a:cxn ang="0">
                <a:pos x="connsiteX13753" y="connsiteY13753"/>
              </a:cxn>
              <a:cxn ang="0">
                <a:pos x="connsiteX13754" y="connsiteY13754"/>
              </a:cxn>
              <a:cxn ang="0">
                <a:pos x="connsiteX13755" y="connsiteY13755"/>
              </a:cxn>
              <a:cxn ang="0">
                <a:pos x="connsiteX13756" y="connsiteY13756"/>
              </a:cxn>
              <a:cxn ang="0">
                <a:pos x="connsiteX13757" y="connsiteY13757"/>
              </a:cxn>
              <a:cxn ang="0">
                <a:pos x="connsiteX13758" y="connsiteY13758"/>
              </a:cxn>
              <a:cxn ang="0">
                <a:pos x="connsiteX13759" y="connsiteY13759"/>
              </a:cxn>
              <a:cxn ang="0">
                <a:pos x="connsiteX13760" y="connsiteY13760"/>
              </a:cxn>
              <a:cxn ang="0">
                <a:pos x="connsiteX13761" y="connsiteY13761"/>
              </a:cxn>
              <a:cxn ang="0">
                <a:pos x="connsiteX13762" y="connsiteY13762"/>
              </a:cxn>
              <a:cxn ang="0">
                <a:pos x="connsiteX13763" y="connsiteY13763"/>
              </a:cxn>
              <a:cxn ang="0">
                <a:pos x="connsiteX13764" y="connsiteY13764"/>
              </a:cxn>
              <a:cxn ang="0">
                <a:pos x="connsiteX13765" y="connsiteY13765"/>
              </a:cxn>
              <a:cxn ang="0">
                <a:pos x="connsiteX13766" y="connsiteY13766"/>
              </a:cxn>
              <a:cxn ang="0">
                <a:pos x="connsiteX13767" y="connsiteY13767"/>
              </a:cxn>
              <a:cxn ang="0">
                <a:pos x="connsiteX13768" y="connsiteY13768"/>
              </a:cxn>
              <a:cxn ang="0">
                <a:pos x="connsiteX13769" y="connsiteY13769"/>
              </a:cxn>
              <a:cxn ang="0">
                <a:pos x="connsiteX13770" y="connsiteY13770"/>
              </a:cxn>
              <a:cxn ang="0">
                <a:pos x="connsiteX13771" y="connsiteY13771"/>
              </a:cxn>
              <a:cxn ang="0">
                <a:pos x="connsiteX13772" y="connsiteY13772"/>
              </a:cxn>
              <a:cxn ang="0">
                <a:pos x="connsiteX13773" y="connsiteY13773"/>
              </a:cxn>
              <a:cxn ang="0">
                <a:pos x="connsiteX13774" y="connsiteY13774"/>
              </a:cxn>
              <a:cxn ang="0">
                <a:pos x="connsiteX13775" y="connsiteY13775"/>
              </a:cxn>
              <a:cxn ang="0">
                <a:pos x="connsiteX13776" y="connsiteY13776"/>
              </a:cxn>
              <a:cxn ang="0">
                <a:pos x="connsiteX13777" y="connsiteY13777"/>
              </a:cxn>
              <a:cxn ang="0">
                <a:pos x="connsiteX13778" y="connsiteY13778"/>
              </a:cxn>
              <a:cxn ang="0">
                <a:pos x="connsiteX13779" y="connsiteY13779"/>
              </a:cxn>
              <a:cxn ang="0">
                <a:pos x="connsiteX13780" y="connsiteY13780"/>
              </a:cxn>
              <a:cxn ang="0">
                <a:pos x="connsiteX13781" y="connsiteY13781"/>
              </a:cxn>
              <a:cxn ang="0">
                <a:pos x="connsiteX13782" y="connsiteY13782"/>
              </a:cxn>
              <a:cxn ang="0">
                <a:pos x="connsiteX13783" y="connsiteY13783"/>
              </a:cxn>
              <a:cxn ang="0">
                <a:pos x="connsiteX13784" y="connsiteY13784"/>
              </a:cxn>
              <a:cxn ang="0">
                <a:pos x="connsiteX13785" y="connsiteY13785"/>
              </a:cxn>
              <a:cxn ang="0">
                <a:pos x="connsiteX13786" y="connsiteY13786"/>
              </a:cxn>
              <a:cxn ang="0">
                <a:pos x="connsiteX13787" y="connsiteY13787"/>
              </a:cxn>
              <a:cxn ang="0">
                <a:pos x="connsiteX13788" y="connsiteY13788"/>
              </a:cxn>
              <a:cxn ang="0">
                <a:pos x="connsiteX13789" y="connsiteY13789"/>
              </a:cxn>
              <a:cxn ang="0">
                <a:pos x="connsiteX13790" y="connsiteY13790"/>
              </a:cxn>
              <a:cxn ang="0">
                <a:pos x="connsiteX13791" y="connsiteY13791"/>
              </a:cxn>
              <a:cxn ang="0">
                <a:pos x="connsiteX13792" y="connsiteY13792"/>
              </a:cxn>
              <a:cxn ang="0">
                <a:pos x="connsiteX13793" y="connsiteY13793"/>
              </a:cxn>
              <a:cxn ang="0">
                <a:pos x="connsiteX13794" y="connsiteY13794"/>
              </a:cxn>
              <a:cxn ang="0">
                <a:pos x="connsiteX13795" y="connsiteY13795"/>
              </a:cxn>
              <a:cxn ang="0">
                <a:pos x="connsiteX13796" y="connsiteY13796"/>
              </a:cxn>
              <a:cxn ang="0">
                <a:pos x="connsiteX13797" y="connsiteY13797"/>
              </a:cxn>
              <a:cxn ang="0">
                <a:pos x="connsiteX13798" y="connsiteY13798"/>
              </a:cxn>
              <a:cxn ang="0">
                <a:pos x="connsiteX13799" y="connsiteY13799"/>
              </a:cxn>
              <a:cxn ang="0">
                <a:pos x="connsiteX13800" y="connsiteY13800"/>
              </a:cxn>
              <a:cxn ang="0">
                <a:pos x="connsiteX13801" y="connsiteY13801"/>
              </a:cxn>
              <a:cxn ang="0">
                <a:pos x="connsiteX13802" y="connsiteY13802"/>
              </a:cxn>
              <a:cxn ang="0">
                <a:pos x="connsiteX13803" y="connsiteY13803"/>
              </a:cxn>
              <a:cxn ang="0">
                <a:pos x="connsiteX13804" y="connsiteY13804"/>
              </a:cxn>
              <a:cxn ang="0">
                <a:pos x="connsiteX13805" y="connsiteY13805"/>
              </a:cxn>
              <a:cxn ang="0">
                <a:pos x="connsiteX13806" y="connsiteY13806"/>
              </a:cxn>
              <a:cxn ang="0">
                <a:pos x="connsiteX13807" y="connsiteY13807"/>
              </a:cxn>
              <a:cxn ang="0">
                <a:pos x="connsiteX13808" y="connsiteY13808"/>
              </a:cxn>
              <a:cxn ang="0">
                <a:pos x="connsiteX13809" y="connsiteY13809"/>
              </a:cxn>
              <a:cxn ang="0">
                <a:pos x="connsiteX13810" y="connsiteY13810"/>
              </a:cxn>
              <a:cxn ang="0">
                <a:pos x="connsiteX13811" y="connsiteY13811"/>
              </a:cxn>
              <a:cxn ang="0">
                <a:pos x="connsiteX13812" y="connsiteY13812"/>
              </a:cxn>
              <a:cxn ang="0">
                <a:pos x="connsiteX13813" y="connsiteY13813"/>
              </a:cxn>
              <a:cxn ang="0">
                <a:pos x="connsiteX13814" y="connsiteY13814"/>
              </a:cxn>
              <a:cxn ang="0">
                <a:pos x="connsiteX13815" y="connsiteY13815"/>
              </a:cxn>
              <a:cxn ang="0">
                <a:pos x="connsiteX13816" y="connsiteY13816"/>
              </a:cxn>
              <a:cxn ang="0">
                <a:pos x="connsiteX13817" y="connsiteY13817"/>
              </a:cxn>
              <a:cxn ang="0">
                <a:pos x="connsiteX13818" y="connsiteY13818"/>
              </a:cxn>
              <a:cxn ang="0">
                <a:pos x="connsiteX13819" y="connsiteY13819"/>
              </a:cxn>
              <a:cxn ang="0">
                <a:pos x="connsiteX13820" y="connsiteY13820"/>
              </a:cxn>
              <a:cxn ang="0">
                <a:pos x="connsiteX13821" y="connsiteY13821"/>
              </a:cxn>
              <a:cxn ang="0">
                <a:pos x="connsiteX13822" y="connsiteY13822"/>
              </a:cxn>
              <a:cxn ang="0">
                <a:pos x="connsiteX13823" y="connsiteY13823"/>
              </a:cxn>
              <a:cxn ang="0">
                <a:pos x="connsiteX13824" y="connsiteY13824"/>
              </a:cxn>
              <a:cxn ang="0">
                <a:pos x="connsiteX13825" y="connsiteY13825"/>
              </a:cxn>
              <a:cxn ang="0">
                <a:pos x="connsiteX13826" y="connsiteY13826"/>
              </a:cxn>
              <a:cxn ang="0">
                <a:pos x="connsiteX13827" y="connsiteY13827"/>
              </a:cxn>
              <a:cxn ang="0">
                <a:pos x="connsiteX13828" y="connsiteY13828"/>
              </a:cxn>
              <a:cxn ang="0">
                <a:pos x="connsiteX13829" y="connsiteY13829"/>
              </a:cxn>
              <a:cxn ang="0">
                <a:pos x="connsiteX13830" y="connsiteY13830"/>
              </a:cxn>
              <a:cxn ang="0">
                <a:pos x="connsiteX13831" y="connsiteY13831"/>
              </a:cxn>
              <a:cxn ang="0">
                <a:pos x="connsiteX13832" y="connsiteY13832"/>
              </a:cxn>
              <a:cxn ang="0">
                <a:pos x="connsiteX13833" y="connsiteY13833"/>
              </a:cxn>
              <a:cxn ang="0">
                <a:pos x="connsiteX13834" y="connsiteY13834"/>
              </a:cxn>
              <a:cxn ang="0">
                <a:pos x="connsiteX13835" y="connsiteY13835"/>
              </a:cxn>
              <a:cxn ang="0">
                <a:pos x="connsiteX13836" y="connsiteY13836"/>
              </a:cxn>
              <a:cxn ang="0">
                <a:pos x="connsiteX13837" y="connsiteY13837"/>
              </a:cxn>
              <a:cxn ang="0">
                <a:pos x="connsiteX13838" y="connsiteY13838"/>
              </a:cxn>
              <a:cxn ang="0">
                <a:pos x="connsiteX13839" y="connsiteY13839"/>
              </a:cxn>
              <a:cxn ang="0">
                <a:pos x="connsiteX13840" y="connsiteY13840"/>
              </a:cxn>
              <a:cxn ang="0">
                <a:pos x="connsiteX13841" y="connsiteY13841"/>
              </a:cxn>
              <a:cxn ang="0">
                <a:pos x="connsiteX13842" y="connsiteY13842"/>
              </a:cxn>
              <a:cxn ang="0">
                <a:pos x="connsiteX13843" y="connsiteY13843"/>
              </a:cxn>
              <a:cxn ang="0">
                <a:pos x="connsiteX13844" y="connsiteY13844"/>
              </a:cxn>
              <a:cxn ang="0">
                <a:pos x="connsiteX13845" y="connsiteY13845"/>
              </a:cxn>
              <a:cxn ang="0">
                <a:pos x="connsiteX13846" y="connsiteY13846"/>
              </a:cxn>
              <a:cxn ang="0">
                <a:pos x="connsiteX13847" y="connsiteY13847"/>
              </a:cxn>
              <a:cxn ang="0">
                <a:pos x="connsiteX13848" y="connsiteY13848"/>
              </a:cxn>
              <a:cxn ang="0">
                <a:pos x="connsiteX13849" y="connsiteY13849"/>
              </a:cxn>
              <a:cxn ang="0">
                <a:pos x="connsiteX13850" y="connsiteY13850"/>
              </a:cxn>
              <a:cxn ang="0">
                <a:pos x="connsiteX13851" y="connsiteY13851"/>
              </a:cxn>
              <a:cxn ang="0">
                <a:pos x="connsiteX13852" y="connsiteY13852"/>
              </a:cxn>
              <a:cxn ang="0">
                <a:pos x="connsiteX13853" y="connsiteY13853"/>
              </a:cxn>
              <a:cxn ang="0">
                <a:pos x="connsiteX13854" y="connsiteY13854"/>
              </a:cxn>
              <a:cxn ang="0">
                <a:pos x="connsiteX13855" y="connsiteY13855"/>
              </a:cxn>
              <a:cxn ang="0">
                <a:pos x="connsiteX13856" y="connsiteY13856"/>
              </a:cxn>
              <a:cxn ang="0">
                <a:pos x="connsiteX13857" y="connsiteY13857"/>
              </a:cxn>
              <a:cxn ang="0">
                <a:pos x="connsiteX13858" y="connsiteY13858"/>
              </a:cxn>
              <a:cxn ang="0">
                <a:pos x="connsiteX13859" y="connsiteY13859"/>
              </a:cxn>
              <a:cxn ang="0">
                <a:pos x="connsiteX13860" y="connsiteY13860"/>
              </a:cxn>
              <a:cxn ang="0">
                <a:pos x="connsiteX13861" y="connsiteY13861"/>
              </a:cxn>
              <a:cxn ang="0">
                <a:pos x="connsiteX13862" y="connsiteY13862"/>
              </a:cxn>
              <a:cxn ang="0">
                <a:pos x="connsiteX13863" y="connsiteY13863"/>
              </a:cxn>
              <a:cxn ang="0">
                <a:pos x="connsiteX13864" y="connsiteY13864"/>
              </a:cxn>
              <a:cxn ang="0">
                <a:pos x="connsiteX13865" y="connsiteY13865"/>
              </a:cxn>
              <a:cxn ang="0">
                <a:pos x="connsiteX13866" y="connsiteY13866"/>
              </a:cxn>
              <a:cxn ang="0">
                <a:pos x="connsiteX13867" y="connsiteY13867"/>
              </a:cxn>
              <a:cxn ang="0">
                <a:pos x="connsiteX13868" y="connsiteY13868"/>
              </a:cxn>
              <a:cxn ang="0">
                <a:pos x="connsiteX13869" y="connsiteY13869"/>
              </a:cxn>
              <a:cxn ang="0">
                <a:pos x="connsiteX13870" y="connsiteY13870"/>
              </a:cxn>
              <a:cxn ang="0">
                <a:pos x="connsiteX13871" y="connsiteY13871"/>
              </a:cxn>
              <a:cxn ang="0">
                <a:pos x="connsiteX13872" y="connsiteY13872"/>
              </a:cxn>
              <a:cxn ang="0">
                <a:pos x="connsiteX13873" y="connsiteY13873"/>
              </a:cxn>
              <a:cxn ang="0">
                <a:pos x="connsiteX13874" y="connsiteY13874"/>
              </a:cxn>
              <a:cxn ang="0">
                <a:pos x="connsiteX13875" y="connsiteY13875"/>
              </a:cxn>
              <a:cxn ang="0">
                <a:pos x="connsiteX13876" y="connsiteY13876"/>
              </a:cxn>
              <a:cxn ang="0">
                <a:pos x="connsiteX13877" y="connsiteY13877"/>
              </a:cxn>
              <a:cxn ang="0">
                <a:pos x="connsiteX13878" y="connsiteY13878"/>
              </a:cxn>
              <a:cxn ang="0">
                <a:pos x="connsiteX13879" y="connsiteY13879"/>
              </a:cxn>
              <a:cxn ang="0">
                <a:pos x="connsiteX13880" y="connsiteY13880"/>
              </a:cxn>
              <a:cxn ang="0">
                <a:pos x="connsiteX13881" y="connsiteY13881"/>
              </a:cxn>
              <a:cxn ang="0">
                <a:pos x="connsiteX13882" y="connsiteY13882"/>
              </a:cxn>
              <a:cxn ang="0">
                <a:pos x="connsiteX13883" y="connsiteY13883"/>
              </a:cxn>
              <a:cxn ang="0">
                <a:pos x="connsiteX13884" y="connsiteY13884"/>
              </a:cxn>
              <a:cxn ang="0">
                <a:pos x="connsiteX13885" y="connsiteY13885"/>
              </a:cxn>
              <a:cxn ang="0">
                <a:pos x="connsiteX13886" y="connsiteY13886"/>
              </a:cxn>
              <a:cxn ang="0">
                <a:pos x="connsiteX13887" y="connsiteY13887"/>
              </a:cxn>
              <a:cxn ang="0">
                <a:pos x="connsiteX13888" y="connsiteY13888"/>
              </a:cxn>
              <a:cxn ang="0">
                <a:pos x="connsiteX13889" y="connsiteY13889"/>
              </a:cxn>
              <a:cxn ang="0">
                <a:pos x="connsiteX13890" y="connsiteY13890"/>
              </a:cxn>
              <a:cxn ang="0">
                <a:pos x="connsiteX13891" y="connsiteY13891"/>
              </a:cxn>
              <a:cxn ang="0">
                <a:pos x="connsiteX13892" y="connsiteY13892"/>
              </a:cxn>
              <a:cxn ang="0">
                <a:pos x="connsiteX13893" y="connsiteY13893"/>
              </a:cxn>
              <a:cxn ang="0">
                <a:pos x="connsiteX13894" y="connsiteY13894"/>
              </a:cxn>
              <a:cxn ang="0">
                <a:pos x="connsiteX13895" y="connsiteY13895"/>
              </a:cxn>
              <a:cxn ang="0">
                <a:pos x="connsiteX13896" y="connsiteY13896"/>
              </a:cxn>
              <a:cxn ang="0">
                <a:pos x="connsiteX13897" y="connsiteY13897"/>
              </a:cxn>
              <a:cxn ang="0">
                <a:pos x="connsiteX13898" y="connsiteY13898"/>
              </a:cxn>
              <a:cxn ang="0">
                <a:pos x="connsiteX13899" y="connsiteY13899"/>
              </a:cxn>
              <a:cxn ang="0">
                <a:pos x="connsiteX13900" y="connsiteY13900"/>
              </a:cxn>
              <a:cxn ang="0">
                <a:pos x="connsiteX13901" y="connsiteY13901"/>
              </a:cxn>
              <a:cxn ang="0">
                <a:pos x="connsiteX13902" y="connsiteY13902"/>
              </a:cxn>
              <a:cxn ang="0">
                <a:pos x="connsiteX13903" y="connsiteY13903"/>
              </a:cxn>
              <a:cxn ang="0">
                <a:pos x="connsiteX13904" y="connsiteY13904"/>
              </a:cxn>
              <a:cxn ang="0">
                <a:pos x="connsiteX13905" y="connsiteY13905"/>
              </a:cxn>
              <a:cxn ang="0">
                <a:pos x="connsiteX13906" y="connsiteY13906"/>
              </a:cxn>
              <a:cxn ang="0">
                <a:pos x="connsiteX13907" y="connsiteY13907"/>
              </a:cxn>
              <a:cxn ang="0">
                <a:pos x="connsiteX13908" y="connsiteY13908"/>
              </a:cxn>
              <a:cxn ang="0">
                <a:pos x="connsiteX13909" y="connsiteY13909"/>
              </a:cxn>
              <a:cxn ang="0">
                <a:pos x="connsiteX13910" y="connsiteY13910"/>
              </a:cxn>
              <a:cxn ang="0">
                <a:pos x="connsiteX13911" y="connsiteY13911"/>
              </a:cxn>
              <a:cxn ang="0">
                <a:pos x="connsiteX13912" y="connsiteY13912"/>
              </a:cxn>
              <a:cxn ang="0">
                <a:pos x="connsiteX13913" y="connsiteY13913"/>
              </a:cxn>
              <a:cxn ang="0">
                <a:pos x="connsiteX13914" y="connsiteY13914"/>
              </a:cxn>
              <a:cxn ang="0">
                <a:pos x="connsiteX13915" y="connsiteY13915"/>
              </a:cxn>
              <a:cxn ang="0">
                <a:pos x="connsiteX13916" y="connsiteY13916"/>
              </a:cxn>
              <a:cxn ang="0">
                <a:pos x="connsiteX13917" y="connsiteY13917"/>
              </a:cxn>
              <a:cxn ang="0">
                <a:pos x="connsiteX13918" y="connsiteY13918"/>
              </a:cxn>
              <a:cxn ang="0">
                <a:pos x="connsiteX13919" y="connsiteY13919"/>
              </a:cxn>
              <a:cxn ang="0">
                <a:pos x="connsiteX13920" y="connsiteY13920"/>
              </a:cxn>
              <a:cxn ang="0">
                <a:pos x="connsiteX13921" y="connsiteY13921"/>
              </a:cxn>
              <a:cxn ang="0">
                <a:pos x="connsiteX13922" y="connsiteY13922"/>
              </a:cxn>
              <a:cxn ang="0">
                <a:pos x="connsiteX13923" y="connsiteY13923"/>
              </a:cxn>
              <a:cxn ang="0">
                <a:pos x="connsiteX13924" y="connsiteY13924"/>
              </a:cxn>
              <a:cxn ang="0">
                <a:pos x="connsiteX13925" y="connsiteY13925"/>
              </a:cxn>
              <a:cxn ang="0">
                <a:pos x="connsiteX13926" y="connsiteY13926"/>
              </a:cxn>
              <a:cxn ang="0">
                <a:pos x="connsiteX13927" y="connsiteY13927"/>
              </a:cxn>
              <a:cxn ang="0">
                <a:pos x="connsiteX13928" y="connsiteY13928"/>
              </a:cxn>
              <a:cxn ang="0">
                <a:pos x="connsiteX13929" y="connsiteY13929"/>
              </a:cxn>
              <a:cxn ang="0">
                <a:pos x="connsiteX13930" y="connsiteY13930"/>
              </a:cxn>
              <a:cxn ang="0">
                <a:pos x="connsiteX13931" y="connsiteY13931"/>
              </a:cxn>
              <a:cxn ang="0">
                <a:pos x="connsiteX13932" y="connsiteY13932"/>
              </a:cxn>
              <a:cxn ang="0">
                <a:pos x="connsiteX13933" y="connsiteY13933"/>
              </a:cxn>
              <a:cxn ang="0">
                <a:pos x="connsiteX13934" y="connsiteY13934"/>
              </a:cxn>
              <a:cxn ang="0">
                <a:pos x="connsiteX13935" y="connsiteY13935"/>
              </a:cxn>
              <a:cxn ang="0">
                <a:pos x="connsiteX13936" y="connsiteY13936"/>
              </a:cxn>
              <a:cxn ang="0">
                <a:pos x="connsiteX13937" y="connsiteY13937"/>
              </a:cxn>
              <a:cxn ang="0">
                <a:pos x="connsiteX13938" y="connsiteY13938"/>
              </a:cxn>
              <a:cxn ang="0">
                <a:pos x="connsiteX13939" y="connsiteY13939"/>
              </a:cxn>
              <a:cxn ang="0">
                <a:pos x="connsiteX13940" y="connsiteY13940"/>
              </a:cxn>
              <a:cxn ang="0">
                <a:pos x="connsiteX13941" y="connsiteY13941"/>
              </a:cxn>
              <a:cxn ang="0">
                <a:pos x="connsiteX13942" y="connsiteY13942"/>
              </a:cxn>
              <a:cxn ang="0">
                <a:pos x="connsiteX13943" y="connsiteY13943"/>
              </a:cxn>
              <a:cxn ang="0">
                <a:pos x="connsiteX13944" y="connsiteY13944"/>
              </a:cxn>
              <a:cxn ang="0">
                <a:pos x="connsiteX13945" y="connsiteY13945"/>
              </a:cxn>
              <a:cxn ang="0">
                <a:pos x="connsiteX13946" y="connsiteY13946"/>
              </a:cxn>
              <a:cxn ang="0">
                <a:pos x="connsiteX13947" y="connsiteY13947"/>
              </a:cxn>
              <a:cxn ang="0">
                <a:pos x="connsiteX13948" y="connsiteY13948"/>
              </a:cxn>
              <a:cxn ang="0">
                <a:pos x="connsiteX13949" y="connsiteY13949"/>
              </a:cxn>
              <a:cxn ang="0">
                <a:pos x="connsiteX13950" y="connsiteY13950"/>
              </a:cxn>
              <a:cxn ang="0">
                <a:pos x="connsiteX13951" y="connsiteY13951"/>
              </a:cxn>
              <a:cxn ang="0">
                <a:pos x="connsiteX13952" y="connsiteY13952"/>
              </a:cxn>
              <a:cxn ang="0">
                <a:pos x="connsiteX13953" y="connsiteY13953"/>
              </a:cxn>
              <a:cxn ang="0">
                <a:pos x="connsiteX13954" y="connsiteY13954"/>
              </a:cxn>
              <a:cxn ang="0">
                <a:pos x="connsiteX13955" y="connsiteY13955"/>
              </a:cxn>
              <a:cxn ang="0">
                <a:pos x="connsiteX13956" y="connsiteY13956"/>
              </a:cxn>
              <a:cxn ang="0">
                <a:pos x="connsiteX13957" y="connsiteY13957"/>
              </a:cxn>
              <a:cxn ang="0">
                <a:pos x="connsiteX13958" y="connsiteY13958"/>
              </a:cxn>
              <a:cxn ang="0">
                <a:pos x="connsiteX13959" y="connsiteY13959"/>
              </a:cxn>
              <a:cxn ang="0">
                <a:pos x="connsiteX13960" y="connsiteY13960"/>
              </a:cxn>
              <a:cxn ang="0">
                <a:pos x="connsiteX13961" y="connsiteY13961"/>
              </a:cxn>
              <a:cxn ang="0">
                <a:pos x="connsiteX13962" y="connsiteY13962"/>
              </a:cxn>
              <a:cxn ang="0">
                <a:pos x="connsiteX13963" y="connsiteY13963"/>
              </a:cxn>
              <a:cxn ang="0">
                <a:pos x="connsiteX13964" y="connsiteY13964"/>
              </a:cxn>
              <a:cxn ang="0">
                <a:pos x="connsiteX13965" y="connsiteY13965"/>
              </a:cxn>
              <a:cxn ang="0">
                <a:pos x="connsiteX13966" y="connsiteY13966"/>
              </a:cxn>
              <a:cxn ang="0">
                <a:pos x="connsiteX13967" y="connsiteY13967"/>
              </a:cxn>
              <a:cxn ang="0">
                <a:pos x="connsiteX13968" y="connsiteY13968"/>
              </a:cxn>
              <a:cxn ang="0">
                <a:pos x="connsiteX13969" y="connsiteY13969"/>
              </a:cxn>
              <a:cxn ang="0">
                <a:pos x="connsiteX13970" y="connsiteY13970"/>
              </a:cxn>
              <a:cxn ang="0">
                <a:pos x="connsiteX13971" y="connsiteY13971"/>
              </a:cxn>
              <a:cxn ang="0">
                <a:pos x="connsiteX13972" y="connsiteY13972"/>
              </a:cxn>
              <a:cxn ang="0">
                <a:pos x="connsiteX13973" y="connsiteY13973"/>
              </a:cxn>
              <a:cxn ang="0">
                <a:pos x="connsiteX13974" y="connsiteY13974"/>
              </a:cxn>
              <a:cxn ang="0">
                <a:pos x="connsiteX13975" y="connsiteY13975"/>
              </a:cxn>
              <a:cxn ang="0">
                <a:pos x="connsiteX13976" y="connsiteY13976"/>
              </a:cxn>
              <a:cxn ang="0">
                <a:pos x="connsiteX13977" y="connsiteY13977"/>
              </a:cxn>
              <a:cxn ang="0">
                <a:pos x="connsiteX13978" y="connsiteY13978"/>
              </a:cxn>
              <a:cxn ang="0">
                <a:pos x="connsiteX13979" y="connsiteY13979"/>
              </a:cxn>
              <a:cxn ang="0">
                <a:pos x="connsiteX13980" y="connsiteY13980"/>
              </a:cxn>
              <a:cxn ang="0">
                <a:pos x="connsiteX13981" y="connsiteY13981"/>
              </a:cxn>
              <a:cxn ang="0">
                <a:pos x="connsiteX13982" y="connsiteY13982"/>
              </a:cxn>
              <a:cxn ang="0">
                <a:pos x="connsiteX13983" y="connsiteY13983"/>
              </a:cxn>
              <a:cxn ang="0">
                <a:pos x="connsiteX13984" y="connsiteY13984"/>
              </a:cxn>
              <a:cxn ang="0">
                <a:pos x="connsiteX13985" y="connsiteY13985"/>
              </a:cxn>
              <a:cxn ang="0">
                <a:pos x="connsiteX13986" y="connsiteY13986"/>
              </a:cxn>
              <a:cxn ang="0">
                <a:pos x="connsiteX13987" y="connsiteY13987"/>
              </a:cxn>
              <a:cxn ang="0">
                <a:pos x="connsiteX13988" y="connsiteY13988"/>
              </a:cxn>
              <a:cxn ang="0">
                <a:pos x="connsiteX13989" y="connsiteY13989"/>
              </a:cxn>
              <a:cxn ang="0">
                <a:pos x="connsiteX13990" y="connsiteY13990"/>
              </a:cxn>
              <a:cxn ang="0">
                <a:pos x="connsiteX13991" y="connsiteY13991"/>
              </a:cxn>
              <a:cxn ang="0">
                <a:pos x="connsiteX13992" y="connsiteY13992"/>
              </a:cxn>
              <a:cxn ang="0">
                <a:pos x="connsiteX13993" y="connsiteY13993"/>
              </a:cxn>
              <a:cxn ang="0">
                <a:pos x="connsiteX13994" y="connsiteY13994"/>
              </a:cxn>
              <a:cxn ang="0">
                <a:pos x="connsiteX13995" y="connsiteY13995"/>
              </a:cxn>
              <a:cxn ang="0">
                <a:pos x="connsiteX13996" y="connsiteY13996"/>
              </a:cxn>
              <a:cxn ang="0">
                <a:pos x="connsiteX13997" y="connsiteY13997"/>
              </a:cxn>
              <a:cxn ang="0">
                <a:pos x="connsiteX13998" y="connsiteY13998"/>
              </a:cxn>
              <a:cxn ang="0">
                <a:pos x="connsiteX13999" y="connsiteY13999"/>
              </a:cxn>
              <a:cxn ang="0">
                <a:pos x="connsiteX14000" y="connsiteY14000"/>
              </a:cxn>
              <a:cxn ang="0">
                <a:pos x="connsiteX14001" y="connsiteY14001"/>
              </a:cxn>
              <a:cxn ang="0">
                <a:pos x="connsiteX14002" y="connsiteY14002"/>
              </a:cxn>
              <a:cxn ang="0">
                <a:pos x="connsiteX14003" y="connsiteY14003"/>
              </a:cxn>
              <a:cxn ang="0">
                <a:pos x="connsiteX14004" y="connsiteY14004"/>
              </a:cxn>
              <a:cxn ang="0">
                <a:pos x="connsiteX14005" y="connsiteY14005"/>
              </a:cxn>
              <a:cxn ang="0">
                <a:pos x="connsiteX14006" y="connsiteY14006"/>
              </a:cxn>
              <a:cxn ang="0">
                <a:pos x="connsiteX14007" y="connsiteY14007"/>
              </a:cxn>
              <a:cxn ang="0">
                <a:pos x="connsiteX14008" y="connsiteY14008"/>
              </a:cxn>
              <a:cxn ang="0">
                <a:pos x="connsiteX14009" y="connsiteY14009"/>
              </a:cxn>
              <a:cxn ang="0">
                <a:pos x="connsiteX14010" y="connsiteY14010"/>
              </a:cxn>
              <a:cxn ang="0">
                <a:pos x="connsiteX14011" y="connsiteY14011"/>
              </a:cxn>
              <a:cxn ang="0">
                <a:pos x="connsiteX14012" y="connsiteY14012"/>
              </a:cxn>
              <a:cxn ang="0">
                <a:pos x="connsiteX14013" y="connsiteY14013"/>
              </a:cxn>
              <a:cxn ang="0">
                <a:pos x="connsiteX14014" y="connsiteY14014"/>
              </a:cxn>
              <a:cxn ang="0">
                <a:pos x="connsiteX14015" y="connsiteY14015"/>
              </a:cxn>
              <a:cxn ang="0">
                <a:pos x="connsiteX14016" y="connsiteY14016"/>
              </a:cxn>
              <a:cxn ang="0">
                <a:pos x="connsiteX14017" y="connsiteY14017"/>
              </a:cxn>
              <a:cxn ang="0">
                <a:pos x="connsiteX14018" y="connsiteY14018"/>
              </a:cxn>
              <a:cxn ang="0">
                <a:pos x="connsiteX14019" y="connsiteY14019"/>
              </a:cxn>
              <a:cxn ang="0">
                <a:pos x="connsiteX14020" y="connsiteY14020"/>
              </a:cxn>
              <a:cxn ang="0">
                <a:pos x="connsiteX14021" y="connsiteY14021"/>
              </a:cxn>
              <a:cxn ang="0">
                <a:pos x="connsiteX14022" y="connsiteY14022"/>
              </a:cxn>
              <a:cxn ang="0">
                <a:pos x="connsiteX14023" y="connsiteY14023"/>
              </a:cxn>
              <a:cxn ang="0">
                <a:pos x="connsiteX14024" y="connsiteY14024"/>
              </a:cxn>
              <a:cxn ang="0">
                <a:pos x="connsiteX14025" y="connsiteY14025"/>
              </a:cxn>
              <a:cxn ang="0">
                <a:pos x="connsiteX14026" y="connsiteY14026"/>
              </a:cxn>
              <a:cxn ang="0">
                <a:pos x="connsiteX14027" y="connsiteY14027"/>
              </a:cxn>
              <a:cxn ang="0">
                <a:pos x="connsiteX14028" y="connsiteY14028"/>
              </a:cxn>
              <a:cxn ang="0">
                <a:pos x="connsiteX14029" y="connsiteY14029"/>
              </a:cxn>
              <a:cxn ang="0">
                <a:pos x="connsiteX14030" y="connsiteY14030"/>
              </a:cxn>
              <a:cxn ang="0">
                <a:pos x="connsiteX14031" y="connsiteY14031"/>
              </a:cxn>
              <a:cxn ang="0">
                <a:pos x="connsiteX14032" y="connsiteY14032"/>
              </a:cxn>
              <a:cxn ang="0">
                <a:pos x="connsiteX14033" y="connsiteY14033"/>
              </a:cxn>
              <a:cxn ang="0">
                <a:pos x="connsiteX14034" y="connsiteY14034"/>
              </a:cxn>
              <a:cxn ang="0">
                <a:pos x="connsiteX14035" y="connsiteY14035"/>
              </a:cxn>
              <a:cxn ang="0">
                <a:pos x="connsiteX14036" y="connsiteY14036"/>
              </a:cxn>
              <a:cxn ang="0">
                <a:pos x="connsiteX14037" y="connsiteY14037"/>
              </a:cxn>
              <a:cxn ang="0">
                <a:pos x="connsiteX14038" y="connsiteY14038"/>
              </a:cxn>
              <a:cxn ang="0">
                <a:pos x="connsiteX14039" y="connsiteY14039"/>
              </a:cxn>
              <a:cxn ang="0">
                <a:pos x="connsiteX14040" y="connsiteY14040"/>
              </a:cxn>
              <a:cxn ang="0">
                <a:pos x="connsiteX14041" y="connsiteY14041"/>
              </a:cxn>
              <a:cxn ang="0">
                <a:pos x="connsiteX14042" y="connsiteY14042"/>
              </a:cxn>
              <a:cxn ang="0">
                <a:pos x="connsiteX14043" y="connsiteY14043"/>
              </a:cxn>
              <a:cxn ang="0">
                <a:pos x="connsiteX14044" y="connsiteY14044"/>
              </a:cxn>
              <a:cxn ang="0">
                <a:pos x="connsiteX14045" y="connsiteY14045"/>
              </a:cxn>
              <a:cxn ang="0">
                <a:pos x="connsiteX14046" y="connsiteY14046"/>
              </a:cxn>
              <a:cxn ang="0">
                <a:pos x="connsiteX14047" y="connsiteY14047"/>
              </a:cxn>
              <a:cxn ang="0">
                <a:pos x="connsiteX14048" y="connsiteY14048"/>
              </a:cxn>
              <a:cxn ang="0">
                <a:pos x="connsiteX14049" y="connsiteY14049"/>
              </a:cxn>
              <a:cxn ang="0">
                <a:pos x="connsiteX14050" y="connsiteY14050"/>
              </a:cxn>
              <a:cxn ang="0">
                <a:pos x="connsiteX14051" y="connsiteY14051"/>
              </a:cxn>
              <a:cxn ang="0">
                <a:pos x="connsiteX14052" y="connsiteY14052"/>
              </a:cxn>
              <a:cxn ang="0">
                <a:pos x="connsiteX14053" y="connsiteY14053"/>
              </a:cxn>
              <a:cxn ang="0">
                <a:pos x="connsiteX14054" y="connsiteY14054"/>
              </a:cxn>
              <a:cxn ang="0">
                <a:pos x="connsiteX14055" y="connsiteY14055"/>
              </a:cxn>
              <a:cxn ang="0">
                <a:pos x="connsiteX14056" y="connsiteY14056"/>
              </a:cxn>
              <a:cxn ang="0">
                <a:pos x="connsiteX14057" y="connsiteY14057"/>
              </a:cxn>
              <a:cxn ang="0">
                <a:pos x="connsiteX14058" y="connsiteY14058"/>
              </a:cxn>
              <a:cxn ang="0">
                <a:pos x="connsiteX14059" y="connsiteY14059"/>
              </a:cxn>
              <a:cxn ang="0">
                <a:pos x="connsiteX14060" y="connsiteY14060"/>
              </a:cxn>
              <a:cxn ang="0">
                <a:pos x="connsiteX14061" y="connsiteY14061"/>
              </a:cxn>
              <a:cxn ang="0">
                <a:pos x="connsiteX14062" y="connsiteY14062"/>
              </a:cxn>
              <a:cxn ang="0">
                <a:pos x="connsiteX14063" y="connsiteY14063"/>
              </a:cxn>
              <a:cxn ang="0">
                <a:pos x="connsiteX14064" y="connsiteY14064"/>
              </a:cxn>
              <a:cxn ang="0">
                <a:pos x="connsiteX14065" y="connsiteY14065"/>
              </a:cxn>
              <a:cxn ang="0">
                <a:pos x="connsiteX14066" y="connsiteY14066"/>
              </a:cxn>
              <a:cxn ang="0">
                <a:pos x="connsiteX14067" y="connsiteY14067"/>
              </a:cxn>
              <a:cxn ang="0">
                <a:pos x="connsiteX14068" y="connsiteY14068"/>
              </a:cxn>
              <a:cxn ang="0">
                <a:pos x="connsiteX14069" y="connsiteY14069"/>
              </a:cxn>
              <a:cxn ang="0">
                <a:pos x="connsiteX14070" y="connsiteY14070"/>
              </a:cxn>
              <a:cxn ang="0">
                <a:pos x="connsiteX14071" y="connsiteY14071"/>
              </a:cxn>
              <a:cxn ang="0">
                <a:pos x="connsiteX14072" y="connsiteY14072"/>
              </a:cxn>
              <a:cxn ang="0">
                <a:pos x="connsiteX14073" y="connsiteY14073"/>
              </a:cxn>
              <a:cxn ang="0">
                <a:pos x="connsiteX14074" y="connsiteY14074"/>
              </a:cxn>
              <a:cxn ang="0">
                <a:pos x="connsiteX14075" y="connsiteY14075"/>
              </a:cxn>
              <a:cxn ang="0">
                <a:pos x="connsiteX14076" y="connsiteY14076"/>
              </a:cxn>
              <a:cxn ang="0">
                <a:pos x="connsiteX14077" y="connsiteY14077"/>
              </a:cxn>
              <a:cxn ang="0">
                <a:pos x="connsiteX14078" y="connsiteY14078"/>
              </a:cxn>
              <a:cxn ang="0">
                <a:pos x="connsiteX14079" y="connsiteY14079"/>
              </a:cxn>
              <a:cxn ang="0">
                <a:pos x="connsiteX14080" y="connsiteY14080"/>
              </a:cxn>
              <a:cxn ang="0">
                <a:pos x="connsiteX14081" y="connsiteY14081"/>
              </a:cxn>
              <a:cxn ang="0">
                <a:pos x="connsiteX14082" y="connsiteY14082"/>
              </a:cxn>
              <a:cxn ang="0">
                <a:pos x="connsiteX14083" y="connsiteY14083"/>
              </a:cxn>
              <a:cxn ang="0">
                <a:pos x="connsiteX14084" y="connsiteY14084"/>
              </a:cxn>
              <a:cxn ang="0">
                <a:pos x="connsiteX14085" y="connsiteY14085"/>
              </a:cxn>
              <a:cxn ang="0">
                <a:pos x="connsiteX14086" y="connsiteY14086"/>
              </a:cxn>
              <a:cxn ang="0">
                <a:pos x="connsiteX14087" y="connsiteY14087"/>
              </a:cxn>
              <a:cxn ang="0">
                <a:pos x="connsiteX14088" y="connsiteY14088"/>
              </a:cxn>
              <a:cxn ang="0">
                <a:pos x="connsiteX14089" y="connsiteY14089"/>
              </a:cxn>
              <a:cxn ang="0">
                <a:pos x="connsiteX14090" y="connsiteY14090"/>
              </a:cxn>
              <a:cxn ang="0">
                <a:pos x="connsiteX14091" y="connsiteY14091"/>
              </a:cxn>
              <a:cxn ang="0">
                <a:pos x="connsiteX14092" y="connsiteY14092"/>
              </a:cxn>
              <a:cxn ang="0">
                <a:pos x="connsiteX14093" y="connsiteY14093"/>
              </a:cxn>
              <a:cxn ang="0">
                <a:pos x="connsiteX14094" y="connsiteY14094"/>
              </a:cxn>
              <a:cxn ang="0">
                <a:pos x="connsiteX14095" y="connsiteY14095"/>
              </a:cxn>
              <a:cxn ang="0">
                <a:pos x="connsiteX14096" y="connsiteY14096"/>
              </a:cxn>
              <a:cxn ang="0">
                <a:pos x="connsiteX14097" y="connsiteY14097"/>
              </a:cxn>
              <a:cxn ang="0">
                <a:pos x="connsiteX14098" y="connsiteY14098"/>
              </a:cxn>
              <a:cxn ang="0">
                <a:pos x="connsiteX14099" y="connsiteY14099"/>
              </a:cxn>
              <a:cxn ang="0">
                <a:pos x="connsiteX14100" y="connsiteY14100"/>
              </a:cxn>
              <a:cxn ang="0">
                <a:pos x="connsiteX14101" y="connsiteY14101"/>
              </a:cxn>
              <a:cxn ang="0">
                <a:pos x="connsiteX14102" y="connsiteY14102"/>
              </a:cxn>
              <a:cxn ang="0">
                <a:pos x="connsiteX14103" y="connsiteY14103"/>
              </a:cxn>
              <a:cxn ang="0">
                <a:pos x="connsiteX14104" y="connsiteY14104"/>
              </a:cxn>
              <a:cxn ang="0">
                <a:pos x="connsiteX14105" y="connsiteY14105"/>
              </a:cxn>
              <a:cxn ang="0">
                <a:pos x="connsiteX14106" y="connsiteY14106"/>
              </a:cxn>
              <a:cxn ang="0">
                <a:pos x="connsiteX14107" y="connsiteY14107"/>
              </a:cxn>
              <a:cxn ang="0">
                <a:pos x="connsiteX14108" y="connsiteY14108"/>
              </a:cxn>
              <a:cxn ang="0">
                <a:pos x="connsiteX14109" y="connsiteY14109"/>
              </a:cxn>
              <a:cxn ang="0">
                <a:pos x="connsiteX14110" y="connsiteY14110"/>
              </a:cxn>
              <a:cxn ang="0">
                <a:pos x="connsiteX14111" y="connsiteY14111"/>
              </a:cxn>
              <a:cxn ang="0">
                <a:pos x="connsiteX14112" y="connsiteY14112"/>
              </a:cxn>
              <a:cxn ang="0">
                <a:pos x="connsiteX14113" y="connsiteY14113"/>
              </a:cxn>
              <a:cxn ang="0">
                <a:pos x="connsiteX14114" y="connsiteY14114"/>
              </a:cxn>
              <a:cxn ang="0">
                <a:pos x="connsiteX14115" y="connsiteY14115"/>
              </a:cxn>
              <a:cxn ang="0">
                <a:pos x="connsiteX14116" y="connsiteY14116"/>
              </a:cxn>
              <a:cxn ang="0">
                <a:pos x="connsiteX14117" y="connsiteY14117"/>
              </a:cxn>
              <a:cxn ang="0">
                <a:pos x="connsiteX14118" y="connsiteY14118"/>
              </a:cxn>
              <a:cxn ang="0">
                <a:pos x="connsiteX14119" y="connsiteY14119"/>
              </a:cxn>
              <a:cxn ang="0">
                <a:pos x="connsiteX14120" y="connsiteY14120"/>
              </a:cxn>
              <a:cxn ang="0">
                <a:pos x="connsiteX14121" y="connsiteY14121"/>
              </a:cxn>
              <a:cxn ang="0">
                <a:pos x="connsiteX14122" y="connsiteY14122"/>
              </a:cxn>
              <a:cxn ang="0">
                <a:pos x="connsiteX14123" y="connsiteY14123"/>
              </a:cxn>
              <a:cxn ang="0">
                <a:pos x="connsiteX14124" y="connsiteY14124"/>
              </a:cxn>
              <a:cxn ang="0">
                <a:pos x="connsiteX14125" y="connsiteY14125"/>
              </a:cxn>
              <a:cxn ang="0">
                <a:pos x="connsiteX14126" y="connsiteY14126"/>
              </a:cxn>
              <a:cxn ang="0">
                <a:pos x="connsiteX14127" y="connsiteY14127"/>
              </a:cxn>
              <a:cxn ang="0">
                <a:pos x="connsiteX14128" y="connsiteY14128"/>
              </a:cxn>
              <a:cxn ang="0">
                <a:pos x="connsiteX14129" y="connsiteY14129"/>
              </a:cxn>
              <a:cxn ang="0">
                <a:pos x="connsiteX14130" y="connsiteY14130"/>
              </a:cxn>
              <a:cxn ang="0">
                <a:pos x="connsiteX14131" y="connsiteY14131"/>
              </a:cxn>
              <a:cxn ang="0">
                <a:pos x="connsiteX14132" y="connsiteY14132"/>
              </a:cxn>
              <a:cxn ang="0">
                <a:pos x="connsiteX14133" y="connsiteY14133"/>
              </a:cxn>
              <a:cxn ang="0">
                <a:pos x="connsiteX14134" y="connsiteY14134"/>
              </a:cxn>
              <a:cxn ang="0">
                <a:pos x="connsiteX14135" y="connsiteY14135"/>
              </a:cxn>
              <a:cxn ang="0">
                <a:pos x="connsiteX14136" y="connsiteY14136"/>
              </a:cxn>
              <a:cxn ang="0">
                <a:pos x="connsiteX14137" y="connsiteY14137"/>
              </a:cxn>
              <a:cxn ang="0">
                <a:pos x="connsiteX14138" y="connsiteY14138"/>
              </a:cxn>
              <a:cxn ang="0">
                <a:pos x="connsiteX14139" y="connsiteY14139"/>
              </a:cxn>
              <a:cxn ang="0">
                <a:pos x="connsiteX14140" y="connsiteY14140"/>
              </a:cxn>
              <a:cxn ang="0">
                <a:pos x="connsiteX14141" y="connsiteY14141"/>
              </a:cxn>
              <a:cxn ang="0">
                <a:pos x="connsiteX14142" y="connsiteY14142"/>
              </a:cxn>
              <a:cxn ang="0">
                <a:pos x="connsiteX14143" y="connsiteY14143"/>
              </a:cxn>
              <a:cxn ang="0">
                <a:pos x="connsiteX14144" y="connsiteY14144"/>
              </a:cxn>
              <a:cxn ang="0">
                <a:pos x="connsiteX14145" y="connsiteY14145"/>
              </a:cxn>
              <a:cxn ang="0">
                <a:pos x="connsiteX14146" y="connsiteY14146"/>
              </a:cxn>
              <a:cxn ang="0">
                <a:pos x="connsiteX14147" y="connsiteY14147"/>
              </a:cxn>
              <a:cxn ang="0">
                <a:pos x="connsiteX14148" y="connsiteY14148"/>
              </a:cxn>
              <a:cxn ang="0">
                <a:pos x="connsiteX14149" y="connsiteY14149"/>
              </a:cxn>
              <a:cxn ang="0">
                <a:pos x="connsiteX14150" y="connsiteY14150"/>
              </a:cxn>
              <a:cxn ang="0">
                <a:pos x="connsiteX14151" y="connsiteY14151"/>
              </a:cxn>
              <a:cxn ang="0">
                <a:pos x="connsiteX14152" y="connsiteY14152"/>
              </a:cxn>
              <a:cxn ang="0">
                <a:pos x="connsiteX14153" y="connsiteY14153"/>
              </a:cxn>
              <a:cxn ang="0">
                <a:pos x="connsiteX14154" y="connsiteY14154"/>
              </a:cxn>
              <a:cxn ang="0">
                <a:pos x="connsiteX14155" y="connsiteY14155"/>
              </a:cxn>
              <a:cxn ang="0">
                <a:pos x="connsiteX14156" y="connsiteY14156"/>
              </a:cxn>
              <a:cxn ang="0">
                <a:pos x="connsiteX14157" y="connsiteY14157"/>
              </a:cxn>
              <a:cxn ang="0">
                <a:pos x="connsiteX14158" y="connsiteY14158"/>
              </a:cxn>
              <a:cxn ang="0">
                <a:pos x="connsiteX14159" y="connsiteY14159"/>
              </a:cxn>
              <a:cxn ang="0">
                <a:pos x="connsiteX14160" y="connsiteY14160"/>
              </a:cxn>
              <a:cxn ang="0">
                <a:pos x="connsiteX14161" y="connsiteY14161"/>
              </a:cxn>
              <a:cxn ang="0">
                <a:pos x="connsiteX14162" y="connsiteY14162"/>
              </a:cxn>
              <a:cxn ang="0">
                <a:pos x="connsiteX14163" y="connsiteY14163"/>
              </a:cxn>
              <a:cxn ang="0">
                <a:pos x="connsiteX14164" y="connsiteY14164"/>
              </a:cxn>
              <a:cxn ang="0">
                <a:pos x="connsiteX14165" y="connsiteY14165"/>
              </a:cxn>
              <a:cxn ang="0">
                <a:pos x="connsiteX14166" y="connsiteY14166"/>
              </a:cxn>
              <a:cxn ang="0">
                <a:pos x="connsiteX14167" y="connsiteY14167"/>
              </a:cxn>
              <a:cxn ang="0">
                <a:pos x="connsiteX14168" y="connsiteY14168"/>
              </a:cxn>
              <a:cxn ang="0">
                <a:pos x="connsiteX14169" y="connsiteY14169"/>
              </a:cxn>
              <a:cxn ang="0">
                <a:pos x="connsiteX14170" y="connsiteY14170"/>
              </a:cxn>
              <a:cxn ang="0">
                <a:pos x="connsiteX14171" y="connsiteY14171"/>
              </a:cxn>
              <a:cxn ang="0">
                <a:pos x="connsiteX14172" y="connsiteY14172"/>
              </a:cxn>
              <a:cxn ang="0">
                <a:pos x="connsiteX14173" y="connsiteY14173"/>
              </a:cxn>
              <a:cxn ang="0">
                <a:pos x="connsiteX14174" y="connsiteY14174"/>
              </a:cxn>
              <a:cxn ang="0">
                <a:pos x="connsiteX14175" y="connsiteY14175"/>
              </a:cxn>
              <a:cxn ang="0">
                <a:pos x="connsiteX14176" y="connsiteY14176"/>
              </a:cxn>
              <a:cxn ang="0">
                <a:pos x="connsiteX14177" y="connsiteY14177"/>
              </a:cxn>
              <a:cxn ang="0">
                <a:pos x="connsiteX14178" y="connsiteY14178"/>
              </a:cxn>
              <a:cxn ang="0">
                <a:pos x="connsiteX14179" y="connsiteY14179"/>
              </a:cxn>
              <a:cxn ang="0">
                <a:pos x="connsiteX14180" y="connsiteY14180"/>
              </a:cxn>
              <a:cxn ang="0">
                <a:pos x="connsiteX14181" y="connsiteY14181"/>
              </a:cxn>
              <a:cxn ang="0">
                <a:pos x="connsiteX14182" y="connsiteY14182"/>
              </a:cxn>
              <a:cxn ang="0">
                <a:pos x="connsiteX14183" y="connsiteY14183"/>
              </a:cxn>
              <a:cxn ang="0">
                <a:pos x="connsiteX14184" y="connsiteY14184"/>
              </a:cxn>
              <a:cxn ang="0">
                <a:pos x="connsiteX14185" y="connsiteY14185"/>
              </a:cxn>
              <a:cxn ang="0">
                <a:pos x="connsiteX14186" y="connsiteY14186"/>
              </a:cxn>
              <a:cxn ang="0">
                <a:pos x="connsiteX14187" y="connsiteY14187"/>
              </a:cxn>
              <a:cxn ang="0">
                <a:pos x="connsiteX14188" y="connsiteY14188"/>
              </a:cxn>
              <a:cxn ang="0">
                <a:pos x="connsiteX14189" y="connsiteY14189"/>
              </a:cxn>
              <a:cxn ang="0">
                <a:pos x="connsiteX14190" y="connsiteY14190"/>
              </a:cxn>
              <a:cxn ang="0">
                <a:pos x="connsiteX14191" y="connsiteY14191"/>
              </a:cxn>
              <a:cxn ang="0">
                <a:pos x="connsiteX14192" y="connsiteY14192"/>
              </a:cxn>
              <a:cxn ang="0">
                <a:pos x="connsiteX14193" y="connsiteY14193"/>
              </a:cxn>
              <a:cxn ang="0">
                <a:pos x="connsiteX14194" y="connsiteY14194"/>
              </a:cxn>
              <a:cxn ang="0">
                <a:pos x="connsiteX14195" y="connsiteY14195"/>
              </a:cxn>
              <a:cxn ang="0">
                <a:pos x="connsiteX14196" y="connsiteY14196"/>
              </a:cxn>
              <a:cxn ang="0">
                <a:pos x="connsiteX14197" y="connsiteY14197"/>
              </a:cxn>
              <a:cxn ang="0">
                <a:pos x="connsiteX14198" y="connsiteY14198"/>
              </a:cxn>
              <a:cxn ang="0">
                <a:pos x="connsiteX14199" y="connsiteY14199"/>
              </a:cxn>
              <a:cxn ang="0">
                <a:pos x="connsiteX14200" y="connsiteY14200"/>
              </a:cxn>
              <a:cxn ang="0">
                <a:pos x="connsiteX14201" y="connsiteY14201"/>
              </a:cxn>
              <a:cxn ang="0">
                <a:pos x="connsiteX14202" y="connsiteY14202"/>
              </a:cxn>
              <a:cxn ang="0">
                <a:pos x="connsiteX14203" y="connsiteY14203"/>
              </a:cxn>
              <a:cxn ang="0">
                <a:pos x="connsiteX14204" y="connsiteY14204"/>
              </a:cxn>
              <a:cxn ang="0">
                <a:pos x="connsiteX14205" y="connsiteY14205"/>
              </a:cxn>
              <a:cxn ang="0">
                <a:pos x="connsiteX14206" y="connsiteY14206"/>
              </a:cxn>
              <a:cxn ang="0">
                <a:pos x="connsiteX14207" y="connsiteY14207"/>
              </a:cxn>
              <a:cxn ang="0">
                <a:pos x="connsiteX14208" y="connsiteY14208"/>
              </a:cxn>
              <a:cxn ang="0">
                <a:pos x="connsiteX14209" y="connsiteY14209"/>
              </a:cxn>
              <a:cxn ang="0">
                <a:pos x="connsiteX14210" y="connsiteY14210"/>
              </a:cxn>
              <a:cxn ang="0">
                <a:pos x="connsiteX14211" y="connsiteY14211"/>
              </a:cxn>
              <a:cxn ang="0">
                <a:pos x="connsiteX14212" y="connsiteY14212"/>
              </a:cxn>
              <a:cxn ang="0">
                <a:pos x="connsiteX14213" y="connsiteY14213"/>
              </a:cxn>
              <a:cxn ang="0">
                <a:pos x="connsiteX14214" y="connsiteY14214"/>
              </a:cxn>
              <a:cxn ang="0">
                <a:pos x="connsiteX14215" y="connsiteY14215"/>
              </a:cxn>
              <a:cxn ang="0">
                <a:pos x="connsiteX14216" y="connsiteY14216"/>
              </a:cxn>
              <a:cxn ang="0">
                <a:pos x="connsiteX14217" y="connsiteY14217"/>
              </a:cxn>
              <a:cxn ang="0">
                <a:pos x="connsiteX14218" y="connsiteY14218"/>
              </a:cxn>
              <a:cxn ang="0">
                <a:pos x="connsiteX14219" y="connsiteY14219"/>
              </a:cxn>
              <a:cxn ang="0">
                <a:pos x="connsiteX14220" y="connsiteY14220"/>
              </a:cxn>
              <a:cxn ang="0">
                <a:pos x="connsiteX14221" y="connsiteY14221"/>
              </a:cxn>
              <a:cxn ang="0">
                <a:pos x="connsiteX14222" y="connsiteY14222"/>
              </a:cxn>
              <a:cxn ang="0">
                <a:pos x="connsiteX14223" y="connsiteY14223"/>
              </a:cxn>
              <a:cxn ang="0">
                <a:pos x="connsiteX14224" y="connsiteY14224"/>
              </a:cxn>
              <a:cxn ang="0">
                <a:pos x="connsiteX14225" y="connsiteY14225"/>
              </a:cxn>
              <a:cxn ang="0">
                <a:pos x="connsiteX14226" y="connsiteY14226"/>
              </a:cxn>
              <a:cxn ang="0">
                <a:pos x="connsiteX14227" y="connsiteY14227"/>
              </a:cxn>
              <a:cxn ang="0">
                <a:pos x="connsiteX14228" y="connsiteY14228"/>
              </a:cxn>
              <a:cxn ang="0">
                <a:pos x="connsiteX14229" y="connsiteY14229"/>
              </a:cxn>
              <a:cxn ang="0">
                <a:pos x="connsiteX14230" y="connsiteY14230"/>
              </a:cxn>
              <a:cxn ang="0">
                <a:pos x="connsiteX14231" y="connsiteY14231"/>
              </a:cxn>
              <a:cxn ang="0">
                <a:pos x="connsiteX14232" y="connsiteY14232"/>
              </a:cxn>
              <a:cxn ang="0">
                <a:pos x="connsiteX14233" y="connsiteY14233"/>
              </a:cxn>
              <a:cxn ang="0">
                <a:pos x="connsiteX14234" y="connsiteY14234"/>
              </a:cxn>
              <a:cxn ang="0">
                <a:pos x="connsiteX14235" y="connsiteY14235"/>
              </a:cxn>
              <a:cxn ang="0">
                <a:pos x="connsiteX14236" y="connsiteY14236"/>
              </a:cxn>
              <a:cxn ang="0">
                <a:pos x="connsiteX14237" y="connsiteY14237"/>
              </a:cxn>
              <a:cxn ang="0">
                <a:pos x="connsiteX14238" y="connsiteY14238"/>
              </a:cxn>
              <a:cxn ang="0">
                <a:pos x="connsiteX14239" y="connsiteY14239"/>
              </a:cxn>
              <a:cxn ang="0">
                <a:pos x="connsiteX14240" y="connsiteY14240"/>
              </a:cxn>
              <a:cxn ang="0">
                <a:pos x="connsiteX14241" y="connsiteY14241"/>
              </a:cxn>
              <a:cxn ang="0">
                <a:pos x="connsiteX14242" y="connsiteY14242"/>
              </a:cxn>
              <a:cxn ang="0">
                <a:pos x="connsiteX14243" y="connsiteY14243"/>
              </a:cxn>
              <a:cxn ang="0">
                <a:pos x="connsiteX14244" y="connsiteY14244"/>
              </a:cxn>
              <a:cxn ang="0">
                <a:pos x="connsiteX14245" y="connsiteY14245"/>
              </a:cxn>
              <a:cxn ang="0">
                <a:pos x="connsiteX14246" y="connsiteY14246"/>
              </a:cxn>
              <a:cxn ang="0">
                <a:pos x="connsiteX14247" y="connsiteY14247"/>
              </a:cxn>
              <a:cxn ang="0">
                <a:pos x="connsiteX14248" y="connsiteY14248"/>
              </a:cxn>
              <a:cxn ang="0">
                <a:pos x="connsiteX14249" y="connsiteY14249"/>
              </a:cxn>
              <a:cxn ang="0">
                <a:pos x="connsiteX14250" y="connsiteY14250"/>
              </a:cxn>
              <a:cxn ang="0">
                <a:pos x="connsiteX14251" y="connsiteY14251"/>
              </a:cxn>
              <a:cxn ang="0">
                <a:pos x="connsiteX14252" y="connsiteY14252"/>
              </a:cxn>
              <a:cxn ang="0">
                <a:pos x="connsiteX14253" y="connsiteY14253"/>
              </a:cxn>
              <a:cxn ang="0">
                <a:pos x="connsiteX14254" y="connsiteY14254"/>
              </a:cxn>
              <a:cxn ang="0">
                <a:pos x="connsiteX14255" y="connsiteY14255"/>
              </a:cxn>
              <a:cxn ang="0">
                <a:pos x="connsiteX14256" y="connsiteY14256"/>
              </a:cxn>
              <a:cxn ang="0">
                <a:pos x="connsiteX14257" y="connsiteY14257"/>
              </a:cxn>
              <a:cxn ang="0">
                <a:pos x="connsiteX14258" y="connsiteY14258"/>
              </a:cxn>
              <a:cxn ang="0">
                <a:pos x="connsiteX14259" y="connsiteY14259"/>
              </a:cxn>
              <a:cxn ang="0">
                <a:pos x="connsiteX14260" y="connsiteY14260"/>
              </a:cxn>
              <a:cxn ang="0">
                <a:pos x="connsiteX14261" y="connsiteY14261"/>
              </a:cxn>
              <a:cxn ang="0">
                <a:pos x="connsiteX14262" y="connsiteY14262"/>
              </a:cxn>
              <a:cxn ang="0">
                <a:pos x="connsiteX14263" y="connsiteY14263"/>
              </a:cxn>
              <a:cxn ang="0">
                <a:pos x="connsiteX14264" y="connsiteY14264"/>
              </a:cxn>
              <a:cxn ang="0">
                <a:pos x="connsiteX14265" y="connsiteY14265"/>
              </a:cxn>
              <a:cxn ang="0">
                <a:pos x="connsiteX14266" y="connsiteY14266"/>
              </a:cxn>
              <a:cxn ang="0">
                <a:pos x="connsiteX14267" y="connsiteY14267"/>
              </a:cxn>
              <a:cxn ang="0">
                <a:pos x="connsiteX14268" y="connsiteY14268"/>
              </a:cxn>
              <a:cxn ang="0">
                <a:pos x="connsiteX14269" y="connsiteY14269"/>
              </a:cxn>
              <a:cxn ang="0">
                <a:pos x="connsiteX14270" y="connsiteY14270"/>
              </a:cxn>
              <a:cxn ang="0">
                <a:pos x="connsiteX14271" y="connsiteY14271"/>
              </a:cxn>
              <a:cxn ang="0">
                <a:pos x="connsiteX14272" y="connsiteY14272"/>
              </a:cxn>
              <a:cxn ang="0">
                <a:pos x="connsiteX14273" y="connsiteY14273"/>
              </a:cxn>
              <a:cxn ang="0">
                <a:pos x="connsiteX14274" y="connsiteY14274"/>
              </a:cxn>
              <a:cxn ang="0">
                <a:pos x="connsiteX14275" y="connsiteY14275"/>
              </a:cxn>
              <a:cxn ang="0">
                <a:pos x="connsiteX14276" y="connsiteY14276"/>
              </a:cxn>
              <a:cxn ang="0">
                <a:pos x="connsiteX14277" y="connsiteY14277"/>
              </a:cxn>
              <a:cxn ang="0">
                <a:pos x="connsiteX14278" y="connsiteY14278"/>
              </a:cxn>
              <a:cxn ang="0">
                <a:pos x="connsiteX14279" y="connsiteY14279"/>
              </a:cxn>
              <a:cxn ang="0">
                <a:pos x="connsiteX14280" y="connsiteY14280"/>
              </a:cxn>
              <a:cxn ang="0">
                <a:pos x="connsiteX14281" y="connsiteY14281"/>
              </a:cxn>
              <a:cxn ang="0">
                <a:pos x="connsiteX14282" y="connsiteY14282"/>
              </a:cxn>
              <a:cxn ang="0">
                <a:pos x="connsiteX14283" y="connsiteY14283"/>
              </a:cxn>
              <a:cxn ang="0">
                <a:pos x="connsiteX14284" y="connsiteY14284"/>
              </a:cxn>
              <a:cxn ang="0">
                <a:pos x="connsiteX14285" y="connsiteY14285"/>
              </a:cxn>
              <a:cxn ang="0">
                <a:pos x="connsiteX14286" y="connsiteY14286"/>
              </a:cxn>
              <a:cxn ang="0">
                <a:pos x="connsiteX14287" y="connsiteY14287"/>
              </a:cxn>
              <a:cxn ang="0">
                <a:pos x="connsiteX14288" y="connsiteY14288"/>
              </a:cxn>
              <a:cxn ang="0">
                <a:pos x="connsiteX14289" y="connsiteY14289"/>
              </a:cxn>
              <a:cxn ang="0">
                <a:pos x="connsiteX14290" y="connsiteY14290"/>
              </a:cxn>
              <a:cxn ang="0">
                <a:pos x="connsiteX14291" y="connsiteY14291"/>
              </a:cxn>
              <a:cxn ang="0">
                <a:pos x="connsiteX14292" y="connsiteY14292"/>
              </a:cxn>
              <a:cxn ang="0">
                <a:pos x="connsiteX14293" y="connsiteY14293"/>
              </a:cxn>
              <a:cxn ang="0">
                <a:pos x="connsiteX14294" y="connsiteY14294"/>
              </a:cxn>
              <a:cxn ang="0">
                <a:pos x="connsiteX14295" y="connsiteY14295"/>
              </a:cxn>
              <a:cxn ang="0">
                <a:pos x="connsiteX14296" y="connsiteY14296"/>
              </a:cxn>
              <a:cxn ang="0">
                <a:pos x="connsiteX14297" y="connsiteY14297"/>
              </a:cxn>
              <a:cxn ang="0">
                <a:pos x="connsiteX14298" y="connsiteY14298"/>
              </a:cxn>
              <a:cxn ang="0">
                <a:pos x="connsiteX14299" y="connsiteY14299"/>
              </a:cxn>
              <a:cxn ang="0">
                <a:pos x="connsiteX14300" y="connsiteY14300"/>
              </a:cxn>
              <a:cxn ang="0">
                <a:pos x="connsiteX14301" y="connsiteY14301"/>
              </a:cxn>
              <a:cxn ang="0">
                <a:pos x="connsiteX14302" y="connsiteY14302"/>
              </a:cxn>
              <a:cxn ang="0">
                <a:pos x="connsiteX14303" y="connsiteY14303"/>
              </a:cxn>
              <a:cxn ang="0">
                <a:pos x="connsiteX14304" y="connsiteY14304"/>
              </a:cxn>
              <a:cxn ang="0">
                <a:pos x="connsiteX14305" y="connsiteY14305"/>
              </a:cxn>
              <a:cxn ang="0">
                <a:pos x="connsiteX14306" y="connsiteY14306"/>
              </a:cxn>
              <a:cxn ang="0">
                <a:pos x="connsiteX14307" y="connsiteY14307"/>
              </a:cxn>
              <a:cxn ang="0">
                <a:pos x="connsiteX14308" y="connsiteY14308"/>
              </a:cxn>
              <a:cxn ang="0">
                <a:pos x="connsiteX14309" y="connsiteY14309"/>
              </a:cxn>
              <a:cxn ang="0">
                <a:pos x="connsiteX14310" y="connsiteY14310"/>
              </a:cxn>
              <a:cxn ang="0">
                <a:pos x="connsiteX14311" y="connsiteY14311"/>
              </a:cxn>
              <a:cxn ang="0">
                <a:pos x="connsiteX14312" y="connsiteY14312"/>
              </a:cxn>
              <a:cxn ang="0">
                <a:pos x="connsiteX14313" y="connsiteY14313"/>
              </a:cxn>
              <a:cxn ang="0">
                <a:pos x="connsiteX14314" y="connsiteY14314"/>
              </a:cxn>
              <a:cxn ang="0">
                <a:pos x="connsiteX14315" y="connsiteY14315"/>
              </a:cxn>
              <a:cxn ang="0">
                <a:pos x="connsiteX14316" y="connsiteY14316"/>
              </a:cxn>
              <a:cxn ang="0">
                <a:pos x="connsiteX14317" y="connsiteY14317"/>
              </a:cxn>
              <a:cxn ang="0">
                <a:pos x="connsiteX14318" y="connsiteY14318"/>
              </a:cxn>
              <a:cxn ang="0">
                <a:pos x="connsiteX14319" y="connsiteY14319"/>
              </a:cxn>
              <a:cxn ang="0">
                <a:pos x="connsiteX14320" y="connsiteY14320"/>
              </a:cxn>
              <a:cxn ang="0">
                <a:pos x="connsiteX14321" y="connsiteY14321"/>
              </a:cxn>
              <a:cxn ang="0">
                <a:pos x="connsiteX14322" y="connsiteY14322"/>
              </a:cxn>
              <a:cxn ang="0">
                <a:pos x="connsiteX14323" y="connsiteY14323"/>
              </a:cxn>
              <a:cxn ang="0">
                <a:pos x="connsiteX14324" y="connsiteY14324"/>
              </a:cxn>
              <a:cxn ang="0">
                <a:pos x="connsiteX14325" y="connsiteY14325"/>
              </a:cxn>
              <a:cxn ang="0">
                <a:pos x="connsiteX14326" y="connsiteY14326"/>
              </a:cxn>
              <a:cxn ang="0">
                <a:pos x="connsiteX14327" y="connsiteY14327"/>
              </a:cxn>
              <a:cxn ang="0">
                <a:pos x="connsiteX14328" y="connsiteY14328"/>
              </a:cxn>
              <a:cxn ang="0">
                <a:pos x="connsiteX14329" y="connsiteY14329"/>
              </a:cxn>
              <a:cxn ang="0">
                <a:pos x="connsiteX14330" y="connsiteY14330"/>
              </a:cxn>
              <a:cxn ang="0">
                <a:pos x="connsiteX14331" y="connsiteY14331"/>
              </a:cxn>
              <a:cxn ang="0">
                <a:pos x="connsiteX14332" y="connsiteY14332"/>
              </a:cxn>
              <a:cxn ang="0">
                <a:pos x="connsiteX14333" y="connsiteY14333"/>
              </a:cxn>
              <a:cxn ang="0">
                <a:pos x="connsiteX14334" y="connsiteY14334"/>
              </a:cxn>
              <a:cxn ang="0">
                <a:pos x="connsiteX14335" y="connsiteY14335"/>
              </a:cxn>
              <a:cxn ang="0">
                <a:pos x="connsiteX14336" y="connsiteY14336"/>
              </a:cxn>
              <a:cxn ang="0">
                <a:pos x="connsiteX14337" y="connsiteY14337"/>
              </a:cxn>
              <a:cxn ang="0">
                <a:pos x="connsiteX14338" y="connsiteY14338"/>
              </a:cxn>
              <a:cxn ang="0">
                <a:pos x="connsiteX14339" y="connsiteY14339"/>
              </a:cxn>
              <a:cxn ang="0">
                <a:pos x="connsiteX14340" y="connsiteY14340"/>
              </a:cxn>
              <a:cxn ang="0">
                <a:pos x="connsiteX14341" y="connsiteY14341"/>
              </a:cxn>
              <a:cxn ang="0">
                <a:pos x="connsiteX14342" y="connsiteY14342"/>
              </a:cxn>
              <a:cxn ang="0">
                <a:pos x="connsiteX14343" y="connsiteY14343"/>
              </a:cxn>
              <a:cxn ang="0">
                <a:pos x="connsiteX14344" y="connsiteY14344"/>
              </a:cxn>
              <a:cxn ang="0">
                <a:pos x="connsiteX14345" y="connsiteY14345"/>
              </a:cxn>
              <a:cxn ang="0">
                <a:pos x="connsiteX14346" y="connsiteY14346"/>
              </a:cxn>
              <a:cxn ang="0">
                <a:pos x="connsiteX14347" y="connsiteY14347"/>
              </a:cxn>
              <a:cxn ang="0">
                <a:pos x="connsiteX14348" y="connsiteY14348"/>
              </a:cxn>
              <a:cxn ang="0">
                <a:pos x="connsiteX14349" y="connsiteY14349"/>
              </a:cxn>
              <a:cxn ang="0">
                <a:pos x="connsiteX14350" y="connsiteY14350"/>
              </a:cxn>
              <a:cxn ang="0">
                <a:pos x="connsiteX14351" y="connsiteY14351"/>
              </a:cxn>
              <a:cxn ang="0">
                <a:pos x="connsiteX14352" y="connsiteY14352"/>
              </a:cxn>
              <a:cxn ang="0">
                <a:pos x="connsiteX14353" y="connsiteY14353"/>
              </a:cxn>
              <a:cxn ang="0">
                <a:pos x="connsiteX14354" y="connsiteY14354"/>
              </a:cxn>
              <a:cxn ang="0">
                <a:pos x="connsiteX14355" y="connsiteY14355"/>
              </a:cxn>
              <a:cxn ang="0">
                <a:pos x="connsiteX14356" y="connsiteY14356"/>
              </a:cxn>
              <a:cxn ang="0">
                <a:pos x="connsiteX14357" y="connsiteY14357"/>
              </a:cxn>
              <a:cxn ang="0">
                <a:pos x="connsiteX14358" y="connsiteY14358"/>
              </a:cxn>
              <a:cxn ang="0">
                <a:pos x="connsiteX14359" y="connsiteY14359"/>
              </a:cxn>
              <a:cxn ang="0">
                <a:pos x="connsiteX14360" y="connsiteY14360"/>
              </a:cxn>
              <a:cxn ang="0">
                <a:pos x="connsiteX14361" y="connsiteY14361"/>
              </a:cxn>
              <a:cxn ang="0">
                <a:pos x="connsiteX14362" y="connsiteY14362"/>
              </a:cxn>
              <a:cxn ang="0">
                <a:pos x="connsiteX14363" y="connsiteY14363"/>
              </a:cxn>
              <a:cxn ang="0">
                <a:pos x="connsiteX14364" y="connsiteY14364"/>
              </a:cxn>
              <a:cxn ang="0">
                <a:pos x="connsiteX14365" y="connsiteY14365"/>
              </a:cxn>
              <a:cxn ang="0">
                <a:pos x="connsiteX14366" y="connsiteY14366"/>
              </a:cxn>
              <a:cxn ang="0">
                <a:pos x="connsiteX14367" y="connsiteY14367"/>
              </a:cxn>
              <a:cxn ang="0">
                <a:pos x="connsiteX14368" y="connsiteY14368"/>
              </a:cxn>
              <a:cxn ang="0">
                <a:pos x="connsiteX14369" y="connsiteY14369"/>
              </a:cxn>
              <a:cxn ang="0">
                <a:pos x="connsiteX14370" y="connsiteY14370"/>
              </a:cxn>
              <a:cxn ang="0">
                <a:pos x="connsiteX14371" y="connsiteY14371"/>
              </a:cxn>
              <a:cxn ang="0">
                <a:pos x="connsiteX14372" y="connsiteY14372"/>
              </a:cxn>
              <a:cxn ang="0">
                <a:pos x="connsiteX14373" y="connsiteY14373"/>
              </a:cxn>
              <a:cxn ang="0">
                <a:pos x="connsiteX14374" y="connsiteY14374"/>
              </a:cxn>
              <a:cxn ang="0">
                <a:pos x="connsiteX14375" y="connsiteY14375"/>
              </a:cxn>
              <a:cxn ang="0">
                <a:pos x="connsiteX14376" y="connsiteY14376"/>
              </a:cxn>
              <a:cxn ang="0">
                <a:pos x="connsiteX14377" y="connsiteY14377"/>
              </a:cxn>
              <a:cxn ang="0">
                <a:pos x="connsiteX14378" y="connsiteY14378"/>
              </a:cxn>
              <a:cxn ang="0">
                <a:pos x="connsiteX14379" y="connsiteY14379"/>
              </a:cxn>
              <a:cxn ang="0">
                <a:pos x="connsiteX14380" y="connsiteY14380"/>
              </a:cxn>
              <a:cxn ang="0">
                <a:pos x="connsiteX14381" y="connsiteY14381"/>
              </a:cxn>
              <a:cxn ang="0">
                <a:pos x="connsiteX14382" y="connsiteY14382"/>
              </a:cxn>
              <a:cxn ang="0">
                <a:pos x="connsiteX14383" y="connsiteY14383"/>
              </a:cxn>
              <a:cxn ang="0">
                <a:pos x="connsiteX14384" y="connsiteY14384"/>
              </a:cxn>
              <a:cxn ang="0">
                <a:pos x="connsiteX14385" y="connsiteY14385"/>
              </a:cxn>
              <a:cxn ang="0">
                <a:pos x="connsiteX14386" y="connsiteY14386"/>
              </a:cxn>
              <a:cxn ang="0">
                <a:pos x="connsiteX14387" y="connsiteY14387"/>
              </a:cxn>
              <a:cxn ang="0">
                <a:pos x="connsiteX14388" y="connsiteY14388"/>
              </a:cxn>
              <a:cxn ang="0">
                <a:pos x="connsiteX14389" y="connsiteY14389"/>
              </a:cxn>
              <a:cxn ang="0">
                <a:pos x="connsiteX14390" y="connsiteY14390"/>
              </a:cxn>
              <a:cxn ang="0">
                <a:pos x="connsiteX14391" y="connsiteY14391"/>
              </a:cxn>
              <a:cxn ang="0">
                <a:pos x="connsiteX14392" y="connsiteY14392"/>
              </a:cxn>
              <a:cxn ang="0">
                <a:pos x="connsiteX14393" y="connsiteY14393"/>
              </a:cxn>
              <a:cxn ang="0">
                <a:pos x="connsiteX14394" y="connsiteY14394"/>
              </a:cxn>
              <a:cxn ang="0">
                <a:pos x="connsiteX14395" y="connsiteY14395"/>
              </a:cxn>
              <a:cxn ang="0">
                <a:pos x="connsiteX14396" y="connsiteY14396"/>
              </a:cxn>
              <a:cxn ang="0">
                <a:pos x="connsiteX14397" y="connsiteY14397"/>
              </a:cxn>
              <a:cxn ang="0">
                <a:pos x="connsiteX14398" y="connsiteY14398"/>
              </a:cxn>
              <a:cxn ang="0">
                <a:pos x="connsiteX14399" y="connsiteY14399"/>
              </a:cxn>
              <a:cxn ang="0">
                <a:pos x="connsiteX14400" y="connsiteY14400"/>
              </a:cxn>
              <a:cxn ang="0">
                <a:pos x="connsiteX14401" y="connsiteY14401"/>
              </a:cxn>
              <a:cxn ang="0">
                <a:pos x="connsiteX14402" y="connsiteY14402"/>
              </a:cxn>
              <a:cxn ang="0">
                <a:pos x="connsiteX14403" y="connsiteY14403"/>
              </a:cxn>
              <a:cxn ang="0">
                <a:pos x="connsiteX14404" y="connsiteY14404"/>
              </a:cxn>
              <a:cxn ang="0">
                <a:pos x="connsiteX14405" y="connsiteY14405"/>
              </a:cxn>
              <a:cxn ang="0">
                <a:pos x="connsiteX14406" y="connsiteY14406"/>
              </a:cxn>
              <a:cxn ang="0">
                <a:pos x="connsiteX14407" y="connsiteY14407"/>
              </a:cxn>
              <a:cxn ang="0">
                <a:pos x="connsiteX14408" y="connsiteY14408"/>
              </a:cxn>
              <a:cxn ang="0">
                <a:pos x="connsiteX14409" y="connsiteY14409"/>
              </a:cxn>
              <a:cxn ang="0">
                <a:pos x="connsiteX14410" y="connsiteY14410"/>
              </a:cxn>
              <a:cxn ang="0">
                <a:pos x="connsiteX14411" y="connsiteY14411"/>
              </a:cxn>
              <a:cxn ang="0">
                <a:pos x="connsiteX14412" y="connsiteY14412"/>
              </a:cxn>
              <a:cxn ang="0">
                <a:pos x="connsiteX14413" y="connsiteY14413"/>
              </a:cxn>
              <a:cxn ang="0">
                <a:pos x="connsiteX14414" y="connsiteY14414"/>
              </a:cxn>
              <a:cxn ang="0">
                <a:pos x="connsiteX14415" y="connsiteY14415"/>
              </a:cxn>
              <a:cxn ang="0">
                <a:pos x="connsiteX14416" y="connsiteY14416"/>
              </a:cxn>
              <a:cxn ang="0">
                <a:pos x="connsiteX14417" y="connsiteY14417"/>
              </a:cxn>
              <a:cxn ang="0">
                <a:pos x="connsiteX14418" y="connsiteY14418"/>
              </a:cxn>
              <a:cxn ang="0">
                <a:pos x="connsiteX14419" y="connsiteY14419"/>
              </a:cxn>
              <a:cxn ang="0">
                <a:pos x="connsiteX14420" y="connsiteY14420"/>
              </a:cxn>
              <a:cxn ang="0">
                <a:pos x="connsiteX14421" y="connsiteY14421"/>
              </a:cxn>
              <a:cxn ang="0">
                <a:pos x="connsiteX14422" y="connsiteY14422"/>
              </a:cxn>
              <a:cxn ang="0">
                <a:pos x="connsiteX14423" y="connsiteY14423"/>
              </a:cxn>
              <a:cxn ang="0">
                <a:pos x="connsiteX14424" y="connsiteY14424"/>
              </a:cxn>
              <a:cxn ang="0">
                <a:pos x="connsiteX14425" y="connsiteY14425"/>
              </a:cxn>
              <a:cxn ang="0">
                <a:pos x="connsiteX14426" y="connsiteY14426"/>
              </a:cxn>
              <a:cxn ang="0">
                <a:pos x="connsiteX14427" y="connsiteY14427"/>
              </a:cxn>
              <a:cxn ang="0">
                <a:pos x="connsiteX14428" y="connsiteY14428"/>
              </a:cxn>
              <a:cxn ang="0">
                <a:pos x="connsiteX14429" y="connsiteY14429"/>
              </a:cxn>
              <a:cxn ang="0">
                <a:pos x="connsiteX14430" y="connsiteY14430"/>
              </a:cxn>
              <a:cxn ang="0">
                <a:pos x="connsiteX14431" y="connsiteY14431"/>
              </a:cxn>
              <a:cxn ang="0">
                <a:pos x="connsiteX14432" y="connsiteY14432"/>
              </a:cxn>
              <a:cxn ang="0">
                <a:pos x="connsiteX14433" y="connsiteY14433"/>
              </a:cxn>
              <a:cxn ang="0">
                <a:pos x="connsiteX14434" y="connsiteY14434"/>
              </a:cxn>
              <a:cxn ang="0">
                <a:pos x="connsiteX14435" y="connsiteY14435"/>
              </a:cxn>
              <a:cxn ang="0">
                <a:pos x="connsiteX14436" y="connsiteY14436"/>
              </a:cxn>
              <a:cxn ang="0">
                <a:pos x="connsiteX14437" y="connsiteY14437"/>
              </a:cxn>
              <a:cxn ang="0">
                <a:pos x="connsiteX14438" y="connsiteY14438"/>
              </a:cxn>
              <a:cxn ang="0">
                <a:pos x="connsiteX14439" y="connsiteY14439"/>
              </a:cxn>
              <a:cxn ang="0">
                <a:pos x="connsiteX14440" y="connsiteY14440"/>
              </a:cxn>
              <a:cxn ang="0">
                <a:pos x="connsiteX14441" y="connsiteY14441"/>
              </a:cxn>
              <a:cxn ang="0">
                <a:pos x="connsiteX14442" y="connsiteY14442"/>
              </a:cxn>
              <a:cxn ang="0">
                <a:pos x="connsiteX14443" y="connsiteY14443"/>
              </a:cxn>
              <a:cxn ang="0">
                <a:pos x="connsiteX14444" y="connsiteY14444"/>
              </a:cxn>
              <a:cxn ang="0">
                <a:pos x="connsiteX14445" y="connsiteY14445"/>
              </a:cxn>
              <a:cxn ang="0">
                <a:pos x="connsiteX14446" y="connsiteY14446"/>
              </a:cxn>
              <a:cxn ang="0">
                <a:pos x="connsiteX14447" y="connsiteY14447"/>
              </a:cxn>
              <a:cxn ang="0">
                <a:pos x="connsiteX14448" y="connsiteY14448"/>
              </a:cxn>
              <a:cxn ang="0">
                <a:pos x="connsiteX14449" y="connsiteY14449"/>
              </a:cxn>
              <a:cxn ang="0">
                <a:pos x="connsiteX14450" y="connsiteY14450"/>
              </a:cxn>
              <a:cxn ang="0">
                <a:pos x="connsiteX14451" y="connsiteY14451"/>
              </a:cxn>
              <a:cxn ang="0">
                <a:pos x="connsiteX14452" y="connsiteY14452"/>
              </a:cxn>
              <a:cxn ang="0">
                <a:pos x="connsiteX14453" y="connsiteY14453"/>
              </a:cxn>
              <a:cxn ang="0">
                <a:pos x="connsiteX14454" y="connsiteY14454"/>
              </a:cxn>
              <a:cxn ang="0">
                <a:pos x="connsiteX14455" y="connsiteY14455"/>
              </a:cxn>
              <a:cxn ang="0">
                <a:pos x="connsiteX14456" y="connsiteY14456"/>
              </a:cxn>
              <a:cxn ang="0">
                <a:pos x="connsiteX14457" y="connsiteY14457"/>
              </a:cxn>
              <a:cxn ang="0">
                <a:pos x="connsiteX14458" y="connsiteY14458"/>
              </a:cxn>
              <a:cxn ang="0">
                <a:pos x="connsiteX14459" y="connsiteY14459"/>
              </a:cxn>
              <a:cxn ang="0">
                <a:pos x="connsiteX14460" y="connsiteY14460"/>
              </a:cxn>
              <a:cxn ang="0">
                <a:pos x="connsiteX14461" y="connsiteY14461"/>
              </a:cxn>
              <a:cxn ang="0">
                <a:pos x="connsiteX14462" y="connsiteY14462"/>
              </a:cxn>
              <a:cxn ang="0">
                <a:pos x="connsiteX14463" y="connsiteY14463"/>
              </a:cxn>
              <a:cxn ang="0">
                <a:pos x="connsiteX14464" y="connsiteY14464"/>
              </a:cxn>
              <a:cxn ang="0">
                <a:pos x="connsiteX14465" y="connsiteY14465"/>
              </a:cxn>
              <a:cxn ang="0">
                <a:pos x="connsiteX14466" y="connsiteY14466"/>
              </a:cxn>
              <a:cxn ang="0">
                <a:pos x="connsiteX14467" y="connsiteY14467"/>
              </a:cxn>
              <a:cxn ang="0">
                <a:pos x="connsiteX14468" y="connsiteY14468"/>
              </a:cxn>
              <a:cxn ang="0">
                <a:pos x="connsiteX14469" y="connsiteY14469"/>
              </a:cxn>
              <a:cxn ang="0">
                <a:pos x="connsiteX14470" y="connsiteY14470"/>
              </a:cxn>
              <a:cxn ang="0">
                <a:pos x="connsiteX14471" y="connsiteY14471"/>
              </a:cxn>
              <a:cxn ang="0">
                <a:pos x="connsiteX14472" y="connsiteY14472"/>
              </a:cxn>
              <a:cxn ang="0">
                <a:pos x="connsiteX14473" y="connsiteY14473"/>
              </a:cxn>
              <a:cxn ang="0">
                <a:pos x="connsiteX14474" y="connsiteY14474"/>
              </a:cxn>
              <a:cxn ang="0">
                <a:pos x="connsiteX14475" y="connsiteY14475"/>
              </a:cxn>
              <a:cxn ang="0">
                <a:pos x="connsiteX14476" y="connsiteY14476"/>
              </a:cxn>
              <a:cxn ang="0">
                <a:pos x="connsiteX14477" y="connsiteY14477"/>
              </a:cxn>
              <a:cxn ang="0">
                <a:pos x="connsiteX14478" y="connsiteY14478"/>
              </a:cxn>
              <a:cxn ang="0">
                <a:pos x="connsiteX14479" y="connsiteY14479"/>
              </a:cxn>
              <a:cxn ang="0">
                <a:pos x="connsiteX14480" y="connsiteY14480"/>
              </a:cxn>
              <a:cxn ang="0">
                <a:pos x="connsiteX14481" y="connsiteY14481"/>
              </a:cxn>
              <a:cxn ang="0">
                <a:pos x="connsiteX14482" y="connsiteY14482"/>
              </a:cxn>
              <a:cxn ang="0">
                <a:pos x="connsiteX14483" y="connsiteY14483"/>
              </a:cxn>
              <a:cxn ang="0">
                <a:pos x="connsiteX14484" y="connsiteY14484"/>
              </a:cxn>
              <a:cxn ang="0">
                <a:pos x="connsiteX14485" y="connsiteY14485"/>
              </a:cxn>
              <a:cxn ang="0">
                <a:pos x="connsiteX14486" y="connsiteY14486"/>
              </a:cxn>
              <a:cxn ang="0">
                <a:pos x="connsiteX14487" y="connsiteY14487"/>
              </a:cxn>
              <a:cxn ang="0">
                <a:pos x="connsiteX14488" y="connsiteY14488"/>
              </a:cxn>
              <a:cxn ang="0">
                <a:pos x="connsiteX14489" y="connsiteY14489"/>
              </a:cxn>
              <a:cxn ang="0">
                <a:pos x="connsiteX14490" y="connsiteY14490"/>
              </a:cxn>
              <a:cxn ang="0">
                <a:pos x="connsiteX14491" y="connsiteY14491"/>
              </a:cxn>
              <a:cxn ang="0">
                <a:pos x="connsiteX14492" y="connsiteY14492"/>
              </a:cxn>
              <a:cxn ang="0">
                <a:pos x="connsiteX14493" y="connsiteY14493"/>
              </a:cxn>
              <a:cxn ang="0">
                <a:pos x="connsiteX14494" y="connsiteY14494"/>
              </a:cxn>
              <a:cxn ang="0">
                <a:pos x="connsiteX14495" y="connsiteY14495"/>
              </a:cxn>
              <a:cxn ang="0">
                <a:pos x="connsiteX14496" y="connsiteY14496"/>
              </a:cxn>
              <a:cxn ang="0">
                <a:pos x="connsiteX14497" y="connsiteY14497"/>
              </a:cxn>
              <a:cxn ang="0">
                <a:pos x="connsiteX14498" y="connsiteY14498"/>
              </a:cxn>
              <a:cxn ang="0">
                <a:pos x="connsiteX14499" y="connsiteY14499"/>
              </a:cxn>
              <a:cxn ang="0">
                <a:pos x="connsiteX14500" y="connsiteY14500"/>
              </a:cxn>
              <a:cxn ang="0">
                <a:pos x="connsiteX14501" y="connsiteY14501"/>
              </a:cxn>
              <a:cxn ang="0">
                <a:pos x="connsiteX14502" y="connsiteY14502"/>
              </a:cxn>
              <a:cxn ang="0">
                <a:pos x="connsiteX14503" y="connsiteY14503"/>
              </a:cxn>
              <a:cxn ang="0">
                <a:pos x="connsiteX14504" y="connsiteY14504"/>
              </a:cxn>
              <a:cxn ang="0">
                <a:pos x="connsiteX14505" y="connsiteY14505"/>
              </a:cxn>
              <a:cxn ang="0">
                <a:pos x="connsiteX14506" y="connsiteY14506"/>
              </a:cxn>
              <a:cxn ang="0">
                <a:pos x="connsiteX14507" y="connsiteY14507"/>
              </a:cxn>
              <a:cxn ang="0">
                <a:pos x="connsiteX14508" y="connsiteY14508"/>
              </a:cxn>
              <a:cxn ang="0">
                <a:pos x="connsiteX14509" y="connsiteY14509"/>
              </a:cxn>
              <a:cxn ang="0">
                <a:pos x="connsiteX14510" y="connsiteY14510"/>
              </a:cxn>
              <a:cxn ang="0">
                <a:pos x="connsiteX14511" y="connsiteY14511"/>
              </a:cxn>
              <a:cxn ang="0">
                <a:pos x="connsiteX14512" y="connsiteY14512"/>
              </a:cxn>
              <a:cxn ang="0">
                <a:pos x="connsiteX14513" y="connsiteY14513"/>
              </a:cxn>
              <a:cxn ang="0">
                <a:pos x="connsiteX14514" y="connsiteY14514"/>
              </a:cxn>
              <a:cxn ang="0">
                <a:pos x="connsiteX14515" y="connsiteY14515"/>
              </a:cxn>
              <a:cxn ang="0">
                <a:pos x="connsiteX14516" y="connsiteY14516"/>
              </a:cxn>
              <a:cxn ang="0">
                <a:pos x="connsiteX14517" y="connsiteY14517"/>
              </a:cxn>
              <a:cxn ang="0">
                <a:pos x="connsiteX14518" y="connsiteY14518"/>
              </a:cxn>
              <a:cxn ang="0">
                <a:pos x="connsiteX14519" y="connsiteY14519"/>
              </a:cxn>
              <a:cxn ang="0">
                <a:pos x="connsiteX14520" y="connsiteY14520"/>
              </a:cxn>
              <a:cxn ang="0">
                <a:pos x="connsiteX14521" y="connsiteY14521"/>
              </a:cxn>
              <a:cxn ang="0">
                <a:pos x="connsiteX14522" y="connsiteY14522"/>
              </a:cxn>
              <a:cxn ang="0">
                <a:pos x="connsiteX14523" y="connsiteY14523"/>
              </a:cxn>
              <a:cxn ang="0">
                <a:pos x="connsiteX14524" y="connsiteY14524"/>
              </a:cxn>
              <a:cxn ang="0">
                <a:pos x="connsiteX14525" y="connsiteY14525"/>
              </a:cxn>
              <a:cxn ang="0">
                <a:pos x="connsiteX14526" y="connsiteY14526"/>
              </a:cxn>
              <a:cxn ang="0">
                <a:pos x="connsiteX14527" y="connsiteY14527"/>
              </a:cxn>
              <a:cxn ang="0">
                <a:pos x="connsiteX14528" y="connsiteY14528"/>
              </a:cxn>
              <a:cxn ang="0">
                <a:pos x="connsiteX14529" y="connsiteY14529"/>
              </a:cxn>
              <a:cxn ang="0">
                <a:pos x="connsiteX14530" y="connsiteY14530"/>
              </a:cxn>
              <a:cxn ang="0">
                <a:pos x="connsiteX14531" y="connsiteY14531"/>
              </a:cxn>
              <a:cxn ang="0">
                <a:pos x="connsiteX14532" y="connsiteY14532"/>
              </a:cxn>
              <a:cxn ang="0">
                <a:pos x="connsiteX14533" y="connsiteY14533"/>
              </a:cxn>
              <a:cxn ang="0">
                <a:pos x="connsiteX14534" y="connsiteY14534"/>
              </a:cxn>
              <a:cxn ang="0">
                <a:pos x="connsiteX14535" y="connsiteY14535"/>
              </a:cxn>
              <a:cxn ang="0">
                <a:pos x="connsiteX14536" y="connsiteY14536"/>
              </a:cxn>
              <a:cxn ang="0">
                <a:pos x="connsiteX14537" y="connsiteY14537"/>
              </a:cxn>
              <a:cxn ang="0">
                <a:pos x="connsiteX14538" y="connsiteY14538"/>
              </a:cxn>
              <a:cxn ang="0">
                <a:pos x="connsiteX14539" y="connsiteY14539"/>
              </a:cxn>
              <a:cxn ang="0">
                <a:pos x="connsiteX14540" y="connsiteY14540"/>
              </a:cxn>
              <a:cxn ang="0">
                <a:pos x="connsiteX14541" y="connsiteY14541"/>
              </a:cxn>
              <a:cxn ang="0">
                <a:pos x="connsiteX14542" y="connsiteY14542"/>
              </a:cxn>
              <a:cxn ang="0">
                <a:pos x="connsiteX14543" y="connsiteY14543"/>
              </a:cxn>
              <a:cxn ang="0">
                <a:pos x="connsiteX14544" y="connsiteY14544"/>
              </a:cxn>
              <a:cxn ang="0">
                <a:pos x="connsiteX14545" y="connsiteY14545"/>
              </a:cxn>
              <a:cxn ang="0">
                <a:pos x="connsiteX14546" y="connsiteY14546"/>
              </a:cxn>
              <a:cxn ang="0">
                <a:pos x="connsiteX14547" y="connsiteY14547"/>
              </a:cxn>
              <a:cxn ang="0">
                <a:pos x="connsiteX14548" y="connsiteY14548"/>
              </a:cxn>
              <a:cxn ang="0">
                <a:pos x="connsiteX14549" y="connsiteY14549"/>
              </a:cxn>
              <a:cxn ang="0">
                <a:pos x="connsiteX14550" y="connsiteY14550"/>
              </a:cxn>
              <a:cxn ang="0">
                <a:pos x="connsiteX14551" y="connsiteY14551"/>
              </a:cxn>
              <a:cxn ang="0">
                <a:pos x="connsiteX14552" y="connsiteY14552"/>
              </a:cxn>
              <a:cxn ang="0">
                <a:pos x="connsiteX14553" y="connsiteY14553"/>
              </a:cxn>
              <a:cxn ang="0">
                <a:pos x="connsiteX14554" y="connsiteY14554"/>
              </a:cxn>
              <a:cxn ang="0">
                <a:pos x="connsiteX14555" y="connsiteY14555"/>
              </a:cxn>
              <a:cxn ang="0">
                <a:pos x="connsiteX14556" y="connsiteY14556"/>
              </a:cxn>
              <a:cxn ang="0">
                <a:pos x="connsiteX14557" y="connsiteY14557"/>
              </a:cxn>
              <a:cxn ang="0">
                <a:pos x="connsiteX14558" y="connsiteY14558"/>
              </a:cxn>
              <a:cxn ang="0">
                <a:pos x="connsiteX14559" y="connsiteY14559"/>
              </a:cxn>
              <a:cxn ang="0">
                <a:pos x="connsiteX14560" y="connsiteY14560"/>
              </a:cxn>
              <a:cxn ang="0">
                <a:pos x="connsiteX14561" y="connsiteY14561"/>
              </a:cxn>
              <a:cxn ang="0">
                <a:pos x="connsiteX14562" y="connsiteY14562"/>
              </a:cxn>
              <a:cxn ang="0">
                <a:pos x="connsiteX14563" y="connsiteY14563"/>
              </a:cxn>
              <a:cxn ang="0">
                <a:pos x="connsiteX14564" y="connsiteY14564"/>
              </a:cxn>
              <a:cxn ang="0">
                <a:pos x="connsiteX14565" y="connsiteY14565"/>
              </a:cxn>
              <a:cxn ang="0">
                <a:pos x="connsiteX14566" y="connsiteY14566"/>
              </a:cxn>
              <a:cxn ang="0">
                <a:pos x="connsiteX14567" y="connsiteY14567"/>
              </a:cxn>
              <a:cxn ang="0">
                <a:pos x="connsiteX14568" y="connsiteY14568"/>
              </a:cxn>
              <a:cxn ang="0">
                <a:pos x="connsiteX14569" y="connsiteY14569"/>
              </a:cxn>
              <a:cxn ang="0">
                <a:pos x="connsiteX14570" y="connsiteY14570"/>
              </a:cxn>
              <a:cxn ang="0">
                <a:pos x="connsiteX14571" y="connsiteY14571"/>
              </a:cxn>
              <a:cxn ang="0">
                <a:pos x="connsiteX14572" y="connsiteY14572"/>
              </a:cxn>
              <a:cxn ang="0">
                <a:pos x="connsiteX14573" y="connsiteY14573"/>
              </a:cxn>
              <a:cxn ang="0">
                <a:pos x="connsiteX14574" y="connsiteY14574"/>
              </a:cxn>
              <a:cxn ang="0">
                <a:pos x="connsiteX14575" y="connsiteY14575"/>
              </a:cxn>
              <a:cxn ang="0">
                <a:pos x="connsiteX14576" y="connsiteY14576"/>
              </a:cxn>
              <a:cxn ang="0">
                <a:pos x="connsiteX14577" y="connsiteY14577"/>
              </a:cxn>
              <a:cxn ang="0">
                <a:pos x="connsiteX14578" y="connsiteY14578"/>
              </a:cxn>
              <a:cxn ang="0">
                <a:pos x="connsiteX14579" y="connsiteY14579"/>
              </a:cxn>
              <a:cxn ang="0">
                <a:pos x="connsiteX14580" y="connsiteY14580"/>
              </a:cxn>
              <a:cxn ang="0">
                <a:pos x="connsiteX14581" y="connsiteY14581"/>
              </a:cxn>
              <a:cxn ang="0">
                <a:pos x="connsiteX14582" y="connsiteY14582"/>
              </a:cxn>
              <a:cxn ang="0">
                <a:pos x="connsiteX14583" y="connsiteY14583"/>
              </a:cxn>
              <a:cxn ang="0">
                <a:pos x="connsiteX14584" y="connsiteY14584"/>
              </a:cxn>
              <a:cxn ang="0">
                <a:pos x="connsiteX14585" y="connsiteY14585"/>
              </a:cxn>
              <a:cxn ang="0">
                <a:pos x="connsiteX14586" y="connsiteY14586"/>
              </a:cxn>
              <a:cxn ang="0">
                <a:pos x="connsiteX14587" y="connsiteY14587"/>
              </a:cxn>
              <a:cxn ang="0">
                <a:pos x="connsiteX14588" y="connsiteY14588"/>
              </a:cxn>
              <a:cxn ang="0">
                <a:pos x="connsiteX14589" y="connsiteY14589"/>
              </a:cxn>
              <a:cxn ang="0">
                <a:pos x="connsiteX14590" y="connsiteY14590"/>
              </a:cxn>
              <a:cxn ang="0">
                <a:pos x="connsiteX14591" y="connsiteY14591"/>
              </a:cxn>
              <a:cxn ang="0">
                <a:pos x="connsiteX14592" y="connsiteY14592"/>
              </a:cxn>
              <a:cxn ang="0">
                <a:pos x="connsiteX14593" y="connsiteY14593"/>
              </a:cxn>
              <a:cxn ang="0">
                <a:pos x="connsiteX14594" y="connsiteY14594"/>
              </a:cxn>
              <a:cxn ang="0">
                <a:pos x="connsiteX14595" y="connsiteY14595"/>
              </a:cxn>
              <a:cxn ang="0">
                <a:pos x="connsiteX14596" y="connsiteY14596"/>
              </a:cxn>
              <a:cxn ang="0">
                <a:pos x="connsiteX14597" y="connsiteY14597"/>
              </a:cxn>
              <a:cxn ang="0">
                <a:pos x="connsiteX14598" y="connsiteY14598"/>
              </a:cxn>
              <a:cxn ang="0">
                <a:pos x="connsiteX14599" y="connsiteY14599"/>
              </a:cxn>
              <a:cxn ang="0">
                <a:pos x="connsiteX14600" y="connsiteY14600"/>
              </a:cxn>
              <a:cxn ang="0">
                <a:pos x="connsiteX14601" y="connsiteY14601"/>
              </a:cxn>
              <a:cxn ang="0">
                <a:pos x="connsiteX14602" y="connsiteY14602"/>
              </a:cxn>
              <a:cxn ang="0">
                <a:pos x="connsiteX14603" y="connsiteY14603"/>
              </a:cxn>
              <a:cxn ang="0">
                <a:pos x="connsiteX14604" y="connsiteY14604"/>
              </a:cxn>
              <a:cxn ang="0">
                <a:pos x="connsiteX14605" y="connsiteY14605"/>
              </a:cxn>
              <a:cxn ang="0">
                <a:pos x="connsiteX14606" y="connsiteY14606"/>
              </a:cxn>
              <a:cxn ang="0">
                <a:pos x="connsiteX14607" y="connsiteY14607"/>
              </a:cxn>
              <a:cxn ang="0">
                <a:pos x="connsiteX14608" y="connsiteY14608"/>
              </a:cxn>
              <a:cxn ang="0">
                <a:pos x="connsiteX14609" y="connsiteY14609"/>
              </a:cxn>
              <a:cxn ang="0">
                <a:pos x="connsiteX14610" y="connsiteY14610"/>
              </a:cxn>
              <a:cxn ang="0">
                <a:pos x="connsiteX14611" y="connsiteY14611"/>
              </a:cxn>
              <a:cxn ang="0">
                <a:pos x="connsiteX14612" y="connsiteY14612"/>
              </a:cxn>
              <a:cxn ang="0">
                <a:pos x="connsiteX14613" y="connsiteY14613"/>
              </a:cxn>
              <a:cxn ang="0">
                <a:pos x="connsiteX14614" y="connsiteY14614"/>
              </a:cxn>
              <a:cxn ang="0">
                <a:pos x="connsiteX14615" y="connsiteY14615"/>
              </a:cxn>
              <a:cxn ang="0">
                <a:pos x="connsiteX14616" y="connsiteY14616"/>
              </a:cxn>
              <a:cxn ang="0">
                <a:pos x="connsiteX14617" y="connsiteY14617"/>
              </a:cxn>
              <a:cxn ang="0">
                <a:pos x="connsiteX14618" y="connsiteY14618"/>
              </a:cxn>
              <a:cxn ang="0">
                <a:pos x="connsiteX14619" y="connsiteY14619"/>
              </a:cxn>
              <a:cxn ang="0">
                <a:pos x="connsiteX14620" y="connsiteY14620"/>
              </a:cxn>
              <a:cxn ang="0">
                <a:pos x="connsiteX14621" y="connsiteY14621"/>
              </a:cxn>
              <a:cxn ang="0">
                <a:pos x="connsiteX14622" y="connsiteY14622"/>
              </a:cxn>
              <a:cxn ang="0">
                <a:pos x="connsiteX14623" y="connsiteY14623"/>
              </a:cxn>
              <a:cxn ang="0">
                <a:pos x="connsiteX14624" y="connsiteY14624"/>
              </a:cxn>
              <a:cxn ang="0">
                <a:pos x="connsiteX14625" y="connsiteY14625"/>
              </a:cxn>
              <a:cxn ang="0">
                <a:pos x="connsiteX14626" y="connsiteY14626"/>
              </a:cxn>
              <a:cxn ang="0">
                <a:pos x="connsiteX14627" y="connsiteY14627"/>
              </a:cxn>
              <a:cxn ang="0">
                <a:pos x="connsiteX14628" y="connsiteY14628"/>
              </a:cxn>
              <a:cxn ang="0">
                <a:pos x="connsiteX14629" y="connsiteY14629"/>
              </a:cxn>
              <a:cxn ang="0">
                <a:pos x="connsiteX14630" y="connsiteY14630"/>
              </a:cxn>
              <a:cxn ang="0">
                <a:pos x="connsiteX14631" y="connsiteY14631"/>
              </a:cxn>
              <a:cxn ang="0">
                <a:pos x="connsiteX14632" y="connsiteY14632"/>
              </a:cxn>
              <a:cxn ang="0">
                <a:pos x="connsiteX14633" y="connsiteY14633"/>
              </a:cxn>
              <a:cxn ang="0">
                <a:pos x="connsiteX14634" y="connsiteY14634"/>
              </a:cxn>
              <a:cxn ang="0">
                <a:pos x="connsiteX14635" y="connsiteY14635"/>
              </a:cxn>
              <a:cxn ang="0">
                <a:pos x="connsiteX14636" y="connsiteY14636"/>
              </a:cxn>
              <a:cxn ang="0">
                <a:pos x="connsiteX14637" y="connsiteY14637"/>
              </a:cxn>
              <a:cxn ang="0">
                <a:pos x="connsiteX14638" y="connsiteY14638"/>
              </a:cxn>
              <a:cxn ang="0">
                <a:pos x="connsiteX14639" y="connsiteY14639"/>
              </a:cxn>
              <a:cxn ang="0">
                <a:pos x="connsiteX14640" y="connsiteY14640"/>
              </a:cxn>
              <a:cxn ang="0">
                <a:pos x="connsiteX14641" y="connsiteY14641"/>
              </a:cxn>
              <a:cxn ang="0">
                <a:pos x="connsiteX14642" y="connsiteY14642"/>
              </a:cxn>
              <a:cxn ang="0">
                <a:pos x="connsiteX14643" y="connsiteY14643"/>
              </a:cxn>
              <a:cxn ang="0">
                <a:pos x="connsiteX14644" y="connsiteY14644"/>
              </a:cxn>
              <a:cxn ang="0">
                <a:pos x="connsiteX14645" y="connsiteY14645"/>
              </a:cxn>
              <a:cxn ang="0">
                <a:pos x="connsiteX14646" y="connsiteY14646"/>
              </a:cxn>
              <a:cxn ang="0">
                <a:pos x="connsiteX14647" y="connsiteY14647"/>
              </a:cxn>
              <a:cxn ang="0">
                <a:pos x="connsiteX14648" y="connsiteY14648"/>
              </a:cxn>
              <a:cxn ang="0">
                <a:pos x="connsiteX14649" y="connsiteY14649"/>
              </a:cxn>
              <a:cxn ang="0">
                <a:pos x="connsiteX14650" y="connsiteY14650"/>
              </a:cxn>
              <a:cxn ang="0">
                <a:pos x="connsiteX14651" y="connsiteY14651"/>
              </a:cxn>
              <a:cxn ang="0">
                <a:pos x="connsiteX14652" y="connsiteY14652"/>
              </a:cxn>
              <a:cxn ang="0">
                <a:pos x="connsiteX14653" y="connsiteY14653"/>
              </a:cxn>
              <a:cxn ang="0">
                <a:pos x="connsiteX14654" y="connsiteY14654"/>
              </a:cxn>
              <a:cxn ang="0">
                <a:pos x="connsiteX14655" y="connsiteY14655"/>
              </a:cxn>
              <a:cxn ang="0">
                <a:pos x="connsiteX14656" y="connsiteY14656"/>
              </a:cxn>
              <a:cxn ang="0">
                <a:pos x="connsiteX14657" y="connsiteY14657"/>
              </a:cxn>
              <a:cxn ang="0">
                <a:pos x="connsiteX14658" y="connsiteY14658"/>
              </a:cxn>
              <a:cxn ang="0">
                <a:pos x="connsiteX14659" y="connsiteY14659"/>
              </a:cxn>
              <a:cxn ang="0">
                <a:pos x="connsiteX14660" y="connsiteY14660"/>
              </a:cxn>
              <a:cxn ang="0">
                <a:pos x="connsiteX14661" y="connsiteY14661"/>
              </a:cxn>
              <a:cxn ang="0">
                <a:pos x="connsiteX14662" y="connsiteY14662"/>
              </a:cxn>
              <a:cxn ang="0">
                <a:pos x="connsiteX14663" y="connsiteY14663"/>
              </a:cxn>
              <a:cxn ang="0">
                <a:pos x="connsiteX14664" y="connsiteY14664"/>
              </a:cxn>
              <a:cxn ang="0">
                <a:pos x="connsiteX14665" y="connsiteY14665"/>
              </a:cxn>
              <a:cxn ang="0">
                <a:pos x="connsiteX14666" y="connsiteY14666"/>
              </a:cxn>
              <a:cxn ang="0">
                <a:pos x="connsiteX14667" y="connsiteY14667"/>
              </a:cxn>
              <a:cxn ang="0">
                <a:pos x="connsiteX14668" y="connsiteY14668"/>
              </a:cxn>
              <a:cxn ang="0">
                <a:pos x="connsiteX14669" y="connsiteY14669"/>
              </a:cxn>
              <a:cxn ang="0">
                <a:pos x="connsiteX14670" y="connsiteY14670"/>
              </a:cxn>
              <a:cxn ang="0">
                <a:pos x="connsiteX14671" y="connsiteY14671"/>
              </a:cxn>
              <a:cxn ang="0">
                <a:pos x="connsiteX14672" y="connsiteY14672"/>
              </a:cxn>
              <a:cxn ang="0">
                <a:pos x="connsiteX14673" y="connsiteY14673"/>
              </a:cxn>
              <a:cxn ang="0">
                <a:pos x="connsiteX14674" y="connsiteY14674"/>
              </a:cxn>
              <a:cxn ang="0">
                <a:pos x="connsiteX14675" y="connsiteY14675"/>
              </a:cxn>
              <a:cxn ang="0">
                <a:pos x="connsiteX14676" y="connsiteY14676"/>
              </a:cxn>
              <a:cxn ang="0">
                <a:pos x="connsiteX14677" y="connsiteY14677"/>
              </a:cxn>
              <a:cxn ang="0">
                <a:pos x="connsiteX14678" y="connsiteY14678"/>
              </a:cxn>
              <a:cxn ang="0">
                <a:pos x="connsiteX14679" y="connsiteY14679"/>
              </a:cxn>
              <a:cxn ang="0">
                <a:pos x="connsiteX14680" y="connsiteY14680"/>
              </a:cxn>
              <a:cxn ang="0">
                <a:pos x="connsiteX14681" y="connsiteY14681"/>
              </a:cxn>
              <a:cxn ang="0">
                <a:pos x="connsiteX14682" y="connsiteY14682"/>
              </a:cxn>
              <a:cxn ang="0">
                <a:pos x="connsiteX14683" y="connsiteY14683"/>
              </a:cxn>
              <a:cxn ang="0">
                <a:pos x="connsiteX14684" y="connsiteY14684"/>
              </a:cxn>
              <a:cxn ang="0">
                <a:pos x="connsiteX14685" y="connsiteY14685"/>
              </a:cxn>
              <a:cxn ang="0">
                <a:pos x="connsiteX14686" y="connsiteY14686"/>
              </a:cxn>
              <a:cxn ang="0">
                <a:pos x="connsiteX14687" y="connsiteY14687"/>
              </a:cxn>
              <a:cxn ang="0">
                <a:pos x="connsiteX14688" y="connsiteY14688"/>
              </a:cxn>
              <a:cxn ang="0">
                <a:pos x="connsiteX14689" y="connsiteY14689"/>
              </a:cxn>
              <a:cxn ang="0">
                <a:pos x="connsiteX14690" y="connsiteY14690"/>
              </a:cxn>
              <a:cxn ang="0">
                <a:pos x="connsiteX14691" y="connsiteY14691"/>
              </a:cxn>
              <a:cxn ang="0">
                <a:pos x="connsiteX14692" y="connsiteY14692"/>
              </a:cxn>
              <a:cxn ang="0">
                <a:pos x="connsiteX14693" y="connsiteY14693"/>
              </a:cxn>
              <a:cxn ang="0">
                <a:pos x="connsiteX14694" y="connsiteY14694"/>
              </a:cxn>
              <a:cxn ang="0">
                <a:pos x="connsiteX14695" y="connsiteY14695"/>
              </a:cxn>
              <a:cxn ang="0">
                <a:pos x="connsiteX14696" y="connsiteY14696"/>
              </a:cxn>
              <a:cxn ang="0">
                <a:pos x="connsiteX14697" y="connsiteY14697"/>
              </a:cxn>
              <a:cxn ang="0">
                <a:pos x="connsiteX14698" y="connsiteY14698"/>
              </a:cxn>
              <a:cxn ang="0">
                <a:pos x="connsiteX14699" y="connsiteY14699"/>
              </a:cxn>
              <a:cxn ang="0">
                <a:pos x="connsiteX14700" y="connsiteY14700"/>
              </a:cxn>
              <a:cxn ang="0">
                <a:pos x="connsiteX14701" y="connsiteY14701"/>
              </a:cxn>
              <a:cxn ang="0">
                <a:pos x="connsiteX14702" y="connsiteY14702"/>
              </a:cxn>
              <a:cxn ang="0">
                <a:pos x="connsiteX14703" y="connsiteY14703"/>
              </a:cxn>
              <a:cxn ang="0">
                <a:pos x="connsiteX14704" y="connsiteY14704"/>
              </a:cxn>
              <a:cxn ang="0">
                <a:pos x="connsiteX14705" y="connsiteY14705"/>
              </a:cxn>
              <a:cxn ang="0">
                <a:pos x="connsiteX14706" y="connsiteY14706"/>
              </a:cxn>
              <a:cxn ang="0">
                <a:pos x="connsiteX14707" y="connsiteY14707"/>
              </a:cxn>
              <a:cxn ang="0">
                <a:pos x="connsiteX14708" y="connsiteY14708"/>
              </a:cxn>
              <a:cxn ang="0">
                <a:pos x="connsiteX14709" y="connsiteY14709"/>
              </a:cxn>
              <a:cxn ang="0">
                <a:pos x="connsiteX14710" y="connsiteY14710"/>
              </a:cxn>
              <a:cxn ang="0">
                <a:pos x="connsiteX14711" y="connsiteY14711"/>
              </a:cxn>
              <a:cxn ang="0">
                <a:pos x="connsiteX14712" y="connsiteY14712"/>
              </a:cxn>
              <a:cxn ang="0">
                <a:pos x="connsiteX14713" y="connsiteY14713"/>
              </a:cxn>
              <a:cxn ang="0">
                <a:pos x="connsiteX14714" y="connsiteY14714"/>
              </a:cxn>
              <a:cxn ang="0">
                <a:pos x="connsiteX14715" y="connsiteY14715"/>
              </a:cxn>
              <a:cxn ang="0">
                <a:pos x="connsiteX14716" y="connsiteY14716"/>
              </a:cxn>
              <a:cxn ang="0">
                <a:pos x="connsiteX14717" y="connsiteY14717"/>
              </a:cxn>
              <a:cxn ang="0">
                <a:pos x="connsiteX14718" y="connsiteY14718"/>
              </a:cxn>
              <a:cxn ang="0">
                <a:pos x="connsiteX14719" y="connsiteY14719"/>
              </a:cxn>
              <a:cxn ang="0">
                <a:pos x="connsiteX14720" y="connsiteY14720"/>
              </a:cxn>
              <a:cxn ang="0">
                <a:pos x="connsiteX14721" y="connsiteY14721"/>
              </a:cxn>
              <a:cxn ang="0">
                <a:pos x="connsiteX14722" y="connsiteY14722"/>
              </a:cxn>
              <a:cxn ang="0">
                <a:pos x="connsiteX14723" y="connsiteY14723"/>
              </a:cxn>
              <a:cxn ang="0">
                <a:pos x="connsiteX14724" y="connsiteY14724"/>
              </a:cxn>
              <a:cxn ang="0">
                <a:pos x="connsiteX14725" y="connsiteY14725"/>
              </a:cxn>
              <a:cxn ang="0">
                <a:pos x="connsiteX14726" y="connsiteY14726"/>
              </a:cxn>
              <a:cxn ang="0">
                <a:pos x="connsiteX14727" y="connsiteY14727"/>
              </a:cxn>
              <a:cxn ang="0">
                <a:pos x="connsiteX14728" y="connsiteY14728"/>
              </a:cxn>
              <a:cxn ang="0">
                <a:pos x="connsiteX14729" y="connsiteY14729"/>
              </a:cxn>
              <a:cxn ang="0">
                <a:pos x="connsiteX14730" y="connsiteY14730"/>
              </a:cxn>
              <a:cxn ang="0">
                <a:pos x="connsiteX14731" y="connsiteY14731"/>
              </a:cxn>
              <a:cxn ang="0">
                <a:pos x="connsiteX14732" y="connsiteY14732"/>
              </a:cxn>
              <a:cxn ang="0">
                <a:pos x="connsiteX14733" y="connsiteY14733"/>
              </a:cxn>
              <a:cxn ang="0">
                <a:pos x="connsiteX14734" y="connsiteY14734"/>
              </a:cxn>
              <a:cxn ang="0">
                <a:pos x="connsiteX14735" y="connsiteY14735"/>
              </a:cxn>
              <a:cxn ang="0">
                <a:pos x="connsiteX14736" y="connsiteY14736"/>
              </a:cxn>
              <a:cxn ang="0">
                <a:pos x="connsiteX14737" y="connsiteY14737"/>
              </a:cxn>
              <a:cxn ang="0">
                <a:pos x="connsiteX14738" y="connsiteY14738"/>
              </a:cxn>
              <a:cxn ang="0">
                <a:pos x="connsiteX14739" y="connsiteY14739"/>
              </a:cxn>
              <a:cxn ang="0">
                <a:pos x="connsiteX14740" y="connsiteY14740"/>
              </a:cxn>
              <a:cxn ang="0">
                <a:pos x="connsiteX14741" y="connsiteY14741"/>
              </a:cxn>
              <a:cxn ang="0">
                <a:pos x="connsiteX14742" y="connsiteY14742"/>
              </a:cxn>
              <a:cxn ang="0">
                <a:pos x="connsiteX14743" y="connsiteY14743"/>
              </a:cxn>
              <a:cxn ang="0">
                <a:pos x="connsiteX14744" y="connsiteY14744"/>
              </a:cxn>
              <a:cxn ang="0">
                <a:pos x="connsiteX14745" y="connsiteY14745"/>
              </a:cxn>
              <a:cxn ang="0">
                <a:pos x="connsiteX14746" y="connsiteY14746"/>
              </a:cxn>
              <a:cxn ang="0">
                <a:pos x="connsiteX14747" y="connsiteY14747"/>
              </a:cxn>
              <a:cxn ang="0">
                <a:pos x="connsiteX14748" y="connsiteY14748"/>
              </a:cxn>
              <a:cxn ang="0">
                <a:pos x="connsiteX14749" y="connsiteY14749"/>
              </a:cxn>
              <a:cxn ang="0">
                <a:pos x="connsiteX14750" y="connsiteY14750"/>
              </a:cxn>
              <a:cxn ang="0">
                <a:pos x="connsiteX14751" y="connsiteY14751"/>
              </a:cxn>
              <a:cxn ang="0">
                <a:pos x="connsiteX14752" y="connsiteY14752"/>
              </a:cxn>
              <a:cxn ang="0">
                <a:pos x="connsiteX14753" y="connsiteY14753"/>
              </a:cxn>
              <a:cxn ang="0">
                <a:pos x="connsiteX14754" y="connsiteY14754"/>
              </a:cxn>
              <a:cxn ang="0">
                <a:pos x="connsiteX14755" y="connsiteY14755"/>
              </a:cxn>
              <a:cxn ang="0">
                <a:pos x="connsiteX14756" y="connsiteY14756"/>
              </a:cxn>
              <a:cxn ang="0">
                <a:pos x="connsiteX14757" y="connsiteY14757"/>
              </a:cxn>
              <a:cxn ang="0">
                <a:pos x="connsiteX14758" y="connsiteY14758"/>
              </a:cxn>
              <a:cxn ang="0">
                <a:pos x="connsiteX14759" y="connsiteY14759"/>
              </a:cxn>
              <a:cxn ang="0">
                <a:pos x="connsiteX14760" y="connsiteY14760"/>
              </a:cxn>
              <a:cxn ang="0">
                <a:pos x="connsiteX14761" y="connsiteY14761"/>
              </a:cxn>
              <a:cxn ang="0">
                <a:pos x="connsiteX14762" y="connsiteY14762"/>
              </a:cxn>
              <a:cxn ang="0">
                <a:pos x="connsiteX14763" y="connsiteY14763"/>
              </a:cxn>
              <a:cxn ang="0">
                <a:pos x="connsiteX14764" y="connsiteY14764"/>
              </a:cxn>
              <a:cxn ang="0">
                <a:pos x="connsiteX14765" y="connsiteY14765"/>
              </a:cxn>
              <a:cxn ang="0">
                <a:pos x="connsiteX14766" y="connsiteY14766"/>
              </a:cxn>
              <a:cxn ang="0">
                <a:pos x="connsiteX14767" y="connsiteY14767"/>
              </a:cxn>
              <a:cxn ang="0">
                <a:pos x="connsiteX14768" y="connsiteY14768"/>
              </a:cxn>
              <a:cxn ang="0">
                <a:pos x="connsiteX14769" y="connsiteY14769"/>
              </a:cxn>
              <a:cxn ang="0">
                <a:pos x="connsiteX14770" y="connsiteY14770"/>
              </a:cxn>
              <a:cxn ang="0">
                <a:pos x="connsiteX14771" y="connsiteY14771"/>
              </a:cxn>
              <a:cxn ang="0">
                <a:pos x="connsiteX14772" y="connsiteY14772"/>
              </a:cxn>
              <a:cxn ang="0">
                <a:pos x="connsiteX14773" y="connsiteY14773"/>
              </a:cxn>
              <a:cxn ang="0">
                <a:pos x="connsiteX14774" y="connsiteY14774"/>
              </a:cxn>
              <a:cxn ang="0">
                <a:pos x="connsiteX14775" y="connsiteY14775"/>
              </a:cxn>
              <a:cxn ang="0">
                <a:pos x="connsiteX14776" y="connsiteY14776"/>
              </a:cxn>
              <a:cxn ang="0">
                <a:pos x="connsiteX14777" y="connsiteY14777"/>
              </a:cxn>
              <a:cxn ang="0">
                <a:pos x="connsiteX14778" y="connsiteY14778"/>
              </a:cxn>
              <a:cxn ang="0">
                <a:pos x="connsiteX14779" y="connsiteY14779"/>
              </a:cxn>
              <a:cxn ang="0">
                <a:pos x="connsiteX14780" y="connsiteY14780"/>
              </a:cxn>
              <a:cxn ang="0">
                <a:pos x="connsiteX14781" y="connsiteY14781"/>
              </a:cxn>
              <a:cxn ang="0">
                <a:pos x="connsiteX14782" y="connsiteY14782"/>
              </a:cxn>
              <a:cxn ang="0">
                <a:pos x="connsiteX14783" y="connsiteY14783"/>
              </a:cxn>
              <a:cxn ang="0">
                <a:pos x="connsiteX14784" y="connsiteY14784"/>
              </a:cxn>
              <a:cxn ang="0">
                <a:pos x="connsiteX14785" y="connsiteY14785"/>
              </a:cxn>
              <a:cxn ang="0">
                <a:pos x="connsiteX14786" y="connsiteY14786"/>
              </a:cxn>
              <a:cxn ang="0">
                <a:pos x="connsiteX14787" y="connsiteY14787"/>
              </a:cxn>
              <a:cxn ang="0">
                <a:pos x="connsiteX14788" y="connsiteY14788"/>
              </a:cxn>
              <a:cxn ang="0">
                <a:pos x="connsiteX14789" y="connsiteY14789"/>
              </a:cxn>
              <a:cxn ang="0">
                <a:pos x="connsiteX14790" y="connsiteY14790"/>
              </a:cxn>
              <a:cxn ang="0">
                <a:pos x="connsiteX14791" y="connsiteY14791"/>
              </a:cxn>
              <a:cxn ang="0">
                <a:pos x="connsiteX14792" y="connsiteY14792"/>
              </a:cxn>
              <a:cxn ang="0">
                <a:pos x="connsiteX14793" y="connsiteY14793"/>
              </a:cxn>
              <a:cxn ang="0">
                <a:pos x="connsiteX14794" y="connsiteY14794"/>
              </a:cxn>
              <a:cxn ang="0">
                <a:pos x="connsiteX14795" y="connsiteY14795"/>
              </a:cxn>
              <a:cxn ang="0">
                <a:pos x="connsiteX14796" y="connsiteY14796"/>
              </a:cxn>
              <a:cxn ang="0">
                <a:pos x="connsiteX14797" y="connsiteY14797"/>
              </a:cxn>
              <a:cxn ang="0">
                <a:pos x="connsiteX14798" y="connsiteY14798"/>
              </a:cxn>
              <a:cxn ang="0">
                <a:pos x="connsiteX14799" y="connsiteY14799"/>
              </a:cxn>
              <a:cxn ang="0">
                <a:pos x="connsiteX14800" y="connsiteY14800"/>
              </a:cxn>
              <a:cxn ang="0">
                <a:pos x="connsiteX14801" y="connsiteY14801"/>
              </a:cxn>
              <a:cxn ang="0">
                <a:pos x="connsiteX14802" y="connsiteY14802"/>
              </a:cxn>
              <a:cxn ang="0">
                <a:pos x="connsiteX14803" y="connsiteY14803"/>
              </a:cxn>
              <a:cxn ang="0">
                <a:pos x="connsiteX14804" y="connsiteY14804"/>
              </a:cxn>
              <a:cxn ang="0">
                <a:pos x="connsiteX14805" y="connsiteY14805"/>
              </a:cxn>
              <a:cxn ang="0">
                <a:pos x="connsiteX14806" y="connsiteY14806"/>
              </a:cxn>
              <a:cxn ang="0">
                <a:pos x="connsiteX14807" y="connsiteY14807"/>
              </a:cxn>
              <a:cxn ang="0">
                <a:pos x="connsiteX14808" y="connsiteY14808"/>
              </a:cxn>
              <a:cxn ang="0">
                <a:pos x="connsiteX14809" y="connsiteY14809"/>
              </a:cxn>
              <a:cxn ang="0">
                <a:pos x="connsiteX14810" y="connsiteY14810"/>
              </a:cxn>
              <a:cxn ang="0">
                <a:pos x="connsiteX14811" y="connsiteY14811"/>
              </a:cxn>
              <a:cxn ang="0">
                <a:pos x="connsiteX14812" y="connsiteY14812"/>
              </a:cxn>
              <a:cxn ang="0">
                <a:pos x="connsiteX14813" y="connsiteY14813"/>
              </a:cxn>
              <a:cxn ang="0">
                <a:pos x="connsiteX14814" y="connsiteY14814"/>
              </a:cxn>
              <a:cxn ang="0">
                <a:pos x="connsiteX14815" y="connsiteY14815"/>
              </a:cxn>
              <a:cxn ang="0">
                <a:pos x="connsiteX14816" y="connsiteY14816"/>
              </a:cxn>
              <a:cxn ang="0">
                <a:pos x="connsiteX14817" y="connsiteY14817"/>
              </a:cxn>
              <a:cxn ang="0">
                <a:pos x="connsiteX14818" y="connsiteY14818"/>
              </a:cxn>
              <a:cxn ang="0">
                <a:pos x="connsiteX14819" y="connsiteY14819"/>
              </a:cxn>
              <a:cxn ang="0">
                <a:pos x="connsiteX14820" y="connsiteY14820"/>
              </a:cxn>
              <a:cxn ang="0">
                <a:pos x="connsiteX14821" y="connsiteY14821"/>
              </a:cxn>
              <a:cxn ang="0">
                <a:pos x="connsiteX14822" y="connsiteY14822"/>
              </a:cxn>
              <a:cxn ang="0">
                <a:pos x="connsiteX14823" y="connsiteY14823"/>
              </a:cxn>
              <a:cxn ang="0">
                <a:pos x="connsiteX14824" y="connsiteY14824"/>
              </a:cxn>
              <a:cxn ang="0">
                <a:pos x="connsiteX14825" y="connsiteY14825"/>
              </a:cxn>
              <a:cxn ang="0">
                <a:pos x="connsiteX14826" y="connsiteY14826"/>
              </a:cxn>
              <a:cxn ang="0">
                <a:pos x="connsiteX14827" y="connsiteY14827"/>
              </a:cxn>
              <a:cxn ang="0">
                <a:pos x="connsiteX14828" y="connsiteY14828"/>
              </a:cxn>
              <a:cxn ang="0">
                <a:pos x="connsiteX14829" y="connsiteY14829"/>
              </a:cxn>
              <a:cxn ang="0">
                <a:pos x="connsiteX14830" y="connsiteY14830"/>
              </a:cxn>
              <a:cxn ang="0">
                <a:pos x="connsiteX14831" y="connsiteY14831"/>
              </a:cxn>
              <a:cxn ang="0">
                <a:pos x="connsiteX14832" y="connsiteY14832"/>
              </a:cxn>
              <a:cxn ang="0">
                <a:pos x="connsiteX14833" y="connsiteY14833"/>
              </a:cxn>
              <a:cxn ang="0">
                <a:pos x="connsiteX14834" y="connsiteY14834"/>
              </a:cxn>
              <a:cxn ang="0">
                <a:pos x="connsiteX14835" y="connsiteY14835"/>
              </a:cxn>
              <a:cxn ang="0">
                <a:pos x="connsiteX14836" y="connsiteY14836"/>
              </a:cxn>
              <a:cxn ang="0">
                <a:pos x="connsiteX14837" y="connsiteY14837"/>
              </a:cxn>
              <a:cxn ang="0">
                <a:pos x="connsiteX14838" y="connsiteY14838"/>
              </a:cxn>
              <a:cxn ang="0">
                <a:pos x="connsiteX14839" y="connsiteY14839"/>
              </a:cxn>
              <a:cxn ang="0">
                <a:pos x="connsiteX14840" y="connsiteY14840"/>
              </a:cxn>
              <a:cxn ang="0">
                <a:pos x="connsiteX14841" y="connsiteY14841"/>
              </a:cxn>
              <a:cxn ang="0">
                <a:pos x="connsiteX14842" y="connsiteY14842"/>
              </a:cxn>
              <a:cxn ang="0">
                <a:pos x="connsiteX14843" y="connsiteY14843"/>
              </a:cxn>
              <a:cxn ang="0">
                <a:pos x="connsiteX14844" y="connsiteY14844"/>
              </a:cxn>
              <a:cxn ang="0">
                <a:pos x="connsiteX14845" y="connsiteY14845"/>
              </a:cxn>
              <a:cxn ang="0">
                <a:pos x="connsiteX14846" y="connsiteY14846"/>
              </a:cxn>
              <a:cxn ang="0">
                <a:pos x="connsiteX14847" y="connsiteY14847"/>
              </a:cxn>
              <a:cxn ang="0">
                <a:pos x="connsiteX14848" y="connsiteY14848"/>
              </a:cxn>
              <a:cxn ang="0">
                <a:pos x="connsiteX14849" y="connsiteY14849"/>
              </a:cxn>
              <a:cxn ang="0">
                <a:pos x="connsiteX14850" y="connsiteY14850"/>
              </a:cxn>
              <a:cxn ang="0">
                <a:pos x="connsiteX14851" y="connsiteY14851"/>
              </a:cxn>
              <a:cxn ang="0">
                <a:pos x="connsiteX14852" y="connsiteY14852"/>
              </a:cxn>
              <a:cxn ang="0">
                <a:pos x="connsiteX14853" y="connsiteY14853"/>
              </a:cxn>
              <a:cxn ang="0">
                <a:pos x="connsiteX14854" y="connsiteY14854"/>
              </a:cxn>
              <a:cxn ang="0">
                <a:pos x="connsiteX14855" y="connsiteY14855"/>
              </a:cxn>
              <a:cxn ang="0">
                <a:pos x="connsiteX14856" y="connsiteY14856"/>
              </a:cxn>
              <a:cxn ang="0">
                <a:pos x="connsiteX14857" y="connsiteY14857"/>
              </a:cxn>
              <a:cxn ang="0">
                <a:pos x="connsiteX14858" y="connsiteY14858"/>
              </a:cxn>
              <a:cxn ang="0">
                <a:pos x="connsiteX14859" y="connsiteY14859"/>
              </a:cxn>
              <a:cxn ang="0">
                <a:pos x="connsiteX14860" y="connsiteY14860"/>
              </a:cxn>
              <a:cxn ang="0">
                <a:pos x="connsiteX14861" y="connsiteY14861"/>
              </a:cxn>
              <a:cxn ang="0">
                <a:pos x="connsiteX14862" y="connsiteY14862"/>
              </a:cxn>
              <a:cxn ang="0">
                <a:pos x="connsiteX14863" y="connsiteY14863"/>
              </a:cxn>
              <a:cxn ang="0">
                <a:pos x="connsiteX14864" y="connsiteY14864"/>
              </a:cxn>
              <a:cxn ang="0">
                <a:pos x="connsiteX14865" y="connsiteY14865"/>
              </a:cxn>
              <a:cxn ang="0">
                <a:pos x="connsiteX14866" y="connsiteY14866"/>
              </a:cxn>
              <a:cxn ang="0">
                <a:pos x="connsiteX14867" y="connsiteY14867"/>
              </a:cxn>
              <a:cxn ang="0">
                <a:pos x="connsiteX14868" y="connsiteY14868"/>
              </a:cxn>
              <a:cxn ang="0">
                <a:pos x="connsiteX14869" y="connsiteY14869"/>
              </a:cxn>
              <a:cxn ang="0">
                <a:pos x="connsiteX14870" y="connsiteY14870"/>
              </a:cxn>
              <a:cxn ang="0">
                <a:pos x="connsiteX14871" y="connsiteY14871"/>
              </a:cxn>
              <a:cxn ang="0">
                <a:pos x="connsiteX14872" y="connsiteY14872"/>
              </a:cxn>
              <a:cxn ang="0">
                <a:pos x="connsiteX14873" y="connsiteY14873"/>
              </a:cxn>
              <a:cxn ang="0">
                <a:pos x="connsiteX14874" y="connsiteY14874"/>
              </a:cxn>
              <a:cxn ang="0">
                <a:pos x="connsiteX14875" y="connsiteY14875"/>
              </a:cxn>
              <a:cxn ang="0">
                <a:pos x="connsiteX14876" y="connsiteY14876"/>
              </a:cxn>
              <a:cxn ang="0">
                <a:pos x="connsiteX14877" y="connsiteY14877"/>
              </a:cxn>
              <a:cxn ang="0">
                <a:pos x="connsiteX14878" y="connsiteY14878"/>
              </a:cxn>
              <a:cxn ang="0">
                <a:pos x="connsiteX14879" y="connsiteY14879"/>
              </a:cxn>
              <a:cxn ang="0">
                <a:pos x="connsiteX14880" y="connsiteY14880"/>
              </a:cxn>
              <a:cxn ang="0">
                <a:pos x="connsiteX14881" y="connsiteY14881"/>
              </a:cxn>
              <a:cxn ang="0">
                <a:pos x="connsiteX14882" y="connsiteY14882"/>
              </a:cxn>
              <a:cxn ang="0">
                <a:pos x="connsiteX14883" y="connsiteY14883"/>
              </a:cxn>
              <a:cxn ang="0">
                <a:pos x="connsiteX14884" y="connsiteY14884"/>
              </a:cxn>
              <a:cxn ang="0">
                <a:pos x="connsiteX14885" y="connsiteY14885"/>
              </a:cxn>
              <a:cxn ang="0">
                <a:pos x="connsiteX14886" y="connsiteY14886"/>
              </a:cxn>
              <a:cxn ang="0">
                <a:pos x="connsiteX14887" y="connsiteY14887"/>
              </a:cxn>
              <a:cxn ang="0">
                <a:pos x="connsiteX14888" y="connsiteY14888"/>
              </a:cxn>
              <a:cxn ang="0">
                <a:pos x="connsiteX14889" y="connsiteY14889"/>
              </a:cxn>
              <a:cxn ang="0">
                <a:pos x="connsiteX14890" y="connsiteY14890"/>
              </a:cxn>
              <a:cxn ang="0">
                <a:pos x="connsiteX14891" y="connsiteY14891"/>
              </a:cxn>
              <a:cxn ang="0">
                <a:pos x="connsiteX14892" y="connsiteY14892"/>
              </a:cxn>
              <a:cxn ang="0">
                <a:pos x="connsiteX14893" y="connsiteY14893"/>
              </a:cxn>
              <a:cxn ang="0">
                <a:pos x="connsiteX14894" y="connsiteY14894"/>
              </a:cxn>
              <a:cxn ang="0">
                <a:pos x="connsiteX14895" y="connsiteY14895"/>
              </a:cxn>
              <a:cxn ang="0">
                <a:pos x="connsiteX14896" y="connsiteY14896"/>
              </a:cxn>
              <a:cxn ang="0">
                <a:pos x="connsiteX14897" y="connsiteY14897"/>
              </a:cxn>
              <a:cxn ang="0">
                <a:pos x="connsiteX14898" y="connsiteY14898"/>
              </a:cxn>
              <a:cxn ang="0">
                <a:pos x="connsiteX14899" y="connsiteY14899"/>
              </a:cxn>
              <a:cxn ang="0">
                <a:pos x="connsiteX14900" y="connsiteY14900"/>
              </a:cxn>
              <a:cxn ang="0">
                <a:pos x="connsiteX14901" y="connsiteY14901"/>
              </a:cxn>
              <a:cxn ang="0">
                <a:pos x="connsiteX14902" y="connsiteY14902"/>
              </a:cxn>
              <a:cxn ang="0">
                <a:pos x="connsiteX14903" y="connsiteY14903"/>
              </a:cxn>
              <a:cxn ang="0">
                <a:pos x="connsiteX14904" y="connsiteY14904"/>
              </a:cxn>
              <a:cxn ang="0">
                <a:pos x="connsiteX14905" y="connsiteY14905"/>
              </a:cxn>
              <a:cxn ang="0">
                <a:pos x="connsiteX14906" y="connsiteY14906"/>
              </a:cxn>
              <a:cxn ang="0">
                <a:pos x="connsiteX14907" y="connsiteY14907"/>
              </a:cxn>
              <a:cxn ang="0">
                <a:pos x="connsiteX14908" y="connsiteY14908"/>
              </a:cxn>
              <a:cxn ang="0">
                <a:pos x="connsiteX14909" y="connsiteY14909"/>
              </a:cxn>
              <a:cxn ang="0">
                <a:pos x="connsiteX14910" y="connsiteY14910"/>
              </a:cxn>
              <a:cxn ang="0">
                <a:pos x="connsiteX14911" y="connsiteY14911"/>
              </a:cxn>
              <a:cxn ang="0">
                <a:pos x="connsiteX14912" y="connsiteY14912"/>
              </a:cxn>
              <a:cxn ang="0">
                <a:pos x="connsiteX14913" y="connsiteY14913"/>
              </a:cxn>
              <a:cxn ang="0">
                <a:pos x="connsiteX14914" y="connsiteY14914"/>
              </a:cxn>
              <a:cxn ang="0">
                <a:pos x="connsiteX14915" y="connsiteY14915"/>
              </a:cxn>
              <a:cxn ang="0">
                <a:pos x="connsiteX14916" y="connsiteY14916"/>
              </a:cxn>
              <a:cxn ang="0">
                <a:pos x="connsiteX14917" y="connsiteY14917"/>
              </a:cxn>
              <a:cxn ang="0">
                <a:pos x="connsiteX14918" y="connsiteY14918"/>
              </a:cxn>
              <a:cxn ang="0">
                <a:pos x="connsiteX14919" y="connsiteY14919"/>
              </a:cxn>
              <a:cxn ang="0">
                <a:pos x="connsiteX14920" y="connsiteY14920"/>
              </a:cxn>
              <a:cxn ang="0">
                <a:pos x="connsiteX14921" y="connsiteY14921"/>
              </a:cxn>
              <a:cxn ang="0">
                <a:pos x="connsiteX14922" y="connsiteY14922"/>
              </a:cxn>
              <a:cxn ang="0">
                <a:pos x="connsiteX14923" y="connsiteY14923"/>
              </a:cxn>
              <a:cxn ang="0">
                <a:pos x="connsiteX14924" y="connsiteY14924"/>
              </a:cxn>
              <a:cxn ang="0">
                <a:pos x="connsiteX14925" y="connsiteY14925"/>
              </a:cxn>
              <a:cxn ang="0">
                <a:pos x="connsiteX14926" y="connsiteY14926"/>
              </a:cxn>
              <a:cxn ang="0">
                <a:pos x="connsiteX14927" y="connsiteY14927"/>
              </a:cxn>
              <a:cxn ang="0">
                <a:pos x="connsiteX14928" y="connsiteY14928"/>
              </a:cxn>
              <a:cxn ang="0">
                <a:pos x="connsiteX14929" y="connsiteY14929"/>
              </a:cxn>
              <a:cxn ang="0">
                <a:pos x="connsiteX14930" y="connsiteY14930"/>
              </a:cxn>
              <a:cxn ang="0">
                <a:pos x="connsiteX14931" y="connsiteY14931"/>
              </a:cxn>
              <a:cxn ang="0">
                <a:pos x="connsiteX14932" y="connsiteY14932"/>
              </a:cxn>
              <a:cxn ang="0">
                <a:pos x="connsiteX14933" y="connsiteY14933"/>
              </a:cxn>
              <a:cxn ang="0">
                <a:pos x="connsiteX14934" y="connsiteY14934"/>
              </a:cxn>
              <a:cxn ang="0">
                <a:pos x="connsiteX14935" y="connsiteY14935"/>
              </a:cxn>
              <a:cxn ang="0">
                <a:pos x="connsiteX14936" y="connsiteY14936"/>
              </a:cxn>
              <a:cxn ang="0">
                <a:pos x="connsiteX14937" y="connsiteY14937"/>
              </a:cxn>
              <a:cxn ang="0">
                <a:pos x="connsiteX14938" y="connsiteY14938"/>
              </a:cxn>
              <a:cxn ang="0">
                <a:pos x="connsiteX14939" y="connsiteY14939"/>
              </a:cxn>
              <a:cxn ang="0">
                <a:pos x="connsiteX14940" y="connsiteY14940"/>
              </a:cxn>
              <a:cxn ang="0">
                <a:pos x="connsiteX14941" y="connsiteY14941"/>
              </a:cxn>
              <a:cxn ang="0">
                <a:pos x="connsiteX14942" y="connsiteY14942"/>
              </a:cxn>
              <a:cxn ang="0">
                <a:pos x="connsiteX14943" y="connsiteY14943"/>
              </a:cxn>
              <a:cxn ang="0">
                <a:pos x="connsiteX14944" y="connsiteY14944"/>
              </a:cxn>
              <a:cxn ang="0">
                <a:pos x="connsiteX14945" y="connsiteY14945"/>
              </a:cxn>
              <a:cxn ang="0">
                <a:pos x="connsiteX14946" y="connsiteY14946"/>
              </a:cxn>
              <a:cxn ang="0">
                <a:pos x="connsiteX14947" y="connsiteY14947"/>
              </a:cxn>
              <a:cxn ang="0">
                <a:pos x="connsiteX14948" y="connsiteY14948"/>
              </a:cxn>
              <a:cxn ang="0">
                <a:pos x="connsiteX14949" y="connsiteY14949"/>
              </a:cxn>
              <a:cxn ang="0">
                <a:pos x="connsiteX14950" y="connsiteY14950"/>
              </a:cxn>
              <a:cxn ang="0">
                <a:pos x="connsiteX14951" y="connsiteY14951"/>
              </a:cxn>
              <a:cxn ang="0">
                <a:pos x="connsiteX14952" y="connsiteY14952"/>
              </a:cxn>
              <a:cxn ang="0">
                <a:pos x="connsiteX14953" y="connsiteY14953"/>
              </a:cxn>
              <a:cxn ang="0">
                <a:pos x="connsiteX14954" y="connsiteY14954"/>
              </a:cxn>
              <a:cxn ang="0">
                <a:pos x="connsiteX14955" y="connsiteY14955"/>
              </a:cxn>
              <a:cxn ang="0">
                <a:pos x="connsiteX14956" y="connsiteY14956"/>
              </a:cxn>
              <a:cxn ang="0">
                <a:pos x="connsiteX14957" y="connsiteY14957"/>
              </a:cxn>
              <a:cxn ang="0">
                <a:pos x="connsiteX14958" y="connsiteY14958"/>
              </a:cxn>
              <a:cxn ang="0">
                <a:pos x="connsiteX14959" y="connsiteY14959"/>
              </a:cxn>
              <a:cxn ang="0">
                <a:pos x="connsiteX14960" y="connsiteY14960"/>
              </a:cxn>
              <a:cxn ang="0">
                <a:pos x="connsiteX14961" y="connsiteY14961"/>
              </a:cxn>
              <a:cxn ang="0">
                <a:pos x="connsiteX14962" y="connsiteY14962"/>
              </a:cxn>
              <a:cxn ang="0">
                <a:pos x="connsiteX14963" y="connsiteY14963"/>
              </a:cxn>
              <a:cxn ang="0">
                <a:pos x="connsiteX14964" y="connsiteY14964"/>
              </a:cxn>
              <a:cxn ang="0">
                <a:pos x="connsiteX14965" y="connsiteY14965"/>
              </a:cxn>
              <a:cxn ang="0">
                <a:pos x="connsiteX14966" y="connsiteY14966"/>
              </a:cxn>
              <a:cxn ang="0">
                <a:pos x="connsiteX14967" y="connsiteY14967"/>
              </a:cxn>
              <a:cxn ang="0">
                <a:pos x="connsiteX14968" y="connsiteY14968"/>
              </a:cxn>
              <a:cxn ang="0">
                <a:pos x="connsiteX14969" y="connsiteY14969"/>
              </a:cxn>
              <a:cxn ang="0">
                <a:pos x="connsiteX14970" y="connsiteY14970"/>
              </a:cxn>
              <a:cxn ang="0">
                <a:pos x="connsiteX14971" y="connsiteY14971"/>
              </a:cxn>
              <a:cxn ang="0">
                <a:pos x="connsiteX14972" y="connsiteY14972"/>
              </a:cxn>
              <a:cxn ang="0">
                <a:pos x="connsiteX14973" y="connsiteY14973"/>
              </a:cxn>
              <a:cxn ang="0">
                <a:pos x="connsiteX14974" y="connsiteY14974"/>
              </a:cxn>
              <a:cxn ang="0">
                <a:pos x="connsiteX14975" y="connsiteY14975"/>
              </a:cxn>
              <a:cxn ang="0">
                <a:pos x="connsiteX14976" y="connsiteY14976"/>
              </a:cxn>
              <a:cxn ang="0">
                <a:pos x="connsiteX14977" y="connsiteY14977"/>
              </a:cxn>
              <a:cxn ang="0">
                <a:pos x="connsiteX14978" y="connsiteY14978"/>
              </a:cxn>
              <a:cxn ang="0">
                <a:pos x="connsiteX14979" y="connsiteY14979"/>
              </a:cxn>
              <a:cxn ang="0">
                <a:pos x="connsiteX14980" y="connsiteY14980"/>
              </a:cxn>
              <a:cxn ang="0">
                <a:pos x="connsiteX14981" y="connsiteY14981"/>
              </a:cxn>
              <a:cxn ang="0">
                <a:pos x="connsiteX14982" y="connsiteY14982"/>
              </a:cxn>
              <a:cxn ang="0">
                <a:pos x="connsiteX14983" y="connsiteY14983"/>
              </a:cxn>
              <a:cxn ang="0">
                <a:pos x="connsiteX14984" y="connsiteY14984"/>
              </a:cxn>
              <a:cxn ang="0">
                <a:pos x="connsiteX14985" y="connsiteY14985"/>
              </a:cxn>
              <a:cxn ang="0">
                <a:pos x="connsiteX14986" y="connsiteY14986"/>
              </a:cxn>
              <a:cxn ang="0">
                <a:pos x="connsiteX14987" y="connsiteY14987"/>
              </a:cxn>
              <a:cxn ang="0">
                <a:pos x="connsiteX14988" y="connsiteY14988"/>
              </a:cxn>
              <a:cxn ang="0">
                <a:pos x="connsiteX14989" y="connsiteY14989"/>
              </a:cxn>
              <a:cxn ang="0">
                <a:pos x="connsiteX14990" y="connsiteY14990"/>
              </a:cxn>
              <a:cxn ang="0">
                <a:pos x="connsiteX14991" y="connsiteY14991"/>
              </a:cxn>
              <a:cxn ang="0">
                <a:pos x="connsiteX14992" y="connsiteY14992"/>
              </a:cxn>
              <a:cxn ang="0">
                <a:pos x="connsiteX14993" y="connsiteY14993"/>
              </a:cxn>
              <a:cxn ang="0">
                <a:pos x="connsiteX14994" y="connsiteY14994"/>
              </a:cxn>
              <a:cxn ang="0">
                <a:pos x="connsiteX14995" y="connsiteY14995"/>
              </a:cxn>
              <a:cxn ang="0">
                <a:pos x="connsiteX14996" y="connsiteY14996"/>
              </a:cxn>
              <a:cxn ang="0">
                <a:pos x="connsiteX14997" y="connsiteY14997"/>
              </a:cxn>
              <a:cxn ang="0">
                <a:pos x="connsiteX14998" y="connsiteY14998"/>
              </a:cxn>
              <a:cxn ang="0">
                <a:pos x="connsiteX14999" y="connsiteY14999"/>
              </a:cxn>
              <a:cxn ang="0">
                <a:pos x="connsiteX15000" y="connsiteY15000"/>
              </a:cxn>
              <a:cxn ang="0">
                <a:pos x="connsiteX15001" y="connsiteY15001"/>
              </a:cxn>
              <a:cxn ang="0">
                <a:pos x="connsiteX15002" y="connsiteY15002"/>
              </a:cxn>
              <a:cxn ang="0">
                <a:pos x="connsiteX15003" y="connsiteY15003"/>
              </a:cxn>
              <a:cxn ang="0">
                <a:pos x="connsiteX15004" y="connsiteY15004"/>
              </a:cxn>
              <a:cxn ang="0">
                <a:pos x="connsiteX15005" y="connsiteY15005"/>
              </a:cxn>
              <a:cxn ang="0">
                <a:pos x="connsiteX15006" y="connsiteY15006"/>
              </a:cxn>
              <a:cxn ang="0">
                <a:pos x="connsiteX15007" y="connsiteY15007"/>
              </a:cxn>
              <a:cxn ang="0">
                <a:pos x="connsiteX15008" y="connsiteY15008"/>
              </a:cxn>
              <a:cxn ang="0">
                <a:pos x="connsiteX15009" y="connsiteY15009"/>
              </a:cxn>
              <a:cxn ang="0">
                <a:pos x="connsiteX15010" y="connsiteY15010"/>
              </a:cxn>
              <a:cxn ang="0">
                <a:pos x="connsiteX15011" y="connsiteY15011"/>
              </a:cxn>
              <a:cxn ang="0">
                <a:pos x="connsiteX15012" y="connsiteY15012"/>
              </a:cxn>
              <a:cxn ang="0">
                <a:pos x="connsiteX15013" y="connsiteY15013"/>
              </a:cxn>
              <a:cxn ang="0">
                <a:pos x="connsiteX15014" y="connsiteY15014"/>
              </a:cxn>
              <a:cxn ang="0">
                <a:pos x="connsiteX15015" y="connsiteY15015"/>
              </a:cxn>
              <a:cxn ang="0">
                <a:pos x="connsiteX15016" y="connsiteY15016"/>
              </a:cxn>
              <a:cxn ang="0">
                <a:pos x="connsiteX15017" y="connsiteY15017"/>
              </a:cxn>
              <a:cxn ang="0">
                <a:pos x="connsiteX15018" y="connsiteY15018"/>
              </a:cxn>
              <a:cxn ang="0">
                <a:pos x="connsiteX15019" y="connsiteY15019"/>
              </a:cxn>
              <a:cxn ang="0">
                <a:pos x="connsiteX15020" y="connsiteY15020"/>
              </a:cxn>
              <a:cxn ang="0">
                <a:pos x="connsiteX15021" y="connsiteY15021"/>
              </a:cxn>
              <a:cxn ang="0">
                <a:pos x="connsiteX15022" y="connsiteY15022"/>
              </a:cxn>
              <a:cxn ang="0">
                <a:pos x="connsiteX15023" y="connsiteY15023"/>
              </a:cxn>
              <a:cxn ang="0">
                <a:pos x="connsiteX15024" y="connsiteY15024"/>
              </a:cxn>
              <a:cxn ang="0">
                <a:pos x="connsiteX15025" y="connsiteY15025"/>
              </a:cxn>
              <a:cxn ang="0">
                <a:pos x="connsiteX15026" y="connsiteY15026"/>
              </a:cxn>
              <a:cxn ang="0">
                <a:pos x="connsiteX15027" y="connsiteY15027"/>
              </a:cxn>
              <a:cxn ang="0">
                <a:pos x="connsiteX15028" y="connsiteY15028"/>
              </a:cxn>
              <a:cxn ang="0">
                <a:pos x="connsiteX15029" y="connsiteY15029"/>
              </a:cxn>
              <a:cxn ang="0">
                <a:pos x="connsiteX15030" y="connsiteY15030"/>
              </a:cxn>
              <a:cxn ang="0">
                <a:pos x="connsiteX15031" y="connsiteY15031"/>
              </a:cxn>
              <a:cxn ang="0">
                <a:pos x="connsiteX15032" y="connsiteY15032"/>
              </a:cxn>
              <a:cxn ang="0">
                <a:pos x="connsiteX15033" y="connsiteY15033"/>
              </a:cxn>
              <a:cxn ang="0">
                <a:pos x="connsiteX15034" y="connsiteY15034"/>
              </a:cxn>
              <a:cxn ang="0">
                <a:pos x="connsiteX15035" y="connsiteY15035"/>
              </a:cxn>
              <a:cxn ang="0">
                <a:pos x="connsiteX15036" y="connsiteY15036"/>
              </a:cxn>
              <a:cxn ang="0">
                <a:pos x="connsiteX15037" y="connsiteY15037"/>
              </a:cxn>
              <a:cxn ang="0">
                <a:pos x="connsiteX15038" y="connsiteY15038"/>
              </a:cxn>
              <a:cxn ang="0">
                <a:pos x="connsiteX15039" y="connsiteY15039"/>
              </a:cxn>
              <a:cxn ang="0">
                <a:pos x="connsiteX15040" y="connsiteY15040"/>
              </a:cxn>
              <a:cxn ang="0">
                <a:pos x="connsiteX15041" y="connsiteY15041"/>
              </a:cxn>
              <a:cxn ang="0">
                <a:pos x="connsiteX15042" y="connsiteY15042"/>
              </a:cxn>
              <a:cxn ang="0">
                <a:pos x="connsiteX15043" y="connsiteY15043"/>
              </a:cxn>
              <a:cxn ang="0">
                <a:pos x="connsiteX15044" y="connsiteY15044"/>
              </a:cxn>
              <a:cxn ang="0">
                <a:pos x="connsiteX15045" y="connsiteY15045"/>
              </a:cxn>
              <a:cxn ang="0">
                <a:pos x="connsiteX15046" y="connsiteY15046"/>
              </a:cxn>
              <a:cxn ang="0">
                <a:pos x="connsiteX15047" y="connsiteY15047"/>
              </a:cxn>
              <a:cxn ang="0">
                <a:pos x="connsiteX15048" y="connsiteY15048"/>
              </a:cxn>
              <a:cxn ang="0">
                <a:pos x="connsiteX15049" y="connsiteY15049"/>
              </a:cxn>
              <a:cxn ang="0">
                <a:pos x="connsiteX15050" y="connsiteY15050"/>
              </a:cxn>
              <a:cxn ang="0">
                <a:pos x="connsiteX15051" y="connsiteY15051"/>
              </a:cxn>
              <a:cxn ang="0">
                <a:pos x="connsiteX15052" y="connsiteY15052"/>
              </a:cxn>
              <a:cxn ang="0">
                <a:pos x="connsiteX15053" y="connsiteY15053"/>
              </a:cxn>
              <a:cxn ang="0">
                <a:pos x="connsiteX15054" y="connsiteY15054"/>
              </a:cxn>
              <a:cxn ang="0">
                <a:pos x="connsiteX15055" y="connsiteY15055"/>
              </a:cxn>
              <a:cxn ang="0">
                <a:pos x="connsiteX15056" y="connsiteY15056"/>
              </a:cxn>
              <a:cxn ang="0">
                <a:pos x="connsiteX15057" y="connsiteY15057"/>
              </a:cxn>
              <a:cxn ang="0">
                <a:pos x="connsiteX15058" y="connsiteY15058"/>
              </a:cxn>
              <a:cxn ang="0">
                <a:pos x="connsiteX15059" y="connsiteY15059"/>
              </a:cxn>
              <a:cxn ang="0">
                <a:pos x="connsiteX15060" y="connsiteY15060"/>
              </a:cxn>
              <a:cxn ang="0">
                <a:pos x="connsiteX15061" y="connsiteY15061"/>
              </a:cxn>
              <a:cxn ang="0">
                <a:pos x="connsiteX15062" y="connsiteY15062"/>
              </a:cxn>
              <a:cxn ang="0">
                <a:pos x="connsiteX15063" y="connsiteY15063"/>
              </a:cxn>
              <a:cxn ang="0">
                <a:pos x="connsiteX15064" y="connsiteY15064"/>
              </a:cxn>
              <a:cxn ang="0">
                <a:pos x="connsiteX15065" y="connsiteY15065"/>
              </a:cxn>
              <a:cxn ang="0">
                <a:pos x="connsiteX15066" y="connsiteY15066"/>
              </a:cxn>
              <a:cxn ang="0">
                <a:pos x="connsiteX15067" y="connsiteY15067"/>
              </a:cxn>
              <a:cxn ang="0">
                <a:pos x="connsiteX15068" y="connsiteY15068"/>
              </a:cxn>
              <a:cxn ang="0">
                <a:pos x="connsiteX15069" y="connsiteY15069"/>
              </a:cxn>
              <a:cxn ang="0">
                <a:pos x="connsiteX15070" y="connsiteY15070"/>
              </a:cxn>
              <a:cxn ang="0">
                <a:pos x="connsiteX15071" y="connsiteY15071"/>
              </a:cxn>
              <a:cxn ang="0">
                <a:pos x="connsiteX15072" y="connsiteY15072"/>
              </a:cxn>
              <a:cxn ang="0">
                <a:pos x="connsiteX15073" y="connsiteY15073"/>
              </a:cxn>
              <a:cxn ang="0">
                <a:pos x="connsiteX15074" y="connsiteY15074"/>
              </a:cxn>
              <a:cxn ang="0">
                <a:pos x="connsiteX15075" y="connsiteY15075"/>
              </a:cxn>
              <a:cxn ang="0">
                <a:pos x="connsiteX15076" y="connsiteY15076"/>
              </a:cxn>
              <a:cxn ang="0">
                <a:pos x="connsiteX15077" y="connsiteY15077"/>
              </a:cxn>
              <a:cxn ang="0">
                <a:pos x="connsiteX15078" y="connsiteY15078"/>
              </a:cxn>
              <a:cxn ang="0">
                <a:pos x="connsiteX15079" y="connsiteY15079"/>
              </a:cxn>
              <a:cxn ang="0">
                <a:pos x="connsiteX15080" y="connsiteY15080"/>
              </a:cxn>
              <a:cxn ang="0">
                <a:pos x="connsiteX15081" y="connsiteY15081"/>
              </a:cxn>
              <a:cxn ang="0">
                <a:pos x="connsiteX15082" y="connsiteY15082"/>
              </a:cxn>
              <a:cxn ang="0">
                <a:pos x="connsiteX15083" y="connsiteY15083"/>
              </a:cxn>
              <a:cxn ang="0">
                <a:pos x="connsiteX15084" y="connsiteY15084"/>
              </a:cxn>
              <a:cxn ang="0">
                <a:pos x="connsiteX15085" y="connsiteY15085"/>
              </a:cxn>
              <a:cxn ang="0">
                <a:pos x="connsiteX15086" y="connsiteY15086"/>
              </a:cxn>
              <a:cxn ang="0">
                <a:pos x="connsiteX15087" y="connsiteY15087"/>
              </a:cxn>
              <a:cxn ang="0">
                <a:pos x="connsiteX15088" y="connsiteY15088"/>
              </a:cxn>
              <a:cxn ang="0">
                <a:pos x="connsiteX15089" y="connsiteY15089"/>
              </a:cxn>
              <a:cxn ang="0">
                <a:pos x="connsiteX15090" y="connsiteY15090"/>
              </a:cxn>
              <a:cxn ang="0">
                <a:pos x="connsiteX15091" y="connsiteY15091"/>
              </a:cxn>
              <a:cxn ang="0">
                <a:pos x="connsiteX15092" y="connsiteY15092"/>
              </a:cxn>
              <a:cxn ang="0">
                <a:pos x="connsiteX15093" y="connsiteY15093"/>
              </a:cxn>
              <a:cxn ang="0">
                <a:pos x="connsiteX15094" y="connsiteY15094"/>
              </a:cxn>
              <a:cxn ang="0">
                <a:pos x="connsiteX15095" y="connsiteY15095"/>
              </a:cxn>
              <a:cxn ang="0">
                <a:pos x="connsiteX15096" y="connsiteY15096"/>
              </a:cxn>
              <a:cxn ang="0">
                <a:pos x="connsiteX15097" y="connsiteY15097"/>
              </a:cxn>
              <a:cxn ang="0">
                <a:pos x="connsiteX15098" y="connsiteY15098"/>
              </a:cxn>
              <a:cxn ang="0">
                <a:pos x="connsiteX15099" y="connsiteY15099"/>
              </a:cxn>
              <a:cxn ang="0">
                <a:pos x="connsiteX15100" y="connsiteY15100"/>
              </a:cxn>
              <a:cxn ang="0">
                <a:pos x="connsiteX15101" y="connsiteY15101"/>
              </a:cxn>
              <a:cxn ang="0">
                <a:pos x="connsiteX15102" y="connsiteY15102"/>
              </a:cxn>
              <a:cxn ang="0">
                <a:pos x="connsiteX15103" y="connsiteY15103"/>
              </a:cxn>
              <a:cxn ang="0">
                <a:pos x="connsiteX15104" y="connsiteY15104"/>
              </a:cxn>
              <a:cxn ang="0">
                <a:pos x="connsiteX15105" y="connsiteY15105"/>
              </a:cxn>
              <a:cxn ang="0">
                <a:pos x="connsiteX15106" y="connsiteY15106"/>
              </a:cxn>
              <a:cxn ang="0">
                <a:pos x="connsiteX15107" y="connsiteY15107"/>
              </a:cxn>
              <a:cxn ang="0">
                <a:pos x="connsiteX15108" y="connsiteY15108"/>
              </a:cxn>
              <a:cxn ang="0">
                <a:pos x="connsiteX15109" y="connsiteY15109"/>
              </a:cxn>
              <a:cxn ang="0">
                <a:pos x="connsiteX15110" y="connsiteY15110"/>
              </a:cxn>
              <a:cxn ang="0">
                <a:pos x="connsiteX15111" y="connsiteY15111"/>
              </a:cxn>
              <a:cxn ang="0">
                <a:pos x="connsiteX15112" y="connsiteY15112"/>
              </a:cxn>
              <a:cxn ang="0">
                <a:pos x="connsiteX15113" y="connsiteY15113"/>
              </a:cxn>
              <a:cxn ang="0">
                <a:pos x="connsiteX15114" y="connsiteY15114"/>
              </a:cxn>
              <a:cxn ang="0">
                <a:pos x="connsiteX15115" y="connsiteY15115"/>
              </a:cxn>
              <a:cxn ang="0">
                <a:pos x="connsiteX15116" y="connsiteY15116"/>
              </a:cxn>
              <a:cxn ang="0">
                <a:pos x="connsiteX15117" y="connsiteY15117"/>
              </a:cxn>
              <a:cxn ang="0">
                <a:pos x="connsiteX15118" y="connsiteY15118"/>
              </a:cxn>
              <a:cxn ang="0">
                <a:pos x="connsiteX15119" y="connsiteY15119"/>
              </a:cxn>
              <a:cxn ang="0">
                <a:pos x="connsiteX15120" y="connsiteY15120"/>
              </a:cxn>
              <a:cxn ang="0">
                <a:pos x="connsiteX15121" y="connsiteY15121"/>
              </a:cxn>
              <a:cxn ang="0">
                <a:pos x="connsiteX15122" y="connsiteY15122"/>
              </a:cxn>
              <a:cxn ang="0">
                <a:pos x="connsiteX15123" y="connsiteY15123"/>
              </a:cxn>
              <a:cxn ang="0">
                <a:pos x="connsiteX15124" y="connsiteY15124"/>
              </a:cxn>
              <a:cxn ang="0">
                <a:pos x="connsiteX15125" y="connsiteY15125"/>
              </a:cxn>
              <a:cxn ang="0">
                <a:pos x="connsiteX15126" y="connsiteY15126"/>
              </a:cxn>
              <a:cxn ang="0">
                <a:pos x="connsiteX15127" y="connsiteY15127"/>
              </a:cxn>
              <a:cxn ang="0">
                <a:pos x="connsiteX15128" y="connsiteY15128"/>
              </a:cxn>
              <a:cxn ang="0">
                <a:pos x="connsiteX15129" y="connsiteY15129"/>
              </a:cxn>
              <a:cxn ang="0">
                <a:pos x="connsiteX15130" y="connsiteY15130"/>
              </a:cxn>
              <a:cxn ang="0">
                <a:pos x="connsiteX15131" y="connsiteY15131"/>
              </a:cxn>
              <a:cxn ang="0">
                <a:pos x="connsiteX15132" y="connsiteY15132"/>
              </a:cxn>
              <a:cxn ang="0">
                <a:pos x="connsiteX15133" y="connsiteY15133"/>
              </a:cxn>
              <a:cxn ang="0">
                <a:pos x="connsiteX15134" y="connsiteY15134"/>
              </a:cxn>
              <a:cxn ang="0">
                <a:pos x="connsiteX15135" y="connsiteY15135"/>
              </a:cxn>
              <a:cxn ang="0">
                <a:pos x="connsiteX15136" y="connsiteY15136"/>
              </a:cxn>
              <a:cxn ang="0">
                <a:pos x="connsiteX15137" y="connsiteY15137"/>
              </a:cxn>
              <a:cxn ang="0">
                <a:pos x="connsiteX15138" y="connsiteY15138"/>
              </a:cxn>
              <a:cxn ang="0">
                <a:pos x="connsiteX15139" y="connsiteY15139"/>
              </a:cxn>
              <a:cxn ang="0">
                <a:pos x="connsiteX15140" y="connsiteY15140"/>
              </a:cxn>
              <a:cxn ang="0">
                <a:pos x="connsiteX15141" y="connsiteY15141"/>
              </a:cxn>
              <a:cxn ang="0">
                <a:pos x="connsiteX15142" y="connsiteY15142"/>
              </a:cxn>
              <a:cxn ang="0">
                <a:pos x="connsiteX15143" y="connsiteY15143"/>
              </a:cxn>
              <a:cxn ang="0">
                <a:pos x="connsiteX15144" y="connsiteY15144"/>
              </a:cxn>
              <a:cxn ang="0">
                <a:pos x="connsiteX15145" y="connsiteY15145"/>
              </a:cxn>
              <a:cxn ang="0">
                <a:pos x="connsiteX15146" y="connsiteY15146"/>
              </a:cxn>
              <a:cxn ang="0">
                <a:pos x="connsiteX15147" y="connsiteY15147"/>
              </a:cxn>
              <a:cxn ang="0">
                <a:pos x="connsiteX15148" y="connsiteY15148"/>
              </a:cxn>
              <a:cxn ang="0">
                <a:pos x="connsiteX15149" y="connsiteY15149"/>
              </a:cxn>
              <a:cxn ang="0">
                <a:pos x="connsiteX15150" y="connsiteY15150"/>
              </a:cxn>
              <a:cxn ang="0">
                <a:pos x="connsiteX15151" y="connsiteY15151"/>
              </a:cxn>
              <a:cxn ang="0">
                <a:pos x="connsiteX15152" y="connsiteY15152"/>
              </a:cxn>
              <a:cxn ang="0">
                <a:pos x="connsiteX15153" y="connsiteY15153"/>
              </a:cxn>
              <a:cxn ang="0">
                <a:pos x="connsiteX15154" y="connsiteY15154"/>
              </a:cxn>
              <a:cxn ang="0">
                <a:pos x="connsiteX15155" y="connsiteY15155"/>
              </a:cxn>
              <a:cxn ang="0">
                <a:pos x="connsiteX15156" y="connsiteY15156"/>
              </a:cxn>
              <a:cxn ang="0">
                <a:pos x="connsiteX15157" y="connsiteY15157"/>
              </a:cxn>
              <a:cxn ang="0">
                <a:pos x="connsiteX15158" y="connsiteY15158"/>
              </a:cxn>
              <a:cxn ang="0">
                <a:pos x="connsiteX15159" y="connsiteY15159"/>
              </a:cxn>
              <a:cxn ang="0">
                <a:pos x="connsiteX15160" y="connsiteY15160"/>
              </a:cxn>
              <a:cxn ang="0">
                <a:pos x="connsiteX15161" y="connsiteY15161"/>
              </a:cxn>
              <a:cxn ang="0">
                <a:pos x="connsiteX15162" y="connsiteY15162"/>
              </a:cxn>
              <a:cxn ang="0">
                <a:pos x="connsiteX15163" y="connsiteY15163"/>
              </a:cxn>
              <a:cxn ang="0">
                <a:pos x="connsiteX15164" y="connsiteY15164"/>
              </a:cxn>
              <a:cxn ang="0">
                <a:pos x="connsiteX15165" y="connsiteY15165"/>
              </a:cxn>
              <a:cxn ang="0">
                <a:pos x="connsiteX15166" y="connsiteY15166"/>
              </a:cxn>
              <a:cxn ang="0">
                <a:pos x="connsiteX15167" y="connsiteY15167"/>
              </a:cxn>
              <a:cxn ang="0">
                <a:pos x="connsiteX15168" y="connsiteY15168"/>
              </a:cxn>
              <a:cxn ang="0">
                <a:pos x="connsiteX15169" y="connsiteY15169"/>
              </a:cxn>
              <a:cxn ang="0">
                <a:pos x="connsiteX15170" y="connsiteY15170"/>
              </a:cxn>
              <a:cxn ang="0">
                <a:pos x="connsiteX15171" y="connsiteY15171"/>
              </a:cxn>
              <a:cxn ang="0">
                <a:pos x="connsiteX15172" y="connsiteY15172"/>
              </a:cxn>
              <a:cxn ang="0">
                <a:pos x="connsiteX15173" y="connsiteY15173"/>
              </a:cxn>
              <a:cxn ang="0">
                <a:pos x="connsiteX15174" y="connsiteY15174"/>
              </a:cxn>
              <a:cxn ang="0">
                <a:pos x="connsiteX15175" y="connsiteY15175"/>
              </a:cxn>
              <a:cxn ang="0">
                <a:pos x="connsiteX15176" y="connsiteY15176"/>
              </a:cxn>
              <a:cxn ang="0">
                <a:pos x="connsiteX15177" y="connsiteY15177"/>
              </a:cxn>
              <a:cxn ang="0">
                <a:pos x="connsiteX15178" y="connsiteY15178"/>
              </a:cxn>
              <a:cxn ang="0">
                <a:pos x="connsiteX15179" y="connsiteY15179"/>
              </a:cxn>
              <a:cxn ang="0">
                <a:pos x="connsiteX15180" y="connsiteY15180"/>
              </a:cxn>
              <a:cxn ang="0">
                <a:pos x="connsiteX15181" y="connsiteY15181"/>
              </a:cxn>
              <a:cxn ang="0">
                <a:pos x="connsiteX15182" y="connsiteY15182"/>
              </a:cxn>
              <a:cxn ang="0">
                <a:pos x="connsiteX15183" y="connsiteY15183"/>
              </a:cxn>
              <a:cxn ang="0">
                <a:pos x="connsiteX15184" y="connsiteY15184"/>
              </a:cxn>
              <a:cxn ang="0">
                <a:pos x="connsiteX15185" y="connsiteY15185"/>
              </a:cxn>
              <a:cxn ang="0">
                <a:pos x="connsiteX15186" y="connsiteY15186"/>
              </a:cxn>
              <a:cxn ang="0">
                <a:pos x="connsiteX15187" y="connsiteY15187"/>
              </a:cxn>
              <a:cxn ang="0">
                <a:pos x="connsiteX15188" y="connsiteY15188"/>
              </a:cxn>
              <a:cxn ang="0">
                <a:pos x="connsiteX15189" y="connsiteY15189"/>
              </a:cxn>
              <a:cxn ang="0">
                <a:pos x="connsiteX15190" y="connsiteY15190"/>
              </a:cxn>
              <a:cxn ang="0">
                <a:pos x="connsiteX15191" y="connsiteY15191"/>
              </a:cxn>
              <a:cxn ang="0">
                <a:pos x="connsiteX15192" y="connsiteY15192"/>
              </a:cxn>
              <a:cxn ang="0">
                <a:pos x="connsiteX15193" y="connsiteY15193"/>
              </a:cxn>
              <a:cxn ang="0">
                <a:pos x="connsiteX15194" y="connsiteY15194"/>
              </a:cxn>
              <a:cxn ang="0">
                <a:pos x="connsiteX15195" y="connsiteY15195"/>
              </a:cxn>
              <a:cxn ang="0">
                <a:pos x="connsiteX15196" y="connsiteY15196"/>
              </a:cxn>
              <a:cxn ang="0">
                <a:pos x="connsiteX15197" y="connsiteY15197"/>
              </a:cxn>
              <a:cxn ang="0">
                <a:pos x="connsiteX15198" y="connsiteY15198"/>
              </a:cxn>
              <a:cxn ang="0">
                <a:pos x="connsiteX15199" y="connsiteY15199"/>
              </a:cxn>
              <a:cxn ang="0">
                <a:pos x="connsiteX15200" y="connsiteY15200"/>
              </a:cxn>
              <a:cxn ang="0">
                <a:pos x="connsiteX15201" y="connsiteY15201"/>
              </a:cxn>
              <a:cxn ang="0">
                <a:pos x="connsiteX15202" y="connsiteY15202"/>
              </a:cxn>
              <a:cxn ang="0">
                <a:pos x="connsiteX15203" y="connsiteY15203"/>
              </a:cxn>
              <a:cxn ang="0">
                <a:pos x="connsiteX15204" y="connsiteY15204"/>
              </a:cxn>
              <a:cxn ang="0">
                <a:pos x="connsiteX15205" y="connsiteY15205"/>
              </a:cxn>
              <a:cxn ang="0">
                <a:pos x="connsiteX15206" y="connsiteY15206"/>
              </a:cxn>
              <a:cxn ang="0">
                <a:pos x="connsiteX15207" y="connsiteY15207"/>
              </a:cxn>
              <a:cxn ang="0">
                <a:pos x="connsiteX15208" y="connsiteY15208"/>
              </a:cxn>
              <a:cxn ang="0">
                <a:pos x="connsiteX15209" y="connsiteY15209"/>
              </a:cxn>
              <a:cxn ang="0">
                <a:pos x="connsiteX15210" y="connsiteY15210"/>
              </a:cxn>
              <a:cxn ang="0">
                <a:pos x="connsiteX15211" y="connsiteY15211"/>
              </a:cxn>
              <a:cxn ang="0">
                <a:pos x="connsiteX15212" y="connsiteY15212"/>
              </a:cxn>
              <a:cxn ang="0">
                <a:pos x="connsiteX15213" y="connsiteY15213"/>
              </a:cxn>
              <a:cxn ang="0">
                <a:pos x="connsiteX15214" y="connsiteY15214"/>
              </a:cxn>
              <a:cxn ang="0">
                <a:pos x="connsiteX15215" y="connsiteY15215"/>
              </a:cxn>
              <a:cxn ang="0">
                <a:pos x="connsiteX15216" y="connsiteY15216"/>
              </a:cxn>
              <a:cxn ang="0">
                <a:pos x="connsiteX15217" y="connsiteY15217"/>
              </a:cxn>
              <a:cxn ang="0">
                <a:pos x="connsiteX15218" y="connsiteY15218"/>
              </a:cxn>
              <a:cxn ang="0">
                <a:pos x="connsiteX15219" y="connsiteY15219"/>
              </a:cxn>
              <a:cxn ang="0">
                <a:pos x="connsiteX15220" y="connsiteY15220"/>
              </a:cxn>
              <a:cxn ang="0">
                <a:pos x="connsiteX15221" y="connsiteY15221"/>
              </a:cxn>
              <a:cxn ang="0">
                <a:pos x="connsiteX15222" y="connsiteY15222"/>
              </a:cxn>
              <a:cxn ang="0">
                <a:pos x="connsiteX15223" y="connsiteY15223"/>
              </a:cxn>
              <a:cxn ang="0">
                <a:pos x="connsiteX15224" y="connsiteY15224"/>
              </a:cxn>
              <a:cxn ang="0">
                <a:pos x="connsiteX15225" y="connsiteY15225"/>
              </a:cxn>
              <a:cxn ang="0">
                <a:pos x="connsiteX15226" y="connsiteY15226"/>
              </a:cxn>
              <a:cxn ang="0">
                <a:pos x="connsiteX15227" y="connsiteY15227"/>
              </a:cxn>
              <a:cxn ang="0">
                <a:pos x="connsiteX15228" y="connsiteY15228"/>
              </a:cxn>
              <a:cxn ang="0">
                <a:pos x="connsiteX15229" y="connsiteY15229"/>
              </a:cxn>
              <a:cxn ang="0">
                <a:pos x="connsiteX15230" y="connsiteY15230"/>
              </a:cxn>
              <a:cxn ang="0">
                <a:pos x="connsiteX15231" y="connsiteY15231"/>
              </a:cxn>
              <a:cxn ang="0">
                <a:pos x="connsiteX15232" y="connsiteY15232"/>
              </a:cxn>
              <a:cxn ang="0">
                <a:pos x="connsiteX15233" y="connsiteY15233"/>
              </a:cxn>
              <a:cxn ang="0">
                <a:pos x="connsiteX15234" y="connsiteY15234"/>
              </a:cxn>
              <a:cxn ang="0">
                <a:pos x="connsiteX15235" y="connsiteY15235"/>
              </a:cxn>
              <a:cxn ang="0">
                <a:pos x="connsiteX15236" y="connsiteY15236"/>
              </a:cxn>
              <a:cxn ang="0">
                <a:pos x="connsiteX15237" y="connsiteY15237"/>
              </a:cxn>
              <a:cxn ang="0">
                <a:pos x="connsiteX15238" y="connsiteY15238"/>
              </a:cxn>
              <a:cxn ang="0">
                <a:pos x="connsiteX15239" y="connsiteY15239"/>
              </a:cxn>
              <a:cxn ang="0">
                <a:pos x="connsiteX15240" y="connsiteY15240"/>
              </a:cxn>
              <a:cxn ang="0">
                <a:pos x="connsiteX15241" y="connsiteY15241"/>
              </a:cxn>
              <a:cxn ang="0">
                <a:pos x="connsiteX15242" y="connsiteY15242"/>
              </a:cxn>
              <a:cxn ang="0">
                <a:pos x="connsiteX15243" y="connsiteY15243"/>
              </a:cxn>
              <a:cxn ang="0">
                <a:pos x="connsiteX15244" y="connsiteY15244"/>
              </a:cxn>
              <a:cxn ang="0">
                <a:pos x="connsiteX15245" y="connsiteY15245"/>
              </a:cxn>
              <a:cxn ang="0">
                <a:pos x="connsiteX15246" y="connsiteY15246"/>
              </a:cxn>
              <a:cxn ang="0">
                <a:pos x="connsiteX15247" y="connsiteY15247"/>
              </a:cxn>
              <a:cxn ang="0">
                <a:pos x="connsiteX15248" y="connsiteY15248"/>
              </a:cxn>
              <a:cxn ang="0">
                <a:pos x="connsiteX15249" y="connsiteY15249"/>
              </a:cxn>
              <a:cxn ang="0">
                <a:pos x="connsiteX15250" y="connsiteY15250"/>
              </a:cxn>
              <a:cxn ang="0">
                <a:pos x="connsiteX15251" y="connsiteY15251"/>
              </a:cxn>
              <a:cxn ang="0">
                <a:pos x="connsiteX15252" y="connsiteY15252"/>
              </a:cxn>
              <a:cxn ang="0">
                <a:pos x="connsiteX15253" y="connsiteY15253"/>
              </a:cxn>
              <a:cxn ang="0">
                <a:pos x="connsiteX15254" y="connsiteY15254"/>
              </a:cxn>
              <a:cxn ang="0">
                <a:pos x="connsiteX15255" y="connsiteY15255"/>
              </a:cxn>
              <a:cxn ang="0">
                <a:pos x="connsiteX15256" y="connsiteY15256"/>
              </a:cxn>
              <a:cxn ang="0">
                <a:pos x="connsiteX15257" y="connsiteY15257"/>
              </a:cxn>
              <a:cxn ang="0">
                <a:pos x="connsiteX15258" y="connsiteY15258"/>
              </a:cxn>
              <a:cxn ang="0">
                <a:pos x="connsiteX15259" y="connsiteY15259"/>
              </a:cxn>
              <a:cxn ang="0">
                <a:pos x="connsiteX15260" y="connsiteY15260"/>
              </a:cxn>
              <a:cxn ang="0">
                <a:pos x="connsiteX15261" y="connsiteY15261"/>
              </a:cxn>
              <a:cxn ang="0">
                <a:pos x="connsiteX15262" y="connsiteY15262"/>
              </a:cxn>
              <a:cxn ang="0">
                <a:pos x="connsiteX15263" y="connsiteY15263"/>
              </a:cxn>
              <a:cxn ang="0">
                <a:pos x="connsiteX15264" y="connsiteY15264"/>
              </a:cxn>
              <a:cxn ang="0">
                <a:pos x="connsiteX15265" y="connsiteY15265"/>
              </a:cxn>
              <a:cxn ang="0">
                <a:pos x="connsiteX15266" y="connsiteY15266"/>
              </a:cxn>
              <a:cxn ang="0">
                <a:pos x="connsiteX15267" y="connsiteY15267"/>
              </a:cxn>
              <a:cxn ang="0">
                <a:pos x="connsiteX15268" y="connsiteY15268"/>
              </a:cxn>
              <a:cxn ang="0">
                <a:pos x="connsiteX15269" y="connsiteY15269"/>
              </a:cxn>
              <a:cxn ang="0">
                <a:pos x="connsiteX15270" y="connsiteY15270"/>
              </a:cxn>
              <a:cxn ang="0">
                <a:pos x="connsiteX15271" y="connsiteY15271"/>
              </a:cxn>
              <a:cxn ang="0">
                <a:pos x="connsiteX15272" y="connsiteY15272"/>
              </a:cxn>
              <a:cxn ang="0">
                <a:pos x="connsiteX15273" y="connsiteY15273"/>
              </a:cxn>
              <a:cxn ang="0">
                <a:pos x="connsiteX15274" y="connsiteY15274"/>
              </a:cxn>
              <a:cxn ang="0">
                <a:pos x="connsiteX15275" y="connsiteY15275"/>
              </a:cxn>
              <a:cxn ang="0">
                <a:pos x="connsiteX15276" y="connsiteY15276"/>
              </a:cxn>
              <a:cxn ang="0">
                <a:pos x="connsiteX15277" y="connsiteY15277"/>
              </a:cxn>
              <a:cxn ang="0">
                <a:pos x="connsiteX15278" y="connsiteY15278"/>
              </a:cxn>
              <a:cxn ang="0">
                <a:pos x="connsiteX15279" y="connsiteY15279"/>
              </a:cxn>
              <a:cxn ang="0">
                <a:pos x="connsiteX15280" y="connsiteY15280"/>
              </a:cxn>
              <a:cxn ang="0">
                <a:pos x="connsiteX15281" y="connsiteY15281"/>
              </a:cxn>
              <a:cxn ang="0">
                <a:pos x="connsiteX15282" y="connsiteY15282"/>
              </a:cxn>
              <a:cxn ang="0">
                <a:pos x="connsiteX15283" y="connsiteY15283"/>
              </a:cxn>
              <a:cxn ang="0">
                <a:pos x="connsiteX15284" y="connsiteY15284"/>
              </a:cxn>
              <a:cxn ang="0">
                <a:pos x="connsiteX15285" y="connsiteY15285"/>
              </a:cxn>
              <a:cxn ang="0">
                <a:pos x="connsiteX15286" y="connsiteY15286"/>
              </a:cxn>
              <a:cxn ang="0">
                <a:pos x="connsiteX15287" y="connsiteY15287"/>
              </a:cxn>
              <a:cxn ang="0">
                <a:pos x="connsiteX15288" y="connsiteY15288"/>
              </a:cxn>
              <a:cxn ang="0">
                <a:pos x="connsiteX15289" y="connsiteY15289"/>
              </a:cxn>
              <a:cxn ang="0">
                <a:pos x="connsiteX15290" y="connsiteY15290"/>
              </a:cxn>
              <a:cxn ang="0">
                <a:pos x="connsiteX15291" y="connsiteY15291"/>
              </a:cxn>
              <a:cxn ang="0">
                <a:pos x="connsiteX15292" y="connsiteY15292"/>
              </a:cxn>
              <a:cxn ang="0">
                <a:pos x="connsiteX15293" y="connsiteY15293"/>
              </a:cxn>
              <a:cxn ang="0">
                <a:pos x="connsiteX15294" y="connsiteY15294"/>
              </a:cxn>
              <a:cxn ang="0">
                <a:pos x="connsiteX15295" y="connsiteY15295"/>
              </a:cxn>
              <a:cxn ang="0">
                <a:pos x="connsiteX15296" y="connsiteY15296"/>
              </a:cxn>
              <a:cxn ang="0">
                <a:pos x="connsiteX15297" y="connsiteY15297"/>
              </a:cxn>
              <a:cxn ang="0">
                <a:pos x="connsiteX15298" y="connsiteY15298"/>
              </a:cxn>
              <a:cxn ang="0">
                <a:pos x="connsiteX15299" y="connsiteY15299"/>
              </a:cxn>
              <a:cxn ang="0">
                <a:pos x="connsiteX15300" y="connsiteY15300"/>
              </a:cxn>
              <a:cxn ang="0">
                <a:pos x="connsiteX15301" y="connsiteY15301"/>
              </a:cxn>
              <a:cxn ang="0">
                <a:pos x="connsiteX15302" y="connsiteY15302"/>
              </a:cxn>
              <a:cxn ang="0">
                <a:pos x="connsiteX15303" y="connsiteY15303"/>
              </a:cxn>
              <a:cxn ang="0">
                <a:pos x="connsiteX15304" y="connsiteY15304"/>
              </a:cxn>
              <a:cxn ang="0">
                <a:pos x="connsiteX15305" y="connsiteY15305"/>
              </a:cxn>
              <a:cxn ang="0">
                <a:pos x="connsiteX15306" y="connsiteY15306"/>
              </a:cxn>
              <a:cxn ang="0">
                <a:pos x="connsiteX15307" y="connsiteY15307"/>
              </a:cxn>
              <a:cxn ang="0">
                <a:pos x="connsiteX15308" y="connsiteY15308"/>
              </a:cxn>
              <a:cxn ang="0">
                <a:pos x="connsiteX15309" y="connsiteY15309"/>
              </a:cxn>
              <a:cxn ang="0">
                <a:pos x="connsiteX15310" y="connsiteY15310"/>
              </a:cxn>
              <a:cxn ang="0">
                <a:pos x="connsiteX15311" y="connsiteY15311"/>
              </a:cxn>
              <a:cxn ang="0">
                <a:pos x="connsiteX15312" y="connsiteY15312"/>
              </a:cxn>
              <a:cxn ang="0">
                <a:pos x="connsiteX15313" y="connsiteY15313"/>
              </a:cxn>
              <a:cxn ang="0">
                <a:pos x="connsiteX15314" y="connsiteY15314"/>
              </a:cxn>
              <a:cxn ang="0">
                <a:pos x="connsiteX15315" y="connsiteY15315"/>
              </a:cxn>
              <a:cxn ang="0">
                <a:pos x="connsiteX15316" y="connsiteY15316"/>
              </a:cxn>
              <a:cxn ang="0">
                <a:pos x="connsiteX15317" y="connsiteY15317"/>
              </a:cxn>
              <a:cxn ang="0">
                <a:pos x="connsiteX15318" y="connsiteY15318"/>
              </a:cxn>
              <a:cxn ang="0">
                <a:pos x="connsiteX15319" y="connsiteY15319"/>
              </a:cxn>
              <a:cxn ang="0">
                <a:pos x="connsiteX15320" y="connsiteY15320"/>
              </a:cxn>
              <a:cxn ang="0">
                <a:pos x="connsiteX15321" y="connsiteY15321"/>
              </a:cxn>
              <a:cxn ang="0">
                <a:pos x="connsiteX15322" y="connsiteY15322"/>
              </a:cxn>
              <a:cxn ang="0">
                <a:pos x="connsiteX15323" y="connsiteY15323"/>
              </a:cxn>
              <a:cxn ang="0">
                <a:pos x="connsiteX15324" y="connsiteY15324"/>
              </a:cxn>
              <a:cxn ang="0">
                <a:pos x="connsiteX15325" y="connsiteY15325"/>
              </a:cxn>
              <a:cxn ang="0">
                <a:pos x="connsiteX15326" y="connsiteY15326"/>
              </a:cxn>
              <a:cxn ang="0">
                <a:pos x="connsiteX15327" y="connsiteY15327"/>
              </a:cxn>
              <a:cxn ang="0">
                <a:pos x="connsiteX15328" y="connsiteY15328"/>
              </a:cxn>
              <a:cxn ang="0">
                <a:pos x="connsiteX15329" y="connsiteY15329"/>
              </a:cxn>
              <a:cxn ang="0">
                <a:pos x="connsiteX15330" y="connsiteY15330"/>
              </a:cxn>
              <a:cxn ang="0">
                <a:pos x="connsiteX15331" y="connsiteY15331"/>
              </a:cxn>
              <a:cxn ang="0">
                <a:pos x="connsiteX15332" y="connsiteY15332"/>
              </a:cxn>
              <a:cxn ang="0">
                <a:pos x="connsiteX15333" y="connsiteY15333"/>
              </a:cxn>
              <a:cxn ang="0">
                <a:pos x="connsiteX15334" y="connsiteY15334"/>
              </a:cxn>
              <a:cxn ang="0">
                <a:pos x="connsiteX15335" y="connsiteY15335"/>
              </a:cxn>
              <a:cxn ang="0">
                <a:pos x="connsiteX15336" y="connsiteY15336"/>
              </a:cxn>
              <a:cxn ang="0">
                <a:pos x="connsiteX15337" y="connsiteY15337"/>
              </a:cxn>
              <a:cxn ang="0">
                <a:pos x="connsiteX15338" y="connsiteY15338"/>
              </a:cxn>
              <a:cxn ang="0">
                <a:pos x="connsiteX15339" y="connsiteY15339"/>
              </a:cxn>
              <a:cxn ang="0">
                <a:pos x="connsiteX15340" y="connsiteY15340"/>
              </a:cxn>
              <a:cxn ang="0">
                <a:pos x="connsiteX15341" y="connsiteY15341"/>
              </a:cxn>
              <a:cxn ang="0">
                <a:pos x="connsiteX15342" y="connsiteY15342"/>
              </a:cxn>
              <a:cxn ang="0">
                <a:pos x="connsiteX15343" y="connsiteY15343"/>
              </a:cxn>
              <a:cxn ang="0">
                <a:pos x="connsiteX15344" y="connsiteY15344"/>
              </a:cxn>
              <a:cxn ang="0">
                <a:pos x="connsiteX15345" y="connsiteY15345"/>
              </a:cxn>
              <a:cxn ang="0">
                <a:pos x="connsiteX15346" y="connsiteY15346"/>
              </a:cxn>
              <a:cxn ang="0">
                <a:pos x="connsiteX15347" y="connsiteY15347"/>
              </a:cxn>
              <a:cxn ang="0">
                <a:pos x="connsiteX15348" y="connsiteY15348"/>
              </a:cxn>
              <a:cxn ang="0">
                <a:pos x="connsiteX15349" y="connsiteY15349"/>
              </a:cxn>
              <a:cxn ang="0">
                <a:pos x="connsiteX15350" y="connsiteY15350"/>
              </a:cxn>
              <a:cxn ang="0">
                <a:pos x="connsiteX15351" y="connsiteY15351"/>
              </a:cxn>
              <a:cxn ang="0">
                <a:pos x="connsiteX15352" y="connsiteY15352"/>
              </a:cxn>
              <a:cxn ang="0">
                <a:pos x="connsiteX15353" y="connsiteY15353"/>
              </a:cxn>
              <a:cxn ang="0">
                <a:pos x="connsiteX15354" y="connsiteY15354"/>
              </a:cxn>
              <a:cxn ang="0">
                <a:pos x="connsiteX15355" y="connsiteY15355"/>
              </a:cxn>
              <a:cxn ang="0">
                <a:pos x="connsiteX15356" y="connsiteY15356"/>
              </a:cxn>
              <a:cxn ang="0">
                <a:pos x="connsiteX15357" y="connsiteY15357"/>
              </a:cxn>
              <a:cxn ang="0">
                <a:pos x="connsiteX15358" y="connsiteY15358"/>
              </a:cxn>
              <a:cxn ang="0">
                <a:pos x="connsiteX15359" y="connsiteY15359"/>
              </a:cxn>
              <a:cxn ang="0">
                <a:pos x="connsiteX15360" y="connsiteY15360"/>
              </a:cxn>
              <a:cxn ang="0">
                <a:pos x="connsiteX15361" y="connsiteY15361"/>
              </a:cxn>
              <a:cxn ang="0">
                <a:pos x="connsiteX15362" y="connsiteY15362"/>
              </a:cxn>
              <a:cxn ang="0">
                <a:pos x="connsiteX15363" y="connsiteY15363"/>
              </a:cxn>
              <a:cxn ang="0">
                <a:pos x="connsiteX15364" y="connsiteY15364"/>
              </a:cxn>
              <a:cxn ang="0">
                <a:pos x="connsiteX15365" y="connsiteY15365"/>
              </a:cxn>
              <a:cxn ang="0">
                <a:pos x="connsiteX15366" y="connsiteY15366"/>
              </a:cxn>
              <a:cxn ang="0">
                <a:pos x="connsiteX15367" y="connsiteY15367"/>
              </a:cxn>
              <a:cxn ang="0">
                <a:pos x="connsiteX15368" y="connsiteY15368"/>
              </a:cxn>
              <a:cxn ang="0">
                <a:pos x="connsiteX15369" y="connsiteY15369"/>
              </a:cxn>
              <a:cxn ang="0">
                <a:pos x="connsiteX15370" y="connsiteY15370"/>
              </a:cxn>
              <a:cxn ang="0">
                <a:pos x="connsiteX15371" y="connsiteY15371"/>
              </a:cxn>
              <a:cxn ang="0">
                <a:pos x="connsiteX15372" y="connsiteY15372"/>
              </a:cxn>
              <a:cxn ang="0">
                <a:pos x="connsiteX15373" y="connsiteY15373"/>
              </a:cxn>
              <a:cxn ang="0">
                <a:pos x="connsiteX15374" y="connsiteY15374"/>
              </a:cxn>
              <a:cxn ang="0">
                <a:pos x="connsiteX15375" y="connsiteY15375"/>
              </a:cxn>
              <a:cxn ang="0">
                <a:pos x="connsiteX15376" y="connsiteY15376"/>
              </a:cxn>
              <a:cxn ang="0">
                <a:pos x="connsiteX15377" y="connsiteY15377"/>
              </a:cxn>
              <a:cxn ang="0">
                <a:pos x="connsiteX15378" y="connsiteY15378"/>
              </a:cxn>
              <a:cxn ang="0">
                <a:pos x="connsiteX15379" y="connsiteY15379"/>
              </a:cxn>
              <a:cxn ang="0">
                <a:pos x="connsiteX15380" y="connsiteY15380"/>
              </a:cxn>
              <a:cxn ang="0">
                <a:pos x="connsiteX15381" y="connsiteY15381"/>
              </a:cxn>
              <a:cxn ang="0">
                <a:pos x="connsiteX15382" y="connsiteY15382"/>
              </a:cxn>
              <a:cxn ang="0">
                <a:pos x="connsiteX15383" y="connsiteY15383"/>
              </a:cxn>
              <a:cxn ang="0">
                <a:pos x="connsiteX15384" y="connsiteY15384"/>
              </a:cxn>
              <a:cxn ang="0">
                <a:pos x="connsiteX15385" y="connsiteY15385"/>
              </a:cxn>
              <a:cxn ang="0">
                <a:pos x="connsiteX15386" y="connsiteY15386"/>
              </a:cxn>
              <a:cxn ang="0">
                <a:pos x="connsiteX15387" y="connsiteY15387"/>
              </a:cxn>
              <a:cxn ang="0">
                <a:pos x="connsiteX15388" y="connsiteY15388"/>
              </a:cxn>
              <a:cxn ang="0">
                <a:pos x="connsiteX15389" y="connsiteY15389"/>
              </a:cxn>
              <a:cxn ang="0">
                <a:pos x="connsiteX15390" y="connsiteY15390"/>
              </a:cxn>
              <a:cxn ang="0">
                <a:pos x="connsiteX15391" y="connsiteY15391"/>
              </a:cxn>
              <a:cxn ang="0">
                <a:pos x="connsiteX15392" y="connsiteY15392"/>
              </a:cxn>
              <a:cxn ang="0">
                <a:pos x="connsiteX15393" y="connsiteY15393"/>
              </a:cxn>
              <a:cxn ang="0">
                <a:pos x="connsiteX15394" y="connsiteY15394"/>
              </a:cxn>
              <a:cxn ang="0">
                <a:pos x="connsiteX15395" y="connsiteY15395"/>
              </a:cxn>
              <a:cxn ang="0">
                <a:pos x="connsiteX15396" y="connsiteY15396"/>
              </a:cxn>
              <a:cxn ang="0">
                <a:pos x="connsiteX15397" y="connsiteY15397"/>
              </a:cxn>
              <a:cxn ang="0">
                <a:pos x="connsiteX15398" y="connsiteY15398"/>
              </a:cxn>
              <a:cxn ang="0">
                <a:pos x="connsiteX15399" y="connsiteY15399"/>
              </a:cxn>
              <a:cxn ang="0">
                <a:pos x="connsiteX15400" y="connsiteY15400"/>
              </a:cxn>
              <a:cxn ang="0">
                <a:pos x="connsiteX15401" y="connsiteY15401"/>
              </a:cxn>
              <a:cxn ang="0">
                <a:pos x="connsiteX15402" y="connsiteY15402"/>
              </a:cxn>
              <a:cxn ang="0">
                <a:pos x="connsiteX15403" y="connsiteY15403"/>
              </a:cxn>
              <a:cxn ang="0">
                <a:pos x="connsiteX15404" y="connsiteY15404"/>
              </a:cxn>
              <a:cxn ang="0">
                <a:pos x="connsiteX15405" y="connsiteY15405"/>
              </a:cxn>
              <a:cxn ang="0">
                <a:pos x="connsiteX15406" y="connsiteY15406"/>
              </a:cxn>
              <a:cxn ang="0">
                <a:pos x="connsiteX15407" y="connsiteY15407"/>
              </a:cxn>
              <a:cxn ang="0">
                <a:pos x="connsiteX15408" y="connsiteY15408"/>
              </a:cxn>
              <a:cxn ang="0">
                <a:pos x="connsiteX15409" y="connsiteY15409"/>
              </a:cxn>
              <a:cxn ang="0">
                <a:pos x="connsiteX15410" y="connsiteY15410"/>
              </a:cxn>
              <a:cxn ang="0">
                <a:pos x="connsiteX15411" y="connsiteY15411"/>
              </a:cxn>
              <a:cxn ang="0">
                <a:pos x="connsiteX15412" y="connsiteY15412"/>
              </a:cxn>
              <a:cxn ang="0">
                <a:pos x="connsiteX15413" y="connsiteY15413"/>
              </a:cxn>
              <a:cxn ang="0">
                <a:pos x="connsiteX15414" y="connsiteY15414"/>
              </a:cxn>
              <a:cxn ang="0">
                <a:pos x="connsiteX15415" y="connsiteY15415"/>
              </a:cxn>
              <a:cxn ang="0">
                <a:pos x="connsiteX15416" y="connsiteY15416"/>
              </a:cxn>
              <a:cxn ang="0">
                <a:pos x="connsiteX15417" y="connsiteY15417"/>
              </a:cxn>
              <a:cxn ang="0">
                <a:pos x="connsiteX15418" y="connsiteY15418"/>
              </a:cxn>
              <a:cxn ang="0">
                <a:pos x="connsiteX15419" y="connsiteY15419"/>
              </a:cxn>
              <a:cxn ang="0">
                <a:pos x="connsiteX15420" y="connsiteY15420"/>
              </a:cxn>
              <a:cxn ang="0">
                <a:pos x="connsiteX15421" y="connsiteY15421"/>
              </a:cxn>
              <a:cxn ang="0">
                <a:pos x="connsiteX15422" y="connsiteY15422"/>
              </a:cxn>
              <a:cxn ang="0">
                <a:pos x="connsiteX15423" y="connsiteY15423"/>
              </a:cxn>
              <a:cxn ang="0">
                <a:pos x="connsiteX15424" y="connsiteY15424"/>
              </a:cxn>
              <a:cxn ang="0">
                <a:pos x="connsiteX15425" y="connsiteY15425"/>
              </a:cxn>
              <a:cxn ang="0">
                <a:pos x="connsiteX15426" y="connsiteY15426"/>
              </a:cxn>
              <a:cxn ang="0">
                <a:pos x="connsiteX15427" y="connsiteY15427"/>
              </a:cxn>
              <a:cxn ang="0">
                <a:pos x="connsiteX15428" y="connsiteY15428"/>
              </a:cxn>
              <a:cxn ang="0">
                <a:pos x="connsiteX15429" y="connsiteY15429"/>
              </a:cxn>
              <a:cxn ang="0">
                <a:pos x="connsiteX15430" y="connsiteY15430"/>
              </a:cxn>
              <a:cxn ang="0">
                <a:pos x="connsiteX15431" y="connsiteY15431"/>
              </a:cxn>
              <a:cxn ang="0">
                <a:pos x="connsiteX15432" y="connsiteY15432"/>
              </a:cxn>
              <a:cxn ang="0">
                <a:pos x="connsiteX15433" y="connsiteY15433"/>
              </a:cxn>
              <a:cxn ang="0">
                <a:pos x="connsiteX15434" y="connsiteY15434"/>
              </a:cxn>
              <a:cxn ang="0">
                <a:pos x="connsiteX15435" y="connsiteY15435"/>
              </a:cxn>
              <a:cxn ang="0">
                <a:pos x="connsiteX15436" y="connsiteY15436"/>
              </a:cxn>
              <a:cxn ang="0">
                <a:pos x="connsiteX15437" y="connsiteY15437"/>
              </a:cxn>
              <a:cxn ang="0">
                <a:pos x="connsiteX15438" y="connsiteY15438"/>
              </a:cxn>
              <a:cxn ang="0">
                <a:pos x="connsiteX15439" y="connsiteY15439"/>
              </a:cxn>
              <a:cxn ang="0">
                <a:pos x="connsiteX15440" y="connsiteY15440"/>
              </a:cxn>
              <a:cxn ang="0">
                <a:pos x="connsiteX15441" y="connsiteY15441"/>
              </a:cxn>
              <a:cxn ang="0">
                <a:pos x="connsiteX15442" y="connsiteY15442"/>
              </a:cxn>
              <a:cxn ang="0">
                <a:pos x="connsiteX15443" y="connsiteY15443"/>
              </a:cxn>
              <a:cxn ang="0">
                <a:pos x="connsiteX15444" y="connsiteY15444"/>
              </a:cxn>
              <a:cxn ang="0">
                <a:pos x="connsiteX15445" y="connsiteY15445"/>
              </a:cxn>
              <a:cxn ang="0">
                <a:pos x="connsiteX15446" y="connsiteY15446"/>
              </a:cxn>
              <a:cxn ang="0">
                <a:pos x="connsiteX15447" y="connsiteY15447"/>
              </a:cxn>
              <a:cxn ang="0">
                <a:pos x="connsiteX15448" y="connsiteY15448"/>
              </a:cxn>
              <a:cxn ang="0">
                <a:pos x="connsiteX15449" y="connsiteY15449"/>
              </a:cxn>
              <a:cxn ang="0">
                <a:pos x="connsiteX15450" y="connsiteY15450"/>
              </a:cxn>
              <a:cxn ang="0">
                <a:pos x="connsiteX15451" y="connsiteY15451"/>
              </a:cxn>
              <a:cxn ang="0">
                <a:pos x="connsiteX15452" y="connsiteY15452"/>
              </a:cxn>
              <a:cxn ang="0">
                <a:pos x="connsiteX15453" y="connsiteY15453"/>
              </a:cxn>
              <a:cxn ang="0">
                <a:pos x="connsiteX15454" y="connsiteY15454"/>
              </a:cxn>
              <a:cxn ang="0">
                <a:pos x="connsiteX15455" y="connsiteY15455"/>
              </a:cxn>
              <a:cxn ang="0">
                <a:pos x="connsiteX15456" y="connsiteY15456"/>
              </a:cxn>
              <a:cxn ang="0">
                <a:pos x="connsiteX15457" y="connsiteY15457"/>
              </a:cxn>
              <a:cxn ang="0">
                <a:pos x="connsiteX15458" y="connsiteY15458"/>
              </a:cxn>
              <a:cxn ang="0">
                <a:pos x="connsiteX15459" y="connsiteY15459"/>
              </a:cxn>
              <a:cxn ang="0">
                <a:pos x="connsiteX15460" y="connsiteY15460"/>
              </a:cxn>
              <a:cxn ang="0">
                <a:pos x="connsiteX15461" y="connsiteY15461"/>
              </a:cxn>
              <a:cxn ang="0">
                <a:pos x="connsiteX15462" y="connsiteY15462"/>
              </a:cxn>
              <a:cxn ang="0">
                <a:pos x="connsiteX15463" y="connsiteY15463"/>
              </a:cxn>
              <a:cxn ang="0">
                <a:pos x="connsiteX15464" y="connsiteY15464"/>
              </a:cxn>
              <a:cxn ang="0">
                <a:pos x="connsiteX15465" y="connsiteY15465"/>
              </a:cxn>
              <a:cxn ang="0">
                <a:pos x="connsiteX15466" y="connsiteY15466"/>
              </a:cxn>
              <a:cxn ang="0">
                <a:pos x="connsiteX15467" y="connsiteY15467"/>
              </a:cxn>
              <a:cxn ang="0">
                <a:pos x="connsiteX15468" y="connsiteY15468"/>
              </a:cxn>
              <a:cxn ang="0">
                <a:pos x="connsiteX15469" y="connsiteY15469"/>
              </a:cxn>
              <a:cxn ang="0">
                <a:pos x="connsiteX15470" y="connsiteY15470"/>
              </a:cxn>
              <a:cxn ang="0">
                <a:pos x="connsiteX15471" y="connsiteY15471"/>
              </a:cxn>
              <a:cxn ang="0">
                <a:pos x="connsiteX15472" y="connsiteY15472"/>
              </a:cxn>
              <a:cxn ang="0">
                <a:pos x="connsiteX15473" y="connsiteY15473"/>
              </a:cxn>
              <a:cxn ang="0">
                <a:pos x="connsiteX15474" y="connsiteY15474"/>
              </a:cxn>
              <a:cxn ang="0">
                <a:pos x="connsiteX15475" y="connsiteY15475"/>
              </a:cxn>
              <a:cxn ang="0">
                <a:pos x="connsiteX15476" y="connsiteY15476"/>
              </a:cxn>
              <a:cxn ang="0">
                <a:pos x="connsiteX15477" y="connsiteY15477"/>
              </a:cxn>
              <a:cxn ang="0">
                <a:pos x="connsiteX15478" y="connsiteY15478"/>
              </a:cxn>
              <a:cxn ang="0">
                <a:pos x="connsiteX15479" y="connsiteY15479"/>
              </a:cxn>
              <a:cxn ang="0">
                <a:pos x="connsiteX15480" y="connsiteY15480"/>
              </a:cxn>
              <a:cxn ang="0">
                <a:pos x="connsiteX15481" y="connsiteY15481"/>
              </a:cxn>
              <a:cxn ang="0">
                <a:pos x="connsiteX15482" y="connsiteY15482"/>
              </a:cxn>
              <a:cxn ang="0">
                <a:pos x="connsiteX15483" y="connsiteY15483"/>
              </a:cxn>
              <a:cxn ang="0">
                <a:pos x="connsiteX15484" y="connsiteY15484"/>
              </a:cxn>
              <a:cxn ang="0">
                <a:pos x="connsiteX15485" y="connsiteY15485"/>
              </a:cxn>
              <a:cxn ang="0">
                <a:pos x="connsiteX15486" y="connsiteY15486"/>
              </a:cxn>
              <a:cxn ang="0">
                <a:pos x="connsiteX15487" y="connsiteY15487"/>
              </a:cxn>
              <a:cxn ang="0">
                <a:pos x="connsiteX15488" y="connsiteY15488"/>
              </a:cxn>
              <a:cxn ang="0">
                <a:pos x="connsiteX15489" y="connsiteY15489"/>
              </a:cxn>
              <a:cxn ang="0">
                <a:pos x="connsiteX15490" y="connsiteY15490"/>
              </a:cxn>
              <a:cxn ang="0">
                <a:pos x="connsiteX15491" y="connsiteY15491"/>
              </a:cxn>
              <a:cxn ang="0">
                <a:pos x="connsiteX15492" y="connsiteY15492"/>
              </a:cxn>
              <a:cxn ang="0">
                <a:pos x="connsiteX15493" y="connsiteY15493"/>
              </a:cxn>
              <a:cxn ang="0">
                <a:pos x="connsiteX15494" y="connsiteY15494"/>
              </a:cxn>
              <a:cxn ang="0">
                <a:pos x="connsiteX15495" y="connsiteY15495"/>
              </a:cxn>
              <a:cxn ang="0">
                <a:pos x="connsiteX15496" y="connsiteY15496"/>
              </a:cxn>
              <a:cxn ang="0">
                <a:pos x="connsiteX15497" y="connsiteY15497"/>
              </a:cxn>
              <a:cxn ang="0">
                <a:pos x="connsiteX15498" y="connsiteY15498"/>
              </a:cxn>
              <a:cxn ang="0">
                <a:pos x="connsiteX15499" y="connsiteY15499"/>
              </a:cxn>
              <a:cxn ang="0">
                <a:pos x="connsiteX15500" y="connsiteY15500"/>
              </a:cxn>
              <a:cxn ang="0">
                <a:pos x="connsiteX15501" y="connsiteY15501"/>
              </a:cxn>
              <a:cxn ang="0">
                <a:pos x="connsiteX15502" y="connsiteY15502"/>
              </a:cxn>
              <a:cxn ang="0">
                <a:pos x="connsiteX15503" y="connsiteY15503"/>
              </a:cxn>
              <a:cxn ang="0">
                <a:pos x="connsiteX15504" y="connsiteY15504"/>
              </a:cxn>
              <a:cxn ang="0">
                <a:pos x="connsiteX15505" y="connsiteY15505"/>
              </a:cxn>
              <a:cxn ang="0">
                <a:pos x="connsiteX15506" y="connsiteY15506"/>
              </a:cxn>
              <a:cxn ang="0">
                <a:pos x="connsiteX15507" y="connsiteY15507"/>
              </a:cxn>
              <a:cxn ang="0">
                <a:pos x="connsiteX15508" y="connsiteY15508"/>
              </a:cxn>
              <a:cxn ang="0">
                <a:pos x="connsiteX15509" y="connsiteY15509"/>
              </a:cxn>
              <a:cxn ang="0">
                <a:pos x="connsiteX15510" y="connsiteY15510"/>
              </a:cxn>
              <a:cxn ang="0">
                <a:pos x="connsiteX15511" y="connsiteY15511"/>
              </a:cxn>
              <a:cxn ang="0">
                <a:pos x="connsiteX15512" y="connsiteY15512"/>
              </a:cxn>
              <a:cxn ang="0">
                <a:pos x="connsiteX15513" y="connsiteY15513"/>
              </a:cxn>
              <a:cxn ang="0">
                <a:pos x="connsiteX15514" y="connsiteY15514"/>
              </a:cxn>
              <a:cxn ang="0">
                <a:pos x="connsiteX15515" y="connsiteY15515"/>
              </a:cxn>
              <a:cxn ang="0">
                <a:pos x="connsiteX15516" y="connsiteY15516"/>
              </a:cxn>
              <a:cxn ang="0">
                <a:pos x="connsiteX15517" y="connsiteY15517"/>
              </a:cxn>
              <a:cxn ang="0">
                <a:pos x="connsiteX15518" y="connsiteY15518"/>
              </a:cxn>
              <a:cxn ang="0">
                <a:pos x="connsiteX15519" y="connsiteY15519"/>
              </a:cxn>
              <a:cxn ang="0">
                <a:pos x="connsiteX15520" y="connsiteY15520"/>
              </a:cxn>
              <a:cxn ang="0">
                <a:pos x="connsiteX15521" y="connsiteY15521"/>
              </a:cxn>
              <a:cxn ang="0">
                <a:pos x="connsiteX15522" y="connsiteY15522"/>
              </a:cxn>
              <a:cxn ang="0">
                <a:pos x="connsiteX15523" y="connsiteY15523"/>
              </a:cxn>
              <a:cxn ang="0">
                <a:pos x="connsiteX15524" y="connsiteY15524"/>
              </a:cxn>
              <a:cxn ang="0">
                <a:pos x="connsiteX15525" y="connsiteY15525"/>
              </a:cxn>
              <a:cxn ang="0">
                <a:pos x="connsiteX15526" y="connsiteY15526"/>
              </a:cxn>
              <a:cxn ang="0">
                <a:pos x="connsiteX15527" y="connsiteY15527"/>
              </a:cxn>
              <a:cxn ang="0">
                <a:pos x="connsiteX15528" y="connsiteY15528"/>
              </a:cxn>
              <a:cxn ang="0">
                <a:pos x="connsiteX15529" y="connsiteY15529"/>
              </a:cxn>
              <a:cxn ang="0">
                <a:pos x="connsiteX15530" y="connsiteY15530"/>
              </a:cxn>
              <a:cxn ang="0">
                <a:pos x="connsiteX15531" y="connsiteY15531"/>
              </a:cxn>
              <a:cxn ang="0">
                <a:pos x="connsiteX15532" y="connsiteY15532"/>
              </a:cxn>
              <a:cxn ang="0">
                <a:pos x="connsiteX15533" y="connsiteY15533"/>
              </a:cxn>
              <a:cxn ang="0">
                <a:pos x="connsiteX15534" y="connsiteY15534"/>
              </a:cxn>
              <a:cxn ang="0">
                <a:pos x="connsiteX15535" y="connsiteY15535"/>
              </a:cxn>
              <a:cxn ang="0">
                <a:pos x="connsiteX15536" y="connsiteY15536"/>
              </a:cxn>
              <a:cxn ang="0">
                <a:pos x="connsiteX15537" y="connsiteY15537"/>
              </a:cxn>
              <a:cxn ang="0">
                <a:pos x="connsiteX15538" y="connsiteY15538"/>
              </a:cxn>
              <a:cxn ang="0">
                <a:pos x="connsiteX15539" y="connsiteY15539"/>
              </a:cxn>
              <a:cxn ang="0">
                <a:pos x="connsiteX15540" y="connsiteY15540"/>
              </a:cxn>
              <a:cxn ang="0">
                <a:pos x="connsiteX15541" y="connsiteY15541"/>
              </a:cxn>
              <a:cxn ang="0">
                <a:pos x="connsiteX15542" y="connsiteY15542"/>
              </a:cxn>
              <a:cxn ang="0">
                <a:pos x="connsiteX15543" y="connsiteY15543"/>
              </a:cxn>
              <a:cxn ang="0">
                <a:pos x="connsiteX15544" y="connsiteY15544"/>
              </a:cxn>
              <a:cxn ang="0">
                <a:pos x="connsiteX15545" y="connsiteY15545"/>
              </a:cxn>
              <a:cxn ang="0">
                <a:pos x="connsiteX15546" y="connsiteY15546"/>
              </a:cxn>
              <a:cxn ang="0">
                <a:pos x="connsiteX15547" y="connsiteY15547"/>
              </a:cxn>
              <a:cxn ang="0">
                <a:pos x="connsiteX15548" y="connsiteY15548"/>
              </a:cxn>
              <a:cxn ang="0">
                <a:pos x="connsiteX15549" y="connsiteY15549"/>
              </a:cxn>
              <a:cxn ang="0">
                <a:pos x="connsiteX15550" y="connsiteY15550"/>
              </a:cxn>
              <a:cxn ang="0">
                <a:pos x="connsiteX15551" y="connsiteY15551"/>
              </a:cxn>
              <a:cxn ang="0">
                <a:pos x="connsiteX15552" y="connsiteY15552"/>
              </a:cxn>
              <a:cxn ang="0">
                <a:pos x="connsiteX15553" y="connsiteY15553"/>
              </a:cxn>
              <a:cxn ang="0">
                <a:pos x="connsiteX15554" y="connsiteY15554"/>
              </a:cxn>
              <a:cxn ang="0">
                <a:pos x="connsiteX15555" y="connsiteY15555"/>
              </a:cxn>
              <a:cxn ang="0">
                <a:pos x="connsiteX15556" y="connsiteY15556"/>
              </a:cxn>
              <a:cxn ang="0">
                <a:pos x="connsiteX15557" y="connsiteY15557"/>
              </a:cxn>
              <a:cxn ang="0">
                <a:pos x="connsiteX15558" y="connsiteY15558"/>
              </a:cxn>
              <a:cxn ang="0">
                <a:pos x="connsiteX15559" y="connsiteY15559"/>
              </a:cxn>
              <a:cxn ang="0">
                <a:pos x="connsiteX15560" y="connsiteY15560"/>
              </a:cxn>
              <a:cxn ang="0">
                <a:pos x="connsiteX15561" y="connsiteY15561"/>
              </a:cxn>
              <a:cxn ang="0">
                <a:pos x="connsiteX15562" y="connsiteY15562"/>
              </a:cxn>
              <a:cxn ang="0">
                <a:pos x="connsiteX15563" y="connsiteY15563"/>
              </a:cxn>
              <a:cxn ang="0">
                <a:pos x="connsiteX15564" y="connsiteY15564"/>
              </a:cxn>
              <a:cxn ang="0">
                <a:pos x="connsiteX15565" y="connsiteY15565"/>
              </a:cxn>
              <a:cxn ang="0">
                <a:pos x="connsiteX15566" y="connsiteY15566"/>
              </a:cxn>
              <a:cxn ang="0">
                <a:pos x="connsiteX15567" y="connsiteY15567"/>
              </a:cxn>
              <a:cxn ang="0">
                <a:pos x="connsiteX15568" y="connsiteY15568"/>
              </a:cxn>
              <a:cxn ang="0">
                <a:pos x="connsiteX15569" y="connsiteY15569"/>
              </a:cxn>
              <a:cxn ang="0">
                <a:pos x="connsiteX15570" y="connsiteY15570"/>
              </a:cxn>
              <a:cxn ang="0">
                <a:pos x="connsiteX15571" y="connsiteY15571"/>
              </a:cxn>
              <a:cxn ang="0">
                <a:pos x="connsiteX15572" y="connsiteY15572"/>
              </a:cxn>
              <a:cxn ang="0">
                <a:pos x="connsiteX15573" y="connsiteY15573"/>
              </a:cxn>
              <a:cxn ang="0">
                <a:pos x="connsiteX15574" y="connsiteY15574"/>
              </a:cxn>
              <a:cxn ang="0">
                <a:pos x="connsiteX15575" y="connsiteY15575"/>
              </a:cxn>
              <a:cxn ang="0">
                <a:pos x="connsiteX15576" y="connsiteY15576"/>
              </a:cxn>
              <a:cxn ang="0">
                <a:pos x="connsiteX15577" y="connsiteY15577"/>
              </a:cxn>
              <a:cxn ang="0">
                <a:pos x="connsiteX15578" y="connsiteY15578"/>
              </a:cxn>
              <a:cxn ang="0">
                <a:pos x="connsiteX15579" y="connsiteY15579"/>
              </a:cxn>
              <a:cxn ang="0">
                <a:pos x="connsiteX15580" y="connsiteY15580"/>
              </a:cxn>
              <a:cxn ang="0">
                <a:pos x="connsiteX15581" y="connsiteY15581"/>
              </a:cxn>
              <a:cxn ang="0">
                <a:pos x="connsiteX15582" y="connsiteY15582"/>
              </a:cxn>
              <a:cxn ang="0">
                <a:pos x="connsiteX15583" y="connsiteY15583"/>
              </a:cxn>
              <a:cxn ang="0">
                <a:pos x="connsiteX15584" y="connsiteY15584"/>
              </a:cxn>
              <a:cxn ang="0">
                <a:pos x="connsiteX15585" y="connsiteY15585"/>
              </a:cxn>
              <a:cxn ang="0">
                <a:pos x="connsiteX15586" y="connsiteY15586"/>
              </a:cxn>
              <a:cxn ang="0">
                <a:pos x="connsiteX15587" y="connsiteY15587"/>
              </a:cxn>
              <a:cxn ang="0">
                <a:pos x="connsiteX15588" y="connsiteY15588"/>
              </a:cxn>
              <a:cxn ang="0">
                <a:pos x="connsiteX15589" y="connsiteY15589"/>
              </a:cxn>
              <a:cxn ang="0">
                <a:pos x="connsiteX15590" y="connsiteY15590"/>
              </a:cxn>
              <a:cxn ang="0">
                <a:pos x="connsiteX15591" y="connsiteY15591"/>
              </a:cxn>
              <a:cxn ang="0">
                <a:pos x="connsiteX15592" y="connsiteY15592"/>
              </a:cxn>
              <a:cxn ang="0">
                <a:pos x="connsiteX15593" y="connsiteY15593"/>
              </a:cxn>
              <a:cxn ang="0">
                <a:pos x="connsiteX15594" y="connsiteY15594"/>
              </a:cxn>
              <a:cxn ang="0">
                <a:pos x="connsiteX15595" y="connsiteY15595"/>
              </a:cxn>
              <a:cxn ang="0">
                <a:pos x="connsiteX15596" y="connsiteY15596"/>
              </a:cxn>
              <a:cxn ang="0">
                <a:pos x="connsiteX15597" y="connsiteY15597"/>
              </a:cxn>
              <a:cxn ang="0">
                <a:pos x="connsiteX15598" y="connsiteY15598"/>
              </a:cxn>
              <a:cxn ang="0">
                <a:pos x="connsiteX15599" y="connsiteY15599"/>
              </a:cxn>
              <a:cxn ang="0">
                <a:pos x="connsiteX15600" y="connsiteY15600"/>
              </a:cxn>
              <a:cxn ang="0">
                <a:pos x="connsiteX15601" y="connsiteY15601"/>
              </a:cxn>
              <a:cxn ang="0">
                <a:pos x="connsiteX15602" y="connsiteY15602"/>
              </a:cxn>
              <a:cxn ang="0">
                <a:pos x="connsiteX15603" y="connsiteY15603"/>
              </a:cxn>
              <a:cxn ang="0">
                <a:pos x="connsiteX15604" y="connsiteY15604"/>
              </a:cxn>
              <a:cxn ang="0">
                <a:pos x="connsiteX15605" y="connsiteY15605"/>
              </a:cxn>
              <a:cxn ang="0">
                <a:pos x="connsiteX15606" y="connsiteY15606"/>
              </a:cxn>
              <a:cxn ang="0">
                <a:pos x="connsiteX15607" y="connsiteY15607"/>
              </a:cxn>
              <a:cxn ang="0">
                <a:pos x="connsiteX15608" y="connsiteY15608"/>
              </a:cxn>
              <a:cxn ang="0">
                <a:pos x="connsiteX15609" y="connsiteY15609"/>
              </a:cxn>
              <a:cxn ang="0">
                <a:pos x="connsiteX15610" y="connsiteY15610"/>
              </a:cxn>
              <a:cxn ang="0">
                <a:pos x="connsiteX15611" y="connsiteY15611"/>
              </a:cxn>
              <a:cxn ang="0">
                <a:pos x="connsiteX15612" y="connsiteY15612"/>
              </a:cxn>
              <a:cxn ang="0">
                <a:pos x="connsiteX15613" y="connsiteY15613"/>
              </a:cxn>
              <a:cxn ang="0">
                <a:pos x="connsiteX15614" y="connsiteY15614"/>
              </a:cxn>
              <a:cxn ang="0">
                <a:pos x="connsiteX15615" y="connsiteY15615"/>
              </a:cxn>
              <a:cxn ang="0">
                <a:pos x="connsiteX15616" y="connsiteY15616"/>
              </a:cxn>
              <a:cxn ang="0">
                <a:pos x="connsiteX15617" y="connsiteY15617"/>
              </a:cxn>
              <a:cxn ang="0">
                <a:pos x="connsiteX15618" y="connsiteY15618"/>
              </a:cxn>
              <a:cxn ang="0">
                <a:pos x="connsiteX15619" y="connsiteY15619"/>
              </a:cxn>
              <a:cxn ang="0">
                <a:pos x="connsiteX15620" y="connsiteY15620"/>
              </a:cxn>
              <a:cxn ang="0">
                <a:pos x="connsiteX15621" y="connsiteY15621"/>
              </a:cxn>
              <a:cxn ang="0">
                <a:pos x="connsiteX15622" y="connsiteY15622"/>
              </a:cxn>
              <a:cxn ang="0">
                <a:pos x="connsiteX15623" y="connsiteY15623"/>
              </a:cxn>
              <a:cxn ang="0">
                <a:pos x="connsiteX15624" y="connsiteY15624"/>
              </a:cxn>
              <a:cxn ang="0">
                <a:pos x="connsiteX15625" y="connsiteY15625"/>
              </a:cxn>
              <a:cxn ang="0">
                <a:pos x="connsiteX15626" y="connsiteY15626"/>
              </a:cxn>
              <a:cxn ang="0">
                <a:pos x="connsiteX15627" y="connsiteY15627"/>
              </a:cxn>
              <a:cxn ang="0">
                <a:pos x="connsiteX15628" y="connsiteY15628"/>
              </a:cxn>
              <a:cxn ang="0">
                <a:pos x="connsiteX15629" y="connsiteY15629"/>
              </a:cxn>
              <a:cxn ang="0">
                <a:pos x="connsiteX15630" y="connsiteY15630"/>
              </a:cxn>
              <a:cxn ang="0">
                <a:pos x="connsiteX15631" y="connsiteY15631"/>
              </a:cxn>
              <a:cxn ang="0">
                <a:pos x="connsiteX15632" y="connsiteY15632"/>
              </a:cxn>
              <a:cxn ang="0">
                <a:pos x="connsiteX15633" y="connsiteY15633"/>
              </a:cxn>
              <a:cxn ang="0">
                <a:pos x="connsiteX15634" y="connsiteY15634"/>
              </a:cxn>
              <a:cxn ang="0">
                <a:pos x="connsiteX15635" y="connsiteY15635"/>
              </a:cxn>
              <a:cxn ang="0">
                <a:pos x="connsiteX15636" y="connsiteY15636"/>
              </a:cxn>
              <a:cxn ang="0">
                <a:pos x="connsiteX15637" y="connsiteY15637"/>
              </a:cxn>
              <a:cxn ang="0">
                <a:pos x="connsiteX15638" y="connsiteY15638"/>
              </a:cxn>
              <a:cxn ang="0">
                <a:pos x="connsiteX15639" y="connsiteY15639"/>
              </a:cxn>
              <a:cxn ang="0">
                <a:pos x="connsiteX15640" y="connsiteY15640"/>
              </a:cxn>
              <a:cxn ang="0">
                <a:pos x="connsiteX15641" y="connsiteY15641"/>
              </a:cxn>
              <a:cxn ang="0">
                <a:pos x="connsiteX15642" y="connsiteY15642"/>
              </a:cxn>
              <a:cxn ang="0">
                <a:pos x="connsiteX15643" y="connsiteY15643"/>
              </a:cxn>
              <a:cxn ang="0">
                <a:pos x="connsiteX15644" y="connsiteY15644"/>
              </a:cxn>
              <a:cxn ang="0">
                <a:pos x="connsiteX15645" y="connsiteY15645"/>
              </a:cxn>
              <a:cxn ang="0">
                <a:pos x="connsiteX15646" y="connsiteY15646"/>
              </a:cxn>
              <a:cxn ang="0">
                <a:pos x="connsiteX15647" y="connsiteY15647"/>
              </a:cxn>
              <a:cxn ang="0">
                <a:pos x="connsiteX15648" y="connsiteY15648"/>
              </a:cxn>
              <a:cxn ang="0">
                <a:pos x="connsiteX15649" y="connsiteY15649"/>
              </a:cxn>
              <a:cxn ang="0">
                <a:pos x="connsiteX15650" y="connsiteY15650"/>
              </a:cxn>
              <a:cxn ang="0">
                <a:pos x="connsiteX15651" y="connsiteY15651"/>
              </a:cxn>
              <a:cxn ang="0">
                <a:pos x="connsiteX15652" y="connsiteY15652"/>
              </a:cxn>
              <a:cxn ang="0">
                <a:pos x="connsiteX15653" y="connsiteY15653"/>
              </a:cxn>
              <a:cxn ang="0">
                <a:pos x="connsiteX15654" y="connsiteY15654"/>
              </a:cxn>
              <a:cxn ang="0">
                <a:pos x="connsiteX15655" y="connsiteY15655"/>
              </a:cxn>
              <a:cxn ang="0">
                <a:pos x="connsiteX15656" y="connsiteY15656"/>
              </a:cxn>
              <a:cxn ang="0">
                <a:pos x="connsiteX15657" y="connsiteY15657"/>
              </a:cxn>
              <a:cxn ang="0">
                <a:pos x="connsiteX15658" y="connsiteY15658"/>
              </a:cxn>
              <a:cxn ang="0">
                <a:pos x="connsiteX15659" y="connsiteY15659"/>
              </a:cxn>
              <a:cxn ang="0">
                <a:pos x="connsiteX15660" y="connsiteY15660"/>
              </a:cxn>
              <a:cxn ang="0">
                <a:pos x="connsiteX15661" y="connsiteY15661"/>
              </a:cxn>
              <a:cxn ang="0">
                <a:pos x="connsiteX15662" y="connsiteY15662"/>
              </a:cxn>
              <a:cxn ang="0">
                <a:pos x="connsiteX15663" y="connsiteY15663"/>
              </a:cxn>
              <a:cxn ang="0">
                <a:pos x="connsiteX15664" y="connsiteY15664"/>
              </a:cxn>
              <a:cxn ang="0">
                <a:pos x="connsiteX15665" y="connsiteY15665"/>
              </a:cxn>
              <a:cxn ang="0">
                <a:pos x="connsiteX15666" y="connsiteY15666"/>
              </a:cxn>
              <a:cxn ang="0">
                <a:pos x="connsiteX15667" y="connsiteY15667"/>
              </a:cxn>
              <a:cxn ang="0">
                <a:pos x="connsiteX15668" y="connsiteY15668"/>
              </a:cxn>
              <a:cxn ang="0">
                <a:pos x="connsiteX15669" y="connsiteY15669"/>
              </a:cxn>
              <a:cxn ang="0">
                <a:pos x="connsiteX15670" y="connsiteY15670"/>
              </a:cxn>
              <a:cxn ang="0">
                <a:pos x="connsiteX15671" y="connsiteY15671"/>
              </a:cxn>
              <a:cxn ang="0">
                <a:pos x="connsiteX15672" y="connsiteY15672"/>
              </a:cxn>
              <a:cxn ang="0">
                <a:pos x="connsiteX15673" y="connsiteY15673"/>
              </a:cxn>
              <a:cxn ang="0">
                <a:pos x="connsiteX15674" y="connsiteY15674"/>
              </a:cxn>
              <a:cxn ang="0">
                <a:pos x="connsiteX15675" y="connsiteY15675"/>
              </a:cxn>
              <a:cxn ang="0">
                <a:pos x="connsiteX15676" y="connsiteY15676"/>
              </a:cxn>
              <a:cxn ang="0">
                <a:pos x="connsiteX15677" y="connsiteY15677"/>
              </a:cxn>
              <a:cxn ang="0">
                <a:pos x="connsiteX15678" y="connsiteY15678"/>
              </a:cxn>
              <a:cxn ang="0">
                <a:pos x="connsiteX15679" y="connsiteY15679"/>
              </a:cxn>
              <a:cxn ang="0">
                <a:pos x="connsiteX15680" y="connsiteY15680"/>
              </a:cxn>
              <a:cxn ang="0">
                <a:pos x="connsiteX15681" y="connsiteY15681"/>
              </a:cxn>
              <a:cxn ang="0">
                <a:pos x="connsiteX15682" y="connsiteY15682"/>
              </a:cxn>
              <a:cxn ang="0">
                <a:pos x="connsiteX15683" y="connsiteY15683"/>
              </a:cxn>
              <a:cxn ang="0">
                <a:pos x="connsiteX15684" y="connsiteY15684"/>
              </a:cxn>
              <a:cxn ang="0">
                <a:pos x="connsiteX15685" y="connsiteY15685"/>
              </a:cxn>
              <a:cxn ang="0">
                <a:pos x="connsiteX15686" y="connsiteY15686"/>
              </a:cxn>
              <a:cxn ang="0">
                <a:pos x="connsiteX15687" y="connsiteY15687"/>
              </a:cxn>
              <a:cxn ang="0">
                <a:pos x="connsiteX15688" y="connsiteY15688"/>
              </a:cxn>
              <a:cxn ang="0">
                <a:pos x="connsiteX15689" y="connsiteY15689"/>
              </a:cxn>
              <a:cxn ang="0">
                <a:pos x="connsiteX15690" y="connsiteY15690"/>
              </a:cxn>
              <a:cxn ang="0">
                <a:pos x="connsiteX15691" y="connsiteY15691"/>
              </a:cxn>
              <a:cxn ang="0">
                <a:pos x="connsiteX15692" y="connsiteY15692"/>
              </a:cxn>
              <a:cxn ang="0">
                <a:pos x="connsiteX15693" y="connsiteY15693"/>
              </a:cxn>
              <a:cxn ang="0">
                <a:pos x="connsiteX15694" y="connsiteY15694"/>
              </a:cxn>
              <a:cxn ang="0">
                <a:pos x="connsiteX15695" y="connsiteY15695"/>
              </a:cxn>
              <a:cxn ang="0">
                <a:pos x="connsiteX15696" y="connsiteY15696"/>
              </a:cxn>
              <a:cxn ang="0">
                <a:pos x="connsiteX15697" y="connsiteY15697"/>
              </a:cxn>
              <a:cxn ang="0">
                <a:pos x="connsiteX15698" y="connsiteY15698"/>
              </a:cxn>
              <a:cxn ang="0">
                <a:pos x="connsiteX15699" y="connsiteY15699"/>
              </a:cxn>
              <a:cxn ang="0">
                <a:pos x="connsiteX15700" y="connsiteY15700"/>
              </a:cxn>
              <a:cxn ang="0">
                <a:pos x="connsiteX15701" y="connsiteY15701"/>
              </a:cxn>
              <a:cxn ang="0">
                <a:pos x="connsiteX15702" y="connsiteY15702"/>
              </a:cxn>
              <a:cxn ang="0">
                <a:pos x="connsiteX15703" y="connsiteY15703"/>
              </a:cxn>
              <a:cxn ang="0">
                <a:pos x="connsiteX15704" y="connsiteY15704"/>
              </a:cxn>
              <a:cxn ang="0">
                <a:pos x="connsiteX15705" y="connsiteY15705"/>
              </a:cxn>
              <a:cxn ang="0">
                <a:pos x="connsiteX15706" y="connsiteY15706"/>
              </a:cxn>
              <a:cxn ang="0">
                <a:pos x="connsiteX15707" y="connsiteY15707"/>
              </a:cxn>
              <a:cxn ang="0">
                <a:pos x="connsiteX15708" y="connsiteY15708"/>
              </a:cxn>
              <a:cxn ang="0">
                <a:pos x="connsiteX15709" y="connsiteY15709"/>
              </a:cxn>
              <a:cxn ang="0">
                <a:pos x="connsiteX15710" y="connsiteY15710"/>
              </a:cxn>
              <a:cxn ang="0">
                <a:pos x="connsiteX15711" y="connsiteY15711"/>
              </a:cxn>
              <a:cxn ang="0">
                <a:pos x="connsiteX15712" y="connsiteY15712"/>
              </a:cxn>
              <a:cxn ang="0">
                <a:pos x="connsiteX15713" y="connsiteY15713"/>
              </a:cxn>
              <a:cxn ang="0">
                <a:pos x="connsiteX15714" y="connsiteY15714"/>
              </a:cxn>
              <a:cxn ang="0">
                <a:pos x="connsiteX15715" y="connsiteY15715"/>
              </a:cxn>
              <a:cxn ang="0">
                <a:pos x="connsiteX15716" y="connsiteY15716"/>
              </a:cxn>
              <a:cxn ang="0">
                <a:pos x="connsiteX15717" y="connsiteY15717"/>
              </a:cxn>
              <a:cxn ang="0">
                <a:pos x="connsiteX15718" y="connsiteY15718"/>
              </a:cxn>
              <a:cxn ang="0">
                <a:pos x="connsiteX15719" y="connsiteY15719"/>
              </a:cxn>
              <a:cxn ang="0">
                <a:pos x="connsiteX15720" y="connsiteY15720"/>
              </a:cxn>
              <a:cxn ang="0">
                <a:pos x="connsiteX15721" y="connsiteY15721"/>
              </a:cxn>
              <a:cxn ang="0">
                <a:pos x="connsiteX15722" y="connsiteY15722"/>
              </a:cxn>
              <a:cxn ang="0">
                <a:pos x="connsiteX15723" y="connsiteY15723"/>
              </a:cxn>
              <a:cxn ang="0">
                <a:pos x="connsiteX15724" y="connsiteY15724"/>
              </a:cxn>
              <a:cxn ang="0">
                <a:pos x="connsiteX15725" y="connsiteY15725"/>
              </a:cxn>
              <a:cxn ang="0">
                <a:pos x="connsiteX15726" y="connsiteY15726"/>
              </a:cxn>
              <a:cxn ang="0">
                <a:pos x="connsiteX15727" y="connsiteY15727"/>
              </a:cxn>
              <a:cxn ang="0">
                <a:pos x="connsiteX15728" y="connsiteY15728"/>
              </a:cxn>
              <a:cxn ang="0">
                <a:pos x="connsiteX15729" y="connsiteY15729"/>
              </a:cxn>
              <a:cxn ang="0">
                <a:pos x="connsiteX15730" y="connsiteY15730"/>
              </a:cxn>
              <a:cxn ang="0">
                <a:pos x="connsiteX15731" y="connsiteY15731"/>
              </a:cxn>
              <a:cxn ang="0">
                <a:pos x="connsiteX15732" y="connsiteY15732"/>
              </a:cxn>
              <a:cxn ang="0">
                <a:pos x="connsiteX15733" y="connsiteY15733"/>
              </a:cxn>
              <a:cxn ang="0">
                <a:pos x="connsiteX15734" y="connsiteY15734"/>
              </a:cxn>
              <a:cxn ang="0">
                <a:pos x="connsiteX15735" y="connsiteY15735"/>
              </a:cxn>
              <a:cxn ang="0">
                <a:pos x="connsiteX15736" y="connsiteY15736"/>
              </a:cxn>
              <a:cxn ang="0">
                <a:pos x="connsiteX15737" y="connsiteY15737"/>
              </a:cxn>
              <a:cxn ang="0">
                <a:pos x="connsiteX15738" y="connsiteY15738"/>
              </a:cxn>
              <a:cxn ang="0">
                <a:pos x="connsiteX15739" y="connsiteY15739"/>
              </a:cxn>
              <a:cxn ang="0">
                <a:pos x="connsiteX15740" y="connsiteY15740"/>
              </a:cxn>
              <a:cxn ang="0">
                <a:pos x="connsiteX15741" y="connsiteY15741"/>
              </a:cxn>
              <a:cxn ang="0">
                <a:pos x="connsiteX15742" y="connsiteY15742"/>
              </a:cxn>
              <a:cxn ang="0">
                <a:pos x="connsiteX15743" y="connsiteY15743"/>
              </a:cxn>
              <a:cxn ang="0">
                <a:pos x="connsiteX15744" y="connsiteY15744"/>
              </a:cxn>
              <a:cxn ang="0">
                <a:pos x="connsiteX15745" y="connsiteY15745"/>
              </a:cxn>
              <a:cxn ang="0">
                <a:pos x="connsiteX15746" y="connsiteY15746"/>
              </a:cxn>
              <a:cxn ang="0">
                <a:pos x="connsiteX15747" y="connsiteY15747"/>
              </a:cxn>
              <a:cxn ang="0">
                <a:pos x="connsiteX15748" y="connsiteY15748"/>
              </a:cxn>
              <a:cxn ang="0">
                <a:pos x="connsiteX15749" y="connsiteY15749"/>
              </a:cxn>
              <a:cxn ang="0">
                <a:pos x="connsiteX15750" y="connsiteY15750"/>
              </a:cxn>
              <a:cxn ang="0">
                <a:pos x="connsiteX15751" y="connsiteY15751"/>
              </a:cxn>
              <a:cxn ang="0">
                <a:pos x="connsiteX15752" y="connsiteY15752"/>
              </a:cxn>
              <a:cxn ang="0">
                <a:pos x="connsiteX15753" y="connsiteY15753"/>
              </a:cxn>
              <a:cxn ang="0">
                <a:pos x="connsiteX15754" y="connsiteY15754"/>
              </a:cxn>
              <a:cxn ang="0">
                <a:pos x="connsiteX15755" y="connsiteY15755"/>
              </a:cxn>
              <a:cxn ang="0">
                <a:pos x="connsiteX15756" y="connsiteY15756"/>
              </a:cxn>
              <a:cxn ang="0">
                <a:pos x="connsiteX15757" y="connsiteY15757"/>
              </a:cxn>
              <a:cxn ang="0">
                <a:pos x="connsiteX15758" y="connsiteY15758"/>
              </a:cxn>
              <a:cxn ang="0">
                <a:pos x="connsiteX15759" y="connsiteY15759"/>
              </a:cxn>
              <a:cxn ang="0">
                <a:pos x="connsiteX15760" y="connsiteY15760"/>
              </a:cxn>
              <a:cxn ang="0">
                <a:pos x="connsiteX15761" y="connsiteY15761"/>
              </a:cxn>
              <a:cxn ang="0">
                <a:pos x="connsiteX15762" y="connsiteY15762"/>
              </a:cxn>
              <a:cxn ang="0">
                <a:pos x="connsiteX15763" y="connsiteY15763"/>
              </a:cxn>
              <a:cxn ang="0">
                <a:pos x="connsiteX15764" y="connsiteY15764"/>
              </a:cxn>
              <a:cxn ang="0">
                <a:pos x="connsiteX15765" y="connsiteY15765"/>
              </a:cxn>
              <a:cxn ang="0">
                <a:pos x="connsiteX15766" y="connsiteY15766"/>
              </a:cxn>
              <a:cxn ang="0">
                <a:pos x="connsiteX15767" y="connsiteY15767"/>
              </a:cxn>
              <a:cxn ang="0">
                <a:pos x="connsiteX15768" y="connsiteY15768"/>
              </a:cxn>
              <a:cxn ang="0">
                <a:pos x="connsiteX15769" y="connsiteY15769"/>
              </a:cxn>
              <a:cxn ang="0">
                <a:pos x="connsiteX15770" y="connsiteY15770"/>
              </a:cxn>
              <a:cxn ang="0">
                <a:pos x="connsiteX15771" y="connsiteY15771"/>
              </a:cxn>
              <a:cxn ang="0">
                <a:pos x="connsiteX15772" y="connsiteY15772"/>
              </a:cxn>
              <a:cxn ang="0">
                <a:pos x="connsiteX15773" y="connsiteY15773"/>
              </a:cxn>
              <a:cxn ang="0">
                <a:pos x="connsiteX15774" y="connsiteY15774"/>
              </a:cxn>
              <a:cxn ang="0">
                <a:pos x="connsiteX15775" y="connsiteY15775"/>
              </a:cxn>
              <a:cxn ang="0">
                <a:pos x="connsiteX15776" y="connsiteY15776"/>
              </a:cxn>
              <a:cxn ang="0">
                <a:pos x="connsiteX15777" y="connsiteY15777"/>
              </a:cxn>
              <a:cxn ang="0">
                <a:pos x="connsiteX15778" y="connsiteY15778"/>
              </a:cxn>
              <a:cxn ang="0">
                <a:pos x="connsiteX15779" y="connsiteY15779"/>
              </a:cxn>
              <a:cxn ang="0">
                <a:pos x="connsiteX15780" y="connsiteY15780"/>
              </a:cxn>
              <a:cxn ang="0">
                <a:pos x="connsiteX15781" y="connsiteY15781"/>
              </a:cxn>
              <a:cxn ang="0">
                <a:pos x="connsiteX15782" y="connsiteY15782"/>
              </a:cxn>
              <a:cxn ang="0">
                <a:pos x="connsiteX15783" y="connsiteY15783"/>
              </a:cxn>
              <a:cxn ang="0">
                <a:pos x="connsiteX15784" y="connsiteY15784"/>
              </a:cxn>
              <a:cxn ang="0">
                <a:pos x="connsiteX15785" y="connsiteY15785"/>
              </a:cxn>
              <a:cxn ang="0">
                <a:pos x="connsiteX15786" y="connsiteY15786"/>
              </a:cxn>
              <a:cxn ang="0">
                <a:pos x="connsiteX15787" y="connsiteY15787"/>
              </a:cxn>
              <a:cxn ang="0">
                <a:pos x="connsiteX15788" y="connsiteY15788"/>
              </a:cxn>
              <a:cxn ang="0">
                <a:pos x="connsiteX15789" y="connsiteY15789"/>
              </a:cxn>
              <a:cxn ang="0">
                <a:pos x="connsiteX15790" y="connsiteY15790"/>
              </a:cxn>
              <a:cxn ang="0">
                <a:pos x="connsiteX15791" y="connsiteY15791"/>
              </a:cxn>
              <a:cxn ang="0">
                <a:pos x="connsiteX15792" y="connsiteY15792"/>
              </a:cxn>
              <a:cxn ang="0">
                <a:pos x="connsiteX15793" y="connsiteY15793"/>
              </a:cxn>
              <a:cxn ang="0">
                <a:pos x="connsiteX15794" y="connsiteY15794"/>
              </a:cxn>
              <a:cxn ang="0">
                <a:pos x="connsiteX15795" y="connsiteY15795"/>
              </a:cxn>
              <a:cxn ang="0">
                <a:pos x="connsiteX15796" y="connsiteY15796"/>
              </a:cxn>
              <a:cxn ang="0">
                <a:pos x="connsiteX15797" y="connsiteY15797"/>
              </a:cxn>
              <a:cxn ang="0">
                <a:pos x="connsiteX15798" y="connsiteY15798"/>
              </a:cxn>
              <a:cxn ang="0">
                <a:pos x="connsiteX15799" y="connsiteY15799"/>
              </a:cxn>
              <a:cxn ang="0">
                <a:pos x="connsiteX15800" y="connsiteY15800"/>
              </a:cxn>
              <a:cxn ang="0">
                <a:pos x="connsiteX15801" y="connsiteY15801"/>
              </a:cxn>
              <a:cxn ang="0">
                <a:pos x="connsiteX15802" y="connsiteY15802"/>
              </a:cxn>
              <a:cxn ang="0">
                <a:pos x="connsiteX15803" y="connsiteY15803"/>
              </a:cxn>
              <a:cxn ang="0">
                <a:pos x="connsiteX15804" y="connsiteY15804"/>
              </a:cxn>
              <a:cxn ang="0">
                <a:pos x="connsiteX15805" y="connsiteY15805"/>
              </a:cxn>
              <a:cxn ang="0">
                <a:pos x="connsiteX15806" y="connsiteY15806"/>
              </a:cxn>
              <a:cxn ang="0">
                <a:pos x="connsiteX15807" y="connsiteY15807"/>
              </a:cxn>
              <a:cxn ang="0">
                <a:pos x="connsiteX15808" y="connsiteY15808"/>
              </a:cxn>
              <a:cxn ang="0">
                <a:pos x="connsiteX15809" y="connsiteY15809"/>
              </a:cxn>
              <a:cxn ang="0">
                <a:pos x="connsiteX15810" y="connsiteY15810"/>
              </a:cxn>
              <a:cxn ang="0">
                <a:pos x="connsiteX15811" y="connsiteY15811"/>
              </a:cxn>
              <a:cxn ang="0">
                <a:pos x="connsiteX15812" y="connsiteY15812"/>
              </a:cxn>
              <a:cxn ang="0">
                <a:pos x="connsiteX15813" y="connsiteY15813"/>
              </a:cxn>
              <a:cxn ang="0">
                <a:pos x="connsiteX15814" y="connsiteY15814"/>
              </a:cxn>
              <a:cxn ang="0">
                <a:pos x="connsiteX15815" y="connsiteY15815"/>
              </a:cxn>
              <a:cxn ang="0">
                <a:pos x="connsiteX15816" y="connsiteY15816"/>
              </a:cxn>
              <a:cxn ang="0">
                <a:pos x="connsiteX15817" y="connsiteY15817"/>
              </a:cxn>
              <a:cxn ang="0">
                <a:pos x="connsiteX15818" y="connsiteY15818"/>
              </a:cxn>
              <a:cxn ang="0">
                <a:pos x="connsiteX15819" y="connsiteY15819"/>
              </a:cxn>
              <a:cxn ang="0">
                <a:pos x="connsiteX15820" y="connsiteY15820"/>
              </a:cxn>
              <a:cxn ang="0">
                <a:pos x="connsiteX15821" y="connsiteY15821"/>
              </a:cxn>
              <a:cxn ang="0">
                <a:pos x="connsiteX15822" y="connsiteY15822"/>
              </a:cxn>
              <a:cxn ang="0">
                <a:pos x="connsiteX15823" y="connsiteY15823"/>
              </a:cxn>
              <a:cxn ang="0">
                <a:pos x="connsiteX15824" y="connsiteY15824"/>
              </a:cxn>
              <a:cxn ang="0">
                <a:pos x="connsiteX15825" y="connsiteY15825"/>
              </a:cxn>
              <a:cxn ang="0">
                <a:pos x="connsiteX15826" y="connsiteY15826"/>
              </a:cxn>
              <a:cxn ang="0">
                <a:pos x="connsiteX15827" y="connsiteY15827"/>
              </a:cxn>
              <a:cxn ang="0">
                <a:pos x="connsiteX15828" y="connsiteY15828"/>
              </a:cxn>
              <a:cxn ang="0">
                <a:pos x="connsiteX15829" y="connsiteY15829"/>
              </a:cxn>
              <a:cxn ang="0">
                <a:pos x="connsiteX15830" y="connsiteY15830"/>
              </a:cxn>
              <a:cxn ang="0">
                <a:pos x="connsiteX15831" y="connsiteY15831"/>
              </a:cxn>
              <a:cxn ang="0">
                <a:pos x="connsiteX15832" y="connsiteY15832"/>
              </a:cxn>
              <a:cxn ang="0">
                <a:pos x="connsiteX15833" y="connsiteY15833"/>
              </a:cxn>
              <a:cxn ang="0">
                <a:pos x="connsiteX15834" y="connsiteY15834"/>
              </a:cxn>
              <a:cxn ang="0">
                <a:pos x="connsiteX15835" y="connsiteY15835"/>
              </a:cxn>
              <a:cxn ang="0">
                <a:pos x="connsiteX15836" y="connsiteY15836"/>
              </a:cxn>
              <a:cxn ang="0">
                <a:pos x="connsiteX15837" y="connsiteY15837"/>
              </a:cxn>
              <a:cxn ang="0">
                <a:pos x="connsiteX15838" y="connsiteY15838"/>
              </a:cxn>
              <a:cxn ang="0">
                <a:pos x="connsiteX15839" y="connsiteY15839"/>
              </a:cxn>
              <a:cxn ang="0">
                <a:pos x="connsiteX15840" y="connsiteY15840"/>
              </a:cxn>
              <a:cxn ang="0">
                <a:pos x="connsiteX15841" y="connsiteY15841"/>
              </a:cxn>
              <a:cxn ang="0">
                <a:pos x="connsiteX15842" y="connsiteY15842"/>
              </a:cxn>
              <a:cxn ang="0">
                <a:pos x="connsiteX15843" y="connsiteY15843"/>
              </a:cxn>
              <a:cxn ang="0">
                <a:pos x="connsiteX15844" y="connsiteY15844"/>
              </a:cxn>
              <a:cxn ang="0">
                <a:pos x="connsiteX15845" y="connsiteY15845"/>
              </a:cxn>
              <a:cxn ang="0">
                <a:pos x="connsiteX15846" y="connsiteY15846"/>
              </a:cxn>
              <a:cxn ang="0">
                <a:pos x="connsiteX15847" y="connsiteY15847"/>
              </a:cxn>
              <a:cxn ang="0">
                <a:pos x="connsiteX15848" y="connsiteY15848"/>
              </a:cxn>
              <a:cxn ang="0">
                <a:pos x="connsiteX15849" y="connsiteY15849"/>
              </a:cxn>
              <a:cxn ang="0">
                <a:pos x="connsiteX15850" y="connsiteY15850"/>
              </a:cxn>
              <a:cxn ang="0">
                <a:pos x="connsiteX15851" y="connsiteY15851"/>
              </a:cxn>
              <a:cxn ang="0">
                <a:pos x="connsiteX15852" y="connsiteY15852"/>
              </a:cxn>
              <a:cxn ang="0">
                <a:pos x="connsiteX15853" y="connsiteY15853"/>
              </a:cxn>
              <a:cxn ang="0">
                <a:pos x="connsiteX15854" y="connsiteY15854"/>
              </a:cxn>
              <a:cxn ang="0">
                <a:pos x="connsiteX15855" y="connsiteY15855"/>
              </a:cxn>
              <a:cxn ang="0">
                <a:pos x="connsiteX15856" y="connsiteY15856"/>
              </a:cxn>
              <a:cxn ang="0">
                <a:pos x="connsiteX15857" y="connsiteY15857"/>
              </a:cxn>
              <a:cxn ang="0">
                <a:pos x="connsiteX15858" y="connsiteY15858"/>
              </a:cxn>
              <a:cxn ang="0">
                <a:pos x="connsiteX15859" y="connsiteY15859"/>
              </a:cxn>
              <a:cxn ang="0">
                <a:pos x="connsiteX15860" y="connsiteY15860"/>
              </a:cxn>
              <a:cxn ang="0">
                <a:pos x="connsiteX15861" y="connsiteY15861"/>
              </a:cxn>
              <a:cxn ang="0">
                <a:pos x="connsiteX15862" y="connsiteY15862"/>
              </a:cxn>
              <a:cxn ang="0">
                <a:pos x="connsiteX15863" y="connsiteY15863"/>
              </a:cxn>
              <a:cxn ang="0">
                <a:pos x="connsiteX15864" y="connsiteY15864"/>
              </a:cxn>
              <a:cxn ang="0">
                <a:pos x="connsiteX15865" y="connsiteY15865"/>
              </a:cxn>
              <a:cxn ang="0">
                <a:pos x="connsiteX15866" y="connsiteY15866"/>
              </a:cxn>
              <a:cxn ang="0">
                <a:pos x="connsiteX15867" y="connsiteY15867"/>
              </a:cxn>
              <a:cxn ang="0">
                <a:pos x="connsiteX15868" y="connsiteY15868"/>
              </a:cxn>
              <a:cxn ang="0">
                <a:pos x="connsiteX15869" y="connsiteY15869"/>
              </a:cxn>
              <a:cxn ang="0">
                <a:pos x="connsiteX15870" y="connsiteY15870"/>
              </a:cxn>
              <a:cxn ang="0">
                <a:pos x="connsiteX15871" y="connsiteY15871"/>
              </a:cxn>
              <a:cxn ang="0">
                <a:pos x="connsiteX15872" y="connsiteY15872"/>
              </a:cxn>
              <a:cxn ang="0">
                <a:pos x="connsiteX15873" y="connsiteY15873"/>
              </a:cxn>
              <a:cxn ang="0">
                <a:pos x="connsiteX15874" y="connsiteY15874"/>
              </a:cxn>
              <a:cxn ang="0">
                <a:pos x="connsiteX15875" y="connsiteY15875"/>
              </a:cxn>
              <a:cxn ang="0">
                <a:pos x="connsiteX15876" y="connsiteY15876"/>
              </a:cxn>
              <a:cxn ang="0">
                <a:pos x="connsiteX15877" y="connsiteY15877"/>
              </a:cxn>
              <a:cxn ang="0">
                <a:pos x="connsiteX15878" y="connsiteY15878"/>
              </a:cxn>
              <a:cxn ang="0">
                <a:pos x="connsiteX15879" y="connsiteY15879"/>
              </a:cxn>
              <a:cxn ang="0">
                <a:pos x="connsiteX15880" y="connsiteY15880"/>
              </a:cxn>
              <a:cxn ang="0">
                <a:pos x="connsiteX15881" y="connsiteY15881"/>
              </a:cxn>
              <a:cxn ang="0">
                <a:pos x="connsiteX15882" y="connsiteY15882"/>
              </a:cxn>
              <a:cxn ang="0">
                <a:pos x="connsiteX15883" y="connsiteY15883"/>
              </a:cxn>
              <a:cxn ang="0">
                <a:pos x="connsiteX15884" y="connsiteY15884"/>
              </a:cxn>
              <a:cxn ang="0">
                <a:pos x="connsiteX15885" y="connsiteY15885"/>
              </a:cxn>
              <a:cxn ang="0">
                <a:pos x="connsiteX15886" y="connsiteY15886"/>
              </a:cxn>
              <a:cxn ang="0">
                <a:pos x="connsiteX15887" y="connsiteY15887"/>
              </a:cxn>
              <a:cxn ang="0">
                <a:pos x="connsiteX15888" y="connsiteY15888"/>
              </a:cxn>
              <a:cxn ang="0">
                <a:pos x="connsiteX15889" y="connsiteY15889"/>
              </a:cxn>
              <a:cxn ang="0">
                <a:pos x="connsiteX15890" y="connsiteY15890"/>
              </a:cxn>
              <a:cxn ang="0">
                <a:pos x="connsiteX15891" y="connsiteY15891"/>
              </a:cxn>
              <a:cxn ang="0">
                <a:pos x="connsiteX15892" y="connsiteY15892"/>
              </a:cxn>
              <a:cxn ang="0">
                <a:pos x="connsiteX15893" y="connsiteY15893"/>
              </a:cxn>
              <a:cxn ang="0">
                <a:pos x="connsiteX15894" y="connsiteY15894"/>
              </a:cxn>
              <a:cxn ang="0">
                <a:pos x="connsiteX15895" y="connsiteY15895"/>
              </a:cxn>
              <a:cxn ang="0">
                <a:pos x="connsiteX15896" y="connsiteY15896"/>
              </a:cxn>
              <a:cxn ang="0">
                <a:pos x="connsiteX15897" y="connsiteY15897"/>
              </a:cxn>
              <a:cxn ang="0">
                <a:pos x="connsiteX15898" y="connsiteY15898"/>
              </a:cxn>
              <a:cxn ang="0">
                <a:pos x="connsiteX15899" y="connsiteY15899"/>
              </a:cxn>
              <a:cxn ang="0">
                <a:pos x="connsiteX15900" y="connsiteY15900"/>
              </a:cxn>
              <a:cxn ang="0">
                <a:pos x="connsiteX15901" y="connsiteY15901"/>
              </a:cxn>
              <a:cxn ang="0">
                <a:pos x="connsiteX15902" y="connsiteY15902"/>
              </a:cxn>
              <a:cxn ang="0">
                <a:pos x="connsiteX15903" y="connsiteY15903"/>
              </a:cxn>
              <a:cxn ang="0">
                <a:pos x="connsiteX15904" y="connsiteY15904"/>
              </a:cxn>
              <a:cxn ang="0">
                <a:pos x="connsiteX15905" y="connsiteY15905"/>
              </a:cxn>
              <a:cxn ang="0">
                <a:pos x="connsiteX15906" y="connsiteY15906"/>
              </a:cxn>
              <a:cxn ang="0">
                <a:pos x="connsiteX15907" y="connsiteY15907"/>
              </a:cxn>
              <a:cxn ang="0">
                <a:pos x="connsiteX15908" y="connsiteY15908"/>
              </a:cxn>
              <a:cxn ang="0">
                <a:pos x="connsiteX15909" y="connsiteY15909"/>
              </a:cxn>
              <a:cxn ang="0">
                <a:pos x="connsiteX15910" y="connsiteY15910"/>
              </a:cxn>
              <a:cxn ang="0">
                <a:pos x="connsiteX15911" y="connsiteY15911"/>
              </a:cxn>
              <a:cxn ang="0">
                <a:pos x="connsiteX15912" y="connsiteY15912"/>
              </a:cxn>
              <a:cxn ang="0">
                <a:pos x="connsiteX15913" y="connsiteY15913"/>
              </a:cxn>
              <a:cxn ang="0">
                <a:pos x="connsiteX15914" y="connsiteY15914"/>
              </a:cxn>
              <a:cxn ang="0">
                <a:pos x="connsiteX15915" y="connsiteY15915"/>
              </a:cxn>
              <a:cxn ang="0">
                <a:pos x="connsiteX15916" y="connsiteY15916"/>
              </a:cxn>
              <a:cxn ang="0">
                <a:pos x="connsiteX15917" y="connsiteY15917"/>
              </a:cxn>
              <a:cxn ang="0">
                <a:pos x="connsiteX15918" y="connsiteY15918"/>
              </a:cxn>
              <a:cxn ang="0">
                <a:pos x="connsiteX15919" y="connsiteY15919"/>
              </a:cxn>
              <a:cxn ang="0">
                <a:pos x="connsiteX15920" y="connsiteY15920"/>
              </a:cxn>
              <a:cxn ang="0">
                <a:pos x="connsiteX15921" y="connsiteY15921"/>
              </a:cxn>
              <a:cxn ang="0">
                <a:pos x="connsiteX15922" y="connsiteY15922"/>
              </a:cxn>
              <a:cxn ang="0">
                <a:pos x="connsiteX15923" y="connsiteY15923"/>
              </a:cxn>
              <a:cxn ang="0">
                <a:pos x="connsiteX15924" y="connsiteY15924"/>
              </a:cxn>
              <a:cxn ang="0">
                <a:pos x="connsiteX15925" y="connsiteY15925"/>
              </a:cxn>
              <a:cxn ang="0">
                <a:pos x="connsiteX15926" y="connsiteY15926"/>
              </a:cxn>
              <a:cxn ang="0">
                <a:pos x="connsiteX15927" y="connsiteY15927"/>
              </a:cxn>
              <a:cxn ang="0">
                <a:pos x="connsiteX15928" y="connsiteY15928"/>
              </a:cxn>
              <a:cxn ang="0">
                <a:pos x="connsiteX15929" y="connsiteY15929"/>
              </a:cxn>
              <a:cxn ang="0">
                <a:pos x="connsiteX15930" y="connsiteY15930"/>
              </a:cxn>
              <a:cxn ang="0">
                <a:pos x="connsiteX15931" y="connsiteY15931"/>
              </a:cxn>
              <a:cxn ang="0">
                <a:pos x="connsiteX15932" y="connsiteY15932"/>
              </a:cxn>
              <a:cxn ang="0">
                <a:pos x="connsiteX15933" y="connsiteY15933"/>
              </a:cxn>
              <a:cxn ang="0">
                <a:pos x="connsiteX15934" y="connsiteY15934"/>
              </a:cxn>
              <a:cxn ang="0">
                <a:pos x="connsiteX15935" y="connsiteY15935"/>
              </a:cxn>
              <a:cxn ang="0">
                <a:pos x="connsiteX15936" y="connsiteY15936"/>
              </a:cxn>
              <a:cxn ang="0">
                <a:pos x="connsiteX15937" y="connsiteY15937"/>
              </a:cxn>
              <a:cxn ang="0">
                <a:pos x="connsiteX15938" y="connsiteY15938"/>
              </a:cxn>
              <a:cxn ang="0">
                <a:pos x="connsiteX15939" y="connsiteY15939"/>
              </a:cxn>
              <a:cxn ang="0">
                <a:pos x="connsiteX15940" y="connsiteY15940"/>
              </a:cxn>
              <a:cxn ang="0">
                <a:pos x="connsiteX15941" y="connsiteY15941"/>
              </a:cxn>
              <a:cxn ang="0">
                <a:pos x="connsiteX15942" y="connsiteY15942"/>
              </a:cxn>
              <a:cxn ang="0">
                <a:pos x="connsiteX15943" y="connsiteY15943"/>
              </a:cxn>
              <a:cxn ang="0">
                <a:pos x="connsiteX15944" y="connsiteY15944"/>
              </a:cxn>
              <a:cxn ang="0">
                <a:pos x="connsiteX15945" y="connsiteY15945"/>
              </a:cxn>
              <a:cxn ang="0">
                <a:pos x="connsiteX15946" y="connsiteY15946"/>
              </a:cxn>
              <a:cxn ang="0">
                <a:pos x="connsiteX15947" y="connsiteY15947"/>
              </a:cxn>
              <a:cxn ang="0">
                <a:pos x="connsiteX15948" y="connsiteY15948"/>
              </a:cxn>
              <a:cxn ang="0">
                <a:pos x="connsiteX15949" y="connsiteY15949"/>
              </a:cxn>
              <a:cxn ang="0">
                <a:pos x="connsiteX15950" y="connsiteY15950"/>
              </a:cxn>
              <a:cxn ang="0">
                <a:pos x="connsiteX15951" y="connsiteY15951"/>
              </a:cxn>
              <a:cxn ang="0">
                <a:pos x="connsiteX15952" y="connsiteY15952"/>
              </a:cxn>
              <a:cxn ang="0">
                <a:pos x="connsiteX15953" y="connsiteY15953"/>
              </a:cxn>
              <a:cxn ang="0">
                <a:pos x="connsiteX15954" y="connsiteY15954"/>
              </a:cxn>
              <a:cxn ang="0">
                <a:pos x="connsiteX15955" y="connsiteY15955"/>
              </a:cxn>
              <a:cxn ang="0">
                <a:pos x="connsiteX15956" y="connsiteY15956"/>
              </a:cxn>
              <a:cxn ang="0">
                <a:pos x="connsiteX15957" y="connsiteY15957"/>
              </a:cxn>
              <a:cxn ang="0">
                <a:pos x="connsiteX15958" y="connsiteY15958"/>
              </a:cxn>
              <a:cxn ang="0">
                <a:pos x="connsiteX15959" y="connsiteY15959"/>
              </a:cxn>
              <a:cxn ang="0">
                <a:pos x="connsiteX15960" y="connsiteY15960"/>
              </a:cxn>
              <a:cxn ang="0">
                <a:pos x="connsiteX15961" y="connsiteY15961"/>
              </a:cxn>
              <a:cxn ang="0">
                <a:pos x="connsiteX15962" y="connsiteY15962"/>
              </a:cxn>
              <a:cxn ang="0">
                <a:pos x="connsiteX15963" y="connsiteY15963"/>
              </a:cxn>
              <a:cxn ang="0">
                <a:pos x="connsiteX15964" y="connsiteY15964"/>
              </a:cxn>
              <a:cxn ang="0">
                <a:pos x="connsiteX15965" y="connsiteY15965"/>
              </a:cxn>
              <a:cxn ang="0">
                <a:pos x="connsiteX15966" y="connsiteY15966"/>
              </a:cxn>
              <a:cxn ang="0">
                <a:pos x="connsiteX15967" y="connsiteY15967"/>
              </a:cxn>
              <a:cxn ang="0">
                <a:pos x="connsiteX15968" y="connsiteY15968"/>
              </a:cxn>
              <a:cxn ang="0">
                <a:pos x="connsiteX15969" y="connsiteY15969"/>
              </a:cxn>
              <a:cxn ang="0">
                <a:pos x="connsiteX15970" y="connsiteY15970"/>
              </a:cxn>
              <a:cxn ang="0">
                <a:pos x="connsiteX15971" y="connsiteY15971"/>
              </a:cxn>
              <a:cxn ang="0">
                <a:pos x="connsiteX15972" y="connsiteY15972"/>
              </a:cxn>
              <a:cxn ang="0">
                <a:pos x="connsiteX15973" y="connsiteY15973"/>
              </a:cxn>
              <a:cxn ang="0">
                <a:pos x="connsiteX15974" y="connsiteY15974"/>
              </a:cxn>
              <a:cxn ang="0">
                <a:pos x="connsiteX15975" y="connsiteY15975"/>
              </a:cxn>
              <a:cxn ang="0">
                <a:pos x="connsiteX15976" y="connsiteY15976"/>
              </a:cxn>
              <a:cxn ang="0">
                <a:pos x="connsiteX15977" y="connsiteY15977"/>
              </a:cxn>
              <a:cxn ang="0">
                <a:pos x="connsiteX15978" y="connsiteY15978"/>
              </a:cxn>
              <a:cxn ang="0">
                <a:pos x="connsiteX15979" y="connsiteY15979"/>
              </a:cxn>
              <a:cxn ang="0">
                <a:pos x="connsiteX15980" y="connsiteY15980"/>
              </a:cxn>
              <a:cxn ang="0">
                <a:pos x="connsiteX15981" y="connsiteY15981"/>
              </a:cxn>
              <a:cxn ang="0">
                <a:pos x="connsiteX15982" y="connsiteY15982"/>
              </a:cxn>
              <a:cxn ang="0">
                <a:pos x="connsiteX15983" y="connsiteY15983"/>
              </a:cxn>
              <a:cxn ang="0">
                <a:pos x="connsiteX15984" y="connsiteY15984"/>
              </a:cxn>
              <a:cxn ang="0">
                <a:pos x="connsiteX15985" y="connsiteY15985"/>
              </a:cxn>
              <a:cxn ang="0">
                <a:pos x="connsiteX15986" y="connsiteY15986"/>
              </a:cxn>
              <a:cxn ang="0">
                <a:pos x="connsiteX15987" y="connsiteY15987"/>
              </a:cxn>
              <a:cxn ang="0">
                <a:pos x="connsiteX15988" y="connsiteY15988"/>
              </a:cxn>
              <a:cxn ang="0">
                <a:pos x="connsiteX15989" y="connsiteY15989"/>
              </a:cxn>
              <a:cxn ang="0">
                <a:pos x="connsiteX15990" y="connsiteY15990"/>
              </a:cxn>
              <a:cxn ang="0">
                <a:pos x="connsiteX15991" y="connsiteY15991"/>
              </a:cxn>
              <a:cxn ang="0">
                <a:pos x="connsiteX15992" y="connsiteY15992"/>
              </a:cxn>
              <a:cxn ang="0">
                <a:pos x="connsiteX15993" y="connsiteY15993"/>
              </a:cxn>
              <a:cxn ang="0">
                <a:pos x="connsiteX15994" y="connsiteY15994"/>
              </a:cxn>
              <a:cxn ang="0">
                <a:pos x="connsiteX15995" y="connsiteY15995"/>
              </a:cxn>
              <a:cxn ang="0">
                <a:pos x="connsiteX15996" y="connsiteY15996"/>
              </a:cxn>
              <a:cxn ang="0">
                <a:pos x="connsiteX15997" y="connsiteY15997"/>
              </a:cxn>
              <a:cxn ang="0">
                <a:pos x="connsiteX15998" y="connsiteY15998"/>
              </a:cxn>
              <a:cxn ang="0">
                <a:pos x="connsiteX15999" y="connsiteY15999"/>
              </a:cxn>
              <a:cxn ang="0">
                <a:pos x="connsiteX16000" y="connsiteY16000"/>
              </a:cxn>
              <a:cxn ang="0">
                <a:pos x="connsiteX16001" y="connsiteY16001"/>
              </a:cxn>
              <a:cxn ang="0">
                <a:pos x="connsiteX16002" y="connsiteY16002"/>
              </a:cxn>
              <a:cxn ang="0">
                <a:pos x="connsiteX16003" y="connsiteY16003"/>
              </a:cxn>
              <a:cxn ang="0">
                <a:pos x="connsiteX16004" y="connsiteY16004"/>
              </a:cxn>
              <a:cxn ang="0">
                <a:pos x="connsiteX16005" y="connsiteY16005"/>
              </a:cxn>
              <a:cxn ang="0">
                <a:pos x="connsiteX16006" y="connsiteY16006"/>
              </a:cxn>
              <a:cxn ang="0">
                <a:pos x="connsiteX16007" y="connsiteY16007"/>
              </a:cxn>
              <a:cxn ang="0">
                <a:pos x="connsiteX16008" y="connsiteY16008"/>
              </a:cxn>
              <a:cxn ang="0">
                <a:pos x="connsiteX16009" y="connsiteY16009"/>
              </a:cxn>
              <a:cxn ang="0">
                <a:pos x="connsiteX16010" y="connsiteY16010"/>
              </a:cxn>
              <a:cxn ang="0">
                <a:pos x="connsiteX16011" y="connsiteY16011"/>
              </a:cxn>
              <a:cxn ang="0">
                <a:pos x="connsiteX16012" y="connsiteY16012"/>
              </a:cxn>
              <a:cxn ang="0">
                <a:pos x="connsiteX16013" y="connsiteY16013"/>
              </a:cxn>
              <a:cxn ang="0">
                <a:pos x="connsiteX16014" y="connsiteY16014"/>
              </a:cxn>
              <a:cxn ang="0">
                <a:pos x="connsiteX16015" y="connsiteY16015"/>
              </a:cxn>
              <a:cxn ang="0">
                <a:pos x="connsiteX16016" y="connsiteY16016"/>
              </a:cxn>
              <a:cxn ang="0">
                <a:pos x="connsiteX16017" y="connsiteY16017"/>
              </a:cxn>
              <a:cxn ang="0">
                <a:pos x="connsiteX16018" y="connsiteY16018"/>
              </a:cxn>
              <a:cxn ang="0">
                <a:pos x="connsiteX16019" y="connsiteY16019"/>
              </a:cxn>
              <a:cxn ang="0">
                <a:pos x="connsiteX16020" y="connsiteY16020"/>
              </a:cxn>
              <a:cxn ang="0">
                <a:pos x="connsiteX16021" y="connsiteY16021"/>
              </a:cxn>
              <a:cxn ang="0">
                <a:pos x="connsiteX16022" y="connsiteY16022"/>
              </a:cxn>
              <a:cxn ang="0">
                <a:pos x="connsiteX16023" y="connsiteY16023"/>
              </a:cxn>
              <a:cxn ang="0">
                <a:pos x="connsiteX16024" y="connsiteY16024"/>
              </a:cxn>
              <a:cxn ang="0">
                <a:pos x="connsiteX16025" y="connsiteY16025"/>
              </a:cxn>
              <a:cxn ang="0">
                <a:pos x="connsiteX16026" y="connsiteY16026"/>
              </a:cxn>
              <a:cxn ang="0">
                <a:pos x="connsiteX16027" y="connsiteY16027"/>
              </a:cxn>
              <a:cxn ang="0">
                <a:pos x="connsiteX16028" y="connsiteY16028"/>
              </a:cxn>
              <a:cxn ang="0">
                <a:pos x="connsiteX16029" y="connsiteY16029"/>
              </a:cxn>
              <a:cxn ang="0">
                <a:pos x="connsiteX16030" y="connsiteY16030"/>
              </a:cxn>
              <a:cxn ang="0">
                <a:pos x="connsiteX16031" y="connsiteY16031"/>
              </a:cxn>
              <a:cxn ang="0">
                <a:pos x="connsiteX16032" y="connsiteY16032"/>
              </a:cxn>
              <a:cxn ang="0">
                <a:pos x="connsiteX16033" y="connsiteY16033"/>
              </a:cxn>
              <a:cxn ang="0">
                <a:pos x="connsiteX16034" y="connsiteY16034"/>
              </a:cxn>
              <a:cxn ang="0">
                <a:pos x="connsiteX16035" y="connsiteY16035"/>
              </a:cxn>
              <a:cxn ang="0">
                <a:pos x="connsiteX16036" y="connsiteY16036"/>
              </a:cxn>
              <a:cxn ang="0">
                <a:pos x="connsiteX16037" y="connsiteY16037"/>
              </a:cxn>
              <a:cxn ang="0">
                <a:pos x="connsiteX16038" y="connsiteY16038"/>
              </a:cxn>
              <a:cxn ang="0">
                <a:pos x="connsiteX16039" y="connsiteY16039"/>
              </a:cxn>
              <a:cxn ang="0">
                <a:pos x="connsiteX16040" y="connsiteY16040"/>
              </a:cxn>
              <a:cxn ang="0">
                <a:pos x="connsiteX16041" y="connsiteY16041"/>
              </a:cxn>
              <a:cxn ang="0">
                <a:pos x="connsiteX16042" y="connsiteY16042"/>
              </a:cxn>
              <a:cxn ang="0">
                <a:pos x="connsiteX16043" y="connsiteY16043"/>
              </a:cxn>
              <a:cxn ang="0">
                <a:pos x="connsiteX16044" y="connsiteY16044"/>
              </a:cxn>
              <a:cxn ang="0">
                <a:pos x="connsiteX16045" y="connsiteY16045"/>
              </a:cxn>
              <a:cxn ang="0">
                <a:pos x="connsiteX16046" y="connsiteY16046"/>
              </a:cxn>
              <a:cxn ang="0">
                <a:pos x="connsiteX16047" y="connsiteY16047"/>
              </a:cxn>
              <a:cxn ang="0">
                <a:pos x="connsiteX16048" y="connsiteY16048"/>
              </a:cxn>
              <a:cxn ang="0">
                <a:pos x="connsiteX16049" y="connsiteY16049"/>
              </a:cxn>
              <a:cxn ang="0">
                <a:pos x="connsiteX16050" y="connsiteY16050"/>
              </a:cxn>
              <a:cxn ang="0">
                <a:pos x="connsiteX16051" y="connsiteY16051"/>
              </a:cxn>
              <a:cxn ang="0">
                <a:pos x="connsiteX16052" y="connsiteY16052"/>
              </a:cxn>
              <a:cxn ang="0">
                <a:pos x="connsiteX16053" y="connsiteY16053"/>
              </a:cxn>
              <a:cxn ang="0">
                <a:pos x="connsiteX16054" y="connsiteY16054"/>
              </a:cxn>
              <a:cxn ang="0">
                <a:pos x="connsiteX16055" y="connsiteY16055"/>
              </a:cxn>
              <a:cxn ang="0">
                <a:pos x="connsiteX16056" y="connsiteY16056"/>
              </a:cxn>
              <a:cxn ang="0">
                <a:pos x="connsiteX16057" y="connsiteY16057"/>
              </a:cxn>
              <a:cxn ang="0">
                <a:pos x="connsiteX16058" y="connsiteY16058"/>
              </a:cxn>
              <a:cxn ang="0">
                <a:pos x="connsiteX16059" y="connsiteY16059"/>
              </a:cxn>
              <a:cxn ang="0">
                <a:pos x="connsiteX16060" y="connsiteY16060"/>
              </a:cxn>
              <a:cxn ang="0">
                <a:pos x="connsiteX16061" y="connsiteY16061"/>
              </a:cxn>
              <a:cxn ang="0">
                <a:pos x="connsiteX16062" y="connsiteY16062"/>
              </a:cxn>
              <a:cxn ang="0">
                <a:pos x="connsiteX16063" y="connsiteY16063"/>
              </a:cxn>
              <a:cxn ang="0">
                <a:pos x="connsiteX16064" y="connsiteY16064"/>
              </a:cxn>
              <a:cxn ang="0">
                <a:pos x="connsiteX16065" y="connsiteY16065"/>
              </a:cxn>
              <a:cxn ang="0">
                <a:pos x="connsiteX16066" y="connsiteY16066"/>
              </a:cxn>
              <a:cxn ang="0">
                <a:pos x="connsiteX16067" y="connsiteY16067"/>
              </a:cxn>
              <a:cxn ang="0">
                <a:pos x="connsiteX16068" y="connsiteY16068"/>
              </a:cxn>
              <a:cxn ang="0">
                <a:pos x="connsiteX16069" y="connsiteY16069"/>
              </a:cxn>
              <a:cxn ang="0">
                <a:pos x="connsiteX16070" y="connsiteY16070"/>
              </a:cxn>
              <a:cxn ang="0">
                <a:pos x="connsiteX16071" y="connsiteY16071"/>
              </a:cxn>
              <a:cxn ang="0">
                <a:pos x="connsiteX16072" y="connsiteY16072"/>
              </a:cxn>
              <a:cxn ang="0">
                <a:pos x="connsiteX16073" y="connsiteY16073"/>
              </a:cxn>
              <a:cxn ang="0">
                <a:pos x="connsiteX16074" y="connsiteY16074"/>
              </a:cxn>
              <a:cxn ang="0">
                <a:pos x="connsiteX16075" y="connsiteY16075"/>
              </a:cxn>
              <a:cxn ang="0">
                <a:pos x="connsiteX16076" y="connsiteY16076"/>
              </a:cxn>
              <a:cxn ang="0">
                <a:pos x="connsiteX16077" y="connsiteY16077"/>
              </a:cxn>
              <a:cxn ang="0">
                <a:pos x="connsiteX16078" y="connsiteY16078"/>
              </a:cxn>
              <a:cxn ang="0">
                <a:pos x="connsiteX16079" y="connsiteY16079"/>
              </a:cxn>
              <a:cxn ang="0">
                <a:pos x="connsiteX16080" y="connsiteY16080"/>
              </a:cxn>
              <a:cxn ang="0">
                <a:pos x="connsiteX16081" y="connsiteY16081"/>
              </a:cxn>
              <a:cxn ang="0">
                <a:pos x="connsiteX16082" y="connsiteY16082"/>
              </a:cxn>
              <a:cxn ang="0">
                <a:pos x="connsiteX16083" y="connsiteY16083"/>
              </a:cxn>
              <a:cxn ang="0">
                <a:pos x="connsiteX16084" y="connsiteY16084"/>
              </a:cxn>
              <a:cxn ang="0">
                <a:pos x="connsiteX16085" y="connsiteY16085"/>
              </a:cxn>
              <a:cxn ang="0">
                <a:pos x="connsiteX16086" y="connsiteY16086"/>
              </a:cxn>
              <a:cxn ang="0">
                <a:pos x="connsiteX16087" y="connsiteY16087"/>
              </a:cxn>
              <a:cxn ang="0">
                <a:pos x="connsiteX16088" y="connsiteY16088"/>
              </a:cxn>
              <a:cxn ang="0">
                <a:pos x="connsiteX16089" y="connsiteY16089"/>
              </a:cxn>
              <a:cxn ang="0">
                <a:pos x="connsiteX16090" y="connsiteY16090"/>
              </a:cxn>
              <a:cxn ang="0">
                <a:pos x="connsiteX16091" y="connsiteY16091"/>
              </a:cxn>
              <a:cxn ang="0">
                <a:pos x="connsiteX16092" y="connsiteY16092"/>
              </a:cxn>
              <a:cxn ang="0">
                <a:pos x="connsiteX16093" y="connsiteY16093"/>
              </a:cxn>
              <a:cxn ang="0">
                <a:pos x="connsiteX16094" y="connsiteY16094"/>
              </a:cxn>
              <a:cxn ang="0">
                <a:pos x="connsiteX16095" y="connsiteY16095"/>
              </a:cxn>
              <a:cxn ang="0">
                <a:pos x="connsiteX16096" y="connsiteY16096"/>
              </a:cxn>
              <a:cxn ang="0">
                <a:pos x="connsiteX16097" y="connsiteY16097"/>
              </a:cxn>
              <a:cxn ang="0">
                <a:pos x="connsiteX16098" y="connsiteY16098"/>
              </a:cxn>
              <a:cxn ang="0">
                <a:pos x="connsiteX16099" y="connsiteY16099"/>
              </a:cxn>
              <a:cxn ang="0">
                <a:pos x="connsiteX16100" y="connsiteY16100"/>
              </a:cxn>
              <a:cxn ang="0">
                <a:pos x="connsiteX16101" y="connsiteY16101"/>
              </a:cxn>
              <a:cxn ang="0">
                <a:pos x="connsiteX16102" y="connsiteY16102"/>
              </a:cxn>
              <a:cxn ang="0">
                <a:pos x="connsiteX16103" y="connsiteY16103"/>
              </a:cxn>
              <a:cxn ang="0">
                <a:pos x="connsiteX16104" y="connsiteY16104"/>
              </a:cxn>
              <a:cxn ang="0">
                <a:pos x="connsiteX16105" y="connsiteY16105"/>
              </a:cxn>
              <a:cxn ang="0">
                <a:pos x="connsiteX16106" y="connsiteY16106"/>
              </a:cxn>
              <a:cxn ang="0">
                <a:pos x="connsiteX16107" y="connsiteY16107"/>
              </a:cxn>
              <a:cxn ang="0">
                <a:pos x="connsiteX16108" y="connsiteY16108"/>
              </a:cxn>
              <a:cxn ang="0">
                <a:pos x="connsiteX16109" y="connsiteY16109"/>
              </a:cxn>
              <a:cxn ang="0">
                <a:pos x="connsiteX16110" y="connsiteY16110"/>
              </a:cxn>
              <a:cxn ang="0">
                <a:pos x="connsiteX16111" y="connsiteY16111"/>
              </a:cxn>
              <a:cxn ang="0">
                <a:pos x="connsiteX16112" y="connsiteY16112"/>
              </a:cxn>
              <a:cxn ang="0">
                <a:pos x="connsiteX16113" y="connsiteY16113"/>
              </a:cxn>
              <a:cxn ang="0">
                <a:pos x="connsiteX16114" y="connsiteY16114"/>
              </a:cxn>
              <a:cxn ang="0">
                <a:pos x="connsiteX16115" y="connsiteY16115"/>
              </a:cxn>
              <a:cxn ang="0">
                <a:pos x="connsiteX16116" y="connsiteY16116"/>
              </a:cxn>
              <a:cxn ang="0">
                <a:pos x="connsiteX16117" y="connsiteY16117"/>
              </a:cxn>
              <a:cxn ang="0">
                <a:pos x="connsiteX16118" y="connsiteY16118"/>
              </a:cxn>
              <a:cxn ang="0">
                <a:pos x="connsiteX16119" y="connsiteY16119"/>
              </a:cxn>
              <a:cxn ang="0">
                <a:pos x="connsiteX16120" y="connsiteY16120"/>
              </a:cxn>
              <a:cxn ang="0">
                <a:pos x="connsiteX16121" y="connsiteY16121"/>
              </a:cxn>
              <a:cxn ang="0">
                <a:pos x="connsiteX16122" y="connsiteY16122"/>
              </a:cxn>
              <a:cxn ang="0">
                <a:pos x="connsiteX16123" y="connsiteY16123"/>
              </a:cxn>
              <a:cxn ang="0">
                <a:pos x="connsiteX16124" y="connsiteY16124"/>
              </a:cxn>
              <a:cxn ang="0">
                <a:pos x="connsiteX16125" y="connsiteY16125"/>
              </a:cxn>
              <a:cxn ang="0">
                <a:pos x="connsiteX16126" y="connsiteY16126"/>
              </a:cxn>
              <a:cxn ang="0">
                <a:pos x="connsiteX16127" y="connsiteY16127"/>
              </a:cxn>
              <a:cxn ang="0">
                <a:pos x="connsiteX16128" y="connsiteY16128"/>
              </a:cxn>
              <a:cxn ang="0">
                <a:pos x="connsiteX16129" y="connsiteY16129"/>
              </a:cxn>
              <a:cxn ang="0">
                <a:pos x="connsiteX16130" y="connsiteY16130"/>
              </a:cxn>
              <a:cxn ang="0">
                <a:pos x="connsiteX16131" y="connsiteY16131"/>
              </a:cxn>
              <a:cxn ang="0">
                <a:pos x="connsiteX16132" y="connsiteY16132"/>
              </a:cxn>
              <a:cxn ang="0">
                <a:pos x="connsiteX16133" y="connsiteY16133"/>
              </a:cxn>
              <a:cxn ang="0">
                <a:pos x="connsiteX16134" y="connsiteY16134"/>
              </a:cxn>
              <a:cxn ang="0">
                <a:pos x="connsiteX16135" y="connsiteY16135"/>
              </a:cxn>
              <a:cxn ang="0">
                <a:pos x="connsiteX16136" y="connsiteY16136"/>
              </a:cxn>
              <a:cxn ang="0">
                <a:pos x="connsiteX16137" y="connsiteY16137"/>
              </a:cxn>
              <a:cxn ang="0">
                <a:pos x="connsiteX16138" y="connsiteY16138"/>
              </a:cxn>
              <a:cxn ang="0">
                <a:pos x="connsiteX16139" y="connsiteY16139"/>
              </a:cxn>
              <a:cxn ang="0">
                <a:pos x="connsiteX16140" y="connsiteY16140"/>
              </a:cxn>
              <a:cxn ang="0">
                <a:pos x="connsiteX16141" y="connsiteY16141"/>
              </a:cxn>
              <a:cxn ang="0">
                <a:pos x="connsiteX16142" y="connsiteY16142"/>
              </a:cxn>
              <a:cxn ang="0">
                <a:pos x="connsiteX16143" y="connsiteY16143"/>
              </a:cxn>
              <a:cxn ang="0">
                <a:pos x="connsiteX16144" y="connsiteY16144"/>
              </a:cxn>
              <a:cxn ang="0">
                <a:pos x="connsiteX16145" y="connsiteY16145"/>
              </a:cxn>
              <a:cxn ang="0">
                <a:pos x="connsiteX16146" y="connsiteY16146"/>
              </a:cxn>
              <a:cxn ang="0">
                <a:pos x="connsiteX16147" y="connsiteY16147"/>
              </a:cxn>
              <a:cxn ang="0">
                <a:pos x="connsiteX16148" y="connsiteY16148"/>
              </a:cxn>
              <a:cxn ang="0">
                <a:pos x="connsiteX16149" y="connsiteY16149"/>
              </a:cxn>
              <a:cxn ang="0">
                <a:pos x="connsiteX16150" y="connsiteY16150"/>
              </a:cxn>
              <a:cxn ang="0">
                <a:pos x="connsiteX16151" y="connsiteY16151"/>
              </a:cxn>
              <a:cxn ang="0">
                <a:pos x="connsiteX16152" y="connsiteY16152"/>
              </a:cxn>
              <a:cxn ang="0">
                <a:pos x="connsiteX16153" y="connsiteY16153"/>
              </a:cxn>
              <a:cxn ang="0">
                <a:pos x="connsiteX16154" y="connsiteY16154"/>
              </a:cxn>
              <a:cxn ang="0">
                <a:pos x="connsiteX16155" y="connsiteY16155"/>
              </a:cxn>
              <a:cxn ang="0">
                <a:pos x="connsiteX16156" y="connsiteY16156"/>
              </a:cxn>
              <a:cxn ang="0">
                <a:pos x="connsiteX16157" y="connsiteY16157"/>
              </a:cxn>
              <a:cxn ang="0">
                <a:pos x="connsiteX16158" y="connsiteY16158"/>
              </a:cxn>
              <a:cxn ang="0">
                <a:pos x="connsiteX16159" y="connsiteY16159"/>
              </a:cxn>
              <a:cxn ang="0">
                <a:pos x="connsiteX16160" y="connsiteY16160"/>
              </a:cxn>
              <a:cxn ang="0">
                <a:pos x="connsiteX16161" y="connsiteY16161"/>
              </a:cxn>
              <a:cxn ang="0">
                <a:pos x="connsiteX16162" y="connsiteY16162"/>
              </a:cxn>
              <a:cxn ang="0">
                <a:pos x="connsiteX16163" y="connsiteY16163"/>
              </a:cxn>
              <a:cxn ang="0">
                <a:pos x="connsiteX16164" y="connsiteY16164"/>
              </a:cxn>
              <a:cxn ang="0">
                <a:pos x="connsiteX16165" y="connsiteY16165"/>
              </a:cxn>
              <a:cxn ang="0">
                <a:pos x="connsiteX16166" y="connsiteY16166"/>
              </a:cxn>
              <a:cxn ang="0">
                <a:pos x="connsiteX16167" y="connsiteY16167"/>
              </a:cxn>
              <a:cxn ang="0">
                <a:pos x="connsiteX16168" y="connsiteY16168"/>
              </a:cxn>
              <a:cxn ang="0">
                <a:pos x="connsiteX16169" y="connsiteY16169"/>
              </a:cxn>
              <a:cxn ang="0">
                <a:pos x="connsiteX16170" y="connsiteY16170"/>
              </a:cxn>
              <a:cxn ang="0">
                <a:pos x="connsiteX16171" y="connsiteY16171"/>
              </a:cxn>
              <a:cxn ang="0">
                <a:pos x="connsiteX16172" y="connsiteY16172"/>
              </a:cxn>
              <a:cxn ang="0">
                <a:pos x="connsiteX16173" y="connsiteY16173"/>
              </a:cxn>
              <a:cxn ang="0">
                <a:pos x="connsiteX16174" y="connsiteY16174"/>
              </a:cxn>
              <a:cxn ang="0">
                <a:pos x="connsiteX16175" y="connsiteY16175"/>
              </a:cxn>
              <a:cxn ang="0">
                <a:pos x="connsiteX16176" y="connsiteY16176"/>
              </a:cxn>
              <a:cxn ang="0">
                <a:pos x="connsiteX16177" y="connsiteY16177"/>
              </a:cxn>
              <a:cxn ang="0">
                <a:pos x="connsiteX16178" y="connsiteY16178"/>
              </a:cxn>
              <a:cxn ang="0">
                <a:pos x="connsiteX16179" y="connsiteY16179"/>
              </a:cxn>
              <a:cxn ang="0">
                <a:pos x="connsiteX16180" y="connsiteY16180"/>
              </a:cxn>
              <a:cxn ang="0">
                <a:pos x="connsiteX16181" y="connsiteY16181"/>
              </a:cxn>
              <a:cxn ang="0">
                <a:pos x="connsiteX16182" y="connsiteY16182"/>
              </a:cxn>
              <a:cxn ang="0">
                <a:pos x="connsiteX16183" y="connsiteY16183"/>
              </a:cxn>
              <a:cxn ang="0">
                <a:pos x="connsiteX16184" y="connsiteY16184"/>
              </a:cxn>
              <a:cxn ang="0">
                <a:pos x="connsiteX16185" y="connsiteY16185"/>
              </a:cxn>
              <a:cxn ang="0">
                <a:pos x="connsiteX16186" y="connsiteY16186"/>
              </a:cxn>
              <a:cxn ang="0">
                <a:pos x="connsiteX16187" y="connsiteY16187"/>
              </a:cxn>
              <a:cxn ang="0">
                <a:pos x="connsiteX16188" y="connsiteY16188"/>
              </a:cxn>
              <a:cxn ang="0">
                <a:pos x="connsiteX16189" y="connsiteY16189"/>
              </a:cxn>
              <a:cxn ang="0">
                <a:pos x="connsiteX16190" y="connsiteY16190"/>
              </a:cxn>
              <a:cxn ang="0">
                <a:pos x="connsiteX16191" y="connsiteY16191"/>
              </a:cxn>
              <a:cxn ang="0">
                <a:pos x="connsiteX16192" y="connsiteY16192"/>
              </a:cxn>
              <a:cxn ang="0">
                <a:pos x="connsiteX16193" y="connsiteY16193"/>
              </a:cxn>
              <a:cxn ang="0">
                <a:pos x="connsiteX16194" y="connsiteY16194"/>
              </a:cxn>
              <a:cxn ang="0">
                <a:pos x="connsiteX16195" y="connsiteY16195"/>
              </a:cxn>
              <a:cxn ang="0">
                <a:pos x="connsiteX16196" y="connsiteY16196"/>
              </a:cxn>
              <a:cxn ang="0">
                <a:pos x="connsiteX16197" y="connsiteY16197"/>
              </a:cxn>
              <a:cxn ang="0">
                <a:pos x="connsiteX16198" y="connsiteY16198"/>
              </a:cxn>
              <a:cxn ang="0">
                <a:pos x="connsiteX16199" y="connsiteY16199"/>
              </a:cxn>
              <a:cxn ang="0">
                <a:pos x="connsiteX16200" y="connsiteY16200"/>
              </a:cxn>
              <a:cxn ang="0">
                <a:pos x="connsiteX16201" y="connsiteY16201"/>
              </a:cxn>
              <a:cxn ang="0">
                <a:pos x="connsiteX16202" y="connsiteY16202"/>
              </a:cxn>
              <a:cxn ang="0">
                <a:pos x="connsiteX16203" y="connsiteY16203"/>
              </a:cxn>
              <a:cxn ang="0">
                <a:pos x="connsiteX16204" y="connsiteY16204"/>
              </a:cxn>
              <a:cxn ang="0">
                <a:pos x="connsiteX16205" y="connsiteY16205"/>
              </a:cxn>
              <a:cxn ang="0">
                <a:pos x="connsiteX16206" y="connsiteY16206"/>
              </a:cxn>
              <a:cxn ang="0">
                <a:pos x="connsiteX16207" y="connsiteY16207"/>
              </a:cxn>
              <a:cxn ang="0">
                <a:pos x="connsiteX16208" y="connsiteY16208"/>
              </a:cxn>
              <a:cxn ang="0">
                <a:pos x="connsiteX16209" y="connsiteY16209"/>
              </a:cxn>
              <a:cxn ang="0">
                <a:pos x="connsiteX16210" y="connsiteY16210"/>
              </a:cxn>
              <a:cxn ang="0">
                <a:pos x="connsiteX16211" y="connsiteY16211"/>
              </a:cxn>
              <a:cxn ang="0">
                <a:pos x="connsiteX16212" y="connsiteY16212"/>
              </a:cxn>
              <a:cxn ang="0">
                <a:pos x="connsiteX16213" y="connsiteY16213"/>
              </a:cxn>
              <a:cxn ang="0">
                <a:pos x="connsiteX16214" y="connsiteY16214"/>
              </a:cxn>
              <a:cxn ang="0">
                <a:pos x="connsiteX16215" y="connsiteY16215"/>
              </a:cxn>
              <a:cxn ang="0">
                <a:pos x="connsiteX16216" y="connsiteY16216"/>
              </a:cxn>
              <a:cxn ang="0">
                <a:pos x="connsiteX16217" y="connsiteY16217"/>
              </a:cxn>
              <a:cxn ang="0">
                <a:pos x="connsiteX16218" y="connsiteY16218"/>
              </a:cxn>
              <a:cxn ang="0">
                <a:pos x="connsiteX16219" y="connsiteY16219"/>
              </a:cxn>
              <a:cxn ang="0">
                <a:pos x="connsiteX16220" y="connsiteY16220"/>
              </a:cxn>
              <a:cxn ang="0">
                <a:pos x="connsiteX16221" y="connsiteY16221"/>
              </a:cxn>
              <a:cxn ang="0">
                <a:pos x="connsiteX16222" y="connsiteY16222"/>
              </a:cxn>
              <a:cxn ang="0">
                <a:pos x="connsiteX16223" y="connsiteY16223"/>
              </a:cxn>
              <a:cxn ang="0">
                <a:pos x="connsiteX16224" y="connsiteY16224"/>
              </a:cxn>
              <a:cxn ang="0">
                <a:pos x="connsiteX16225" y="connsiteY16225"/>
              </a:cxn>
              <a:cxn ang="0">
                <a:pos x="connsiteX16226" y="connsiteY16226"/>
              </a:cxn>
              <a:cxn ang="0">
                <a:pos x="connsiteX16227" y="connsiteY16227"/>
              </a:cxn>
              <a:cxn ang="0">
                <a:pos x="connsiteX16228" y="connsiteY16228"/>
              </a:cxn>
              <a:cxn ang="0">
                <a:pos x="connsiteX16229" y="connsiteY16229"/>
              </a:cxn>
              <a:cxn ang="0">
                <a:pos x="connsiteX16230" y="connsiteY16230"/>
              </a:cxn>
              <a:cxn ang="0">
                <a:pos x="connsiteX16231" y="connsiteY16231"/>
              </a:cxn>
              <a:cxn ang="0">
                <a:pos x="connsiteX16232" y="connsiteY16232"/>
              </a:cxn>
              <a:cxn ang="0">
                <a:pos x="connsiteX16233" y="connsiteY16233"/>
              </a:cxn>
              <a:cxn ang="0">
                <a:pos x="connsiteX16234" y="connsiteY16234"/>
              </a:cxn>
              <a:cxn ang="0">
                <a:pos x="connsiteX16235" y="connsiteY16235"/>
              </a:cxn>
              <a:cxn ang="0">
                <a:pos x="connsiteX16236" y="connsiteY16236"/>
              </a:cxn>
              <a:cxn ang="0">
                <a:pos x="connsiteX16237" y="connsiteY16237"/>
              </a:cxn>
              <a:cxn ang="0">
                <a:pos x="connsiteX16238" y="connsiteY16238"/>
              </a:cxn>
              <a:cxn ang="0">
                <a:pos x="connsiteX16239" y="connsiteY16239"/>
              </a:cxn>
              <a:cxn ang="0">
                <a:pos x="connsiteX16240" y="connsiteY16240"/>
              </a:cxn>
              <a:cxn ang="0">
                <a:pos x="connsiteX16241" y="connsiteY16241"/>
              </a:cxn>
              <a:cxn ang="0">
                <a:pos x="connsiteX16242" y="connsiteY16242"/>
              </a:cxn>
              <a:cxn ang="0">
                <a:pos x="connsiteX16243" y="connsiteY16243"/>
              </a:cxn>
              <a:cxn ang="0">
                <a:pos x="connsiteX16244" y="connsiteY16244"/>
              </a:cxn>
              <a:cxn ang="0">
                <a:pos x="connsiteX16245" y="connsiteY16245"/>
              </a:cxn>
              <a:cxn ang="0">
                <a:pos x="connsiteX16246" y="connsiteY16246"/>
              </a:cxn>
              <a:cxn ang="0">
                <a:pos x="connsiteX16247" y="connsiteY16247"/>
              </a:cxn>
              <a:cxn ang="0">
                <a:pos x="connsiteX16248" y="connsiteY16248"/>
              </a:cxn>
              <a:cxn ang="0">
                <a:pos x="connsiteX16249" y="connsiteY16249"/>
              </a:cxn>
              <a:cxn ang="0">
                <a:pos x="connsiteX16250" y="connsiteY16250"/>
              </a:cxn>
              <a:cxn ang="0">
                <a:pos x="connsiteX16251" y="connsiteY16251"/>
              </a:cxn>
              <a:cxn ang="0">
                <a:pos x="connsiteX16252" y="connsiteY16252"/>
              </a:cxn>
              <a:cxn ang="0">
                <a:pos x="connsiteX16253" y="connsiteY16253"/>
              </a:cxn>
              <a:cxn ang="0">
                <a:pos x="connsiteX16254" y="connsiteY16254"/>
              </a:cxn>
              <a:cxn ang="0">
                <a:pos x="connsiteX16255" y="connsiteY16255"/>
              </a:cxn>
              <a:cxn ang="0">
                <a:pos x="connsiteX16256" y="connsiteY16256"/>
              </a:cxn>
              <a:cxn ang="0">
                <a:pos x="connsiteX16257" y="connsiteY16257"/>
              </a:cxn>
              <a:cxn ang="0">
                <a:pos x="connsiteX16258" y="connsiteY16258"/>
              </a:cxn>
              <a:cxn ang="0">
                <a:pos x="connsiteX16259" y="connsiteY16259"/>
              </a:cxn>
              <a:cxn ang="0">
                <a:pos x="connsiteX16260" y="connsiteY16260"/>
              </a:cxn>
              <a:cxn ang="0">
                <a:pos x="connsiteX16261" y="connsiteY16261"/>
              </a:cxn>
              <a:cxn ang="0">
                <a:pos x="connsiteX16262" y="connsiteY16262"/>
              </a:cxn>
              <a:cxn ang="0">
                <a:pos x="connsiteX16263" y="connsiteY16263"/>
              </a:cxn>
              <a:cxn ang="0">
                <a:pos x="connsiteX16264" y="connsiteY16264"/>
              </a:cxn>
              <a:cxn ang="0">
                <a:pos x="connsiteX16265" y="connsiteY16265"/>
              </a:cxn>
              <a:cxn ang="0">
                <a:pos x="connsiteX16266" y="connsiteY16266"/>
              </a:cxn>
              <a:cxn ang="0">
                <a:pos x="connsiteX16267" y="connsiteY16267"/>
              </a:cxn>
              <a:cxn ang="0">
                <a:pos x="connsiteX16268" y="connsiteY16268"/>
              </a:cxn>
              <a:cxn ang="0">
                <a:pos x="connsiteX16269" y="connsiteY16269"/>
              </a:cxn>
              <a:cxn ang="0">
                <a:pos x="connsiteX16270" y="connsiteY16270"/>
              </a:cxn>
              <a:cxn ang="0">
                <a:pos x="connsiteX16271" y="connsiteY16271"/>
              </a:cxn>
              <a:cxn ang="0">
                <a:pos x="connsiteX16272" y="connsiteY16272"/>
              </a:cxn>
              <a:cxn ang="0">
                <a:pos x="connsiteX16273" y="connsiteY16273"/>
              </a:cxn>
              <a:cxn ang="0">
                <a:pos x="connsiteX16274" y="connsiteY16274"/>
              </a:cxn>
              <a:cxn ang="0">
                <a:pos x="connsiteX16275" y="connsiteY16275"/>
              </a:cxn>
              <a:cxn ang="0">
                <a:pos x="connsiteX16276" y="connsiteY16276"/>
              </a:cxn>
              <a:cxn ang="0">
                <a:pos x="connsiteX16277" y="connsiteY16277"/>
              </a:cxn>
              <a:cxn ang="0">
                <a:pos x="connsiteX16278" y="connsiteY16278"/>
              </a:cxn>
              <a:cxn ang="0">
                <a:pos x="connsiteX16279" y="connsiteY16279"/>
              </a:cxn>
              <a:cxn ang="0">
                <a:pos x="connsiteX16280" y="connsiteY16280"/>
              </a:cxn>
              <a:cxn ang="0">
                <a:pos x="connsiteX16281" y="connsiteY16281"/>
              </a:cxn>
              <a:cxn ang="0">
                <a:pos x="connsiteX16282" y="connsiteY16282"/>
              </a:cxn>
              <a:cxn ang="0">
                <a:pos x="connsiteX16283" y="connsiteY16283"/>
              </a:cxn>
              <a:cxn ang="0">
                <a:pos x="connsiteX16284" y="connsiteY16284"/>
              </a:cxn>
              <a:cxn ang="0">
                <a:pos x="connsiteX16285" y="connsiteY16285"/>
              </a:cxn>
              <a:cxn ang="0">
                <a:pos x="connsiteX16286" y="connsiteY16286"/>
              </a:cxn>
              <a:cxn ang="0">
                <a:pos x="connsiteX16287" y="connsiteY16287"/>
              </a:cxn>
              <a:cxn ang="0">
                <a:pos x="connsiteX16288" y="connsiteY16288"/>
              </a:cxn>
              <a:cxn ang="0">
                <a:pos x="connsiteX16289" y="connsiteY16289"/>
              </a:cxn>
              <a:cxn ang="0">
                <a:pos x="connsiteX16290" y="connsiteY16290"/>
              </a:cxn>
              <a:cxn ang="0">
                <a:pos x="connsiteX16291" y="connsiteY16291"/>
              </a:cxn>
              <a:cxn ang="0">
                <a:pos x="connsiteX16292" y="connsiteY16292"/>
              </a:cxn>
              <a:cxn ang="0">
                <a:pos x="connsiteX16293" y="connsiteY16293"/>
              </a:cxn>
              <a:cxn ang="0">
                <a:pos x="connsiteX16294" y="connsiteY16294"/>
              </a:cxn>
              <a:cxn ang="0">
                <a:pos x="connsiteX16295" y="connsiteY16295"/>
              </a:cxn>
              <a:cxn ang="0">
                <a:pos x="connsiteX16296" y="connsiteY16296"/>
              </a:cxn>
              <a:cxn ang="0">
                <a:pos x="connsiteX16297" y="connsiteY16297"/>
              </a:cxn>
              <a:cxn ang="0">
                <a:pos x="connsiteX16298" y="connsiteY16298"/>
              </a:cxn>
              <a:cxn ang="0">
                <a:pos x="connsiteX16299" y="connsiteY16299"/>
              </a:cxn>
              <a:cxn ang="0">
                <a:pos x="connsiteX16300" y="connsiteY16300"/>
              </a:cxn>
              <a:cxn ang="0">
                <a:pos x="connsiteX16301" y="connsiteY16301"/>
              </a:cxn>
              <a:cxn ang="0">
                <a:pos x="connsiteX16302" y="connsiteY16302"/>
              </a:cxn>
              <a:cxn ang="0">
                <a:pos x="connsiteX16303" y="connsiteY16303"/>
              </a:cxn>
              <a:cxn ang="0">
                <a:pos x="connsiteX16304" y="connsiteY16304"/>
              </a:cxn>
              <a:cxn ang="0">
                <a:pos x="connsiteX16305" y="connsiteY16305"/>
              </a:cxn>
              <a:cxn ang="0">
                <a:pos x="connsiteX16306" y="connsiteY16306"/>
              </a:cxn>
              <a:cxn ang="0">
                <a:pos x="connsiteX16307" y="connsiteY16307"/>
              </a:cxn>
              <a:cxn ang="0">
                <a:pos x="connsiteX16308" y="connsiteY16308"/>
              </a:cxn>
              <a:cxn ang="0">
                <a:pos x="connsiteX16309" y="connsiteY16309"/>
              </a:cxn>
              <a:cxn ang="0">
                <a:pos x="connsiteX16310" y="connsiteY16310"/>
              </a:cxn>
              <a:cxn ang="0">
                <a:pos x="connsiteX16311" y="connsiteY16311"/>
              </a:cxn>
              <a:cxn ang="0">
                <a:pos x="connsiteX16312" y="connsiteY16312"/>
              </a:cxn>
              <a:cxn ang="0">
                <a:pos x="connsiteX16313" y="connsiteY16313"/>
              </a:cxn>
              <a:cxn ang="0">
                <a:pos x="connsiteX16314" y="connsiteY16314"/>
              </a:cxn>
              <a:cxn ang="0">
                <a:pos x="connsiteX16315" y="connsiteY16315"/>
              </a:cxn>
              <a:cxn ang="0">
                <a:pos x="connsiteX16316" y="connsiteY16316"/>
              </a:cxn>
              <a:cxn ang="0">
                <a:pos x="connsiteX16317" y="connsiteY16317"/>
              </a:cxn>
              <a:cxn ang="0">
                <a:pos x="connsiteX16318" y="connsiteY16318"/>
              </a:cxn>
              <a:cxn ang="0">
                <a:pos x="connsiteX16319" y="connsiteY16319"/>
              </a:cxn>
              <a:cxn ang="0">
                <a:pos x="connsiteX16320" y="connsiteY16320"/>
              </a:cxn>
              <a:cxn ang="0">
                <a:pos x="connsiteX16321" y="connsiteY16321"/>
              </a:cxn>
              <a:cxn ang="0">
                <a:pos x="connsiteX16322" y="connsiteY16322"/>
              </a:cxn>
              <a:cxn ang="0">
                <a:pos x="connsiteX16323" y="connsiteY16323"/>
              </a:cxn>
              <a:cxn ang="0">
                <a:pos x="connsiteX16324" y="connsiteY16324"/>
              </a:cxn>
              <a:cxn ang="0">
                <a:pos x="connsiteX16325" y="connsiteY16325"/>
              </a:cxn>
              <a:cxn ang="0">
                <a:pos x="connsiteX16326" y="connsiteY16326"/>
              </a:cxn>
              <a:cxn ang="0">
                <a:pos x="connsiteX16327" y="connsiteY16327"/>
              </a:cxn>
              <a:cxn ang="0">
                <a:pos x="connsiteX16328" y="connsiteY16328"/>
              </a:cxn>
              <a:cxn ang="0">
                <a:pos x="connsiteX16329" y="connsiteY16329"/>
              </a:cxn>
              <a:cxn ang="0">
                <a:pos x="connsiteX16330" y="connsiteY16330"/>
              </a:cxn>
              <a:cxn ang="0">
                <a:pos x="connsiteX16331" y="connsiteY16331"/>
              </a:cxn>
              <a:cxn ang="0">
                <a:pos x="connsiteX16332" y="connsiteY16332"/>
              </a:cxn>
              <a:cxn ang="0">
                <a:pos x="connsiteX16333" y="connsiteY16333"/>
              </a:cxn>
              <a:cxn ang="0">
                <a:pos x="connsiteX16334" y="connsiteY16334"/>
              </a:cxn>
              <a:cxn ang="0">
                <a:pos x="connsiteX16335" y="connsiteY16335"/>
              </a:cxn>
              <a:cxn ang="0">
                <a:pos x="connsiteX16336" y="connsiteY16336"/>
              </a:cxn>
              <a:cxn ang="0">
                <a:pos x="connsiteX16337" y="connsiteY16337"/>
              </a:cxn>
              <a:cxn ang="0">
                <a:pos x="connsiteX16338" y="connsiteY16338"/>
              </a:cxn>
              <a:cxn ang="0">
                <a:pos x="connsiteX16339" y="connsiteY16339"/>
              </a:cxn>
              <a:cxn ang="0">
                <a:pos x="connsiteX16340" y="connsiteY16340"/>
              </a:cxn>
              <a:cxn ang="0">
                <a:pos x="connsiteX16341" y="connsiteY16341"/>
              </a:cxn>
              <a:cxn ang="0">
                <a:pos x="connsiteX16342" y="connsiteY16342"/>
              </a:cxn>
              <a:cxn ang="0">
                <a:pos x="connsiteX16343" y="connsiteY16343"/>
              </a:cxn>
              <a:cxn ang="0">
                <a:pos x="connsiteX16344" y="connsiteY16344"/>
              </a:cxn>
              <a:cxn ang="0">
                <a:pos x="connsiteX16345" y="connsiteY16345"/>
              </a:cxn>
              <a:cxn ang="0">
                <a:pos x="connsiteX16346" y="connsiteY16346"/>
              </a:cxn>
              <a:cxn ang="0">
                <a:pos x="connsiteX16347" y="connsiteY16347"/>
              </a:cxn>
              <a:cxn ang="0">
                <a:pos x="connsiteX16348" y="connsiteY16348"/>
              </a:cxn>
              <a:cxn ang="0">
                <a:pos x="connsiteX16349" y="connsiteY16349"/>
              </a:cxn>
              <a:cxn ang="0">
                <a:pos x="connsiteX16350" y="connsiteY16350"/>
              </a:cxn>
              <a:cxn ang="0">
                <a:pos x="connsiteX16351" y="connsiteY16351"/>
              </a:cxn>
              <a:cxn ang="0">
                <a:pos x="connsiteX16352" y="connsiteY16352"/>
              </a:cxn>
              <a:cxn ang="0">
                <a:pos x="connsiteX16353" y="connsiteY16353"/>
              </a:cxn>
              <a:cxn ang="0">
                <a:pos x="connsiteX16354" y="connsiteY16354"/>
              </a:cxn>
              <a:cxn ang="0">
                <a:pos x="connsiteX16355" y="connsiteY16355"/>
              </a:cxn>
              <a:cxn ang="0">
                <a:pos x="connsiteX16356" y="connsiteY16356"/>
              </a:cxn>
              <a:cxn ang="0">
                <a:pos x="connsiteX16357" y="connsiteY16357"/>
              </a:cxn>
              <a:cxn ang="0">
                <a:pos x="connsiteX16358" y="connsiteY16358"/>
              </a:cxn>
              <a:cxn ang="0">
                <a:pos x="connsiteX16359" y="connsiteY16359"/>
              </a:cxn>
              <a:cxn ang="0">
                <a:pos x="connsiteX16360" y="connsiteY16360"/>
              </a:cxn>
              <a:cxn ang="0">
                <a:pos x="connsiteX16361" y="connsiteY16361"/>
              </a:cxn>
              <a:cxn ang="0">
                <a:pos x="connsiteX16362" y="connsiteY16362"/>
              </a:cxn>
              <a:cxn ang="0">
                <a:pos x="connsiteX16363" y="connsiteY16363"/>
              </a:cxn>
              <a:cxn ang="0">
                <a:pos x="connsiteX16364" y="connsiteY16364"/>
              </a:cxn>
              <a:cxn ang="0">
                <a:pos x="connsiteX16365" y="connsiteY16365"/>
              </a:cxn>
              <a:cxn ang="0">
                <a:pos x="connsiteX16366" y="connsiteY16366"/>
              </a:cxn>
              <a:cxn ang="0">
                <a:pos x="connsiteX16367" y="connsiteY16367"/>
              </a:cxn>
              <a:cxn ang="0">
                <a:pos x="connsiteX16368" y="connsiteY16368"/>
              </a:cxn>
              <a:cxn ang="0">
                <a:pos x="connsiteX16369" y="connsiteY16369"/>
              </a:cxn>
              <a:cxn ang="0">
                <a:pos x="connsiteX16370" y="connsiteY16370"/>
              </a:cxn>
              <a:cxn ang="0">
                <a:pos x="connsiteX16371" y="connsiteY16371"/>
              </a:cxn>
              <a:cxn ang="0">
                <a:pos x="connsiteX16372" y="connsiteY16372"/>
              </a:cxn>
              <a:cxn ang="0">
                <a:pos x="connsiteX16373" y="connsiteY16373"/>
              </a:cxn>
              <a:cxn ang="0">
                <a:pos x="connsiteX16374" y="connsiteY16374"/>
              </a:cxn>
              <a:cxn ang="0">
                <a:pos x="connsiteX16375" y="connsiteY16375"/>
              </a:cxn>
              <a:cxn ang="0">
                <a:pos x="connsiteX16376" y="connsiteY16376"/>
              </a:cxn>
              <a:cxn ang="0">
                <a:pos x="connsiteX16377" y="connsiteY16377"/>
              </a:cxn>
              <a:cxn ang="0">
                <a:pos x="connsiteX16378" y="connsiteY16378"/>
              </a:cxn>
              <a:cxn ang="0">
                <a:pos x="connsiteX16379" y="connsiteY16379"/>
              </a:cxn>
              <a:cxn ang="0">
                <a:pos x="connsiteX16380" y="connsiteY16380"/>
              </a:cxn>
              <a:cxn ang="0">
                <a:pos x="connsiteX16381" y="connsiteY16381"/>
              </a:cxn>
              <a:cxn ang="0">
                <a:pos x="connsiteX16382" y="connsiteY16382"/>
              </a:cxn>
              <a:cxn ang="0">
                <a:pos x="connsiteX16383" y="connsiteY16383"/>
              </a:cxn>
              <a:cxn ang="0">
                <a:pos x="connsiteX16384" y="connsiteY16384"/>
              </a:cxn>
              <a:cxn ang="0">
                <a:pos x="connsiteX16385" y="connsiteY16385"/>
              </a:cxn>
              <a:cxn ang="0">
                <a:pos x="connsiteX16386" y="connsiteY16386"/>
              </a:cxn>
              <a:cxn ang="0">
                <a:pos x="connsiteX16387" y="connsiteY16387"/>
              </a:cxn>
              <a:cxn ang="0">
                <a:pos x="connsiteX16388" y="connsiteY16388"/>
              </a:cxn>
              <a:cxn ang="0">
                <a:pos x="connsiteX16389" y="connsiteY16389"/>
              </a:cxn>
              <a:cxn ang="0">
                <a:pos x="connsiteX16390" y="connsiteY16390"/>
              </a:cxn>
              <a:cxn ang="0">
                <a:pos x="connsiteX16391" y="connsiteY16391"/>
              </a:cxn>
              <a:cxn ang="0">
                <a:pos x="connsiteX16392" y="connsiteY16392"/>
              </a:cxn>
              <a:cxn ang="0">
                <a:pos x="connsiteX16393" y="connsiteY16393"/>
              </a:cxn>
              <a:cxn ang="0">
                <a:pos x="connsiteX16394" y="connsiteY16394"/>
              </a:cxn>
              <a:cxn ang="0">
                <a:pos x="connsiteX16395" y="connsiteY16395"/>
              </a:cxn>
              <a:cxn ang="0">
                <a:pos x="connsiteX16396" y="connsiteY16396"/>
              </a:cxn>
              <a:cxn ang="0">
                <a:pos x="connsiteX16397" y="connsiteY16397"/>
              </a:cxn>
              <a:cxn ang="0">
                <a:pos x="connsiteX16398" y="connsiteY16398"/>
              </a:cxn>
              <a:cxn ang="0">
                <a:pos x="connsiteX16399" y="connsiteY16399"/>
              </a:cxn>
              <a:cxn ang="0">
                <a:pos x="connsiteX16400" y="connsiteY16400"/>
              </a:cxn>
              <a:cxn ang="0">
                <a:pos x="connsiteX16401" y="connsiteY16401"/>
              </a:cxn>
              <a:cxn ang="0">
                <a:pos x="connsiteX16402" y="connsiteY16402"/>
              </a:cxn>
              <a:cxn ang="0">
                <a:pos x="connsiteX16403" y="connsiteY16403"/>
              </a:cxn>
              <a:cxn ang="0">
                <a:pos x="connsiteX16404" y="connsiteY16404"/>
              </a:cxn>
              <a:cxn ang="0">
                <a:pos x="connsiteX16405" y="connsiteY16405"/>
              </a:cxn>
              <a:cxn ang="0">
                <a:pos x="connsiteX16406" y="connsiteY16406"/>
              </a:cxn>
              <a:cxn ang="0">
                <a:pos x="connsiteX16407" y="connsiteY16407"/>
              </a:cxn>
              <a:cxn ang="0">
                <a:pos x="connsiteX16408" y="connsiteY16408"/>
              </a:cxn>
              <a:cxn ang="0">
                <a:pos x="connsiteX16409" y="connsiteY16409"/>
              </a:cxn>
              <a:cxn ang="0">
                <a:pos x="connsiteX16410" y="connsiteY16410"/>
              </a:cxn>
              <a:cxn ang="0">
                <a:pos x="connsiteX16411" y="connsiteY16411"/>
              </a:cxn>
              <a:cxn ang="0">
                <a:pos x="connsiteX16412" y="connsiteY16412"/>
              </a:cxn>
              <a:cxn ang="0">
                <a:pos x="connsiteX16413" y="connsiteY16413"/>
              </a:cxn>
              <a:cxn ang="0">
                <a:pos x="connsiteX16414" y="connsiteY16414"/>
              </a:cxn>
              <a:cxn ang="0">
                <a:pos x="connsiteX16415" y="connsiteY16415"/>
              </a:cxn>
              <a:cxn ang="0">
                <a:pos x="connsiteX16416" y="connsiteY16416"/>
              </a:cxn>
              <a:cxn ang="0">
                <a:pos x="connsiteX16417" y="connsiteY16417"/>
              </a:cxn>
              <a:cxn ang="0">
                <a:pos x="connsiteX16418" y="connsiteY16418"/>
              </a:cxn>
              <a:cxn ang="0">
                <a:pos x="connsiteX16419" y="connsiteY16419"/>
              </a:cxn>
              <a:cxn ang="0">
                <a:pos x="connsiteX16420" y="connsiteY16420"/>
              </a:cxn>
              <a:cxn ang="0">
                <a:pos x="connsiteX16421" y="connsiteY16421"/>
              </a:cxn>
              <a:cxn ang="0">
                <a:pos x="connsiteX16422" y="connsiteY16422"/>
              </a:cxn>
              <a:cxn ang="0">
                <a:pos x="connsiteX16423" y="connsiteY16423"/>
              </a:cxn>
              <a:cxn ang="0">
                <a:pos x="connsiteX16424" y="connsiteY16424"/>
              </a:cxn>
              <a:cxn ang="0">
                <a:pos x="connsiteX16425" y="connsiteY16425"/>
              </a:cxn>
              <a:cxn ang="0">
                <a:pos x="connsiteX16426" y="connsiteY16426"/>
              </a:cxn>
              <a:cxn ang="0">
                <a:pos x="connsiteX16427" y="connsiteY16427"/>
              </a:cxn>
              <a:cxn ang="0">
                <a:pos x="connsiteX16428" y="connsiteY16428"/>
              </a:cxn>
              <a:cxn ang="0">
                <a:pos x="connsiteX16429" y="connsiteY16429"/>
              </a:cxn>
              <a:cxn ang="0">
                <a:pos x="connsiteX16430" y="connsiteY16430"/>
              </a:cxn>
              <a:cxn ang="0">
                <a:pos x="connsiteX16431" y="connsiteY16431"/>
              </a:cxn>
              <a:cxn ang="0">
                <a:pos x="connsiteX16432" y="connsiteY16432"/>
              </a:cxn>
              <a:cxn ang="0">
                <a:pos x="connsiteX16433" y="connsiteY16433"/>
              </a:cxn>
              <a:cxn ang="0">
                <a:pos x="connsiteX16434" y="connsiteY16434"/>
              </a:cxn>
              <a:cxn ang="0">
                <a:pos x="connsiteX16435" y="connsiteY16435"/>
              </a:cxn>
              <a:cxn ang="0">
                <a:pos x="connsiteX16436" y="connsiteY16436"/>
              </a:cxn>
              <a:cxn ang="0">
                <a:pos x="connsiteX16437" y="connsiteY16437"/>
              </a:cxn>
              <a:cxn ang="0">
                <a:pos x="connsiteX16438" y="connsiteY16438"/>
              </a:cxn>
              <a:cxn ang="0">
                <a:pos x="connsiteX16439" y="connsiteY16439"/>
              </a:cxn>
              <a:cxn ang="0">
                <a:pos x="connsiteX16440" y="connsiteY16440"/>
              </a:cxn>
              <a:cxn ang="0">
                <a:pos x="connsiteX16441" y="connsiteY16441"/>
              </a:cxn>
              <a:cxn ang="0">
                <a:pos x="connsiteX16442" y="connsiteY16442"/>
              </a:cxn>
              <a:cxn ang="0">
                <a:pos x="connsiteX16443" y="connsiteY16443"/>
              </a:cxn>
              <a:cxn ang="0">
                <a:pos x="connsiteX16444" y="connsiteY16444"/>
              </a:cxn>
              <a:cxn ang="0">
                <a:pos x="connsiteX16445" y="connsiteY16445"/>
              </a:cxn>
              <a:cxn ang="0">
                <a:pos x="connsiteX16446" y="connsiteY16446"/>
              </a:cxn>
              <a:cxn ang="0">
                <a:pos x="connsiteX16447" y="connsiteY16447"/>
              </a:cxn>
              <a:cxn ang="0">
                <a:pos x="connsiteX16448" y="connsiteY16448"/>
              </a:cxn>
              <a:cxn ang="0">
                <a:pos x="connsiteX16449" y="connsiteY16449"/>
              </a:cxn>
              <a:cxn ang="0">
                <a:pos x="connsiteX16450" y="connsiteY16450"/>
              </a:cxn>
              <a:cxn ang="0">
                <a:pos x="connsiteX16451" y="connsiteY16451"/>
              </a:cxn>
              <a:cxn ang="0">
                <a:pos x="connsiteX16452" y="connsiteY16452"/>
              </a:cxn>
              <a:cxn ang="0">
                <a:pos x="connsiteX16453" y="connsiteY16453"/>
              </a:cxn>
              <a:cxn ang="0">
                <a:pos x="connsiteX16454" y="connsiteY16454"/>
              </a:cxn>
              <a:cxn ang="0">
                <a:pos x="connsiteX16455" y="connsiteY16455"/>
              </a:cxn>
              <a:cxn ang="0">
                <a:pos x="connsiteX16456" y="connsiteY16456"/>
              </a:cxn>
              <a:cxn ang="0">
                <a:pos x="connsiteX16457" y="connsiteY16457"/>
              </a:cxn>
              <a:cxn ang="0">
                <a:pos x="connsiteX16458" y="connsiteY16458"/>
              </a:cxn>
              <a:cxn ang="0">
                <a:pos x="connsiteX16459" y="connsiteY16459"/>
              </a:cxn>
              <a:cxn ang="0">
                <a:pos x="connsiteX16460" y="connsiteY16460"/>
              </a:cxn>
              <a:cxn ang="0">
                <a:pos x="connsiteX16461" y="connsiteY16461"/>
              </a:cxn>
              <a:cxn ang="0">
                <a:pos x="connsiteX16462" y="connsiteY16462"/>
              </a:cxn>
              <a:cxn ang="0">
                <a:pos x="connsiteX16463" y="connsiteY16463"/>
              </a:cxn>
              <a:cxn ang="0">
                <a:pos x="connsiteX16464" y="connsiteY16464"/>
              </a:cxn>
              <a:cxn ang="0">
                <a:pos x="connsiteX16465" y="connsiteY16465"/>
              </a:cxn>
              <a:cxn ang="0">
                <a:pos x="connsiteX16466" y="connsiteY16466"/>
              </a:cxn>
              <a:cxn ang="0">
                <a:pos x="connsiteX16467" y="connsiteY16467"/>
              </a:cxn>
              <a:cxn ang="0">
                <a:pos x="connsiteX16468" y="connsiteY16468"/>
              </a:cxn>
              <a:cxn ang="0">
                <a:pos x="connsiteX16469" y="connsiteY16469"/>
              </a:cxn>
              <a:cxn ang="0">
                <a:pos x="connsiteX16470" y="connsiteY16470"/>
              </a:cxn>
              <a:cxn ang="0">
                <a:pos x="connsiteX16471" y="connsiteY16471"/>
              </a:cxn>
              <a:cxn ang="0">
                <a:pos x="connsiteX16472" y="connsiteY16472"/>
              </a:cxn>
              <a:cxn ang="0">
                <a:pos x="connsiteX16473" y="connsiteY16473"/>
              </a:cxn>
              <a:cxn ang="0">
                <a:pos x="connsiteX16474" y="connsiteY16474"/>
              </a:cxn>
              <a:cxn ang="0">
                <a:pos x="connsiteX16475" y="connsiteY16475"/>
              </a:cxn>
              <a:cxn ang="0">
                <a:pos x="connsiteX16476" y="connsiteY16476"/>
              </a:cxn>
              <a:cxn ang="0">
                <a:pos x="connsiteX16477" y="connsiteY16477"/>
              </a:cxn>
              <a:cxn ang="0">
                <a:pos x="connsiteX16478" y="connsiteY16478"/>
              </a:cxn>
              <a:cxn ang="0">
                <a:pos x="connsiteX16479" y="connsiteY16479"/>
              </a:cxn>
              <a:cxn ang="0">
                <a:pos x="connsiteX16480" y="connsiteY16480"/>
              </a:cxn>
              <a:cxn ang="0">
                <a:pos x="connsiteX16481" y="connsiteY16481"/>
              </a:cxn>
              <a:cxn ang="0">
                <a:pos x="connsiteX16482" y="connsiteY16482"/>
              </a:cxn>
              <a:cxn ang="0">
                <a:pos x="connsiteX16483" y="connsiteY16483"/>
              </a:cxn>
              <a:cxn ang="0">
                <a:pos x="connsiteX16484" y="connsiteY16484"/>
              </a:cxn>
              <a:cxn ang="0">
                <a:pos x="connsiteX16485" y="connsiteY16485"/>
              </a:cxn>
              <a:cxn ang="0">
                <a:pos x="connsiteX16486" y="connsiteY16486"/>
              </a:cxn>
              <a:cxn ang="0">
                <a:pos x="connsiteX16487" y="connsiteY16487"/>
              </a:cxn>
              <a:cxn ang="0">
                <a:pos x="connsiteX16488" y="connsiteY16488"/>
              </a:cxn>
              <a:cxn ang="0">
                <a:pos x="connsiteX16489" y="connsiteY16489"/>
              </a:cxn>
              <a:cxn ang="0">
                <a:pos x="connsiteX16490" y="connsiteY16490"/>
              </a:cxn>
              <a:cxn ang="0">
                <a:pos x="connsiteX16491" y="connsiteY16491"/>
              </a:cxn>
              <a:cxn ang="0">
                <a:pos x="connsiteX16492" y="connsiteY16492"/>
              </a:cxn>
              <a:cxn ang="0">
                <a:pos x="connsiteX16493" y="connsiteY16493"/>
              </a:cxn>
              <a:cxn ang="0">
                <a:pos x="connsiteX16494" y="connsiteY16494"/>
              </a:cxn>
              <a:cxn ang="0">
                <a:pos x="connsiteX16495" y="connsiteY16495"/>
              </a:cxn>
              <a:cxn ang="0">
                <a:pos x="connsiteX16496" y="connsiteY16496"/>
              </a:cxn>
              <a:cxn ang="0">
                <a:pos x="connsiteX16497" y="connsiteY16497"/>
              </a:cxn>
              <a:cxn ang="0">
                <a:pos x="connsiteX16498" y="connsiteY16498"/>
              </a:cxn>
              <a:cxn ang="0">
                <a:pos x="connsiteX16499" y="connsiteY16499"/>
              </a:cxn>
              <a:cxn ang="0">
                <a:pos x="connsiteX16500" y="connsiteY16500"/>
              </a:cxn>
              <a:cxn ang="0">
                <a:pos x="connsiteX16501" y="connsiteY16501"/>
              </a:cxn>
              <a:cxn ang="0">
                <a:pos x="connsiteX16502" y="connsiteY16502"/>
              </a:cxn>
              <a:cxn ang="0">
                <a:pos x="connsiteX16503" y="connsiteY16503"/>
              </a:cxn>
              <a:cxn ang="0">
                <a:pos x="connsiteX16504" y="connsiteY16504"/>
              </a:cxn>
              <a:cxn ang="0">
                <a:pos x="connsiteX16505" y="connsiteY16505"/>
              </a:cxn>
              <a:cxn ang="0">
                <a:pos x="connsiteX16506" y="connsiteY16506"/>
              </a:cxn>
              <a:cxn ang="0">
                <a:pos x="connsiteX16507" y="connsiteY16507"/>
              </a:cxn>
              <a:cxn ang="0">
                <a:pos x="connsiteX16508" y="connsiteY16508"/>
              </a:cxn>
              <a:cxn ang="0">
                <a:pos x="connsiteX16509" y="connsiteY16509"/>
              </a:cxn>
              <a:cxn ang="0">
                <a:pos x="connsiteX16510" y="connsiteY16510"/>
              </a:cxn>
              <a:cxn ang="0">
                <a:pos x="connsiteX16511" y="connsiteY16511"/>
              </a:cxn>
              <a:cxn ang="0">
                <a:pos x="connsiteX16512" y="connsiteY16512"/>
              </a:cxn>
              <a:cxn ang="0">
                <a:pos x="connsiteX16513" y="connsiteY16513"/>
              </a:cxn>
              <a:cxn ang="0">
                <a:pos x="connsiteX16514" y="connsiteY16514"/>
              </a:cxn>
              <a:cxn ang="0">
                <a:pos x="connsiteX16515" y="connsiteY16515"/>
              </a:cxn>
              <a:cxn ang="0">
                <a:pos x="connsiteX16516" y="connsiteY16516"/>
              </a:cxn>
              <a:cxn ang="0">
                <a:pos x="connsiteX16517" y="connsiteY16517"/>
              </a:cxn>
              <a:cxn ang="0">
                <a:pos x="connsiteX16518" y="connsiteY16518"/>
              </a:cxn>
              <a:cxn ang="0">
                <a:pos x="connsiteX16519" y="connsiteY16519"/>
              </a:cxn>
              <a:cxn ang="0">
                <a:pos x="connsiteX16520" y="connsiteY16520"/>
              </a:cxn>
              <a:cxn ang="0">
                <a:pos x="connsiteX16521" y="connsiteY16521"/>
              </a:cxn>
              <a:cxn ang="0">
                <a:pos x="connsiteX16522" y="connsiteY16522"/>
              </a:cxn>
              <a:cxn ang="0">
                <a:pos x="connsiteX16523" y="connsiteY16523"/>
              </a:cxn>
              <a:cxn ang="0">
                <a:pos x="connsiteX16524" y="connsiteY16524"/>
              </a:cxn>
              <a:cxn ang="0">
                <a:pos x="connsiteX16525" y="connsiteY16525"/>
              </a:cxn>
              <a:cxn ang="0">
                <a:pos x="connsiteX16526" y="connsiteY16526"/>
              </a:cxn>
              <a:cxn ang="0">
                <a:pos x="connsiteX16527" y="connsiteY16527"/>
              </a:cxn>
              <a:cxn ang="0">
                <a:pos x="connsiteX16528" y="connsiteY16528"/>
              </a:cxn>
              <a:cxn ang="0">
                <a:pos x="connsiteX16529" y="connsiteY16529"/>
              </a:cxn>
              <a:cxn ang="0">
                <a:pos x="connsiteX16530" y="connsiteY16530"/>
              </a:cxn>
              <a:cxn ang="0">
                <a:pos x="connsiteX16531" y="connsiteY16531"/>
              </a:cxn>
              <a:cxn ang="0">
                <a:pos x="connsiteX16532" y="connsiteY16532"/>
              </a:cxn>
              <a:cxn ang="0">
                <a:pos x="connsiteX16533" y="connsiteY16533"/>
              </a:cxn>
              <a:cxn ang="0">
                <a:pos x="connsiteX16534" y="connsiteY16534"/>
              </a:cxn>
              <a:cxn ang="0">
                <a:pos x="connsiteX16535" y="connsiteY16535"/>
              </a:cxn>
              <a:cxn ang="0">
                <a:pos x="connsiteX16536" y="connsiteY16536"/>
              </a:cxn>
              <a:cxn ang="0">
                <a:pos x="connsiteX16537" y="connsiteY16537"/>
              </a:cxn>
              <a:cxn ang="0">
                <a:pos x="connsiteX16538" y="connsiteY16538"/>
              </a:cxn>
              <a:cxn ang="0">
                <a:pos x="connsiteX16539" y="connsiteY16539"/>
              </a:cxn>
              <a:cxn ang="0">
                <a:pos x="connsiteX16540" y="connsiteY16540"/>
              </a:cxn>
              <a:cxn ang="0">
                <a:pos x="connsiteX16541" y="connsiteY16541"/>
              </a:cxn>
              <a:cxn ang="0">
                <a:pos x="connsiteX16542" y="connsiteY16542"/>
              </a:cxn>
              <a:cxn ang="0">
                <a:pos x="connsiteX16543" y="connsiteY16543"/>
              </a:cxn>
              <a:cxn ang="0">
                <a:pos x="connsiteX16544" y="connsiteY16544"/>
              </a:cxn>
              <a:cxn ang="0">
                <a:pos x="connsiteX16545" y="connsiteY16545"/>
              </a:cxn>
              <a:cxn ang="0">
                <a:pos x="connsiteX16546" y="connsiteY16546"/>
              </a:cxn>
              <a:cxn ang="0">
                <a:pos x="connsiteX16547" y="connsiteY16547"/>
              </a:cxn>
              <a:cxn ang="0">
                <a:pos x="connsiteX16548" y="connsiteY16548"/>
              </a:cxn>
              <a:cxn ang="0">
                <a:pos x="connsiteX16549" y="connsiteY16549"/>
              </a:cxn>
              <a:cxn ang="0">
                <a:pos x="connsiteX16550" y="connsiteY16550"/>
              </a:cxn>
              <a:cxn ang="0">
                <a:pos x="connsiteX16551" y="connsiteY16551"/>
              </a:cxn>
              <a:cxn ang="0">
                <a:pos x="connsiteX16552" y="connsiteY16552"/>
              </a:cxn>
              <a:cxn ang="0">
                <a:pos x="connsiteX16553" y="connsiteY16553"/>
              </a:cxn>
              <a:cxn ang="0">
                <a:pos x="connsiteX16554" y="connsiteY16554"/>
              </a:cxn>
              <a:cxn ang="0">
                <a:pos x="connsiteX16555" y="connsiteY16555"/>
              </a:cxn>
              <a:cxn ang="0">
                <a:pos x="connsiteX16556" y="connsiteY16556"/>
              </a:cxn>
              <a:cxn ang="0">
                <a:pos x="connsiteX16557" y="connsiteY16557"/>
              </a:cxn>
              <a:cxn ang="0">
                <a:pos x="connsiteX16558" y="connsiteY16558"/>
              </a:cxn>
              <a:cxn ang="0">
                <a:pos x="connsiteX16559" y="connsiteY16559"/>
              </a:cxn>
              <a:cxn ang="0">
                <a:pos x="connsiteX16560" y="connsiteY16560"/>
              </a:cxn>
              <a:cxn ang="0">
                <a:pos x="connsiteX16561" y="connsiteY16561"/>
              </a:cxn>
              <a:cxn ang="0">
                <a:pos x="connsiteX16562" y="connsiteY16562"/>
              </a:cxn>
              <a:cxn ang="0">
                <a:pos x="connsiteX16563" y="connsiteY16563"/>
              </a:cxn>
              <a:cxn ang="0">
                <a:pos x="connsiteX16564" y="connsiteY16564"/>
              </a:cxn>
              <a:cxn ang="0">
                <a:pos x="connsiteX16565" y="connsiteY16565"/>
              </a:cxn>
              <a:cxn ang="0">
                <a:pos x="connsiteX16566" y="connsiteY16566"/>
              </a:cxn>
              <a:cxn ang="0">
                <a:pos x="connsiteX16567" y="connsiteY16567"/>
              </a:cxn>
              <a:cxn ang="0">
                <a:pos x="connsiteX16568" y="connsiteY16568"/>
              </a:cxn>
              <a:cxn ang="0">
                <a:pos x="connsiteX16569" y="connsiteY16569"/>
              </a:cxn>
              <a:cxn ang="0">
                <a:pos x="connsiteX16570" y="connsiteY16570"/>
              </a:cxn>
              <a:cxn ang="0">
                <a:pos x="connsiteX16571" y="connsiteY16571"/>
              </a:cxn>
              <a:cxn ang="0">
                <a:pos x="connsiteX16572" y="connsiteY16572"/>
              </a:cxn>
              <a:cxn ang="0">
                <a:pos x="connsiteX16573" y="connsiteY16573"/>
              </a:cxn>
              <a:cxn ang="0">
                <a:pos x="connsiteX16574" y="connsiteY16574"/>
              </a:cxn>
              <a:cxn ang="0">
                <a:pos x="connsiteX16575" y="connsiteY16575"/>
              </a:cxn>
              <a:cxn ang="0">
                <a:pos x="connsiteX16576" y="connsiteY16576"/>
              </a:cxn>
              <a:cxn ang="0">
                <a:pos x="connsiteX16577" y="connsiteY16577"/>
              </a:cxn>
              <a:cxn ang="0">
                <a:pos x="connsiteX16578" y="connsiteY16578"/>
              </a:cxn>
              <a:cxn ang="0">
                <a:pos x="connsiteX16579" y="connsiteY16579"/>
              </a:cxn>
              <a:cxn ang="0">
                <a:pos x="connsiteX16580" y="connsiteY16580"/>
              </a:cxn>
              <a:cxn ang="0">
                <a:pos x="connsiteX16581" y="connsiteY16581"/>
              </a:cxn>
              <a:cxn ang="0">
                <a:pos x="connsiteX16582" y="connsiteY16582"/>
              </a:cxn>
              <a:cxn ang="0">
                <a:pos x="connsiteX16583" y="connsiteY16583"/>
              </a:cxn>
              <a:cxn ang="0">
                <a:pos x="connsiteX16584" y="connsiteY16584"/>
              </a:cxn>
              <a:cxn ang="0">
                <a:pos x="connsiteX16585" y="connsiteY16585"/>
              </a:cxn>
              <a:cxn ang="0">
                <a:pos x="connsiteX16586" y="connsiteY16586"/>
              </a:cxn>
              <a:cxn ang="0">
                <a:pos x="connsiteX16587" y="connsiteY16587"/>
              </a:cxn>
              <a:cxn ang="0">
                <a:pos x="connsiteX16588" y="connsiteY16588"/>
              </a:cxn>
              <a:cxn ang="0">
                <a:pos x="connsiteX16589" y="connsiteY16589"/>
              </a:cxn>
              <a:cxn ang="0">
                <a:pos x="connsiteX16590" y="connsiteY16590"/>
              </a:cxn>
              <a:cxn ang="0">
                <a:pos x="connsiteX16591" y="connsiteY16591"/>
              </a:cxn>
              <a:cxn ang="0">
                <a:pos x="connsiteX16592" y="connsiteY16592"/>
              </a:cxn>
              <a:cxn ang="0">
                <a:pos x="connsiteX16593" y="connsiteY16593"/>
              </a:cxn>
              <a:cxn ang="0">
                <a:pos x="connsiteX16594" y="connsiteY16594"/>
              </a:cxn>
              <a:cxn ang="0">
                <a:pos x="connsiteX16595" y="connsiteY16595"/>
              </a:cxn>
              <a:cxn ang="0">
                <a:pos x="connsiteX16596" y="connsiteY16596"/>
              </a:cxn>
              <a:cxn ang="0">
                <a:pos x="connsiteX16597" y="connsiteY16597"/>
              </a:cxn>
              <a:cxn ang="0">
                <a:pos x="connsiteX16598" y="connsiteY16598"/>
              </a:cxn>
              <a:cxn ang="0">
                <a:pos x="connsiteX16599" y="connsiteY16599"/>
              </a:cxn>
              <a:cxn ang="0">
                <a:pos x="connsiteX16600" y="connsiteY16600"/>
              </a:cxn>
              <a:cxn ang="0">
                <a:pos x="connsiteX16601" y="connsiteY16601"/>
              </a:cxn>
              <a:cxn ang="0">
                <a:pos x="connsiteX16602" y="connsiteY16602"/>
              </a:cxn>
              <a:cxn ang="0">
                <a:pos x="connsiteX16603" y="connsiteY16603"/>
              </a:cxn>
              <a:cxn ang="0">
                <a:pos x="connsiteX16604" y="connsiteY16604"/>
              </a:cxn>
              <a:cxn ang="0">
                <a:pos x="connsiteX16605" y="connsiteY16605"/>
              </a:cxn>
              <a:cxn ang="0">
                <a:pos x="connsiteX16606" y="connsiteY16606"/>
              </a:cxn>
              <a:cxn ang="0">
                <a:pos x="connsiteX16607" y="connsiteY16607"/>
              </a:cxn>
              <a:cxn ang="0">
                <a:pos x="connsiteX16608" y="connsiteY16608"/>
              </a:cxn>
              <a:cxn ang="0">
                <a:pos x="connsiteX16609" y="connsiteY16609"/>
              </a:cxn>
              <a:cxn ang="0">
                <a:pos x="connsiteX16610" y="connsiteY16610"/>
              </a:cxn>
              <a:cxn ang="0">
                <a:pos x="connsiteX16611" y="connsiteY16611"/>
              </a:cxn>
              <a:cxn ang="0">
                <a:pos x="connsiteX16612" y="connsiteY16612"/>
              </a:cxn>
              <a:cxn ang="0">
                <a:pos x="connsiteX16613" y="connsiteY16613"/>
              </a:cxn>
              <a:cxn ang="0">
                <a:pos x="connsiteX16614" y="connsiteY16614"/>
              </a:cxn>
              <a:cxn ang="0">
                <a:pos x="connsiteX16615" y="connsiteY16615"/>
              </a:cxn>
              <a:cxn ang="0">
                <a:pos x="connsiteX16616" y="connsiteY16616"/>
              </a:cxn>
              <a:cxn ang="0">
                <a:pos x="connsiteX16617" y="connsiteY16617"/>
              </a:cxn>
              <a:cxn ang="0">
                <a:pos x="connsiteX16618" y="connsiteY16618"/>
              </a:cxn>
              <a:cxn ang="0">
                <a:pos x="connsiteX16619" y="connsiteY16619"/>
              </a:cxn>
              <a:cxn ang="0">
                <a:pos x="connsiteX16620" y="connsiteY16620"/>
              </a:cxn>
              <a:cxn ang="0">
                <a:pos x="connsiteX16621" y="connsiteY16621"/>
              </a:cxn>
              <a:cxn ang="0">
                <a:pos x="connsiteX16622" y="connsiteY16622"/>
              </a:cxn>
              <a:cxn ang="0">
                <a:pos x="connsiteX16623" y="connsiteY16623"/>
              </a:cxn>
              <a:cxn ang="0">
                <a:pos x="connsiteX16624" y="connsiteY16624"/>
              </a:cxn>
              <a:cxn ang="0">
                <a:pos x="connsiteX16625" y="connsiteY16625"/>
              </a:cxn>
              <a:cxn ang="0">
                <a:pos x="connsiteX16626" y="connsiteY16626"/>
              </a:cxn>
              <a:cxn ang="0">
                <a:pos x="connsiteX16627" y="connsiteY16627"/>
              </a:cxn>
              <a:cxn ang="0">
                <a:pos x="connsiteX16628" y="connsiteY16628"/>
              </a:cxn>
              <a:cxn ang="0">
                <a:pos x="connsiteX16629" y="connsiteY16629"/>
              </a:cxn>
              <a:cxn ang="0">
                <a:pos x="connsiteX16630" y="connsiteY16630"/>
              </a:cxn>
              <a:cxn ang="0">
                <a:pos x="connsiteX16631" y="connsiteY16631"/>
              </a:cxn>
              <a:cxn ang="0">
                <a:pos x="connsiteX16632" y="connsiteY16632"/>
              </a:cxn>
              <a:cxn ang="0">
                <a:pos x="connsiteX16633" y="connsiteY16633"/>
              </a:cxn>
              <a:cxn ang="0">
                <a:pos x="connsiteX16634" y="connsiteY16634"/>
              </a:cxn>
              <a:cxn ang="0">
                <a:pos x="connsiteX16635" y="connsiteY16635"/>
              </a:cxn>
              <a:cxn ang="0">
                <a:pos x="connsiteX16636" y="connsiteY16636"/>
              </a:cxn>
              <a:cxn ang="0">
                <a:pos x="connsiteX16637" y="connsiteY16637"/>
              </a:cxn>
              <a:cxn ang="0">
                <a:pos x="connsiteX16638" y="connsiteY16638"/>
              </a:cxn>
              <a:cxn ang="0">
                <a:pos x="connsiteX16639" y="connsiteY16639"/>
              </a:cxn>
              <a:cxn ang="0">
                <a:pos x="connsiteX16640" y="connsiteY16640"/>
              </a:cxn>
              <a:cxn ang="0">
                <a:pos x="connsiteX16641" y="connsiteY16641"/>
              </a:cxn>
              <a:cxn ang="0">
                <a:pos x="connsiteX16642" y="connsiteY16642"/>
              </a:cxn>
              <a:cxn ang="0">
                <a:pos x="connsiteX16643" y="connsiteY16643"/>
              </a:cxn>
              <a:cxn ang="0">
                <a:pos x="connsiteX16644" y="connsiteY16644"/>
              </a:cxn>
              <a:cxn ang="0">
                <a:pos x="connsiteX16645" y="connsiteY16645"/>
              </a:cxn>
              <a:cxn ang="0">
                <a:pos x="connsiteX16646" y="connsiteY16646"/>
              </a:cxn>
              <a:cxn ang="0">
                <a:pos x="connsiteX16647" y="connsiteY16647"/>
              </a:cxn>
              <a:cxn ang="0">
                <a:pos x="connsiteX16648" y="connsiteY16648"/>
              </a:cxn>
              <a:cxn ang="0">
                <a:pos x="connsiteX16649" y="connsiteY16649"/>
              </a:cxn>
              <a:cxn ang="0">
                <a:pos x="connsiteX16650" y="connsiteY16650"/>
              </a:cxn>
              <a:cxn ang="0">
                <a:pos x="connsiteX16651" y="connsiteY16651"/>
              </a:cxn>
              <a:cxn ang="0">
                <a:pos x="connsiteX16652" y="connsiteY16652"/>
              </a:cxn>
              <a:cxn ang="0">
                <a:pos x="connsiteX16653" y="connsiteY16653"/>
              </a:cxn>
              <a:cxn ang="0">
                <a:pos x="connsiteX16654" y="connsiteY16654"/>
              </a:cxn>
              <a:cxn ang="0">
                <a:pos x="connsiteX16655" y="connsiteY16655"/>
              </a:cxn>
              <a:cxn ang="0">
                <a:pos x="connsiteX16656" y="connsiteY16656"/>
              </a:cxn>
              <a:cxn ang="0">
                <a:pos x="connsiteX16657" y="connsiteY16657"/>
              </a:cxn>
              <a:cxn ang="0">
                <a:pos x="connsiteX16658" y="connsiteY16658"/>
              </a:cxn>
              <a:cxn ang="0">
                <a:pos x="connsiteX16659" y="connsiteY16659"/>
              </a:cxn>
              <a:cxn ang="0">
                <a:pos x="connsiteX16660" y="connsiteY16660"/>
              </a:cxn>
              <a:cxn ang="0">
                <a:pos x="connsiteX16661" y="connsiteY16661"/>
              </a:cxn>
              <a:cxn ang="0">
                <a:pos x="connsiteX16662" y="connsiteY16662"/>
              </a:cxn>
              <a:cxn ang="0">
                <a:pos x="connsiteX16663" y="connsiteY16663"/>
              </a:cxn>
              <a:cxn ang="0">
                <a:pos x="connsiteX16664" y="connsiteY16664"/>
              </a:cxn>
              <a:cxn ang="0">
                <a:pos x="connsiteX16665" y="connsiteY16665"/>
              </a:cxn>
              <a:cxn ang="0">
                <a:pos x="connsiteX16666" y="connsiteY16666"/>
              </a:cxn>
              <a:cxn ang="0">
                <a:pos x="connsiteX16667" y="connsiteY16667"/>
              </a:cxn>
              <a:cxn ang="0">
                <a:pos x="connsiteX16668" y="connsiteY16668"/>
              </a:cxn>
              <a:cxn ang="0">
                <a:pos x="connsiteX16669" y="connsiteY16669"/>
              </a:cxn>
              <a:cxn ang="0">
                <a:pos x="connsiteX16670" y="connsiteY16670"/>
              </a:cxn>
              <a:cxn ang="0">
                <a:pos x="connsiteX16671" y="connsiteY16671"/>
              </a:cxn>
              <a:cxn ang="0">
                <a:pos x="connsiteX16672" y="connsiteY16672"/>
              </a:cxn>
              <a:cxn ang="0">
                <a:pos x="connsiteX16673" y="connsiteY16673"/>
              </a:cxn>
              <a:cxn ang="0">
                <a:pos x="connsiteX16674" y="connsiteY16674"/>
              </a:cxn>
              <a:cxn ang="0">
                <a:pos x="connsiteX16675" y="connsiteY16675"/>
              </a:cxn>
              <a:cxn ang="0">
                <a:pos x="connsiteX16676" y="connsiteY16676"/>
              </a:cxn>
              <a:cxn ang="0">
                <a:pos x="connsiteX16677" y="connsiteY16677"/>
              </a:cxn>
              <a:cxn ang="0">
                <a:pos x="connsiteX16678" y="connsiteY16678"/>
              </a:cxn>
              <a:cxn ang="0">
                <a:pos x="connsiteX16679" y="connsiteY16679"/>
              </a:cxn>
              <a:cxn ang="0">
                <a:pos x="connsiteX16680" y="connsiteY16680"/>
              </a:cxn>
              <a:cxn ang="0">
                <a:pos x="connsiteX16681" y="connsiteY16681"/>
              </a:cxn>
              <a:cxn ang="0">
                <a:pos x="connsiteX16682" y="connsiteY16682"/>
              </a:cxn>
              <a:cxn ang="0">
                <a:pos x="connsiteX16683" y="connsiteY16683"/>
              </a:cxn>
              <a:cxn ang="0">
                <a:pos x="connsiteX16684" y="connsiteY16684"/>
              </a:cxn>
              <a:cxn ang="0">
                <a:pos x="connsiteX16685" y="connsiteY16685"/>
              </a:cxn>
              <a:cxn ang="0">
                <a:pos x="connsiteX16686" y="connsiteY16686"/>
              </a:cxn>
              <a:cxn ang="0">
                <a:pos x="connsiteX16687" y="connsiteY16687"/>
              </a:cxn>
              <a:cxn ang="0">
                <a:pos x="connsiteX16688" y="connsiteY16688"/>
              </a:cxn>
              <a:cxn ang="0">
                <a:pos x="connsiteX16689" y="connsiteY16689"/>
              </a:cxn>
              <a:cxn ang="0">
                <a:pos x="connsiteX16690" y="connsiteY16690"/>
              </a:cxn>
              <a:cxn ang="0">
                <a:pos x="connsiteX16691" y="connsiteY16691"/>
              </a:cxn>
              <a:cxn ang="0">
                <a:pos x="connsiteX16692" y="connsiteY16692"/>
              </a:cxn>
              <a:cxn ang="0">
                <a:pos x="connsiteX16693" y="connsiteY16693"/>
              </a:cxn>
              <a:cxn ang="0">
                <a:pos x="connsiteX16694" y="connsiteY16694"/>
              </a:cxn>
              <a:cxn ang="0">
                <a:pos x="connsiteX16695" y="connsiteY16695"/>
              </a:cxn>
              <a:cxn ang="0">
                <a:pos x="connsiteX16696" y="connsiteY16696"/>
              </a:cxn>
              <a:cxn ang="0">
                <a:pos x="connsiteX16697" y="connsiteY16697"/>
              </a:cxn>
              <a:cxn ang="0">
                <a:pos x="connsiteX16698" y="connsiteY16698"/>
              </a:cxn>
              <a:cxn ang="0">
                <a:pos x="connsiteX16699" y="connsiteY16699"/>
              </a:cxn>
              <a:cxn ang="0">
                <a:pos x="connsiteX16700" y="connsiteY16700"/>
              </a:cxn>
              <a:cxn ang="0">
                <a:pos x="connsiteX16701" y="connsiteY16701"/>
              </a:cxn>
              <a:cxn ang="0">
                <a:pos x="connsiteX16702" y="connsiteY16702"/>
              </a:cxn>
              <a:cxn ang="0">
                <a:pos x="connsiteX16703" y="connsiteY16703"/>
              </a:cxn>
              <a:cxn ang="0">
                <a:pos x="connsiteX16704" y="connsiteY16704"/>
              </a:cxn>
              <a:cxn ang="0">
                <a:pos x="connsiteX16705" y="connsiteY16705"/>
              </a:cxn>
              <a:cxn ang="0">
                <a:pos x="connsiteX16706" y="connsiteY16706"/>
              </a:cxn>
              <a:cxn ang="0">
                <a:pos x="connsiteX16707" y="connsiteY16707"/>
              </a:cxn>
              <a:cxn ang="0">
                <a:pos x="connsiteX16708" y="connsiteY16708"/>
              </a:cxn>
              <a:cxn ang="0">
                <a:pos x="connsiteX16709" y="connsiteY16709"/>
              </a:cxn>
              <a:cxn ang="0">
                <a:pos x="connsiteX16710" y="connsiteY16710"/>
              </a:cxn>
              <a:cxn ang="0">
                <a:pos x="connsiteX16711" y="connsiteY16711"/>
              </a:cxn>
              <a:cxn ang="0">
                <a:pos x="connsiteX16712" y="connsiteY16712"/>
              </a:cxn>
              <a:cxn ang="0">
                <a:pos x="connsiteX16713" y="connsiteY16713"/>
              </a:cxn>
              <a:cxn ang="0">
                <a:pos x="connsiteX16714" y="connsiteY16714"/>
              </a:cxn>
              <a:cxn ang="0">
                <a:pos x="connsiteX16715" y="connsiteY16715"/>
              </a:cxn>
              <a:cxn ang="0">
                <a:pos x="connsiteX16716" y="connsiteY16716"/>
              </a:cxn>
              <a:cxn ang="0">
                <a:pos x="connsiteX16717" y="connsiteY16717"/>
              </a:cxn>
              <a:cxn ang="0">
                <a:pos x="connsiteX16718" y="connsiteY16718"/>
              </a:cxn>
              <a:cxn ang="0">
                <a:pos x="connsiteX16719" y="connsiteY16719"/>
              </a:cxn>
              <a:cxn ang="0">
                <a:pos x="connsiteX16720" y="connsiteY16720"/>
              </a:cxn>
              <a:cxn ang="0">
                <a:pos x="connsiteX16721" y="connsiteY16721"/>
              </a:cxn>
              <a:cxn ang="0">
                <a:pos x="connsiteX16722" y="connsiteY16722"/>
              </a:cxn>
              <a:cxn ang="0">
                <a:pos x="connsiteX16723" y="connsiteY16723"/>
              </a:cxn>
              <a:cxn ang="0">
                <a:pos x="connsiteX16724" y="connsiteY16724"/>
              </a:cxn>
              <a:cxn ang="0">
                <a:pos x="connsiteX16725" y="connsiteY16725"/>
              </a:cxn>
              <a:cxn ang="0">
                <a:pos x="connsiteX16726" y="connsiteY16726"/>
              </a:cxn>
              <a:cxn ang="0">
                <a:pos x="connsiteX16727" y="connsiteY16727"/>
              </a:cxn>
              <a:cxn ang="0">
                <a:pos x="connsiteX16728" y="connsiteY16728"/>
              </a:cxn>
              <a:cxn ang="0">
                <a:pos x="connsiteX16729" y="connsiteY16729"/>
              </a:cxn>
              <a:cxn ang="0">
                <a:pos x="connsiteX16730" y="connsiteY16730"/>
              </a:cxn>
              <a:cxn ang="0">
                <a:pos x="connsiteX16731" y="connsiteY16731"/>
              </a:cxn>
              <a:cxn ang="0">
                <a:pos x="connsiteX16732" y="connsiteY16732"/>
              </a:cxn>
              <a:cxn ang="0">
                <a:pos x="connsiteX16733" y="connsiteY16733"/>
              </a:cxn>
              <a:cxn ang="0">
                <a:pos x="connsiteX16734" y="connsiteY16734"/>
              </a:cxn>
              <a:cxn ang="0">
                <a:pos x="connsiteX16735" y="connsiteY16735"/>
              </a:cxn>
              <a:cxn ang="0">
                <a:pos x="connsiteX16736" y="connsiteY16736"/>
              </a:cxn>
              <a:cxn ang="0">
                <a:pos x="connsiteX16737" y="connsiteY16737"/>
              </a:cxn>
              <a:cxn ang="0">
                <a:pos x="connsiteX16738" y="connsiteY16738"/>
              </a:cxn>
              <a:cxn ang="0">
                <a:pos x="connsiteX16739" y="connsiteY16739"/>
              </a:cxn>
              <a:cxn ang="0">
                <a:pos x="connsiteX16740" y="connsiteY16740"/>
              </a:cxn>
              <a:cxn ang="0">
                <a:pos x="connsiteX16741" y="connsiteY16741"/>
              </a:cxn>
              <a:cxn ang="0">
                <a:pos x="connsiteX16742" y="connsiteY16742"/>
              </a:cxn>
              <a:cxn ang="0">
                <a:pos x="connsiteX16743" y="connsiteY16743"/>
              </a:cxn>
              <a:cxn ang="0">
                <a:pos x="connsiteX16744" y="connsiteY16744"/>
              </a:cxn>
              <a:cxn ang="0">
                <a:pos x="connsiteX16745" y="connsiteY16745"/>
              </a:cxn>
              <a:cxn ang="0">
                <a:pos x="connsiteX16746" y="connsiteY16746"/>
              </a:cxn>
              <a:cxn ang="0">
                <a:pos x="connsiteX16747" y="connsiteY16747"/>
              </a:cxn>
              <a:cxn ang="0">
                <a:pos x="connsiteX16748" y="connsiteY16748"/>
              </a:cxn>
              <a:cxn ang="0">
                <a:pos x="connsiteX16749" y="connsiteY16749"/>
              </a:cxn>
              <a:cxn ang="0">
                <a:pos x="connsiteX16750" y="connsiteY16750"/>
              </a:cxn>
              <a:cxn ang="0">
                <a:pos x="connsiteX16751" y="connsiteY16751"/>
              </a:cxn>
              <a:cxn ang="0">
                <a:pos x="connsiteX16752" y="connsiteY16752"/>
              </a:cxn>
              <a:cxn ang="0">
                <a:pos x="connsiteX16753" y="connsiteY16753"/>
              </a:cxn>
              <a:cxn ang="0">
                <a:pos x="connsiteX16754" y="connsiteY16754"/>
              </a:cxn>
              <a:cxn ang="0">
                <a:pos x="connsiteX16755" y="connsiteY16755"/>
              </a:cxn>
              <a:cxn ang="0">
                <a:pos x="connsiteX16756" y="connsiteY16756"/>
              </a:cxn>
              <a:cxn ang="0">
                <a:pos x="connsiteX16757" y="connsiteY16757"/>
              </a:cxn>
              <a:cxn ang="0">
                <a:pos x="connsiteX16758" y="connsiteY16758"/>
              </a:cxn>
              <a:cxn ang="0">
                <a:pos x="connsiteX16759" y="connsiteY16759"/>
              </a:cxn>
              <a:cxn ang="0">
                <a:pos x="connsiteX16760" y="connsiteY16760"/>
              </a:cxn>
              <a:cxn ang="0">
                <a:pos x="connsiteX16761" y="connsiteY16761"/>
              </a:cxn>
              <a:cxn ang="0">
                <a:pos x="connsiteX16762" y="connsiteY16762"/>
              </a:cxn>
              <a:cxn ang="0">
                <a:pos x="connsiteX16763" y="connsiteY16763"/>
              </a:cxn>
              <a:cxn ang="0">
                <a:pos x="connsiteX16764" y="connsiteY16764"/>
              </a:cxn>
              <a:cxn ang="0">
                <a:pos x="connsiteX16765" y="connsiteY16765"/>
              </a:cxn>
              <a:cxn ang="0">
                <a:pos x="connsiteX16766" y="connsiteY16766"/>
              </a:cxn>
              <a:cxn ang="0">
                <a:pos x="connsiteX16767" y="connsiteY16767"/>
              </a:cxn>
              <a:cxn ang="0">
                <a:pos x="connsiteX16768" y="connsiteY16768"/>
              </a:cxn>
              <a:cxn ang="0">
                <a:pos x="connsiteX16769" y="connsiteY16769"/>
              </a:cxn>
              <a:cxn ang="0">
                <a:pos x="connsiteX16770" y="connsiteY16770"/>
              </a:cxn>
              <a:cxn ang="0">
                <a:pos x="connsiteX16771" y="connsiteY16771"/>
              </a:cxn>
              <a:cxn ang="0">
                <a:pos x="connsiteX16772" y="connsiteY16772"/>
              </a:cxn>
              <a:cxn ang="0">
                <a:pos x="connsiteX16773" y="connsiteY16773"/>
              </a:cxn>
              <a:cxn ang="0">
                <a:pos x="connsiteX16774" y="connsiteY16774"/>
              </a:cxn>
              <a:cxn ang="0">
                <a:pos x="connsiteX16775" y="connsiteY16775"/>
              </a:cxn>
              <a:cxn ang="0">
                <a:pos x="connsiteX16776" y="connsiteY16776"/>
              </a:cxn>
              <a:cxn ang="0">
                <a:pos x="connsiteX16777" y="connsiteY16777"/>
              </a:cxn>
              <a:cxn ang="0">
                <a:pos x="connsiteX16778" y="connsiteY16778"/>
              </a:cxn>
              <a:cxn ang="0">
                <a:pos x="connsiteX16779" y="connsiteY16779"/>
              </a:cxn>
              <a:cxn ang="0">
                <a:pos x="connsiteX16780" y="connsiteY16780"/>
              </a:cxn>
              <a:cxn ang="0">
                <a:pos x="connsiteX16781" y="connsiteY16781"/>
              </a:cxn>
              <a:cxn ang="0">
                <a:pos x="connsiteX16782" y="connsiteY16782"/>
              </a:cxn>
              <a:cxn ang="0">
                <a:pos x="connsiteX16783" y="connsiteY16783"/>
              </a:cxn>
              <a:cxn ang="0">
                <a:pos x="connsiteX16784" y="connsiteY16784"/>
              </a:cxn>
              <a:cxn ang="0">
                <a:pos x="connsiteX16785" y="connsiteY16785"/>
              </a:cxn>
              <a:cxn ang="0">
                <a:pos x="connsiteX16786" y="connsiteY16786"/>
              </a:cxn>
              <a:cxn ang="0">
                <a:pos x="connsiteX16787" y="connsiteY16787"/>
              </a:cxn>
              <a:cxn ang="0">
                <a:pos x="connsiteX16788" y="connsiteY16788"/>
              </a:cxn>
              <a:cxn ang="0">
                <a:pos x="connsiteX16789" y="connsiteY16789"/>
              </a:cxn>
              <a:cxn ang="0">
                <a:pos x="connsiteX16790" y="connsiteY16790"/>
              </a:cxn>
              <a:cxn ang="0">
                <a:pos x="connsiteX16791" y="connsiteY16791"/>
              </a:cxn>
              <a:cxn ang="0">
                <a:pos x="connsiteX16792" y="connsiteY16792"/>
              </a:cxn>
              <a:cxn ang="0">
                <a:pos x="connsiteX16793" y="connsiteY16793"/>
              </a:cxn>
              <a:cxn ang="0">
                <a:pos x="connsiteX16794" y="connsiteY16794"/>
              </a:cxn>
              <a:cxn ang="0">
                <a:pos x="connsiteX16795" y="connsiteY16795"/>
              </a:cxn>
              <a:cxn ang="0">
                <a:pos x="connsiteX16796" y="connsiteY16796"/>
              </a:cxn>
              <a:cxn ang="0">
                <a:pos x="connsiteX16797" y="connsiteY16797"/>
              </a:cxn>
              <a:cxn ang="0">
                <a:pos x="connsiteX16798" y="connsiteY16798"/>
              </a:cxn>
              <a:cxn ang="0">
                <a:pos x="connsiteX16799" y="connsiteY16799"/>
              </a:cxn>
              <a:cxn ang="0">
                <a:pos x="connsiteX16800" y="connsiteY16800"/>
              </a:cxn>
              <a:cxn ang="0">
                <a:pos x="connsiteX16801" y="connsiteY16801"/>
              </a:cxn>
              <a:cxn ang="0">
                <a:pos x="connsiteX16802" y="connsiteY16802"/>
              </a:cxn>
              <a:cxn ang="0">
                <a:pos x="connsiteX16803" y="connsiteY16803"/>
              </a:cxn>
              <a:cxn ang="0">
                <a:pos x="connsiteX16804" y="connsiteY16804"/>
              </a:cxn>
              <a:cxn ang="0">
                <a:pos x="connsiteX16805" y="connsiteY16805"/>
              </a:cxn>
              <a:cxn ang="0">
                <a:pos x="connsiteX16806" y="connsiteY16806"/>
              </a:cxn>
              <a:cxn ang="0">
                <a:pos x="connsiteX16807" y="connsiteY16807"/>
              </a:cxn>
              <a:cxn ang="0">
                <a:pos x="connsiteX16808" y="connsiteY16808"/>
              </a:cxn>
              <a:cxn ang="0">
                <a:pos x="connsiteX16809" y="connsiteY16809"/>
              </a:cxn>
              <a:cxn ang="0">
                <a:pos x="connsiteX16810" y="connsiteY16810"/>
              </a:cxn>
              <a:cxn ang="0">
                <a:pos x="connsiteX16811" y="connsiteY16811"/>
              </a:cxn>
              <a:cxn ang="0">
                <a:pos x="connsiteX16812" y="connsiteY16812"/>
              </a:cxn>
              <a:cxn ang="0">
                <a:pos x="connsiteX16813" y="connsiteY16813"/>
              </a:cxn>
              <a:cxn ang="0">
                <a:pos x="connsiteX16814" y="connsiteY16814"/>
              </a:cxn>
              <a:cxn ang="0">
                <a:pos x="connsiteX16815" y="connsiteY16815"/>
              </a:cxn>
              <a:cxn ang="0">
                <a:pos x="connsiteX16816" y="connsiteY16816"/>
              </a:cxn>
              <a:cxn ang="0">
                <a:pos x="connsiteX16817" y="connsiteY16817"/>
              </a:cxn>
              <a:cxn ang="0">
                <a:pos x="connsiteX16818" y="connsiteY16818"/>
              </a:cxn>
              <a:cxn ang="0">
                <a:pos x="connsiteX16819" y="connsiteY16819"/>
              </a:cxn>
              <a:cxn ang="0">
                <a:pos x="connsiteX16820" y="connsiteY16820"/>
              </a:cxn>
              <a:cxn ang="0">
                <a:pos x="connsiteX16821" y="connsiteY16821"/>
              </a:cxn>
              <a:cxn ang="0">
                <a:pos x="connsiteX16822" y="connsiteY16822"/>
              </a:cxn>
            </a:cxnLst>
            <a:rect l="l" t="t" r="r" b="b"/>
            <a:pathLst>
              <a:path w="12192000" h="6858079">
                <a:moveTo>
                  <a:pt x="3507084" y="6857476"/>
                </a:moveTo>
                <a:lnTo>
                  <a:pt x="3508140" y="6858000"/>
                </a:lnTo>
                <a:lnTo>
                  <a:pt x="3506847" y="6858000"/>
                </a:lnTo>
                <a:close/>
                <a:moveTo>
                  <a:pt x="8829945" y="6855347"/>
                </a:moveTo>
                <a:cubicBezTo>
                  <a:pt x="8829945" y="6854763"/>
                  <a:pt x="8830549" y="6854763"/>
                  <a:pt x="8830549" y="6855347"/>
                </a:cubicBezTo>
                <a:lnTo>
                  <a:pt x="8830903" y="6858000"/>
                </a:lnTo>
                <a:lnTo>
                  <a:pt x="8830034" y="6858000"/>
                </a:lnTo>
                <a:close/>
                <a:moveTo>
                  <a:pt x="11102813" y="6854825"/>
                </a:moveTo>
                <a:lnTo>
                  <a:pt x="11104443" y="6858000"/>
                </a:lnTo>
                <a:lnTo>
                  <a:pt x="11101450" y="6858000"/>
                </a:lnTo>
                <a:lnTo>
                  <a:pt x="11100256" y="6855547"/>
                </a:lnTo>
                <a:cubicBezTo>
                  <a:pt x="11099890" y="6854102"/>
                  <a:pt x="11102083" y="6853378"/>
                  <a:pt x="11102813" y="6854825"/>
                </a:cubicBezTo>
                <a:close/>
                <a:moveTo>
                  <a:pt x="5107689" y="6854563"/>
                </a:moveTo>
                <a:cubicBezTo>
                  <a:pt x="5108036" y="6852578"/>
                  <a:pt x="5110808" y="6852802"/>
                  <a:pt x="5110752" y="6854582"/>
                </a:cubicBezTo>
                <a:lnTo>
                  <a:pt x="5109707" y="6858000"/>
                </a:lnTo>
                <a:lnTo>
                  <a:pt x="5106445" y="6858000"/>
                </a:lnTo>
                <a:close/>
                <a:moveTo>
                  <a:pt x="7394164" y="6854093"/>
                </a:moveTo>
                <a:cubicBezTo>
                  <a:pt x="7395247" y="6852643"/>
                  <a:pt x="7397412" y="6854093"/>
                  <a:pt x="7396690" y="6855542"/>
                </a:cubicBezTo>
                <a:lnTo>
                  <a:pt x="7394316" y="6858000"/>
                </a:lnTo>
                <a:lnTo>
                  <a:pt x="7390138" y="6858000"/>
                </a:lnTo>
                <a:close/>
                <a:moveTo>
                  <a:pt x="7348695" y="6854093"/>
                </a:moveTo>
                <a:lnTo>
                  <a:pt x="7353124" y="6858000"/>
                </a:lnTo>
                <a:lnTo>
                  <a:pt x="7350422" y="6858000"/>
                </a:lnTo>
                <a:lnTo>
                  <a:pt x="7347973" y="6855542"/>
                </a:lnTo>
                <a:cubicBezTo>
                  <a:pt x="7346890" y="6855179"/>
                  <a:pt x="7347973" y="6853369"/>
                  <a:pt x="7348695" y="6854093"/>
                </a:cubicBezTo>
                <a:close/>
                <a:moveTo>
                  <a:pt x="8994259" y="6851860"/>
                </a:moveTo>
                <a:cubicBezTo>
                  <a:pt x="8995421" y="6851279"/>
                  <a:pt x="8996003" y="6853024"/>
                  <a:pt x="8995421" y="6853024"/>
                </a:cubicBezTo>
                <a:lnTo>
                  <a:pt x="8990847" y="6858000"/>
                </a:lnTo>
                <a:lnTo>
                  <a:pt x="8988117" y="6858000"/>
                </a:lnTo>
                <a:close/>
                <a:moveTo>
                  <a:pt x="6375534" y="6850700"/>
                </a:moveTo>
                <a:cubicBezTo>
                  <a:pt x="6375897" y="6849621"/>
                  <a:pt x="6377706" y="6849980"/>
                  <a:pt x="6377706" y="6850700"/>
                </a:cubicBezTo>
                <a:lnTo>
                  <a:pt x="6378291" y="6858000"/>
                </a:lnTo>
                <a:lnTo>
                  <a:pt x="6374643" y="6858000"/>
                </a:lnTo>
                <a:close/>
                <a:moveTo>
                  <a:pt x="5484488" y="6849934"/>
                </a:moveTo>
                <a:cubicBezTo>
                  <a:pt x="5499089" y="6847406"/>
                  <a:pt x="5513856" y="6846602"/>
                  <a:pt x="5527530" y="6850359"/>
                </a:cubicBezTo>
                <a:cubicBezTo>
                  <a:pt x="5531781" y="6851381"/>
                  <a:pt x="5530082" y="6858375"/>
                  <a:pt x="5526127" y="6857144"/>
                </a:cubicBezTo>
                <a:cubicBezTo>
                  <a:pt x="5513464" y="6853569"/>
                  <a:pt x="5499162" y="6853935"/>
                  <a:pt x="5484900" y="6856002"/>
                </a:cubicBezTo>
                <a:lnTo>
                  <a:pt x="5475859" y="6858000"/>
                </a:lnTo>
                <a:lnTo>
                  <a:pt x="5450285" y="6858000"/>
                </a:lnTo>
                <a:close/>
                <a:moveTo>
                  <a:pt x="1261702" y="6846528"/>
                </a:moveTo>
                <a:lnTo>
                  <a:pt x="1260793" y="6858000"/>
                </a:lnTo>
                <a:lnTo>
                  <a:pt x="1223891" y="6858000"/>
                </a:lnTo>
                <a:close/>
                <a:moveTo>
                  <a:pt x="7720600" y="6844879"/>
                </a:moveTo>
                <a:cubicBezTo>
                  <a:pt x="7721298" y="6843103"/>
                  <a:pt x="7723393" y="6844169"/>
                  <a:pt x="7723043" y="6845590"/>
                </a:cubicBezTo>
                <a:lnTo>
                  <a:pt x="7718527" y="6858000"/>
                </a:lnTo>
                <a:lnTo>
                  <a:pt x="7715666" y="6858000"/>
                </a:lnTo>
                <a:close/>
                <a:moveTo>
                  <a:pt x="10846558" y="6841746"/>
                </a:moveTo>
                <a:cubicBezTo>
                  <a:pt x="10848033" y="6840658"/>
                  <a:pt x="10849877" y="6843558"/>
                  <a:pt x="10848033" y="6845010"/>
                </a:cubicBezTo>
                <a:lnTo>
                  <a:pt x="10831778" y="6858000"/>
                </a:lnTo>
                <a:lnTo>
                  <a:pt x="10829163" y="6858000"/>
                </a:lnTo>
                <a:lnTo>
                  <a:pt x="10827017" y="6855890"/>
                </a:lnTo>
                <a:cubicBezTo>
                  <a:pt x="10832915" y="6850812"/>
                  <a:pt x="10839553" y="6846460"/>
                  <a:pt x="10846558" y="6841746"/>
                </a:cubicBezTo>
                <a:close/>
                <a:moveTo>
                  <a:pt x="9514885" y="6839962"/>
                </a:moveTo>
                <a:cubicBezTo>
                  <a:pt x="9514885" y="6839387"/>
                  <a:pt x="9516058" y="6839962"/>
                  <a:pt x="9516058" y="6840538"/>
                </a:cubicBezTo>
                <a:lnTo>
                  <a:pt x="9518333" y="6858000"/>
                </a:lnTo>
                <a:lnTo>
                  <a:pt x="9516139" y="6858000"/>
                </a:lnTo>
                <a:close/>
                <a:moveTo>
                  <a:pt x="5479927" y="6839220"/>
                </a:moveTo>
                <a:cubicBezTo>
                  <a:pt x="5484120" y="6838925"/>
                  <a:pt x="5484806" y="6845527"/>
                  <a:pt x="5480111" y="6845733"/>
                </a:cubicBezTo>
                <a:lnTo>
                  <a:pt x="5432744" y="6858000"/>
                </a:lnTo>
                <a:lnTo>
                  <a:pt x="5420137" y="6858000"/>
                </a:lnTo>
                <a:lnTo>
                  <a:pt x="5423853" y="6854506"/>
                </a:lnTo>
                <a:cubicBezTo>
                  <a:pt x="5440938" y="6845411"/>
                  <a:pt x="5460304" y="6840414"/>
                  <a:pt x="5479927" y="6839220"/>
                </a:cubicBezTo>
                <a:close/>
                <a:moveTo>
                  <a:pt x="7400863" y="6835488"/>
                </a:moveTo>
                <a:cubicBezTo>
                  <a:pt x="7401953" y="6834758"/>
                  <a:pt x="7403770" y="6836218"/>
                  <a:pt x="7402680" y="6837311"/>
                </a:cubicBezTo>
                <a:lnTo>
                  <a:pt x="7383275" y="6858000"/>
                </a:lnTo>
                <a:lnTo>
                  <a:pt x="7379003" y="6858000"/>
                </a:lnTo>
                <a:close/>
                <a:moveTo>
                  <a:pt x="10844603" y="6834192"/>
                </a:moveTo>
                <a:cubicBezTo>
                  <a:pt x="10846445" y="6832708"/>
                  <a:pt x="10848287" y="6835676"/>
                  <a:pt x="10846445" y="6836788"/>
                </a:cubicBezTo>
                <a:cubicBezTo>
                  <a:pt x="10841655" y="6839757"/>
                  <a:pt x="10837234" y="6842725"/>
                  <a:pt x="10833182" y="6845693"/>
                </a:cubicBezTo>
                <a:cubicBezTo>
                  <a:pt x="10829497" y="6847920"/>
                  <a:pt x="10825813" y="6849775"/>
                  <a:pt x="10823233" y="6852742"/>
                </a:cubicBezTo>
                <a:cubicBezTo>
                  <a:pt x="10821023" y="6854597"/>
                  <a:pt x="10818444" y="6852001"/>
                  <a:pt x="10819548" y="6849775"/>
                </a:cubicBezTo>
                <a:cubicBezTo>
                  <a:pt x="10821391" y="6846065"/>
                  <a:pt x="10826181" y="6844952"/>
                  <a:pt x="10829497" y="6843097"/>
                </a:cubicBezTo>
                <a:cubicBezTo>
                  <a:pt x="10834655" y="6840128"/>
                  <a:pt x="10839813" y="6837160"/>
                  <a:pt x="10844603" y="6834192"/>
                </a:cubicBezTo>
                <a:close/>
                <a:moveTo>
                  <a:pt x="5761508" y="6833577"/>
                </a:moveTo>
                <a:cubicBezTo>
                  <a:pt x="5773374" y="6833577"/>
                  <a:pt x="5785239" y="6833939"/>
                  <a:pt x="5797106" y="6833939"/>
                </a:cubicBezTo>
                <a:cubicBezTo>
                  <a:pt x="5798185" y="6833939"/>
                  <a:pt x="5798185" y="6835387"/>
                  <a:pt x="5797106" y="6835387"/>
                </a:cubicBezTo>
                <a:cubicBezTo>
                  <a:pt x="5786318" y="6836111"/>
                  <a:pt x="5775531" y="6836472"/>
                  <a:pt x="5764744" y="6836472"/>
                </a:cubicBezTo>
                <a:cubicBezTo>
                  <a:pt x="5754319" y="6836472"/>
                  <a:pt x="5743171" y="6835387"/>
                  <a:pt x="5732745" y="6837558"/>
                </a:cubicBezTo>
                <a:lnTo>
                  <a:pt x="5731181" y="6858000"/>
                </a:lnTo>
                <a:lnTo>
                  <a:pt x="5728852" y="6858000"/>
                </a:lnTo>
                <a:lnTo>
                  <a:pt x="5729865" y="6835749"/>
                </a:lnTo>
                <a:cubicBezTo>
                  <a:pt x="5729865" y="6834301"/>
                  <a:pt x="5731307" y="6833939"/>
                  <a:pt x="5732384" y="6834301"/>
                </a:cubicBezTo>
                <a:cubicBezTo>
                  <a:pt x="5741733" y="6832129"/>
                  <a:pt x="5751800" y="6833577"/>
                  <a:pt x="5761508" y="6833577"/>
                </a:cubicBezTo>
                <a:close/>
                <a:moveTo>
                  <a:pt x="7712138" y="6833076"/>
                </a:moveTo>
                <a:cubicBezTo>
                  <a:pt x="7712482" y="6831972"/>
                  <a:pt x="7713857" y="6832340"/>
                  <a:pt x="7713857" y="6833076"/>
                </a:cubicBezTo>
                <a:lnTo>
                  <a:pt x="7706101" y="6858000"/>
                </a:lnTo>
                <a:lnTo>
                  <a:pt x="7703924" y="6858000"/>
                </a:lnTo>
                <a:close/>
                <a:moveTo>
                  <a:pt x="7341984" y="6831111"/>
                </a:moveTo>
                <a:lnTo>
                  <a:pt x="7342277" y="6831420"/>
                </a:lnTo>
                <a:lnTo>
                  <a:pt x="7367589" y="6858000"/>
                </a:lnTo>
                <a:lnTo>
                  <a:pt x="7363162" y="6858000"/>
                </a:lnTo>
                <a:lnTo>
                  <a:pt x="7341223" y="6832228"/>
                </a:lnTo>
                <a:lnTo>
                  <a:pt x="7340893" y="6831841"/>
                </a:lnTo>
                <a:cubicBezTo>
                  <a:pt x="7340530" y="6831477"/>
                  <a:pt x="7341620" y="6830382"/>
                  <a:pt x="7341984" y="6831111"/>
                </a:cubicBezTo>
                <a:close/>
                <a:moveTo>
                  <a:pt x="10832295" y="6830587"/>
                </a:moveTo>
                <a:cubicBezTo>
                  <a:pt x="10834115" y="6829528"/>
                  <a:pt x="10835571" y="6831294"/>
                  <a:pt x="10834479" y="6832354"/>
                </a:cubicBezTo>
                <a:cubicBezTo>
                  <a:pt x="10826835" y="6838715"/>
                  <a:pt x="10818463" y="6843662"/>
                  <a:pt x="10810819" y="6850022"/>
                </a:cubicBezTo>
                <a:cubicBezTo>
                  <a:pt x="10808635" y="6851435"/>
                  <a:pt x="10805723" y="6848962"/>
                  <a:pt x="10807906" y="6846842"/>
                </a:cubicBezTo>
                <a:cubicBezTo>
                  <a:pt x="10815187" y="6840481"/>
                  <a:pt x="10824651" y="6836242"/>
                  <a:pt x="10832295" y="6830587"/>
                </a:cubicBezTo>
                <a:close/>
                <a:moveTo>
                  <a:pt x="8513562" y="6829708"/>
                </a:moveTo>
                <a:lnTo>
                  <a:pt x="8511556" y="6858000"/>
                </a:lnTo>
                <a:lnTo>
                  <a:pt x="8508065" y="6858000"/>
                </a:lnTo>
                <a:lnTo>
                  <a:pt x="8512463" y="6830280"/>
                </a:lnTo>
                <a:cubicBezTo>
                  <a:pt x="8512463" y="6829708"/>
                  <a:pt x="8513562" y="6829137"/>
                  <a:pt x="8513562" y="6829708"/>
                </a:cubicBezTo>
                <a:close/>
                <a:moveTo>
                  <a:pt x="5725795" y="6826500"/>
                </a:moveTo>
                <a:cubicBezTo>
                  <a:pt x="5745446" y="6826500"/>
                  <a:pt x="5765456" y="6825769"/>
                  <a:pt x="5784753" y="6830157"/>
                </a:cubicBezTo>
                <a:cubicBezTo>
                  <a:pt x="5785467" y="6830157"/>
                  <a:pt x="5785109" y="6831255"/>
                  <a:pt x="5784753" y="6831255"/>
                </a:cubicBezTo>
                <a:cubicBezTo>
                  <a:pt x="5765456" y="6830157"/>
                  <a:pt x="5746161" y="6829791"/>
                  <a:pt x="5726865" y="6830157"/>
                </a:cubicBezTo>
                <a:lnTo>
                  <a:pt x="5725227" y="6858000"/>
                </a:lnTo>
                <a:lnTo>
                  <a:pt x="5723321" y="6858000"/>
                </a:lnTo>
                <a:lnTo>
                  <a:pt x="5723651" y="6829060"/>
                </a:lnTo>
                <a:cubicBezTo>
                  <a:pt x="5723651" y="6828695"/>
                  <a:pt x="5724007" y="6828329"/>
                  <a:pt x="5724362" y="6827963"/>
                </a:cubicBezTo>
                <a:cubicBezTo>
                  <a:pt x="5724362" y="6827597"/>
                  <a:pt x="5724722" y="6826500"/>
                  <a:pt x="5725795" y="6826500"/>
                </a:cubicBezTo>
                <a:close/>
                <a:moveTo>
                  <a:pt x="10830738" y="6824242"/>
                </a:moveTo>
                <a:cubicBezTo>
                  <a:pt x="10832542" y="6823167"/>
                  <a:pt x="10833984" y="6826034"/>
                  <a:pt x="10832181" y="6827109"/>
                </a:cubicBezTo>
                <a:cubicBezTo>
                  <a:pt x="10822443" y="6833201"/>
                  <a:pt x="10813067" y="6839292"/>
                  <a:pt x="10804051" y="6846458"/>
                </a:cubicBezTo>
                <a:cubicBezTo>
                  <a:pt x="10802247" y="6848250"/>
                  <a:pt x="10799363" y="6845383"/>
                  <a:pt x="10801165" y="6843592"/>
                </a:cubicBezTo>
                <a:cubicBezTo>
                  <a:pt x="10809460" y="6835350"/>
                  <a:pt x="10820640" y="6829975"/>
                  <a:pt x="10830738" y="6824242"/>
                </a:cubicBezTo>
                <a:close/>
                <a:moveTo>
                  <a:pt x="6282090" y="6824179"/>
                </a:moveTo>
                <a:cubicBezTo>
                  <a:pt x="6282447" y="6824179"/>
                  <a:pt x="6283162" y="6824913"/>
                  <a:pt x="6282447" y="6825280"/>
                </a:cubicBezTo>
                <a:cubicBezTo>
                  <a:pt x="6276022" y="6828582"/>
                  <a:pt x="6273166" y="6834821"/>
                  <a:pt x="6269598" y="6841425"/>
                </a:cubicBezTo>
                <a:cubicBezTo>
                  <a:pt x="6268883" y="6842893"/>
                  <a:pt x="6266028" y="6841792"/>
                  <a:pt x="6266742" y="6839958"/>
                </a:cubicBezTo>
                <a:cubicBezTo>
                  <a:pt x="6269240" y="6833720"/>
                  <a:pt x="6275308" y="6825280"/>
                  <a:pt x="6282090" y="6824179"/>
                </a:cubicBezTo>
                <a:close/>
                <a:moveTo>
                  <a:pt x="9394110" y="6822612"/>
                </a:moveTo>
                <a:cubicBezTo>
                  <a:pt x="9394110" y="6821450"/>
                  <a:pt x="9395257" y="6822031"/>
                  <a:pt x="9395257" y="6822612"/>
                </a:cubicBezTo>
                <a:cubicBezTo>
                  <a:pt x="9394110" y="6830756"/>
                  <a:pt x="9390097" y="6837737"/>
                  <a:pt x="9386086" y="6844717"/>
                </a:cubicBezTo>
                <a:lnTo>
                  <a:pt x="9379709" y="6858000"/>
                </a:lnTo>
                <a:lnTo>
                  <a:pt x="9377248" y="6858000"/>
                </a:lnTo>
                <a:lnTo>
                  <a:pt x="9384365" y="6843553"/>
                </a:lnTo>
                <a:cubicBezTo>
                  <a:pt x="9388378" y="6837155"/>
                  <a:pt x="9391818" y="6830175"/>
                  <a:pt x="9394110" y="6822612"/>
                </a:cubicBezTo>
                <a:close/>
                <a:moveTo>
                  <a:pt x="6298332" y="6822453"/>
                </a:moveTo>
                <a:cubicBezTo>
                  <a:pt x="6299057" y="6822453"/>
                  <a:pt x="6299057" y="6823543"/>
                  <a:pt x="6298332" y="6823543"/>
                </a:cubicBezTo>
                <a:cubicBezTo>
                  <a:pt x="6286738" y="6823907"/>
                  <a:pt x="6278406" y="6833356"/>
                  <a:pt x="6274783" y="6844260"/>
                </a:cubicBezTo>
                <a:cubicBezTo>
                  <a:pt x="6274058" y="6846077"/>
                  <a:pt x="6270798" y="6845350"/>
                  <a:pt x="6271522" y="6843169"/>
                </a:cubicBezTo>
                <a:cubicBezTo>
                  <a:pt x="6275507" y="6831902"/>
                  <a:pt x="6285652" y="6820999"/>
                  <a:pt x="6298332" y="6822453"/>
                </a:cubicBezTo>
                <a:close/>
                <a:moveTo>
                  <a:pt x="8830071" y="6822032"/>
                </a:moveTo>
                <a:cubicBezTo>
                  <a:pt x="8832378" y="6824946"/>
                  <a:pt x="8832954" y="6828444"/>
                  <a:pt x="8833530" y="6832523"/>
                </a:cubicBezTo>
                <a:cubicBezTo>
                  <a:pt x="8834107" y="6838352"/>
                  <a:pt x="8835837" y="6843599"/>
                  <a:pt x="8836413" y="6849428"/>
                </a:cubicBezTo>
                <a:lnTo>
                  <a:pt x="8837340" y="6858000"/>
                </a:lnTo>
                <a:lnTo>
                  <a:pt x="8835208" y="6858000"/>
                </a:lnTo>
                <a:lnTo>
                  <a:pt x="8834683" y="6852341"/>
                </a:lnTo>
                <a:cubicBezTo>
                  <a:pt x="8833530" y="6846512"/>
                  <a:pt x="8832378" y="6840683"/>
                  <a:pt x="8831800" y="6834856"/>
                </a:cubicBezTo>
                <a:cubicBezTo>
                  <a:pt x="8831224" y="6830775"/>
                  <a:pt x="8831224" y="6826112"/>
                  <a:pt x="8830071" y="6822032"/>
                </a:cubicBezTo>
                <a:close/>
                <a:moveTo>
                  <a:pt x="7708034" y="6821563"/>
                </a:moveTo>
                <a:cubicBezTo>
                  <a:pt x="7708384" y="6820841"/>
                  <a:pt x="7708733" y="6820841"/>
                  <a:pt x="7709082" y="6821563"/>
                </a:cubicBezTo>
                <a:cubicBezTo>
                  <a:pt x="7709082" y="6832743"/>
                  <a:pt x="7702101" y="6844644"/>
                  <a:pt x="7697214" y="6854381"/>
                </a:cubicBezTo>
                <a:cubicBezTo>
                  <a:pt x="7696516" y="6855463"/>
                  <a:pt x="7695119" y="6854381"/>
                  <a:pt x="7695469" y="6853299"/>
                </a:cubicBezTo>
                <a:cubicBezTo>
                  <a:pt x="7698610" y="6842119"/>
                  <a:pt x="7706290" y="6833464"/>
                  <a:pt x="7708034" y="6821563"/>
                </a:cubicBezTo>
                <a:close/>
                <a:moveTo>
                  <a:pt x="8651257" y="6818366"/>
                </a:moveTo>
                <a:cubicBezTo>
                  <a:pt x="8655840" y="6831030"/>
                  <a:pt x="8662142" y="6843119"/>
                  <a:pt x="8667296" y="6855785"/>
                </a:cubicBezTo>
                <a:lnTo>
                  <a:pt x="8668363" y="6858000"/>
                </a:lnTo>
                <a:lnTo>
                  <a:pt x="8665720" y="6858000"/>
                </a:lnTo>
                <a:lnTo>
                  <a:pt x="8665005" y="6856359"/>
                </a:lnTo>
                <a:cubicBezTo>
                  <a:pt x="8660423" y="6844270"/>
                  <a:pt x="8654122" y="6831606"/>
                  <a:pt x="8650686" y="6818941"/>
                </a:cubicBezTo>
                <a:cubicBezTo>
                  <a:pt x="8650112" y="6818366"/>
                  <a:pt x="8651257" y="6818366"/>
                  <a:pt x="8651257" y="6818366"/>
                </a:cubicBezTo>
                <a:close/>
                <a:moveTo>
                  <a:pt x="10816854" y="6817531"/>
                </a:moveTo>
                <a:cubicBezTo>
                  <a:pt x="10817914" y="6816807"/>
                  <a:pt x="10819681" y="6818980"/>
                  <a:pt x="10818621" y="6820067"/>
                </a:cubicBezTo>
                <a:cubicBezTo>
                  <a:pt x="10808727" y="6827676"/>
                  <a:pt x="10799186" y="6836371"/>
                  <a:pt x="10789292" y="6843617"/>
                </a:cubicBezTo>
                <a:cubicBezTo>
                  <a:pt x="10786819" y="6845066"/>
                  <a:pt x="10785052" y="6841443"/>
                  <a:pt x="10787173" y="6839994"/>
                </a:cubicBezTo>
                <a:cubicBezTo>
                  <a:pt x="10797066" y="6832748"/>
                  <a:pt x="10806960" y="6825139"/>
                  <a:pt x="10816854" y="6817531"/>
                </a:cubicBezTo>
                <a:close/>
                <a:moveTo>
                  <a:pt x="1264177" y="6815815"/>
                </a:moveTo>
                <a:lnTo>
                  <a:pt x="1261909" y="6846465"/>
                </a:lnTo>
                <a:lnTo>
                  <a:pt x="1261702" y="6846528"/>
                </a:lnTo>
                <a:lnTo>
                  <a:pt x="1264136" y="6815828"/>
                </a:lnTo>
                <a:close/>
                <a:moveTo>
                  <a:pt x="8581372" y="6814657"/>
                </a:moveTo>
                <a:cubicBezTo>
                  <a:pt x="8581372" y="6812912"/>
                  <a:pt x="8584279" y="6813495"/>
                  <a:pt x="8584279" y="6814657"/>
                </a:cubicBezTo>
                <a:cubicBezTo>
                  <a:pt x="8584860" y="6815819"/>
                  <a:pt x="8584860" y="6816981"/>
                  <a:pt x="8584860" y="6817563"/>
                </a:cubicBezTo>
                <a:lnTo>
                  <a:pt x="8600205" y="6858000"/>
                </a:lnTo>
                <a:lnTo>
                  <a:pt x="8591879" y="6858000"/>
                </a:lnTo>
                <a:lnTo>
                  <a:pt x="8584860" y="6833259"/>
                </a:lnTo>
                <a:lnTo>
                  <a:pt x="8580361" y="6858000"/>
                </a:lnTo>
                <a:lnTo>
                  <a:pt x="8572597" y="6858000"/>
                </a:lnTo>
                <a:close/>
                <a:moveTo>
                  <a:pt x="8697655" y="6813761"/>
                </a:moveTo>
                <a:cubicBezTo>
                  <a:pt x="8697655" y="6813761"/>
                  <a:pt x="8698228" y="6813761"/>
                  <a:pt x="8698228" y="6814336"/>
                </a:cubicBezTo>
                <a:cubicBezTo>
                  <a:pt x="8695937" y="6828152"/>
                  <a:pt x="8693645" y="6842545"/>
                  <a:pt x="8691928" y="6855785"/>
                </a:cubicBezTo>
                <a:lnTo>
                  <a:pt x="8691524" y="6858000"/>
                </a:lnTo>
                <a:lnTo>
                  <a:pt x="8688721" y="6858000"/>
                </a:lnTo>
                <a:lnTo>
                  <a:pt x="8689635" y="6852906"/>
                </a:lnTo>
                <a:cubicBezTo>
                  <a:pt x="8691355" y="6839665"/>
                  <a:pt x="8694791" y="6827001"/>
                  <a:pt x="8697655" y="6813761"/>
                </a:cubicBezTo>
                <a:close/>
                <a:moveTo>
                  <a:pt x="6372288" y="6812537"/>
                </a:moveTo>
                <a:cubicBezTo>
                  <a:pt x="6373367" y="6811459"/>
                  <a:pt x="6375167" y="6812537"/>
                  <a:pt x="6374446" y="6813616"/>
                </a:cubicBezTo>
                <a:cubicBezTo>
                  <a:pt x="6369049" y="6823327"/>
                  <a:pt x="6369408" y="6834835"/>
                  <a:pt x="6367969" y="6845265"/>
                </a:cubicBezTo>
                <a:lnTo>
                  <a:pt x="6367006" y="6858000"/>
                </a:lnTo>
                <a:lnTo>
                  <a:pt x="6360580" y="6858000"/>
                </a:lnTo>
                <a:lnTo>
                  <a:pt x="6361222" y="6845849"/>
                </a:lnTo>
                <a:cubicBezTo>
                  <a:pt x="6362841" y="6833217"/>
                  <a:pt x="6365990" y="6820989"/>
                  <a:pt x="6372288" y="6812537"/>
                </a:cubicBezTo>
                <a:close/>
                <a:moveTo>
                  <a:pt x="10811656" y="6811506"/>
                </a:moveTo>
                <a:cubicBezTo>
                  <a:pt x="10813459" y="6810447"/>
                  <a:pt x="10814903" y="6812920"/>
                  <a:pt x="10813099" y="6813980"/>
                </a:cubicBezTo>
                <a:cubicBezTo>
                  <a:pt x="10800832" y="6822460"/>
                  <a:pt x="10788566" y="6830587"/>
                  <a:pt x="10777021" y="6840128"/>
                </a:cubicBezTo>
                <a:cubicBezTo>
                  <a:pt x="10775217" y="6841895"/>
                  <a:pt x="10772331" y="6838715"/>
                  <a:pt x="10774135" y="6836948"/>
                </a:cubicBezTo>
                <a:cubicBezTo>
                  <a:pt x="10785680" y="6827054"/>
                  <a:pt x="10799029" y="6819633"/>
                  <a:pt x="10811656" y="6811506"/>
                </a:cubicBezTo>
                <a:close/>
                <a:moveTo>
                  <a:pt x="7702541" y="6808834"/>
                </a:moveTo>
                <a:cubicBezTo>
                  <a:pt x="7702893" y="6808121"/>
                  <a:pt x="7704306" y="6808477"/>
                  <a:pt x="7703954" y="6809191"/>
                </a:cubicBezTo>
                <a:cubicBezTo>
                  <a:pt x="7700774" y="6822734"/>
                  <a:pt x="7694060" y="6835563"/>
                  <a:pt x="7688053" y="6848038"/>
                </a:cubicBezTo>
                <a:cubicBezTo>
                  <a:pt x="7687699" y="6849107"/>
                  <a:pt x="7685579" y="6848394"/>
                  <a:pt x="7686286" y="6846969"/>
                </a:cubicBezTo>
                <a:cubicBezTo>
                  <a:pt x="7690172" y="6833782"/>
                  <a:pt x="7699007" y="6822377"/>
                  <a:pt x="7702541" y="6808834"/>
                </a:cubicBezTo>
                <a:close/>
                <a:moveTo>
                  <a:pt x="1264737" y="6808234"/>
                </a:moveTo>
                <a:lnTo>
                  <a:pt x="1264136" y="6815828"/>
                </a:lnTo>
                <a:lnTo>
                  <a:pt x="1131550" y="6858000"/>
                </a:lnTo>
                <a:lnTo>
                  <a:pt x="1086401" y="6858000"/>
                </a:lnTo>
                <a:lnTo>
                  <a:pt x="1116148" y="6851067"/>
                </a:lnTo>
                <a:cubicBezTo>
                  <a:pt x="1166189" y="6838559"/>
                  <a:pt x="1215935" y="6824754"/>
                  <a:pt x="1264737" y="6808234"/>
                </a:cubicBezTo>
                <a:close/>
                <a:moveTo>
                  <a:pt x="10798506" y="6805544"/>
                </a:moveTo>
                <a:cubicBezTo>
                  <a:pt x="10799974" y="6804086"/>
                  <a:pt x="10802176" y="6806273"/>
                  <a:pt x="10800708" y="6807730"/>
                </a:cubicBezTo>
                <a:cubicBezTo>
                  <a:pt x="10790801" y="6817933"/>
                  <a:pt x="10778691" y="6825950"/>
                  <a:pt x="10769518" y="6836517"/>
                </a:cubicBezTo>
                <a:cubicBezTo>
                  <a:pt x="10767683" y="6838704"/>
                  <a:pt x="10764381" y="6835424"/>
                  <a:pt x="10766216" y="6833238"/>
                </a:cubicBezTo>
                <a:cubicBezTo>
                  <a:pt x="10776489" y="6823035"/>
                  <a:pt x="10788599" y="6815383"/>
                  <a:pt x="10798506" y="6805544"/>
                </a:cubicBezTo>
                <a:close/>
                <a:moveTo>
                  <a:pt x="10784562" y="6802368"/>
                </a:moveTo>
                <a:cubicBezTo>
                  <a:pt x="10786031" y="6800906"/>
                  <a:pt x="10787866" y="6803101"/>
                  <a:pt x="10786397" y="6804563"/>
                </a:cubicBezTo>
                <a:cubicBezTo>
                  <a:pt x="10781260" y="6810414"/>
                  <a:pt x="10774289" y="6814803"/>
                  <a:pt x="10768417" y="6819923"/>
                </a:cubicBezTo>
                <a:cubicBezTo>
                  <a:pt x="10762179" y="6825409"/>
                  <a:pt x="10756307" y="6831260"/>
                  <a:pt x="10749336" y="6836014"/>
                </a:cubicBezTo>
                <a:cubicBezTo>
                  <a:pt x="10747501" y="6837112"/>
                  <a:pt x="10745299" y="6834186"/>
                  <a:pt x="10746767" y="6832723"/>
                </a:cubicBezTo>
                <a:cubicBezTo>
                  <a:pt x="10758877" y="6822483"/>
                  <a:pt x="10773188" y="6813706"/>
                  <a:pt x="10784562" y="6802368"/>
                </a:cubicBezTo>
                <a:close/>
                <a:moveTo>
                  <a:pt x="9568293" y="6802139"/>
                </a:moveTo>
                <a:cubicBezTo>
                  <a:pt x="9568891" y="6800949"/>
                  <a:pt x="9569489" y="6801543"/>
                  <a:pt x="9569489" y="6802139"/>
                </a:cubicBezTo>
                <a:cubicBezTo>
                  <a:pt x="9566500" y="6808087"/>
                  <a:pt x="9564107" y="6814631"/>
                  <a:pt x="9561118" y="6819984"/>
                </a:cubicBezTo>
                <a:cubicBezTo>
                  <a:pt x="9558727" y="6824149"/>
                  <a:pt x="9556335" y="6827718"/>
                  <a:pt x="9554541" y="6832477"/>
                </a:cubicBezTo>
                <a:cubicBezTo>
                  <a:pt x="9553943" y="6833666"/>
                  <a:pt x="9552149" y="6832477"/>
                  <a:pt x="9552748" y="6831287"/>
                </a:cubicBezTo>
                <a:cubicBezTo>
                  <a:pt x="9554541" y="6825934"/>
                  <a:pt x="9558128" y="6821769"/>
                  <a:pt x="9560521" y="6817010"/>
                </a:cubicBezTo>
                <a:cubicBezTo>
                  <a:pt x="9563510" y="6812252"/>
                  <a:pt x="9565901" y="6806897"/>
                  <a:pt x="9568293" y="6802139"/>
                </a:cubicBezTo>
                <a:close/>
                <a:moveTo>
                  <a:pt x="10769396" y="6801612"/>
                </a:moveTo>
                <a:cubicBezTo>
                  <a:pt x="10770130" y="6800906"/>
                  <a:pt x="10771965" y="6801966"/>
                  <a:pt x="10771231" y="6803026"/>
                </a:cubicBezTo>
                <a:cubicBezTo>
                  <a:pt x="10767561" y="6807972"/>
                  <a:pt x="10761690" y="6811506"/>
                  <a:pt x="10756553" y="6815040"/>
                </a:cubicBezTo>
                <a:cubicBezTo>
                  <a:pt x="10748846" y="6819987"/>
                  <a:pt x="10741507" y="6825288"/>
                  <a:pt x="10734536" y="6830587"/>
                </a:cubicBezTo>
                <a:cubicBezTo>
                  <a:pt x="10732334" y="6832354"/>
                  <a:pt x="10729399" y="6829528"/>
                  <a:pt x="10731600" y="6828114"/>
                </a:cubicBezTo>
                <a:cubicBezTo>
                  <a:pt x="10737472" y="6822814"/>
                  <a:pt x="10744076" y="6818927"/>
                  <a:pt x="10750681" y="6814686"/>
                </a:cubicBezTo>
                <a:cubicBezTo>
                  <a:pt x="10756919" y="6811153"/>
                  <a:pt x="10764626" y="6807266"/>
                  <a:pt x="10769396" y="6801612"/>
                </a:cubicBezTo>
                <a:close/>
                <a:moveTo>
                  <a:pt x="7698358" y="6801604"/>
                </a:moveTo>
                <a:cubicBezTo>
                  <a:pt x="7699052" y="6800170"/>
                  <a:pt x="7701133" y="6801604"/>
                  <a:pt x="7700439" y="6802680"/>
                </a:cubicBezTo>
                <a:cubicBezTo>
                  <a:pt x="7694888" y="6813436"/>
                  <a:pt x="7691419" y="6825269"/>
                  <a:pt x="7685174" y="6834949"/>
                </a:cubicBezTo>
                <a:cubicBezTo>
                  <a:pt x="7684134" y="6836384"/>
                  <a:pt x="7682399" y="6835308"/>
                  <a:pt x="7683093" y="6833874"/>
                </a:cubicBezTo>
                <a:cubicBezTo>
                  <a:pt x="7687950" y="6823117"/>
                  <a:pt x="7692460" y="6812002"/>
                  <a:pt x="7698358" y="6801604"/>
                </a:cubicBezTo>
                <a:close/>
                <a:moveTo>
                  <a:pt x="9563116" y="6801511"/>
                </a:moveTo>
                <a:cubicBezTo>
                  <a:pt x="9563116" y="6800949"/>
                  <a:pt x="9564346" y="6800949"/>
                  <a:pt x="9564346" y="6801511"/>
                </a:cubicBezTo>
                <a:cubicBezTo>
                  <a:pt x="9561886" y="6809386"/>
                  <a:pt x="9557581" y="6816136"/>
                  <a:pt x="9552661" y="6822323"/>
                </a:cubicBezTo>
                <a:cubicBezTo>
                  <a:pt x="9552046" y="6823448"/>
                  <a:pt x="9549586" y="6821761"/>
                  <a:pt x="9550816" y="6820636"/>
                </a:cubicBezTo>
                <a:cubicBezTo>
                  <a:pt x="9555736" y="6815010"/>
                  <a:pt x="9560041" y="6808261"/>
                  <a:pt x="9563116" y="6801511"/>
                </a:cubicBezTo>
                <a:close/>
                <a:moveTo>
                  <a:pt x="3367638" y="6801225"/>
                </a:moveTo>
                <a:cubicBezTo>
                  <a:pt x="3393491" y="6799060"/>
                  <a:pt x="3409288" y="6816020"/>
                  <a:pt x="3421496" y="6836229"/>
                </a:cubicBezTo>
                <a:cubicBezTo>
                  <a:pt x="3425087" y="6841643"/>
                  <a:pt x="3416829" y="6846334"/>
                  <a:pt x="3413597" y="6841281"/>
                </a:cubicBezTo>
                <a:cubicBezTo>
                  <a:pt x="3404262" y="6826847"/>
                  <a:pt x="3392054" y="6808081"/>
                  <a:pt x="3372306" y="6809164"/>
                </a:cubicBezTo>
                <a:cubicBezTo>
                  <a:pt x="3351123" y="6810247"/>
                  <a:pt x="3336042" y="6826847"/>
                  <a:pt x="3330298" y="6846695"/>
                </a:cubicBezTo>
                <a:cubicBezTo>
                  <a:pt x="3329579" y="6849582"/>
                  <a:pt x="3325270" y="6848138"/>
                  <a:pt x="3325630" y="6845251"/>
                </a:cubicBezTo>
                <a:cubicBezTo>
                  <a:pt x="3329938" y="6825403"/>
                  <a:pt x="3345377" y="6803391"/>
                  <a:pt x="3367638" y="6801225"/>
                </a:cubicBezTo>
                <a:close/>
                <a:moveTo>
                  <a:pt x="10752455" y="6800783"/>
                </a:moveTo>
                <a:cubicBezTo>
                  <a:pt x="10753900" y="6799315"/>
                  <a:pt x="10756069" y="6801517"/>
                  <a:pt x="10754624" y="6802984"/>
                </a:cubicBezTo>
                <a:cubicBezTo>
                  <a:pt x="10740891" y="6813993"/>
                  <a:pt x="10727158" y="6824635"/>
                  <a:pt x="10713426" y="6835643"/>
                </a:cubicBezTo>
                <a:cubicBezTo>
                  <a:pt x="10711619" y="6837111"/>
                  <a:pt x="10708728" y="6834542"/>
                  <a:pt x="10710896" y="6832707"/>
                </a:cubicBezTo>
                <a:cubicBezTo>
                  <a:pt x="10716317" y="6826836"/>
                  <a:pt x="10723544" y="6822433"/>
                  <a:pt x="10729688" y="6817662"/>
                </a:cubicBezTo>
                <a:cubicBezTo>
                  <a:pt x="10737277" y="6811792"/>
                  <a:pt x="10744866" y="6806287"/>
                  <a:pt x="10752455" y="6800783"/>
                </a:cubicBezTo>
                <a:close/>
                <a:moveTo>
                  <a:pt x="9574059" y="6795824"/>
                </a:moveTo>
                <a:lnTo>
                  <a:pt x="9574636" y="6795824"/>
                </a:lnTo>
                <a:cubicBezTo>
                  <a:pt x="9572329" y="6804660"/>
                  <a:pt x="9568869" y="6812318"/>
                  <a:pt x="9565410" y="6819976"/>
                </a:cubicBezTo>
                <a:cubicBezTo>
                  <a:pt x="9561951" y="6828225"/>
                  <a:pt x="9556763" y="6836472"/>
                  <a:pt x="9555032" y="6844719"/>
                </a:cubicBezTo>
                <a:cubicBezTo>
                  <a:pt x="9555032" y="6846487"/>
                  <a:pt x="9552149" y="6845897"/>
                  <a:pt x="9552149" y="6844130"/>
                </a:cubicBezTo>
                <a:cubicBezTo>
                  <a:pt x="9553880" y="6836472"/>
                  <a:pt x="9559068" y="6828814"/>
                  <a:pt x="9562527" y="6821743"/>
                </a:cubicBezTo>
                <a:cubicBezTo>
                  <a:pt x="9566564" y="6813496"/>
                  <a:pt x="9570600" y="6804660"/>
                  <a:pt x="9574059" y="6795824"/>
                </a:cubicBezTo>
                <a:close/>
                <a:moveTo>
                  <a:pt x="7691081" y="6792951"/>
                </a:moveTo>
                <a:cubicBezTo>
                  <a:pt x="7691431" y="6792220"/>
                  <a:pt x="7693180" y="6792951"/>
                  <a:pt x="7692831" y="6794049"/>
                </a:cubicBezTo>
                <a:cubicBezTo>
                  <a:pt x="7688282" y="6805020"/>
                  <a:pt x="7684084" y="6816357"/>
                  <a:pt x="7678837" y="6827329"/>
                </a:cubicBezTo>
                <a:cubicBezTo>
                  <a:pt x="7678138" y="6828426"/>
                  <a:pt x="7676038" y="6827329"/>
                  <a:pt x="7676389" y="6826231"/>
                </a:cubicBezTo>
                <a:cubicBezTo>
                  <a:pt x="7680936" y="6814895"/>
                  <a:pt x="7686184" y="6803923"/>
                  <a:pt x="7691081" y="6792951"/>
                </a:cubicBezTo>
                <a:close/>
                <a:moveTo>
                  <a:pt x="3479539" y="6791408"/>
                </a:moveTo>
                <a:lnTo>
                  <a:pt x="3480222" y="6791408"/>
                </a:lnTo>
                <a:cubicBezTo>
                  <a:pt x="3478858" y="6810306"/>
                  <a:pt x="3481585" y="6829204"/>
                  <a:pt x="3481585" y="6848102"/>
                </a:cubicBezTo>
                <a:cubicBezTo>
                  <a:pt x="3481585" y="6849885"/>
                  <a:pt x="3479199" y="6849528"/>
                  <a:pt x="3479199" y="6848102"/>
                </a:cubicBezTo>
                <a:cubicBezTo>
                  <a:pt x="3478858" y="6829204"/>
                  <a:pt x="3477155" y="6810306"/>
                  <a:pt x="3479539" y="6791408"/>
                </a:cubicBezTo>
                <a:close/>
                <a:moveTo>
                  <a:pt x="9581762" y="6791288"/>
                </a:moveTo>
                <a:cubicBezTo>
                  <a:pt x="9581762" y="6790698"/>
                  <a:pt x="9582331" y="6790698"/>
                  <a:pt x="9582331" y="6791288"/>
                </a:cubicBezTo>
                <a:cubicBezTo>
                  <a:pt x="9579485" y="6803084"/>
                  <a:pt x="9573790" y="6813700"/>
                  <a:pt x="9568665" y="6824906"/>
                </a:cubicBezTo>
                <a:lnTo>
                  <a:pt x="9556682" y="6858000"/>
                </a:lnTo>
                <a:lnTo>
                  <a:pt x="9554030" y="6858000"/>
                </a:lnTo>
                <a:lnTo>
                  <a:pt x="9566955" y="6823727"/>
                </a:lnTo>
                <a:cubicBezTo>
                  <a:pt x="9572080" y="6813110"/>
                  <a:pt x="9577775" y="6802494"/>
                  <a:pt x="9581762" y="6791288"/>
                </a:cubicBezTo>
                <a:close/>
                <a:moveTo>
                  <a:pt x="8697050" y="6786451"/>
                </a:moveTo>
                <a:cubicBezTo>
                  <a:pt x="8697050" y="6785865"/>
                  <a:pt x="8698217" y="6785865"/>
                  <a:pt x="8698217" y="6787037"/>
                </a:cubicBezTo>
                <a:cubicBezTo>
                  <a:pt x="8697050" y="6802852"/>
                  <a:pt x="8691799" y="6817495"/>
                  <a:pt x="8690047" y="6833311"/>
                </a:cubicBezTo>
                <a:lnTo>
                  <a:pt x="8686290" y="6858000"/>
                </a:lnTo>
                <a:lnTo>
                  <a:pt x="8683537" y="6858000"/>
                </a:lnTo>
                <a:lnTo>
                  <a:pt x="8687713" y="6829795"/>
                </a:lnTo>
                <a:cubicBezTo>
                  <a:pt x="8690047" y="6815153"/>
                  <a:pt x="8695300" y="6801094"/>
                  <a:pt x="8697050" y="6786451"/>
                </a:cubicBezTo>
                <a:close/>
                <a:moveTo>
                  <a:pt x="8518279" y="6786159"/>
                </a:moveTo>
                <a:cubicBezTo>
                  <a:pt x="8518849" y="6794359"/>
                  <a:pt x="8517709" y="6802560"/>
                  <a:pt x="8514863" y="6810760"/>
                </a:cubicBezTo>
                <a:cubicBezTo>
                  <a:pt x="8512584" y="6818961"/>
                  <a:pt x="8511446" y="6827161"/>
                  <a:pt x="8509738" y="6835361"/>
                </a:cubicBezTo>
                <a:lnTo>
                  <a:pt x="8505943" y="6858000"/>
                </a:lnTo>
                <a:lnTo>
                  <a:pt x="8503521" y="6858000"/>
                </a:lnTo>
                <a:lnTo>
                  <a:pt x="8507459" y="6834775"/>
                </a:lnTo>
                <a:cubicBezTo>
                  <a:pt x="8509168" y="6826575"/>
                  <a:pt x="8510876" y="6817789"/>
                  <a:pt x="8513154" y="6810174"/>
                </a:cubicBezTo>
                <a:cubicBezTo>
                  <a:pt x="8515432" y="6801974"/>
                  <a:pt x="8517709" y="6794359"/>
                  <a:pt x="8517709" y="6786744"/>
                </a:cubicBezTo>
                <a:cubicBezTo>
                  <a:pt x="8517709" y="6786159"/>
                  <a:pt x="8518279" y="6785573"/>
                  <a:pt x="8518279" y="6786159"/>
                </a:cubicBezTo>
                <a:close/>
                <a:moveTo>
                  <a:pt x="7203840" y="6778477"/>
                </a:moveTo>
                <a:cubicBezTo>
                  <a:pt x="7204928" y="6776319"/>
                  <a:pt x="7208189" y="6777039"/>
                  <a:pt x="7207465" y="6779557"/>
                </a:cubicBezTo>
                <a:cubicBezTo>
                  <a:pt x="7202390" y="6792868"/>
                  <a:pt x="7196591" y="6806898"/>
                  <a:pt x="7187893" y="6818769"/>
                </a:cubicBezTo>
                <a:cubicBezTo>
                  <a:pt x="7179194" y="6831001"/>
                  <a:pt x="7168682" y="6841794"/>
                  <a:pt x="7161071" y="6854745"/>
                </a:cubicBezTo>
                <a:cubicBezTo>
                  <a:pt x="7160346" y="6855464"/>
                  <a:pt x="7159259" y="6854745"/>
                  <a:pt x="7159622" y="6854025"/>
                </a:cubicBezTo>
                <a:cubicBezTo>
                  <a:pt x="7166145" y="6841434"/>
                  <a:pt x="7175569" y="6831001"/>
                  <a:pt x="7183543" y="6819489"/>
                </a:cubicBezTo>
                <a:cubicBezTo>
                  <a:pt x="7192242" y="6806898"/>
                  <a:pt x="7198403" y="6792868"/>
                  <a:pt x="7203840" y="6778477"/>
                </a:cubicBezTo>
                <a:close/>
                <a:moveTo>
                  <a:pt x="7215306" y="6776532"/>
                </a:moveTo>
                <a:cubicBezTo>
                  <a:pt x="7216036" y="6774728"/>
                  <a:pt x="7219318" y="6775450"/>
                  <a:pt x="7218224" y="6777614"/>
                </a:cubicBezTo>
                <a:cubicBezTo>
                  <a:pt x="7213482" y="6789875"/>
                  <a:pt x="7206918" y="6801055"/>
                  <a:pt x="7200719" y="6812957"/>
                </a:cubicBezTo>
                <a:cubicBezTo>
                  <a:pt x="7194883" y="6823415"/>
                  <a:pt x="7189048" y="6834595"/>
                  <a:pt x="7181025" y="6843611"/>
                </a:cubicBezTo>
                <a:cubicBezTo>
                  <a:pt x="7180659" y="6844332"/>
                  <a:pt x="7179930" y="6843611"/>
                  <a:pt x="7179930" y="6842889"/>
                </a:cubicBezTo>
                <a:cubicBezTo>
                  <a:pt x="7192695" y="6821251"/>
                  <a:pt x="7205095" y="6799613"/>
                  <a:pt x="7215306" y="6776532"/>
                </a:cubicBezTo>
                <a:close/>
                <a:moveTo>
                  <a:pt x="9076649" y="6775912"/>
                </a:moveTo>
                <a:cubicBezTo>
                  <a:pt x="9078941" y="6789481"/>
                  <a:pt x="9082378" y="6803051"/>
                  <a:pt x="9085242" y="6816618"/>
                </a:cubicBezTo>
                <a:cubicBezTo>
                  <a:pt x="9086388" y="6823109"/>
                  <a:pt x="9087534" y="6830188"/>
                  <a:pt x="9089825" y="6836677"/>
                </a:cubicBezTo>
                <a:cubicBezTo>
                  <a:pt x="9090971" y="6841988"/>
                  <a:pt x="9093261" y="6846706"/>
                  <a:pt x="9094408" y="6852606"/>
                </a:cubicBezTo>
                <a:cubicBezTo>
                  <a:pt x="9098417" y="6840808"/>
                  <a:pt x="9102999" y="6830188"/>
                  <a:pt x="9107581" y="6818389"/>
                </a:cubicBezTo>
                <a:cubicBezTo>
                  <a:pt x="9111591" y="6805411"/>
                  <a:pt x="9117320" y="6793021"/>
                  <a:pt x="9122474" y="6781221"/>
                </a:cubicBezTo>
                <a:cubicBezTo>
                  <a:pt x="9123047" y="6780632"/>
                  <a:pt x="9123620" y="6780632"/>
                  <a:pt x="9123620" y="6781221"/>
                </a:cubicBezTo>
                <a:cubicBezTo>
                  <a:pt x="9119038" y="6794790"/>
                  <a:pt x="9113310" y="6808360"/>
                  <a:pt x="9108727" y="6821929"/>
                </a:cubicBezTo>
                <a:cubicBezTo>
                  <a:pt x="9105291" y="6833138"/>
                  <a:pt x="9100135" y="6844346"/>
                  <a:pt x="9096125" y="6854966"/>
                </a:cubicBezTo>
                <a:cubicBezTo>
                  <a:pt x="9096125" y="6855555"/>
                  <a:pt x="9095552" y="6856146"/>
                  <a:pt x="9094408" y="6855555"/>
                </a:cubicBezTo>
                <a:cubicBezTo>
                  <a:pt x="9094408" y="6856735"/>
                  <a:pt x="9092688" y="6856735"/>
                  <a:pt x="9092688" y="6855555"/>
                </a:cubicBezTo>
                <a:cubicBezTo>
                  <a:pt x="9091542" y="6849066"/>
                  <a:pt x="9088679" y="6843168"/>
                  <a:pt x="9086961" y="6836677"/>
                </a:cubicBezTo>
                <a:cubicBezTo>
                  <a:pt x="9085815" y="6830188"/>
                  <a:pt x="9084096" y="6823698"/>
                  <a:pt x="9082951" y="6817209"/>
                </a:cubicBezTo>
                <a:cubicBezTo>
                  <a:pt x="9080088" y="6803640"/>
                  <a:pt x="9076649" y="6790070"/>
                  <a:pt x="9075505" y="6776503"/>
                </a:cubicBezTo>
                <a:cubicBezTo>
                  <a:pt x="9075505" y="6775912"/>
                  <a:pt x="9076649" y="6775323"/>
                  <a:pt x="9076649" y="6775912"/>
                </a:cubicBezTo>
                <a:close/>
                <a:moveTo>
                  <a:pt x="8639862" y="6775909"/>
                </a:moveTo>
                <a:cubicBezTo>
                  <a:pt x="8639862" y="6775323"/>
                  <a:pt x="8641029" y="6775323"/>
                  <a:pt x="8641612" y="6775909"/>
                </a:cubicBezTo>
                <a:cubicBezTo>
                  <a:pt x="8642779" y="6784693"/>
                  <a:pt x="8648032" y="6793480"/>
                  <a:pt x="8650949" y="6802266"/>
                </a:cubicBezTo>
                <a:cubicBezTo>
                  <a:pt x="8654450" y="6810466"/>
                  <a:pt x="8658536" y="6818667"/>
                  <a:pt x="8662037" y="6826867"/>
                </a:cubicBezTo>
                <a:cubicBezTo>
                  <a:pt x="8665538" y="6835653"/>
                  <a:pt x="8669624" y="6843854"/>
                  <a:pt x="8672541" y="6852054"/>
                </a:cubicBezTo>
                <a:lnTo>
                  <a:pt x="8675009" y="6858000"/>
                </a:lnTo>
                <a:lnTo>
                  <a:pt x="8672384" y="6858000"/>
                </a:lnTo>
                <a:lnTo>
                  <a:pt x="8671374" y="6855568"/>
                </a:lnTo>
                <a:cubicBezTo>
                  <a:pt x="8667872" y="6846196"/>
                  <a:pt x="8663787" y="6837411"/>
                  <a:pt x="8659703" y="6828039"/>
                </a:cubicBezTo>
                <a:cubicBezTo>
                  <a:pt x="8656201" y="6818667"/>
                  <a:pt x="8650949" y="6809294"/>
                  <a:pt x="8648032" y="6800510"/>
                </a:cubicBezTo>
                <a:cubicBezTo>
                  <a:pt x="8644530" y="6792309"/>
                  <a:pt x="8641029" y="6784693"/>
                  <a:pt x="8639862" y="6775909"/>
                </a:cubicBezTo>
                <a:close/>
                <a:moveTo>
                  <a:pt x="8020152" y="6775082"/>
                </a:moveTo>
                <a:cubicBezTo>
                  <a:pt x="8022318" y="6774728"/>
                  <a:pt x="8022318" y="6777909"/>
                  <a:pt x="8019791" y="6778262"/>
                </a:cubicBezTo>
                <a:cubicBezTo>
                  <a:pt x="8001744" y="6779675"/>
                  <a:pt x="7982976" y="6778969"/>
                  <a:pt x="7964928" y="6780383"/>
                </a:cubicBezTo>
                <a:cubicBezTo>
                  <a:pt x="7963845" y="6780735"/>
                  <a:pt x="7963845" y="6779322"/>
                  <a:pt x="7964568" y="6778969"/>
                </a:cubicBezTo>
                <a:cubicBezTo>
                  <a:pt x="7973230" y="6776849"/>
                  <a:pt x="7982253" y="6776849"/>
                  <a:pt x="7990916" y="6776495"/>
                </a:cubicBezTo>
                <a:cubicBezTo>
                  <a:pt x="8000661" y="6776495"/>
                  <a:pt x="8010406" y="6775082"/>
                  <a:pt x="8020152" y="6775082"/>
                </a:cubicBezTo>
                <a:close/>
                <a:moveTo>
                  <a:pt x="7604568" y="6773857"/>
                </a:moveTo>
                <a:cubicBezTo>
                  <a:pt x="7547970" y="6773857"/>
                  <a:pt x="7491011" y="6774579"/>
                  <a:pt x="7434052" y="6775301"/>
                </a:cubicBezTo>
                <a:cubicBezTo>
                  <a:pt x="7431529" y="6779631"/>
                  <a:pt x="7428644" y="6783962"/>
                  <a:pt x="7426482" y="6788654"/>
                </a:cubicBezTo>
                <a:cubicBezTo>
                  <a:pt x="7418551" y="6802728"/>
                  <a:pt x="7409899" y="6814999"/>
                  <a:pt x="7400165" y="6827269"/>
                </a:cubicBezTo>
                <a:cubicBezTo>
                  <a:pt x="7414946" y="6825826"/>
                  <a:pt x="7430086" y="6825103"/>
                  <a:pt x="7444867" y="6824743"/>
                </a:cubicBezTo>
                <a:cubicBezTo>
                  <a:pt x="7449553" y="6818246"/>
                  <a:pt x="7453879" y="6811751"/>
                  <a:pt x="7458205" y="6805616"/>
                </a:cubicBezTo>
                <a:cubicBezTo>
                  <a:pt x="7461450" y="6800563"/>
                  <a:pt x="7469381" y="6805255"/>
                  <a:pt x="7466136" y="6810307"/>
                </a:cubicBezTo>
                <a:cubicBezTo>
                  <a:pt x="7462892" y="6814999"/>
                  <a:pt x="7459648" y="6819691"/>
                  <a:pt x="7456402" y="6824381"/>
                </a:cubicBezTo>
                <a:cubicBezTo>
                  <a:pt x="7479475" y="6824021"/>
                  <a:pt x="7502907" y="6824021"/>
                  <a:pt x="7525980" y="6824743"/>
                </a:cubicBezTo>
                <a:cubicBezTo>
                  <a:pt x="7528503" y="6816082"/>
                  <a:pt x="7531026" y="6807781"/>
                  <a:pt x="7534270" y="6799119"/>
                </a:cubicBezTo>
                <a:cubicBezTo>
                  <a:pt x="7536434" y="6793346"/>
                  <a:pt x="7546168" y="6795872"/>
                  <a:pt x="7544004" y="6802007"/>
                </a:cubicBezTo>
                <a:cubicBezTo>
                  <a:pt x="7541120" y="6809585"/>
                  <a:pt x="7538596" y="6817525"/>
                  <a:pt x="7536434" y="6825103"/>
                </a:cubicBezTo>
                <a:cubicBezTo>
                  <a:pt x="7560227" y="6825464"/>
                  <a:pt x="7584019" y="6826908"/>
                  <a:pt x="7607453" y="6827630"/>
                </a:cubicBezTo>
                <a:cubicBezTo>
                  <a:pt x="7606731" y="6820051"/>
                  <a:pt x="7605650" y="6812833"/>
                  <a:pt x="7604207" y="6805255"/>
                </a:cubicBezTo>
                <a:cubicBezTo>
                  <a:pt x="7603127" y="6799841"/>
                  <a:pt x="7611779" y="6797315"/>
                  <a:pt x="7612859" y="6803090"/>
                </a:cubicBezTo>
                <a:cubicBezTo>
                  <a:pt x="7614302" y="6811390"/>
                  <a:pt x="7615383" y="6819691"/>
                  <a:pt x="7616464" y="6827990"/>
                </a:cubicBezTo>
                <a:cubicBezTo>
                  <a:pt x="7626919" y="6828352"/>
                  <a:pt x="7637373" y="6828712"/>
                  <a:pt x="7647468" y="6829073"/>
                </a:cubicBezTo>
                <a:cubicBezTo>
                  <a:pt x="7638455" y="6813194"/>
                  <a:pt x="7629803" y="6797315"/>
                  <a:pt x="7621511" y="6781075"/>
                </a:cubicBezTo>
                <a:cubicBezTo>
                  <a:pt x="7616825" y="6784684"/>
                  <a:pt x="7612499" y="6788654"/>
                  <a:pt x="7607813" y="6792263"/>
                </a:cubicBezTo>
                <a:cubicBezTo>
                  <a:pt x="7606731" y="6793346"/>
                  <a:pt x="7604207" y="6791541"/>
                  <a:pt x="7605650" y="6790458"/>
                </a:cubicBezTo>
                <a:cubicBezTo>
                  <a:pt x="7609254" y="6785406"/>
                  <a:pt x="7613941" y="6780714"/>
                  <a:pt x="7618988" y="6776384"/>
                </a:cubicBezTo>
                <a:cubicBezTo>
                  <a:pt x="7618628" y="6775301"/>
                  <a:pt x="7618267" y="6774579"/>
                  <a:pt x="7617907" y="6773857"/>
                </a:cubicBezTo>
                <a:cubicBezTo>
                  <a:pt x="7617185" y="6773857"/>
                  <a:pt x="7616825" y="6773857"/>
                  <a:pt x="7616464" y="6773857"/>
                </a:cubicBezTo>
                <a:cubicBezTo>
                  <a:pt x="7614662" y="6773857"/>
                  <a:pt x="7612859" y="6773857"/>
                  <a:pt x="7611057" y="6773857"/>
                </a:cubicBezTo>
                <a:cubicBezTo>
                  <a:pt x="7607453" y="6776384"/>
                  <a:pt x="7603848" y="6779631"/>
                  <a:pt x="7600242" y="6782519"/>
                </a:cubicBezTo>
                <a:cubicBezTo>
                  <a:pt x="7598800" y="6783602"/>
                  <a:pt x="7596276" y="6781436"/>
                  <a:pt x="7598079" y="6779993"/>
                </a:cubicBezTo>
                <a:cubicBezTo>
                  <a:pt x="7600242" y="6777827"/>
                  <a:pt x="7602405" y="6776022"/>
                  <a:pt x="7604568" y="6773857"/>
                </a:cubicBezTo>
                <a:close/>
                <a:moveTo>
                  <a:pt x="3358885" y="6772509"/>
                </a:moveTo>
                <a:cubicBezTo>
                  <a:pt x="3384883" y="6768597"/>
                  <a:pt x="3417114" y="6777029"/>
                  <a:pt x="3431709" y="6795377"/>
                </a:cubicBezTo>
                <a:cubicBezTo>
                  <a:pt x="3440223" y="6806125"/>
                  <a:pt x="3446434" y="6816901"/>
                  <a:pt x="3450695" y="6827671"/>
                </a:cubicBezTo>
                <a:lnTo>
                  <a:pt x="3457547" y="6858000"/>
                </a:lnTo>
                <a:lnTo>
                  <a:pt x="3433540" y="6858000"/>
                </a:lnTo>
                <a:lnTo>
                  <a:pt x="3432183" y="6846345"/>
                </a:lnTo>
                <a:cubicBezTo>
                  <a:pt x="3425629" y="6816716"/>
                  <a:pt x="3408735" y="6790881"/>
                  <a:pt x="3371166" y="6793578"/>
                </a:cubicBezTo>
                <a:cubicBezTo>
                  <a:pt x="3349544" y="6795197"/>
                  <a:pt x="3336570" y="6804461"/>
                  <a:pt x="3328732" y="6817862"/>
                </a:cubicBezTo>
                <a:lnTo>
                  <a:pt x="3319233" y="6858000"/>
                </a:lnTo>
                <a:lnTo>
                  <a:pt x="3276058" y="6858000"/>
                </a:lnTo>
                <a:lnTo>
                  <a:pt x="3263144" y="6847902"/>
                </a:lnTo>
                <a:cubicBezTo>
                  <a:pt x="3249990" y="6840257"/>
                  <a:pt x="3235665" y="6834950"/>
                  <a:pt x="3221610" y="6834950"/>
                </a:cubicBezTo>
                <a:cubicBezTo>
                  <a:pt x="3210078" y="6835040"/>
                  <a:pt x="3201925" y="6839043"/>
                  <a:pt x="3196423" y="6845445"/>
                </a:cubicBezTo>
                <a:lnTo>
                  <a:pt x="3191747" y="6858000"/>
                </a:lnTo>
                <a:lnTo>
                  <a:pt x="3167486" y="6858000"/>
                </a:lnTo>
                <a:lnTo>
                  <a:pt x="3171310" y="6839104"/>
                </a:lnTo>
                <a:cubicBezTo>
                  <a:pt x="3190195" y="6793803"/>
                  <a:pt x="3258503" y="6818671"/>
                  <a:pt x="3297289" y="6845743"/>
                </a:cubicBezTo>
                <a:cubicBezTo>
                  <a:pt x="3301253" y="6819481"/>
                  <a:pt x="3310983" y="6796096"/>
                  <a:pt x="3335850" y="6780627"/>
                </a:cubicBezTo>
                <a:cubicBezTo>
                  <a:pt x="3342246" y="6776490"/>
                  <a:pt x="3350219" y="6773814"/>
                  <a:pt x="3358885" y="6772509"/>
                </a:cubicBezTo>
                <a:close/>
                <a:moveTo>
                  <a:pt x="3485250" y="6765099"/>
                </a:moveTo>
                <a:cubicBezTo>
                  <a:pt x="3485250" y="6764376"/>
                  <a:pt x="3486116" y="6764376"/>
                  <a:pt x="3486116" y="6765461"/>
                </a:cubicBezTo>
                <a:cubicBezTo>
                  <a:pt x="3486116" y="6783181"/>
                  <a:pt x="3485538" y="6800901"/>
                  <a:pt x="3485538" y="6818982"/>
                </a:cubicBezTo>
                <a:lnTo>
                  <a:pt x="3486189" y="6858000"/>
                </a:lnTo>
                <a:lnTo>
                  <a:pt x="3484458" y="6858000"/>
                </a:lnTo>
                <a:lnTo>
                  <a:pt x="3483803" y="6818982"/>
                </a:lnTo>
                <a:cubicBezTo>
                  <a:pt x="3483515" y="6800901"/>
                  <a:pt x="3484382" y="6783181"/>
                  <a:pt x="3485250" y="6765099"/>
                </a:cubicBezTo>
                <a:close/>
                <a:moveTo>
                  <a:pt x="9008796" y="6760594"/>
                </a:moveTo>
                <a:cubicBezTo>
                  <a:pt x="9008796" y="6758849"/>
                  <a:pt x="9011704" y="6760013"/>
                  <a:pt x="9011704" y="6761176"/>
                </a:cubicBezTo>
                <a:cubicBezTo>
                  <a:pt x="9011704" y="6762338"/>
                  <a:pt x="9011704" y="6763500"/>
                  <a:pt x="9011704" y="6764081"/>
                </a:cubicBezTo>
                <a:cubicBezTo>
                  <a:pt x="9013449" y="6781521"/>
                  <a:pt x="9018101" y="6799543"/>
                  <a:pt x="9020427" y="6816981"/>
                </a:cubicBezTo>
                <a:lnTo>
                  <a:pt x="9026043" y="6858000"/>
                </a:lnTo>
                <a:lnTo>
                  <a:pt x="9017474" y="6858000"/>
                </a:lnTo>
                <a:lnTo>
                  <a:pt x="9013449" y="6830933"/>
                </a:lnTo>
                <a:lnTo>
                  <a:pt x="9003714" y="6858000"/>
                </a:lnTo>
                <a:lnTo>
                  <a:pt x="8996158" y="6858000"/>
                </a:lnTo>
                <a:lnTo>
                  <a:pt x="9011704" y="6819889"/>
                </a:lnTo>
                <a:cubicBezTo>
                  <a:pt x="9009377" y="6806518"/>
                  <a:pt x="9008215" y="6793147"/>
                  <a:pt x="9008215" y="6779197"/>
                </a:cubicBezTo>
                <a:cubicBezTo>
                  <a:pt x="9004725" y="6789660"/>
                  <a:pt x="9000073" y="6799543"/>
                  <a:pt x="8996585" y="6810006"/>
                </a:cubicBezTo>
                <a:cubicBezTo>
                  <a:pt x="8994259" y="6816981"/>
                  <a:pt x="8991351" y="6825120"/>
                  <a:pt x="8989025" y="6832678"/>
                </a:cubicBezTo>
                <a:cubicBezTo>
                  <a:pt x="8991932" y="6829771"/>
                  <a:pt x="8996003" y="6826283"/>
                  <a:pt x="8999492" y="6823377"/>
                </a:cubicBezTo>
                <a:cubicBezTo>
                  <a:pt x="9000073" y="6822794"/>
                  <a:pt x="9000656" y="6823958"/>
                  <a:pt x="9000656" y="6824539"/>
                </a:cubicBezTo>
                <a:cubicBezTo>
                  <a:pt x="8997747" y="6826864"/>
                  <a:pt x="8994840" y="6829771"/>
                  <a:pt x="8991932" y="6832096"/>
                </a:cubicBezTo>
                <a:cubicBezTo>
                  <a:pt x="8990769" y="6833841"/>
                  <a:pt x="8989025" y="6836165"/>
                  <a:pt x="8987280" y="6837910"/>
                </a:cubicBezTo>
                <a:cubicBezTo>
                  <a:pt x="8986699" y="6840235"/>
                  <a:pt x="8985535" y="6842561"/>
                  <a:pt x="8984954" y="6844885"/>
                </a:cubicBezTo>
                <a:cubicBezTo>
                  <a:pt x="8986699" y="6842561"/>
                  <a:pt x="8989025" y="6840816"/>
                  <a:pt x="8990769" y="6838491"/>
                </a:cubicBezTo>
                <a:cubicBezTo>
                  <a:pt x="8994840" y="6835584"/>
                  <a:pt x="8999492" y="6832678"/>
                  <a:pt x="9002982" y="6828028"/>
                </a:cubicBezTo>
                <a:cubicBezTo>
                  <a:pt x="9002982" y="6826864"/>
                  <a:pt x="9004144" y="6828028"/>
                  <a:pt x="9003563" y="6828609"/>
                </a:cubicBezTo>
                <a:cubicBezTo>
                  <a:pt x="9001237" y="6833259"/>
                  <a:pt x="8997166" y="6836165"/>
                  <a:pt x="8993095" y="6839653"/>
                </a:cubicBezTo>
                <a:cubicBezTo>
                  <a:pt x="8989606" y="6842561"/>
                  <a:pt x="8986699" y="6847211"/>
                  <a:pt x="8983209" y="6850117"/>
                </a:cubicBezTo>
                <a:cubicBezTo>
                  <a:pt x="8982628" y="6853024"/>
                  <a:pt x="8981464" y="6854768"/>
                  <a:pt x="8980883" y="6857094"/>
                </a:cubicBezTo>
                <a:cubicBezTo>
                  <a:pt x="8987280" y="6850117"/>
                  <a:pt x="8995421" y="6844885"/>
                  <a:pt x="9001237" y="6837327"/>
                </a:cubicBezTo>
                <a:cubicBezTo>
                  <a:pt x="9001818" y="6836746"/>
                  <a:pt x="9002399" y="6837327"/>
                  <a:pt x="9001818" y="6837910"/>
                </a:cubicBezTo>
                <a:lnTo>
                  <a:pt x="8984004" y="6858000"/>
                </a:lnTo>
                <a:lnTo>
                  <a:pt x="8971671" y="6858000"/>
                </a:lnTo>
                <a:lnTo>
                  <a:pt x="8989025" y="6806518"/>
                </a:lnTo>
                <a:cubicBezTo>
                  <a:pt x="8994840" y="6791404"/>
                  <a:pt x="9004725" y="6776290"/>
                  <a:pt x="9008796" y="6760594"/>
                </a:cubicBezTo>
                <a:close/>
                <a:moveTo>
                  <a:pt x="10743486" y="6759924"/>
                </a:moveTo>
                <a:cubicBezTo>
                  <a:pt x="10765144" y="6759564"/>
                  <a:pt x="10784996" y="6763535"/>
                  <a:pt x="10805210" y="6771116"/>
                </a:cubicBezTo>
                <a:cubicBezTo>
                  <a:pt x="10822535" y="6777977"/>
                  <a:pt x="10842749" y="6783753"/>
                  <a:pt x="10858631" y="6793862"/>
                </a:cubicBezTo>
                <a:cubicBezTo>
                  <a:pt x="10874151" y="6803972"/>
                  <a:pt x="10888590" y="6816969"/>
                  <a:pt x="10900862" y="6830328"/>
                </a:cubicBezTo>
                <a:lnTo>
                  <a:pt x="10920327" y="6858000"/>
                </a:lnTo>
                <a:lnTo>
                  <a:pt x="10902055" y="6858000"/>
                </a:lnTo>
                <a:lnTo>
                  <a:pt x="10891838" y="6842604"/>
                </a:lnTo>
                <a:cubicBezTo>
                  <a:pt x="10880288" y="6829245"/>
                  <a:pt x="10866572" y="6815525"/>
                  <a:pt x="10851411" y="6806138"/>
                </a:cubicBezTo>
                <a:cubicBezTo>
                  <a:pt x="10835891" y="6796751"/>
                  <a:pt x="10817844" y="6790974"/>
                  <a:pt x="10801240" y="6784475"/>
                </a:cubicBezTo>
                <a:cubicBezTo>
                  <a:pt x="10781026" y="6776532"/>
                  <a:pt x="10761535" y="6772200"/>
                  <a:pt x="10740238" y="6771839"/>
                </a:cubicBezTo>
                <a:cubicBezTo>
                  <a:pt x="10723274" y="6771478"/>
                  <a:pt x="10705948" y="6774367"/>
                  <a:pt x="10689344" y="6773645"/>
                </a:cubicBezTo>
                <a:cubicBezTo>
                  <a:pt x="10693315" y="6785559"/>
                  <a:pt x="10692232" y="6798556"/>
                  <a:pt x="10693315" y="6810832"/>
                </a:cubicBezTo>
                <a:cubicBezTo>
                  <a:pt x="10694398" y="6821663"/>
                  <a:pt x="10695480" y="6833217"/>
                  <a:pt x="10694758" y="6844769"/>
                </a:cubicBezTo>
                <a:cubicBezTo>
                  <a:pt x="10707752" y="6842604"/>
                  <a:pt x="10720747" y="6838993"/>
                  <a:pt x="10734102" y="6839354"/>
                </a:cubicBezTo>
                <a:cubicBezTo>
                  <a:pt x="10748541" y="6839715"/>
                  <a:pt x="10762618" y="6842604"/>
                  <a:pt x="10776334" y="6847298"/>
                </a:cubicBezTo>
                <a:lnTo>
                  <a:pt x="10800261" y="6858000"/>
                </a:lnTo>
                <a:lnTo>
                  <a:pt x="10760355" y="6858000"/>
                </a:lnTo>
                <a:lnTo>
                  <a:pt x="10727605" y="6852352"/>
                </a:lnTo>
                <a:cubicBezTo>
                  <a:pt x="10714610" y="6852712"/>
                  <a:pt x="10701256" y="6854879"/>
                  <a:pt x="10688262" y="6854879"/>
                </a:cubicBezTo>
                <a:cubicBezTo>
                  <a:pt x="10686457" y="6854879"/>
                  <a:pt x="10685374" y="6854157"/>
                  <a:pt x="10684652" y="6853435"/>
                </a:cubicBezTo>
                <a:cubicBezTo>
                  <a:pt x="10683569" y="6852352"/>
                  <a:pt x="10682486" y="6850907"/>
                  <a:pt x="10682486" y="6848741"/>
                </a:cubicBezTo>
                <a:cubicBezTo>
                  <a:pt x="10681403" y="6836466"/>
                  <a:pt x="10682486" y="6823107"/>
                  <a:pt x="10682126" y="6810471"/>
                </a:cubicBezTo>
                <a:cubicBezTo>
                  <a:pt x="10682126" y="6798556"/>
                  <a:pt x="10682126" y="6785559"/>
                  <a:pt x="10683569" y="6773283"/>
                </a:cubicBezTo>
                <a:cubicBezTo>
                  <a:pt x="10682847" y="6773283"/>
                  <a:pt x="10682486" y="6773283"/>
                  <a:pt x="10682126" y="6773283"/>
                </a:cubicBezTo>
                <a:cubicBezTo>
                  <a:pt x="10679238" y="6772922"/>
                  <a:pt x="10678516" y="6768951"/>
                  <a:pt x="10681403" y="6768229"/>
                </a:cubicBezTo>
                <a:cubicBezTo>
                  <a:pt x="10700894" y="6763173"/>
                  <a:pt x="10723274" y="6759924"/>
                  <a:pt x="10743486" y="6759924"/>
                </a:cubicBezTo>
                <a:close/>
                <a:moveTo>
                  <a:pt x="3375919" y="6758238"/>
                </a:moveTo>
                <a:cubicBezTo>
                  <a:pt x="3389232" y="6757875"/>
                  <a:pt x="3402324" y="6760312"/>
                  <a:pt x="3413649" y="6765947"/>
                </a:cubicBezTo>
                <a:cubicBezTo>
                  <a:pt x="3418723" y="6768451"/>
                  <a:pt x="3414374" y="6775606"/>
                  <a:pt x="3409300" y="6773460"/>
                </a:cubicBezTo>
                <a:cubicBezTo>
                  <a:pt x="3366898" y="6754498"/>
                  <a:pt x="3303113" y="6777038"/>
                  <a:pt x="3295502" y="6826410"/>
                </a:cubicBezTo>
                <a:cubicBezTo>
                  <a:pt x="3295502" y="6828914"/>
                  <a:pt x="3291878" y="6828914"/>
                  <a:pt x="3291878" y="6826410"/>
                </a:cubicBezTo>
                <a:cubicBezTo>
                  <a:pt x="3294052" y="6785624"/>
                  <a:pt x="3335979" y="6759328"/>
                  <a:pt x="3375919" y="6758238"/>
                </a:cubicBezTo>
                <a:close/>
                <a:moveTo>
                  <a:pt x="7511190" y="6751157"/>
                </a:moveTo>
                <a:cubicBezTo>
                  <a:pt x="7511546" y="6751157"/>
                  <a:pt x="7511903" y="6751532"/>
                  <a:pt x="7511190" y="6751905"/>
                </a:cubicBezTo>
                <a:cubicBezTo>
                  <a:pt x="7494065" y="6754524"/>
                  <a:pt x="7476228" y="6754524"/>
                  <a:pt x="7458746" y="6755273"/>
                </a:cubicBezTo>
                <a:cubicBezTo>
                  <a:pt x="7456606" y="6755273"/>
                  <a:pt x="7456606" y="6751905"/>
                  <a:pt x="7458746" y="6751905"/>
                </a:cubicBezTo>
                <a:cubicBezTo>
                  <a:pt x="7476228" y="6751157"/>
                  <a:pt x="7494065" y="6749287"/>
                  <a:pt x="7511190" y="6751157"/>
                </a:cubicBezTo>
                <a:close/>
                <a:moveTo>
                  <a:pt x="10726504" y="6751104"/>
                </a:moveTo>
                <a:cubicBezTo>
                  <a:pt x="10729037" y="6751104"/>
                  <a:pt x="10729037" y="6754348"/>
                  <a:pt x="10726504" y="6754348"/>
                </a:cubicBezTo>
                <a:cubicBezTo>
                  <a:pt x="10709137" y="6755069"/>
                  <a:pt x="10691769" y="6758313"/>
                  <a:pt x="10675126" y="6762277"/>
                </a:cubicBezTo>
                <a:cubicBezTo>
                  <a:pt x="10675126" y="6768404"/>
                  <a:pt x="10673679" y="6774532"/>
                  <a:pt x="10673679" y="6779938"/>
                </a:cubicBezTo>
                <a:cubicBezTo>
                  <a:pt x="10673317" y="6787147"/>
                  <a:pt x="10674765" y="6795797"/>
                  <a:pt x="10672231" y="6802645"/>
                </a:cubicBezTo>
                <a:cubicBezTo>
                  <a:pt x="10671870" y="6803726"/>
                  <a:pt x="10670061" y="6803726"/>
                  <a:pt x="10670061" y="6802284"/>
                </a:cubicBezTo>
                <a:cubicBezTo>
                  <a:pt x="10670784" y="6794715"/>
                  <a:pt x="10669337" y="6787507"/>
                  <a:pt x="10669337" y="6779938"/>
                </a:cubicBezTo>
                <a:cubicBezTo>
                  <a:pt x="10669337" y="6773090"/>
                  <a:pt x="10670784" y="6765882"/>
                  <a:pt x="10669698" y="6759394"/>
                </a:cubicBezTo>
                <a:cubicBezTo>
                  <a:pt x="10668975" y="6756150"/>
                  <a:pt x="10673317" y="6755069"/>
                  <a:pt x="10674402" y="6757952"/>
                </a:cubicBezTo>
                <a:cubicBezTo>
                  <a:pt x="10691408" y="6753988"/>
                  <a:pt x="10709137" y="6750023"/>
                  <a:pt x="10726504" y="6751104"/>
                </a:cubicBezTo>
                <a:close/>
                <a:moveTo>
                  <a:pt x="7194632" y="6748293"/>
                </a:moveTo>
                <a:cubicBezTo>
                  <a:pt x="7194996" y="6746107"/>
                  <a:pt x="7198646" y="6747200"/>
                  <a:pt x="7197916" y="6749021"/>
                </a:cubicBezTo>
                <a:lnTo>
                  <a:pt x="7197551" y="6750479"/>
                </a:lnTo>
                <a:cubicBezTo>
                  <a:pt x="7189888" y="6775623"/>
                  <a:pt x="7172370" y="6794936"/>
                  <a:pt x="7156312" y="6814978"/>
                </a:cubicBezTo>
                <a:cubicBezTo>
                  <a:pt x="7155583" y="6815706"/>
                  <a:pt x="7154488" y="6814613"/>
                  <a:pt x="7154853" y="6813884"/>
                </a:cubicBezTo>
                <a:cubicBezTo>
                  <a:pt x="7170181" y="6793114"/>
                  <a:pt x="7187333" y="6773801"/>
                  <a:pt x="7194632" y="6748293"/>
                </a:cubicBezTo>
                <a:close/>
                <a:moveTo>
                  <a:pt x="7500906" y="6743324"/>
                </a:moveTo>
                <a:cubicBezTo>
                  <a:pt x="7502356" y="6743324"/>
                  <a:pt x="7502356" y="6745709"/>
                  <a:pt x="7500906" y="6745709"/>
                </a:cubicBezTo>
                <a:cubicBezTo>
                  <a:pt x="7488213" y="6745709"/>
                  <a:pt x="7475883" y="6747300"/>
                  <a:pt x="7463190" y="6746902"/>
                </a:cubicBezTo>
                <a:cubicBezTo>
                  <a:pt x="7461376" y="6746902"/>
                  <a:pt x="7461376" y="6743722"/>
                  <a:pt x="7463553" y="6743722"/>
                </a:cubicBezTo>
                <a:cubicBezTo>
                  <a:pt x="7475883" y="6743324"/>
                  <a:pt x="7488576" y="6742927"/>
                  <a:pt x="7500906" y="6743324"/>
                </a:cubicBezTo>
                <a:close/>
                <a:moveTo>
                  <a:pt x="3352414" y="6743210"/>
                </a:moveTo>
                <a:cubicBezTo>
                  <a:pt x="3361489" y="6741602"/>
                  <a:pt x="3370390" y="6742055"/>
                  <a:pt x="3378291" y="6745315"/>
                </a:cubicBezTo>
                <a:cubicBezTo>
                  <a:pt x="3383740" y="6747488"/>
                  <a:pt x="3381560" y="6755818"/>
                  <a:pt x="3375748" y="6754007"/>
                </a:cubicBezTo>
                <a:cubicBezTo>
                  <a:pt x="3347412" y="6743142"/>
                  <a:pt x="3304182" y="6769944"/>
                  <a:pt x="3291831" y="6794572"/>
                </a:cubicBezTo>
                <a:cubicBezTo>
                  <a:pt x="3290741" y="6797108"/>
                  <a:pt x="3287108" y="6795297"/>
                  <a:pt x="3288198" y="6793124"/>
                </a:cubicBezTo>
                <a:cubicBezTo>
                  <a:pt x="3296372" y="6771393"/>
                  <a:pt x="3325184" y="6748032"/>
                  <a:pt x="3352414" y="6743210"/>
                </a:cubicBezTo>
                <a:close/>
                <a:moveTo>
                  <a:pt x="10718070" y="6740482"/>
                </a:moveTo>
                <a:cubicBezTo>
                  <a:pt x="10719500" y="6740482"/>
                  <a:pt x="10719500" y="6742612"/>
                  <a:pt x="10718070" y="6742612"/>
                </a:cubicBezTo>
                <a:cubicBezTo>
                  <a:pt x="10699479" y="6744387"/>
                  <a:pt x="10681602" y="6750065"/>
                  <a:pt x="10664082" y="6755744"/>
                </a:cubicBezTo>
                <a:lnTo>
                  <a:pt x="10664082" y="6756099"/>
                </a:lnTo>
                <a:cubicBezTo>
                  <a:pt x="10664440" y="6763553"/>
                  <a:pt x="10665155" y="6770651"/>
                  <a:pt x="10664440" y="6778105"/>
                </a:cubicBezTo>
                <a:cubicBezTo>
                  <a:pt x="10664440" y="6779880"/>
                  <a:pt x="10662294" y="6779524"/>
                  <a:pt x="10662294" y="6778105"/>
                </a:cubicBezTo>
                <a:cubicBezTo>
                  <a:pt x="10661222" y="6771006"/>
                  <a:pt x="10660507" y="6763553"/>
                  <a:pt x="10659792" y="6756455"/>
                </a:cubicBezTo>
                <a:cubicBezTo>
                  <a:pt x="10659435" y="6755034"/>
                  <a:pt x="10660507" y="6754324"/>
                  <a:pt x="10661580" y="6753969"/>
                </a:cubicBezTo>
                <a:cubicBezTo>
                  <a:pt x="10661222" y="6752905"/>
                  <a:pt x="10661938" y="6752195"/>
                  <a:pt x="10662652" y="6751840"/>
                </a:cubicBezTo>
                <a:cubicBezTo>
                  <a:pt x="10680529" y="6745806"/>
                  <a:pt x="10699479" y="6740482"/>
                  <a:pt x="10718070" y="6740482"/>
                </a:cubicBezTo>
                <a:close/>
                <a:moveTo>
                  <a:pt x="7473086" y="6734977"/>
                </a:moveTo>
                <a:cubicBezTo>
                  <a:pt x="7482482" y="6734977"/>
                  <a:pt x="7491877" y="6735613"/>
                  <a:pt x="7501274" y="6735930"/>
                </a:cubicBezTo>
                <a:cubicBezTo>
                  <a:pt x="7502357" y="6735930"/>
                  <a:pt x="7502357" y="6737202"/>
                  <a:pt x="7501274" y="6737202"/>
                </a:cubicBezTo>
                <a:cubicBezTo>
                  <a:pt x="7491877" y="6737521"/>
                  <a:pt x="7482482" y="6737838"/>
                  <a:pt x="7473086" y="6737521"/>
                </a:cubicBezTo>
                <a:cubicBezTo>
                  <a:pt x="7470917" y="6737521"/>
                  <a:pt x="7471279" y="6734977"/>
                  <a:pt x="7473086" y="6734977"/>
                </a:cubicBezTo>
                <a:close/>
                <a:moveTo>
                  <a:pt x="9073516" y="6732909"/>
                </a:moveTo>
                <a:cubicBezTo>
                  <a:pt x="9073516" y="6731758"/>
                  <a:pt x="9074667" y="6732332"/>
                  <a:pt x="9074667" y="6732909"/>
                </a:cubicBezTo>
                <a:cubicBezTo>
                  <a:pt x="9074667" y="6742118"/>
                  <a:pt x="9078118" y="6751325"/>
                  <a:pt x="9079269" y="6759960"/>
                </a:cubicBezTo>
                <a:cubicBezTo>
                  <a:pt x="9080995" y="6769169"/>
                  <a:pt x="9083871" y="6777802"/>
                  <a:pt x="9085022" y="6786435"/>
                </a:cubicBezTo>
                <a:cubicBezTo>
                  <a:pt x="9087323" y="6795068"/>
                  <a:pt x="9089048" y="6804277"/>
                  <a:pt x="9090774" y="6812910"/>
                </a:cubicBezTo>
                <a:cubicBezTo>
                  <a:pt x="9091925" y="6819818"/>
                  <a:pt x="9092501" y="6827876"/>
                  <a:pt x="9094801" y="6834782"/>
                </a:cubicBezTo>
                <a:cubicBezTo>
                  <a:pt x="9098829" y="6820969"/>
                  <a:pt x="9105157" y="6807156"/>
                  <a:pt x="9109759" y="6794493"/>
                </a:cubicBezTo>
                <a:cubicBezTo>
                  <a:pt x="9114936" y="6780680"/>
                  <a:pt x="9122415" y="6768017"/>
                  <a:pt x="9127017" y="6754204"/>
                </a:cubicBezTo>
                <a:cubicBezTo>
                  <a:pt x="9127017" y="6753629"/>
                  <a:pt x="9128742" y="6754204"/>
                  <a:pt x="9128168" y="6754780"/>
                </a:cubicBezTo>
                <a:cubicBezTo>
                  <a:pt x="9123566" y="6769744"/>
                  <a:pt x="9116087" y="6782982"/>
                  <a:pt x="9111485" y="6797946"/>
                </a:cubicBezTo>
                <a:cubicBezTo>
                  <a:pt x="9106882" y="6811185"/>
                  <a:pt x="9100555" y="6823847"/>
                  <a:pt x="9096527" y="6837660"/>
                </a:cubicBezTo>
                <a:cubicBezTo>
                  <a:pt x="9096527" y="6838236"/>
                  <a:pt x="9095376" y="6838811"/>
                  <a:pt x="9094801" y="6837660"/>
                </a:cubicBezTo>
                <a:cubicBezTo>
                  <a:pt x="9094801" y="6838236"/>
                  <a:pt x="9093650" y="6838236"/>
                  <a:pt x="9093650" y="6837660"/>
                </a:cubicBezTo>
                <a:cubicBezTo>
                  <a:pt x="9090199" y="6831329"/>
                  <a:pt x="9090199" y="6822696"/>
                  <a:pt x="9089048" y="6815789"/>
                </a:cubicBezTo>
                <a:cubicBezTo>
                  <a:pt x="9086748" y="6806005"/>
                  <a:pt x="9085022" y="6796795"/>
                  <a:pt x="9083297" y="6787011"/>
                </a:cubicBezTo>
                <a:cubicBezTo>
                  <a:pt x="9080995" y="6777226"/>
                  <a:pt x="9078118" y="6767442"/>
                  <a:pt x="9076393" y="6757658"/>
                </a:cubicBezTo>
                <a:cubicBezTo>
                  <a:pt x="9075242" y="6749600"/>
                  <a:pt x="9072941" y="6740967"/>
                  <a:pt x="9073516" y="6732909"/>
                </a:cubicBezTo>
                <a:close/>
                <a:moveTo>
                  <a:pt x="10186782" y="6732282"/>
                </a:moveTo>
                <a:cubicBezTo>
                  <a:pt x="10194810" y="6732395"/>
                  <a:pt x="10202838" y="6737592"/>
                  <a:pt x="10202838" y="6747760"/>
                </a:cubicBezTo>
                <a:cubicBezTo>
                  <a:pt x="10202838" y="6775892"/>
                  <a:pt x="10202725" y="6804419"/>
                  <a:pt x="10201347" y="6832770"/>
                </a:cubicBezTo>
                <a:lnTo>
                  <a:pt x="10198618" y="6858000"/>
                </a:lnTo>
                <a:lnTo>
                  <a:pt x="10171174" y="6858000"/>
                </a:lnTo>
                <a:lnTo>
                  <a:pt x="10171970" y="6826478"/>
                </a:lnTo>
                <a:cubicBezTo>
                  <a:pt x="10171631" y="6798600"/>
                  <a:pt x="10170726" y="6771711"/>
                  <a:pt x="10170726" y="6747308"/>
                </a:cubicBezTo>
                <a:cubicBezTo>
                  <a:pt x="10170726" y="6737139"/>
                  <a:pt x="10178754" y="6732168"/>
                  <a:pt x="10186782" y="6732282"/>
                </a:cubicBezTo>
                <a:close/>
                <a:moveTo>
                  <a:pt x="10147118" y="6731984"/>
                </a:moveTo>
                <a:cubicBezTo>
                  <a:pt x="10154733" y="6732153"/>
                  <a:pt x="10161728" y="6737109"/>
                  <a:pt x="10160374" y="6746797"/>
                </a:cubicBezTo>
                <a:cubicBezTo>
                  <a:pt x="10155635" y="6782842"/>
                  <a:pt x="10147061" y="6816521"/>
                  <a:pt x="10135088" y="6848117"/>
                </a:cubicBezTo>
                <a:lnTo>
                  <a:pt x="10130005" y="6858000"/>
                </a:lnTo>
                <a:lnTo>
                  <a:pt x="10099689" y="6858000"/>
                </a:lnTo>
                <a:lnTo>
                  <a:pt x="10107476" y="6841773"/>
                </a:lnTo>
                <a:cubicBezTo>
                  <a:pt x="10118349" y="6811395"/>
                  <a:pt x="10126077" y="6779462"/>
                  <a:pt x="10130139" y="6745895"/>
                </a:cubicBezTo>
                <a:cubicBezTo>
                  <a:pt x="10131267" y="6736433"/>
                  <a:pt x="10139503" y="6731815"/>
                  <a:pt x="10147118" y="6731984"/>
                </a:cubicBezTo>
                <a:close/>
                <a:moveTo>
                  <a:pt x="10103811" y="6731223"/>
                </a:moveTo>
                <a:cubicBezTo>
                  <a:pt x="10110163" y="6733139"/>
                  <a:pt x="10115560" y="6739224"/>
                  <a:pt x="10113761" y="6747339"/>
                </a:cubicBezTo>
                <a:cubicBezTo>
                  <a:pt x="10108252" y="6778107"/>
                  <a:pt x="10098442" y="6806507"/>
                  <a:pt x="10085118" y="6832590"/>
                </a:cubicBezTo>
                <a:lnTo>
                  <a:pt x="10067409" y="6858000"/>
                </a:lnTo>
                <a:lnTo>
                  <a:pt x="10036319" y="6858000"/>
                </a:lnTo>
                <a:lnTo>
                  <a:pt x="10060377" y="6821172"/>
                </a:lnTo>
                <a:cubicBezTo>
                  <a:pt x="10072639" y="6796335"/>
                  <a:pt x="10082056" y="6769428"/>
                  <a:pt x="10088127" y="6740126"/>
                </a:cubicBezTo>
                <a:cubicBezTo>
                  <a:pt x="10090150" y="6731561"/>
                  <a:pt x="10097458" y="6729307"/>
                  <a:pt x="10103811" y="6731223"/>
                </a:cubicBezTo>
                <a:close/>
                <a:moveTo>
                  <a:pt x="8678300" y="6727215"/>
                </a:moveTo>
                <a:cubicBezTo>
                  <a:pt x="8678300" y="6726632"/>
                  <a:pt x="8680223" y="6726632"/>
                  <a:pt x="8680223" y="6727796"/>
                </a:cubicBezTo>
                <a:cubicBezTo>
                  <a:pt x="8679582" y="6735369"/>
                  <a:pt x="8677659" y="6742939"/>
                  <a:pt x="8673816" y="6750510"/>
                </a:cubicBezTo>
                <a:cubicBezTo>
                  <a:pt x="8673175" y="6751676"/>
                  <a:pt x="8670613" y="6751093"/>
                  <a:pt x="8671254" y="6749346"/>
                </a:cubicBezTo>
                <a:cubicBezTo>
                  <a:pt x="8674457" y="6742357"/>
                  <a:pt x="8677659" y="6734786"/>
                  <a:pt x="8678300" y="6727215"/>
                </a:cubicBezTo>
                <a:close/>
                <a:moveTo>
                  <a:pt x="8681716" y="6726632"/>
                </a:moveTo>
                <a:cubicBezTo>
                  <a:pt x="8681716" y="6726632"/>
                  <a:pt x="8682856" y="6726632"/>
                  <a:pt x="8682856" y="6727197"/>
                </a:cubicBezTo>
                <a:cubicBezTo>
                  <a:pt x="8681716" y="6732844"/>
                  <a:pt x="8680578" y="6739054"/>
                  <a:pt x="8678870" y="6745266"/>
                </a:cubicBezTo>
                <a:cubicBezTo>
                  <a:pt x="8678300" y="6749782"/>
                  <a:pt x="8676023" y="6753736"/>
                  <a:pt x="8676023" y="6757689"/>
                </a:cubicBezTo>
                <a:cubicBezTo>
                  <a:pt x="8676023" y="6759382"/>
                  <a:pt x="8673175" y="6758817"/>
                  <a:pt x="8673745" y="6757689"/>
                </a:cubicBezTo>
                <a:cubicBezTo>
                  <a:pt x="8674313" y="6752606"/>
                  <a:pt x="8676591" y="6747524"/>
                  <a:pt x="8678300" y="6742442"/>
                </a:cubicBezTo>
                <a:cubicBezTo>
                  <a:pt x="8679438" y="6737361"/>
                  <a:pt x="8680578" y="6732279"/>
                  <a:pt x="8681716" y="6726632"/>
                </a:cubicBezTo>
                <a:close/>
                <a:moveTo>
                  <a:pt x="1957410" y="6725960"/>
                </a:moveTo>
                <a:cubicBezTo>
                  <a:pt x="1957786" y="6724539"/>
                  <a:pt x="1959655" y="6724895"/>
                  <a:pt x="1960030" y="6726314"/>
                </a:cubicBezTo>
                <a:cubicBezTo>
                  <a:pt x="1961153" y="6736967"/>
                  <a:pt x="1952546" y="6747263"/>
                  <a:pt x="1949554" y="6757560"/>
                </a:cubicBezTo>
                <a:cubicBezTo>
                  <a:pt x="1948432" y="6760756"/>
                  <a:pt x="1942445" y="6758980"/>
                  <a:pt x="1943942" y="6755785"/>
                </a:cubicBezTo>
                <a:cubicBezTo>
                  <a:pt x="1948057" y="6745133"/>
                  <a:pt x="1955166" y="6736967"/>
                  <a:pt x="1957410" y="6725960"/>
                </a:cubicBezTo>
                <a:close/>
                <a:moveTo>
                  <a:pt x="8953278" y="6719531"/>
                </a:moveTo>
                <a:cubicBezTo>
                  <a:pt x="8953278" y="6718945"/>
                  <a:pt x="8954468" y="6718945"/>
                  <a:pt x="8954468" y="6720119"/>
                </a:cubicBezTo>
                <a:cubicBezTo>
                  <a:pt x="8953873" y="6727745"/>
                  <a:pt x="8950308" y="6735370"/>
                  <a:pt x="8946148" y="6742410"/>
                </a:cubicBezTo>
                <a:lnTo>
                  <a:pt x="8938351" y="6760522"/>
                </a:lnTo>
                <a:lnTo>
                  <a:pt x="8939116" y="6760522"/>
                </a:lnTo>
                <a:cubicBezTo>
                  <a:pt x="8937977" y="6783496"/>
                  <a:pt x="8924880" y="6803599"/>
                  <a:pt x="8916338" y="6824276"/>
                </a:cubicBezTo>
                <a:cubicBezTo>
                  <a:pt x="8916338" y="6826000"/>
                  <a:pt x="8914060" y="6824851"/>
                  <a:pt x="8914630" y="6823128"/>
                </a:cubicBezTo>
                <a:lnTo>
                  <a:pt x="8934884" y="6768817"/>
                </a:lnTo>
                <a:lnTo>
                  <a:pt x="8917030" y="6813977"/>
                </a:lnTo>
                <a:cubicBezTo>
                  <a:pt x="8916436" y="6815737"/>
                  <a:pt x="8914060" y="6814565"/>
                  <a:pt x="8914654" y="6812804"/>
                </a:cubicBezTo>
                <a:cubicBezTo>
                  <a:pt x="8922378" y="6797552"/>
                  <a:pt x="8926538" y="6781128"/>
                  <a:pt x="8933074" y="6765289"/>
                </a:cubicBezTo>
                <a:cubicBezTo>
                  <a:pt x="8936640" y="6757075"/>
                  <a:pt x="8939612" y="6748862"/>
                  <a:pt x="8944366" y="6741822"/>
                </a:cubicBezTo>
                <a:cubicBezTo>
                  <a:pt x="8947930" y="6734784"/>
                  <a:pt x="8951496" y="6727745"/>
                  <a:pt x="8953278" y="6719531"/>
                </a:cubicBezTo>
                <a:close/>
                <a:moveTo>
                  <a:pt x="8687471" y="6719523"/>
                </a:moveTo>
                <a:cubicBezTo>
                  <a:pt x="8687471" y="6718945"/>
                  <a:pt x="8688012" y="6718945"/>
                  <a:pt x="8688012" y="6719523"/>
                </a:cubicBezTo>
                <a:cubicBezTo>
                  <a:pt x="8687471" y="6728203"/>
                  <a:pt x="8686393" y="6736305"/>
                  <a:pt x="8684773" y="6744405"/>
                </a:cubicBezTo>
                <a:cubicBezTo>
                  <a:pt x="8683695" y="6752507"/>
                  <a:pt x="8680459" y="6761765"/>
                  <a:pt x="8680998" y="6770445"/>
                </a:cubicBezTo>
                <a:cubicBezTo>
                  <a:pt x="8680998" y="6772180"/>
                  <a:pt x="8678300" y="6772180"/>
                  <a:pt x="8678300" y="6770445"/>
                </a:cubicBezTo>
                <a:cubicBezTo>
                  <a:pt x="8678300" y="6762343"/>
                  <a:pt x="8680998" y="6754242"/>
                  <a:pt x="8682615" y="6746720"/>
                </a:cubicBezTo>
                <a:cubicBezTo>
                  <a:pt x="8684234" y="6737462"/>
                  <a:pt x="8686393" y="6728783"/>
                  <a:pt x="8687471" y="6719523"/>
                </a:cubicBezTo>
                <a:close/>
                <a:moveTo>
                  <a:pt x="12033470" y="6719060"/>
                </a:moveTo>
                <a:cubicBezTo>
                  <a:pt x="12022145" y="6730374"/>
                  <a:pt x="12010252" y="6740560"/>
                  <a:pt x="11997794" y="6750744"/>
                </a:cubicBezTo>
                <a:cubicBezTo>
                  <a:pt x="12011385" y="6765454"/>
                  <a:pt x="12026109" y="6779599"/>
                  <a:pt x="12042530" y="6792045"/>
                </a:cubicBezTo>
                <a:cubicBezTo>
                  <a:pt x="12058385" y="6804493"/>
                  <a:pt x="12075940" y="6815243"/>
                  <a:pt x="12092929" y="6827124"/>
                </a:cubicBezTo>
                <a:cubicBezTo>
                  <a:pt x="12094627" y="6828256"/>
                  <a:pt x="12095761" y="6829952"/>
                  <a:pt x="12096893" y="6831085"/>
                </a:cubicBezTo>
                <a:cubicBezTo>
                  <a:pt x="12112748" y="6824295"/>
                  <a:pt x="12129171" y="6816940"/>
                  <a:pt x="12145026" y="6809585"/>
                </a:cubicBezTo>
                <a:cubicBezTo>
                  <a:pt x="12137665" y="6805624"/>
                  <a:pt x="12130303" y="6799967"/>
                  <a:pt x="12123508" y="6796006"/>
                </a:cubicBezTo>
                <a:cubicBezTo>
                  <a:pt x="12109916" y="6787519"/>
                  <a:pt x="12095761" y="6779033"/>
                  <a:pt x="12082736" y="6769413"/>
                </a:cubicBezTo>
                <a:cubicBezTo>
                  <a:pt x="12064049" y="6755269"/>
                  <a:pt x="12046494" y="6739428"/>
                  <a:pt x="12033470" y="6719060"/>
                </a:cubicBezTo>
                <a:close/>
                <a:moveTo>
                  <a:pt x="9471285" y="6718945"/>
                </a:moveTo>
                <a:cubicBezTo>
                  <a:pt x="9472424" y="6718945"/>
                  <a:pt x="9474133" y="6719372"/>
                  <a:pt x="9475271" y="6719372"/>
                </a:cubicBezTo>
                <a:cubicBezTo>
                  <a:pt x="9476411" y="6719372"/>
                  <a:pt x="9477549" y="6719372"/>
                  <a:pt x="9478688" y="6719372"/>
                </a:cubicBezTo>
                <a:cubicBezTo>
                  <a:pt x="9479827" y="6719799"/>
                  <a:pt x="9479258" y="6721079"/>
                  <a:pt x="9478119" y="6721079"/>
                </a:cubicBezTo>
                <a:cubicBezTo>
                  <a:pt x="9477549" y="6721079"/>
                  <a:pt x="9475841" y="6720653"/>
                  <a:pt x="9474701" y="6720653"/>
                </a:cubicBezTo>
                <a:cubicBezTo>
                  <a:pt x="9473563" y="6720653"/>
                  <a:pt x="9472424" y="6720226"/>
                  <a:pt x="9470716" y="6720226"/>
                </a:cubicBezTo>
                <a:cubicBezTo>
                  <a:pt x="9470146" y="6720226"/>
                  <a:pt x="9470146" y="6718945"/>
                  <a:pt x="9471285" y="6718945"/>
                </a:cubicBezTo>
                <a:close/>
                <a:moveTo>
                  <a:pt x="1269454" y="6718558"/>
                </a:moveTo>
                <a:cubicBezTo>
                  <a:pt x="1248706" y="6728469"/>
                  <a:pt x="1227487" y="6737437"/>
                  <a:pt x="1206268" y="6747349"/>
                </a:cubicBezTo>
                <a:cubicBezTo>
                  <a:pt x="1182221" y="6758204"/>
                  <a:pt x="1159588" y="6774252"/>
                  <a:pt x="1135067" y="6783692"/>
                </a:cubicBezTo>
                <a:cubicBezTo>
                  <a:pt x="1135067" y="6793132"/>
                  <a:pt x="1135067" y="6803043"/>
                  <a:pt x="1135067" y="6812954"/>
                </a:cubicBezTo>
                <a:cubicBezTo>
                  <a:pt x="1135067" y="6813427"/>
                  <a:pt x="1134596" y="6813898"/>
                  <a:pt x="1134596" y="6814370"/>
                </a:cubicBezTo>
                <a:cubicBezTo>
                  <a:pt x="1178448" y="6798795"/>
                  <a:pt x="1221829" y="6788883"/>
                  <a:pt x="1263322" y="6767172"/>
                </a:cubicBezTo>
                <a:cubicBezTo>
                  <a:pt x="1264737" y="6766701"/>
                  <a:pt x="1266624" y="6766701"/>
                  <a:pt x="1267567" y="6766701"/>
                </a:cubicBezTo>
                <a:cubicBezTo>
                  <a:pt x="1268039" y="6755845"/>
                  <a:pt x="1268510" y="6745461"/>
                  <a:pt x="1268982" y="6734605"/>
                </a:cubicBezTo>
                <a:cubicBezTo>
                  <a:pt x="1268982" y="6728942"/>
                  <a:pt x="1269454" y="6723278"/>
                  <a:pt x="1269454" y="6718558"/>
                </a:cubicBezTo>
                <a:close/>
                <a:moveTo>
                  <a:pt x="10930694" y="6717728"/>
                </a:moveTo>
                <a:cubicBezTo>
                  <a:pt x="10944449" y="6730537"/>
                  <a:pt x="10960014" y="6740053"/>
                  <a:pt x="10970873" y="6756888"/>
                </a:cubicBezTo>
                <a:cubicBezTo>
                  <a:pt x="10972320" y="6759816"/>
                  <a:pt x="10967977" y="6762377"/>
                  <a:pt x="10966167" y="6759449"/>
                </a:cubicBezTo>
                <a:cubicBezTo>
                  <a:pt x="10961100" y="6751033"/>
                  <a:pt x="10954222" y="6743347"/>
                  <a:pt x="10947345" y="6736759"/>
                </a:cubicBezTo>
                <a:cubicBezTo>
                  <a:pt x="10941192" y="6731269"/>
                  <a:pt x="10934313" y="6725780"/>
                  <a:pt x="10929246" y="6719193"/>
                </a:cubicBezTo>
                <a:cubicBezTo>
                  <a:pt x="10928160" y="6718094"/>
                  <a:pt x="10929608" y="6716631"/>
                  <a:pt x="10930694" y="6717728"/>
                </a:cubicBezTo>
                <a:close/>
                <a:moveTo>
                  <a:pt x="11379572" y="6714448"/>
                </a:moveTo>
                <a:cubicBezTo>
                  <a:pt x="11392005" y="6748530"/>
                  <a:pt x="11421393" y="6774091"/>
                  <a:pt x="11444563" y="6800220"/>
                </a:cubicBezTo>
                <a:cubicBezTo>
                  <a:pt x="11455866" y="6813000"/>
                  <a:pt x="11466463" y="6826349"/>
                  <a:pt x="11477837" y="6838774"/>
                </a:cubicBezTo>
                <a:lnTo>
                  <a:pt x="11499928" y="6858000"/>
                </a:lnTo>
                <a:lnTo>
                  <a:pt x="11480169" y="6858000"/>
                </a:lnTo>
                <a:lnTo>
                  <a:pt x="11464909" y="6844382"/>
                </a:lnTo>
                <a:cubicBezTo>
                  <a:pt x="11451486" y="6829330"/>
                  <a:pt x="11438911" y="6813284"/>
                  <a:pt x="11425913" y="6799083"/>
                </a:cubicBezTo>
                <a:cubicBezTo>
                  <a:pt x="11403873" y="6775226"/>
                  <a:pt x="11381832" y="6748530"/>
                  <a:pt x="11374486" y="6715585"/>
                </a:cubicBezTo>
                <a:cubicBezTo>
                  <a:pt x="11373920" y="6712745"/>
                  <a:pt x="11377876" y="6711608"/>
                  <a:pt x="11379572" y="6714448"/>
                </a:cubicBezTo>
                <a:close/>
                <a:moveTo>
                  <a:pt x="7993241" y="6714152"/>
                </a:moveTo>
                <a:cubicBezTo>
                  <a:pt x="7993585" y="6712715"/>
                  <a:pt x="7995304" y="6712715"/>
                  <a:pt x="7994960" y="6714152"/>
                </a:cubicBezTo>
                <a:cubicBezTo>
                  <a:pt x="7994960" y="6723845"/>
                  <a:pt x="7991522" y="6736412"/>
                  <a:pt x="7985677" y="6744670"/>
                </a:cubicBezTo>
                <a:cubicBezTo>
                  <a:pt x="7984990" y="6745747"/>
                  <a:pt x="7982927" y="6745029"/>
                  <a:pt x="7983270" y="6743594"/>
                </a:cubicBezTo>
                <a:cubicBezTo>
                  <a:pt x="7986709" y="6733540"/>
                  <a:pt x="7992553" y="6724922"/>
                  <a:pt x="7993241" y="6714152"/>
                </a:cubicBezTo>
                <a:close/>
                <a:moveTo>
                  <a:pt x="9468691" y="6713820"/>
                </a:moveTo>
                <a:cubicBezTo>
                  <a:pt x="9474231" y="6714390"/>
                  <a:pt x="9479773" y="6714958"/>
                  <a:pt x="9485867" y="6715528"/>
                </a:cubicBezTo>
                <a:cubicBezTo>
                  <a:pt x="9487530" y="6715528"/>
                  <a:pt x="9486976" y="6718376"/>
                  <a:pt x="9485313" y="6718376"/>
                </a:cubicBezTo>
                <a:cubicBezTo>
                  <a:pt x="9479773" y="6717236"/>
                  <a:pt x="9474231" y="6716098"/>
                  <a:pt x="9468136" y="6715528"/>
                </a:cubicBezTo>
                <a:cubicBezTo>
                  <a:pt x="9467583" y="6715528"/>
                  <a:pt x="9467583" y="6713820"/>
                  <a:pt x="9468691" y="6713820"/>
                </a:cubicBezTo>
                <a:close/>
                <a:moveTo>
                  <a:pt x="10899388" y="6713813"/>
                </a:moveTo>
                <a:cubicBezTo>
                  <a:pt x="10906223" y="6715262"/>
                  <a:pt x="10913058" y="6721063"/>
                  <a:pt x="10918813" y="6724325"/>
                </a:cubicBezTo>
                <a:cubicBezTo>
                  <a:pt x="10926009" y="6729038"/>
                  <a:pt x="10932124" y="6734113"/>
                  <a:pt x="10938599" y="6739551"/>
                </a:cubicBezTo>
                <a:cubicBezTo>
                  <a:pt x="10952630" y="6751151"/>
                  <a:pt x="10963423" y="6763839"/>
                  <a:pt x="10975294" y="6777614"/>
                </a:cubicBezTo>
                <a:cubicBezTo>
                  <a:pt x="10977093" y="6780152"/>
                  <a:pt x="10973855" y="6783052"/>
                  <a:pt x="10971696" y="6780876"/>
                </a:cubicBezTo>
                <a:cubicBezTo>
                  <a:pt x="10965580" y="6774352"/>
                  <a:pt x="10960544" y="6766739"/>
                  <a:pt x="10954428" y="6760214"/>
                </a:cubicBezTo>
                <a:cubicBezTo>
                  <a:pt x="10949392" y="6754776"/>
                  <a:pt x="10943637" y="6749339"/>
                  <a:pt x="10937880" y="6744626"/>
                </a:cubicBezTo>
                <a:cubicBezTo>
                  <a:pt x="10925648" y="6734113"/>
                  <a:pt x="10912698" y="6723238"/>
                  <a:pt x="10898667" y="6715262"/>
                </a:cubicBezTo>
                <a:cubicBezTo>
                  <a:pt x="10897948" y="6714901"/>
                  <a:pt x="10898667" y="6713450"/>
                  <a:pt x="10899388" y="6713813"/>
                </a:cubicBezTo>
                <a:close/>
                <a:moveTo>
                  <a:pt x="7576007" y="6711837"/>
                </a:moveTo>
                <a:cubicBezTo>
                  <a:pt x="7576007" y="6711125"/>
                  <a:pt x="7576701" y="6711125"/>
                  <a:pt x="7577048" y="6711837"/>
                </a:cubicBezTo>
                <a:cubicBezTo>
                  <a:pt x="7578089" y="6725372"/>
                  <a:pt x="7583986" y="6740688"/>
                  <a:pt x="7591966" y="6751729"/>
                </a:cubicBezTo>
                <a:cubicBezTo>
                  <a:pt x="7593007" y="6753154"/>
                  <a:pt x="7590231" y="6755291"/>
                  <a:pt x="7589191" y="6753510"/>
                </a:cubicBezTo>
                <a:cubicBezTo>
                  <a:pt x="7581558" y="6743181"/>
                  <a:pt x="7574272" y="6725372"/>
                  <a:pt x="7576007" y="6711837"/>
                </a:cubicBezTo>
                <a:close/>
                <a:moveTo>
                  <a:pt x="8692562" y="6711257"/>
                </a:moveTo>
                <a:cubicBezTo>
                  <a:pt x="8693119" y="6723394"/>
                  <a:pt x="8690333" y="6734955"/>
                  <a:pt x="8688105" y="6746517"/>
                </a:cubicBezTo>
                <a:cubicBezTo>
                  <a:pt x="8685319" y="6759812"/>
                  <a:pt x="8684762" y="6773106"/>
                  <a:pt x="8683091" y="6785822"/>
                </a:cubicBezTo>
                <a:cubicBezTo>
                  <a:pt x="8683091" y="6787557"/>
                  <a:pt x="8680864" y="6786979"/>
                  <a:pt x="8680864" y="6785244"/>
                </a:cubicBezTo>
                <a:cubicBezTo>
                  <a:pt x="8682534" y="6771949"/>
                  <a:pt x="8682534" y="6759234"/>
                  <a:pt x="8685319" y="6745939"/>
                </a:cubicBezTo>
                <a:cubicBezTo>
                  <a:pt x="8688105" y="6734378"/>
                  <a:pt x="8691447" y="6723394"/>
                  <a:pt x="8692562" y="6711257"/>
                </a:cubicBezTo>
                <a:close/>
                <a:moveTo>
                  <a:pt x="9461045" y="6706772"/>
                </a:moveTo>
                <a:cubicBezTo>
                  <a:pt x="9470809" y="6707413"/>
                  <a:pt x="9480572" y="6708054"/>
                  <a:pt x="9490911" y="6709975"/>
                </a:cubicBezTo>
                <a:cubicBezTo>
                  <a:pt x="9492634" y="6709975"/>
                  <a:pt x="9492061" y="6713179"/>
                  <a:pt x="9490337" y="6712539"/>
                </a:cubicBezTo>
                <a:cubicBezTo>
                  <a:pt x="9480572" y="6711257"/>
                  <a:pt x="9470809" y="6709975"/>
                  <a:pt x="9461045" y="6708054"/>
                </a:cubicBezTo>
                <a:cubicBezTo>
                  <a:pt x="9459895" y="6708054"/>
                  <a:pt x="9460470" y="6706132"/>
                  <a:pt x="9461045" y="6706772"/>
                </a:cubicBezTo>
                <a:close/>
                <a:moveTo>
                  <a:pt x="5015810" y="6702374"/>
                </a:moveTo>
                <a:cubicBezTo>
                  <a:pt x="5019679" y="6707208"/>
                  <a:pt x="5024464" y="6710062"/>
                  <a:pt x="5029049" y="6713944"/>
                </a:cubicBezTo>
                <a:cubicBezTo>
                  <a:pt x="5032279" y="6716560"/>
                  <a:pt x="5035101" y="6719908"/>
                  <a:pt x="5039768" y="6720622"/>
                </a:cubicBezTo>
                <a:cubicBezTo>
                  <a:pt x="5043401" y="6721177"/>
                  <a:pt x="5042195" y="6727358"/>
                  <a:pt x="5038358" y="6726506"/>
                </a:cubicBezTo>
                <a:cubicBezTo>
                  <a:pt x="5032648" y="6725634"/>
                  <a:pt x="5029718" y="6721474"/>
                  <a:pt x="5025862" y="6717967"/>
                </a:cubicBezTo>
                <a:cubicBezTo>
                  <a:pt x="5021065" y="6713786"/>
                  <a:pt x="5016272" y="6709606"/>
                  <a:pt x="5012713" y="6704553"/>
                </a:cubicBezTo>
                <a:cubicBezTo>
                  <a:pt x="5011462" y="6702770"/>
                  <a:pt x="5014246" y="6700809"/>
                  <a:pt x="5015810" y="6702374"/>
                </a:cubicBezTo>
                <a:close/>
                <a:moveTo>
                  <a:pt x="9643830" y="6701299"/>
                </a:moveTo>
                <a:cubicBezTo>
                  <a:pt x="9643830" y="6703044"/>
                  <a:pt x="9643830" y="6703625"/>
                  <a:pt x="9642085" y="6704787"/>
                </a:cubicBezTo>
                <a:cubicBezTo>
                  <a:pt x="9637433" y="6707694"/>
                  <a:pt x="9632199" y="6710019"/>
                  <a:pt x="9626964" y="6712926"/>
                </a:cubicBezTo>
                <a:cubicBezTo>
                  <a:pt x="9626383" y="6713507"/>
                  <a:pt x="9625221" y="6714669"/>
                  <a:pt x="9624057" y="6715250"/>
                </a:cubicBezTo>
                <a:cubicBezTo>
                  <a:pt x="9648482" y="6716995"/>
                  <a:pt x="9672325" y="6722808"/>
                  <a:pt x="9696748" y="6724552"/>
                </a:cubicBezTo>
                <a:cubicBezTo>
                  <a:pt x="9697331" y="6724552"/>
                  <a:pt x="9697331" y="6724552"/>
                  <a:pt x="9697912" y="6725133"/>
                </a:cubicBezTo>
                <a:cubicBezTo>
                  <a:pt x="9700238" y="6722808"/>
                  <a:pt x="9702564" y="6721065"/>
                  <a:pt x="9704309" y="6719320"/>
                </a:cubicBezTo>
                <a:cubicBezTo>
                  <a:pt x="9706052" y="6717577"/>
                  <a:pt x="9708379" y="6716414"/>
                  <a:pt x="9710705" y="6714669"/>
                </a:cubicBezTo>
                <a:cubicBezTo>
                  <a:pt x="9688607" y="6711183"/>
                  <a:pt x="9665927" y="6705949"/>
                  <a:pt x="9643830" y="6701299"/>
                </a:cubicBezTo>
                <a:close/>
                <a:moveTo>
                  <a:pt x="10848509" y="6701089"/>
                </a:moveTo>
                <a:cubicBezTo>
                  <a:pt x="10876291" y="6710802"/>
                  <a:pt x="10902991" y="6726270"/>
                  <a:pt x="10926083" y="6744257"/>
                </a:cubicBezTo>
                <a:cubicBezTo>
                  <a:pt x="10948093" y="6760804"/>
                  <a:pt x="10962886" y="6784546"/>
                  <a:pt x="10981649" y="6805051"/>
                </a:cubicBezTo>
                <a:cubicBezTo>
                  <a:pt x="10983452" y="6807209"/>
                  <a:pt x="10980205" y="6810087"/>
                  <a:pt x="10978401" y="6807928"/>
                </a:cubicBezTo>
                <a:cubicBezTo>
                  <a:pt x="10959278" y="6787064"/>
                  <a:pt x="10944484" y="6762962"/>
                  <a:pt x="10921392" y="6745695"/>
                </a:cubicBezTo>
                <a:cubicBezTo>
                  <a:pt x="10910207" y="6737422"/>
                  <a:pt x="10898661" y="6728788"/>
                  <a:pt x="10886393" y="6722313"/>
                </a:cubicBezTo>
                <a:cubicBezTo>
                  <a:pt x="10873765" y="6715479"/>
                  <a:pt x="10860415" y="6709722"/>
                  <a:pt x="10848148" y="6702168"/>
                </a:cubicBezTo>
                <a:cubicBezTo>
                  <a:pt x="10847065" y="6701808"/>
                  <a:pt x="10847786" y="6700730"/>
                  <a:pt x="10848509" y="6701089"/>
                </a:cubicBezTo>
                <a:close/>
                <a:moveTo>
                  <a:pt x="9453390" y="6701006"/>
                </a:moveTo>
                <a:cubicBezTo>
                  <a:pt x="9469949" y="6702814"/>
                  <a:pt x="9487099" y="6707036"/>
                  <a:pt x="9503657" y="6707639"/>
                </a:cubicBezTo>
                <a:cubicBezTo>
                  <a:pt x="9505431" y="6707639"/>
                  <a:pt x="9504841" y="6710653"/>
                  <a:pt x="9503657" y="6710653"/>
                </a:cubicBezTo>
                <a:cubicBezTo>
                  <a:pt x="9496561" y="6710653"/>
                  <a:pt x="9489463" y="6708845"/>
                  <a:pt x="9482367" y="6707639"/>
                </a:cubicBezTo>
                <a:cubicBezTo>
                  <a:pt x="9472906" y="6705830"/>
                  <a:pt x="9462853" y="6704624"/>
                  <a:pt x="9453390" y="6702814"/>
                </a:cubicBezTo>
                <a:cubicBezTo>
                  <a:pt x="9452207" y="6702814"/>
                  <a:pt x="9452799" y="6701006"/>
                  <a:pt x="9453390" y="6701006"/>
                </a:cubicBezTo>
                <a:close/>
                <a:moveTo>
                  <a:pt x="9320172" y="6701006"/>
                </a:moveTo>
                <a:cubicBezTo>
                  <a:pt x="9323223" y="6701647"/>
                  <a:pt x="9326274" y="6701647"/>
                  <a:pt x="9329325" y="6702288"/>
                </a:cubicBezTo>
                <a:cubicBezTo>
                  <a:pt x="9331155" y="6702288"/>
                  <a:pt x="9330545" y="6705491"/>
                  <a:pt x="9328714" y="6704850"/>
                </a:cubicBezTo>
                <a:cubicBezTo>
                  <a:pt x="9325663" y="6704209"/>
                  <a:pt x="9322613" y="6703568"/>
                  <a:pt x="9320172" y="6702927"/>
                </a:cubicBezTo>
                <a:cubicBezTo>
                  <a:pt x="9318951" y="6702288"/>
                  <a:pt x="9318951" y="6701006"/>
                  <a:pt x="9320172" y="6701006"/>
                </a:cubicBezTo>
                <a:close/>
                <a:moveTo>
                  <a:pt x="7987085" y="6699128"/>
                </a:moveTo>
                <a:cubicBezTo>
                  <a:pt x="7987453" y="6698404"/>
                  <a:pt x="7988920" y="6698404"/>
                  <a:pt x="7988920" y="6699491"/>
                </a:cubicBezTo>
                <a:cubicBezTo>
                  <a:pt x="7987820" y="6710727"/>
                  <a:pt x="7984517" y="6721963"/>
                  <a:pt x="7980114" y="6732475"/>
                </a:cubicBezTo>
                <a:cubicBezTo>
                  <a:pt x="7978646" y="6736461"/>
                  <a:pt x="7977178" y="6743347"/>
                  <a:pt x="7973142" y="6746247"/>
                </a:cubicBezTo>
                <a:cubicBezTo>
                  <a:pt x="7972041" y="6747335"/>
                  <a:pt x="7970206" y="6745884"/>
                  <a:pt x="7970940" y="6744072"/>
                </a:cubicBezTo>
                <a:cubicBezTo>
                  <a:pt x="7978646" y="6730299"/>
                  <a:pt x="7984517" y="6714714"/>
                  <a:pt x="7987085" y="6699128"/>
                </a:cubicBezTo>
                <a:close/>
                <a:moveTo>
                  <a:pt x="9640340" y="6697231"/>
                </a:moveTo>
                <a:cubicBezTo>
                  <a:pt x="9665346" y="6698974"/>
                  <a:pt x="9688607" y="6703044"/>
                  <a:pt x="9713613" y="6707694"/>
                </a:cubicBezTo>
                <a:cubicBezTo>
                  <a:pt x="9714776" y="6708275"/>
                  <a:pt x="9715940" y="6709438"/>
                  <a:pt x="9715940" y="6711183"/>
                </a:cubicBezTo>
                <a:cubicBezTo>
                  <a:pt x="9718847" y="6710019"/>
                  <a:pt x="9721173" y="6712345"/>
                  <a:pt x="9720592" y="6714669"/>
                </a:cubicBezTo>
                <a:cubicBezTo>
                  <a:pt x="9721173" y="6714088"/>
                  <a:pt x="9721173" y="6713507"/>
                  <a:pt x="9721754" y="6712926"/>
                </a:cubicBezTo>
                <a:cubicBezTo>
                  <a:pt x="9722335" y="6710600"/>
                  <a:pt x="9725825" y="6711764"/>
                  <a:pt x="9724661" y="6714088"/>
                </a:cubicBezTo>
                <a:cubicBezTo>
                  <a:pt x="9711287" y="6745480"/>
                  <a:pt x="9703726" y="6778614"/>
                  <a:pt x="9690933" y="6810587"/>
                </a:cubicBezTo>
                <a:cubicBezTo>
                  <a:pt x="9684536" y="6826283"/>
                  <a:pt x="9676396" y="6841397"/>
                  <a:pt x="9669417" y="6857675"/>
                </a:cubicBezTo>
                <a:lnTo>
                  <a:pt x="9669303" y="6858000"/>
                </a:lnTo>
                <a:lnTo>
                  <a:pt x="9661350" y="6858000"/>
                </a:lnTo>
                <a:lnTo>
                  <a:pt x="9666508" y="6844304"/>
                </a:lnTo>
                <a:cubicBezTo>
                  <a:pt x="9673487" y="6830933"/>
                  <a:pt x="9681048" y="6816981"/>
                  <a:pt x="9685700" y="6801867"/>
                </a:cubicBezTo>
                <a:cubicBezTo>
                  <a:pt x="9696167" y="6772801"/>
                  <a:pt x="9706052" y="6743735"/>
                  <a:pt x="9720009" y="6716414"/>
                </a:cubicBezTo>
                <a:cubicBezTo>
                  <a:pt x="9720009" y="6716414"/>
                  <a:pt x="9719428" y="6716414"/>
                  <a:pt x="9719428" y="6716995"/>
                </a:cubicBezTo>
                <a:cubicBezTo>
                  <a:pt x="9715357" y="6719320"/>
                  <a:pt x="9711287" y="6721646"/>
                  <a:pt x="9707797" y="6723971"/>
                </a:cubicBezTo>
                <a:cubicBezTo>
                  <a:pt x="9704890" y="6725714"/>
                  <a:pt x="9702564" y="6727459"/>
                  <a:pt x="9700819" y="6729202"/>
                </a:cubicBezTo>
                <a:cubicBezTo>
                  <a:pt x="9692096" y="6760594"/>
                  <a:pt x="9675813" y="6788497"/>
                  <a:pt x="9664182" y="6818145"/>
                </a:cubicBezTo>
                <a:lnTo>
                  <a:pt x="9649042" y="6858000"/>
                </a:lnTo>
                <a:lnTo>
                  <a:pt x="9641051" y="6858000"/>
                </a:lnTo>
                <a:lnTo>
                  <a:pt x="9641504" y="6857094"/>
                </a:lnTo>
                <a:lnTo>
                  <a:pt x="9639032" y="6858000"/>
                </a:lnTo>
                <a:lnTo>
                  <a:pt x="9632400" y="6858000"/>
                </a:lnTo>
                <a:lnTo>
                  <a:pt x="9642085" y="6854186"/>
                </a:lnTo>
                <a:cubicBezTo>
                  <a:pt x="9643247" y="6851279"/>
                  <a:pt x="9644411" y="6848955"/>
                  <a:pt x="9644992" y="6846047"/>
                </a:cubicBezTo>
                <a:cubicBezTo>
                  <a:pt x="9638595" y="6848955"/>
                  <a:pt x="9631617" y="6851860"/>
                  <a:pt x="9624057" y="6854186"/>
                </a:cubicBezTo>
                <a:cubicBezTo>
                  <a:pt x="9622895" y="6854768"/>
                  <a:pt x="9622895" y="6853605"/>
                  <a:pt x="9624057" y="6853024"/>
                </a:cubicBezTo>
                <a:cubicBezTo>
                  <a:pt x="9631617" y="6850117"/>
                  <a:pt x="9639178" y="6846629"/>
                  <a:pt x="9646737" y="6842561"/>
                </a:cubicBezTo>
                <a:cubicBezTo>
                  <a:pt x="9647899" y="6840816"/>
                  <a:pt x="9648482" y="6838491"/>
                  <a:pt x="9649644" y="6836746"/>
                </a:cubicBezTo>
                <a:cubicBezTo>
                  <a:pt x="9642085" y="6839653"/>
                  <a:pt x="9634525" y="6842561"/>
                  <a:pt x="9627547" y="6845466"/>
                </a:cubicBezTo>
                <a:cubicBezTo>
                  <a:pt x="9626383" y="6846047"/>
                  <a:pt x="9625802" y="6844304"/>
                  <a:pt x="9626964" y="6843723"/>
                </a:cubicBezTo>
                <a:cubicBezTo>
                  <a:pt x="9634525" y="6840235"/>
                  <a:pt x="9642666" y="6836746"/>
                  <a:pt x="9650225" y="6833841"/>
                </a:cubicBezTo>
                <a:cubicBezTo>
                  <a:pt x="9651389" y="6830933"/>
                  <a:pt x="9652552" y="6829190"/>
                  <a:pt x="9653715" y="6826864"/>
                </a:cubicBezTo>
                <a:cubicBezTo>
                  <a:pt x="9646737" y="6829771"/>
                  <a:pt x="9639178" y="6832096"/>
                  <a:pt x="9632781" y="6835584"/>
                </a:cubicBezTo>
                <a:cubicBezTo>
                  <a:pt x="9632199" y="6835584"/>
                  <a:pt x="9631617" y="6834422"/>
                  <a:pt x="9632199" y="6833841"/>
                </a:cubicBezTo>
                <a:cubicBezTo>
                  <a:pt x="9639178" y="6830352"/>
                  <a:pt x="9647318" y="6826864"/>
                  <a:pt x="9654878" y="6823377"/>
                </a:cubicBezTo>
                <a:cubicBezTo>
                  <a:pt x="9655461" y="6821632"/>
                  <a:pt x="9656042" y="6819308"/>
                  <a:pt x="9656623" y="6817563"/>
                </a:cubicBezTo>
                <a:cubicBezTo>
                  <a:pt x="9650225" y="6821051"/>
                  <a:pt x="9642666" y="6822794"/>
                  <a:pt x="9635688" y="6826864"/>
                </a:cubicBezTo>
                <a:cubicBezTo>
                  <a:pt x="9635107" y="6826864"/>
                  <a:pt x="9634525" y="6825702"/>
                  <a:pt x="9635107" y="6825120"/>
                </a:cubicBezTo>
                <a:cubicBezTo>
                  <a:pt x="9642085" y="6821051"/>
                  <a:pt x="9650225" y="6816981"/>
                  <a:pt x="9658368" y="6814657"/>
                </a:cubicBezTo>
                <a:cubicBezTo>
                  <a:pt x="9659530" y="6811750"/>
                  <a:pt x="9660694" y="6808844"/>
                  <a:pt x="9661856" y="6806518"/>
                </a:cubicBezTo>
                <a:cubicBezTo>
                  <a:pt x="9658368" y="6807680"/>
                  <a:pt x="9656042" y="6810006"/>
                  <a:pt x="9652552" y="6811169"/>
                </a:cubicBezTo>
                <a:cubicBezTo>
                  <a:pt x="9647899" y="6812912"/>
                  <a:pt x="9642666" y="6814657"/>
                  <a:pt x="9638014" y="6816981"/>
                </a:cubicBezTo>
                <a:cubicBezTo>
                  <a:pt x="9637433" y="6817563"/>
                  <a:pt x="9636269" y="6816400"/>
                  <a:pt x="9637433" y="6815819"/>
                </a:cubicBezTo>
                <a:cubicBezTo>
                  <a:pt x="9642085" y="6813495"/>
                  <a:pt x="9646737" y="6811750"/>
                  <a:pt x="9651971" y="6809425"/>
                </a:cubicBezTo>
                <a:cubicBezTo>
                  <a:pt x="9655461" y="6807099"/>
                  <a:pt x="9658949" y="6804775"/>
                  <a:pt x="9663020" y="6803030"/>
                </a:cubicBezTo>
                <a:cubicBezTo>
                  <a:pt x="9663020" y="6803030"/>
                  <a:pt x="9663020" y="6802448"/>
                  <a:pt x="9663601" y="6802448"/>
                </a:cubicBezTo>
                <a:cubicBezTo>
                  <a:pt x="9664182" y="6800705"/>
                  <a:pt x="9665346" y="6798379"/>
                  <a:pt x="9666508" y="6795473"/>
                </a:cubicBezTo>
                <a:cubicBezTo>
                  <a:pt x="9657204" y="6799543"/>
                  <a:pt x="9649063" y="6805356"/>
                  <a:pt x="9639178" y="6808844"/>
                </a:cubicBezTo>
                <a:cubicBezTo>
                  <a:pt x="9638595" y="6808844"/>
                  <a:pt x="9638014" y="6807680"/>
                  <a:pt x="9638595" y="6807680"/>
                </a:cubicBezTo>
                <a:cubicBezTo>
                  <a:pt x="9644992" y="6804775"/>
                  <a:pt x="9651389" y="6801286"/>
                  <a:pt x="9657204" y="6798379"/>
                </a:cubicBezTo>
                <a:cubicBezTo>
                  <a:pt x="9660694" y="6796054"/>
                  <a:pt x="9664182" y="6793728"/>
                  <a:pt x="9667672" y="6792566"/>
                </a:cubicBezTo>
                <a:cubicBezTo>
                  <a:pt x="9668253" y="6790242"/>
                  <a:pt x="9669417" y="6787915"/>
                  <a:pt x="9670579" y="6785591"/>
                </a:cubicBezTo>
                <a:cubicBezTo>
                  <a:pt x="9662439" y="6789660"/>
                  <a:pt x="9654297" y="6793728"/>
                  <a:pt x="9646156" y="6798379"/>
                </a:cubicBezTo>
                <a:cubicBezTo>
                  <a:pt x="9644992" y="6798379"/>
                  <a:pt x="9644411" y="6797217"/>
                  <a:pt x="9644992" y="6796636"/>
                </a:cubicBezTo>
                <a:cubicBezTo>
                  <a:pt x="9654297" y="6791404"/>
                  <a:pt x="9663020" y="6786753"/>
                  <a:pt x="9671743" y="6782103"/>
                </a:cubicBezTo>
                <a:cubicBezTo>
                  <a:pt x="9672906" y="6780359"/>
                  <a:pt x="9673487" y="6778033"/>
                  <a:pt x="9674651" y="6776290"/>
                </a:cubicBezTo>
                <a:cubicBezTo>
                  <a:pt x="9671161" y="6778033"/>
                  <a:pt x="9668253" y="6779197"/>
                  <a:pt x="9665346" y="6780359"/>
                </a:cubicBezTo>
                <a:cubicBezTo>
                  <a:pt x="9662439" y="6781521"/>
                  <a:pt x="9659530" y="6782103"/>
                  <a:pt x="9657204" y="6783846"/>
                </a:cubicBezTo>
                <a:cubicBezTo>
                  <a:pt x="9655461" y="6784429"/>
                  <a:pt x="9650808" y="6787915"/>
                  <a:pt x="9649063" y="6787915"/>
                </a:cubicBezTo>
                <a:cubicBezTo>
                  <a:pt x="9649063" y="6788497"/>
                  <a:pt x="9649063" y="6788497"/>
                  <a:pt x="9648482" y="6788497"/>
                </a:cubicBezTo>
                <a:cubicBezTo>
                  <a:pt x="9647899" y="6788497"/>
                  <a:pt x="9647318" y="6787915"/>
                  <a:pt x="9647899" y="6787915"/>
                </a:cubicBezTo>
                <a:cubicBezTo>
                  <a:pt x="9655461" y="6780359"/>
                  <a:pt x="9667091" y="6777452"/>
                  <a:pt x="9675813" y="6772220"/>
                </a:cubicBezTo>
                <a:cubicBezTo>
                  <a:pt x="9676977" y="6770477"/>
                  <a:pt x="9678139" y="6768151"/>
                  <a:pt x="9678722" y="6766407"/>
                </a:cubicBezTo>
                <a:cubicBezTo>
                  <a:pt x="9674651" y="6768151"/>
                  <a:pt x="9670579" y="6770477"/>
                  <a:pt x="9666508" y="6772220"/>
                </a:cubicBezTo>
                <a:cubicBezTo>
                  <a:pt x="9663020" y="6773382"/>
                  <a:pt x="9660113" y="6775127"/>
                  <a:pt x="9656623" y="6776290"/>
                </a:cubicBezTo>
                <a:cubicBezTo>
                  <a:pt x="9654878" y="6776871"/>
                  <a:pt x="9651971" y="6777452"/>
                  <a:pt x="9650808" y="6779197"/>
                </a:cubicBezTo>
                <a:cubicBezTo>
                  <a:pt x="9650225" y="6779778"/>
                  <a:pt x="9650225" y="6779197"/>
                  <a:pt x="9650225" y="6779197"/>
                </a:cubicBezTo>
                <a:cubicBezTo>
                  <a:pt x="9650808" y="6775709"/>
                  <a:pt x="9656623" y="6773964"/>
                  <a:pt x="9659530" y="6772801"/>
                </a:cubicBezTo>
                <a:cubicBezTo>
                  <a:pt x="9667091" y="6769896"/>
                  <a:pt x="9673487" y="6765826"/>
                  <a:pt x="9680465" y="6762919"/>
                </a:cubicBezTo>
                <a:cubicBezTo>
                  <a:pt x="9681048" y="6761176"/>
                  <a:pt x="9681629" y="6760013"/>
                  <a:pt x="9682791" y="6758268"/>
                </a:cubicBezTo>
                <a:cubicBezTo>
                  <a:pt x="9678139" y="6760013"/>
                  <a:pt x="9674069" y="6762338"/>
                  <a:pt x="9669998" y="6764081"/>
                </a:cubicBezTo>
                <a:cubicBezTo>
                  <a:pt x="9664182" y="6766407"/>
                  <a:pt x="9658368" y="6768732"/>
                  <a:pt x="9652552" y="6771058"/>
                </a:cubicBezTo>
                <a:cubicBezTo>
                  <a:pt x="9651971" y="6771639"/>
                  <a:pt x="9650808" y="6769896"/>
                  <a:pt x="9651971" y="6769313"/>
                </a:cubicBezTo>
                <a:cubicBezTo>
                  <a:pt x="9658368" y="6766407"/>
                  <a:pt x="9664765" y="6764081"/>
                  <a:pt x="9671161" y="6761176"/>
                </a:cubicBezTo>
                <a:cubicBezTo>
                  <a:pt x="9675813" y="6759431"/>
                  <a:pt x="9679884" y="6756525"/>
                  <a:pt x="9683955" y="6754780"/>
                </a:cubicBezTo>
                <a:cubicBezTo>
                  <a:pt x="9685117" y="6752455"/>
                  <a:pt x="9685700" y="6750131"/>
                  <a:pt x="9686281" y="6748386"/>
                </a:cubicBezTo>
                <a:cubicBezTo>
                  <a:pt x="9677558" y="6753037"/>
                  <a:pt x="9667672" y="6755944"/>
                  <a:pt x="9658368" y="6760594"/>
                </a:cubicBezTo>
                <a:cubicBezTo>
                  <a:pt x="9657787" y="6760594"/>
                  <a:pt x="9656623" y="6759431"/>
                  <a:pt x="9657787" y="6759431"/>
                </a:cubicBezTo>
                <a:cubicBezTo>
                  <a:pt x="9667672" y="6754199"/>
                  <a:pt x="9677558" y="6749548"/>
                  <a:pt x="9688026" y="6745480"/>
                </a:cubicBezTo>
                <a:cubicBezTo>
                  <a:pt x="9689188" y="6743154"/>
                  <a:pt x="9690352" y="6740830"/>
                  <a:pt x="9690933" y="6738504"/>
                </a:cubicBezTo>
                <a:cubicBezTo>
                  <a:pt x="9685700" y="6740247"/>
                  <a:pt x="9681048" y="6742573"/>
                  <a:pt x="9675232" y="6744898"/>
                </a:cubicBezTo>
                <a:cubicBezTo>
                  <a:pt x="9668835" y="6746643"/>
                  <a:pt x="9661856" y="6748967"/>
                  <a:pt x="9655461" y="6751874"/>
                </a:cubicBezTo>
                <a:cubicBezTo>
                  <a:pt x="9654878" y="6752455"/>
                  <a:pt x="9653715" y="6751293"/>
                  <a:pt x="9654878" y="6750131"/>
                </a:cubicBezTo>
                <a:cubicBezTo>
                  <a:pt x="9661856" y="6746643"/>
                  <a:pt x="9669417" y="6744316"/>
                  <a:pt x="9676977" y="6741992"/>
                </a:cubicBezTo>
                <a:cubicBezTo>
                  <a:pt x="9681048" y="6740247"/>
                  <a:pt x="9686862" y="6736179"/>
                  <a:pt x="9691515" y="6736179"/>
                </a:cubicBezTo>
                <a:cubicBezTo>
                  <a:pt x="9691515" y="6736179"/>
                  <a:pt x="9692096" y="6736179"/>
                  <a:pt x="9692096" y="6736760"/>
                </a:cubicBezTo>
                <a:cubicBezTo>
                  <a:pt x="9692096" y="6735598"/>
                  <a:pt x="9693259" y="6734434"/>
                  <a:pt x="9693259" y="6733272"/>
                </a:cubicBezTo>
                <a:cubicBezTo>
                  <a:pt x="9691515" y="6733853"/>
                  <a:pt x="9690352" y="6732691"/>
                  <a:pt x="9689769" y="6731528"/>
                </a:cubicBezTo>
                <a:cubicBezTo>
                  <a:pt x="9678139" y="6730365"/>
                  <a:pt x="9667091" y="6728040"/>
                  <a:pt x="9655461" y="6726297"/>
                </a:cubicBezTo>
                <a:cubicBezTo>
                  <a:pt x="9643830" y="6724552"/>
                  <a:pt x="9632199" y="6722808"/>
                  <a:pt x="9620569" y="6720482"/>
                </a:cubicBezTo>
                <a:lnTo>
                  <a:pt x="9620569" y="6721065"/>
                </a:lnTo>
                <a:cubicBezTo>
                  <a:pt x="9614171" y="6737341"/>
                  <a:pt x="9608938" y="6754780"/>
                  <a:pt x="9602541" y="6771639"/>
                </a:cubicBezTo>
                <a:cubicBezTo>
                  <a:pt x="9596725" y="6789079"/>
                  <a:pt x="9586839" y="6805356"/>
                  <a:pt x="9581025" y="6823377"/>
                </a:cubicBezTo>
                <a:lnTo>
                  <a:pt x="9566236" y="6858000"/>
                </a:lnTo>
                <a:lnTo>
                  <a:pt x="9558264" y="6858000"/>
                </a:lnTo>
                <a:lnTo>
                  <a:pt x="9572883" y="6825120"/>
                </a:lnTo>
                <a:cubicBezTo>
                  <a:pt x="9579280" y="6805356"/>
                  <a:pt x="9589165" y="6787915"/>
                  <a:pt x="9596144" y="6768732"/>
                </a:cubicBezTo>
                <a:cubicBezTo>
                  <a:pt x="9601377" y="6752455"/>
                  <a:pt x="9607193" y="6735015"/>
                  <a:pt x="9614171" y="6719320"/>
                </a:cubicBezTo>
                <a:cubicBezTo>
                  <a:pt x="9613590" y="6719901"/>
                  <a:pt x="9613008" y="6719320"/>
                  <a:pt x="9612427" y="6718739"/>
                </a:cubicBezTo>
                <a:cubicBezTo>
                  <a:pt x="9611264" y="6717577"/>
                  <a:pt x="9611264" y="6714669"/>
                  <a:pt x="9613590" y="6714669"/>
                </a:cubicBezTo>
                <a:cubicBezTo>
                  <a:pt x="9614171" y="6714669"/>
                  <a:pt x="9614753" y="6714669"/>
                  <a:pt x="9615334" y="6714669"/>
                </a:cubicBezTo>
                <a:cubicBezTo>
                  <a:pt x="9618243" y="6711764"/>
                  <a:pt x="9621731" y="6709438"/>
                  <a:pt x="9625221" y="6707113"/>
                </a:cubicBezTo>
                <a:cubicBezTo>
                  <a:pt x="9629291" y="6704206"/>
                  <a:pt x="9633362" y="6700717"/>
                  <a:pt x="9638014" y="6698974"/>
                </a:cubicBezTo>
                <a:cubicBezTo>
                  <a:pt x="9638014" y="6697812"/>
                  <a:pt x="9638595" y="6697231"/>
                  <a:pt x="9640340" y="6697231"/>
                </a:cubicBezTo>
                <a:close/>
                <a:moveTo>
                  <a:pt x="9312470" y="6695881"/>
                </a:moveTo>
                <a:cubicBezTo>
                  <a:pt x="9318501" y="6695881"/>
                  <a:pt x="9323927" y="6695881"/>
                  <a:pt x="9329354" y="6697589"/>
                </a:cubicBezTo>
                <a:cubicBezTo>
                  <a:pt x="9331163" y="6697589"/>
                  <a:pt x="9330559" y="6700437"/>
                  <a:pt x="9328751" y="6700437"/>
                </a:cubicBezTo>
                <a:cubicBezTo>
                  <a:pt x="9323324" y="6698729"/>
                  <a:pt x="9317897" y="6697589"/>
                  <a:pt x="9312470" y="6697019"/>
                </a:cubicBezTo>
                <a:cubicBezTo>
                  <a:pt x="9311264" y="6697019"/>
                  <a:pt x="9311264" y="6695881"/>
                  <a:pt x="9312470" y="6695881"/>
                </a:cubicBezTo>
                <a:close/>
                <a:moveTo>
                  <a:pt x="3569544" y="6694412"/>
                </a:moveTo>
                <a:cubicBezTo>
                  <a:pt x="3570257" y="6694412"/>
                  <a:pt x="3570614" y="6695557"/>
                  <a:pt x="3569901" y="6695939"/>
                </a:cubicBezTo>
                <a:cubicBezTo>
                  <a:pt x="3558488" y="6700137"/>
                  <a:pt x="3546361" y="6703571"/>
                  <a:pt x="3534235" y="6703571"/>
                </a:cubicBezTo>
                <a:cubicBezTo>
                  <a:pt x="3532808" y="6703571"/>
                  <a:pt x="3532808" y="6701281"/>
                  <a:pt x="3534235" y="6701281"/>
                </a:cubicBezTo>
                <a:cubicBezTo>
                  <a:pt x="3546361" y="6700518"/>
                  <a:pt x="3557774" y="6698992"/>
                  <a:pt x="3569544" y="6694412"/>
                </a:cubicBezTo>
                <a:close/>
                <a:moveTo>
                  <a:pt x="7574272" y="6694359"/>
                </a:moveTo>
                <a:cubicBezTo>
                  <a:pt x="7574272" y="6693634"/>
                  <a:pt x="7574641" y="6693634"/>
                  <a:pt x="7575010" y="6694359"/>
                </a:cubicBezTo>
                <a:cubicBezTo>
                  <a:pt x="7579062" y="6707777"/>
                  <a:pt x="7586063" y="6720107"/>
                  <a:pt x="7591958" y="6733163"/>
                </a:cubicBezTo>
                <a:cubicBezTo>
                  <a:pt x="7594169" y="6738240"/>
                  <a:pt x="7596748" y="6749482"/>
                  <a:pt x="7601906" y="6751658"/>
                </a:cubicBezTo>
                <a:cubicBezTo>
                  <a:pt x="7604116" y="6752746"/>
                  <a:pt x="7602643" y="6755285"/>
                  <a:pt x="7600432" y="6754922"/>
                </a:cubicBezTo>
                <a:cubicBezTo>
                  <a:pt x="7594538" y="6753833"/>
                  <a:pt x="7591590" y="6741503"/>
                  <a:pt x="7589379" y="6736790"/>
                </a:cubicBezTo>
                <a:cubicBezTo>
                  <a:pt x="7584221" y="6722645"/>
                  <a:pt x="7577957" y="6709228"/>
                  <a:pt x="7574272" y="6694359"/>
                </a:cubicBezTo>
                <a:close/>
                <a:moveTo>
                  <a:pt x="9116933" y="6693930"/>
                </a:moveTo>
                <a:cubicBezTo>
                  <a:pt x="9117467" y="6693319"/>
                  <a:pt x="9118534" y="6693319"/>
                  <a:pt x="9118000" y="6693930"/>
                </a:cubicBezTo>
                <a:cubicBezTo>
                  <a:pt x="9116398" y="6702471"/>
                  <a:pt x="9113196" y="6709793"/>
                  <a:pt x="9108924" y="6716505"/>
                </a:cubicBezTo>
                <a:cubicBezTo>
                  <a:pt x="9107857" y="6718335"/>
                  <a:pt x="9106256" y="6716505"/>
                  <a:pt x="9107323" y="6715284"/>
                </a:cubicBezTo>
                <a:cubicBezTo>
                  <a:pt x="9111060" y="6708572"/>
                  <a:pt x="9114797" y="6701860"/>
                  <a:pt x="9116933" y="6693930"/>
                </a:cubicBezTo>
                <a:close/>
                <a:moveTo>
                  <a:pt x="9122545" y="6693913"/>
                </a:moveTo>
                <a:cubicBezTo>
                  <a:pt x="9123094" y="6693319"/>
                  <a:pt x="9123645" y="6693913"/>
                  <a:pt x="9123094" y="6694509"/>
                </a:cubicBezTo>
                <a:cubicBezTo>
                  <a:pt x="9121448" y="6700458"/>
                  <a:pt x="9118702" y="6706406"/>
                  <a:pt x="9116505" y="6712354"/>
                </a:cubicBezTo>
                <a:cubicBezTo>
                  <a:pt x="9114858" y="6716519"/>
                  <a:pt x="9112113" y="6720088"/>
                  <a:pt x="9111013" y="6724847"/>
                </a:cubicBezTo>
                <a:cubicBezTo>
                  <a:pt x="9110464" y="6726037"/>
                  <a:pt x="9108818" y="6725443"/>
                  <a:pt x="9108818" y="6723657"/>
                </a:cubicBezTo>
                <a:cubicBezTo>
                  <a:pt x="9110464" y="6718899"/>
                  <a:pt x="9113759" y="6714140"/>
                  <a:pt x="9115956" y="6709381"/>
                </a:cubicBezTo>
                <a:cubicBezTo>
                  <a:pt x="9118153" y="6704027"/>
                  <a:pt x="9120350" y="6699268"/>
                  <a:pt x="9122545" y="6693913"/>
                </a:cubicBezTo>
                <a:close/>
                <a:moveTo>
                  <a:pt x="2734976" y="6693127"/>
                </a:moveTo>
                <a:cubicBezTo>
                  <a:pt x="2755747" y="6695878"/>
                  <a:pt x="2777246" y="6699660"/>
                  <a:pt x="2798381" y="6695534"/>
                </a:cubicBezTo>
                <a:cubicBezTo>
                  <a:pt x="2801296" y="6694847"/>
                  <a:pt x="2802389" y="6699317"/>
                  <a:pt x="2799474" y="6700004"/>
                </a:cubicBezTo>
                <a:cubicBezTo>
                  <a:pt x="2777610" y="6705161"/>
                  <a:pt x="2755747" y="6699660"/>
                  <a:pt x="2734611" y="6695534"/>
                </a:cubicBezTo>
                <a:cubicBezTo>
                  <a:pt x="2732789" y="6695191"/>
                  <a:pt x="2733518" y="6692784"/>
                  <a:pt x="2734976" y="6693127"/>
                </a:cubicBezTo>
                <a:close/>
                <a:moveTo>
                  <a:pt x="9640367" y="6688764"/>
                </a:moveTo>
                <a:cubicBezTo>
                  <a:pt x="9643903" y="6688194"/>
                  <a:pt x="9648025" y="6689332"/>
                  <a:pt x="9651561" y="6689902"/>
                </a:cubicBezTo>
                <a:cubicBezTo>
                  <a:pt x="9656862" y="6690472"/>
                  <a:pt x="9661575" y="6691610"/>
                  <a:pt x="9666876" y="6692750"/>
                </a:cubicBezTo>
                <a:cubicBezTo>
                  <a:pt x="9666876" y="6692750"/>
                  <a:pt x="9666876" y="6693319"/>
                  <a:pt x="9666287" y="6693319"/>
                </a:cubicBezTo>
                <a:lnTo>
                  <a:pt x="9642989" y="6691224"/>
                </a:lnTo>
                <a:lnTo>
                  <a:pt x="9660063" y="6693558"/>
                </a:lnTo>
                <a:cubicBezTo>
                  <a:pt x="9662910" y="6693558"/>
                  <a:pt x="9669743" y="6693558"/>
                  <a:pt x="9672021" y="6695800"/>
                </a:cubicBezTo>
                <a:cubicBezTo>
                  <a:pt x="9669743" y="6697483"/>
                  <a:pt x="9664050" y="6695800"/>
                  <a:pt x="9661771" y="6695800"/>
                </a:cubicBezTo>
                <a:cubicBezTo>
                  <a:pt x="9654368" y="6694680"/>
                  <a:pt x="9646965" y="6692998"/>
                  <a:pt x="9639562" y="6693558"/>
                </a:cubicBezTo>
                <a:cubicBezTo>
                  <a:pt x="9635576" y="6695240"/>
                  <a:pt x="9631589" y="6698604"/>
                  <a:pt x="9627034" y="6700847"/>
                </a:cubicBezTo>
                <a:cubicBezTo>
                  <a:pt x="9624186" y="6702529"/>
                  <a:pt x="9620201" y="6704771"/>
                  <a:pt x="9617353" y="6707013"/>
                </a:cubicBezTo>
                <a:cubicBezTo>
                  <a:pt x="9616783" y="6708133"/>
                  <a:pt x="9616213" y="6707013"/>
                  <a:pt x="9616783" y="6706453"/>
                </a:cubicBezTo>
                <a:cubicBezTo>
                  <a:pt x="9620201" y="6703089"/>
                  <a:pt x="9624756" y="6700286"/>
                  <a:pt x="9628742" y="6697483"/>
                </a:cubicBezTo>
                <a:lnTo>
                  <a:pt x="9631481" y="6695739"/>
                </a:lnTo>
                <a:lnTo>
                  <a:pt x="9617981" y="6702430"/>
                </a:lnTo>
                <a:cubicBezTo>
                  <a:pt x="9616803" y="6703000"/>
                  <a:pt x="9616213" y="6701860"/>
                  <a:pt x="9616803" y="6701292"/>
                </a:cubicBezTo>
                <a:cubicBezTo>
                  <a:pt x="9623873" y="6696735"/>
                  <a:pt x="9631531" y="6691610"/>
                  <a:pt x="9639189" y="6689332"/>
                </a:cubicBezTo>
                <a:cubicBezTo>
                  <a:pt x="9639778" y="6688764"/>
                  <a:pt x="9639778" y="6688764"/>
                  <a:pt x="9640367" y="6688764"/>
                </a:cubicBezTo>
                <a:close/>
                <a:moveTo>
                  <a:pt x="9304690" y="6688194"/>
                </a:moveTo>
                <a:cubicBezTo>
                  <a:pt x="9308590" y="6688194"/>
                  <a:pt x="9313047" y="6688659"/>
                  <a:pt x="9316947" y="6689126"/>
                </a:cubicBezTo>
                <a:cubicBezTo>
                  <a:pt x="9320290" y="6689592"/>
                  <a:pt x="9323631" y="6689592"/>
                  <a:pt x="9326974" y="6690057"/>
                </a:cubicBezTo>
                <a:cubicBezTo>
                  <a:pt x="9328645" y="6690990"/>
                  <a:pt x="9328088" y="6692853"/>
                  <a:pt x="9325860" y="6692386"/>
                </a:cubicBezTo>
                <a:cubicBezTo>
                  <a:pt x="9319174" y="6690524"/>
                  <a:pt x="9311376" y="6690524"/>
                  <a:pt x="9304133" y="6688659"/>
                </a:cubicBezTo>
                <a:cubicBezTo>
                  <a:pt x="9303576" y="6688659"/>
                  <a:pt x="9303576" y="6688194"/>
                  <a:pt x="9304690" y="6688194"/>
                </a:cubicBezTo>
                <a:close/>
                <a:moveTo>
                  <a:pt x="9130773" y="6688194"/>
                </a:moveTo>
                <a:cubicBezTo>
                  <a:pt x="9131328" y="6688194"/>
                  <a:pt x="9131328" y="6688194"/>
                  <a:pt x="9131328" y="6688777"/>
                </a:cubicBezTo>
                <a:cubicBezTo>
                  <a:pt x="9129112" y="6696348"/>
                  <a:pt x="9126340" y="6704501"/>
                  <a:pt x="9123570" y="6712655"/>
                </a:cubicBezTo>
                <a:cubicBezTo>
                  <a:pt x="9120800" y="6720227"/>
                  <a:pt x="9116368" y="6728962"/>
                  <a:pt x="9114705" y="6737117"/>
                </a:cubicBezTo>
                <a:cubicBezTo>
                  <a:pt x="9114151" y="6738864"/>
                  <a:pt x="9111381" y="6738281"/>
                  <a:pt x="9111935" y="6737117"/>
                </a:cubicBezTo>
                <a:cubicBezTo>
                  <a:pt x="9113598" y="6728962"/>
                  <a:pt x="9118030" y="6721391"/>
                  <a:pt x="9120800" y="6714403"/>
                </a:cubicBezTo>
                <a:cubicBezTo>
                  <a:pt x="9124124" y="6705667"/>
                  <a:pt x="9128003" y="6696930"/>
                  <a:pt x="9130773" y="6688194"/>
                </a:cubicBezTo>
                <a:close/>
                <a:moveTo>
                  <a:pt x="8424724" y="6688194"/>
                </a:moveTo>
                <a:cubicBezTo>
                  <a:pt x="8425945" y="6688194"/>
                  <a:pt x="8426555" y="6689474"/>
                  <a:pt x="8424724" y="6689902"/>
                </a:cubicBezTo>
                <a:cubicBezTo>
                  <a:pt x="8421673" y="6689902"/>
                  <a:pt x="8418623" y="6689902"/>
                  <a:pt x="8415573" y="6689902"/>
                </a:cubicBezTo>
                <a:cubicBezTo>
                  <a:pt x="8414963" y="6690328"/>
                  <a:pt x="8414353" y="6689048"/>
                  <a:pt x="8415573" y="6689048"/>
                </a:cubicBezTo>
                <a:cubicBezTo>
                  <a:pt x="8418623" y="6688620"/>
                  <a:pt x="8421673" y="6688194"/>
                  <a:pt x="8424724" y="6688194"/>
                </a:cubicBezTo>
                <a:close/>
                <a:moveTo>
                  <a:pt x="3577467" y="6686803"/>
                </a:moveTo>
                <a:cubicBezTo>
                  <a:pt x="3578194" y="6686462"/>
                  <a:pt x="3578557" y="6687825"/>
                  <a:pt x="3577831" y="6687825"/>
                </a:cubicBezTo>
                <a:cubicBezTo>
                  <a:pt x="3570198" y="6689870"/>
                  <a:pt x="3562202" y="6692595"/>
                  <a:pt x="3554206" y="6693618"/>
                </a:cubicBezTo>
                <a:cubicBezTo>
                  <a:pt x="3546210" y="6694641"/>
                  <a:pt x="3537850" y="6695322"/>
                  <a:pt x="3529491" y="6695662"/>
                </a:cubicBezTo>
                <a:cubicBezTo>
                  <a:pt x="3528037" y="6695662"/>
                  <a:pt x="3528037" y="6693618"/>
                  <a:pt x="3529491" y="6693618"/>
                </a:cubicBezTo>
                <a:cubicBezTo>
                  <a:pt x="3538578" y="6692595"/>
                  <a:pt x="3548027" y="6693277"/>
                  <a:pt x="3556750" y="6691574"/>
                </a:cubicBezTo>
                <a:cubicBezTo>
                  <a:pt x="3564019" y="6690210"/>
                  <a:pt x="3570562" y="6688507"/>
                  <a:pt x="3577467" y="6686803"/>
                </a:cubicBezTo>
                <a:close/>
                <a:moveTo>
                  <a:pt x="9137843" y="6683069"/>
                </a:moveTo>
                <a:cubicBezTo>
                  <a:pt x="9137843" y="6683069"/>
                  <a:pt x="9138993" y="6683069"/>
                  <a:pt x="9138418" y="6683653"/>
                </a:cubicBezTo>
                <a:cubicBezTo>
                  <a:pt x="9136693" y="6695357"/>
                  <a:pt x="9131516" y="6705889"/>
                  <a:pt x="9126337" y="6717008"/>
                </a:cubicBezTo>
                <a:cubicBezTo>
                  <a:pt x="9121735" y="6729296"/>
                  <a:pt x="9118284" y="6742754"/>
                  <a:pt x="9114258" y="6755043"/>
                </a:cubicBezTo>
                <a:cubicBezTo>
                  <a:pt x="9113682" y="6756798"/>
                  <a:pt x="9111381" y="6756213"/>
                  <a:pt x="9111956" y="6754457"/>
                </a:cubicBezTo>
                <a:cubicBezTo>
                  <a:pt x="9115983" y="6741584"/>
                  <a:pt x="9119435" y="6728126"/>
                  <a:pt x="9124612" y="6715838"/>
                </a:cubicBezTo>
                <a:cubicBezTo>
                  <a:pt x="9129214" y="6705305"/>
                  <a:pt x="9134967" y="6694772"/>
                  <a:pt x="9137843" y="6683069"/>
                </a:cubicBezTo>
                <a:close/>
                <a:moveTo>
                  <a:pt x="8422971" y="6683069"/>
                </a:moveTo>
                <a:cubicBezTo>
                  <a:pt x="8424059" y="6683069"/>
                  <a:pt x="8424059" y="6685997"/>
                  <a:pt x="8422971" y="6685997"/>
                </a:cubicBezTo>
                <a:cubicBezTo>
                  <a:pt x="8418080" y="6685997"/>
                  <a:pt x="8412643" y="6686730"/>
                  <a:pt x="8407751" y="6687461"/>
                </a:cubicBezTo>
                <a:cubicBezTo>
                  <a:pt x="8406664" y="6687461"/>
                  <a:pt x="8406664" y="6685997"/>
                  <a:pt x="8407751" y="6685264"/>
                </a:cubicBezTo>
                <a:cubicBezTo>
                  <a:pt x="8412643" y="6683800"/>
                  <a:pt x="8417536" y="6683069"/>
                  <a:pt x="8422971" y="6683069"/>
                </a:cubicBezTo>
                <a:close/>
                <a:moveTo>
                  <a:pt x="2715161" y="6682003"/>
                </a:moveTo>
                <a:cubicBezTo>
                  <a:pt x="2743844" y="6685493"/>
                  <a:pt x="2772167" y="6691078"/>
                  <a:pt x="2800850" y="6684795"/>
                </a:cubicBezTo>
                <a:cubicBezTo>
                  <a:pt x="2803755" y="6684097"/>
                  <a:pt x="2805571" y="6688984"/>
                  <a:pt x="2801940" y="6689682"/>
                </a:cubicBezTo>
                <a:cubicBezTo>
                  <a:pt x="2772529" y="6695616"/>
                  <a:pt x="2743844" y="6688984"/>
                  <a:pt x="2714797" y="6684097"/>
                </a:cubicBezTo>
                <a:cubicBezTo>
                  <a:pt x="2713708" y="6684097"/>
                  <a:pt x="2714071" y="6681654"/>
                  <a:pt x="2715161" y="6682003"/>
                </a:cubicBezTo>
                <a:close/>
                <a:moveTo>
                  <a:pt x="7983973" y="6681632"/>
                </a:moveTo>
                <a:cubicBezTo>
                  <a:pt x="7984329" y="6680913"/>
                  <a:pt x="7985751" y="6681272"/>
                  <a:pt x="7985396" y="6681990"/>
                </a:cubicBezTo>
                <a:cubicBezTo>
                  <a:pt x="7983261" y="6694916"/>
                  <a:pt x="7980060" y="6707842"/>
                  <a:pt x="7975436" y="6720050"/>
                </a:cubicBezTo>
                <a:cubicBezTo>
                  <a:pt x="7971880" y="6729026"/>
                  <a:pt x="7966900" y="6736926"/>
                  <a:pt x="7962631" y="6745183"/>
                </a:cubicBezTo>
                <a:cubicBezTo>
                  <a:pt x="7961565" y="6747338"/>
                  <a:pt x="7959075" y="6745543"/>
                  <a:pt x="7959786" y="6743748"/>
                </a:cubicBezTo>
                <a:cubicBezTo>
                  <a:pt x="7964766" y="6733335"/>
                  <a:pt x="7970813" y="6724000"/>
                  <a:pt x="7975081" y="6713228"/>
                </a:cubicBezTo>
                <a:cubicBezTo>
                  <a:pt x="7978638" y="6702815"/>
                  <a:pt x="7981483" y="6692403"/>
                  <a:pt x="7983973" y="6681632"/>
                </a:cubicBezTo>
                <a:close/>
                <a:moveTo>
                  <a:pt x="9294483" y="6680506"/>
                </a:moveTo>
                <a:cubicBezTo>
                  <a:pt x="9305477" y="6681531"/>
                  <a:pt x="9315892" y="6683581"/>
                  <a:pt x="9326887" y="6685119"/>
                </a:cubicBezTo>
                <a:cubicBezTo>
                  <a:pt x="9328624" y="6685119"/>
                  <a:pt x="9327467" y="6687681"/>
                  <a:pt x="9326309" y="6687169"/>
                </a:cubicBezTo>
                <a:cubicBezTo>
                  <a:pt x="9315315" y="6686144"/>
                  <a:pt x="9304899" y="6683067"/>
                  <a:pt x="9293905" y="6681531"/>
                </a:cubicBezTo>
                <a:cubicBezTo>
                  <a:pt x="9293325" y="6681531"/>
                  <a:pt x="9293325" y="6680506"/>
                  <a:pt x="9294483" y="6680506"/>
                </a:cubicBezTo>
                <a:close/>
                <a:moveTo>
                  <a:pt x="3585413" y="6678511"/>
                </a:moveTo>
                <a:cubicBezTo>
                  <a:pt x="3586142" y="6678511"/>
                  <a:pt x="3586507" y="6678886"/>
                  <a:pt x="3586142" y="6679260"/>
                </a:cubicBezTo>
                <a:cubicBezTo>
                  <a:pt x="3579579" y="6684498"/>
                  <a:pt x="3569735" y="6685620"/>
                  <a:pt x="3561713" y="6686743"/>
                </a:cubicBezTo>
                <a:cubicBezTo>
                  <a:pt x="3551505" y="6687865"/>
                  <a:pt x="3540931" y="6689736"/>
                  <a:pt x="3530722" y="6690858"/>
                </a:cubicBezTo>
                <a:cubicBezTo>
                  <a:pt x="3529993" y="6690858"/>
                  <a:pt x="3529628" y="6689362"/>
                  <a:pt x="3530722" y="6688987"/>
                </a:cubicBezTo>
                <a:cubicBezTo>
                  <a:pt x="3538743" y="6686743"/>
                  <a:pt x="3547494" y="6686368"/>
                  <a:pt x="3556244" y="6685620"/>
                </a:cubicBezTo>
                <a:cubicBezTo>
                  <a:pt x="3565359" y="6684498"/>
                  <a:pt x="3577392" y="6683750"/>
                  <a:pt x="3585413" y="6678511"/>
                </a:cubicBezTo>
                <a:close/>
                <a:moveTo>
                  <a:pt x="9465300" y="6675721"/>
                </a:moveTo>
                <a:cubicBezTo>
                  <a:pt x="9457739" y="6680953"/>
                  <a:pt x="9450761" y="6685022"/>
                  <a:pt x="9443201" y="6689092"/>
                </a:cubicBezTo>
                <a:cubicBezTo>
                  <a:pt x="9467043" y="6691416"/>
                  <a:pt x="9490887" y="6694323"/>
                  <a:pt x="9514729" y="6697812"/>
                </a:cubicBezTo>
                <a:cubicBezTo>
                  <a:pt x="9515311" y="6697812"/>
                  <a:pt x="9515892" y="6697812"/>
                  <a:pt x="9517056" y="6697812"/>
                </a:cubicBezTo>
                <a:cubicBezTo>
                  <a:pt x="9519382" y="6694905"/>
                  <a:pt x="9522870" y="6692580"/>
                  <a:pt x="9525196" y="6690254"/>
                </a:cubicBezTo>
                <a:cubicBezTo>
                  <a:pt x="9526360" y="6689673"/>
                  <a:pt x="9527522" y="6688511"/>
                  <a:pt x="9528686" y="6687929"/>
                </a:cubicBezTo>
                <a:cubicBezTo>
                  <a:pt x="9517056" y="6686766"/>
                  <a:pt x="9506587" y="6683279"/>
                  <a:pt x="9494957" y="6681534"/>
                </a:cubicBezTo>
                <a:cubicBezTo>
                  <a:pt x="9485071" y="6680953"/>
                  <a:pt x="9474022" y="6679790"/>
                  <a:pt x="9465300" y="6675721"/>
                </a:cubicBezTo>
                <a:close/>
                <a:moveTo>
                  <a:pt x="9283645" y="6675380"/>
                </a:moveTo>
                <a:cubicBezTo>
                  <a:pt x="9297881" y="6677027"/>
                  <a:pt x="9312688" y="6678126"/>
                  <a:pt x="9326924" y="6680323"/>
                </a:cubicBezTo>
                <a:cubicBezTo>
                  <a:pt x="9328632" y="6680323"/>
                  <a:pt x="9328064" y="6682520"/>
                  <a:pt x="9326354" y="6682520"/>
                </a:cubicBezTo>
                <a:cubicBezTo>
                  <a:pt x="9312118" y="6680872"/>
                  <a:pt x="9297313" y="6678675"/>
                  <a:pt x="9283645" y="6676478"/>
                </a:cubicBezTo>
                <a:cubicBezTo>
                  <a:pt x="9283075" y="6676478"/>
                  <a:pt x="9283075" y="6675380"/>
                  <a:pt x="9283645" y="6675380"/>
                </a:cubicBezTo>
                <a:close/>
                <a:moveTo>
                  <a:pt x="8422326" y="6675380"/>
                </a:moveTo>
                <a:cubicBezTo>
                  <a:pt x="8424033" y="6675380"/>
                  <a:pt x="8424033" y="6678583"/>
                  <a:pt x="8422326" y="6678583"/>
                </a:cubicBezTo>
                <a:cubicBezTo>
                  <a:pt x="8414923" y="6677942"/>
                  <a:pt x="8406950" y="6679865"/>
                  <a:pt x="8399547" y="6679865"/>
                </a:cubicBezTo>
                <a:cubicBezTo>
                  <a:pt x="8398977" y="6679865"/>
                  <a:pt x="8398977" y="6678583"/>
                  <a:pt x="8399547" y="6678583"/>
                </a:cubicBezTo>
                <a:cubicBezTo>
                  <a:pt x="8403533" y="6677301"/>
                  <a:pt x="8408088" y="6677301"/>
                  <a:pt x="8412075" y="6676021"/>
                </a:cubicBezTo>
                <a:cubicBezTo>
                  <a:pt x="8415491" y="6676021"/>
                  <a:pt x="8419478" y="6675380"/>
                  <a:pt x="8422326" y="6675380"/>
                </a:cubicBezTo>
                <a:close/>
                <a:moveTo>
                  <a:pt x="5005150" y="6672464"/>
                </a:moveTo>
                <a:cubicBezTo>
                  <a:pt x="5011154" y="6680993"/>
                  <a:pt x="5017366" y="6689816"/>
                  <a:pt x="5024727" y="6696509"/>
                </a:cubicBezTo>
                <a:cubicBezTo>
                  <a:pt x="5030761" y="6701939"/>
                  <a:pt x="5037648" y="6705446"/>
                  <a:pt x="5044273" y="6710460"/>
                </a:cubicBezTo>
                <a:cubicBezTo>
                  <a:pt x="5046818" y="6712189"/>
                  <a:pt x="5043716" y="6716572"/>
                  <a:pt x="5040875" y="6715051"/>
                </a:cubicBezTo>
                <a:cubicBezTo>
                  <a:pt x="5033957" y="6710245"/>
                  <a:pt x="5026357" y="6706357"/>
                  <a:pt x="5020713" y="6700217"/>
                </a:cubicBezTo>
                <a:cubicBezTo>
                  <a:pt x="5013821" y="6692312"/>
                  <a:pt x="5008702" y="6683159"/>
                  <a:pt x="5002493" y="6674336"/>
                </a:cubicBezTo>
                <a:cubicBezTo>
                  <a:pt x="5001456" y="6672866"/>
                  <a:pt x="5004118" y="6670994"/>
                  <a:pt x="5005150" y="6672464"/>
                </a:cubicBezTo>
                <a:close/>
                <a:moveTo>
                  <a:pt x="1270397" y="6671832"/>
                </a:moveTo>
                <a:cubicBezTo>
                  <a:pt x="1224658" y="6696847"/>
                  <a:pt x="1177034" y="6715726"/>
                  <a:pt x="1134596" y="6745933"/>
                </a:cubicBezTo>
                <a:cubicBezTo>
                  <a:pt x="1134596" y="6755373"/>
                  <a:pt x="1134596" y="6765756"/>
                  <a:pt x="1134596" y="6776612"/>
                </a:cubicBezTo>
                <a:cubicBezTo>
                  <a:pt x="1178448" y="6752068"/>
                  <a:pt x="1221829" y="6718087"/>
                  <a:pt x="1269924" y="6701567"/>
                </a:cubicBezTo>
                <a:cubicBezTo>
                  <a:pt x="1270397" y="6688824"/>
                  <a:pt x="1270397" y="6679384"/>
                  <a:pt x="1270397" y="6671832"/>
                </a:cubicBezTo>
                <a:close/>
                <a:moveTo>
                  <a:pt x="3397161" y="6671296"/>
                </a:moveTo>
                <a:cubicBezTo>
                  <a:pt x="3403032" y="6674231"/>
                  <a:pt x="3410371" y="6673864"/>
                  <a:pt x="3416609" y="6674598"/>
                </a:cubicBezTo>
                <a:cubicBezTo>
                  <a:pt x="3423580" y="6675332"/>
                  <a:pt x="3430186" y="6677166"/>
                  <a:pt x="3436791" y="6677166"/>
                </a:cubicBezTo>
                <a:cubicBezTo>
                  <a:pt x="3438625" y="6677166"/>
                  <a:pt x="3438625" y="6679735"/>
                  <a:pt x="3436791" y="6679735"/>
                </a:cubicBezTo>
                <a:cubicBezTo>
                  <a:pt x="3428718" y="6679369"/>
                  <a:pt x="3421012" y="6677166"/>
                  <a:pt x="3412939" y="6676433"/>
                </a:cubicBezTo>
                <a:cubicBezTo>
                  <a:pt x="3407435" y="6675699"/>
                  <a:pt x="3401198" y="6675332"/>
                  <a:pt x="3396794" y="6672030"/>
                </a:cubicBezTo>
                <a:cubicBezTo>
                  <a:pt x="3396060" y="6671662"/>
                  <a:pt x="3396427" y="6670561"/>
                  <a:pt x="3397161" y="6671296"/>
                </a:cubicBezTo>
                <a:close/>
                <a:moveTo>
                  <a:pt x="8419725" y="6670825"/>
                </a:moveTo>
                <a:cubicBezTo>
                  <a:pt x="8421460" y="6670255"/>
                  <a:pt x="8421460" y="6673103"/>
                  <a:pt x="8419725" y="6673103"/>
                </a:cubicBezTo>
                <a:cubicBezTo>
                  <a:pt x="8409308" y="6674241"/>
                  <a:pt x="8398315" y="6673671"/>
                  <a:pt x="8387321" y="6674811"/>
                </a:cubicBezTo>
                <a:cubicBezTo>
                  <a:pt x="8386164" y="6674811"/>
                  <a:pt x="8386164" y="6673671"/>
                  <a:pt x="8386742" y="6673671"/>
                </a:cubicBezTo>
                <a:cubicBezTo>
                  <a:pt x="8397736" y="6671963"/>
                  <a:pt x="8408730" y="6671963"/>
                  <a:pt x="8419725" y="6670825"/>
                </a:cubicBezTo>
                <a:close/>
                <a:moveTo>
                  <a:pt x="7701699" y="6668905"/>
                </a:moveTo>
                <a:cubicBezTo>
                  <a:pt x="7711465" y="6676025"/>
                  <a:pt x="7723039" y="6679584"/>
                  <a:pt x="7734974" y="6682075"/>
                </a:cubicBezTo>
                <a:cubicBezTo>
                  <a:pt x="7750166" y="6685280"/>
                  <a:pt x="7765357" y="6688127"/>
                  <a:pt x="7780548" y="6686347"/>
                </a:cubicBezTo>
                <a:cubicBezTo>
                  <a:pt x="7782718" y="6685992"/>
                  <a:pt x="7783803" y="6689552"/>
                  <a:pt x="7781633" y="6689552"/>
                </a:cubicBezTo>
                <a:cubicBezTo>
                  <a:pt x="7765357" y="6691687"/>
                  <a:pt x="7749804" y="6688839"/>
                  <a:pt x="7733890" y="6685280"/>
                </a:cubicBezTo>
                <a:cubicBezTo>
                  <a:pt x="7721954" y="6682432"/>
                  <a:pt x="7710018" y="6678516"/>
                  <a:pt x="7700613" y="6669973"/>
                </a:cubicBezTo>
                <a:cubicBezTo>
                  <a:pt x="7699890" y="6669260"/>
                  <a:pt x="7700976" y="6668193"/>
                  <a:pt x="7701699" y="6668905"/>
                </a:cubicBezTo>
                <a:close/>
                <a:moveTo>
                  <a:pt x="3591786" y="6667739"/>
                </a:moveTo>
                <a:cubicBezTo>
                  <a:pt x="3592510" y="6667381"/>
                  <a:pt x="3592870" y="6668097"/>
                  <a:pt x="3592148" y="6668812"/>
                </a:cubicBezTo>
                <a:cubicBezTo>
                  <a:pt x="3574440" y="6679545"/>
                  <a:pt x="3551311" y="6678114"/>
                  <a:pt x="3531435" y="6681334"/>
                </a:cubicBezTo>
                <a:cubicBezTo>
                  <a:pt x="3530350" y="6681334"/>
                  <a:pt x="3529628" y="6679545"/>
                  <a:pt x="3531073" y="6679187"/>
                </a:cubicBezTo>
                <a:cubicBezTo>
                  <a:pt x="3551311" y="6674894"/>
                  <a:pt x="3572633" y="6677398"/>
                  <a:pt x="3591786" y="6667739"/>
                </a:cubicBezTo>
                <a:close/>
                <a:moveTo>
                  <a:pt x="8574087" y="6667693"/>
                </a:moveTo>
                <a:cubicBezTo>
                  <a:pt x="8575226" y="6667693"/>
                  <a:pt x="8575226" y="6669889"/>
                  <a:pt x="8574087" y="6670622"/>
                </a:cubicBezTo>
                <a:cubicBezTo>
                  <a:pt x="8573518" y="6670622"/>
                  <a:pt x="8571809" y="6670622"/>
                  <a:pt x="8570671" y="6670622"/>
                </a:cubicBezTo>
                <a:cubicBezTo>
                  <a:pt x="8569531" y="6670622"/>
                  <a:pt x="8568393" y="6671354"/>
                  <a:pt x="8566684" y="6672086"/>
                </a:cubicBezTo>
                <a:cubicBezTo>
                  <a:pt x="8565546" y="6672086"/>
                  <a:pt x="8565546" y="6669157"/>
                  <a:pt x="8566684" y="6669157"/>
                </a:cubicBezTo>
                <a:cubicBezTo>
                  <a:pt x="8567823" y="6669157"/>
                  <a:pt x="8569531" y="6668425"/>
                  <a:pt x="8570671" y="6668425"/>
                </a:cubicBezTo>
                <a:cubicBezTo>
                  <a:pt x="8571809" y="6668425"/>
                  <a:pt x="8572949" y="6667693"/>
                  <a:pt x="8574087" y="6667693"/>
                </a:cubicBezTo>
                <a:close/>
                <a:moveTo>
                  <a:pt x="9459581" y="6665690"/>
                </a:moveTo>
                <a:cubicBezTo>
                  <a:pt x="9460732" y="6665130"/>
                  <a:pt x="9461883" y="6666812"/>
                  <a:pt x="9461308" y="6667372"/>
                </a:cubicBezTo>
                <a:cubicBezTo>
                  <a:pt x="9453253" y="6672978"/>
                  <a:pt x="9444049" y="6676341"/>
                  <a:pt x="9435995" y="6681947"/>
                </a:cubicBezTo>
                <a:cubicBezTo>
                  <a:pt x="9434846" y="6682507"/>
                  <a:pt x="9434269" y="6681387"/>
                  <a:pt x="9434846" y="6680827"/>
                </a:cubicBezTo>
                <a:cubicBezTo>
                  <a:pt x="9442899" y="6675781"/>
                  <a:pt x="9452103" y="6671296"/>
                  <a:pt x="9459581" y="6665690"/>
                </a:cubicBezTo>
                <a:close/>
                <a:moveTo>
                  <a:pt x="9454449" y="6665687"/>
                </a:moveTo>
                <a:cubicBezTo>
                  <a:pt x="9456179" y="6665130"/>
                  <a:pt x="9456756" y="6667358"/>
                  <a:pt x="9455603" y="6667914"/>
                </a:cubicBezTo>
                <a:cubicBezTo>
                  <a:pt x="9448685" y="6670701"/>
                  <a:pt x="9441766" y="6673487"/>
                  <a:pt x="9435424" y="6676828"/>
                </a:cubicBezTo>
                <a:cubicBezTo>
                  <a:pt x="9434846" y="6677387"/>
                  <a:pt x="9434269" y="6676271"/>
                  <a:pt x="9434846" y="6676271"/>
                </a:cubicBezTo>
                <a:cubicBezTo>
                  <a:pt x="9441188" y="6671814"/>
                  <a:pt x="9447530" y="6668473"/>
                  <a:pt x="9454449" y="6665687"/>
                </a:cubicBezTo>
                <a:close/>
                <a:moveTo>
                  <a:pt x="1488321" y="6665189"/>
                </a:moveTo>
                <a:cubicBezTo>
                  <a:pt x="1489392" y="6665189"/>
                  <a:pt x="1490107" y="6665546"/>
                  <a:pt x="1490822" y="6666261"/>
                </a:cubicBezTo>
                <a:cubicBezTo>
                  <a:pt x="1492252" y="6666619"/>
                  <a:pt x="1493682" y="6668407"/>
                  <a:pt x="1492966" y="6670910"/>
                </a:cubicBezTo>
                <a:cubicBezTo>
                  <a:pt x="1486532" y="6690935"/>
                  <a:pt x="1487963" y="6714534"/>
                  <a:pt x="1485819" y="6735274"/>
                </a:cubicBezTo>
                <a:cubicBezTo>
                  <a:pt x="1485819" y="6738492"/>
                  <a:pt x="1481528" y="6738492"/>
                  <a:pt x="1481170" y="6735274"/>
                </a:cubicBezTo>
                <a:cubicBezTo>
                  <a:pt x="1479742" y="6715607"/>
                  <a:pt x="1479742" y="6692007"/>
                  <a:pt x="1484746" y="6671983"/>
                </a:cubicBezTo>
                <a:cubicBezTo>
                  <a:pt x="1473307" y="6673055"/>
                  <a:pt x="1461153" y="6672698"/>
                  <a:pt x="1450070" y="6671267"/>
                </a:cubicBezTo>
                <a:cubicBezTo>
                  <a:pt x="1448642" y="6670910"/>
                  <a:pt x="1447927" y="6668049"/>
                  <a:pt x="1449714" y="6668049"/>
                </a:cubicBezTo>
                <a:cubicBezTo>
                  <a:pt x="1462224" y="6666261"/>
                  <a:pt x="1475809" y="6664116"/>
                  <a:pt x="1488321" y="6665189"/>
                </a:cubicBezTo>
                <a:close/>
                <a:moveTo>
                  <a:pt x="8419762" y="6665130"/>
                </a:moveTo>
                <a:cubicBezTo>
                  <a:pt x="8420900" y="6665130"/>
                  <a:pt x="8421470" y="6667495"/>
                  <a:pt x="8419762" y="6668087"/>
                </a:cubicBezTo>
                <a:cubicBezTo>
                  <a:pt x="8404955" y="6669861"/>
                  <a:pt x="8390719" y="6671044"/>
                  <a:pt x="8376483" y="6672226"/>
                </a:cubicBezTo>
                <a:cubicBezTo>
                  <a:pt x="8375913" y="6672226"/>
                  <a:pt x="8375913" y="6671044"/>
                  <a:pt x="8376483" y="6671044"/>
                </a:cubicBezTo>
                <a:cubicBezTo>
                  <a:pt x="8390719" y="6669269"/>
                  <a:pt x="8404955" y="6666904"/>
                  <a:pt x="8419762" y="6665130"/>
                </a:cubicBezTo>
                <a:close/>
                <a:moveTo>
                  <a:pt x="894938" y="6664565"/>
                </a:moveTo>
                <a:cubicBezTo>
                  <a:pt x="897376" y="6666043"/>
                  <a:pt x="898684" y="6668999"/>
                  <a:pt x="896543" y="6672074"/>
                </a:cubicBezTo>
                <a:cubicBezTo>
                  <a:pt x="876091" y="6702822"/>
                  <a:pt x="854212" y="6732622"/>
                  <a:pt x="831381" y="6761949"/>
                </a:cubicBezTo>
                <a:cubicBezTo>
                  <a:pt x="825198" y="6769991"/>
                  <a:pt x="811879" y="6762422"/>
                  <a:pt x="817587" y="6753909"/>
                </a:cubicBezTo>
                <a:cubicBezTo>
                  <a:pt x="838515" y="6723162"/>
                  <a:pt x="864676" y="6695726"/>
                  <a:pt x="886555" y="6665924"/>
                </a:cubicBezTo>
                <a:cubicBezTo>
                  <a:pt x="888933" y="6663087"/>
                  <a:pt x="892500" y="6663087"/>
                  <a:pt x="894938" y="6664565"/>
                </a:cubicBezTo>
                <a:close/>
                <a:moveTo>
                  <a:pt x="9446843" y="6663646"/>
                </a:moveTo>
                <a:cubicBezTo>
                  <a:pt x="9447963" y="6662568"/>
                  <a:pt x="9449085" y="6664726"/>
                  <a:pt x="9447963" y="6665266"/>
                </a:cubicBezTo>
                <a:cubicBezTo>
                  <a:pt x="9443479" y="6667963"/>
                  <a:pt x="9437872" y="6669580"/>
                  <a:pt x="9432828" y="6671739"/>
                </a:cubicBezTo>
                <a:cubicBezTo>
                  <a:pt x="9432828" y="6672279"/>
                  <a:pt x="9431706" y="6671199"/>
                  <a:pt x="9432828" y="6671199"/>
                </a:cubicBezTo>
                <a:cubicBezTo>
                  <a:pt x="9437312" y="6667963"/>
                  <a:pt x="9442358" y="6665805"/>
                  <a:pt x="9446843" y="6663646"/>
                </a:cubicBezTo>
                <a:close/>
                <a:moveTo>
                  <a:pt x="3375750" y="6662610"/>
                </a:moveTo>
                <a:cubicBezTo>
                  <a:pt x="3387335" y="6667849"/>
                  <a:pt x="3402178" y="6667101"/>
                  <a:pt x="3414487" y="6668597"/>
                </a:cubicBezTo>
                <a:cubicBezTo>
                  <a:pt x="3428245" y="6669719"/>
                  <a:pt x="3441278" y="6671964"/>
                  <a:pt x="3454674" y="6672338"/>
                </a:cubicBezTo>
                <a:cubicBezTo>
                  <a:pt x="3456121" y="6672338"/>
                  <a:pt x="3456121" y="6674957"/>
                  <a:pt x="3454674" y="6674957"/>
                </a:cubicBezTo>
                <a:cubicBezTo>
                  <a:pt x="3439468" y="6674583"/>
                  <a:pt x="3424625" y="6671590"/>
                  <a:pt x="3409419" y="6669719"/>
                </a:cubicBezTo>
                <a:cubicBezTo>
                  <a:pt x="3398558" y="6668597"/>
                  <a:pt x="3384801" y="6668971"/>
                  <a:pt x="3375750" y="6663359"/>
                </a:cubicBezTo>
                <a:cubicBezTo>
                  <a:pt x="3375389" y="6662985"/>
                  <a:pt x="3375389" y="6662610"/>
                  <a:pt x="3375750" y="6662610"/>
                </a:cubicBezTo>
                <a:close/>
                <a:moveTo>
                  <a:pt x="1059155" y="6662442"/>
                </a:moveTo>
                <a:cubicBezTo>
                  <a:pt x="1060953" y="6662977"/>
                  <a:pt x="1062344" y="6664756"/>
                  <a:pt x="1061648" y="6667365"/>
                </a:cubicBezTo>
                <a:cubicBezTo>
                  <a:pt x="1055153" y="6695833"/>
                  <a:pt x="1040767" y="6724775"/>
                  <a:pt x="1024991" y="6749447"/>
                </a:cubicBezTo>
                <a:cubicBezTo>
                  <a:pt x="1019886" y="6757513"/>
                  <a:pt x="1007357" y="6750396"/>
                  <a:pt x="1012462" y="6741380"/>
                </a:cubicBezTo>
                <a:cubicBezTo>
                  <a:pt x="1026847" y="6715760"/>
                  <a:pt x="1044943" y="6693935"/>
                  <a:pt x="1054224" y="6664993"/>
                </a:cubicBezTo>
                <a:cubicBezTo>
                  <a:pt x="1055153" y="6662621"/>
                  <a:pt x="1057356" y="6661909"/>
                  <a:pt x="1059155" y="6662442"/>
                </a:cubicBezTo>
                <a:close/>
                <a:moveTo>
                  <a:pt x="753771" y="6660587"/>
                </a:moveTo>
                <a:cubicBezTo>
                  <a:pt x="755197" y="6661472"/>
                  <a:pt x="755909" y="6663123"/>
                  <a:pt x="754485" y="6664775"/>
                </a:cubicBezTo>
                <a:cubicBezTo>
                  <a:pt x="724080" y="6703475"/>
                  <a:pt x="694151" y="6742648"/>
                  <a:pt x="665172" y="6782765"/>
                </a:cubicBezTo>
                <a:cubicBezTo>
                  <a:pt x="659471" y="6790788"/>
                  <a:pt x="647594" y="6781821"/>
                  <a:pt x="654244" y="6774270"/>
                </a:cubicBezTo>
                <a:cubicBezTo>
                  <a:pt x="686549" y="6736985"/>
                  <a:pt x="718855" y="6699700"/>
                  <a:pt x="748785" y="6661000"/>
                </a:cubicBezTo>
                <a:cubicBezTo>
                  <a:pt x="750210" y="6659584"/>
                  <a:pt x="752347" y="6659702"/>
                  <a:pt x="753771" y="6660587"/>
                </a:cubicBezTo>
                <a:close/>
                <a:moveTo>
                  <a:pt x="697593" y="6660054"/>
                </a:moveTo>
                <a:cubicBezTo>
                  <a:pt x="699485" y="6658168"/>
                  <a:pt x="703269" y="6660054"/>
                  <a:pt x="701850" y="6662885"/>
                </a:cubicBezTo>
                <a:cubicBezTo>
                  <a:pt x="671576" y="6705333"/>
                  <a:pt x="640356" y="6746839"/>
                  <a:pt x="608663" y="6787872"/>
                </a:cubicBezTo>
                <a:cubicBezTo>
                  <a:pt x="602985" y="6794947"/>
                  <a:pt x="593525" y="6787401"/>
                  <a:pt x="599201" y="6780798"/>
                </a:cubicBezTo>
                <a:cubicBezTo>
                  <a:pt x="634206" y="6742122"/>
                  <a:pt x="667792" y="6702503"/>
                  <a:pt x="697593" y="6660054"/>
                </a:cubicBezTo>
                <a:close/>
                <a:moveTo>
                  <a:pt x="8581268" y="6660005"/>
                </a:moveTo>
                <a:cubicBezTo>
                  <a:pt x="8582931" y="6660005"/>
                  <a:pt x="8582931" y="6662282"/>
                  <a:pt x="8581268" y="6662282"/>
                </a:cubicBezTo>
                <a:cubicBezTo>
                  <a:pt x="8575727" y="6662852"/>
                  <a:pt x="8570187" y="6663420"/>
                  <a:pt x="8564091" y="6663990"/>
                </a:cubicBezTo>
                <a:cubicBezTo>
                  <a:pt x="8562984" y="6664560"/>
                  <a:pt x="8562984" y="6662852"/>
                  <a:pt x="8564091" y="6662282"/>
                </a:cubicBezTo>
                <a:cubicBezTo>
                  <a:pt x="8569633" y="6661713"/>
                  <a:pt x="8575727" y="6660575"/>
                  <a:pt x="8581268" y="6660005"/>
                </a:cubicBezTo>
                <a:close/>
                <a:moveTo>
                  <a:pt x="1024239" y="6658393"/>
                </a:moveTo>
                <a:cubicBezTo>
                  <a:pt x="1026589" y="6659815"/>
                  <a:pt x="1028115" y="6662778"/>
                  <a:pt x="1026472" y="6665857"/>
                </a:cubicBezTo>
                <a:cubicBezTo>
                  <a:pt x="1012841" y="6693821"/>
                  <a:pt x="995920" y="6719888"/>
                  <a:pt x="979939" y="6746429"/>
                </a:cubicBezTo>
                <a:cubicBezTo>
                  <a:pt x="974768" y="6755434"/>
                  <a:pt x="961607" y="6746903"/>
                  <a:pt x="966778" y="6738846"/>
                </a:cubicBezTo>
                <a:cubicBezTo>
                  <a:pt x="984638" y="6712779"/>
                  <a:pt x="1002499" y="6688133"/>
                  <a:pt x="1017071" y="6660171"/>
                </a:cubicBezTo>
                <a:cubicBezTo>
                  <a:pt x="1018716" y="6657090"/>
                  <a:pt x="1021889" y="6656971"/>
                  <a:pt x="1024239" y="6658393"/>
                </a:cubicBezTo>
                <a:close/>
                <a:moveTo>
                  <a:pt x="3602932" y="6658190"/>
                </a:moveTo>
                <a:cubicBezTo>
                  <a:pt x="3603647" y="6657841"/>
                  <a:pt x="3604004" y="6658541"/>
                  <a:pt x="3603647" y="6659240"/>
                </a:cubicBezTo>
                <a:cubicBezTo>
                  <a:pt x="3592562" y="6664138"/>
                  <a:pt x="3581120" y="6667985"/>
                  <a:pt x="3568962" y="6670085"/>
                </a:cubicBezTo>
                <a:cubicBezTo>
                  <a:pt x="3561811" y="6671484"/>
                  <a:pt x="3554659" y="6672533"/>
                  <a:pt x="3547507" y="6673582"/>
                </a:cubicBezTo>
                <a:cubicBezTo>
                  <a:pt x="3542143" y="6674282"/>
                  <a:pt x="3536780" y="6673932"/>
                  <a:pt x="3531416" y="6674632"/>
                </a:cubicBezTo>
                <a:cubicBezTo>
                  <a:pt x="3530343" y="6674982"/>
                  <a:pt x="3529628" y="6673233"/>
                  <a:pt x="3531058" y="6672883"/>
                </a:cubicBezTo>
                <a:cubicBezTo>
                  <a:pt x="3535349" y="6671833"/>
                  <a:pt x="3539998" y="6672533"/>
                  <a:pt x="3544647" y="6671833"/>
                </a:cubicBezTo>
                <a:cubicBezTo>
                  <a:pt x="3551798" y="6671133"/>
                  <a:pt x="3558950" y="6670085"/>
                  <a:pt x="3566101" y="6668685"/>
                </a:cubicBezTo>
                <a:cubicBezTo>
                  <a:pt x="3578617" y="6666586"/>
                  <a:pt x="3591131" y="6663088"/>
                  <a:pt x="3602932" y="6658190"/>
                </a:cubicBezTo>
                <a:close/>
                <a:moveTo>
                  <a:pt x="7979923" y="6657779"/>
                </a:moveTo>
                <a:cubicBezTo>
                  <a:pt x="7979923" y="6657062"/>
                  <a:pt x="7980982" y="6657420"/>
                  <a:pt x="7980982" y="6657779"/>
                </a:cubicBezTo>
                <a:cubicBezTo>
                  <a:pt x="7980630" y="6674287"/>
                  <a:pt x="7974622" y="6691870"/>
                  <a:pt x="7969322" y="6706942"/>
                </a:cubicBezTo>
                <a:cubicBezTo>
                  <a:pt x="7967202" y="6714478"/>
                  <a:pt x="7964022" y="6721296"/>
                  <a:pt x="7960488" y="6728114"/>
                </a:cubicBezTo>
                <a:cubicBezTo>
                  <a:pt x="7959782" y="6729550"/>
                  <a:pt x="7949888" y="6743186"/>
                  <a:pt x="7949888" y="6746057"/>
                </a:cubicBezTo>
                <a:cubicBezTo>
                  <a:pt x="7949888" y="6746416"/>
                  <a:pt x="7949888" y="6746775"/>
                  <a:pt x="7949888" y="6747133"/>
                </a:cubicBezTo>
                <a:lnTo>
                  <a:pt x="7949888" y="6747492"/>
                </a:lnTo>
                <a:cubicBezTo>
                  <a:pt x="7949534" y="6748927"/>
                  <a:pt x="7948121" y="6748927"/>
                  <a:pt x="7947415" y="6748210"/>
                </a:cubicBezTo>
                <a:cubicBezTo>
                  <a:pt x="7947061" y="6748210"/>
                  <a:pt x="7947061" y="6748210"/>
                  <a:pt x="7947061" y="6748210"/>
                </a:cubicBezTo>
                <a:cubicBezTo>
                  <a:pt x="7946708" y="6747492"/>
                  <a:pt x="7946354" y="6747133"/>
                  <a:pt x="7946708" y="6746775"/>
                </a:cubicBezTo>
                <a:cubicBezTo>
                  <a:pt x="7949181" y="6740315"/>
                  <a:pt x="7953068" y="6734933"/>
                  <a:pt x="7956248" y="6729191"/>
                </a:cubicBezTo>
                <a:cubicBezTo>
                  <a:pt x="7960488" y="6721655"/>
                  <a:pt x="7964022" y="6714119"/>
                  <a:pt x="7966496" y="6706225"/>
                </a:cubicBezTo>
                <a:cubicBezTo>
                  <a:pt x="7971442" y="6690435"/>
                  <a:pt x="7976742" y="6674287"/>
                  <a:pt x="7979923" y="6657779"/>
                </a:cubicBezTo>
                <a:close/>
                <a:moveTo>
                  <a:pt x="1980836" y="6657466"/>
                </a:moveTo>
                <a:cubicBezTo>
                  <a:pt x="1981998" y="6657779"/>
                  <a:pt x="1982894" y="6658856"/>
                  <a:pt x="1982357" y="6660471"/>
                </a:cubicBezTo>
                <a:cubicBezTo>
                  <a:pt x="1977705" y="6672671"/>
                  <a:pt x="1970193" y="6683077"/>
                  <a:pt x="1963752" y="6694559"/>
                </a:cubicBezTo>
                <a:cubicBezTo>
                  <a:pt x="1956955" y="6707119"/>
                  <a:pt x="1953020" y="6720396"/>
                  <a:pt x="1947296" y="6733313"/>
                </a:cubicBezTo>
                <a:cubicBezTo>
                  <a:pt x="1945864" y="6736901"/>
                  <a:pt x="1940855" y="6735466"/>
                  <a:pt x="1941572" y="6731519"/>
                </a:cubicBezTo>
                <a:cubicBezTo>
                  <a:pt x="1948010" y="6704248"/>
                  <a:pt x="1966972" y="6684153"/>
                  <a:pt x="1977705" y="6659036"/>
                </a:cubicBezTo>
                <a:cubicBezTo>
                  <a:pt x="1978242" y="6657600"/>
                  <a:pt x="1979674" y="6657151"/>
                  <a:pt x="1980836" y="6657466"/>
                </a:cubicBezTo>
                <a:close/>
                <a:moveTo>
                  <a:pt x="7677126" y="6657428"/>
                </a:moveTo>
                <a:cubicBezTo>
                  <a:pt x="7682199" y="6666602"/>
                  <a:pt x="7691623" y="6672106"/>
                  <a:pt x="7700320" y="6676877"/>
                </a:cubicBezTo>
                <a:cubicBezTo>
                  <a:pt x="7710467" y="6682381"/>
                  <a:pt x="7720978" y="6687151"/>
                  <a:pt x="7732213" y="6690086"/>
                </a:cubicBezTo>
                <a:cubicBezTo>
                  <a:pt x="7753595" y="6694857"/>
                  <a:pt x="7778239" y="6698160"/>
                  <a:pt x="7799984" y="6692656"/>
                </a:cubicBezTo>
                <a:cubicBezTo>
                  <a:pt x="7802159" y="6692288"/>
                  <a:pt x="7802883" y="6695224"/>
                  <a:pt x="7801071" y="6695958"/>
                </a:cubicBezTo>
                <a:cubicBezTo>
                  <a:pt x="7789474" y="6699627"/>
                  <a:pt x="7777152" y="6698894"/>
                  <a:pt x="7765193" y="6698160"/>
                </a:cubicBezTo>
                <a:cubicBezTo>
                  <a:pt x="7751783" y="6697793"/>
                  <a:pt x="7738011" y="6695958"/>
                  <a:pt x="7724964" y="6691555"/>
                </a:cubicBezTo>
                <a:cubicBezTo>
                  <a:pt x="7709018" y="6686417"/>
                  <a:pt x="7682562" y="6676143"/>
                  <a:pt x="7676038" y="6658162"/>
                </a:cubicBezTo>
                <a:cubicBezTo>
                  <a:pt x="7676038" y="6657428"/>
                  <a:pt x="7676764" y="6657062"/>
                  <a:pt x="7677126" y="6657428"/>
                </a:cubicBezTo>
                <a:close/>
                <a:moveTo>
                  <a:pt x="985692" y="6657390"/>
                </a:moveTo>
                <a:cubicBezTo>
                  <a:pt x="988569" y="6659170"/>
                  <a:pt x="990450" y="6662850"/>
                  <a:pt x="988569" y="6666649"/>
                </a:cubicBezTo>
                <a:cubicBezTo>
                  <a:pt x="972592" y="6696560"/>
                  <a:pt x="950034" y="6726472"/>
                  <a:pt x="925597" y="6750211"/>
                </a:cubicBezTo>
                <a:cubicBezTo>
                  <a:pt x="919956" y="6755434"/>
                  <a:pt x="909618" y="6747837"/>
                  <a:pt x="914786" y="6741190"/>
                </a:cubicBezTo>
                <a:cubicBezTo>
                  <a:pt x="935466" y="6713177"/>
                  <a:pt x="960373" y="6690388"/>
                  <a:pt x="976821" y="6659526"/>
                </a:cubicBezTo>
                <a:cubicBezTo>
                  <a:pt x="978937" y="6655729"/>
                  <a:pt x="982814" y="6655610"/>
                  <a:pt x="985692" y="6657390"/>
                </a:cubicBezTo>
                <a:close/>
                <a:moveTo>
                  <a:pt x="8585738" y="6654879"/>
                </a:moveTo>
                <a:cubicBezTo>
                  <a:pt x="8588035" y="6654879"/>
                  <a:pt x="8588035" y="6657209"/>
                  <a:pt x="8586311" y="6657209"/>
                </a:cubicBezTo>
                <a:cubicBezTo>
                  <a:pt x="8576547" y="6658140"/>
                  <a:pt x="8566208" y="6659072"/>
                  <a:pt x="8556443" y="6659538"/>
                </a:cubicBezTo>
                <a:cubicBezTo>
                  <a:pt x="8555295" y="6659538"/>
                  <a:pt x="8555295" y="6658607"/>
                  <a:pt x="8556443" y="6658607"/>
                </a:cubicBezTo>
                <a:cubicBezTo>
                  <a:pt x="8566208" y="6657209"/>
                  <a:pt x="8575974" y="6655811"/>
                  <a:pt x="8585738" y="6654879"/>
                </a:cubicBezTo>
                <a:close/>
                <a:moveTo>
                  <a:pt x="855146" y="6654845"/>
                </a:moveTo>
                <a:cubicBezTo>
                  <a:pt x="857755" y="6656431"/>
                  <a:pt x="859415" y="6659722"/>
                  <a:pt x="857518" y="6663012"/>
                </a:cubicBezTo>
                <a:cubicBezTo>
                  <a:pt x="837117" y="6699681"/>
                  <a:pt x="805327" y="6730237"/>
                  <a:pt x="781129" y="6764554"/>
                </a:cubicBezTo>
                <a:cubicBezTo>
                  <a:pt x="775910" y="6772074"/>
                  <a:pt x="764049" y="6765493"/>
                  <a:pt x="768318" y="6757032"/>
                </a:cubicBezTo>
                <a:cubicBezTo>
                  <a:pt x="787772" y="6719424"/>
                  <a:pt x="825729" y="6694039"/>
                  <a:pt x="847080" y="6656901"/>
                </a:cubicBezTo>
                <a:cubicBezTo>
                  <a:pt x="848979" y="6653376"/>
                  <a:pt x="852536" y="6653258"/>
                  <a:pt x="855146" y="6654845"/>
                </a:cubicBezTo>
                <a:close/>
                <a:moveTo>
                  <a:pt x="11366631" y="6651754"/>
                </a:moveTo>
                <a:cubicBezTo>
                  <a:pt x="11367765" y="6650905"/>
                  <a:pt x="11369325" y="6650622"/>
                  <a:pt x="11370176" y="6652036"/>
                </a:cubicBezTo>
                <a:cubicBezTo>
                  <a:pt x="11400242" y="6692201"/>
                  <a:pt x="11428607" y="6733497"/>
                  <a:pt x="11459808" y="6773096"/>
                </a:cubicBezTo>
                <a:cubicBezTo>
                  <a:pt x="11474274" y="6791763"/>
                  <a:pt x="11489449" y="6808593"/>
                  <a:pt x="11505333" y="6824715"/>
                </a:cubicBezTo>
                <a:lnTo>
                  <a:pt x="11540305" y="6858000"/>
                </a:lnTo>
                <a:lnTo>
                  <a:pt x="11519560" y="6858000"/>
                </a:lnTo>
                <a:lnTo>
                  <a:pt x="11492710" y="6831079"/>
                </a:lnTo>
                <a:cubicBezTo>
                  <a:pt x="11475691" y="6813684"/>
                  <a:pt x="11459240" y="6795723"/>
                  <a:pt x="11444490" y="6775923"/>
                </a:cubicBezTo>
                <a:cubicBezTo>
                  <a:pt x="11414992" y="6738022"/>
                  <a:pt x="11391165" y="6696160"/>
                  <a:pt x="11365638" y="6654865"/>
                </a:cubicBezTo>
                <a:cubicBezTo>
                  <a:pt x="11364787" y="6654017"/>
                  <a:pt x="11365496" y="6652602"/>
                  <a:pt x="11366631" y="6651754"/>
                </a:cubicBezTo>
                <a:close/>
                <a:moveTo>
                  <a:pt x="802154" y="6651532"/>
                </a:moveTo>
                <a:cubicBezTo>
                  <a:pt x="805212" y="6653360"/>
                  <a:pt x="807212" y="6657255"/>
                  <a:pt x="805094" y="6661267"/>
                </a:cubicBezTo>
                <a:cubicBezTo>
                  <a:pt x="784392" y="6704220"/>
                  <a:pt x="752399" y="6744812"/>
                  <a:pt x="722759" y="6781629"/>
                </a:cubicBezTo>
                <a:cubicBezTo>
                  <a:pt x="716643" y="6788709"/>
                  <a:pt x="705821" y="6779268"/>
                  <a:pt x="710056" y="6771716"/>
                </a:cubicBezTo>
                <a:cubicBezTo>
                  <a:pt x="734520" y="6730180"/>
                  <a:pt x="770749" y="6697612"/>
                  <a:pt x="792860" y="6654187"/>
                </a:cubicBezTo>
                <a:cubicBezTo>
                  <a:pt x="794978" y="6649939"/>
                  <a:pt x="799095" y="6649703"/>
                  <a:pt x="802154" y="6651532"/>
                </a:cubicBezTo>
                <a:close/>
                <a:moveTo>
                  <a:pt x="950029" y="6650763"/>
                </a:moveTo>
                <a:cubicBezTo>
                  <a:pt x="952855" y="6652415"/>
                  <a:pt x="954387" y="6655835"/>
                  <a:pt x="951796" y="6659374"/>
                </a:cubicBezTo>
                <a:cubicBezTo>
                  <a:pt x="940961" y="6675416"/>
                  <a:pt x="928243" y="6690986"/>
                  <a:pt x="917407" y="6707501"/>
                </a:cubicBezTo>
                <a:cubicBezTo>
                  <a:pt x="907515" y="6721656"/>
                  <a:pt x="899508" y="6736755"/>
                  <a:pt x="889615" y="6750909"/>
                </a:cubicBezTo>
                <a:cubicBezTo>
                  <a:pt x="884903" y="6757515"/>
                  <a:pt x="872186" y="6753268"/>
                  <a:pt x="875954" y="6744776"/>
                </a:cubicBezTo>
                <a:cubicBezTo>
                  <a:pt x="889615" y="6710803"/>
                  <a:pt x="919762" y="6682494"/>
                  <a:pt x="940489" y="6652768"/>
                </a:cubicBezTo>
                <a:cubicBezTo>
                  <a:pt x="943081" y="6649230"/>
                  <a:pt x="947203" y="6649112"/>
                  <a:pt x="950029" y="6650763"/>
                </a:cubicBezTo>
                <a:close/>
                <a:moveTo>
                  <a:pt x="10162660" y="6650368"/>
                </a:moveTo>
                <a:cubicBezTo>
                  <a:pt x="10164938" y="6649442"/>
                  <a:pt x="10166760" y="6651294"/>
                  <a:pt x="10166304" y="6653146"/>
                </a:cubicBezTo>
                <a:cubicBezTo>
                  <a:pt x="10174505" y="6658701"/>
                  <a:pt x="10179972" y="6668424"/>
                  <a:pt x="10189084" y="6672590"/>
                </a:cubicBezTo>
                <a:cubicBezTo>
                  <a:pt x="10190906" y="6673515"/>
                  <a:pt x="10189540" y="6676294"/>
                  <a:pt x="10187716" y="6675830"/>
                </a:cubicBezTo>
                <a:cubicBezTo>
                  <a:pt x="10182705" y="6674904"/>
                  <a:pt x="10178605" y="6671664"/>
                  <a:pt x="10175417" y="6668424"/>
                </a:cubicBezTo>
                <a:cubicBezTo>
                  <a:pt x="10170861" y="6664719"/>
                  <a:pt x="10166304" y="6661017"/>
                  <a:pt x="10161749" y="6657312"/>
                </a:cubicBezTo>
                <a:cubicBezTo>
                  <a:pt x="10150360" y="6664719"/>
                  <a:pt x="10139427" y="6673978"/>
                  <a:pt x="10128493" y="6682312"/>
                </a:cubicBezTo>
                <a:cubicBezTo>
                  <a:pt x="10127582" y="6682774"/>
                  <a:pt x="10125760" y="6680923"/>
                  <a:pt x="10127126" y="6679533"/>
                </a:cubicBezTo>
                <a:cubicBezTo>
                  <a:pt x="10138515" y="6669349"/>
                  <a:pt x="10149449" y="6659165"/>
                  <a:pt x="10162660" y="6650368"/>
                </a:cubicBezTo>
                <a:close/>
                <a:moveTo>
                  <a:pt x="3363394" y="6649890"/>
                </a:moveTo>
                <a:cubicBezTo>
                  <a:pt x="3371383" y="6652339"/>
                  <a:pt x="3378646" y="6656536"/>
                  <a:pt x="3386635" y="6658285"/>
                </a:cubicBezTo>
                <a:cubicBezTo>
                  <a:pt x="3394987" y="6660385"/>
                  <a:pt x="3403339" y="6660734"/>
                  <a:pt x="3412054" y="6661784"/>
                </a:cubicBezTo>
                <a:cubicBezTo>
                  <a:pt x="3429847" y="6662834"/>
                  <a:pt x="3448004" y="6664932"/>
                  <a:pt x="3465798" y="6664932"/>
                </a:cubicBezTo>
                <a:cubicBezTo>
                  <a:pt x="3467250" y="6664932"/>
                  <a:pt x="3467250" y="6667032"/>
                  <a:pt x="3465798" y="6667032"/>
                </a:cubicBezTo>
                <a:cubicBezTo>
                  <a:pt x="3446189" y="6667032"/>
                  <a:pt x="3426579" y="6665283"/>
                  <a:pt x="3406970" y="6663533"/>
                </a:cubicBezTo>
                <a:cubicBezTo>
                  <a:pt x="3398981" y="6662484"/>
                  <a:pt x="3390992" y="6661784"/>
                  <a:pt x="3383367" y="6659335"/>
                </a:cubicBezTo>
                <a:cubicBezTo>
                  <a:pt x="3376104" y="6657237"/>
                  <a:pt x="3369931" y="6653738"/>
                  <a:pt x="3363031" y="6650939"/>
                </a:cubicBezTo>
                <a:cubicBezTo>
                  <a:pt x="3362668" y="6650590"/>
                  <a:pt x="3362668" y="6649890"/>
                  <a:pt x="3363394" y="6649890"/>
                </a:cubicBezTo>
                <a:close/>
                <a:moveTo>
                  <a:pt x="8595903" y="6649754"/>
                </a:moveTo>
                <a:cubicBezTo>
                  <a:pt x="8597086" y="6649754"/>
                  <a:pt x="8598268" y="6651951"/>
                  <a:pt x="8596494" y="6652500"/>
                </a:cubicBezTo>
                <a:cubicBezTo>
                  <a:pt x="8589989" y="6654147"/>
                  <a:pt x="8582302" y="6654147"/>
                  <a:pt x="8575205" y="6654697"/>
                </a:cubicBezTo>
                <a:cubicBezTo>
                  <a:pt x="8565743" y="6655246"/>
                  <a:pt x="8555689" y="6656344"/>
                  <a:pt x="8545636" y="6656894"/>
                </a:cubicBezTo>
                <a:cubicBezTo>
                  <a:pt x="8545045" y="6656894"/>
                  <a:pt x="8545045" y="6655795"/>
                  <a:pt x="8545636" y="6655795"/>
                </a:cubicBezTo>
                <a:cubicBezTo>
                  <a:pt x="8562195" y="6653598"/>
                  <a:pt x="8579344" y="6653049"/>
                  <a:pt x="8595903" y="6649754"/>
                </a:cubicBezTo>
                <a:close/>
                <a:moveTo>
                  <a:pt x="9286187" y="6648400"/>
                </a:moveTo>
                <a:cubicBezTo>
                  <a:pt x="9286187" y="6649562"/>
                  <a:pt x="9285025" y="6650143"/>
                  <a:pt x="9284444" y="6650143"/>
                </a:cubicBezTo>
                <a:cubicBezTo>
                  <a:pt x="9278047" y="6652468"/>
                  <a:pt x="9272231" y="6655956"/>
                  <a:pt x="9266416" y="6658282"/>
                </a:cubicBezTo>
                <a:cubicBezTo>
                  <a:pt x="9264090" y="6660026"/>
                  <a:pt x="9262345" y="6661188"/>
                  <a:pt x="9260019" y="6662350"/>
                </a:cubicBezTo>
                <a:cubicBezTo>
                  <a:pt x="9283280" y="6667001"/>
                  <a:pt x="9308286" y="6665839"/>
                  <a:pt x="9331547" y="6672233"/>
                </a:cubicBezTo>
                <a:lnTo>
                  <a:pt x="9332128" y="6671651"/>
                </a:lnTo>
                <a:cubicBezTo>
                  <a:pt x="9337362" y="6667584"/>
                  <a:pt x="9344340" y="6664095"/>
                  <a:pt x="9350156" y="6660607"/>
                </a:cubicBezTo>
                <a:cubicBezTo>
                  <a:pt x="9328640" y="6657700"/>
                  <a:pt x="9307705" y="6654213"/>
                  <a:pt x="9286187" y="6648400"/>
                </a:cubicBezTo>
                <a:close/>
                <a:moveTo>
                  <a:pt x="1444828" y="6647610"/>
                </a:moveTo>
                <a:cubicBezTo>
                  <a:pt x="1451413" y="6647162"/>
                  <a:pt x="1458042" y="6647520"/>
                  <a:pt x="1464763" y="6648058"/>
                </a:cubicBezTo>
                <a:cubicBezTo>
                  <a:pt x="1482201" y="6649132"/>
                  <a:pt x="1498911" y="6648415"/>
                  <a:pt x="1515984" y="6648415"/>
                </a:cubicBezTo>
                <a:cubicBezTo>
                  <a:pt x="1520345" y="6648415"/>
                  <a:pt x="1520707" y="6654506"/>
                  <a:pt x="1516711" y="6655222"/>
                </a:cubicBezTo>
                <a:cubicBezTo>
                  <a:pt x="1516711" y="6655939"/>
                  <a:pt x="1517075" y="6656297"/>
                  <a:pt x="1516711" y="6657014"/>
                </a:cubicBezTo>
                <a:cubicBezTo>
                  <a:pt x="1512715" y="6676718"/>
                  <a:pt x="1507992" y="6696065"/>
                  <a:pt x="1505086" y="6716128"/>
                </a:cubicBezTo>
                <a:cubicBezTo>
                  <a:pt x="1503270" y="6730817"/>
                  <a:pt x="1502906" y="6746580"/>
                  <a:pt x="1498185" y="6760552"/>
                </a:cubicBezTo>
                <a:cubicBezTo>
                  <a:pt x="1497458" y="6762343"/>
                  <a:pt x="1494552" y="6761627"/>
                  <a:pt x="1495278" y="6759477"/>
                </a:cubicBezTo>
                <a:cubicBezTo>
                  <a:pt x="1500001" y="6741564"/>
                  <a:pt x="1498547" y="6721143"/>
                  <a:pt x="1500726" y="6702513"/>
                </a:cubicBezTo>
                <a:cubicBezTo>
                  <a:pt x="1501817" y="6686750"/>
                  <a:pt x="1506176" y="6671345"/>
                  <a:pt x="1509445" y="6655939"/>
                </a:cubicBezTo>
                <a:cubicBezTo>
                  <a:pt x="1496368" y="6656297"/>
                  <a:pt x="1483653" y="6656297"/>
                  <a:pt x="1470575" y="6654506"/>
                </a:cubicBezTo>
                <a:cubicBezTo>
                  <a:pt x="1455681" y="6652715"/>
                  <a:pt x="1441149" y="6650923"/>
                  <a:pt x="1426255" y="6654148"/>
                </a:cubicBezTo>
                <a:cubicBezTo>
                  <a:pt x="1424802" y="6654506"/>
                  <a:pt x="1424076" y="6652715"/>
                  <a:pt x="1425166" y="6651998"/>
                </a:cubicBezTo>
                <a:cubicBezTo>
                  <a:pt x="1431705" y="6649311"/>
                  <a:pt x="1438243" y="6648058"/>
                  <a:pt x="1444828" y="6647610"/>
                </a:cubicBezTo>
                <a:close/>
                <a:moveTo>
                  <a:pt x="2090671" y="6641572"/>
                </a:moveTo>
                <a:cubicBezTo>
                  <a:pt x="2092666" y="6641617"/>
                  <a:pt x="2094574" y="6642969"/>
                  <a:pt x="2094401" y="6645675"/>
                </a:cubicBezTo>
                <a:cubicBezTo>
                  <a:pt x="2092318" y="6670206"/>
                  <a:pt x="2086767" y="6694016"/>
                  <a:pt x="2085727" y="6718907"/>
                </a:cubicBezTo>
                <a:cubicBezTo>
                  <a:pt x="2084687" y="6745963"/>
                  <a:pt x="2083645" y="6773380"/>
                  <a:pt x="2080871" y="6800436"/>
                </a:cubicBezTo>
                <a:cubicBezTo>
                  <a:pt x="2080524" y="6803683"/>
                  <a:pt x="2076013" y="6803683"/>
                  <a:pt x="2076013" y="6800436"/>
                </a:cubicBezTo>
                <a:cubicBezTo>
                  <a:pt x="2077401" y="6773380"/>
                  <a:pt x="2077401" y="6745963"/>
                  <a:pt x="2078442" y="6718547"/>
                </a:cubicBezTo>
                <a:cubicBezTo>
                  <a:pt x="2079135" y="6693655"/>
                  <a:pt x="2084339" y="6670206"/>
                  <a:pt x="2086421" y="6645314"/>
                </a:cubicBezTo>
                <a:cubicBezTo>
                  <a:pt x="2086595" y="6642789"/>
                  <a:pt x="2088675" y="6641527"/>
                  <a:pt x="2090671" y="6641572"/>
                </a:cubicBezTo>
                <a:close/>
                <a:moveTo>
                  <a:pt x="8436570" y="6641423"/>
                </a:moveTo>
                <a:cubicBezTo>
                  <a:pt x="8415053" y="6643167"/>
                  <a:pt x="8393537" y="6644912"/>
                  <a:pt x="8372021" y="6644912"/>
                </a:cubicBezTo>
                <a:cubicBezTo>
                  <a:pt x="8372021" y="6646074"/>
                  <a:pt x="8371439" y="6646655"/>
                  <a:pt x="8370276" y="6647236"/>
                </a:cubicBezTo>
                <a:cubicBezTo>
                  <a:pt x="8365043" y="6650143"/>
                  <a:pt x="8359227" y="6654794"/>
                  <a:pt x="8354575" y="6659445"/>
                </a:cubicBezTo>
                <a:cubicBezTo>
                  <a:pt x="8352830" y="6660607"/>
                  <a:pt x="8351086" y="6662933"/>
                  <a:pt x="8349341" y="6664676"/>
                </a:cubicBezTo>
                <a:cubicBezTo>
                  <a:pt x="8373184" y="6663514"/>
                  <a:pt x="8397026" y="6655956"/>
                  <a:pt x="8420870" y="6657118"/>
                </a:cubicBezTo>
                <a:cubicBezTo>
                  <a:pt x="8420870" y="6656537"/>
                  <a:pt x="8421451" y="6656537"/>
                  <a:pt x="8422032" y="6656537"/>
                </a:cubicBezTo>
                <a:cubicBezTo>
                  <a:pt x="8426103" y="6650724"/>
                  <a:pt x="8431336" y="6646074"/>
                  <a:pt x="8436570" y="6641423"/>
                </a:cubicBezTo>
                <a:close/>
                <a:moveTo>
                  <a:pt x="2077003" y="6640971"/>
                </a:moveTo>
                <a:cubicBezTo>
                  <a:pt x="2078649" y="6641646"/>
                  <a:pt x="2079894" y="6643357"/>
                  <a:pt x="2079360" y="6645519"/>
                </a:cubicBezTo>
                <a:cubicBezTo>
                  <a:pt x="2075448" y="6658847"/>
                  <a:pt x="2077227" y="6673617"/>
                  <a:pt x="2075804" y="6687306"/>
                </a:cubicBezTo>
                <a:cubicBezTo>
                  <a:pt x="2073669" y="6703156"/>
                  <a:pt x="2072958" y="6719006"/>
                  <a:pt x="2070825" y="6734857"/>
                </a:cubicBezTo>
                <a:cubicBezTo>
                  <a:pt x="2066556" y="6769440"/>
                  <a:pt x="2060510" y="6803661"/>
                  <a:pt x="2059799" y="6838604"/>
                </a:cubicBezTo>
                <a:cubicBezTo>
                  <a:pt x="2059799" y="6841846"/>
                  <a:pt x="2055174" y="6841846"/>
                  <a:pt x="2055174" y="6838604"/>
                </a:cubicBezTo>
                <a:cubicBezTo>
                  <a:pt x="2053752" y="6798618"/>
                  <a:pt x="2061221" y="6759713"/>
                  <a:pt x="2064067" y="6720087"/>
                </a:cubicBezTo>
                <a:cubicBezTo>
                  <a:pt x="2065490" y="6702796"/>
                  <a:pt x="2068335" y="6685505"/>
                  <a:pt x="2068335" y="6668574"/>
                </a:cubicBezTo>
                <a:cubicBezTo>
                  <a:pt x="2068335" y="6660648"/>
                  <a:pt x="2067624" y="6649481"/>
                  <a:pt x="2072248" y="6642637"/>
                </a:cubicBezTo>
                <a:cubicBezTo>
                  <a:pt x="2073314" y="6640656"/>
                  <a:pt x="2075360" y="6640295"/>
                  <a:pt x="2077003" y="6640971"/>
                </a:cubicBezTo>
                <a:close/>
                <a:moveTo>
                  <a:pt x="9936467" y="6636931"/>
                </a:moveTo>
                <a:cubicBezTo>
                  <a:pt x="9937792" y="6635527"/>
                  <a:pt x="9940443" y="6637398"/>
                  <a:pt x="9939118" y="6639269"/>
                </a:cubicBezTo>
                <a:cubicBezTo>
                  <a:pt x="9935583" y="6643947"/>
                  <a:pt x="9932933" y="6649560"/>
                  <a:pt x="9931166" y="6655172"/>
                </a:cubicBezTo>
                <a:cubicBezTo>
                  <a:pt x="9929840" y="6658915"/>
                  <a:pt x="9924981" y="6656576"/>
                  <a:pt x="9926748" y="6653302"/>
                </a:cubicBezTo>
                <a:cubicBezTo>
                  <a:pt x="9928957" y="6647221"/>
                  <a:pt x="9932049" y="6642075"/>
                  <a:pt x="9936467" y="6636931"/>
                </a:cubicBezTo>
                <a:close/>
                <a:moveTo>
                  <a:pt x="4649928" y="6635766"/>
                </a:moveTo>
                <a:cubicBezTo>
                  <a:pt x="4666941" y="6635766"/>
                  <a:pt x="4685040" y="6636127"/>
                  <a:pt x="4701329" y="6641898"/>
                </a:cubicBezTo>
                <a:cubicBezTo>
                  <a:pt x="4731734" y="6652720"/>
                  <a:pt x="4754900" y="6672919"/>
                  <a:pt x="4767933" y="6702859"/>
                </a:cubicBezTo>
                <a:cubicBezTo>
                  <a:pt x="4770103" y="6708631"/>
                  <a:pt x="4762140" y="6713320"/>
                  <a:pt x="4759245" y="6707549"/>
                </a:cubicBezTo>
                <a:cubicBezTo>
                  <a:pt x="4744042" y="6678330"/>
                  <a:pt x="4724131" y="6654884"/>
                  <a:pt x="4690108" y="6647669"/>
                </a:cubicBezTo>
                <a:cubicBezTo>
                  <a:pt x="4673094" y="6644062"/>
                  <a:pt x="4653910" y="6641898"/>
                  <a:pt x="4636538" y="6645144"/>
                </a:cubicBezTo>
                <a:cubicBezTo>
                  <a:pt x="4622780" y="6647669"/>
                  <a:pt x="4609386" y="6650917"/>
                  <a:pt x="4594909" y="6651277"/>
                </a:cubicBezTo>
                <a:cubicBezTo>
                  <a:pt x="4592737" y="6651277"/>
                  <a:pt x="4592377" y="6647669"/>
                  <a:pt x="4594546" y="6647669"/>
                </a:cubicBezTo>
                <a:cubicBezTo>
                  <a:pt x="4612645" y="6644423"/>
                  <a:pt x="4631468" y="6636127"/>
                  <a:pt x="4649928" y="6635766"/>
                </a:cubicBezTo>
                <a:close/>
                <a:moveTo>
                  <a:pt x="7911441" y="6635372"/>
                </a:moveTo>
                <a:cubicBezTo>
                  <a:pt x="7912164" y="6633211"/>
                  <a:pt x="7915781" y="6634292"/>
                  <a:pt x="7915058" y="6636814"/>
                </a:cubicBezTo>
                <a:cubicBezTo>
                  <a:pt x="7903485" y="6677893"/>
                  <a:pt x="7865148" y="6709964"/>
                  <a:pt x="7829705" y="6731223"/>
                </a:cubicBezTo>
                <a:cubicBezTo>
                  <a:pt x="7826811" y="6733025"/>
                  <a:pt x="7823917" y="6728341"/>
                  <a:pt x="7827173" y="6726179"/>
                </a:cubicBezTo>
                <a:cubicBezTo>
                  <a:pt x="7861531" y="6705279"/>
                  <a:pt x="7897336" y="6674290"/>
                  <a:pt x="7911441" y="6635372"/>
                </a:cubicBezTo>
                <a:close/>
                <a:moveTo>
                  <a:pt x="7469973" y="6632689"/>
                </a:moveTo>
                <a:cubicBezTo>
                  <a:pt x="7470336" y="6631620"/>
                  <a:pt x="7472145" y="6632689"/>
                  <a:pt x="7471421" y="6633401"/>
                </a:cubicBezTo>
                <a:cubicBezTo>
                  <a:pt x="7463460" y="6654060"/>
                  <a:pt x="7442832" y="6663320"/>
                  <a:pt x="7424739" y="6674362"/>
                </a:cubicBezTo>
                <a:cubicBezTo>
                  <a:pt x="7421844" y="6675786"/>
                  <a:pt x="7420034" y="6671869"/>
                  <a:pt x="7422567" y="6670443"/>
                </a:cubicBezTo>
                <a:cubicBezTo>
                  <a:pt x="7439938" y="6660115"/>
                  <a:pt x="7459841" y="6651210"/>
                  <a:pt x="7469973" y="6632689"/>
                </a:cubicBezTo>
                <a:close/>
                <a:moveTo>
                  <a:pt x="4999341" y="6631846"/>
                </a:moveTo>
                <a:cubicBezTo>
                  <a:pt x="5009175" y="6656865"/>
                  <a:pt x="5025115" y="6691782"/>
                  <a:pt x="5052269" y="6701503"/>
                </a:cubicBezTo>
                <a:cubicBezTo>
                  <a:pt x="5055670" y="6702656"/>
                  <a:pt x="5053007" y="6708080"/>
                  <a:pt x="5049893" y="6706724"/>
                </a:cubicBezTo>
                <a:cubicBezTo>
                  <a:pt x="5020958" y="6696927"/>
                  <a:pt x="5004633" y="6659620"/>
                  <a:pt x="4997688" y="6632567"/>
                </a:cubicBezTo>
                <a:cubicBezTo>
                  <a:pt x="4997430" y="6630974"/>
                  <a:pt x="4999292" y="6630550"/>
                  <a:pt x="4999341" y="6631846"/>
                </a:cubicBezTo>
                <a:close/>
                <a:moveTo>
                  <a:pt x="10161051" y="6630024"/>
                </a:moveTo>
                <a:cubicBezTo>
                  <a:pt x="10161957" y="6629563"/>
                  <a:pt x="10162862" y="6630024"/>
                  <a:pt x="10163767" y="6630944"/>
                </a:cubicBezTo>
                <a:cubicBezTo>
                  <a:pt x="10163767" y="6630944"/>
                  <a:pt x="10163767" y="6630944"/>
                  <a:pt x="10163767" y="6631405"/>
                </a:cubicBezTo>
                <a:cubicBezTo>
                  <a:pt x="10180523" y="6644294"/>
                  <a:pt x="10200448" y="6651660"/>
                  <a:pt x="10215845" y="6666852"/>
                </a:cubicBezTo>
                <a:cubicBezTo>
                  <a:pt x="10216750" y="6667772"/>
                  <a:pt x="10215392" y="6669614"/>
                  <a:pt x="10214033" y="6668694"/>
                </a:cubicBezTo>
                <a:cubicBezTo>
                  <a:pt x="10197278" y="6655804"/>
                  <a:pt x="10177353" y="6649358"/>
                  <a:pt x="10160598" y="6636469"/>
                </a:cubicBezTo>
                <a:cubicBezTo>
                  <a:pt x="10139767" y="6644755"/>
                  <a:pt x="10125276" y="6662710"/>
                  <a:pt x="10104446" y="6671916"/>
                </a:cubicBezTo>
                <a:cubicBezTo>
                  <a:pt x="10102182" y="6672836"/>
                  <a:pt x="10099918" y="6669154"/>
                  <a:pt x="10102635" y="6668233"/>
                </a:cubicBezTo>
                <a:cubicBezTo>
                  <a:pt x="10123918" y="6658566"/>
                  <a:pt x="10138862" y="6639230"/>
                  <a:pt x="10161051" y="6630024"/>
                </a:cubicBezTo>
                <a:close/>
                <a:moveTo>
                  <a:pt x="2769170" y="6628308"/>
                </a:moveTo>
                <a:cubicBezTo>
                  <a:pt x="2769526" y="6627591"/>
                  <a:pt x="2770595" y="6628308"/>
                  <a:pt x="2770239" y="6629024"/>
                </a:cubicBezTo>
                <a:cubicBezTo>
                  <a:pt x="2767031" y="6636908"/>
                  <a:pt x="2760972" y="6643716"/>
                  <a:pt x="2755983" y="6650524"/>
                </a:cubicBezTo>
                <a:cubicBezTo>
                  <a:pt x="2754201" y="6652675"/>
                  <a:pt x="2750281" y="6650524"/>
                  <a:pt x="2752063" y="6648016"/>
                </a:cubicBezTo>
                <a:cubicBezTo>
                  <a:pt x="2757053" y="6640849"/>
                  <a:pt x="2763467" y="6634757"/>
                  <a:pt x="2769170" y="6628308"/>
                </a:cubicBezTo>
                <a:close/>
                <a:moveTo>
                  <a:pt x="8616263" y="6625147"/>
                </a:moveTo>
                <a:cubicBezTo>
                  <a:pt x="8605214" y="6626309"/>
                  <a:pt x="8593583" y="6625728"/>
                  <a:pt x="8581953" y="6626890"/>
                </a:cubicBezTo>
                <a:cubicBezTo>
                  <a:pt x="8572067" y="6628635"/>
                  <a:pt x="8561599" y="6629797"/>
                  <a:pt x="8551713" y="6628635"/>
                </a:cubicBezTo>
                <a:cubicBezTo>
                  <a:pt x="8545899" y="6635029"/>
                  <a:pt x="8540083" y="6640842"/>
                  <a:pt x="8533685" y="6646655"/>
                </a:cubicBezTo>
                <a:cubicBezTo>
                  <a:pt x="8557529" y="6643167"/>
                  <a:pt x="8581372" y="6640842"/>
                  <a:pt x="8605214" y="6637935"/>
                </a:cubicBezTo>
                <a:cubicBezTo>
                  <a:pt x="8605795" y="6637354"/>
                  <a:pt x="8606959" y="6637354"/>
                  <a:pt x="8607540" y="6637354"/>
                </a:cubicBezTo>
                <a:cubicBezTo>
                  <a:pt x="8609285" y="6634448"/>
                  <a:pt x="8611611" y="6630960"/>
                  <a:pt x="8613937" y="6628052"/>
                </a:cubicBezTo>
                <a:cubicBezTo>
                  <a:pt x="8614519" y="6626890"/>
                  <a:pt x="8615682" y="6626309"/>
                  <a:pt x="8616263" y="6625147"/>
                </a:cubicBezTo>
                <a:close/>
                <a:moveTo>
                  <a:pt x="8626730" y="6623402"/>
                </a:moveTo>
                <a:cubicBezTo>
                  <a:pt x="8624404" y="6626309"/>
                  <a:pt x="8621497" y="6629216"/>
                  <a:pt x="8618590" y="6631541"/>
                </a:cubicBezTo>
                <a:cubicBezTo>
                  <a:pt x="8615682" y="6634448"/>
                  <a:pt x="8613356" y="6637354"/>
                  <a:pt x="8611030" y="6640261"/>
                </a:cubicBezTo>
                <a:cubicBezTo>
                  <a:pt x="8624987" y="6676883"/>
                  <a:pt x="8631382" y="6716414"/>
                  <a:pt x="8643596" y="6753037"/>
                </a:cubicBezTo>
                <a:cubicBezTo>
                  <a:pt x="8653481" y="6782103"/>
                  <a:pt x="8668600" y="6809425"/>
                  <a:pt x="8677324" y="6838491"/>
                </a:cubicBezTo>
                <a:cubicBezTo>
                  <a:pt x="8677905" y="6828609"/>
                  <a:pt x="8680231" y="6818726"/>
                  <a:pt x="8681976" y="6809425"/>
                </a:cubicBezTo>
                <a:cubicBezTo>
                  <a:pt x="8681395" y="6809425"/>
                  <a:pt x="8681395" y="6808844"/>
                  <a:pt x="8681395" y="6808844"/>
                </a:cubicBezTo>
                <a:cubicBezTo>
                  <a:pt x="8673835" y="6797798"/>
                  <a:pt x="8672671" y="6783265"/>
                  <a:pt x="8668019" y="6771058"/>
                </a:cubicBezTo>
                <a:cubicBezTo>
                  <a:pt x="8661622" y="6754199"/>
                  <a:pt x="8655807" y="6737341"/>
                  <a:pt x="8651155" y="6719320"/>
                </a:cubicBezTo>
                <a:cubicBezTo>
                  <a:pt x="8643596" y="6687929"/>
                  <a:pt x="8630801" y="6655956"/>
                  <a:pt x="8626730" y="6623402"/>
                </a:cubicBezTo>
                <a:close/>
                <a:moveTo>
                  <a:pt x="2785576" y="6622290"/>
                </a:moveTo>
                <a:cubicBezTo>
                  <a:pt x="2786294" y="6621230"/>
                  <a:pt x="2788084" y="6622290"/>
                  <a:pt x="2787010" y="6623350"/>
                </a:cubicBezTo>
                <a:cubicBezTo>
                  <a:pt x="2783784" y="6628651"/>
                  <a:pt x="2780202" y="6633597"/>
                  <a:pt x="2776260" y="6638545"/>
                </a:cubicBezTo>
                <a:cubicBezTo>
                  <a:pt x="2773394" y="6642785"/>
                  <a:pt x="2770885" y="6647732"/>
                  <a:pt x="2766943" y="6650913"/>
                </a:cubicBezTo>
                <a:cubicBezTo>
                  <a:pt x="2765152" y="6652679"/>
                  <a:pt x="2763002" y="6650559"/>
                  <a:pt x="2764076" y="6648792"/>
                </a:cubicBezTo>
                <a:cubicBezTo>
                  <a:pt x="2766227" y="6644199"/>
                  <a:pt x="2770527" y="6640665"/>
                  <a:pt x="2773752" y="6636778"/>
                </a:cubicBezTo>
                <a:cubicBezTo>
                  <a:pt x="2778051" y="6632184"/>
                  <a:pt x="2781994" y="6627591"/>
                  <a:pt x="2785576" y="6622290"/>
                </a:cubicBezTo>
                <a:close/>
                <a:moveTo>
                  <a:pt x="8532049" y="6622181"/>
                </a:moveTo>
                <a:cubicBezTo>
                  <a:pt x="8532597" y="6621566"/>
                  <a:pt x="8534246" y="6623411"/>
                  <a:pt x="8533146" y="6624027"/>
                </a:cubicBezTo>
                <a:cubicBezTo>
                  <a:pt x="8529303" y="6628332"/>
                  <a:pt x="8524910" y="6631407"/>
                  <a:pt x="8520517" y="6635712"/>
                </a:cubicBezTo>
                <a:cubicBezTo>
                  <a:pt x="8519968" y="6636327"/>
                  <a:pt x="8519419" y="6635097"/>
                  <a:pt x="8519968" y="6634482"/>
                </a:cubicBezTo>
                <a:cubicBezTo>
                  <a:pt x="8523262" y="6630177"/>
                  <a:pt x="8527655" y="6625872"/>
                  <a:pt x="8532049" y="6622181"/>
                </a:cubicBezTo>
                <a:close/>
                <a:moveTo>
                  <a:pt x="6618046" y="6621310"/>
                </a:moveTo>
                <a:cubicBezTo>
                  <a:pt x="6687686" y="6631793"/>
                  <a:pt x="6750986" y="6672511"/>
                  <a:pt x="6795621" y="6728422"/>
                </a:cubicBezTo>
                <a:cubicBezTo>
                  <a:pt x="6812393" y="6749850"/>
                  <a:pt x="6824205" y="6775420"/>
                  <a:pt x="6831464" y="6802295"/>
                </a:cubicBezTo>
                <a:lnTo>
                  <a:pt x="6837273" y="6858000"/>
                </a:lnTo>
                <a:lnTo>
                  <a:pt x="6813413" y="6858000"/>
                </a:lnTo>
                <a:lnTo>
                  <a:pt x="6813249" y="6855911"/>
                </a:lnTo>
                <a:cubicBezTo>
                  <a:pt x="6812753" y="6850419"/>
                  <a:pt x="6812212" y="6844927"/>
                  <a:pt x="6811851" y="6841505"/>
                </a:cubicBezTo>
                <a:cubicBezTo>
                  <a:pt x="6807884" y="6812694"/>
                  <a:pt x="6801030" y="6781722"/>
                  <a:pt x="6784079" y="6757233"/>
                </a:cubicBezTo>
                <a:cubicBezTo>
                  <a:pt x="6783358" y="6756873"/>
                  <a:pt x="6782996" y="6756153"/>
                  <a:pt x="6782996" y="6755432"/>
                </a:cubicBezTo>
                <a:lnTo>
                  <a:pt x="6782635" y="6755072"/>
                </a:lnTo>
                <a:cubicBezTo>
                  <a:pt x="6766044" y="6732384"/>
                  <a:pt x="6745847" y="6711856"/>
                  <a:pt x="6723484" y="6694569"/>
                </a:cubicBezTo>
                <a:cubicBezTo>
                  <a:pt x="6685973" y="6666299"/>
                  <a:pt x="6643503" y="6650093"/>
                  <a:pt x="6600537" y="6646536"/>
                </a:cubicBezTo>
                <a:cubicBezTo>
                  <a:pt x="6557570" y="6642980"/>
                  <a:pt x="6514108" y="6652074"/>
                  <a:pt x="6474614" y="6674402"/>
                </a:cubicBezTo>
                <a:cubicBezTo>
                  <a:pt x="6481105" y="6683766"/>
                  <a:pt x="6487598" y="6692769"/>
                  <a:pt x="6493009" y="6702492"/>
                </a:cubicBezTo>
                <a:cubicBezTo>
                  <a:pt x="6495533" y="6706454"/>
                  <a:pt x="6489402" y="6709695"/>
                  <a:pt x="6486877" y="6706094"/>
                </a:cubicBezTo>
                <a:cubicBezTo>
                  <a:pt x="6480384" y="6697090"/>
                  <a:pt x="6473892" y="6687727"/>
                  <a:pt x="6467760" y="6678364"/>
                </a:cubicBezTo>
                <a:cubicBezTo>
                  <a:pt x="6466318" y="6679444"/>
                  <a:pt x="6464875" y="6680524"/>
                  <a:pt x="6463072" y="6681245"/>
                </a:cubicBezTo>
                <a:cubicBezTo>
                  <a:pt x="6468121" y="6687367"/>
                  <a:pt x="6473892" y="6693849"/>
                  <a:pt x="6473892" y="6701772"/>
                </a:cubicBezTo>
                <a:cubicBezTo>
                  <a:pt x="6474253" y="6705374"/>
                  <a:pt x="6468842" y="6706094"/>
                  <a:pt x="6467400" y="6703212"/>
                </a:cubicBezTo>
                <a:cubicBezTo>
                  <a:pt x="6463793" y="6697451"/>
                  <a:pt x="6460547" y="6691328"/>
                  <a:pt x="6456940" y="6685567"/>
                </a:cubicBezTo>
                <a:cubicBezTo>
                  <a:pt x="6451530" y="6689167"/>
                  <a:pt x="6446119" y="6693129"/>
                  <a:pt x="6440709" y="6697451"/>
                </a:cubicBezTo>
                <a:cubicBezTo>
                  <a:pt x="6399231" y="6731664"/>
                  <a:pt x="6364245" y="6778841"/>
                  <a:pt x="6354507" y="6832861"/>
                </a:cubicBezTo>
                <a:lnTo>
                  <a:pt x="6354823" y="6858000"/>
                </a:lnTo>
                <a:lnTo>
                  <a:pt x="6324511" y="6858000"/>
                </a:lnTo>
                <a:lnTo>
                  <a:pt x="6322766" y="6855910"/>
                </a:lnTo>
                <a:cubicBezTo>
                  <a:pt x="6320603" y="6848707"/>
                  <a:pt x="6312307" y="6844746"/>
                  <a:pt x="6304733" y="6845827"/>
                </a:cubicBezTo>
                <a:cubicBezTo>
                  <a:pt x="6297519" y="6846547"/>
                  <a:pt x="6293912" y="6850508"/>
                  <a:pt x="6292108" y="6856271"/>
                </a:cubicBezTo>
                <a:lnTo>
                  <a:pt x="6292007" y="6858000"/>
                </a:lnTo>
                <a:lnTo>
                  <a:pt x="6279829" y="6858000"/>
                </a:lnTo>
                <a:lnTo>
                  <a:pt x="6279845" y="6857711"/>
                </a:lnTo>
                <a:lnTo>
                  <a:pt x="6257907" y="6858000"/>
                </a:lnTo>
                <a:lnTo>
                  <a:pt x="6106433" y="6858000"/>
                </a:lnTo>
                <a:lnTo>
                  <a:pt x="6003203" y="6853749"/>
                </a:lnTo>
                <a:cubicBezTo>
                  <a:pt x="5955955" y="6851949"/>
                  <a:pt x="5909428" y="6852309"/>
                  <a:pt x="5862179" y="6852309"/>
                </a:cubicBezTo>
                <a:cubicBezTo>
                  <a:pt x="5840539" y="6852309"/>
                  <a:pt x="5819259" y="6851949"/>
                  <a:pt x="5797617" y="6851589"/>
                </a:cubicBezTo>
                <a:cubicBezTo>
                  <a:pt x="5789682" y="6851409"/>
                  <a:pt x="5780845" y="6850508"/>
                  <a:pt x="5772011" y="6850194"/>
                </a:cubicBezTo>
                <a:cubicBezTo>
                  <a:pt x="5763172" y="6849878"/>
                  <a:pt x="5754335" y="6850149"/>
                  <a:pt x="5746401" y="6852309"/>
                </a:cubicBezTo>
                <a:lnTo>
                  <a:pt x="5746272" y="6858000"/>
                </a:lnTo>
                <a:lnTo>
                  <a:pt x="5733042" y="6858000"/>
                </a:lnTo>
                <a:lnTo>
                  <a:pt x="5734498" y="6846186"/>
                </a:lnTo>
                <a:cubicBezTo>
                  <a:pt x="5734859" y="6842945"/>
                  <a:pt x="5737385" y="6841865"/>
                  <a:pt x="5739908" y="6841865"/>
                </a:cubicBezTo>
                <a:cubicBezTo>
                  <a:pt x="5755780" y="6836103"/>
                  <a:pt x="5774895" y="6838983"/>
                  <a:pt x="5791485" y="6839344"/>
                </a:cubicBezTo>
                <a:cubicBezTo>
                  <a:pt x="5815291" y="6839704"/>
                  <a:pt x="5838736" y="6840064"/>
                  <a:pt x="5862540" y="6840064"/>
                </a:cubicBezTo>
                <a:cubicBezTo>
                  <a:pt x="5909428" y="6840064"/>
                  <a:pt x="5956316" y="6839344"/>
                  <a:pt x="6003203" y="6841505"/>
                </a:cubicBezTo>
                <a:cubicBezTo>
                  <a:pt x="6050091" y="6842945"/>
                  <a:pt x="6096619" y="6846547"/>
                  <a:pt x="6143508" y="6847987"/>
                </a:cubicBezTo>
                <a:cubicBezTo>
                  <a:pt x="6189314" y="6849068"/>
                  <a:pt x="6235843" y="6845827"/>
                  <a:pt x="6281649" y="6847628"/>
                </a:cubicBezTo>
                <a:lnTo>
                  <a:pt x="6289295" y="6837005"/>
                </a:lnTo>
                <a:lnTo>
                  <a:pt x="6281208" y="6845876"/>
                </a:lnTo>
                <a:cubicBezTo>
                  <a:pt x="6280840" y="6847671"/>
                  <a:pt x="6277158" y="6846952"/>
                  <a:pt x="6278263" y="6844799"/>
                </a:cubicBezTo>
                <a:cubicBezTo>
                  <a:pt x="6280472" y="6838335"/>
                  <a:pt x="6283418" y="6834027"/>
                  <a:pt x="6290046" y="6831155"/>
                </a:cubicBezTo>
                <a:cubicBezTo>
                  <a:pt x="6296306" y="6828641"/>
                  <a:pt x="6303670" y="6825769"/>
                  <a:pt x="6310666" y="6826846"/>
                </a:cubicBezTo>
                <a:cubicBezTo>
                  <a:pt x="6311404" y="6826846"/>
                  <a:pt x="6311771" y="6827923"/>
                  <a:pt x="6311035" y="6827923"/>
                </a:cubicBezTo>
                <a:cubicBezTo>
                  <a:pt x="6304775" y="6828641"/>
                  <a:pt x="6298883" y="6830437"/>
                  <a:pt x="6292992" y="6832950"/>
                </a:cubicBezTo>
                <a:lnTo>
                  <a:pt x="6290185" y="6836029"/>
                </a:lnTo>
                <a:lnTo>
                  <a:pt x="6308790" y="6830340"/>
                </a:lnTo>
                <a:cubicBezTo>
                  <a:pt x="6315733" y="6830160"/>
                  <a:pt x="6322766" y="6831781"/>
                  <a:pt x="6328177" y="6835383"/>
                </a:cubicBezTo>
                <a:cubicBezTo>
                  <a:pt x="6329619" y="6826379"/>
                  <a:pt x="6331422" y="6817375"/>
                  <a:pt x="6334308" y="6808732"/>
                </a:cubicBezTo>
                <a:cubicBezTo>
                  <a:pt x="6351982" y="6750751"/>
                  <a:pt x="6391296" y="6698891"/>
                  <a:pt x="6442152" y="6663958"/>
                </a:cubicBezTo>
                <a:cubicBezTo>
                  <a:pt x="6438184" y="6658916"/>
                  <a:pt x="6433496" y="6653874"/>
                  <a:pt x="6428446" y="6649553"/>
                </a:cubicBezTo>
                <a:cubicBezTo>
                  <a:pt x="6425561" y="6646671"/>
                  <a:pt x="6429889" y="6642710"/>
                  <a:pt x="6432774" y="6645231"/>
                </a:cubicBezTo>
                <a:cubicBezTo>
                  <a:pt x="6438184" y="6649913"/>
                  <a:pt x="6443234" y="6654955"/>
                  <a:pt x="6447563" y="6660357"/>
                </a:cubicBezTo>
                <a:cubicBezTo>
                  <a:pt x="6449365" y="6659276"/>
                  <a:pt x="6451530" y="6658196"/>
                  <a:pt x="6453694" y="6656756"/>
                </a:cubicBezTo>
                <a:cubicBezTo>
                  <a:pt x="6450087" y="6651353"/>
                  <a:pt x="6446119" y="6645951"/>
                  <a:pt x="6442152" y="6640549"/>
                </a:cubicBezTo>
                <a:cubicBezTo>
                  <a:pt x="6440709" y="6638389"/>
                  <a:pt x="6444677" y="6635507"/>
                  <a:pt x="6446480" y="6637308"/>
                </a:cubicBezTo>
                <a:cubicBezTo>
                  <a:pt x="6450448" y="6643070"/>
                  <a:pt x="6454416" y="6648112"/>
                  <a:pt x="6458744" y="6653514"/>
                </a:cubicBezTo>
                <a:cubicBezTo>
                  <a:pt x="6485795" y="6637669"/>
                  <a:pt x="6515732" y="6626503"/>
                  <a:pt x="6546750" y="6621462"/>
                </a:cubicBezTo>
                <a:cubicBezTo>
                  <a:pt x="6570915" y="6617681"/>
                  <a:pt x="6594833" y="6617815"/>
                  <a:pt x="6618046" y="6621310"/>
                </a:cubicBezTo>
                <a:close/>
                <a:moveTo>
                  <a:pt x="8546509" y="6620223"/>
                </a:moveTo>
                <a:cubicBezTo>
                  <a:pt x="8547729" y="6619003"/>
                  <a:pt x="8549560" y="6620834"/>
                  <a:pt x="8548340" y="6622054"/>
                </a:cubicBezTo>
                <a:cubicBezTo>
                  <a:pt x="8541628" y="6629985"/>
                  <a:pt x="8533085" y="6636087"/>
                  <a:pt x="8526375" y="6643409"/>
                </a:cubicBezTo>
                <a:cubicBezTo>
                  <a:pt x="8525764" y="6644019"/>
                  <a:pt x="8524544" y="6643409"/>
                  <a:pt x="8525764" y="6642799"/>
                </a:cubicBezTo>
                <a:cubicBezTo>
                  <a:pt x="8531865" y="6634866"/>
                  <a:pt x="8539797" y="6628154"/>
                  <a:pt x="8546509" y="6620223"/>
                </a:cubicBezTo>
                <a:close/>
                <a:moveTo>
                  <a:pt x="8539066" y="6620123"/>
                </a:moveTo>
                <a:cubicBezTo>
                  <a:pt x="8540774" y="6619003"/>
                  <a:pt x="8541913" y="6621245"/>
                  <a:pt x="8540774" y="6621805"/>
                </a:cubicBezTo>
                <a:cubicBezTo>
                  <a:pt x="8535080" y="6626290"/>
                  <a:pt x="8529385" y="6631336"/>
                  <a:pt x="8523690" y="6635820"/>
                </a:cubicBezTo>
                <a:cubicBezTo>
                  <a:pt x="8523120" y="6636380"/>
                  <a:pt x="8521982" y="6635260"/>
                  <a:pt x="8522552" y="6635260"/>
                </a:cubicBezTo>
                <a:cubicBezTo>
                  <a:pt x="8527677" y="6629654"/>
                  <a:pt x="8533371" y="6624609"/>
                  <a:pt x="8539066" y="6620123"/>
                </a:cubicBezTo>
                <a:close/>
                <a:moveTo>
                  <a:pt x="7471231" y="6619630"/>
                </a:moveTo>
                <a:cubicBezTo>
                  <a:pt x="7472306" y="6618899"/>
                  <a:pt x="7473739" y="6619630"/>
                  <a:pt x="7473022" y="6621091"/>
                </a:cubicBezTo>
                <a:cubicBezTo>
                  <a:pt x="7459406" y="6649949"/>
                  <a:pt x="7431814" y="6666022"/>
                  <a:pt x="7401357" y="6671867"/>
                </a:cubicBezTo>
                <a:cubicBezTo>
                  <a:pt x="7398848" y="6672597"/>
                  <a:pt x="7397773" y="6668578"/>
                  <a:pt x="7400281" y="6667848"/>
                </a:cubicBezTo>
                <a:cubicBezTo>
                  <a:pt x="7429665" y="6660908"/>
                  <a:pt x="7455822" y="6646662"/>
                  <a:pt x="7471231" y="6619630"/>
                </a:cubicBezTo>
                <a:close/>
                <a:moveTo>
                  <a:pt x="1264266" y="6618499"/>
                </a:moveTo>
                <a:cubicBezTo>
                  <a:pt x="1218999" y="6640681"/>
                  <a:pt x="1174204" y="6665225"/>
                  <a:pt x="1134125" y="6695431"/>
                </a:cubicBezTo>
                <a:cubicBezTo>
                  <a:pt x="1134125" y="6709590"/>
                  <a:pt x="1134596" y="6723750"/>
                  <a:pt x="1134596" y="6739325"/>
                </a:cubicBezTo>
                <a:cubicBezTo>
                  <a:pt x="1172789" y="6706287"/>
                  <a:pt x="1221357" y="6683632"/>
                  <a:pt x="1265681" y="6659560"/>
                </a:cubicBezTo>
                <a:cubicBezTo>
                  <a:pt x="1267096" y="6658617"/>
                  <a:pt x="1268039" y="6658617"/>
                  <a:pt x="1269454" y="6658617"/>
                </a:cubicBezTo>
                <a:cubicBezTo>
                  <a:pt x="1268039" y="6648705"/>
                  <a:pt x="1266624" y="6638794"/>
                  <a:pt x="1264266" y="6618499"/>
                </a:cubicBezTo>
                <a:close/>
                <a:moveTo>
                  <a:pt x="2800633" y="6616816"/>
                </a:moveTo>
                <a:cubicBezTo>
                  <a:pt x="2800986" y="6616460"/>
                  <a:pt x="2802400" y="6616460"/>
                  <a:pt x="2802400" y="6617530"/>
                </a:cubicBezTo>
                <a:cubicBezTo>
                  <a:pt x="2801694" y="6623598"/>
                  <a:pt x="2797453" y="6628596"/>
                  <a:pt x="2793920" y="6633237"/>
                </a:cubicBezTo>
                <a:cubicBezTo>
                  <a:pt x="2791446" y="6636449"/>
                  <a:pt x="2788266" y="6638948"/>
                  <a:pt x="2786146" y="6642160"/>
                </a:cubicBezTo>
                <a:cubicBezTo>
                  <a:pt x="2784379" y="6644659"/>
                  <a:pt x="2783319" y="6647515"/>
                  <a:pt x="2781199" y="6649657"/>
                </a:cubicBezTo>
                <a:cubicBezTo>
                  <a:pt x="2779786" y="6651085"/>
                  <a:pt x="2777312" y="6649300"/>
                  <a:pt x="2777665" y="6647872"/>
                </a:cubicBezTo>
                <a:cubicBezTo>
                  <a:pt x="2779079" y="6642160"/>
                  <a:pt x="2785086" y="6637163"/>
                  <a:pt x="2788973" y="6633237"/>
                </a:cubicBezTo>
                <a:cubicBezTo>
                  <a:pt x="2793566" y="6628240"/>
                  <a:pt x="2797100" y="6622885"/>
                  <a:pt x="2800633" y="6616816"/>
                </a:cubicBezTo>
                <a:close/>
                <a:moveTo>
                  <a:pt x="1731267" y="6614891"/>
                </a:moveTo>
                <a:cubicBezTo>
                  <a:pt x="1749873" y="6615117"/>
                  <a:pt x="1768524" y="6616559"/>
                  <a:pt x="1786003" y="6617279"/>
                </a:cubicBezTo>
                <a:cubicBezTo>
                  <a:pt x="1828893" y="6618722"/>
                  <a:pt x="1871781" y="6619804"/>
                  <a:pt x="1915029" y="6620525"/>
                </a:cubicBezTo>
                <a:cubicBezTo>
                  <a:pt x="1916830" y="6620525"/>
                  <a:pt x="1918632" y="6620885"/>
                  <a:pt x="1919715" y="6622328"/>
                </a:cubicBezTo>
                <a:cubicBezTo>
                  <a:pt x="1924040" y="6623409"/>
                  <a:pt x="1927643" y="6627736"/>
                  <a:pt x="1925841" y="6633866"/>
                </a:cubicBezTo>
                <a:cubicBezTo>
                  <a:pt x="1915029" y="6667037"/>
                  <a:pt x="1914669" y="6705615"/>
                  <a:pt x="1909263" y="6740588"/>
                </a:cubicBezTo>
                <a:cubicBezTo>
                  <a:pt x="1903135" y="6779168"/>
                  <a:pt x="1900973" y="6818468"/>
                  <a:pt x="1895928" y="6857408"/>
                </a:cubicBezTo>
                <a:lnTo>
                  <a:pt x="1895851" y="6858000"/>
                </a:lnTo>
                <a:lnTo>
                  <a:pt x="1876148" y="6858000"/>
                </a:lnTo>
                <a:lnTo>
                  <a:pt x="1877907" y="6843347"/>
                </a:lnTo>
                <a:cubicBezTo>
                  <a:pt x="1883313" y="6807291"/>
                  <a:pt x="1884394" y="6770876"/>
                  <a:pt x="1889800" y="6734820"/>
                </a:cubicBezTo>
                <a:cubicBezTo>
                  <a:pt x="1894487" y="6702370"/>
                  <a:pt x="1894487" y="6666676"/>
                  <a:pt x="1904218" y="6635308"/>
                </a:cubicBezTo>
                <a:cubicBezTo>
                  <a:pt x="1867094" y="6635668"/>
                  <a:pt x="1829973" y="6635308"/>
                  <a:pt x="1792851" y="6634226"/>
                </a:cubicBezTo>
                <a:cubicBezTo>
                  <a:pt x="1759695" y="6633505"/>
                  <a:pt x="1723294" y="6628457"/>
                  <a:pt x="1689776" y="6631702"/>
                </a:cubicBezTo>
                <a:cubicBezTo>
                  <a:pt x="1689776" y="6632063"/>
                  <a:pt x="1689776" y="6632423"/>
                  <a:pt x="1689776" y="6633144"/>
                </a:cubicBezTo>
                <a:lnTo>
                  <a:pt x="1658939" y="6858000"/>
                </a:lnTo>
                <a:lnTo>
                  <a:pt x="1639623" y="6858000"/>
                </a:lnTo>
                <a:lnTo>
                  <a:pt x="1640040" y="6854523"/>
                </a:lnTo>
                <a:cubicBezTo>
                  <a:pt x="1649049" y="6778808"/>
                  <a:pt x="1658421" y="6703091"/>
                  <a:pt x="1670674" y="6627736"/>
                </a:cubicBezTo>
                <a:cubicBezTo>
                  <a:pt x="1671035" y="6625934"/>
                  <a:pt x="1671755" y="6624491"/>
                  <a:pt x="1672477" y="6623409"/>
                </a:cubicBezTo>
                <a:cubicBezTo>
                  <a:pt x="1673197" y="6621607"/>
                  <a:pt x="1674637" y="6620525"/>
                  <a:pt x="1676801" y="6619804"/>
                </a:cubicBezTo>
                <a:cubicBezTo>
                  <a:pt x="1694101" y="6615658"/>
                  <a:pt x="1712662" y="6614666"/>
                  <a:pt x="1731267" y="6614891"/>
                </a:cubicBezTo>
                <a:close/>
                <a:moveTo>
                  <a:pt x="10466897" y="6614798"/>
                </a:moveTo>
                <a:cubicBezTo>
                  <a:pt x="10470193" y="6632214"/>
                  <a:pt x="10472547" y="6650970"/>
                  <a:pt x="10477725" y="6667939"/>
                </a:cubicBezTo>
                <a:cubicBezTo>
                  <a:pt x="10479137" y="6671957"/>
                  <a:pt x="10473018" y="6672850"/>
                  <a:pt x="10472076" y="6669279"/>
                </a:cubicBezTo>
                <a:cubicBezTo>
                  <a:pt x="10468309" y="6661241"/>
                  <a:pt x="10468309" y="6652756"/>
                  <a:pt x="10466897" y="6644271"/>
                </a:cubicBezTo>
                <a:cubicBezTo>
                  <a:pt x="10465013" y="6634894"/>
                  <a:pt x="10463130" y="6625516"/>
                  <a:pt x="10461718" y="6616138"/>
                </a:cubicBezTo>
                <a:cubicBezTo>
                  <a:pt x="10461718" y="6613012"/>
                  <a:pt x="10466426" y="6611673"/>
                  <a:pt x="10466897" y="6614798"/>
                </a:cubicBezTo>
                <a:close/>
                <a:moveTo>
                  <a:pt x="9022827" y="6613878"/>
                </a:moveTo>
                <a:cubicBezTo>
                  <a:pt x="9024537" y="6613878"/>
                  <a:pt x="9025675" y="6614304"/>
                  <a:pt x="9026815" y="6613878"/>
                </a:cubicBezTo>
                <a:cubicBezTo>
                  <a:pt x="9027953" y="6613878"/>
                  <a:pt x="9029092" y="6613878"/>
                  <a:pt x="9030230" y="6614304"/>
                </a:cubicBezTo>
                <a:cubicBezTo>
                  <a:pt x="9031370" y="6614304"/>
                  <a:pt x="9031370" y="6615586"/>
                  <a:pt x="9030230" y="6615586"/>
                </a:cubicBezTo>
                <a:cubicBezTo>
                  <a:pt x="9029092" y="6616013"/>
                  <a:pt x="9027953" y="6615586"/>
                  <a:pt x="9026815" y="6615586"/>
                </a:cubicBezTo>
                <a:cubicBezTo>
                  <a:pt x="9025105" y="6615586"/>
                  <a:pt x="9023967" y="6615159"/>
                  <a:pt x="9022827" y="6615159"/>
                </a:cubicBezTo>
                <a:cubicBezTo>
                  <a:pt x="9021689" y="6615159"/>
                  <a:pt x="9021689" y="6613878"/>
                  <a:pt x="9022827" y="6613878"/>
                </a:cubicBezTo>
                <a:close/>
                <a:moveTo>
                  <a:pt x="9915924" y="6613627"/>
                </a:moveTo>
                <a:cubicBezTo>
                  <a:pt x="9917029" y="6614241"/>
                  <a:pt x="9917691" y="6615469"/>
                  <a:pt x="9916808" y="6616585"/>
                </a:cubicBezTo>
                <a:cubicBezTo>
                  <a:pt x="9909739" y="6626856"/>
                  <a:pt x="9902672" y="6636680"/>
                  <a:pt x="9896045" y="6646505"/>
                </a:cubicBezTo>
                <a:cubicBezTo>
                  <a:pt x="9890302" y="6654096"/>
                  <a:pt x="9886768" y="6663473"/>
                  <a:pt x="9880584" y="6670617"/>
                </a:cubicBezTo>
                <a:cubicBezTo>
                  <a:pt x="9878817" y="6672850"/>
                  <a:pt x="9875283" y="6670172"/>
                  <a:pt x="9876608" y="6667492"/>
                </a:cubicBezTo>
                <a:cubicBezTo>
                  <a:pt x="9887652" y="6649183"/>
                  <a:pt x="9899580" y="6631321"/>
                  <a:pt x="9912390" y="6614352"/>
                </a:cubicBezTo>
                <a:cubicBezTo>
                  <a:pt x="9913273" y="6613013"/>
                  <a:pt x="9914820" y="6613013"/>
                  <a:pt x="9915924" y="6613627"/>
                </a:cubicBezTo>
                <a:close/>
                <a:moveTo>
                  <a:pt x="4652402" y="6613141"/>
                </a:moveTo>
                <a:cubicBezTo>
                  <a:pt x="4714366" y="6610470"/>
                  <a:pt x="4776913" y="6640714"/>
                  <a:pt x="4796557" y="6705112"/>
                </a:cubicBezTo>
                <a:cubicBezTo>
                  <a:pt x="4798727" y="6712005"/>
                  <a:pt x="4787886" y="6714908"/>
                  <a:pt x="4785720" y="6708015"/>
                </a:cubicBezTo>
                <a:cubicBezTo>
                  <a:pt x="4756817" y="6611870"/>
                  <a:pt x="4623504" y="6597357"/>
                  <a:pt x="4552694" y="6655044"/>
                </a:cubicBezTo>
                <a:cubicBezTo>
                  <a:pt x="4551609" y="6656496"/>
                  <a:pt x="4549442" y="6654682"/>
                  <a:pt x="4550887" y="6653230"/>
                </a:cubicBezTo>
                <a:cubicBezTo>
                  <a:pt x="4578255" y="6628197"/>
                  <a:pt x="4615222" y="6614745"/>
                  <a:pt x="4652402" y="6613141"/>
                </a:cubicBezTo>
                <a:close/>
                <a:moveTo>
                  <a:pt x="6679297" y="6612697"/>
                </a:moveTo>
                <a:cubicBezTo>
                  <a:pt x="6711981" y="6614858"/>
                  <a:pt x="6748617" y="6640806"/>
                  <a:pt x="6771603" y="6662788"/>
                </a:cubicBezTo>
                <a:cubicBezTo>
                  <a:pt x="6801414" y="6691258"/>
                  <a:pt x="6821168" y="6723331"/>
                  <a:pt x="6839486" y="6760089"/>
                </a:cubicBezTo>
                <a:cubicBezTo>
                  <a:pt x="6841282" y="6763693"/>
                  <a:pt x="6835894" y="6766576"/>
                  <a:pt x="6834098" y="6762972"/>
                </a:cubicBezTo>
                <a:lnTo>
                  <a:pt x="6806430" y="6722363"/>
                </a:lnTo>
                <a:lnTo>
                  <a:pt x="6841074" y="6785539"/>
                </a:lnTo>
                <a:cubicBezTo>
                  <a:pt x="6842871" y="6789138"/>
                  <a:pt x="6837118" y="6792017"/>
                  <a:pt x="6835321" y="6788418"/>
                </a:cubicBezTo>
                <a:cubicBezTo>
                  <a:pt x="6825254" y="6767544"/>
                  <a:pt x="6816626" y="6745951"/>
                  <a:pt x="6802964" y="6727236"/>
                </a:cubicBezTo>
                <a:cubicBezTo>
                  <a:pt x="6790020" y="6708882"/>
                  <a:pt x="6775280" y="6693046"/>
                  <a:pt x="6759102" y="6677210"/>
                </a:cubicBezTo>
                <a:cubicBezTo>
                  <a:pt x="6728902" y="6647699"/>
                  <a:pt x="6689714" y="6629704"/>
                  <a:pt x="6648728" y="6619267"/>
                </a:cubicBezTo>
                <a:cubicBezTo>
                  <a:pt x="6647650" y="6619267"/>
                  <a:pt x="6648009" y="6617468"/>
                  <a:pt x="6649088" y="6617827"/>
                </a:cubicBezTo>
                <a:cubicBezTo>
                  <a:pt x="6671738" y="6618547"/>
                  <a:pt x="6693668" y="6629344"/>
                  <a:pt x="6714161" y="6637981"/>
                </a:cubicBezTo>
                <a:cubicBezTo>
                  <a:pt x="6731058" y="6645180"/>
                  <a:pt x="6746519" y="6657056"/>
                  <a:pt x="6759462" y="6669653"/>
                </a:cubicBezTo>
                <a:lnTo>
                  <a:pt x="6803162" y="6717565"/>
                </a:lnTo>
                <a:lnTo>
                  <a:pt x="6771244" y="6670716"/>
                </a:lnTo>
                <a:cubicBezTo>
                  <a:pt x="6747180" y="6647292"/>
                  <a:pt x="6712341" y="6621346"/>
                  <a:pt x="6678938" y="6614858"/>
                </a:cubicBezTo>
                <a:cubicBezTo>
                  <a:pt x="6677861" y="6614499"/>
                  <a:pt x="6677861" y="6612697"/>
                  <a:pt x="6679297" y="6612697"/>
                </a:cubicBezTo>
                <a:close/>
                <a:moveTo>
                  <a:pt x="2874806" y="6611545"/>
                </a:moveTo>
                <a:cubicBezTo>
                  <a:pt x="2876230" y="6610099"/>
                  <a:pt x="2878722" y="6611545"/>
                  <a:pt x="2877298" y="6612990"/>
                </a:cubicBezTo>
                <a:cubicBezTo>
                  <a:pt x="2871958" y="6621663"/>
                  <a:pt x="2866618" y="6631782"/>
                  <a:pt x="2859854" y="6639372"/>
                </a:cubicBezTo>
                <a:cubicBezTo>
                  <a:pt x="2858074" y="6641539"/>
                  <a:pt x="2855227" y="6639010"/>
                  <a:pt x="2856295" y="6636480"/>
                </a:cubicBezTo>
                <a:cubicBezTo>
                  <a:pt x="2858787" y="6632144"/>
                  <a:pt x="2862346" y="6628169"/>
                  <a:pt x="2865551" y="6623832"/>
                </a:cubicBezTo>
                <a:cubicBezTo>
                  <a:pt x="2868398" y="6619856"/>
                  <a:pt x="2871603" y="6615881"/>
                  <a:pt x="2874806" y="6611545"/>
                </a:cubicBezTo>
                <a:close/>
                <a:moveTo>
                  <a:pt x="2838557" y="6610327"/>
                </a:moveTo>
                <a:cubicBezTo>
                  <a:pt x="2839633" y="6608510"/>
                  <a:pt x="2842148" y="6610690"/>
                  <a:pt x="2840711" y="6612507"/>
                </a:cubicBezTo>
                <a:cubicBezTo>
                  <a:pt x="2831735" y="6623411"/>
                  <a:pt x="2822758" y="6633951"/>
                  <a:pt x="2813781" y="6644491"/>
                </a:cubicBezTo>
                <a:cubicBezTo>
                  <a:pt x="2811986" y="6646308"/>
                  <a:pt x="2809114" y="6643401"/>
                  <a:pt x="2810191" y="6641583"/>
                </a:cubicBezTo>
                <a:cubicBezTo>
                  <a:pt x="2818090" y="6629954"/>
                  <a:pt x="2829221" y="6620503"/>
                  <a:pt x="2838557" y="6610327"/>
                </a:cubicBezTo>
                <a:close/>
                <a:moveTo>
                  <a:pt x="2824251" y="6609977"/>
                </a:moveTo>
                <a:cubicBezTo>
                  <a:pt x="2825685" y="6608510"/>
                  <a:pt x="2827836" y="6610711"/>
                  <a:pt x="2826402" y="6612179"/>
                </a:cubicBezTo>
                <a:cubicBezTo>
                  <a:pt x="2816363" y="6623187"/>
                  <a:pt x="2807757" y="6636398"/>
                  <a:pt x="2795568" y="6644838"/>
                </a:cubicBezTo>
                <a:cubicBezTo>
                  <a:pt x="2793775" y="6646305"/>
                  <a:pt x="2791623" y="6643003"/>
                  <a:pt x="2793416" y="6641534"/>
                </a:cubicBezTo>
                <a:cubicBezTo>
                  <a:pt x="2803455" y="6630893"/>
                  <a:pt x="2814212" y="6620618"/>
                  <a:pt x="2824251" y="6609977"/>
                </a:cubicBezTo>
                <a:close/>
                <a:moveTo>
                  <a:pt x="2865221" y="6609972"/>
                </a:moveTo>
                <a:cubicBezTo>
                  <a:pt x="2866300" y="6608510"/>
                  <a:pt x="2869178" y="6609972"/>
                  <a:pt x="2867739" y="6611801"/>
                </a:cubicBezTo>
                <a:cubicBezTo>
                  <a:pt x="2860905" y="6622406"/>
                  <a:pt x="2853712" y="6635573"/>
                  <a:pt x="2843282" y="6643253"/>
                </a:cubicBezTo>
                <a:cubicBezTo>
                  <a:pt x="2841844" y="6644716"/>
                  <a:pt x="2839326" y="6641790"/>
                  <a:pt x="2840764" y="6640327"/>
                </a:cubicBezTo>
                <a:cubicBezTo>
                  <a:pt x="2844002" y="6635573"/>
                  <a:pt x="2848677" y="6631550"/>
                  <a:pt x="2852634" y="6626795"/>
                </a:cubicBezTo>
                <a:cubicBezTo>
                  <a:pt x="2856950" y="6621309"/>
                  <a:pt x="2860905" y="6615823"/>
                  <a:pt x="2865221" y="6609972"/>
                </a:cubicBezTo>
                <a:close/>
                <a:moveTo>
                  <a:pt x="6718554" y="6609876"/>
                </a:moveTo>
                <a:cubicBezTo>
                  <a:pt x="6747482" y="6620296"/>
                  <a:pt x="6775686" y="6638623"/>
                  <a:pt x="6794127" y="6663059"/>
                </a:cubicBezTo>
                <a:cubicBezTo>
                  <a:pt x="6810761" y="6684619"/>
                  <a:pt x="6829925" y="6704742"/>
                  <a:pt x="6838604" y="6730975"/>
                </a:cubicBezTo>
                <a:cubicBezTo>
                  <a:pt x="6839688" y="6734567"/>
                  <a:pt x="6833541" y="6736364"/>
                  <a:pt x="6832457" y="6732412"/>
                </a:cubicBezTo>
                <a:cubicBezTo>
                  <a:pt x="6824140" y="6706539"/>
                  <a:pt x="6804253" y="6683182"/>
                  <a:pt x="6786534" y="6663059"/>
                </a:cubicBezTo>
                <a:cubicBezTo>
                  <a:pt x="6767370" y="6640780"/>
                  <a:pt x="6743505" y="6625687"/>
                  <a:pt x="6717469" y="6612391"/>
                </a:cubicBezTo>
                <a:cubicBezTo>
                  <a:pt x="6716023" y="6611672"/>
                  <a:pt x="6717108" y="6609517"/>
                  <a:pt x="6718554" y="6609876"/>
                </a:cubicBezTo>
                <a:close/>
                <a:moveTo>
                  <a:pt x="2896092" y="6609038"/>
                </a:moveTo>
                <a:cubicBezTo>
                  <a:pt x="2897491" y="6606919"/>
                  <a:pt x="2900989" y="6609038"/>
                  <a:pt x="2899590" y="6611512"/>
                </a:cubicBezTo>
                <a:cubicBezTo>
                  <a:pt x="2896442" y="6617519"/>
                  <a:pt x="2892943" y="6623173"/>
                  <a:pt x="2889795" y="6629180"/>
                </a:cubicBezTo>
                <a:cubicBezTo>
                  <a:pt x="2888396" y="6632007"/>
                  <a:pt x="2883848" y="6629180"/>
                  <a:pt x="2885597" y="6626354"/>
                </a:cubicBezTo>
                <a:cubicBezTo>
                  <a:pt x="2888745" y="6620346"/>
                  <a:pt x="2892594" y="6615046"/>
                  <a:pt x="2896092" y="6609038"/>
                </a:cubicBezTo>
                <a:close/>
                <a:moveTo>
                  <a:pt x="9020341" y="6608753"/>
                </a:moveTo>
                <a:cubicBezTo>
                  <a:pt x="9027016" y="6608753"/>
                  <a:pt x="9033693" y="6609393"/>
                  <a:pt x="9039762" y="6609393"/>
                </a:cubicBezTo>
                <a:cubicBezTo>
                  <a:pt x="9041583" y="6610034"/>
                  <a:pt x="9040976" y="6613237"/>
                  <a:pt x="9039155" y="6612596"/>
                </a:cubicBezTo>
                <a:cubicBezTo>
                  <a:pt x="9033086" y="6611955"/>
                  <a:pt x="9026409" y="6611314"/>
                  <a:pt x="9020341" y="6610674"/>
                </a:cubicBezTo>
                <a:cubicBezTo>
                  <a:pt x="9019127" y="6610674"/>
                  <a:pt x="9019734" y="6608753"/>
                  <a:pt x="9020341" y="6608753"/>
                </a:cubicBezTo>
                <a:close/>
                <a:moveTo>
                  <a:pt x="10163531" y="6608593"/>
                </a:moveTo>
                <a:cubicBezTo>
                  <a:pt x="10164877" y="6607697"/>
                  <a:pt x="10166223" y="6609040"/>
                  <a:pt x="10166673" y="6610385"/>
                </a:cubicBezTo>
                <a:cubicBezTo>
                  <a:pt x="10167121" y="6610385"/>
                  <a:pt x="10167121" y="6610385"/>
                  <a:pt x="10167570" y="6610832"/>
                </a:cubicBezTo>
                <a:cubicBezTo>
                  <a:pt x="10181037" y="6621136"/>
                  <a:pt x="10197197" y="6626511"/>
                  <a:pt x="10212459" y="6634576"/>
                </a:cubicBezTo>
                <a:cubicBezTo>
                  <a:pt x="10223232" y="6640400"/>
                  <a:pt x="10235801" y="6645776"/>
                  <a:pt x="10244778" y="6654287"/>
                </a:cubicBezTo>
                <a:cubicBezTo>
                  <a:pt x="10246573" y="6656079"/>
                  <a:pt x="10243880" y="6659215"/>
                  <a:pt x="10241636" y="6657423"/>
                </a:cubicBezTo>
                <a:cubicBezTo>
                  <a:pt x="10231311" y="6647568"/>
                  <a:pt x="10213357" y="6640847"/>
                  <a:pt x="10199890" y="6635024"/>
                </a:cubicBezTo>
                <a:cubicBezTo>
                  <a:pt x="10187321" y="6628752"/>
                  <a:pt x="10175202" y="6624272"/>
                  <a:pt x="10164427" y="6615760"/>
                </a:cubicBezTo>
                <a:cubicBezTo>
                  <a:pt x="10163979" y="6615313"/>
                  <a:pt x="10163979" y="6615313"/>
                  <a:pt x="10163531" y="6615313"/>
                </a:cubicBezTo>
                <a:cubicBezTo>
                  <a:pt x="10149615" y="6622032"/>
                  <a:pt x="10135699" y="6631440"/>
                  <a:pt x="10121334" y="6639055"/>
                </a:cubicBezTo>
                <a:cubicBezTo>
                  <a:pt x="10102930" y="6648911"/>
                  <a:pt x="10085873" y="6658766"/>
                  <a:pt x="10068366" y="6669966"/>
                </a:cubicBezTo>
                <a:cubicBezTo>
                  <a:pt x="10067020" y="6670862"/>
                  <a:pt x="10066122" y="6668623"/>
                  <a:pt x="10067020" y="6667726"/>
                </a:cubicBezTo>
                <a:cubicBezTo>
                  <a:pt x="10085873" y="6655182"/>
                  <a:pt x="10104726" y="6642192"/>
                  <a:pt x="10124478" y="6630992"/>
                </a:cubicBezTo>
                <a:cubicBezTo>
                  <a:pt x="10137494" y="6624272"/>
                  <a:pt x="10149615" y="6613969"/>
                  <a:pt x="10163531" y="6608593"/>
                </a:cubicBezTo>
                <a:close/>
                <a:moveTo>
                  <a:pt x="1989795" y="6607847"/>
                </a:moveTo>
                <a:cubicBezTo>
                  <a:pt x="1991181" y="6608702"/>
                  <a:pt x="1992076" y="6610502"/>
                  <a:pt x="1991181" y="6612483"/>
                </a:cubicBezTo>
                <a:cubicBezTo>
                  <a:pt x="1976513" y="6640564"/>
                  <a:pt x="1960413" y="6668286"/>
                  <a:pt x="1944672" y="6696007"/>
                </a:cubicBezTo>
                <a:cubicBezTo>
                  <a:pt x="1942168" y="6700328"/>
                  <a:pt x="1936086" y="6696367"/>
                  <a:pt x="1938231" y="6692407"/>
                </a:cubicBezTo>
                <a:cubicBezTo>
                  <a:pt x="1953258" y="6664325"/>
                  <a:pt x="1970431" y="6636964"/>
                  <a:pt x="1985458" y="6608882"/>
                </a:cubicBezTo>
                <a:cubicBezTo>
                  <a:pt x="1986532" y="6607082"/>
                  <a:pt x="1988409" y="6606992"/>
                  <a:pt x="1989795" y="6607847"/>
                </a:cubicBezTo>
                <a:close/>
                <a:moveTo>
                  <a:pt x="2854521" y="6607152"/>
                </a:moveTo>
                <a:cubicBezTo>
                  <a:pt x="2855934" y="6605329"/>
                  <a:pt x="2858053" y="6607882"/>
                  <a:pt x="2856994" y="6609706"/>
                </a:cubicBezTo>
                <a:cubicBezTo>
                  <a:pt x="2848160" y="6620646"/>
                  <a:pt x="2840386" y="6632682"/>
                  <a:pt x="2831199" y="6642894"/>
                </a:cubicBezTo>
                <a:cubicBezTo>
                  <a:pt x="2829432" y="6644717"/>
                  <a:pt x="2826605" y="6642163"/>
                  <a:pt x="2828018" y="6640340"/>
                </a:cubicBezTo>
                <a:cubicBezTo>
                  <a:pt x="2835440" y="6628306"/>
                  <a:pt x="2846040" y="6618093"/>
                  <a:pt x="2854521" y="6607152"/>
                </a:cubicBezTo>
                <a:close/>
                <a:moveTo>
                  <a:pt x="8799446" y="6607125"/>
                </a:moveTo>
                <a:lnTo>
                  <a:pt x="8742997" y="6610020"/>
                </a:lnTo>
                <a:lnTo>
                  <a:pt x="8731407" y="6610614"/>
                </a:lnTo>
                <a:cubicBezTo>
                  <a:pt x="8731988" y="6611776"/>
                  <a:pt x="8731988" y="6612938"/>
                  <a:pt x="8730824" y="6614102"/>
                </a:cubicBezTo>
                <a:cubicBezTo>
                  <a:pt x="8726755" y="6617589"/>
                  <a:pt x="8722103" y="6621658"/>
                  <a:pt x="8718032" y="6625728"/>
                </a:cubicBezTo>
                <a:cubicBezTo>
                  <a:pt x="8717450" y="6626890"/>
                  <a:pt x="8716287" y="6627471"/>
                  <a:pt x="8715124" y="6628635"/>
                </a:cubicBezTo>
                <a:cubicBezTo>
                  <a:pt x="8739548" y="6623985"/>
                  <a:pt x="8763973" y="6623985"/>
                  <a:pt x="8788396" y="6619915"/>
                </a:cubicBezTo>
                <a:cubicBezTo>
                  <a:pt x="8788977" y="6619915"/>
                  <a:pt x="8789560" y="6619915"/>
                  <a:pt x="8789560" y="6620496"/>
                </a:cubicBezTo>
                <a:cubicBezTo>
                  <a:pt x="8791303" y="6618170"/>
                  <a:pt x="8793049" y="6615846"/>
                  <a:pt x="8794793" y="6613519"/>
                </a:cubicBezTo>
                <a:cubicBezTo>
                  <a:pt x="8795956" y="6611195"/>
                  <a:pt x="8797701" y="6609452"/>
                  <a:pt x="8799446" y="6607125"/>
                </a:cubicBezTo>
                <a:close/>
                <a:moveTo>
                  <a:pt x="2890821" y="6606973"/>
                </a:moveTo>
                <a:cubicBezTo>
                  <a:pt x="2891738" y="6607550"/>
                  <a:pt x="2892288" y="6608706"/>
                  <a:pt x="2891554" y="6609950"/>
                </a:cubicBezTo>
                <a:cubicBezTo>
                  <a:pt x="2886784" y="6617769"/>
                  <a:pt x="2882013" y="6627010"/>
                  <a:pt x="2875041" y="6633764"/>
                </a:cubicBezTo>
                <a:cubicBezTo>
                  <a:pt x="2873207" y="6635185"/>
                  <a:pt x="2869537" y="6632697"/>
                  <a:pt x="2871372" y="6630565"/>
                </a:cubicBezTo>
                <a:cubicBezTo>
                  <a:pt x="2876876" y="6622745"/>
                  <a:pt x="2882748" y="6615281"/>
                  <a:pt x="2887885" y="6607462"/>
                </a:cubicBezTo>
                <a:cubicBezTo>
                  <a:pt x="2888619" y="6606395"/>
                  <a:pt x="2889903" y="6606395"/>
                  <a:pt x="2890821" y="6606973"/>
                </a:cubicBezTo>
                <a:close/>
                <a:moveTo>
                  <a:pt x="7912903" y="6604799"/>
                </a:moveTo>
                <a:cubicBezTo>
                  <a:pt x="7913624" y="6602999"/>
                  <a:pt x="7915783" y="6603719"/>
                  <a:pt x="7915423" y="6605159"/>
                </a:cubicBezTo>
                <a:cubicBezTo>
                  <a:pt x="7904265" y="6667111"/>
                  <a:pt x="7856034" y="6717898"/>
                  <a:pt x="7795205" y="6732305"/>
                </a:cubicBezTo>
                <a:cubicBezTo>
                  <a:pt x="7791605" y="6733025"/>
                  <a:pt x="7790525" y="6727623"/>
                  <a:pt x="7794125" y="6726542"/>
                </a:cubicBezTo>
                <a:cubicBezTo>
                  <a:pt x="7856034" y="6712856"/>
                  <a:pt x="7894187" y="6662429"/>
                  <a:pt x="7912903" y="6604799"/>
                </a:cubicBezTo>
                <a:close/>
                <a:moveTo>
                  <a:pt x="9014577" y="6603627"/>
                </a:moveTo>
                <a:cubicBezTo>
                  <a:pt x="9024915" y="6604197"/>
                  <a:pt x="9034679" y="6604765"/>
                  <a:pt x="9045018" y="6605335"/>
                </a:cubicBezTo>
                <a:cubicBezTo>
                  <a:pt x="9046741" y="6605335"/>
                  <a:pt x="9046166" y="6608183"/>
                  <a:pt x="9044444" y="6608183"/>
                </a:cubicBezTo>
                <a:cubicBezTo>
                  <a:pt x="9034104" y="6607043"/>
                  <a:pt x="9024915" y="6606475"/>
                  <a:pt x="9014577" y="6605335"/>
                </a:cubicBezTo>
                <a:cubicBezTo>
                  <a:pt x="9014002" y="6604765"/>
                  <a:pt x="9014002" y="6603627"/>
                  <a:pt x="9014577" y="6603627"/>
                </a:cubicBezTo>
                <a:close/>
                <a:moveTo>
                  <a:pt x="8871717" y="6603627"/>
                </a:moveTo>
                <a:cubicBezTo>
                  <a:pt x="8874766" y="6603627"/>
                  <a:pt x="8877817" y="6603627"/>
                  <a:pt x="8880868" y="6604054"/>
                </a:cubicBezTo>
                <a:cubicBezTo>
                  <a:pt x="8882699" y="6604054"/>
                  <a:pt x="8882088" y="6605763"/>
                  <a:pt x="8880258" y="6605763"/>
                </a:cubicBezTo>
                <a:cubicBezTo>
                  <a:pt x="8877817" y="6605335"/>
                  <a:pt x="8874766" y="6604909"/>
                  <a:pt x="8871717" y="6604909"/>
                </a:cubicBezTo>
                <a:cubicBezTo>
                  <a:pt x="8870496" y="6604481"/>
                  <a:pt x="8871107" y="6603627"/>
                  <a:pt x="8871717" y="6603627"/>
                </a:cubicBezTo>
                <a:close/>
                <a:moveTo>
                  <a:pt x="8759718" y="6599616"/>
                </a:moveTo>
                <a:lnTo>
                  <a:pt x="8759471" y="6599655"/>
                </a:lnTo>
                <a:lnTo>
                  <a:pt x="8749190" y="6601287"/>
                </a:lnTo>
                <a:cubicBezTo>
                  <a:pt x="8741585" y="6602402"/>
                  <a:pt x="8733982" y="6602959"/>
                  <a:pt x="8726962" y="6604630"/>
                </a:cubicBezTo>
                <a:cubicBezTo>
                  <a:pt x="8726377" y="6604630"/>
                  <a:pt x="8726377" y="6604630"/>
                  <a:pt x="8726377" y="6605187"/>
                </a:cubicBezTo>
                <a:cubicBezTo>
                  <a:pt x="8722868" y="6607414"/>
                  <a:pt x="8719358" y="6611314"/>
                  <a:pt x="8715847" y="6614101"/>
                </a:cubicBezTo>
                <a:cubicBezTo>
                  <a:pt x="8712924" y="6617442"/>
                  <a:pt x="8709999" y="6619671"/>
                  <a:pt x="8707658" y="6623571"/>
                </a:cubicBezTo>
                <a:cubicBezTo>
                  <a:pt x="8707074" y="6623571"/>
                  <a:pt x="8706490" y="6623014"/>
                  <a:pt x="8707074" y="6622456"/>
                </a:cubicBezTo>
                <a:cubicBezTo>
                  <a:pt x="8709415" y="6618557"/>
                  <a:pt x="8712924" y="6614657"/>
                  <a:pt x="8717018" y="6611314"/>
                </a:cubicBezTo>
                <a:cubicBezTo>
                  <a:pt x="8719358" y="6608530"/>
                  <a:pt x="8721697" y="6605744"/>
                  <a:pt x="8724623" y="6602959"/>
                </a:cubicBezTo>
                <a:lnTo>
                  <a:pt x="8725207" y="6602402"/>
                </a:lnTo>
                <a:cubicBezTo>
                  <a:pt x="8732227" y="6600730"/>
                  <a:pt x="8739246" y="6600173"/>
                  <a:pt x="8746265" y="6600173"/>
                </a:cubicBezTo>
                <a:lnTo>
                  <a:pt x="8759519" y="6599624"/>
                </a:lnTo>
                <a:close/>
                <a:moveTo>
                  <a:pt x="9004933" y="6598502"/>
                </a:moveTo>
                <a:cubicBezTo>
                  <a:pt x="9021492" y="6599685"/>
                  <a:pt x="9038642" y="6602050"/>
                  <a:pt x="9055792" y="6602050"/>
                </a:cubicBezTo>
                <a:cubicBezTo>
                  <a:pt x="9056973" y="6602050"/>
                  <a:pt x="9056973" y="6605008"/>
                  <a:pt x="9055792" y="6605008"/>
                </a:cubicBezTo>
                <a:cubicBezTo>
                  <a:pt x="9048103" y="6605598"/>
                  <a:pt x="9041599" y="6603824"/>
                  <a:pt x="9033911" y="6603233"/>
                </a:cubicBezTo>
                <a:cubicBezTo>
                  <a:pt x="9024450" y="6602050"/>
                  <a:pt x="9014396" y="6601459"/>
                  <a:pt x="9004933" y="6599685"/>
                </a:cubicBezTo>
                <a:cubicBezTo>
                  <a:pt x="9003752" y="6599685"/>
                  <a:pt x="9004343" y="6598502"/>
                  <a:pt x="9004933" y="6598502"/>
                </a:cubicBezTo>
                <a:close/>
                <a:moveTo>
                  <a:pt x="8866458" y="6598502"/>
                </a:moveTo>
                <a:cubicBezTo>
                  <a:pt x="8871350" y="6598502"/>
                  <a:pt x="8876241" y="6598502"/>
                  <a:pt x="8881678" y="6599143"/>
                </a:cubicBezTo>
                <a:cubicBezTo>
                  <a:pt x="8882765" y="6599784"/>
                  <a:pt x="8882765" y="6602987"/>
                  <a:pt x="8881134" y="6602346"/>
                </a:cubicBezTo>
                <a:cubicBezTo>
                  <a:pt x="8876241" y="6601705"/>
                  <a:pt x="8871350" y="6600423"/>
                  <a:pt x="8866458" y="6600423"/>
                </a:cubicBezTo>
                <a:cubicBezTo>
                  <a:pt x="8865371" y="6600423"/>
                  <a:pt x="8865371" y="6598502"/>
                  <a:pt x="8866458" y="6598502"/>
                </a:cubicBezTo>
                <a:close/>
                <a:moveTo>
                  <a:pt x="4091794" y="6596589"/>
                </a:moveTo>
                <a:cubicBezTo>
                  <a:pt x="4092539" y="6594424"/>
                  <a:pt x="4095894" y="6595146"/>
                  <a:pt x="4095148" y="6597672"/>
                </a:cubicBezTo>
                <a:cubicBezTo>
                  <a:pt x="4082477" y="6633405"/>
                  <a:pt x="4079867" y="6670221"/>
                  <a:pt x="4079122" y="6707759"/>
                </a:cubicBezTo>
                <a:cubicBezTo>
                  <a:pt x="4079122" y="6711730"/>
                  <a:pt x="4073160" y="6711368"/>
                  <a:pt x="4073160" y="6707759"/>
                </a:cubicBezTo>
                <a:cubicBezTo>
                  <a:pt x="4072414" y="6669860"/>
                  <a:pt x="4077259" y="6631962"/>
                  <a:pt x="4091794" y="6596589"/>
                </a:cubicBezTo>
                <a:close/>
                <a:moveTo>
                  <a:pt x="8751477" y="6595940"/>
                </a:moveTo>
                <a:cubicBezTo>
                  <a:pt x="8752047" y="6595940"/>
                  <a:pt x="8752047" y="6597122"/>
                  <a:pt x="8751477" y="6597122"/>
                </a:cubicBezTo>
                <a:cubicBezTo>
                  <a:pt x="8743504" y="6598896"/>
                  <a:pt x="8734963" y="6597714"/>
                  <a:pt x="8726991" y="6600670"/>
                </a:cubicBezTo>
                <a:cubicBezTo>
                  <a:pt x="8720156" y="6605401"/>
                  <a:pt x="8713893" y="6611907"/>
                  <a:pt x="8708198" y="6617820"/>
                </a:cubicBezTo>
                <a:cubicBezTo>
                  <a:pt x="8707628" y="6618411"/>
                  <a:pt x="8706490" y="6617229"/>
                  <a:pt x="8707060" y="6616637"/>
                </a:cubicBezTo>
                <a:cubicBezTo>
                  <a:pt x="8712185" y="6610133"/>
                  <a:pt x="8718448" y="6603627"/>
                  <a:pt x="8725281" y="6598896"/>
                </a:cubicBezTo>
                <a:cubicBezTo>
                  <a:pt x="8725281" y="6598896"/>
                  <a:pt x="8725281" y="6598896"/>
                  <a:pt x="8725851" y="6598305"/>
                </a:cubicBezTo>
                <a:cubicBezTo>
                  <a:pt x="8729268" y="6597122"/>
                  <a:pt x="8733254" y="6597122"/>
                  <a:pt x="8736671" y="6597122"/>
                </a:cubicBezTo>
                <a:cubicBezTo>
                  <a:pt x="8741796" y="6596531"/>
                  <a:pt x="8746352" y="6595940"/>
                  <a:pt x="8751477" y="6595940"/>
                </a:cubicBezTo>
                <a:close/>
                <a:moveTo>
                  <a:pt x="10706906" y="6594315"/>
                </a:moveTo>
                <a:cubicBezTo>
                  <a:pt x="10716449" y="6593955"/>
                  <a:pt x="10726172" y="6594765"/>
                  <a:pt x="10735175" y="6595846"/>
                </a:cubicBezTo>
                <a:cubicBezTo>
                  <a:pt x="10754981" y="6598369"/>
                  <a:pt x="10774427" y="6603413"/>
                  <a:pt x="10793513" y="6609538"/>
                </a:cubicBezTo>
                <a:cubicBezTo>
                  <a:pt x="10819801" y="6617466"/>
                  <a:pt x="10846810" y="6623952"/>
                  <a:pt x="10872738" y="6633680"/>
                </a:cubicBezTo>
                <a:cubicBezTo>
                  <a:pt x="10897225" y="6643049"/>
                  <a:pt x="10920633" y="6656020"/>
                  <a:pt x="10942600" y="6670793"/>
                </a:cubicBezTo>
                <a:cubicBezTo>
                  <a:pt x="10964567" y="6685206"/>
                  <a:pt x="10986893" y="6700340"/>
                  <a:pt x="11004899" y="6719798"/>
                </a:cubicBezTo>
                <a:cubicBezTo>
                  <a:pt x="11023984" y="6740335"/>
                  <a:pt x="11038750" y="6765198"/>
                  <a:pt x="11054594" y="6788258"/>
                </a:cubicBezTo>
                <a:cubicBezTo>
                  <a:pt x="11062877" y="6799789"/>
                  <a:pt x="11071520" y="6811319"/>
                  <a:pt x="11078362" y="6823930"/>
                </a:cubicBezTo>
                <a:lnTo>
                  <a:pt x="11094158" y="6858000"/>
                </a:lnTo>
                <a:lnTo>
                  <a:pt x="11078395" y="6858000"/>
                </a:lnTo>
                <a:lnTo>
                  <a:pt x="11076561" y="6853837"/>
                </a:lnTo>
                <a:cubicBezTo>
                  <a:pt x="11065398" y="6828615"/>
                  <a:pt x="11049553" y="6806635"/>
                  <a:pt x="11033708" y="6783934"/>
                </a:cubicBezTo>
                <a:cubicBezTo>
                  <a:pt x="11017503" y="6760514"/>
                  <a:pt x="11001658" y="6735652"/>
                  <a:pt x="10980051" y="6716555"/>
                </a:cubicBezTo>
                <a:cubicBezTo>
                  <a:pt x="10938638" y="6680882"/>
                  <a:pt x="10889303" y="6653858"/>
                  <a:pt x="10837087" y="6638364"/>
                </a:cubicBezTo>
                <a:cubicBezTo>
                  <a:pt x="10811518" y="6630798"/>
                  <a:pt x="10785951" y="6622150"/>
                  <a:pt x="10760022" y="6616384"/>
                </a:cubicBezTo>
                <a:cubicBezTo>
                  <a:pt x="10746699" y="6613142"/>
                  <a:pt x="10732654" y="6610620"/>
                  <a:pt x="10718970" y="6610620"/>
                </a:cubicBezTo>
                <a:cubicBezTo>
                  <a:pt x="10709247" y="6610620"/>
                  <a:pt x="10698443" y="6609538"/>
                  <a:pt x="10689081" y="6613142"/>
                </a:cubicBezTo>
                <a:cubicBezTo>
                  <a:pt x="10691601" y="6626474"/>
                  <a:pt x="10691962" y="6640166"/>
                  <a:pt x="10693041" y="6653498"/>
                </a:cubicBezTo>
                <a:cubicBezTo>
                  <a:pt x="10694122" y="6663947"/>
                  <a:pt x="10693041" y="6674757"/>
                  <a:pt x="10694482" y="6685206"/>
                </a:cubicBezTo>
                <a:cubicBezTo>
                  <a:pt x="10694842" y="6685206"/>
                  <a:pt x="10694842" y="6685206"/>
                  <a:pt x="10695203" y="6685206"/>
                </a:cubicBezTo>
                <a:cubicBezTo>
                  <a:pt x="10717890" y="6687368"/>
                  <a:pt x="10740936" y="6682324"/>
                  <a:pt x="10763623" y="6685206"/>
                </a:cubicBezTo>
                <a:cubicBezTo>
                  <a:pt x="10788111" y="6687729"/>
                  <a:pt x="10811518" y="6696736"/>
                  <a:pt x="10834205" y="6705745"/>
                </a:cubicBezTo>
                <a:cubicBezTo>
                  <a:pt x="10857613" y="6715113"/>
                  <a:pt x="10881021" y="6724481"/>
                  <a:pt x="10901547" y="6739254"/>
                </a:cubicBezTo>
                <a:cubicBezTo>
                  <a:pt x="10921353" y="6753668"/>
                  <a:pt x="10939359" y="6770603"/>
                  <a:pt x="10955564" y="6789339"/>
                </a:cubicBezTo>
                <a:cubicBezTo>
                  <a:pt x="10972129" y="6808436"/>
                  <a:pt x="10986804" y="6828704"/>
                  <a:pt x="10999272" y="6850189"/>
                </a:cubicBezTo>
                <a:lnTo>
                  <a:pt x="11002766" y="6858000"/>
                </a:lnTo>
                <a:lnTo>
                  <a:pt x="10985090" y="6858000"/>
                </a:lnTo>
                <a:lnTo>
                  <a:pt x="10983788" y="6855189"/>
                </a:lnTo>
                <a:cubicBezTo>
                  <a:pt x="10971769" y="6834921"/>
                  <a:pt x="10957725" y="6815823"/>
                  <a:pt x="10941880" y="6797987"/>
                </a:cubicBezTo>
                <a:cubicBezTo>
                  <a:pt x="10926034" y="6780331"/>
                  <a:pt x="10908389" y="6763036"/>
                  <a:pt x="10888222" y="6750064"/>
                </a:cubicBezTo>
                <a:cubicBezTo>
                  <a:pt x="10868056" y="6736732"/>
                  <a:pt x="10846090" y="6727725"/>
                  <a:pt x="10823403" y="6719437"/>
                </a:cubicBezTo>
                <a:cubicBezTo>
                  <a:pt x="10801436" y="6711150"/>
                  <a:pt x="10779109" y="6701781"/>
                  <a:pt x="10754981" y="6701060"/>
                </a:cubicBezTo>
                <a:cubicBezTo>
                  <a:pt x="10735175" y="6700701"/>
                  <a:pt x="10715008" y="6704304"/>
                  <a:pt x="10694842" y="6701781"/>
                </a:cubicBezTo>
                <a:cubicBezTo>
                  <a:pt x="10692682" y="6701421"/>
                  <a:pt x="10690881" y="6700340"/>
                  <a:pt x="10689440" y="6698899"/>
                </a:cubicBezTo>
                <a:cubicBezTo>
                  <a:pt x="10686919" y="6699259"/>
                  <a:pt x="10684039" y="6697818"/>
                  <a:pt x="10683318" y="6694575"/>
                </a:cubicBezTo>
                <a:cubicBezTo>
                  <a:pt x="10680077" y="6681604"/>
                  <a:pt x="10681878" y="6666829"/>
                  <a:pt x="10681158" y="6653498"/>
                </a:cubicBezTo>
                <a:cubicBezTo>
                  <a:pt x="10680797" y="6640886"/>
                  <a:pt x="10679718" y="6627194"/>
                  <a:pt x="10682239" y="6614583"/>
                </a:cubicBezTo>
                <a:cubicBezTo>
                  <a:pt x="10675756" y="6613142"/>
                  <a:pt x="10672155" y="6603413"/>
                  <a:pt x="10679718" y="6599810"/>
                </a:cubicBezTo>
                <a:cubicBezTo>
                  <a:pt x="10688000" y="6596206"/>
                  <a:pt x="10697363" y="6594675"/>
                  <a:pt x="10706906" y="6594315"/>
                </a:cubicBezTo>
                <a:close/>
                <a:moveTo>
                  <a:pt x="8855691" y="6593377"/>
                </a:moveTo>
                <a:cubicBezTo>
                  <a:pt x="8860246" y="6593377"/>
                  <a:pt x="8864232" y="6593377"/>
                  <a:pt x="8868219" y="6593947"/>
                </a:cubicBezTo>
                <a:cubicBezTo>
                  <a:pt x="8871635" y="6593947"/>
                  <a:pt x="8875622" y="6593947"/>
                  <a:pt x="8878469" y="6595085"/>
                </a:cubicBezTo>
                <a:cubicBezTo>
                  <a:pt x="8880177" y="6595655"/>
                  <a:pt x="8879607" y="6597932"/>
                  <a:pt x="8877899" y="6597363"/>
                </a:cubicBezTo>
                <a:cubicBezTo>
                  <a:pt x="8870496" y="6595655"/>
                  <a:pt x="8863094" y="6595655"/>
                  <a:pt x="8855691" y="6593947"/>
                </a:cubicBezTo>
                <a:cubicBezTo>
                  <a:pt x="8855121" y="6593947"/>
                  <a:pt x="8855121" y="6593377"/>
                  <a:pt x="8855691" y="6593377"/>
                </a:cubicBezTo>
                <a:close/>
                <a:moveTo>
                  <a:pt x="9196050" y="6589685"/>
                </a:moveTo>
                <a:cubicBezTo>
                  <a:pt x="9196050" y="6590849"/>
                  <a:pt x="9196050" y="6592011"/>
                  <a:pt x="9194305" y="6593174"/>
                </a:cubicBezTo>
                <a:cubicBezTo>
                  <a:pt x="9189653" y="6596081"/>
                  <a:pt x="9184419" y="6598986"/>
                  <a:pt x="9179767" y="6601894"/>
                </a:cubicBezTo>
                <a:cubicBezTo>
                  <a:pt x="9178603" y="6603056"/>
                  <a:pt x="9178022" y="6603637"/>
                  <a:pt x="9176860" y="6604218"/>
                </a:cubicBezTo>
                <a:cubicBezTo>
                  <a:pt x="9201283" y="6604801"/>
                  <a:pt x="9225127" y="6609452"/>
                  <a:pt x="9249550" y="6610614"/>
                </a:cubicBezTo>
                <a:cubicBezTo>
                  <a:pt x="9250132" y="6610614"/>
                  <a:pt x="9250714" y="6610614"/>
                  <a:pt x="9251295" y="6611195"/>
                </a:cubicBezTo>
                <a:cubicBezTo>
                  <a:pt x="9253040" y="6608869"/>
                  <a:pt x="9254784" y="6606544"/>
                  <a:pt x="9257110" y="6605382"/>
                </a:cubicBezTo>
                <a:cubicBezTo>
                  <a:pt x="9258855" y="6603056"/>
                  <a:pt x="9261181" y="6601313"/>
                  <a:pt x="9262926" y="6599569"/>
                </a:cubicBezTo>
                <a:cubicBezTo>
                  <a:pt x="9240827" y="6597243"/>
                  <a:pt x="9218149" y="6593755"/>
                  <a:pt x="9196050" y="6589685"/>
                </a:cubicBezTo>
                <a:close/>
                <a:moveTo>
                  <a:pt x="10604773" y="6589632"/>
                </a:moveTo>
                <a:cubicBezTo>
                  <a:pt x="10604773" y="6587818"/>
                  <a:pt x="10607002" y="6587818"/>
                  <a:pt x="10607448" y="6589632"/>
                </a:cubicBezTo>
                <a:cubicBezTo>
                  <a:pt x="10611016" y="6635434"/>
                  <a:pt x="10612353" y="6697108"/>
                  <a:pt x="10573116" y="6729307"/>
                </a:cubicBezTo>
                <a:cubicBezTo>
                  <a:pt x="10569548" y="6732481"/>
                  <a:pt x="10565089" y="6727039"/>
                  <a:pt x="10568211" y="6724318"/>
                </a:cubicBezTo>
                <a:cubicBezTo>
                  <a:pt x="10607002" y="6692574"/>
                  <a:pt x="10602097" y="6634527"/>
                  <a:pt x="10604773" y="6589632"/>
                </a:cubicBezTo>
                <a:close/>
                <a:moveTo>
                  <a:pt x="10480038" y="6586544"/>
                </a:moveTo>
                <a:cubicBezTo>
                  <a:pt x="10480038" y="6583842"/>
                  <a:pt x="10483907" y="6583842"/>
                  <a:pt x="10483907" y="6586544"/>
                </a:cubicBezTo>
                <a:cubicBezTo>
                  <a:pt x="10484336" y="6602762"/>
                  <a:pt x="10487775" y="6617627"/>
                  <a:pt x="10490784" y="6633392"/>
                </a:cubicBezTo>
                <a:cubicBezTo>
                  <a:pt x="10492504" y="6645105"/>
                  <a:pt x="10493363" y="6657267"/>
                  <a:pt x="10494652" y="6669430"/>
                </a:cubicBezTo>
                <a:cubicBezTo>
                  <a:pt x="10495082" y="6673033"/>
                  <a:pt x="10489924" y="6674835"/>
                  <a:pt x="10489494" y="6671232"/>
                </a:cubicBezTo>
                <a:cubicBezTo>
                  <a:pt x="10486915" y="6655015"/>
                  <a:pt x="10486485" y="6638798"/>
                  <a:pt x="10483476" y="6622582"/>
                </a:cubicBezTo>
                <a:cubicBezTo>
                  <a:pt x="10481327" y="6610870"/>
                  <a:pt x="10479608" y="6599158"/>
                  <a:pt x="10480038" y="6586544"/>
                </a:cubicBezTo>
                <a:close/>
                <a:moveTo>
                  <a:pt x="8846046" y="6586331"/>
                </a:moveTo>
                <a:cubicBezTo>
                  <a:pt x="8857221" y="6586970"/>
                  <a:pt x="8867807" y="6588893"/>
                  <a:pt x="8878983" y="6590174"/>
                </a:cubicBezTo>
                <a:cubicBezTo>
                  <a:pt x="8880158" y="6590174"/>
                  <a:pt x="8880158" y="6592736"/>
                  <a:pt x="8878393" y="6592736"/>
                </a:cubicBezTo>
                <a:cubicBezTo>
                  <a:pt x="8867220" y="6591454"/>
                  <a:pt x="8856633" y="6588893"/>
                  <a:pt x="8845458" y="6587611"/>
                </a:cubicBezTo>
                <a:cubicBezTo>
                  <a:pt x="8844870" y="6587611"/>
                  <a:pt x="8844870" y="6585690"/>
                  <a:pt x="8846046" y="6586331"/>
                </a:cubicBezTo>
                <a:close/>
                <a:moveTo>
                  <a:pt x="10712575" y="6585016"/>
                </a:moveTo>
                <a:cubicBezTo>
                  <a:pt x="10725953" y="6584654"/>
                  <a:pt x="10739330" y="6585016"/>
                  <a:pt x="10752708" y="6586829"/>
                </a:cubicBezTo>
                <a:cubicBezTo>
                  <a:pt x="10779101" y="6589731"/>
                  <a:pt x="10804771" y="6595532"/>
                  <a:pt x="10830080" y="6603511"/>
                </a:cubicBezTo>
                <a:cubicBezTo>
                  <a:pt x="10830803" y="6603511"/>
                  <a:pt x="10830441" y="6604962"/>
                  <a:pt x="10829356" y="6604599"/>
                </a:cubicBezTo>
                <a:cubicBezTo>
                  <a:pt x="10802963" y="6598797"/>
                  <a:pt x="10776209" y="6593357"/>
                  <a:pt x="10749092" y="6591181"/>
                </a:cubicBezTo>
                <a:cubicBezTo>
                  <a:pt x="10737161" y="6590093"/>
                  <a:pt x="10724868" y="6589006"/>
                  <a:pt x="10712575" y="6589731"/>
                </a:cubicBezTo>
                <a:cubicBezTo>
                  <a:pt x="10700644" y="6590456"/>
                  <a:pt x="10690882" y="6593719"/>
                  <a:pt x="10679312" y="6595896"/>
                </a:cubicBezTo>
                <a:cubicBezTo>
                  <a:pt x="10676420" y="6596621"/>
                  <a:pt x="10675335" y="6592269"/>
                  <a:pt x="10678228" y="6591544"/>
                </a:cubicBezTo>
                <a:cubicBezTo>
                  <a:pt x="10689797" y="6588642"/>
                  <a:pt x="10700282" y="6585016"/>
                  <a:pt x="10712575" y="6585016"/>
                </a:cubicBezTo>
                <a:close/>
                <a:moveTo>
                  <a:pt x="9090793" y="6582129"/>
                </a:moveTo>
                <a:cubicBezTo>
                  <a:pt x="9087303" y="6583872"/>
                  <a:pt x="9084396" y="6586198"/>
                  <a:pt x="9080906" y="6588523"/>
                </a:cubicBezTo>
                <a:cubicBezTo>
                  <a:pt x="9077999" y="6590268"/>
                  <a:pt x="9075092" y="6593174"/>
                  <a:pt x="9072184" y="6595500"/>
                </a:cubicBezTo>
                <a:cubicBezTo>
                  <a:pt x="9078580" y="6633867"/>
                  <a:pt x="9077418" y="6673396"/>
                  <a:pt x="9081489" y="6712345"/>
                </a:cubicBezTo>
                <a:cubicBezTo>
                  <a:pt x="9085558" y="6742573"/>
                  <a:pt x="9095445" y="6772220"/>
                  <a:pt x="9097772" y="6802448"/>
                </a:cubicBezTo>
                <a:cubicBezTo>
                  <a:pt x="9100679" y="6793147"/>
                  <a:pt x="9104750" y="6783846"/>
                  <a:pt x="9108238" y="6775127"/>
                </a:cubicBezTo>
                <a:cubicBezTo>
                  <a:pt x="9108238" y="6775127"/>
                  <a:pt x="9107657" y="6774546"/>
                  <a:pt x="9107657" y="6773964"/>
                </a:cubicBezTo>
                <a:cubicBezTo>
                  <a:pt x="9103005" y="6761757"/>
                  <a:pt x="9104167" y="6747805"/>
                  <a:pt x="9101841" y="6735015"/>
                </a:cubicBezTo>
                <a:cubicBezTo>
                  <a:pt x="9098934" y="6716995"/>
                  <a:pt x="9096608" y="6698974"/>
                  <a:pt x="9096027" y="6680953"/>
                </a:cubicBezTo>
                <a:cubicBezTo>
                  <a:pt x="9094282" y="6648400"/>
                  <a:pt x="9087884" y="6614683"/>
                  <a:pt x="9090793" y="6582129"/>
                </a:cubicBezTo>
                <a:close/>
                <a:moveTo>
                  <a:pt x="9190537" y="6581771"/>
                </a:moveTo>
                <a:cubicBezTo>
                  <a:pt x="9196800" y="6580565"/>
                  <a:pt x="9204205" y="6581771"/>
                  <a:pt x="9211038" y="6582976"/>
                </a:cubicBezTo>
                <a:cubicBezTo>
                  <a:pt x="9213885" y="6583579"/>
                  <a:pt x="9220149" y="6582976"/>
                  <a:pt x="9222996" y="6584784"/>
                </a:cubicBezTo>
                <a:cubicBezTo>
                  <a:pt x="9223566" y="6584784"/>
                  <a:pt x="9222996" y="6585388"/>
                  <a:pt x="9222996" y="6585388"/>
                </a:cubicBezTo>
                <a:cubicBezTo>
                  <a:pt x="9221288" y="6587198"/>
                  <a:pt x="9215023" y="6585388"/>
                  <a:pt x="9212746" y="6585388"/>
                </a:cubicBezTo>
                <a:cubicBezTo>
                  <a:pt x="9205913" y="6584784"/>
                  <a:pt x="9197940" y="6583579"/>
                  <a:pt x="9191107" y="6584182"/>
                </a:cubicBezTo>
                <a:lnTo>
                  <a:pt x="9190537" y="6584182"/>
                </a:lnTo>
                <a:cubicBezTo>
                  <a:pt x="9186550" y="6586594"/>
                  <a:pt x="9183134" y="6589609"/>
                  <a:pt x="9179147" y="6592021"/>
                </a:cubicBezTo>
                <a:cubicBezTo>
                  <a:pt x="9175161" y="6594433"/>
                  <a:pt x="9171744" y="6596844"/>
                  <a:pt x="9169466" y="6599860"/>
                </a:cubicBezTo>
                <a:cubicBezTo>
                  <a:pt x="9168328" y="6600462"/>
                  <a:pt x="9167759" y="6599860"/>
                  <a:pt x="9168328" y="6599256"/>
                </a:cubicBezTo>
                <a:cubicBezTo>
                  <a:pt x="9171744" y="6595638"/>
                  <a:pt x="9175731" y="6592021"/>
                  <a:pt x="9179717" y="6589609"/>
                </a:cubicBezTo>
                <a:cubicBezTo>
                  <a:pt x="9183134" y="6586594"/>
                  <a:pt x="9185982" y="6584182"/>
                  <a:pt x="9189397" y="6582373"/>
                </a:cubicBezTo>
                <a:cubicBezTo>
                  <a:pt x="9189397" y="6581771"/>
                  <a:pt x="9189397" y="6581771"/>
                  <a:pt x="9190537" y="6581771"/>
                </a:cubicBezTo>
                <a:close/>
                <a:moveTo>
                  <a:pt x="1260495" y="6581212"/>
                </a:moveTo>
                <a:cubicBezTo>
                  <a:pt x="1217113" y="6603868"/>
                  <a:pt x="1170433" y="6620859"/>
                  <a:pt x="1133181" y="6653425"/>
                </a:cubicBezTo>
                <a:cubicBezTo>
                  <a:pt x="1133653" y="6664753"/>
                  <a:pt x="1133653" y="6675607"/>
                  <a:pt x="1133653" y="6687408"/>
                </a:cubicBezTo>
                <a:cubicBezTo>
                  <a:pt x="1172789" y="6653898"/>
                  <a:pt x="1217113" y="6627938"/>
                  <a:pt x="1262852" y="6604811"/>
                </a:cubicBezTo>
                <a:cubicBezTo>
                  <a:pt x="1262381" y="6598203"/>
                  <a:pt x="1261438" y="6591123"/>
                  <a:pt x="1260495" y="6582628"/>
                </a:cubicBezTo>
                <a:cubicBezTo>
                  <a:pt x="1260495" y="6582156"/>
                  <a:pt x="1260495" y="6581684"/>
                  <a:pt x="1260495" y="6581212"/>
                </a:cubicBezTo>
                <a:close/>
                <a:moveTo>
                  <a:pt x="8835190" y="6580565"/>
                </a:moveTo>
                <a:cubicBezTo>
                  <a:pt x="8849996" y="6581496"/>
                  <a:pt x="8864232" y="6581963"/>
                  <a:pt x="8878469" y="6583361"/>
                </a:cubicBezTo>
                <a:cubicBezTo>
                  <a:pt x="8880177" y="6583361"/>
                  <a:pt x="8879607" y="6585223"/>
                  <a:pt x="8878469" y="6585223"/>
                </a:cubicBezTo>
                <a:cubicBezTo>
                  <a:pt x="8863662" y="6584292"/>
                  <a:pt x="8849426" y="6582894"/>
                  <a:pt x="8835190" y="6581496"/>
                </a:cubicBezTo>
                <a:cubicBezTo>
                  <a:pt x="8834620" y="6581496"/>
                  <a:pt x="8834620" y="6580565"/>
                  <a:pt x="8835190" y="6580565"/>
                </a:cubicBezTo>
                <a:close/>
                <a:moveTo>
                  <a:pt x="2792303" y="6580246"/>
                </a:moveTo>
                <a:cubicBezTo>
                  <a:pt x="2794089" y="6579888"/>
                  <a:pt x="2794447" y="6583107"/>
                  <a:pt x="2792661" y="6583107"/>
                </a:cubicBezTo>
                <a:cubicBezTo>
                  <a:pt x="2781590" y="6585612"/>
                  <a:pt x="2771233" y="6590263"/>
                  <a:pt x="2759448" y="6591694"/>
                </a:cubicBezTo>
                <a:cubicBezTo>
                  <a:pt x="2749804" y="6592767"/>
                  <a:pt x="2740519" y="6593841"/>
                  <a:pt x="2730876" y="6593841"/>
                </a:cubicBezTo>
                <a:cubicBezTo>
                  <a:pt x="2728376" y="6593841"/>
                  <a:pt x="2728020" y="6590263"/>
                  <a:pt x="2730162" y="6589547"/>
                </a:cubicBezTo>
                <a:cubicBezTo>
                  <a:pt x="2742661" y="6588116"/>
                  <a:pt x="2754804" y="6587759"/>
                  <a:pt x="2766947" y="6585612"/>
                </a:cubicBezTo>
                <a:cubicBezTo>
                  <a:pt x="2775518" y="6584181"/>
                  <a:pt x="2783732" y="6581318"/>
                  <a:pt x="2792303" y="6580246"/>
                </a:cubicBezTo>
                <a:close/>
                <a:moveTo>
                  <a:pt x="5754853" y="6578108"/>
                </a:moveTo>
                <a:cubicBezTo>
                  <a:pt x="5746538" y="6602960"/>
                  <a:pt x="5740031" y="6628532"/>
                  <a:pt x="5733162" y="6654105"/>
                </a:cubicBezTo>
                <a:cubicBezTo>
                  <a:pt x="5743646" y="6653745"/>
                  <a:pt x="5753769" y="6652664"/>
                  <a:pt x="5764254" y="6651223"/>
                </a:cubicBezTo>
                <a:cubicBezTo>
                  <a:pt x="5762445" y="6642939"/>
                  <a:pt x="5760999" y="6634655"/>
                  <a:pt x="5759916" y="6626371"/>
                </a:cubicBezTo>
                <a:cubicBezTo>
                  <a:pt x="5758108" y="6610523"/>
                  <a:pt x="5755936" y="6594316"/>
                  <a:pt x="5754853" y="6578108"/>
                </a:cubicBezTo>
                <a:close/>
                <a:moveTo>
                  <a:pt x="5268957" y="6577113"/>
                </a:moveTo>
                <a:cubicBezTo>
                  <a:pt x="5270328" y="6577185"/>
                  <a:pt x="5271620" y="6578240"/>
                  <a:pt x="5271265" y="6580236"/>
                </a:cubicBezTo>
                <a:cubicBezTo>
                  <a:pt x="5270845" y="6588390"/>
                  <a:pt x="5273922" y="6597136"/>
                  <a:pt x="5273415" y="6605788"/>
                </a:cubicBezTo>
                <a:cubicBezTo>
                  <a:pt x="5273020" y="6615231"/>
                  <a:pt x="5270927" y="6624128"/>
                  <a:pt x="5268332" y="6632940"/>
                </a:cubicBezTo>
                <a:cubicBezTo>
                  <a:pt x="5263171" y="6647485"/>
                  <a:pt x="5255427" y="6662105"/>
                  <a:pt x="5245948" y="6674889"/>
                </a:cubicBezTo>
                <a:cubicBezTo>
                  <a:pt x="5245862" y="6675388"/>
                  <a:pt x="5244450" y="6674635"/>
                  <a:pt x="5244831" y="6673929"/>
                </a:cubicBezTo>
                <a:cubicBezTo>
                  <a:pt x="5253783" y="6659770"/>
                  <a:pt x="5260794" y="6643483"/>
                  <a:pt x="5264928" y="6627479"/>
                </a:cubicBezTo>
                <a:cubicBezTo>
                  <a:pt x="5267022" y="6618582"/>
                  <a:pt x="5269118" y="6609685"/>
                  <a:pt x="5268424" y="6600572"/>
                </a:cubicBezTo>
                <a:cubicBezTo>
                  <a:pt x="5267575" y="6593745"/>
                  <a:pt x="5265731" y="6586750"/>
                  <a:pt x="5266179" y="6579887"/>
                </a:cubicBezTo>
                <a:cubicBezTo>
                  <a:pt x="5266137" y="6577953"/>
                  <a:pt x="5267585" y="6577042"/>
                  <a:pt x="5268957" y="6577113"/>
                </a:cubicBezTo>
                <a:close/>
                <a:moveTo>
                  <a:pt x="9193883" y="6576058"/>
                </a:moveTo>
                <a:cubicBezTo>
                  <a:pt x="9197419" y="6575440"/>
                  <a:pt x="9201543" y="6576676"/>
                  <a:pt x="9205666" y="6576676"/>
                </a:cubicBezTo>
                <a:cubicBezTo>
                  <a:pt x="9210379" y="6577294"/>
                  <a:pt x="9215680" y="6577913"/>
                  <a:pt x="9220983" y="6579151"/>
                </a:cubicBezTo>
                <a:cubicBezTo>
                  <a:pt x="9220983" y="6579151"/>
                  <a:pt x="9220983" y="6579769"/>
                  <a:pt x="9220394" y="6579769"/>
                </a:cubicBezTo>
                <a:cubicBezTo>
                  <a:pt x="9212147" y="6579769"/>
                  <a:pt x="9203311" y="6577294"/>
                  <a:pt x="9195062" y="6578532"/>
                </a:cubicBezTo>
                <a:cubicBezTo>
                  <a:pt x="9186815" y="6581624"/>
                  <a:pt x="9179157" y="6587191"/>
                  <a:pt x="9172088" y="6592139"/>
                </a:cubicBezTo>
                <a:cubicBezTo>
                  <a:pt x="9171499" y="6592759"/>
                  <a:pt x="9170320" y="6591521"/>
                  <a:pt x="9171499" y="6590902"/>
                </a:cubicBezTo>
                <a:cubicBezTo>
                  <a:pt x="9177978" y="6585336"/>
                  <a:pt x="9185636" y="6579769"/>
                  <a:pt x="9193296" y="6576676"/>
                </a:cubicBezTo>
                <a:cubicBezTo>
                  <a:pt x="9193296" y="6576058"/>
                  <a:pt x="9193883" y="6576058"/>
                  <a:pt x="9193883" y="6576058"/>
                </a:cubicBezTo>
                <a:close/>
                <a:moveTo>
                  <a:pt x="10740998" y="6575800"/>
                </a:moveTo>
                <a:cubicBezTo>
                  <a:pt x="10760141" y="6576488"/>
                  <a:pt x="10780727" y="6577175"/>
                  <a:pt x="10799509" y="6582333"/>
                </a:cubicBezTo>
                <a:cubicBezTo>
                  <a:pt x="10799869" y="6582333"/>
                  <a:pt x="10800231" y="6582676"/>
                  <a:pt x="10800231" y="6583020"/>
                </a:cubicBezTo>
                <a:cubicBezTo>
                  <a:pt x="10800592" y="6583364"/>
                  <a:pt x="10800592" y="6583708"/>
                  <a:pt x="10800231" y="6584052"/>
                </a:cubicBezTo>
                <a:cubicBezTo>
                  <a:pt x="10799869" y="6584395"/>
                  <a:pt x="10799509" y="6584740"/>
                  <a:pt x="10798786" y="6584395"/>
                </a:cubicBezTo>
                <a:cubicBezTo>
                  <a:pt x="10779283" y="6580614"/>
                  <a:pt x="10757612" y="6580270"/>
                  <a:pt x="10737748" y="6579926"/>
                </a:cubicBezTo>
                <a:cubicBezTo>
                  <a:pt x="10718606" y="6579582"/>
                  <a:pt x="10700908" y="6580958"/>
                  <a:pt x="10682488" y="6586458"/>
                </a:cubicBezTo>
                <a:cubicBezTo>
                  <a:pt x="10679599" y="6587490"/>
                  <a:pt x="10678516" y="6583020"/>
                  <a:pt x="10681405" y="6581989"/>
                </a:cubicBezTo>
                <a:cubicBezTo>
                  <a:pt x="10701630" y="6576145"/>
                  <a:pt x="10720050" y="6575113"/>
                  <a:pt x="10740998" y="6575800"/>
                </a:cubicBezTo>
                <a:close/>
                <a:moveTo>
                  <a:pt x="9015775" y="6572247"/>
                </a:moveTo>
                <a:cubicBezTo>
                  <a:pt x="9009377" y="6576897"/>
                  <a:pt x="9002399" y="6581548"/>
                  <a:pt x="8994840" y="6586198"/>
                </a:cubicBezTo>
                <a:cubicBezTo>
                  <a:pt x="9019265" y="6587942"/>
                  <a:pt x="9043107" y="6589685"/>
                  <a:pt x="9066368" y="6592011"/>
                </a:cubicBezTo>
                <a:lnTo>
                  <a:pt x="9066949" y="6592011"/>
                </a:lnTo>
                <a:cubicBezTo>
                  <a:pt x="9067532" y="6592011"/>
                  <a:pt x="9068113" y="6592011"/>
                  <a:pt x="9068694" y="6592011"/>
                </a:cubicBezTo>
                <a:cubicBezTo>
                  <a:pt x="9071020" y="6588523"/>
                  <a:pt x="9073928" y="6586198"/>
                  <a:pt x="9077418" y="6583872"/>
                </a:cubicBezTo>
                <a:cubicBezTo>
                  <a:pt x="9077999" y="6582710"/>
                  <a:pt x="9079163" y="6582129"/>
                  <a:pt x="9079744" y="6581548"/>
                </a:cubicBezTo>
                <a:cubicBezTo>
                  <a:pt x="9068694" y="6580386"/>
                  <a:pt x="9057645" y="6577478"/>
                  <a:pt x="9046014" y="6576316"/>
                </a:cubicBezTo>
                <a:cubicBezTo>
                  <a:pt x="9036129" y="6575735"/>
                  <a:pt x="9025662" y="6575735"/>
                  <a:pt x="9015775" y="6572247"/>
                </a:cubicBezTo>
                <a:close/>
                <a:moveTo>
                  <a:pt x="2662301" y="6571240"/>
                </a:moveTo>
                <a:cubicBezTo>
                  <a:pt x="2667717" y="6571864"/>
                  <a:pt x="2672911" y="6573381"/>
                  <a:pt x="2676849" y="6576415"/>
                </a:cubicBezTo>
                <a:cubicBezTo>
                  <a:pt x="2684728" y="6582484"/>
                  <a:pt x="2678283" y="6598190"/>
                  <a:pt x="2673268" y="6603901"/>
                </a:cubicBezTo>
                <a:cubicBezTo>
                  <a:pt x="2671836" y="6604972"/>
                  <a:pt x="2669688" y="6603187"/>
                  <a:pt x="2670761" y="6601760"/>
                </a:cubicBezTo>
                <a:cubicBezTo>
                  <a:pt x="2674701" y="6594263"/>
                  <a:pt x="2681505" y="6581056"/>
                  <a:pt x="2669329" y="6577486"/>
                </a:cubicBezTo>
                <a:cubicBezTo>
                  <a:pt x="2662166" y="6575345"/>
                  <a:pt x="2653930" y="6573917"/>
                  <a:pt x="2646409" y="6573203"/>
                </a:cubicBezTo>
                <a:cubicBezTo>
                  <a:pt x="2645335" y="6572845"/>
                  <a:pt x="2645335" y="6571418"/>
                  <a:pt x="2646409" y="6571418"/>
                </a:cubicBezTo>
                <a:cubicBezTo>
                  <a:pt x="2651244" y="6570882"/>
                  <a:pt x="2656885" y="6570615"/>
                  <a:pt x="2662301" y="6571240"/>
                </a:cubicBezTo>
                <a:close/>
                <a:moveTo>
                  <a:pt x="4091090" y="6570422"/>
                </a:moveTo>
                <a:cubicBezTo>
                  <a:pt x="4091807" y="6568982"/>
                  <a:pt x="4094317" y="6570061"/>
                  <a:pt x="4093958" y="6571860"/>
                </a:cubicBezTo>
                <a:cubicBezTo>
                  <a:pt x="4085712" y="6590928"/>
                  <a:pt x="4078541" y="6611076"/>
                  <a:pt x="4073521" y="6631223"/>
                </a:cubicBezTo>
                <a:cubicBezTo>
                  <a:pt x="4068502" y="6652090"/>
                  <a:pt x="4067068" y="6672596"/>
                  <a:pt x="4064558" y="6693463"/>
                </a:cubicBezTo>
                <a:cubicBezTo>
                  <a:pt x="4064199" y="6697420"/>
                  <a:pt x="4058104" y="6697420"/>
                  <a:pt x="4058463" y="6693103"/>
                </a:cubicBezTo>
                <a:cubicBezTo>
                  <a:pt x="4060256" y="6671877"/>
                  <a:pt x="4062047" y="6650291"/>
                  <a:pt x="4067785" y="6629783"/>
                </a:cubicBezTo>
                <a:cubicBezTo>
                  <a:pt x="4073880" y="6609636"/>
                  <a:pt x="4081768" y="6589489"/>
                  <a:pt x="4091090" y="6570422"/>
                </a:cubicBezTo>
                <a:close/>
                <a:moveTo>
                  <a:pt x="8907028" y="6566434"/>
                </a:moveTo>
                <a:cubicBezTo>
                  <a:pt x="8900633" y="6569920"/>
                  <a:pt x="8894817" y="6573409"/>
                  <a:pt x="8888419" y="6576316"/>
                </a:cubicBezTo>
                <a:cubicBezTo>
                  <a:pt x="8889583" y="6595500"/>
                  <a:pt x="8897143" y="6613519"/>
                  <a:pt x="8899469" y="6632703"/>
                </a:cubicBezTo>
                <a:cubicBezTo>
                  <a:pt x="8902376" y="6652468"/>
                  <a:pt x="8901214" y="6672233"/>
                  <a:pt x="8903540" y="6691999"/>
                </a:cubicBezTo>
                <a:cubicBezTo>
                  <a:pt x="8905285" y="6711764"/>
                  <a:pt x="8907028" y="6732110"/>
                  <a:pt x="8909937" y="6751874"/>
                </a:cubicBezTo>
                <a:cubicBezTo>
                  <a:pt x="8911681" y="6764081"/>
                  <a:pt x="8914007" y="6776871"/>
                  <a:pt x="8914589" y="6789079"/>
                </a:cubicBezTo>
                <a:cubicBezTo>
                  <a:pt x="8915171" y="6785591"/>
                  <a:pt x="8916333" y="6782103"/>
                  <a:pt x="8917497" y="6779197"/>
                </a:cubicBezTo>
                <a:cubicBezTo>
                  <a:pt x="8920404" y="6769896"/>
                  <a:pt x="8923894" y="6761757"/>
                  <a:pt x="8926801" y="6753037"/>
                </a:cubicBezTo>
                <a:cubicBezTo>
                  <a:pt x="8926220" y="6752455"/>
                  <a:pt x="8925637" y="6751874"/>
                  <a:pt x="8925056" y="6751293"/>
                </a:cubicBezTo>
                <a:cubicBezTo>
                  <a:pt x="8920985" y="6738504"/>
                  <a:pt x="8920985" y="6725133"/>
                  <a:pt x="8919823" y="6712345"/>
                </a:cubicBezTo>
                <a:cubicBezTo>
                  <a:pt x="8918078" y="6693742"/>
                  <a:pt x="8918078" y="6675140"/>
                  <a:pt x="8916333" y="6656537"/>
                </a:cubicBezTo>
                <a:cubicBezTo>
                  <a:pt x="8915171" y="6637935"/>
                  <a:pt x="8912844" y="6619334"/>
                  <a:pt x="8911681" y="6601313"/>
                </a:cubicBezTo>
                <a:cubicBezTo>
                  <a:pt x="8911099" y="6589685"/>
                  <a:pt x="8908192" y="6578059"/>
                  <a:pt x="8907028" y="6566434"/>
                </a:cubicBezTo>
                <a:close/>
                <a:moveTo>
                  <a:pt x="10727303" y="6564994"/>
                </a:moveTo>
                <a:cubicBezTo>
                  <a:pt x="10741758" y="6564994"/>
                  <a:pt x="10758020" y="6563982"/>
                  <a:pt x="10772114" y="6567018"/>
                </a:cubicBezTo>
                <a:cubicBezTo>
                  <a:pt x="10773559" y="6567354"/>
                  <a:pt x="10772836" y="6569716"/>
                  <a:pt x="10771391" y="6569379"/>
                </a:cubicBezTo>
                <a:cubicBezTo>
                  <a:pt x="10757297" y="6566680"/>
                  <a:pt x="10741396" y="6569041"/>
                  <a:pt x="10727303" y="6569041"/>
                </a:cubicBezTo>
                <a:cubicBezTo>
                  <a:pt x="10714293" y="6569379"/>
                  <a:pt x="10702729" y="6570728"/>
                  <a:pt x="10690442" y="6574101"/>
                </a:cubicBezTo>
                <a:cubicBezTo>
                  <a:pt x="10687912" y="6574775"/>
                  <a:pt x="10686467" y="6571403"/>
                  <a:pt x="10688996" y="6570390"/>
                </a:cubicBezTo>
                <a:cubicBezTo>
                  <a:pt x="10700561" y="6564656"/>
                  <a:pt x="10714655" y="6565331"/>
                  <a:pt x="10727303" y="6564994"/>
                </a:cubicBezTo>
                <a:close/>
                <a:moveTo>
                  <a:pt x="1443950" y="6563940"/>
                </a:moveTo>
                <a:cubicBezTo>
                  <a:pt x="1447565" y="6564306"/>
                  <a:pt x="1447565" y="6569444"/>
                  <a:pt x="1443950" y="6569444"/>
                </a:cubicBezTo>
                <a:cubicBezTo>
                  <a:pt x="1422990" y="6569811"/>
                  <a:pt x="1402393" y="6570912"/>
                  <a:pt x="1381432" y="6572746"/>
                </a:cubicBezTo>
                <a:cubicBezTo>
                  <a:pt x="1376373" y="6573114"/>
                  <a:pt x="1376373" y="6565040"/>
                  <a:pt x="1381432" y="6565040"/>
                </a:cubicBezTo>
                <a:cubicBezTo>
                  <a:pt x="1402393" y="6564674"/>
                  <a:pt x="1423353" y="6563940"/>
                  <a:pt x="1443950" y="6563940"/>
                </a:cubicBezTo>
                <a:close/>
                <a:moveTo>
                  <a:pt x="9010549" y="6563228"/>
                </a:moveTo>
                <a:cubicBezTo>
                  <a:pt x="9011700" y="6562626"/>
                  <a:pt x="9013426" y="6564434"/>
                  <a:pt x="9012277" y="6565639"/>
                </a:cubicBezTo>
                <a:cubicBezTo>
                  <a:pt x="9004222" y="6571067"/>
                  <a:pt x="8995592" y="6575288"/>
                  <a:pt x="8987538" y="6581317"/>
                </a:cubicBezTo>
                <a:cubicBezTo>
                  <a:pt x="8986964" y="6582523"/>
                  <a:pt x="8985813" y="6581317"/>
                  <a:pt x="8986964" y="6580715"/>
                </a:cubicBezTo>
                <a:cubicBezTo>
                  <a:pt x="8994443" y="6574082"/>
                  <a:pt x="9003071" y="6569259"/>
                  <a:pt x="9010549" y="6563228"/>
                </a:cubicBezTo>
                <a:close/>
                <a:moveTo>
                  <a:pt x="8997824" y="6561344"/>
                </a:moveTo>
                <a:cubicBezTo>
                  <a:pt x="8998946" y="6560064"/>
                  <a:pt x="9000628" y="6561985"/>
                  <a:pt x="8999506" y="6563267"/>
                </a:cubicBezTo>
                <a:cubicBezTo>
                  <a:pt x="8994462" y="6566469"/>
                  <a:pt x="8989417" y="6569033"/>
                  <a:pt x="8984371" y="6571594"/>
                </a:cubicBezTo>
                <a:cubicBezTo>
                  <a:pt x="8983811" y="6572235"/>
                  <a:pt x="8983251" y="6571594"/>
                  <a:pt x="8983811" y="6570954"/>
                </a:cubicBezTo>
                <a:cubicBezTo>
                  <a:pt x="8988296" y="6567110"/>
                  <a:pt x="8993340" y="6564548"/>
                  <a:pt x="8997824" y="6561344"/>
                </a:cubicBezTo>
                <a:close/>
                <a:moveTo>
                  <a:pt x="9005994" y="6560679"/>
                </a:moveTo>
                <a:cubicBezTo>
                  <a:pt x="9007147" y="6560064"/>
                  <a:pt x="9008301" y="6562524"/>
                  <a:pt x="9006570" y="6563139"/>
                </a:cubicBezTo>
                <a:cubicBezTo>
                  <a:pt x="9000228" y="6566829"/>
                  <a:pt x="8993308" y="6570519"/>
                  <a:pt x="8986965" y="6574209"/>
                </a:cubicBezTo>
                <a:cubicBezTo>
                  <a:pt x="8986389" y="6574824"/>
                  <a:pt x="8985813" y="6573594"/>
                  <a:pt x="8986389" y="6572979"/>
                </a:cubicBezTo>
                <a:cubicBezTo>
                  <a:pt x="8992155" y="6568674"/>
                  <a:pt x="8999074" y="6564369"/>
                  <a:pt x="9005994" y="6560679"/>
                </a:cubicBezTo>
                <a:close/>
                <a:moveTo>
                  <a:pt x="2829214" y="6557980"/>
                </a:moveTo>
                <a:cubicBezTo>
                  <a:pt x="2829935" y="6557627"/>
                  <a:pt x="2831015" y="6559040"/>
                  <a:pt x="2829935" y="6559746"/>
                </a:cubicBezTo>
                <a:cubicBezTo>
                  <a:pt x="2818770" y="6568227"/>
                  <a:pt x="2801845" y="6572820"/>
                  <a:pt x="2787800" y="6576354"/>
                </a:cubicBezTo>
                <a:cubicBezTo>
                  <a:pt x="2769073" y="6581301"/>
                  <a:pt x="2750708" y="6584835"/>
                  <a:pt x="2731261" y="6585541"/>
                </a:cubicBezTo>
                <a:cubicBezTo>
                  <a:pt x="2728020" y="6585895"/>
                  <a:pt x="2728379" y="6581301"/>
                  <a:pt x="2731261" y="6581301"/>
                </a:cubicBezTo>
                <a:cubicBezTo>
                  <a:pt x="2749987" y="6579888"/>
                  <a:pt x="2768714" y="6577061"/>
                  <a:pt x="2787080" y="6572114"/>
                </a:cubicBezTo>
                <a:cubicBezTo>
                  <a:pt x="2800765" y="6568227"/>
                  <a:pt x="2816610" y="6564693"/>
                  <a:pt x="2829214" y="6557980"/>
                </a:cubicBezTo>
                <a:close/>
                <a:moveTo>
                  <a:pt x="8229050" y="6554692"/>
                </a:moveTo>
                <a:cubicBezTo>
                  <a:pt x="8218208" y="6553109"/>
                  <a:pt x="8206988" y="6558217"/>
                  <a:pt x="8198962" y="6566316"/>
                </a:cubicBezTo>
                <a:cubicBezTo>
                  <a:pt x="8190937" y="6574414"/>
                  <a:pt x="8186103" y="6585501"/>
                  <a:pt x="8188032" y="6595875"/>
                </a:cubicBezTo>
                <a:cubicBezTo>
                  <a:pt x="8192078" y="6615107"/>
                  <a:pt x="8211094" y="6629495"/>
                  <a:pt x="8229178" y="6632734"/>
                </a:cubicBezTo>
                <a:cubicBezTo>
                  <a:pt x="8237492" y="6634008"/>
                  <a:pt x="8245203" y="6633924"/>
                  <a:pt x="8252249" y="6632989"/>
                </a:cubicBezTo>
                <a:cubicBezTo>
                  <a:pt x="8260162" y="6620867"/>
                  <a:pt x="8264944" y="6607078"/>
                  <a:pt x="8262582" y="6592930"/>
                </a:cubicBezTo>
                <a:cubicBezTo>
                  <a:pt x="8260213" y="6574673"/>
                  <a:pt x="8247702" y="6557486"/>
                  <a:pt x="8229050" y="6554692"/>
                </a:cubicBezTo>
                <a:close/>
                <a:moveTo>
                  <a:pt x="9917644" y="6554476"/>
                </a:moveTo>
                <a:cubicBezTo>
                  <a:pt x="9918877" y="6555215"/>
                  <a:pt x="9919661" y="6556804"/>
                  <a:pt x="9918764" y="6558393"/>
                </a:cubicBezTo>
                <a:cubicBezTo>
                  <a:pt x="9909802" y="6574287"/>
                  <a:pt x="9899495" y="6588819"/>
                  <a:pt x="9887843" y="6602898"/>
                </a:cubicBezTo>
                <a:cubicBezTo>
                  <a:pt x="9874846" y="6619247"/>
                  <a:pt x="9864539" y="6637412"/>
                  <a:pt x="9851543" y="6653761"/>
                </a:cubicBezTo>
                <a:cubicBezTo>
                  <a:pt x="9849302" y="6656939"/>
                  <a:pt x="9843476" y="6654214"/>
                  <a:pt x="9845717" y="6650582"/>
                </a:cubicBezTo>
                <a:cubicBezTo>
                  <a:pt x="9868124" y="6618793"/>
                  <a:pt x="9894116" y="6588819"/>
                  <a:pt x="9913835" y="6555668"/>
                </a:cubicBezTo>
                <a:cubicBezTo>
                  <a:pt x="9914732" y="6553852"/>
                  <a:pt x="9916412" y="6553738"/>
                  <a:pt x="9917644" y="6554476"/>
                </a:cubicBezTo>
                <a:close/>
                <a:moveTo>
                  <a:pt x="8836664" y="6553063"/>
                </a:moveTo>
                <a:cubicBezTo>
                  <a:pt x="8836083" y="6553644"/>
                  <a:pt x="8835500" y="6554225"/>
                  <a:pt x="8834337" y="6554806"/>
                </a:cubicBezTo>
                <a:cubicBezTo>
                  <a:pt x="8828521" y="6556551"/>
                  <a:pt x="8822707" y="6560621"/>
                  <a:pt x="8816891" y="6563526"/>
                </a:cubicBezTo>
                <a:cubicBezTo>
                  <a:pt x="8814565" y="6564689"/>
                  <a:pt x="8812821" y="6566434"/>
                  <a:pt x="8810495" y="6567596"/>
                </a:cubicBezTo>
                <a:cubicBezTo>
                  <a:pt x="8834337" y="6571084"/>
                  <a:pt x="8859344" y="6569339"/>
                  <a:pt x="8882605" y="6573990"/>
                </a:cubicBezTo>
                <a:lnTo>
                  <a:pt x="8882605" y="6574571"/>
                </a:lnTo>
                <a:cubicBezTo>
                  <a:pt x="8882605" y="6573990"/>
                  <a:pt x="8883186" y="6573990"/>
                  <a:pt x="8883186" y="6573990"/>
                </a:cubicBezTo>
                <a:cubicBezTo>
                  <a:pt x="8888419" y="6569920"/>
                  <a:pt x="8894817" y="6565270"/>
                  <a:pt x="8900633" y="6562364"/>
                </a:cubicBezTo>
                <a:cubicBezTo>
                  <a:pt x="8879115" y="6559457"/>
                  <a:pt x="8857599" y="6557132"/>
                  <a:pt x="8836664" y="6553063"/>
                </a:cubicBezTo>
                <a:close/>
                <a:moveTo>
                  <a:pt x="5248909" y="6551552"/>
                </a:moveTo>
                <a:cubicBezTo>
                  <a:pt x="5250345" y="6551094"/>
                  <a:pt x="5252211" y="6551556"/>
                  <a:pt x="5253064" y="6553393"/>
                </a:cubicBezTo>
                <a:cubicBezTo>
                  <a:pt x="5279502" y="6609690"/>
                  <a:pt x="5246573" y="6670990"/>
                  <a:pt x="5199152" y="6701712"/>
                </a:cubicBezTo>
                <a:cubicBezTo>
                  <a:pt x="5197978" y="6702540"/>
                  <a:pt x="5197229" y="6700852"/>
                  <a:pt x="5198111" y="6700231"/>
                </a:cubicBezTo>
                <a:cubicBezTo>
                  <a:pt x="5240427" y="6666008"/>
                  <a:pt x="5274341" y="6611106"/>
                  <a:pt x="5247315" y="6555222"/>
                </a:cubicBezTo>
                <a:cubicBezTo>
                  <a:pt x="5246461" y="6553385"/>
                  <a:pt x="5247471" y="6552009"/>
                  <a:pt x="5248909" y="6551552"/>
                </a:cubicBezTo>
                <a:close/>
                <a:moveTo>
                  <a:pt x="2004459" y="6551063"/>
                </a:moveTo>
                <a:cubicBezTo>
                  <a:pt x="2005668" y="6551420"/>
                  <a:pt x="2006564" y="6552495"/>
                  <a:pt x="2005847" y="6553928"/>
                </a:cubicBezTo>
                <a:cubicBezTo>
                  <a:pt x="1994382" y="6582229"/>
                  <a:pt x="1979330" y="6609813"/>
                  <a:pt x="1964281" y="6636324"/>
                </a:cubicBezTo>
                <a:cubicBezTo>
                  <a:pt x="1962131" y="6639905"/>
                  <a:pt x="1956756" y="6636682"/>
                  <a:pt x="1958548" y="6632741"/>
                </a:cubicBezTo>
                <a:cubicBezTo>
                  <a:pt x="1971090" y="6605157"/>
                  <a:pt x="1989006" y="6580437"/>
                  <a:pt x="2001190" y="6552495"/>
                </a:cubicBezTo>
                <a:cubicBezTo>
                  <a:pt x="2001726" y="6551063"/>
                  <a:pt x="2003250" y="6550704"/>
                  <a:pt x="2004459" y="6551063"/>
                </a:cubicBezTo>
                <a:close/>
                <a:moveTo>
                  <a:pt x="8832011" y="6547831"/>
                </a:moveTo>
                <a:cubicBezTo>
                  <a:pt x="8833756" y="6547250"/>
                  <a:pt x="8835500" y="6547831"/>
                  <a:pt x="8836083" y="6549575"/>
                </a:cubicBezTo>
                <a:cubicBezTo>
                  <a:pt x="8860506" y="6549575"/>
                  <a:pt x="8883767" y="6553644"/>
                  <a:pt x="8908192" y="6555387"/>
                </a:cubicBezTo>
                <a:cubicBezTo>
                  <a:pt x="8911099" y="6555970"/>
                  <a:pt x="8911681" y="6558295"/>
                  <a:pt x="8911099" y="6560621"/>
                </a:cubicBezTo>
                <a:cubicBezTo>
                  <a:pt x="8911681" y="6561783"/>
                  <a:pt x="8912263" y="6563526"/>
                  <a:pt x="8911099" y="6564689"/>
                </a:cubicBezTo>
                <a:cubicBezTo>
                  <a:pt x="8912844" y="6578059"/>
                  <a:pt x="8916915" y="6591430"/>
                  <a:pt x="8918659" y="6605382"/>
                </a:cubicBezTo>
                <a:cubicBezTo>
                  <a:pt x="8919823" y="6622240"/>
                  <a:pt x="8922149" y="6638518"/>
                  <a:pt x="8923894" y="6654794"/>
                </a:cubicBezTo>
                <a:cubicBezTo>
                  <a:pt x="8925056" y="6672233"/>
                  <a:pt x="8925637" y="6688511"/>
                  <a:pt x="8926801" y="6705949"/>
                </a:cubicBezTo>
                <a:cubicBezTo>
                  <a:pt x="8927963" y="6717577"/>
                  <a:pt x="8927382" y="6730947"/>
                  <a:pt x="8930289" y="6743154"/>
                </a:cubicBezTo>
                <a:cubicBezTo>
                  <a:pt x="8936106" y="6728040"/>
                  <a:pt x="8943084" y="6712926"/>
                  <a:pt x="8948317" y="6697812"/>
                </a:cubicBezTo>
                <a:cubicBezTo>
                  <a:pt x="8955296" y="6678047"/>
                  <a:pt x="8963438" y="6658863"/>
                  <a:pt x="8970997" y="6639099"/>
                </a:cubicBezTo>
                <a:cubicBezTo>
                  <a:pt x="8976812" y="6623402"/>
                  <a:pt x="8981464" y="6607125"/>
                  <a:pt x="8987280" y="6591430"/>
                </a:cubicBezTo>
                <a:cubicBezTo>
                  <a:pt x="8986699" y="6591430"/>
                  <a:pt x="8986699" y="6591430"/>
                  <a:pt x="8985535" y="6591430"/>
                </a:cubicBezTo>
                <a:cubicBezTo>
                  <a:pt x="8982628" y="6590268"/>
                  <a:pt x="8983209" y="6585617"/>
                  <a:pt x="8986699" y="6586198"/>
                </a:cubicBezTo>
                <a:lnTo>
                  <a:pt x="8987280" y="6586198"/>
                </a:lnTo>
                <a:cubicBezTo>
                  <a:pt x="8993677" y="6578059"/>
                  <a:pt x="9002982" y="6572247"/>
                  <a:pt x="9011704" y="6567015"/>
                </a:cubicBezTo>
                <a:cubicBezTo>
                  <a:pt x="9011704" y="6566434"/>
                  <a:pt x="9012286" y="6565270"/>
                  <a:pt x="9013449" y="6565853"/>
                </a:cubicBezTo>
                <a:cubicBezTo>
                  <a:pt x="9013449" y="6565270"/>
                  <a:pt x="9014030" y="6565270"/>
                  <a:pt x="9014030" y="6565270"/>
                </a:cubicBezTo>
                <a:cubicBezTo>
                  <a:pt x="9015775" y="6564108"/>
                  <a:pt x="9018101" y="6564689"/>
                  <a:pt x="9019265" y="6566434"/>
                </a:cubicBezTo>
                <a:cubicBezTo>
                  <a:pt x="9029731" y="6568177"/>
                  <a:pt x="9040781" y="6568177"/>
                  <a:pt x="9051830" y="6569339"/>
                </a:cubicBezTo>
                <a:cubicBezTo>
                  <a:pt x="9064623" y="6570503"/>
                  <a:pt x="9076837" y="6573990"/>
                  <a:pt x="9089629" y="6573990"/>
                </a:cubicBezTo>
                <a:cubicBezTo>
                  <a:pt x="9090211" y="6573990"/>
                  <a:pt x="9090211" y="6573990"/>
                  <a:pt x="9090211" y="6574571"/>
                </a:cubicBezTo>
                <a:cubicBezTo>
                  <a:pt x="9093119" y="6572247"/>
                  <a:pt x="9097189" y="6576316"/>
                  <a:pt x="9095445" y="6578641"/>
                </a:cubicBezTo>
                <a:cubicBezTo>
                  <a:pt x="9095445" y="6612357"/>
                  <a:pt x="9101260" y="6646074"/>
                  <a:pt x="9103586" y="6679790"/>
                </a:cubicBezTo>
                <a:cubicBezTo>
                  <a:pt x="9104750" y="6696067"/>
                  <a:pt x="9105912" y="6711764"/>
                  <a:pt x="9108238" y="6728621"/>
                </a:cubicBezTo>
                <a:cubicBezTo>
                  <a:pt x="9109983" y="6739666"/>
                  <a:pt x="9109402" y="6752455"/>
                  <a:pt x="9111728" y="6764081"/>
                </a:cubicBezTo>
                <a:cubicBezTo>
                  <a:pt x="9117543" y="6748386"/>
                  <a:pt x="9125102" y="6732691"/>
                  <a:pt x="9129755" y="6716414"/>
                </a:cubicBezTo>
                <a:cubicBezTo>
                  <a:pt x="9135571" y="6696650"/>
                  <a:pt x="9144875" y="6678628"/>
                  <a:pt x="9151272" y="6658863"/>
                </a:cubicBezTo>
                <a:cubicBezTo>
                  <a:pt x="9155925" y="6642585"/>
                  <a:pt x="9160577" y="6625147"/>
                  <a:pt x="9166972" y="6609452"/>
                </a:cubicBezTo>
                <a:cubicBezTo>
                  <a:pt x="9166391" y="6609452"/>
                  <a:pt x="9165810" y="6608869"/>
                  <a:pt x="9165810" y="6608288"/>
                </a:cubicBezTo>
                <a:cubicBezTo>
                  <a:pt x="9164065" y="6607125"/>
                  <a:pt x="9163484" y="6604218"/>
                  <a:pt x="9166391" y="6604218"/>
                </a:cubicBezTo>
                <a:cubicBezTo>
                  <a:pt x="9166972" y="6604218"/>
                  <a:pt x="9167555" y="6604218"/>
                  <a:pt x="9167555" y="6604218"/>
                </a:cubicBezTo>
                <a:cubicBezTo>
                  <a:pt x="9171044" y="6601313"/>
                  <a:pt x="9174533" y="6598986"/>
                  <a:pt x="9177441" y="6596081"/>
                </a:cubicBezTo>
                <a:cubicBezTo>
                  <a:pt x="9180929" y="6593174"/>
                  <a:pt x="9185581" y="6589685"/>
                  <a:pt x="9190235" y="6587942"/>
                </a:cubicBezTo>
                <a:cubicBezTo>
                  <a:pt x="9190235" y="6586780"/>
                  <a:pt x="9190816" y="6585617"/>
                  <a:pt x="9191979" y="6585617"/>
                </a:cubicBezTo>
                <a:cubicBezTo>
                  <a:pt x="9216985" y="6586198"/>
                  <a:pt x="9240827" y="6589104"/>
                  <a:pt x="9265835" y="6593174"/>
                </a:cubicBezTo>
                <a:cubicBezTo>
                  <a:pt x="9266997" y="6593174"/>
                  <a:pt x="9268161" y="6594336"/>
                  <a:pt x="9268161" y="6596081"/>
                </a:cubicBezTo>
                <a:cubicBezTo>
                  <a:pt x="9271068" y="6594919"/>
                  <a:pt x="9273975" y="6597243"/>
                  <a:pt x="9273394" y="6599569"/>
                </a:cubicBezTo>
                <a:cubicBezTo>
                  <a:pt x="9273394" y="6598986"/>
                  <a:pt x="9273975" y="6597824"/>
                  <a:pt x="9273975" y="6597243"/>
                </a:cubicBezTo>
                <a:cubicBezTo>
                  <a:pt x="9275139" y="6595500"/>
                  <a:pt x="9278047" y="6596662"/>
                  <a:pt x="9277465" y="6598986"/>
                </a:cubicBezTo>
                <a:cubicBezTo>
                  <a:pt x="9270487" y="6617008"/>
                  <a:pt x="9265252" y="6635610"/>
                  <a:pt x="9260600" y="6654794"/>
                </a:cubicBezTo>
                <a:cubicBezTo>
                  <a:pt x="9262345" y="6653051"/>
                  <a:pt x="9264090" y="6651887"/>
                  <a:pt x="9266416" y="6650724"/>
                </a:cubicBezTo>
                <a:cubicBezTo>
                  <a:pt x="9271649" y="6648400"/>
                  <a:pt x="9276302" y="6644912"/>
                  <a:pt x="9282118" y="6643167"/>
                </a:cubicBezTo>
                <a:cubicBezTo>
                  <a:pt x="9283861" y="6643167"/>
                  <a:pt x="9285606" y="6644330"/>
                  <a:pt x="9286187" y="6645493"/>
                </a:cubicBezTo>
                <a:cubicBezTo>
                  <a:pt x="9310031" y="6646655"/>
                  <a:pt x="9333873" y="6651887"/>
                  <a:pt x="9357716" y="6654794"/>
                </a:cubicBezTo>
                <a:cubicBezTo>
                  <a:pt x="9360623" y="6654794"/>
                  <a:pt x="9361206" y="6657700"/>
                  <a:pt x="9360623" y="6660026"/>
                </a:cubicBezTo>
                <a:cubicBezTo>
                  <a:pt x="9361206" y="6660607"/>
                  <a:pt x="9361206" y="6662350"/>
                  <a:pt x="9360042" y="6663514"/>
                </a:cubicBezTo>
                <a:cubicBezTo>
                  <a:pt x="9361206" y="6677466"/>
                  <a:pt x="9365858" y="6690835"/>
                  <a:pt x="9365858" y="6704787"/>
                </a:cubicBezTo>
                <a:cubicBezTo>
                  <a:pt x="9366439" y="6721646"/>
                  <a:pt x="9368184" y="6737922"/>
                  <a:pt x="9368765" y="6754780"/>
                </a:cubicBezTo>
                <a:cubicBezTo>
                  <a:pt x="9369927" y="6771639"/>
                  <a:pt x="9368765" y="6788497"/>
                  <a:pt x="9369927" y="6805356"/>
                </a:cubicBezTo>
                <a:cubicBezTo>
                  <a:pt x="9370510" y="6817563"/>
                  <a:pt x="9369927" y="6830933"/>
                  <a:pt x="9371672" y="6843142"/>
                </a:cubicBezTo>
                <a:cubicBezTo>
                  <a:pt x="9378070" y="6828028"/>
                  <a:pt x="9385629" y="6813495"/>
                  <a:pt x="9391445" y="6798379"/>
                </a:cubicBezTo>
                <a:cubicBezTo>
                  <a:pt x="9399586" y="6779197"/>
                  <a:pt x="9408890" y="6760013"/>
                  <a:pt x="9417033" y="6740830"/>
                </a:cubicBezTo>
                <a:cubicBezTo>
                  <a:pt x="9423430" y="6725714"/>
                  <a:pt x="9428663" y="6709438"/>
                  <a:pt x="9435641" y="6693742"/>
                </a:cubicBezTo>
                <a:cubicBezTo>
                  <a:pt x="9435060" y="6693742"/>
                  <a:pt x="9434478" y="6693742"/>
                  <a:pt x="9433897" y="6693742"/>
                </a:cubicBezTo>
                <a:cubicBezTo>
                  <a:pt x="9430408" y="6693161"/>
                  <a:pt x="9431570" y="6687929"/>
                  <a:pt x="9434478" y="6688511"/>
                </a:cubicBezTo>
                <a:cubicBezTo>
                  <a:pt x="9435060" y="6688511"/>
                  <a:pt x="9435060" y="6688511"/>
                  <a:pt x="9435641" y="6688511"/>
                </a:cubicBezTo>
                <a:cubicBezTo>
                  <a:pt x="9442039" y="6680953"/>
                  <a:pt x="9451924" y="6675721"/>
                  <a:pt x="9460648" y="6670489"/>
                </a:cubicBezTo>
                <a:cubicBezTo>
                  <a:pt x="9460648" y="6669908"/>
                  <a:pt x="9461810" y="6669327"/>
                  <a:pt x="9462391" y="6669327"/>
                </a:cubicBezTo>
                <a:lnTo>
                  <a:pt x="9462974" y="6669327"/>
                </a:lnTo>
                <a:cubicBezTo>
                  <a:pt x="9465300" y="6668165"/>
                  <a:pt x="9467043" y="6669327"/>
                  <a:pt x="9468207" y="6670489"/>
                </a:cubicBezTo>
                <a:cubicBezTo>
                  <a:pt x="9479257" y="6672233"/>
                  <a:pt x="9489723" y="6672815"/>
                  <a:pt x="9501354" y="6674559"/>
                </a:cubicBezTo>
                <a:cubicBezTo>
                  <a:pt x="9513566" y="6676302"/>
                  <a:pt x="9525779" y="6680953"/>
                  <a:pt x="9538572" y="6681534"/>
                </a:cubicBezTo>
                <a:cubicBezTo>
                  <a:pt x="9538572" y="6681534"/>
                  <a:pt x="9538572" y="6681534"/>
                  <a:pt x="9539153" y="6681534"/>
                </a:cubicBezTo>
                <a:cubicBezTo>
                  <a:pt x="9542643" y="6679790"/>
                  <a:pt x="9546131" y="6683860"/>
                  <a:pt x="9543805" y="6686184"/>
                </a:cubicBezTo>
                <a:cubicBezTo>
                  <a:pt x="9542643" y="6719901"/>
                  <a:pt x="9546714" y="6753618"/>
                  <a:pt x="9547876" y="6787334"/>
                </a:cubicBezTo>
                <a:cubicBezTo>
                  <a:pt x="9547876" y="6803612"/>
                  <a:pt x="9548457" y="6819889"/>
                  <a:pt x="9550203" y="6836165"/>
                </a:cubicBezTo>
                <a:lnTo>
                  <a:pt x="9551260" y="6858000"/>
                </a:lnTo>
                <a:lnTo>
                  <a:pt x="9545431" y="6858000"/>
                </a:lnTo>
                <a:lnTo>
                  <a:pt x="9543805" y="6841978"/>
                </a:lnTo>
                <a:cubicBezTo>
                  <a:pt x="9541479" y="6823958"/>
                  <a:pt x="9540317" y="6806518"/>
                  <a:pt x="9540317" y="6787915"/>
                </a:cubicBezTo>
                <a:cubicBezTo>
                  <a:pt x="9539736" y="6755363"/>
                  <a:pt x="9535083" y="6721646"/>
                  <a:pt x="9539153" y="6689092"/>
                </a:cubicBezTo>
                <a:cubicBezTo>
                  <a:pt x="9536246" y="6690835"/>
                  <a:pt x="9532757" y="6693161"/>
                  <a:pt x="9529267" y="6694905"/>
                </a:cubicBezTo>
                <a:cubicBezTo>
                  <a:pt x="9525779" y="6697231"/>
                  <a:pt x="9522870" y="6699555"/>
                  <a:pt x="9519382" y="6701881"/>
                </a:cubicBezTo>
                <a:cubicBezTo>
                  <a:pt x="9524615" y="6740247"/>
                  <a:pt x="9521708" y="6779778"/>
                  <a:pt x="9524615" y="6818726"/>
                </a:cubicBezTo>
                <a:lnTo>
                  <a:pt x="9529620" y="6858000"/>
                </a:lnTo>
                <a:lnTo>
                  <a:pt x="9522564" y="6858000"/>
                </a:lnTo>
                <a:lnTo>
                  <a:pt x="9515892" y="6814076"/>
                </a:lnTo>
                <a:cubicBezTo>
                  <a:pt x="9514148" y="6778033"/>
                  <a:pt x="9515311" y="6741411"/>
                  <a:pt x="9512403" y="6705368"/>
                </a:cubicBezTo>
                <a:cubicBezTo>
                  <a:pt x="9489142" y="6701881"/>
                  <a:pt x="9465881" y="6699555"/>
                  <a:pt x="9443201" y="6695486"/>
                </a:cubicBezTo>
                <a:cubicBezTo>
                  <a:pt x="9427499" y="6732110"/>
                  <a:pt x="9412961" y="6769896"/>
                  <a:pt x="9396679" y="6806518"/>
                </a:cubicBezTo>
                <a:lnTo>
                  <a:pt x="9373556" y="6858000"/>
                </a:lnTo>
                <a:lnTo>
                  <a:pt x="9365984" y="6858000"/>
                </a:lnTo>
                <a:lnTo>
                  <a:pt x="9368184" y="6853024"/>
                </a:lnTo>
                <a:cubicBezTo>
                  <a:pt x="9367020" y="6852443"/>
                  <a:pt x="9366439" y="6851860"/>
                  <a:pt x="9366439" y="6850698"/>
                </a:cubicBezTo>
                <a:cubicBezTo>
                  <a:pt x="9362368" y="6837910"/>
                  <a:pt x="9362949" y="6824539"/>
                  <a:pt x="9362949" y="6811750"/>
                </a:cubicBezTo>
                <a:cubicBezTo>
                  <a:pt x="9361787" y="6793147"/>
                  <a:pt x="9362368" y="6773964"/>
                  <a:pt x="9361787" y="6755363"/>
                </a:cubicBezTo>
                <a:cubicBezTo>
                  <a:pt x="9361206" y="6737341"/>
                  <a:pt x="9360042" y="6718739"/>
                  <a:pt x="9359461" y="6700136"/>
                </a:cubicBezTo>
                <a:cubicBezTo>
                  <a:pt x="9358880" y="6688511"/>
                  <a:pt x="9356553" y="6677466"/>
                  <a:pt x="9356553" y="6665839"/>
                </a:cubicBezTo>
                <a:cubicBezTo>
                  <a:pt x="9350156" y="6668165"/>
                  <a:pt x="9343759" y="6671651"/>
                  <a:pt x="9336781" y="6674559"/>
                </a:cubicBezTo>
                <a:lnTo>
                  <a:pt x="9336781" y="6675140"/>
                </a:lnTo>
                <a:cubicBezTo>
                  <a:pt x="9337945" y="6693742"/>
                  <a:pt x="9344923" y="6711764"/>
                  <a:pt x="9346085" y="6730947"/>
                </a:cubicBezTo>
                <a:cubicBezTo>
                  <a:pt x="9347249" y="6751293"/>
                  <a:pt x="9346085" y="6771058"/>
                  <a:pt x="9347249" y="6790242"/>
                </a:cubicBezTo>
                <a:cubicBezTo>
                  <a:pt x="9348411" y="6810587"/>
                  <a:pt x="9348992" y="6830933"/>
                  <a:pt x="9350737" y="6850698"/>
                </a:cubicBezTo>
                <a:lnTo>
                  <a:pt x="9351411" y="6858000"/>
                </a:lnTo>
                <a:lnTo>
                  <a:pt x="9346752" y="6858000"/>
                </a:lnTo>
                <a:lnTo>
                  <a:pt x="9339107" y="6791404"/>
                </a:lnTo>
                <a:cubicBezTo>
                  <a:pt x="9337945" y="6771639"/>
                  <a:pt x="9340271" y="6751874"/>
                  <a:pt x="9338526" y="6731528"/>
                </a:cubicBezTo>
                <a:cubicBezTo>
                  <a:pt x="9336781" y="6714088"/>
                  <a:pt x="9330966" y="6697231"/>
                  <a:pt x="9330383" y="6678628"/>
                </a:cubicBezTo>
                <a:cubicBezTo>
                  <a:pt x="9314683" y="6675140"/>
                  <a:pt x="9297818" y="6672815"/>
                  <a:pt x="9282699" y="6671651"/>
                </a:cubicBezTo>
                <a:cubicBezTo>
                  <a:pt x="9273975" y="6670489"/>
                  <a:pt x="9264671" y="6670489"/>
                  <a:pt x="9256529" y="6667001"/>
                </a:cubicBezTo>
                <a:cubicBezTo>
                  <a:pt x="9256529" y="6667584"/>
                  <a:pt x="9256529" y="6667584"/>
                  <a:pt x="9256529" y="6667584"/>
                </a:cubicBezTo>
                <a:cubicBezTo>
                  <a:pt x="9258274" y="6681534"/>
                  <a:pt x="9263509" y="6694323"/>
                  <a:pt x="9265835" y="6708856"/>
                </a:cubicBezTo>
                <a:cubicBezTo>
                  <a:pt x="9266997" y="6724552"/>
                  <a:pt x="9268161" y="6740830"/>
                  <a:pt x="9269323" y="6756525"/>
                </a:cubicBezTo>
                <a:lnTo>
                  <a:pt x="9273963" y="6858000"/>
                </a:lnTo>
                <a:lnTo>
                  <a:pt x="9265671" y="6858000"/>
                </a:lnTo>
                <a:lnTo>
                  <a:pt x="9265252" y="6854186"/>
                </a:lnTo>
                <a:cubicBezTo>
                  <a:pt x="9262926" y="6818145"/>
                  <a:pt x="9263509" y="6782103"/>
                  <a:pt x="9260019" y="6746643"/>
                </a:cubicBezTo>
                <a:cubicBezTo>
                  <a:pt x="9258274" y="6730947"/>
                  <a:pt x="9258274" y="6714669"/>
                  <a:pt x="9255367" y="6699555"/>
                </a:cubicBezTo>
                <a:cubicBezTo>
                  <a:pt x="9254203" y="6693742"/>
                  <a:pt x="9253040" y="6688511"/>
                  <a:pt x="9252458" y="6683279"/>
                </a:cubicBezTo>
                <a:cubicBezTo>
                  <a:pt x="9250714" y="6687348"/>
                  <a:pt x="9249550" y="6691999"/>
                  <a:pt x="9247805" y="6696067"/>
                </a:cubicBezTo>
                <a:cubicBezTo>
                  <a:pt x="9242572" y="6712926"/>
                  <a:pt x="9234431" y="6728040"/>
                  <a:pt x="9228615" y="6744316"/>
                </a:cubicBezTo>
                <a:cubicBezTo>
                  <a:pt x="9222801" y="6759431"/>
                  <a:pt x="9219311" y="6775127"/>
                  <a:pt x="9214659" y="6790242"/>
                </a:cubicBezTo>
                <a:cubicBezTo>
                  <a:pt x="9208844" y="6807099"/>
                  <a:pt x="9203028" y="6824539"/>
                  <a:pt x="9197795" y="6841978"/>
                </a:cubicBezTo>
                <a:lnTo>
                  <a:pt x="9191679" y="6858000"/>
                </a:lnTo>
                <a:lnTo>
                  <a:pt x="9182765" y="6858000"/>
                </a:lnTo>
                <a:lnTo>
                  <a:pt x="9193142" y="6828609"/>
                </a:lnTo>
                <a:cubicBezTo>
                  <a:pt x="9197795" y="6812912"/>
                  <a:pt x="9203609" y="6797217"/>
                  <a:pt x="9208261" y="6781521"/>
                </a:cubicBezTo>
                <a:cubicBezTo>
                  <a:pt x="9213496" y="6765245"/>
                  <a:pt x="9217566" y="6747805"/>
                  <a:pt x="9225127" y="6731528"/>
                </a:cubicBezTo>
                <a:cubicBezTo>
                  <a:pt x="9230941" y="6717577"/>
                  <a:pt x="9237920" y="6703625"/>
                  <a:pt x="9242572" y="6688511"/>
                </a:cubicBezTo>
                <a:cubicBezTo>
                  <a:pt x="9251295" y="6658863"/>
                  <a:pt x="9260019" y="6629216"/>
                  <a:pt x="9272813" y="6601313"/>
                </a:cubicBezTo>
                <a:cubicBezTo>
                  <a:pt x="9272231" y="6601313"/>
                  <a:pt x="9272231" y="6601313"/>
                  <a:pt x="9272231" y="6601894"/>
                </a:cubicBezTo>
                <a:cubicBezTo>
                  <a:pt x="9268161" y="6604801"/>
                  <a:pt x="9264090" y="6606544"/>
                  <a:pt x="9260600" y="6609452"/>
                </a:cubicBezTo>
                <a:cubicBezTo>
                  <a:pt x="9258274" y="6611195"/>
                  <a:pt x="9255948" y="6612938"/>
                  <a:pt x="9254203" y="6615264"/>
                </a:cubicBezTo>
                <a:cubicBezTo>
                  <a:pt x="9253622" y="6615264"/>
                  <a:pt x="9254203" y="6615264"/>
                  <a:pt x="9253622" y="6615264"/>
                </a:cubicBezTo>
                <a:cubicBezTo>
                  <a:pt x="9246643" y="6646655"/>
                  <a:pt x="9231523" y="6675140"/>
                  <a:pt x="9221637" y="6705368"/>
                </a:cubicBezTo>
                <a:cubicBezTo>
                  <a:pt x="9211170" y="6736179"/>
                  <a:pt x="9201283" y="6767570"/>
                  <a:pt x="9190235" y="6798379"/>
                </a:cubicBezTo>
                <a:lnTo>
                  <a:pt x="9169877" y="6858000"/>
                </a:lnTo>
                <a:lnTo>
                  <a:pt x="9160711" y="6858000"/>
                </a:lnTo>
                <a:lnTo>
                  <a:pt x="9180929" y="6800705"/>
                </a:lnTo>
                <a:cubicBezTo>
                  <a:pt x="9183838" y="6793728"/>
                  <a:pt x="9186164" y="6787334"/>
                  <a:pt x="9188490" y="6779778"/>
                </a:cubicBezTo>
                <a:cubicBezTo>
                  <a:pt x="9186164" y="6780940"/>
                  <a:pt x="9183838" y="6781521"/>
                  <a:pt x="9182093" y="6782684"/>
                </a:cubicBezTo>
                <a:cubicBezTo>
                  <a:pt x="9180929" y="6783265"/>
                  <a:pt x="9180348" y="6781521"/>
                  <a:pt x="9181512" y="6781521"/>
                </a:cubicBezTo>
                <a:cubicBezTo>
                  <a:pt x="9182674" y="6780359"/>
                  <a:pt x="9184419" y="6779778"/>
                  <a:pt x="9186164" y="6779197"/>
                </a:cubicBezTo>
                <a:cubicBezTo>
                  <a:pt x="9186745" y="6778614"/>
                  <a:pt x="9187909" y="6778033"/>
                  <a:pt x="9189071" y="6777452"/>
                </a:cubicBezTo>
                <a:cubicBezTo>
                  <a:pt x="9189653" y="6775127"/>
                  <a:pt x="9190235" y="6773382"/>
                  <a:pt x="9190816" y="6771058"/>
                </a:cubicBezTo>
                <a:cubicBezTo>
                  <a:pt x="9190235" y="6771639"/>
                  <a:pt x="9189653" y="6772220"/>
                  <a:pt x="9188490" y="6772220"/>
                </a:cubicBezTo>
                <a:cubicBezTo>
                  <a:pt x="9186745" y="6773382"/>
                  <a:pt x="9185000" y="6775127"/>
                  <a:pt x="9183255" y="6775709"/>
                </a:cubicBezTo>
                <a:cubicBezTo>
                  <a:pt x="9182093" y="6776290"/>
                  <a:pt x="9180929" y="6775127"/>
                  <a:pt x="9182093" y="6774546"/>
                </a:cubicBezTo>
                <a:cubicBezTo>
                  <a:pt x="9185000" y="6772220"/>
                  <a:pt x="9188490" y="6769896"/>
                  <a:pt x="9191979" y="6768151"/>
                </a:cubicBezTo>
                <a:cubicBezTo>
                  <a:pt x="9192561" y="6766407"/>
                  <a:pt x="9193724" y="6765245"/>
                  <a:pt x="9194305" y="6762919"/>
                </a:cubicBezTo>
                <a:cubicBezTo>
                  <a:pt x="9189653" y="6765245"/>
                  <a:pt x="9185581" y="6766407"/>
                  <a:pt x="9181512" y="6768732"/>
                </a:cubicBezTo>
                <a:cubicBezTo>
                  <a:pt x="9180348" y="6769313"/>
                  <a:pt x="9179767" y="6767570"/>
                  <a:pt x="9180929" y="6767570"/>
                </a:cubicBezTo>
                <a:cubicBezTo>
                  <a:pt x="9185000" y="6765245"/>
                  <a:pt x="9190235" y="6762338"/>
                  <a:pt x="9195469" y="6760013"/>
                </a:cubicBezTo>
                <a:cubicBezTo>
                  <a:pt x="9195469" y="6758268"/>
                  <a:pt x="9196050" y="6756525"/>
                  <a:pt x="9196631" y="6754199"/>
                </a:cubicBezTo>
                <a:cubicBezTo>
                  <a:pt x="9192561" y="6756525"/>
                  <a:pt x="9187909" y="6758849"/>
                  <a:pt x="9183255" y="6761176"/>
                </a:cubicBezTo>
                <a:cubicBezTo>
                  <a:pt x="9182674" y="6761757"/>
                  <a:pt x="9181512" y="6760594"/>
                  <a:pt x="9182674" y="6760013"/>
                </a:cubicBezTo>
                <a:cubicBezTo>
                  <a:pt x="9187326" y="6757106"/>
                  <a:pt x="9192561" y="6753618"/>
                  <a:pt x="9197795" y="6751293"/>
                </a:cubicBezTo>
                <a:cubicBezTo>
                  <a:pt x="9198376" y="6748967"/>
                  <a:pt x="9199540" y="6747224"/>
                  <a:pt x="9200121" y="6745480"/>
                </a:cubicBezTo>
                <a:cubicBezTo>
                  <a:pt x="9194305" y="6747805"/>
                  <a:pt x="9188490" y="6750131"/>
                  <a:pt x="9182674" y="6752455"/>
                </a:cubicBezTo>
                <a:cubicBezTo>
                  <a:pt x="9182093" y="6753037"/>
                  <a:pt x="9181512" y="6751874"/>
                  <a:pt x="9182093" y="6751293"/>
                </a:cubicBezTo>
                <a:cubicBezTo>
                  <a:pt x="9188490" y="6748386"/>
                  <a:pt x="9194887" y="6745480"/>
                  <a:pt x="9201283" y="6741992"/>
                </a:cubicBezTo>
                <a:cubicBezTo>
                  <a:pt x="9201866" y="6739666"/>
                  <a:pt x="9203028" y="6736760"/>
                  <a:pt x="9204192" y="6734434"/>
                </a:cubicBezTo>
                <a:cubicBezTo>
                  <a:pt x="9197214" y="6737341"/>
                  <a:pt x="9190235" y="6740247"/>
                  <a:pt x="9183255" y="6743154"/>
                </a:cubicBezTo>
                <a:cubicBezTo>
                  <a:pt x="9182093" y="6743735"/>
                  <a:pt x="9181512" y="6742573"/>
                  <a:pt x="9182674" y="6741992"/>
                </a:cubicBezTo>
                <a:cubicBezTo>
                  <a:pt x="9190235" y="6738504"/>
                  <a:pt x="9197795" y="6735015"/>
                  <a:pt x="9204773" y="6730947"/>
                </a:cubicBezTo>
                <a:cubicBezTo>
                  <a:pt x="9205935" y="6728621"/>
                  <a:pt x="9206518" y="6726878"/>
                  <a:pt x="9207680" y="6724552"/>
                </a:cubicBezTo>
                <a:cubicBezTo>
                  <a:pt x="9200121" y="6728040"/>
                  <a:pt x="9193142" y="6730947"/>
                  <a:pt x="9186164" y="6734434"/>
                </a:cubicBezTo>
                <a:cubicBezTo>
                  <a:pt x="9185000" y="6735015"/>
                  <a:pt x="9184419" y="6733272"/>
                  <a:pt x="9185000" y="6732691"/>
                </a:cubicBezTo>
                <a:cubicBezTo>
                  <a:pt x="9193142" y="6729202"/>
                  <a:pt x="9200702" y="6724552"/>
                  <a:pt x="9208261" y="6721646"/>
                </a:cubicBezTo>
                <a:cubicBezTo>
                  <a:pt x="9208844" y="6719320"/>
                  <a:pt x="9210006" y="6716995"/>
                  <a:pt x="9210588" y="6714669"/>
                </a:cubicBezTo>
                <a:cubicBezTo>
                  <a:pt x="9204192" y="6717577"/>
                  <a:pt x="9197795" y="6720482"/>
                  <a:pt x="9190816" y="6723971"/>
                </a:cubicBezTo>
                <a:cubicBezTo>
                  <a:pt x="9190235" y="6724552"/>
                  <a:pt x="9189653" y="6722808"/>
                  <a:pt x="9190235" y="6722808"/>
                </a:cubicBezTo>
                <a:cubicBezTo>
                  <a:pt x="9197795" y="6718739"/>
                  <a:pt x="9204773" y="6714669"/>
                  <a:pt x="9212333" y="6711183"/>
                </a:cubicBezTo>
                <a:cubicBezTo>
                  <a:pt x="9212914" y="6708856"/>
                  <a:pt x="9213496" y="6707113"/>
                  <a:pt x="9214077" y="6705368"/>
                </a:cubicBezTo>
                <a:cubicBezTo>
                  <a:pt x="9207680" y="6708856"/>
                  <a:pt x="9200121" y="6711183"/>
                  <a:pt x="9193724" y="6715250"/>
                </a:cubicBezTo>
                <a:cubicBezTo>
                  <a:pt x="9192561" y="6715832"/>
                  <a:pt x="9191979" y="6714669"/>
                  <a:pt x="9192561" y="6714088"/>
                </a:cubicBezTo>
                <a:cubicBezTo>
                  <a:pt x="9199540" y="6709438"/>
                  <a:pt x="9207680" y="6704787"/>
                  <a:pt x="9215823" y="6701881"/>
                </a:cubicBezTo>
                <a:cubicBezTo>
                  <a:pt x="9216404" y="6698974"/>
                  <a:pt x="9217566" y="6696067"/>
                  <a:pt x="9218730" y="6693742"/>
                </a:cubicBezTo>
                <a:cubicBezTo>
                  <a:pt x="9215823" y="6695486"/>
                  <a:pt x="9212914" y="6697231"/>
                  <a:pt x="9209425" y="6698974"/>
                </a:cubicBezTo>
                <a:cubicBezTo>
                  <a:pt x="9204773" y="6701299"/>
                  <a:pt x="9199540" y="6703044"/>
                  <a:pt x="9195469" y="6705368"/>
                </a:cubicBezTo>
                <a:cubicBezTo>
                  <a:pt x="9194305" y="6705949"/>
                  <a:pt x="9193724" y="6704787"/>
                  <a:pt x="9194305" y="6704206"/>
                </a:cubicBezTo>
                <a:cubicBezTo>
                  <a:pt x="9198957" y="6701881"/>
                  <a:pt x="9204192" y="6699555"/>
                  <a:pt x="9208844" y="6697231"/>
                </a:cubicBezTo>
                <a:cubicBezTo>
                  <a:pt x="9212914" y="6694905"/>
                  <a:pt x="9215823" y="6692580"/>
                  <a:pt x="9219311" y="6690254"/>
                </a:cubicBezTo>
                <a:lnTo>
                  <a:pt x="9219892" y="6689673"/>
                </a:lnTo>
                <a:cubicBezTo>
                  <a:pt x="9220475" y="6687929"/>
                  <a:pt x="9221637" y="6685603"/>
                  <a:pt x="9222218" y="6683279"/>
                </a:cubicBezTo>
                <a:cubicBezTo>
                  <a:pt x="9213496" y="6687348"/>
                  <a:pt x="9205354" y="6693161"/>
                  <a:pt x="9196050" y="6697231"/>
                </a:cubicBezTo>
                <a:cubicBezTo>
                  <a:pt x="9195469" y="6697231"/>
                  <a:pt x="9194887" y="6696067"/>
                  <a:pt x="9195469" y="6696067"/>
                </a:cubicBezTo>
                <a:cubicBezTo>
                  <a:pt x="9201866" y="6692580"/>
                  <a:pt x="9207680" y="6689092"/>
                  <a:pt x="9213496" y="6685603"/>
                </a:cubicBezTo>
                <a:cubicBezTo>
                  <a:pt x="9216985" y="6683860"/>
                  <a:pt x="9220475" y="6681534"/>
                  <a:pt x="9223963" y="6679209"/>
                </a:cubicBezTo>
                <a:cubicBezTo>
                  <a:pt x="9224544" y="6677466"/>
                  <a:pt x="9225708" y="6675140"/>
                  <a:pt x="9226289" y="6672815"/>
                </a:cubicBezTo>
                <a:cubicBezTo>
                  <a:pt x="9218149" y="6676883"/>
                  <a:pt x="9210006" y="6681534"/>
                  <a:pt x="9202447" y="6686184"/>
                </a:cubicBezTo>
                <a:cubicBezTo>
                  <a:pt x="9201866" y="6686766"/>
                  <a:pt x="9200702" y="6685603"/>
                  <a:pt x="9201866" y="6684441"/>
                </a:cubicBezTo>
                <a:cubicBezTo>
                  <a:pt x="9210006" y="6679790"/>
                  <a:pt x="9218730" y="6673978"/>
                  <a:pt x="9227453" y="6669327"/>
                </a:cubicBezTo>
                <a:cubicBezTo>
                  <a:pt x="9228034" y="6667001"/>
                  <a:pt x="9229197" y="6665257"/>
                  <a:pt x="9229779" y="6663514"/>
                </a:cubicBezTo>
                <a:cubicBezTo>
                  <a:pt x="9226870" y="6664676"/>
                  <a:pt x="9223382" y="6666420"/>
                  <a:pt x="9220475" y="6667584"/>
                </a:cubicBezTo>
                <a:cubicBezTo>
                  <a:pt x="9218149" y="6668746"/>
                  <a:pt x="9215240" y="6669908"/>
                  <a:pt x="9212914" y="6671651"/>
                </a:cubicBezTo>
                <a:cubicBezTo>
                  <a:pt x="9210588" y="6672233"/>
                  <a:pt x="9207099" y="6675721"/>
                  <a:pt x="9204773" y="6675721"/>
                </a:cubicBezTo>
                <a:cubicBezTo>
                  <a:pt x="9204773" y="6675721"/>
                  <a:pt x="9205354" y="6676302"/>
                  <a:pt x="9204773" y="6676302"/>
                </a:cubicBezTo>
                <a:lnTo>
                  <a:pt x="9204192" y="6676302"/>
                </a:lnTo>
                <a:cubicBezTo>
                  <a:pt x="9204192" y="6676302"/>
                  <a:pt x="9203028" y="6676302"/>
                  <a:pt x="9203609" y="6675721"/>
                </a:cubicBezTo>
                <a:cubicBezTo>
                  <a:pt x="9210588" y="6668165"/>
                  <a:pt x="9222218" y="6664676"/>
                  <a:pt x="9231523" y="6658863"/>
                </a:cubicBezTo>
                <a:cubicBezTo>
                  <a:pt x="9232105" y="6657118"/>
                  <a:pt x="9233268" y="6654794"/>
                  <a:pt x="9233849" y="6653051"/>
                </a:cubicBezTo>
                <a:cubicBezTo>
                  <a:pt x="9229779" y="6655375"/>
                  <a:pt x="9225708" y="6657700"/>
                  <a:pt x="9221637" y="6659445"/>
                </a:cubicBezTo>
                <a:cubicBezTo>
                  <a:pt x="9218730" y="6661188"/>
                  <a:pt x="9215240" y="6662350"/>
                  <a:pt x="9212333" y="6664095"/>
                </a:cubicBezTo>
                <a:cubicBezTo>
                  <a:pt x="9210006" y="6664676"/>
                  <a:pt x="9207680" y="6665257"/>
                  <a:pt x="9205935" y="6667001"/>
                </a:cubicBezTo>
                <a:cubicBezTo>
                  <a:pt x="9205935" y="6663514"/>
                  <a:pt x="9212333" y="6661769"/>
                  <a:pt x="9214659" y="6660607"/>
                </a:cubicBezTo>
                <a:cubicBezTo>
                  <a:pt x="9221637" y="6657118"/>
                  <a:pt x="9228034" y="6652468"/>
                  <a:pt x="9235013" y="6649562"/>
                </a:cubicBezTo>
                <a:cubicBezTo>
                  <a:pt x="9235594" y="6647817"/>
                  <a:pt x="9236758" y="6646655"/>
                  <a:pt x="9236758" y="6644912"/>
                </a:cubicBezTo>
                <a:cubicBezTo>
                  <a:pt x="9232687" y="6646655"/>
                  <a:pt x="9229197" y="6648981"/>
                  <a:pt x="9225127" y="6651306"/>
                </a:cubicBezTo>
                <a:cubicBezTo>
                  <a:pt x="9219311" y="6654213"/>
                  <a:pt x="9213496" y="6656537"/>
                  <a:pt x="9207680" y="6658863"/>
                </a:cubicBezTo>
                <a:cubicBezTo>
                  <a:pt x="9207099" y="6659445"/>
                  <a:pt x="9205935" y="6657700"/>
                  <a:pt x="9207099" y="6657700"/>
                </a:cubicBezTo>
                <a:cubicBezTo>
                  <a:pt x="9213496" y="6654213"/>
                  <a:pt x="9219892" y="6651306"/>
                  <a:pt x="9225708" y="6648400"/>
                </a:cubicBezTo>
                <a:cubicBezTo>
                  <a:pt x="9229779" y="6646074"/>
                  <a:pt x="9233849" y="6643167"/>
                  <a:pt x="9237920" y="6640842"/>
                </a:cubicBezTo>
                <a:cubicBezTo>
                  <a:pt x="9239084" y="6639099"/>
                  <a:pt x="9239665" y="6636773"/>
                  <a:pt x="9240827" y="6634448"/>
                </a:cubicBezTo>
                <a:cubicBezTo>
                  <a:pt x="9232105" y="6639680"/>
                  <a:pt x="9222218" y="6643167"/>
                  <a:pt x="9212914" y="6648400"/>
                </a:cubicBezTo>
                <a:cubicBezTo>
                  <a:pt x="9212333" y="6648400"/>
                  <a:pt x="9211751" y="6647236"/>
                  <a:pt x="9212914" y="6646655"/>
                </a:cubicBezTo>
                <a:cubicBezTo>
                  <a:pt x="9222218" y="6641423"/>
                  <a:pt x="9232105" y="6636191"/>
                  <a:pt x="9241991" y="6631541"/>
                </a:cubicBezTo>
                <a:cubicBezTo>
                  <a:pt x="9243153" y="6629216"/>
                  <a:pt x="9243736" y="6626890"/>
                  <a:pt x="9244898" y="6624566"/>
                </a:cubicBezTo>
                <a:cubicBezTo>
                  <a:pt x="9239665" y="6626890"/>
                  <a:pt x="9235013" y="6629216"/>
                  <a:pt x="9229197" y="6631541"/>
                </a:cubicBezTo>
                <a:cubicBezTo>
                  <a:pt x="9222801" y="6634448"/>
                  <a:pt x="9216404" y="6636773"/>
                  <a:pt x="9210006" y="6639680"/>
                </a:cubicBezTo>
                <a:cubicBezTo>
                  <a:pt x="9208844" y="6640261"/>
                  <a:pt x="9208261" y="6638518"/>
                  <a:pt x="9208844" y="6637935"/>
                </a:cubicBezTo>
                <a:cubicBezTo>
                  <a:pt x="9215823" y="6634448"/>
                  <a:pt x="9223382" y="6631541"/>
                  <a:pt x="9230941" y="6628635"/>
                </a:cubicBezTo>
                <a:cubicBezTo>
                  <a:pt x="9235013" y="6626890"/>
                  <a:pt x="9240827" y="6622240"/>
                  <a:pt x="9245479" y="6622821"/>
                </a:cubicBezTo>
                <a:cubicBezTo>
                  <a:pt x="9246062" y="6621658"/>
                  <a:pt x="9246643" y="6620496"/>
                  <a:pt x="9247224" y="6619334"/>
                </a:cubicBezTo>
                <a:cubicBezTo>
                  <a:pt x="9245479" y="6619915"/>
                  <a:pt x="9243736" y="6619334"/>
                  <a:pt x="9243153" y="6618170"/>
                </a:cubicBezTo>
                <a:cubicBezTo>
                  <a:pt x="9231523" y="6617589"/>
                  <a:pt x="9220475" y="6615264"/>
                  <a:pt x="9208844" y="6614102"/>
                </a:cubicBezTo>
                <a:cubicBezTo>
                  <a:pt x="9197214" y="6612357"/>
                  <a:pt x="9185000" y="6611776"/>
                  <a:pt x="9173370" y="6610033"/>
                </a:cubicBezTo>
                <a:cubicBezTo>
                  <a:pt x="9173370" y="6610033"/>
                  <a:pt x="9173370" y="6610033"/>
                  <a:pt x="9173370" y="6610614"/>
                </a:cubicBezTo>
                <a:cubicBezTo>
                  <a:pt x="9167555" y="6626890"/>
                  <a:pt x="9162903" y="6644330"/>
                  <a:pt x="9157668" y="6661769"/>
                </a:cubicBezTo>
                <a:cubicBezTo>
                  <a:pt x="9152435" y="6679790"/>
                  <a:pt x="9143711" y="6696067"/>
                  <a:pt x="9138478" y="6714669"/>
                </a:cubicBezTo>
                <a:cubicBezTo>
                  <a:pt x="9133245" y="6732691"/>
                  <a:pt x="9125102" y="6748967"/>
                  <a:pt x="9119288" y="6766988"/>
                </a:cubicBezTo>
                <a:cubicBezTo>
                  <a:pt x="9112891" y="6783846"/>
                  <a:pt x="9102424" y="6801286"/>
                  <a:pt x="9099515" y="6819308"/>
                </a:cubicBezTo>
                <a:cubicBezTo>
                  <a:pt x="9098934" y="6822213"/>
                  <a:pt x="9094282" y="6822213"/>
                  <a:pt x="9094282" y="6818726"/>
                </a:cubicBezTo>
                <a:lnTo>
                  <a:pt x="9094282" y="6818145"/>
                </a:lnTo>
                <a:cubicBezTo>
                  <a:pt x="9087303" y="6781521"/>
                  <a:pt x="9077418" y="6745480"/>
                  <a:pt x="9073347" y="6707694"/>
                </a:cubicBezTo>
                <a:cubicBezTo>
                  <a:pt x="9069275" y="6671651"/>
                  <a:pt x="9069275" y="6635029"/>
                  <a:pt x="9064623" y="6599569"/>
                </a:cubicBezTo>
                <a:cubicBezTo>
                  <a:pt x="9041362" y="6597243"/>
                  <a:pt x="9018101" y="6595500"/>
                  <a:pt x="8995421" y="6592592"/>
                </a:cubicBezTo>
                <a:cubicBezTo>
                  <a:pt x="8980883" y="6629797"/>
                  <a:pt x="8968090" y="6668165"/>
                  <a:pt x="8953551" y="6705368"/>
                </a:cubicBezTo>
                <a:cubicBezTo>
                  <a:pt x="8945991" y="6725133"/>
                  <a:pt x="8938432" y="6744898"/>
                  <a:pt x="8930872" y="6764081"/>
                </a:cubicBezTo>
                <a:cubicBezTo>
                  <a:pt x="8925637" y="6776290"/>
                  <a:pt x="8922730" y="6791985"/>
                  <a:pt x="8915171" y="6803030"/>
                </a:cubicBezTo>
                <a:cubicBezTo>
                  <a:pt x="8915171" y="6803612"/>
                  <a:pt x="8914589" y="6804193"/>
                  <a:pt x="8914007" y="6803612"/>
                </a:cubicBezTo>
                <a:cubicBezTo>
                  <a:pt x="8912844" y="6804193"/>
                  <a:pt x="8910518" y="6802448"/>
                  <a:pt x="8911099" y="6800705"/>
                </a:cubicBezTo>
                <a:cubicBezTo>
                  <a:pt x="8911681" y="6800124"/>
                  <a:pt x="8912263" y="6799543"/>
                  <a:pt x="8912263" y="6798962"/>
                </a:cubicBezTo>
                <a:cubicBezTo>
                  <a:pt x="8902959" y="6764081"/>
                  <a:pt x="8899469" y="6728621"/>
                  <a:pt x="8895398" y="6693161"/>
                </a:cubicBezTo>
                <a:cubicBezTo>
                  <a:pt x="8893072" y="6673396"/>
                  <a:pt x="8894817" y="6653051"/>
                  <a:pt x="8891909" y="6633867"/>
                </a:cubicBezTo>
                <a:cubicBezTo>
                  <a:pt x="8889583" y="6615846"/>
                  <a:pt x="8883186" y="6598986"/>
                  <a:pt x="8881441" y="6581548"/>
                </a:cubicBezTo>
                <a:cubicBezTo>
                  <a:pt x="8865741" y="6577478"/>
                  <a:pt x="8849458" y="6576316"/>
                  <a:pt x="8833174" y="6575735"/>
                </a:cubicBezTo>
                <a:cubicBezTo>
                  <a:pt x="8825033" y="6575152"/>
                  <a:pt x="8815729" y="6575735"/>
                  <a:pt x="8807586" y="6572828"/>
                </a:cubicBezTo>
                <a:cubicBezTo>
                  <a:pt x="8809331" y="6586780"/>
                  <a:pt x="8815729" y="6599569"/>
                  <a:pt x="8818055" y="6613519"/>
                </a:cubicBezTo>
                <a:cubicBezTo>
                  <a:pt x="8820962" y="6629216"/>
                  <a:pt x="8822707" y="6646074"/>
                  <a:pt x="8824452" y="6661769"/>
                </a:cubicBezTo>
                <a:cubicBezTo>
                  <a:pt x="8828521" y="6695486"/>
                  <a:pt x="8829685" y="6729202"/>
                  <a:pt x="8833174" y="6762919"/>
                </a:cubicBezTo>
                <a:lnTo>
                  <a:pt x="8848330" y="6858000"/>
                </a:lnTo>
                <a:lnTo>
                  <a:pt x="8839796" y="6858000"/>
                </a:lnTo>
                <a:lnTo>
                  <a:pt x="8824452" y="6758849"/>
                </a:lnTo>
                <a:cubicBezTo>
                  <a:pt x="8820962" y="6722808"/>
                  <a:pt x="8819217" y="6687348"/>
                  <a:pt x="8814565" y="6651887"/>
                </a:cubicBezTo>
                <a:cubicBezTo>
                  <a:pt x="8812821" y="6641423"/>
                  <a:pt x="8812239" y="6630960"/>
                  <a:pt x="8810495" y="6620496"/>
                </a:cubicBezTo>
                <a:cubicBezTo>
                  <a:pt x="8807586" y="6648400"/>
                  <a:pt x="8807005" y="6676883"/>
                  <a:pt x="8803517" y="6704787"/>
                </a:cubicBezTo>
                <a:cubicBezTo>
                  <a:pt x="8801191" y="6722227"/>
                  <a:pt x="8796538" y="6738504"/>
                  <a:pt x="8793630" y="6755944"/>
                </a:cubicBezTo>
                <a:cubicBezTo>
                  <a:pt x="8791303" y="6771639"/>
                  <a:pt x="8790722" y="6787334"/>
                  <a:pt x="8788977" y="6803030"/>
                </a:cubicBezTo>
                <a:cubicBezTo>
                  <a:pt x="8787234" y="6821051"/>
                  <a:pt x="8784325" y="6839072"/>
                  <a:pt x="8783163" y="6857094"/>
                </a:cubicBezTo>
                <a:lnTo>
                  <a:pt x="8783006" y="6858000"/>
                </a:lnTo>
                <a:lnTo>
                  <a:pt x="8773708" y="6858000"/>
                </a:lnTo>
                <a:lnTo>
                  <a:pt x="8775603" y="6844885"/>
                </a:lnTo>
                <a:cubicBezTo>
                  <a:pt x="8777347" y="6828609"/>
                  <a:pt x="8779673" y="6812912"/>
                  <a:pt x="8781418" y="6796054"/>
                </a:cubicBezTo>
                <a:cubicBezTo>
                  <a:pt x="8783163" y="6779197"/>
                  <a:pt x="8783744" y="6761757"/>
                  <a:pt x="8787815" y="6744316"/>
                </a:cubicBezTo>
                <a:cubicBezTo>
                  <a:pt x="8791303" y="6728621"/>
                  <a:pt x="8794793" y="6713507"/>
                  <a:pt x="8796538" y="6698393"/>
                </a:cubicBezTo>
                <a:cubicBezTo>
                  <a:pt x="8799446" y="6668165"/>
                  <a:pt x="8801772" y="6638518"/>
                  <a:pt x="8808750" y="6608288"/>
                </a:cubicBezTo>
                <a:cubicBezTo>
                  <a:pt x="8808169" y="6608288"/>
                  <a:pt x="8808169" y="6607707"/>
                  <a:pt x="8808169" y="6607125"/>
                </a:cubicBezTo>
                <a:cubicBezTo>
                  <a:pt x="8805260" y="6611195"/>
                  <a:pt x="8801772" y="6613519"/>
                  <a:pt x="8798865" y="6617008"/>
                </a:cubicBezTo>
                <a:cubicBezTo>
                  <a:pt x="8796538" y="6619334"/>
                  <a:pt x="8794793" y="6621658"/>
                  <a:pt x="8793049" y="6623985"/>
                </a:cubicBezTo>
                <a:cubicBezTo>
                  <a:pt x="8792467" y="6656537"/>
                  <a:pt x="8783744" y="6687348"/>
                  <a:pt x="8779673" y="6718739"/>
                </a:cubicBezTo>
                <a:cubicBezTo>
                  <a:pt x="8775021" y="6751293"/>
                  <a:pt x="8771532" y="6783846"/>
                  <a:pt x="8767461" y="6816400"/>
                </a:cubicBezTo>
                <a:lnTo>
                  <a:pt x="8761754" y="6858000"/>
                </a:lnTo>
                <a:lnTo>
                  <a:pt x="8752774" y="6858000"/>
                </a:lnTo>
                <a:lnTo>
                  <a:pt x="8758157" y="6820470"/>
                </a:lnTo>
                <a:cubicBezTo>
                  <a:pt x="8759321" y="6812912"/>
                  <a:pt x="8760483" y="6805937"/>
                  <a:pt x="8761647" y="6798962"/>
                </a:cubicBezTo>
                <a:cubicBezTo>
                  <a:pt x="8759321" y="6800124"/>
                  <a:pt x="8757576" y="6801286"/>
                  <a:pt x="8755831" y="6802448"/>
                </a:cubicBezTo>
                <a:cubicBezTo>
                  <a:pt x="8754668" y="6803030"/>
                  <a:pt x="8754086" y="6801867"/>
                  <a:pt x="8754668" y="6801286"/>
                </a:cubicBezTo>
                <a:cubicBezTo>
                  <a:pt x="8756412" y="6800124"/>
                  <a:pt x="8756994" y="6798962"/>
                  <a:pt x="8758738" y="6798379"/>
                </a:cubicBezTo>
                <a:cubicBezTo>
                  <a:pt x="8759902" y="6797217"/>
                  <a:pt x="8760483" y="6796054"/>
                  <a:pt x="8761647" y="6795473"/>
                </a:cubicBezTo>
                <a:cubicBezTo>
                  <a:pt x="8762228" y="6793728"/>
                  <a:pt x="8762228" y="6791404"/>
                  <a:pt x="8762228" y="6789660"/>
                </a:cubicBezTo>
                <a:cubicBezTo>
                  <a:pt x="8761647" y="6789660"/>
                  <a:pt x="8760483" y="6790242"/>
                  <a:pt x="8759902" y="6791404"/>
                </a:cubicBezTo>
                <a:cubicBezTo>
                  <a:pt x="8758157" y="6792566"/>
                  <a:pt x="8756994" y="6793728"/>
                  <a:pt x="8755831" y="6795473"/>
                </a:cubicBezTo>
                <a:cubicBezTo>
                  <a:pt x="8754668" y="6796054"/>
                  <a:pt x="8753504" y="6794892"/>
                  <a:pt x="8754086" y="6794311"/>
                </a:cubicBezTo>
                <a:cubicBezTo>
                  <a:pt x="8756994" y="6791985"/>
                  <a:pt x="8759902" y="6788497"/>
                  <a:pt x="8762809" y="6786753"/>
                </a:cubicBezTo>
                <a:cubicBezTo>
                  <a:pt x="8762809" y="6785010"/>
                  <a:pt x="8763390" y="6782684"/>
                  <a:pt x="8763973" y="6780940"/>
                </a:cubicBezTo>
                <a:cubicBezTo>
                  <a:pt x="8759902" y="6783265"/>
                  <a:pt x="8755831" y="6786172"/>
                  <a:pt x="8752342" y="6789079"/>
                </a:cubicBezTo>
                <a:cubicBezTo>
                  <a:pt x="8751178" y="6789660"/>
                  <a:pt x="8750597" y="6787915"/>
                  <a:pt x="8751178" y="6787334"/>
                </a:cubicBezTo>
                <a:cubicBezTo>
                  <a:pt x="8755831" y="6784429"/>
                  <a:pt x="8759902" y="6780940"/>
                  <a:pt x="8763973" y="6777452"/>
                </a:cubicBezTo>
                <a:cubicBezTo>
                  <a:pt x="8764554" y="6775709"/>
                  <a:pt x="8764554" y="6773964"/>
                  <a:pt x="8765135" y="6771639"/>
                </a:cubicBezTo>
                <a:cubicBezTo>
                  <a:pt x="8760483" y="6775127"/>
                  <a:pt x="8756412" y="6778033"/>
                  <a:pt x="8752342" y="6781521"/>
                </a:cubicBezTo>
                <a:cubicBezTo>
                  <a:pt x="8752342" y="6781521"/>
                  <a:pt x="8751178" y="6780940"/>
                  <a:pt x="8751759" y="6780359"/>
                </a:cubicBezTo>
                <a:cubicBezTo>
                  <a:pt x="8755831" y="6776290"/>
                  <a:pt x="8760483" y="6771639"/>
                  <a:pt x="8765135" y="6768732"/>
                </a:cubicBezTo>
                <a:cubicBezTo>
                  <a:pt x="8765716" y="6766407"/>
                  <a:pt x="8765716" y="6764081"/>
                  <a:pt x="8766299" y="6761757"/>
                </a:cubicBezTo>
                <a:cubicBezTo>
                  <a:pt x="8761064" y="6765826"/>
                  <a:pt x="8755831" y="6769313"/>
                  <a:pt x="8750597" y="6772801"/>
                </a:cubicBezTo>
                <a:cubicBezTo>
                  <a:pt x="8750016" y="6773382"/>
                  <a:pt x="8748852" y="6772220"/>
                  <a:pt x="8750016" y="6771639"/>
                </a:cubicBezTo>
                <a:cubicBezTo>
                  <a:pt x="8755831" y="6767570"/>
                  <a:pt x="8761064" y="6762919"/>
                  <a:pt x="8766299" y="6758849"/>
                </a:cubicBezTo>
                <a:cubicBezTo>
                  <a:pt x="8766880" y="6755944"/>
                  <a:pt x="8767461" y="6753618"/>
                  <a:pt x="8768042" y="6750712"/>
                </a:cubicBezTo>
                <a:cubicBezTo>
                  <a:pt x="8761647" y="6755363"/>
                  <a:pt x="8755249" y="6759431"/>
                  <a:pt x="8748852" y="6764081"/>
                </a:cubicBezTo>
                <a:cubicBezTo>
                  <a:pt x="8748271" y="6764081"/>
                  <a:pt x="8747690" y="6763500"/>
                  <a:pt x="8748271" y="6762338"/>
                </a:cubicBezTo>
                <a:cubicBezTo>
                  <a:pt x="8754668" y="6757687"/>
                  <a:pt x="8761647" y="6752455"/>
                  <a:pt x="8768042" y="6747224"/>
                </a:cubicBezTo>
                <a:cubicBezTo>
                  <a:pt x="8768625" y="6745480"/>
                  <a:pt x="8768625" y="6742573"/>
                  <a:pt x="8769206" y="6740830"/>
                </a:cubicBezTo>
                <a:cubicBezTo>
                  <a:pt x="8762809" y="6745480"/>
                  <a:pt x="8756412" y="6749548"/>
                  <a:pt x="8750016" y="6754199"/>
                </a:cubicBezTo>
                <a:cubicBezTo>
                  <a:pt x="8749433" y="6754780"/>
                  <a:pt x="8748271" y="6753618"/>
                  <a:pt x="8748852" y="6752455"/>
                </a:cubicBezTo>
                <a:cubicBezTo>
                  <a:pt x="8755831" y="6747805"/>
                  <a:pt x="8762809" y="6741992"/>
                  <a:pt x="8769787" y="6737341"/>
                </a:cubicBezTo>
                <a:cubicBezTo>
                  <a:pt x="8769787" y="6735015"/>
                  <a:pt x="8770368" y="6732110"/>
                  <a:pt x="8770951" y="6729783"/>
                </a:cubicBezTo>
                <a:cubicBezTo>
                  <a:pt x="8765135" y="6734434"/>
                  <a:pt x="8758738" y="6738504"/>
                  <a:pt x="8752923" y="6743154"/>
                </a:cubicBezTo>
                <a:cubicBezTo>
                  <a:pt x="8752342" y="6743735"/>
                  <a:pt x="8751178" y="6742573"/>
                  <a:pt x="8751759" y="6741992"/>
                </a:cubicBezTo>
                <a:cubicBezTo>
                  <a:pt x="8758157" y="6736760"/>
                  <a:pt x="8765135" y="6731528"/>
                  <a:pt x="8771532" y="6726297"/>
                </a:cubicBezTo>
                <a:cubicBezTo>
                  <a:pt x="8771532" y="6724552"/>
                  <a:pt x="8772113" y="6722227"/>
                  <a:pt x="8772113" y="6720482"/>
                </a:cubicBezTo>
                <a:cubicBezTo>
                  <a:pt x="8766299" y="6725133"/>
                  <a:pt x="8759321" y="6729202"/>
                  <a:pt x="8753504" y="6734434"/>
                </a:cubicBezTo>
                <a:cubicBezTo>
                  <a:pt x="8752923" y="6734434"/>
                  <a:pt x="8751759" y="6733853"/>
                  <a:pt x="8752342" y="6733272"/>
                </a:cubicBezTo>
                <a:cubicBezTo>
                  <a:pt x="8758738" y="6727459"/>
                  <a:pt x="8765716" y="6721065"/>
                  <a:pt x="8772695" y="6716995"/>
                </a:cubicBezTo>
                <a:cubicBezTo>
                  <a:pt x="8773277" y="6713507"/>
                  <a:pt x="8773858" y="6711183"/>
                  <a:pt x="8773858" y="6707694"/>
                </a:cubicBezTo>
                <a:cubicBezTo>
                  <a:pt x="8771532" y="6710600"/>
                  <a:pt x="8769206" y="6712926"/>
                  <a:pt x="8766299" y="6715250"/>
                </a:cubicBezTo>
                <a:cubicBezTo>
                  <a:pt x="8762228" y="6718158"/>
                  <a:pt x="8757576" y="6721065"/>
                  <a:pt x="8753504" y="6724552"/>
                </a:cubicBezTo>
                <a:cubicBezTo>
                  <a:pt x="8752342" y="6724552"/>
                  <a:pt x="8751759" y="6723389"/>
                  <a:pt x="8752342" y="6722808"/>
                </a:cubicBezTo>
                <a:cubicBezTo>
                  <a:pt x="8756412" y="6719901"/>
                  <a:pt x="8761064" y="6716995"/>
                  <a:pt x="8765135" y="6713507"/>
                </a:cubicBezTo>
                <a:cubicBezTo>
                  <a:pt x="8768042" y="6710600"/>
                  <a:pt x="8770951" y="6707113"/>
                  <a:pt x="8774440" y="6704206"/>
                </a:cubicBezTo>
                <a:cubicBezTo>
                  <a:pt x="8775021" y="6701881"/>
                  <a:pt x="8775603" y="6698974"/>
                  <a:pt x="8775603" y="6696650"/>
                </a:cubicBezTo>
                <a:cubicBezTo>
                  <a:pt x="8768042" y="6703044"/>
                  <a:pt x="8761064" y="6710019"/>
                  <a:pt x="8752923" y="6715832"/>
                </a:cubicBezTo>
                <a:cubicBezTo>
                  <a:pt x="8752342" y="6716414"/>
                  <a:pt x="8751178" y="6715250"/>
                  <a:pt x="8752342" y="6714669"/>
                </a:cubicBezTo>
                <a:cubicBezTo>
                  <a:pt x="8756994" y="6710600"/>
                  <a:pt x="8762809" y="6705949"/>
                  <a:pt x="8768042" y="6701299"/>
                </a:cubicBezTo>
                <a:cubicBezTo>
                  <a:pt x="8770951" y="6698393"/>
                  <a:pt x="8773277" y="6695486"/>
                  <a:pt x="8776766" y="6693161"/>
                </a:cubicBezTo>
                <a:cubicBezTo>
                  <a:pt x="8776766" y="6690254"/>
                  <a:pt x="8777347" y="6688511"/>
                  <a:pt x="8777347" y="6686184"/>
                </a:cubicBezTo>
                <a:cubicBezTo>
                  <a:pt x="8770368" y="6691416"/>
                  <a:pt x="8763390" y="6697812"/>
                  <a:pt x="8756994" y="6703625"/>
                </a:cubicBezTo>
                <a:cubicBezTo>
                  <a:pt x="8756412" y="6704787"/>
                  <a:pt x="8754668" y="6703625"/>
                  <a:pt x="8755831" y="6702462"/>
                </a:cubicBezTo>
                <a:cubicBezTo>
                  <a:pt x="8762809" y="6695486"/>
                  <a:pt x="8770368" y="6688511"/>
                  <a:pt x="8777930" y="6682117"/>
                </a:cubicBezTo>
                <a:cubicBezTo>
                  <a:pt x="8778511" y="6679790"/>
                  <a:pt x="8779092" y="6678047"/>
                  <a:pt x="8779092" y="6675721"/>
                </a:cubicBezTo>
                <a:cubicBezTo>
                  <a:pt x="8776766" y="6678047"/>
                  <a:pt x="8773858" y="6679790"/>
                  <a:pt x="8770951" y="6682117"/>
                </a:cubicBezTo>
                <a:cubicBezTo>
                  <a:pt x="8768625" y="6683860"/>
                  <a:pt x="8766299" y="6685603"/>
                  <a:pt x="8763973" y="6687348"/>
                </a:cubicBezTo>
                <a:cubicBezTo>
                  <a:pt x="8762228" y="6688511"/>
                  <a:pt x="8759321" y="6692580"/>
                  <a:pt x="8756994" y="6693161"/>
                </a:cubicBezTo>
                <a:cubicBezTo>
                  <a:pt x="8757576" y="6693161"/>
                  <a:pt x="8757576" y="6693742"/>
                  <a:pt x="8756994" y="6693742"/>
                </a:cubicBezTo>
                <a:cubicBezTo>
                  <a:pt x="8756994" y="6693742"/>
                  <a:pt x="8756994" y="6693742"/>
                  <a:pt x="8756412" y="6693742"/>
                </a:cubicBezTo>
                <a:cubicBezTo>
                  <a:pt x="8756412" y="6694323"/>
                  <a:pt x="8755831" y="6693742"/>
                  <a:pt x="8755831" y="6693161"/>
                </a:cubicBezTo>
                <a:cubicBezTo>
                  <a:pt x="8761647" y="6684441"/>
                  <a:pt x="8772113" y="6678628"/>
                  <a:pt x="8779673" y="6671651"/>
                </a:cubicBezTo>
                <a:cubicBezTo>
                  <a:pt x="8780256" y="6669908"/>
                  <a:pt x="8780256" y="6667001"/>
                  <a:pt x="8780837" y="6665257"/>
                </a:cubicBezTo>
                <a:cubicBezTo>
                  <a:pt x="8777347" y="6668165"/>
                  <a:pt x="8773858" y="6671070"/>
                  <a:pt x="8769787" y="6673978"/>
                </a:cubicBezTo>
                <a:cubicBezTo>
                  <a:pt x="8767461" y="6675721"/>
                  <a:pt x="8765135" y="6678047"/>
                  <a:pt x="8761647" y="6679790"/>
                </a:cubicBezTo>
                <a:cubicBezTo>
                  <a:pt x="8759902" y="6681534"/>
                  <a:pt x="8757576" y="6682117"/>
                  <a:pt x="8756412" y="6684441"/>
                </a:cubicBezTo>
                <a:cubicBezTo>
                  <a:pt x="8755831" y="6680953"/>
                  <a:pt x="8761647" y="6678047"/>
                  <a:pt x="8763973" y="6675721"/>
                </a:cubicBezTo>
                <a:cubicBezTo>
                  <a:pt x="8769787" y="6671651"/>
                  <a:pt x="8775603" y="6665839"/>
                  <a:pt x="8781418" y="6661769"/>
                </a:cubicBezTo>
                <a:cubicBezTo>
                  <a:pt x="8781999" y="6660026"/>
                  <a:pt x="8781999" y="6658282"/>
                  <a:pt x="8782582" y="6656537"/>
                </a:cubicBezTo>
                <a:cubicBezTo>
                  <a:pt x="8779092" y="6659445"/>
                  <a:pt x="8775603" y="6662350"/>
                  <a:pt x="8771532" y="6665257"/>
                </a:cubicBezTo>
                <a:cubicBezTo>
                  <a:pt x="8766880" y="6668746"/>
                  <a:pt x="8761647" y="6672233"/>
                  <a:pt x="8756994" y="6676302"/>
                </a:cubicBezTo>
                <a:cubicBezTo>
                  <a:pt x="8755831" y="6676883"/>
                  <a:pt x="8754668" y="6675140"/>
                  <a:pt x="8755831" y="6674559"/>
                </a:cubicBezTo>
                <a:cubicBezTo>
                  <a:pt x="8761647" y="6670489"/>
                  <a:pt x="8766880" y="6666420"/>
                  <a:pt x="8772113" y="6661769"/>
                </a:cubicBezTo>
                <a:cubicBezTo>
                  <a:pt x="8776185" y="6658863"/>
                  <a:pt x="8779673" y="6655956"/>
                  <a:pt x="8783163" y="6652468"/>
                </a:cubicBezTo>
                <a:cubicBezTo>
                  <a:pt x="8783744" y="6650143"/>
                  <a:pt x="8783744" y="6647817"/>
                  <a:pt x="8784325" y="6646074"/>
                </a:cubicBezTo>
                <a:cubicBezTo>
                  <a:pt x="8776766" y="6652468"/>
                  <a:pt x="8767461" y="6657700"/>
                  <a:pt x="8759902" y="6664676"/>
                </a:cubicBezTo>
                <a:cubicBezTo>
                  <a:pt x="8759321" y="6664676"/>
                  <a:pt x="8758157" y="6664095"/>
                  <a:pt x="8759321" y="6663514"/>
                </a:cubicBezTo>
                <a:cubicBezTo>
                  <a:pt x="8767461" y="6655956"/>
                  <a:pt x="8776185" y="6648981"/>
                  <a:pt x="8784908" y="6642585"/>
                </a:cubicBezTo>
                <a:cubicBezTo>
                  <a:pt x="8785489" y="6640261"/>
                  <a:pt x="8786070" y="6637354"/>
                  <a:pt x="8786070" y="6635029"/>
                </a:cubicBezTo>
                <a:cubicBezTo>
                  <a:pt x="8781418" y="6638518"/>
                  <a:pt x="8777347" y="6641423"/>
                  <a:pt x="8772695" y="6644912"/>
                </a:cubicBezTo>
                <a:cubicBezTo>
                  <a:pt x="8766299" y="6648981"/>
                  <a:pt x="8760483" y="6652468"/>
                  <a:pt x="8754668" y="6656537"/>
                </a:cubicBezTo>
                <a:cubicBezTo>
                  <a:pt x="8754086" y="6657700"/>
                  <a:pt x="8752923" y="6655956"/>
                  <a:pt x="8754086" y="6655375"/>
                </a:cubicBezTo>
                <a:cubicBezTo>
                  <a:pt x="8759902" y="6650143"/>
                  <a:pt x="8766880" y="6646074"/>
                  <a:pt x="8773277" y="6641423"/>
                </a:cubicBezTo>
                <a:cubicBezTo>
                  <a:pt x="8777347" y="6639099"/>
                  <a:pt x="8781418" y="6633867"/>
                  <a:pt x="8786070" y="6632703"/>
                </a:cubicBezTo>
                <a:cubicBezTo>
                  <a:pt x="8786070" y="6632703"/>
                  <a:pt x="8786651" y="6632703"/>
                  <a:pt x="8786651" y="6633284"/>
                </a:cubicBezTo>
                <a:cubicBezTo>
                  <a:pt x="8787234" y="6631541"/>
                  <a:pt x="8787234" y="6630960"/>
                  <a:pt x="8787234" y="6629797"/>
                </a:cubicBezTo>
                <a:cubicBezTo>
                  <a:pt x="8785489" y="6630379"/>
                  <a:pt x="8784325" y="6629797"/>
                  <a:pt x="8783163" y="6629216"/>
                </a:cubicBezTo>
                <a:cubicBezTo>
                  <a:pt x="8772113" y="6630960"/>
                  <a:pt x="8760483" y="6630960"/>
                  <a:pt x="8748852" y="6631541"/>
                </a:cubicBezTo>
                <a:cubicBezTo>
                  <a:pt x="8737222" y="6632703"/>
                  <a:pt x="8725591" y="6634448"/>
                  <a:pt x="8713960" y="6634448"/>
                </a:cubicBezTo>
                <a:cubicBezTo>
                  <a:pt x="8713379" y="6635029"/>
                  <a:pt x="8713960" y="6635029"/>
                  <a:pt x="8713960" y="6635029"/>
                </a:cubicBezTo>
                <a:cubicBezTo>
                  <a:pt x="8711053" y="6652468"/>
                  <a:pt x="8709889" y="6670489"/>
                  <a:pt x="8708727" y="6688511"/>
                </a:cubicBezTo>
                <a:cubicBezTo>
                  <a:pt x="8706401" y="6707113"/>
                  <a:pt x="8701168" y="6725133"/>
                  <a:pt x="8699423" y="6744316"/>
                </a:cubicBezTo>
                <a:cubicBezTo>
                  <a:pt x="8698259" y="6762919"/>
                  <a:pt x="8693607" y="6780940"/>
                  <a:pt x="8690699" y="6799543"/>
                </a:cubicBezTo>
                <a:cubicBezTo>
                  <a:pt x="8688373" y="6816981"/>
                  <a:pt x="8681976" y="6836746"/>
                  <a:pt x="8681976" y="6854186"/>
                </a:cubicBezTo>
                <a:cubicBezTo>
                  <a:pt x="8681976" y="6857675"/>
                  <a:pt x="8677324" y="6858256"/>
                  <a:pt x="8677324" y="6854768"/>
                </a:cubicBezTo>
                <a:lnTo>
                  <a:pt x="8677324" y="6854186"/>
                </a:lnTo>
                <a:cubicBezTo>
                  <a:pt x="8662786" y="6819308"/>
                  <a:pt x="8645922" y="6786172"/>
                  <a:pt x="8634872" y="6750712"/>
                </a:cubicBezTo>
                <a:cubicBezTo>
                  <a:pt x="8623823" y="6715832"/>
                  <a:pt x="8615682" y="6680372"/>
                  <a:pt x="8604633" y="6646074"/>
                </a:cubicBezTo>
                <a:cubicBezTo>
                  <a:pt x="8581372" y="6648400"/>
                  <a:pt x="8558692" y="6650724"/>
                  <a:pt x="8535430" y="6652468"/>
                </a:cubicBezTo>
                <a:cubicBezTo>
                  <a:pt x="8529033" y="6692580"/>
                  <a:pt x="8523800" y="6732110"/>
                  <a:pt x="8516240" y="6771639"/>
                </a:cubicBezTo>
                <a:cubicBezTo>
                  <a:pt x="8512750" y="6791985"/>
                  <a:pt x="8509843" y="6812912"/>
                  <a:pt x="8505772" y="6833259"/>
                </a:cubicBezTo>
                <a:lnTo>
                  <a:pt x="8501241" y="6858000"/>
                </a:lnTo>
                <a:lnTo>
                  <a:pt x="8495491" y="6858000"/>
                </a:lnTo>
                <a:lnTo>
                  <a:pt x="8495886" y="6851279"/>
                </a:lnTo>
                <a:cubicBezTo>
                  <a:pt x="8496468" y="6841397"/>
                  <a:pt x="8498794" y="6832678"/>
                  <a:pt x="8499958" y="6823377"/>
                </a:cubicBezTo>
                <a:cubicBezTo>
                  <a:pt x="8499375" y="6823377"/>
                  <a:pt x="8498213" y="6822794"/>
                  <a:pt x="8497631" y="6821632"/>
                </a:cubicBezTo>
                <a:cubicBezTo>
                  <a:pt x="8491234" y="6810587"/>
                  <a:pt x="8488327" y="6797217"/>
                  <a:pt x="8484837" y="6785010"/>
                </a:cubicBezTo>
                <a:cubicBezTo>
                  <a:pt x="8479604" y="6766988"/>
                  <a:pt x="8476114" y="6748386"/>
                  <a:pt x="8470299" y="6730365"/>
                </a:cubicBezTo>
                <a:cubicBezTo>
                  <a:pt x="8465647" y="6712926"/>
                  <a:pt x="8459831" y="6695486"/>
                  <a:pt x="8455179" y="6677466"/>
                </a:cubicBezTo>
                <a:cubicBezTo>
                  <a:pt x="8451690" y="6666420"/>
                  <a:pt x="8447038" y="6655956"/>
                  <a:pt x="8444131" y="6644330"/>
                </a:cubicBezTo>
                <a:cubicBezTo>
                  <a:pt x="8438315" y="6648981"/>
                  <a:pt x="8432500" y="6653632"/>
                  <a:pt x="8426684" y="6658282"/>
                </a:cubicBezTo>
                <a:cubicBezTo>
                  <a:pt x="8432500" y="6676302"/>
                  <a:pt x="8443548" y="6692580"/>
                  <a:pt x="8449364" y="6710600"/>
                </a:cubicBezTo>
                <a:cubicBezTo>
                  <a:pt x="8455761" y="6729202"/>
                  <a:pt x="8459250" y="6748967"/>
                  <a:pt x="8465066" y="6768151"/>
                </a:cubicBezTo>
                <a:cubicBezTo>
                  <a:pt x="8470880" y="6787334"/>
                  <a:pt x="8476114" y="6807099"/>
                  <a:pt x="8482511" y="6825702"/>
                </a:cubicBezTo>
                <a:lnTo>
                  <a:pt x="8494164" y="6858000"/>
                </a:lnTo>
                <a:lnTo>
                  <a:pt x="8489286" y="6858000"/>
                </a:lnTo>
                <a:lnTo>
                  <a:pt x="8456924" y="6771058"/>
                </a:lnTo>
                <a:cubicBezTo>
                  <a:pt x="8451109" y="6751874"/>
                  <a:pt x="8448783" y="6731528"/>
                  <a:pt x="8442386" y="6712926"/>
                </a:cubicBezTo>
                <a:cubicBezTo>
                  <a:pt x="8436570" y="6696067"/>
                  <a:pt x="8426684" y="6680953"/>
                  <a:pt x="8420870" y="6664095"/>
                </a:cubicBezTo>
                <a:cubicBezTo>
                  <a:pt x="8405749" y="6663514"/>
                  <a:pt x="8388885" y="6665839"/>
                  <a:pt x="8373184" y="6667584"/>
                </a:cubicBezTo>
                <a:cubicBezTo>
                  <a:pt x="8365043" y="6669327"/>
                  <a:pt x="8355738" y="6671651"/>
                  <a:pt x="8347596" y="6669908"/>
                </a:cubicBezTo>
                <a:cubicBezTo>
                  <a:pt x="8352248" y="6683279"/>
                  <a:pt x="8360972" y="6694905"/>
                  <a:pt x="8366205" y="6708275"/>
                </a:cubicBezTo>
                <a:cubicBezTo>
                  <a:pt x="8371439" y="6723389"/>
                  <a:pt x="8376091" y="6738504"/>
                  <a:pt x="8381326" y="6754199"/>
                </a:cubicBezTo>
                <a:cubicBezTo>
                  <a:pt x="8391792" y="6786172"/>
                  <a:pt x="8399934" y="6819308"/>
                  <a:pt x="8409820" y="6851860"/>
                </a:cubicBezTo>
                <a:lnTo>
                  <a:pt x="8412105" y="6858000"/>
                </a:lnTo>
                <a:lnTo>
                  <a:pt x="8403811" y="6858000"/>
                </a:lnTo>
                <a:lnTo>
                  <a:pt x="8400516" y="6848955"/>
                </a:lnTo>
                <a:cubicBezTo>
                  <a:pt x="8390047" y="6814657"/>
                  <a:pt x="8381907" y="6779778"/>
                  <a:pt x="8369695" y="6746061"/>
                </a:cubicBezTo>
                <a:cubicBezTo>
                  <a:pt x="8364460" y="6730947"/>
                  <a:pt x="8360391" y="6715832"/>
                  <a:pt x="8353412" y="6701299"/>
                </a:cubicBezTo>
                <a:cubicBezTo>
                  <a:pt x="8348760" y="6690254"/>
                  <a:pt x="8342944" y="6680372"/>
                  <a:pt x="8341782" y="6668165"/>
                </a:cubicBezTo>
                <a:cubicBezTo>
                  <a:pt x="8340618" y="6668165"/>
                  <a:pt x="8340036" y="6665839"/>
                  <a:pt x="8341199" y="6664676"/>
                </a:cubicBezTo>
                <a:cubicBezTo>
                  <a:pt x="8344108" y="6663514"/>
                  <a:pt x="8345270" y="6660607"/>
                  <a:pt x="8347015" y="6658282"/>
                </a:cubicBezTo>
                <a:cubicBezTo>
                  <a:pt x="8348760" y="6655956"/>
                  <a:pt x="8350504" y="6653632"/>
                  <a:pt x="8352830" y="6651887"/>
                </a:cubicBezTo>
                <a:cubicBezTo>
                  <a:pt x="8356901" y="6647817"/>
                  <a:pt x="8360972" y="6643749"/>
                  <a:pt x="8366205" y="6640842"/>
                </a:cubicBezTo>
                <a:cubicBezTo>
                  <a:pt x="8367950" y="6640261"/>
                  <a:pt x="8369695" y="6640842"/>
                  <a:pt x="8370857" y="6642004"/>
                </a:cubicBezTo>
                <a:cubicBezTo>
                  <a:pt x="8394700" y="6637354"/>
                  <a:pt x="8419125" y="6636191"/>
                  <a:pt x="8442967" y="6633867"/>
                </a:cubicBezTo>
                <a:cubicBezTo>
                  <a:pt x="8445293" y="6633867"/>
                  <a:pt x="8447038" y="6635610"/>
                  <a:pt x="8446457" y="6637354"/>
                </a:cubicBezTo>
                <a:cubicBezTo>
                  <a:pt x="8447619" y="6639099"/>
                  <a:pt x="8448200" y="6640261"/>
                  <a:pt x="8447038" y="6641423"/>
                </a:cubicBezTo>
                <a:cubicBezTo>
                  <a:pt x="8451690" y="6654794"/>
                  <a:pt x="8458669" y="6667001"/>
                  <a:pt x="8462740" y="6680953"/>
                </a:cubicBezTo>
                <a:cubicBezTo>
                  <a:pt x="8466809" y="6696067"/>
                  <a:pt x="8472625" y="6711764"/>
                  <a:pt x="8477278" y="6728040"/>
                </a:cubicBezTo>
                <a:cubicBezTo>
                  <a:pt x="8481930" y="6744316"/>
                  <a:pt x="8485418" y="6760594"/>
                  <a:pt x="8490070" y="6777452"/>
                </a:cubicBezTo>
                <a:cubicBezTo>
                  <a:pt x="8494141" y="6789079"/>
                  <a:pt x="8496468" y="6801867"/>
                  <a:pt x="8501120" y="6812912"/>
                </a:cubicBezTo>
                <a:cubicBezTo>
                  <a:pt x="8504027" y="6797217"/>
                  <a:pt x="8507517" y="6780940"/>
                  <a:pt x="8509843" y="6765245"/>
                </a:cubicBezTo>
                <a:cubicBezTo>
                  <a:pt x="8512750" y="6744316"/>
                  <a:pt x="8517403" y="6723971"/>
                  <a:pt x="8520312" y="6703625"/>
                </a:cubicBezTo>
                <a:cubicBezTo>
                  <a:pt x="8523219" y="6686766"/>
                  <a:pt x="8524381" y="6669908"/>
                  <a:pt x="8527290" y="6653051"/>
                </a:cubicBezTo>
                <a:cubicBezTo>
                  <a:pt x="8526707" y="6653051"/>
                  <a:pt x="8526126" y="6653051"/>
                  <a:pt x="8525545" y="6653051"/>
                </a:cubicBezTo>
                <a:cubicBezTo>
                  <a:pt x="8522055" y="6653051"/>
                  <a:pt x="8522055" y="6648400"/>
                  <a:pt x="8525545" y="6647817"/>
                </a:cubicBezTo>
                <a:lnTo>
                  <a:pt x="8526126" y="6647817"/>
                </a:lnTo>
                <a:cubicBezTo>
                  <a:pt x="8530778" y="6639099"/>
                  <a:pt x="8538920" y="6631541"/>
                  <a:pt x="8545899" y="6624566"/>
                </a:cubicBezTo>
                <a:cubicBezTo>
                  <a:pt x="8546480" y="6623402"/>
                  <a:pt x="8546480" y="6622821"/>
                  <a:pt x="8548225" y="6622821"/>
                </a:cubicBezTo>
                <a:cubicBezTo>
                  <a:pt x="8548225" y="6622821"/>
                  <a:pt x="8548225" y="6622821"/>
                  <a:pt x="8548225" y="6622240"/>
                </a:cubicBezTo>
                <a:cubicBezTo>
                  <a:pt x="8549968" y="6621077"/>
                  <a:pt x="8552294" y="6621077"/>
                  <a:pt x="8553458" y="6622821"/>
                </a:cubicBezTo>
                <a:cubicBezTo>
                  <a:pt x="8564508" y="6622240"/>
                  <a:pt x="8574974" y="6619915"/>
                  <a:pt x="8586605" y="6618751"/>
                </a:cubicBezTo>
                <a:cubicBezTo>
                  <a:pt x="8599400" y="6617589"/>
                  <a:pt x="8611611" y="6618751"/>
                  <a:pt x="8624404" y="6616427"/>
                </a:cubicBezTo>
                <a:lnTo>
                  <a:pt x="8624987" y="6616427"/>
                </a:lnTo>
                <a:cubicBezTo>
                  <a:pt x="8627894" y="6613519"/>
                  <a:pt x="8631965" y="6617008"/>
                  <a:pt x="8630801" y="6619334"/>
                </a:cubicBezTo>
                <a:cubicBezTo>
                  <a:pt x="8637199" y="6652468"/>
                  <a:pt x="8649410" y="6684441"/>
                  <a:pt x="8658715" y="6716995"/>
                </a:cubicBezTo>
                <a:cubicBezTo>
                  <a:pt x="8662786" y="6732691"/>
                  <a:pt x="8667438" y="6748386"/>
                  <a:pt x="8672671" y="6763500"/>
                </a:cubicBezTo>
                <a:cubicBezTo>
                  <a:pt x="8676743" y="6773964"/>
                  <a:pt x="8678488" y="6787334"/>
                  <a:pt x="8683140" y="6798379"/>
                </a:cubicBezTo>
                <a:cubicBezTo>
                  <a:pt x="8686047" y="6781521"/>
                  <a:pt x="8690118" y="6765245"/>
                  <a:pt x="8691863" y="6747805"/>
                </a:cubicBezTo>
                <a:cubicBezTo>
                  <a:pt x="8693607" y="6726878"/>
                  <a:pt x="8699423" y="6707694"/>
                  <a:pt x="8701168" y="6687348"/>
                </a:cubicBezTo>
                <a:cubicBezTo>
                  <a:pt x="8702911" y="6669908"/>
                  <a:pt x="8703494" y="6652468"/>
                  <a:pt x="8706982" y="6635029"/>
                </a:cubicBezTo>
                <a:cubicBezTo>
                  <a:pt x="8706401" y="6635610"/>
                  <a:pt x="8705820" y="6635029"/>
                  <a:pt x="8705237" y="6634448"/>
                </a:cubicBezTo>
                <a:cubicBezTo>
                  <a:pt x="8703494" y="6633867"/>
                  <a:pt x="8702911" y="6630960"/>
                  <a:pt x="8705237" y="6630379"/>
                </a:cubicBezTo>
                <a:cubicBezTo>
                  <a:pt x="8705820" y="6630379"/>
                  <a:pt x="8706401" y="6630379"/>
                  <a:pt x="8706982" y="6629797"/>
                </a:cubicBezTo>
                <a:cubicBezTo>
                  <a:pt x="8709308" y="6626890"/>
                  <a:pt x="8712215" y="6623402"/>
                  <a:pt x="8714542" y="6620496"/>
                </a:cubicBezTo>
                <a:cubicBezTo>
                  <a:pt x="8717450" y="6617008"/>
                  <a:pt x="8720939" y="6612357"/>
                  <a:pt x="8725591" y="6609452"/>
                </a:cubicBezTo>
                <a:cubicBezTo>
                  <a:pt x="8725010" y="6608288"/>
                  <a:pt x="8725591" y="6607707"/>
                  <a:pt x="8726755" y="6607125"/>
                </a:cubicBezTo>
                <a:lnTo>
                  <a:pt x="8751278" y="6604809"/>
                </a:lnTo>
                <a:lnTo>
                  <a:pt x="8800608" y="6600150"/>
                </a:lnTo>
                <a:cubicBezTo>
                  <a:pt x="8801772" y="6600150"/>
                  <a:pt x="8803517" y="6601313"/>
                  <a:pt x="8803517" y="6602475"/>
                </a:cubicBezTo>
                <a:cubicBezTo>
                  <a:pt x="8804679" y="6601894"/>
                  <a:pt x="8806424" y="6601894"/>
                  <a:pt x="8807005" y="6601894"/>
                </a:cubicBezTo>
                <a:lnTo>
                  <a:pt x="8802721" y="6572443"/>
                </a:lnTo>
                <a:lnTo>
                  <a:pt x="8802353" y="6569920"/>
                </a:lnTo>
                <a:cubicBezTo>
                  <a:pt x="8801191" y="6569339"/>
                  <a:pt x="8801191" y="6567015"/>
                  <a:pt x="8802934" y="6566434"/>
                </a:cubicBezTo>
                <a:cubicBezTo>
                  <a:pt x="8805260" y="6565270"/>
                  <a:pt x="8807005" y="6562945"/>
                  <a:pt x="8809331" y="6560621"/>
                </a:cubicBezTo>
                <a:cubicBezTo>
                  <a:pt x="8811657" y="6558876"/>
                  <a:pt x="8813984" y="6557714"/>
                  <a:pt x="8816310" y="6555970"/>
                </a:cubicBezTo>
                <a:cubicBezTo>
                  <a:pt x="8820962" y="6553063"/>
                  <a:pt x="8826195" y="6549575"/>
                  <a:pt x="8832011" y="6547831"/>
                </a:cubicBezTo>
                <a:close/>
                <a:moveTo>
                  <a:pt x="1256721" y="6543454"/>
                </a:moveTo>
                <a:cubicBezTo>
                  <a:pt x="1216643" y="6568469"/>
                  <a:pt x="1171846" y="6584044"/>
                  <a:pt x="1131767" y="6609531"/>
                </a:cubicBezTo>
                <a:cubicBezTo>
                  <a:pt x="1132238" y="6620859"/>
                  <a:pt x="1132709" y="6632186"/>
                  <a:pt x="1132709" y="6643513"/>
                </a:cubicBezTo>
                <a:cubicBezTo>
                  <a:pt x="1169489" y="6610475"/>
                  <a:pt x="1216171" y="6590651"/>
                  <a:pt x="1259080" y="6567053"/>
                </a:cubicBezTo>
                <a:cubicBezTo>
                  <a:pt x="1258137" y="6558558"/>
                  <a:pt x="1257665" y="6550534"/>
                  <a:pt x="1256721" y="6543454"/>
                </a:cubicBezTo>
                <a:close/>
                <a:moveTo>
                  <a:pt x="1485309" y="6539943"/>
                </a:moveTo>
                <a:cubicBezTo>
                  <a:pt x="1488908" y="6539943"/>
                  <a:pt x="1488908" y="6545364"/>
                  <a:pt x="1485309" y="6545364"/>
                </a:cubicBezTo>
                <a:cubicBezTo>
                  <a:pt x="1449667" y="6545364"/>
                  <a:pt x="1414385" y="6554037"/>
                  <a:pt x="1379463" y="6551869"/>
                </a:cubicBezTo>
                <a:cubicBezTo>
                  <a:pt x="1374782" y="6551869"/>
                  <a:pt x="1375142" y="6545003"/>
                  <a:pt x="1379463" y="6544642"/>
                </a:cubicBezTo>
                <a:cubicBezTo>
                  <a:pt x="1414385" y="6541750"/>
                  <a:pt x="1450027" y="6538498"/>
                  <a:pt x="1485309" y="6539943"/>
                </a:cubicBezTo>
                <a:close/>
                <a:moveTo>
                  <a:pt x="11846343" y="6539381"/>
                </a:moveTo>
                <a:cubicBezTo>
                  <a:pt x="11913670" y="6544981"/>
                  <a:pt x="11987220" y="6555621"/>
                  <a:pt x="12041535" y="6598742"/>
                </a:cubicBezTo>
                <a:cubicBezTo>
                  <a:pt x="12052283" y="6607701"/>
                  <a:pt x="12037574" y="6626182"/>
                  <a:pt x="12026258" y="6617782"/>
                </a:cubicBezTo>
                <a:cubicBezTo>
                  <a:pt x="11971378" y="6579701"/>
                  <a:pt x="11909710" y="6561782"/>
                  <a:pt x="11845211" y="6547782"/>
                </a:cubicBezTo>
                <a:cubicBezTo>
                  <a:pt x="11840684" y="6546661"/>
                  <a:pt x="11841250" y="6539381"/>
                  <a:pt x="11846343" y="6539381"/>
                </a:cubicBezTo>
                <a:close/>
                <a:moveTo>
                  <a:pt x="3233340" y="6538775"/>
                </a:moveTo>
                <a:lnTo>
                  <a:pt x="3240230" y="6551736"/>
                </a:lnTo>
                <a:cubicBezTo>
                  <a:pt x="3246102" y="6562646"/>
                  <a:pt x="3251974" y="6573194"/>
                  <a:pt x="3258212" y="6583741"/>
                </a:cubicBezTo>
                <a:cubicBezTo>
                  <a:pt x="3258945" y="6584832"/>
                  <a:pt x="3257111" y="6585922"/>
                  <a:pt x="3256377" y="6584832"/>
                </a:cubicBezTo>
                <a:cubicBezTo>
                  <a:pt x="3249038" y="6572830"/>
                  <a:pt x="3241699" y="6560100"/>
                  <a:pt x="3235461" y="6547735"/>
                </a:cubicBezTo>
                <a:close/>
                <a:moveTo>
                  <a:pt x="10500100" y="6536832"/>
                </a:moveTo>
                <a:cubicBezTo>
                  <a:pt x="10503310" y="6557439"/>
                  <a:pt x="10506980" y="6578045"/>
                  <a:pt x="10509275" y="6599100"/>
                </a:cubicBezTo>
                <a:cubicBezTo>
                  <a:pt x="10511567" y="6618363"/>
                  <a:pt x="10511109" y="6638523"/>
                  <a:pt x="10517990" y="6656890"/>
                </a:cubicBezTo>
                <a:cubicBezTo>
                  <a:pt x="10518908" y="6659129"/>
                  <a:pt x="10515238" y="6660921"/>
                  <a:pt x="10513862" y="6659129"/>
                </a:cubicBezTo>
                <a:cubicBezTo>
                  <a:pt x="10506522" y="6650170"/>
                  <a:pt x="10506980" y="6637179"/>
                  <a:pt x="10506063" y="6625979"/>
                </a:cubicBezTo>
                <a:cubicBezTo>
                  <a:pt x="10503310" y="6596861"/>
                  <a:pt x="10500558" y="6567294"/>
                  <a:pt x="10495971" y="6538176"/>
                </a:cubicBezTo>
                <a:cubicBezTo>
                  <a:pt x="10495511" y="6535487"/>
                  <a:pt x="10499640" y="6534143"/>
                  <a:pt x="10500100" y="6536832"/>
                </a:cubicBezTo>
                <a:close/>
                <a:moveTo>
                  <a:pt x="2467590" y="6534351"/>
                </a:moveTo>
                <a:cubicBezTo>
                  <a:pt x="2467590" y="6532185"/>
                  <a:pt x="2470356" y="6532185"/>
                  <a:pt x="2470701" y="6534351"/>
                </a:cubicBezTo>
                <a:cubicBezTo>
                  <a:pt x="2472775" y="6570454"/>
                  <a:pt x="2473120" y="6606555"/>
                  <a:pt x="2473120" y="6642658"/>
                </a:cubicBezTo>
                <a:cubicBezTo>
                  <a:pt x="2473120" y="6676955"/>
                  <a:pt x="2474849" y="6711614"/>
                  <a:pt x="2473120" y="6745910"/>
                </a:cubicBezTo>
                <a:cubicBezTo>
                  <a:pt x="2473120" y="6748077"/>
                  <a:pt x="2470010" y="6748077"/>
                  <a:pt x="2470010" y="6745910"/>
                </a:cubicBezTo>
                <a:cubicBezTo>
                  <a:pt x="2467245" y="6710531"/>
                  <a:pt x="2469664" y="6674067"/>
                  <a:pt x="2469664" y="6637965"/>
                </a:cubicBezTo>
                <a:cubicBezTo>
                  <a:pt x="2469664" y="6603306"/>
                  <a:pt x="2469318" y="6569009"/>
                  <a:pt x="2467590" y="6534351"/>
                </a:cubicBezTo>
                <a:close/>
                <a:moveTo>
                  <a:pt x="5917134" y="6532132"/>
                </a:moveTo>
                <a:cubicBezTo>
                  <a:pt x="5909500" y="6532712"/>
                  <a:pt x="5901548" y="6535349"/>
                  <a:pt x="5893821" y="6540306"/>
                </a:cubicBezTo>
                <a:cubicBezTo>
                  <a:pt x="5896695" y="6568425"/>
                  <a:pt x="5900291" y="6597264"/>
                  <a:pt x="5903884" y="6625743"/>
                </a:cubicBezTo>
                <a:cubicBezTo>
                  <a:pt x="5937312" y="6628628"/>
                  <a:pt x="5966064" y="6612405"/>
                  <a:pt x="5962470" y="6575274"/>
                </a:cubicBezTo>
                <a:cubicBezTo>
                  <a:pt x="5960044" y="6547155"/>
                  <a:pt x="5940030" y="6530392"/>
                  <a:pt x="5917134" y="6532132"/>
                </a:cubicBezTo>
                <a:close/>
                <a:moveTo>
                  <a:pt x="5123234" y="6528972"/>
                </a:moveTo>
                <a:cubicBezTo>
                  <a:pt x="5111797" y="6530154"/>
                  <a:pt x="5100613" y="6533350"/>
                  <a:pt x="5090723" y="6539037"/>
                </a:cubicBezTo>
                <a:cubicBezTo>
                  <a:pt x="5084128" y="6542828"/>
                  <a:pt x="5078105" y="6547726"/>
                  <a:pt x="5072962" y="6553874"/>
                </a:cubicBezTo>
                <a:cubicBezTo>
                  <a:pt x="5061043" y="6568855"/>
                  <a:pt x="5055379" y="6586465"/>
                  <a:pt x="5056322" y="6604698"/>
                </a:cubicBezTo>
                <a:cubicBezTo>
                  <a:pt x="5057935" y="6617625"/>
                  <a:pt x="5062229" y="6629984"/>
                  <a:pt x="5069381" y="6640769"/>
                </a:cubicBezTo>
                <a:cubicBezTo>
                  <a:pt x="5076446" y="6652055"/>
                  <a:pt x="5086251" y="6660974"/>
                  <a:pt x="5097875" y="6666853"/>
                </a:cubicBezTo>
                <a:cubicBezTo>
                  <a:pt x="5098376" y="6666939"/>
                  <a:pt x="5099173" y="6666818"/>
                  <a:pt x="5099674" y="6666905"/>
                </a:cubicBezTo>
                <a:cubicBezTo>
                  <a:pt x="5113419" y="6669534"/>
                  <a:pt x="5127983" y="6668949"/>
                  <a:pt x="5141866" y="6664890"/>
                </a:cubicBezTo>
                <a:cubicBezTo>
                  <a:pt x="5170718" y="6656444"/>
                  <a:pt x="5192274" y="6639511"/>
                  <a:pt x="5202047" y="6610219"/>
                </a:cubicBezTo>
                <a:cubicBezTo>
                  <a:pt x="5202220" y="6609217"/>
                  <a:pt x="5202396" y="6608214"/>
                  <a:pt x="5202363" y="6606918"/>
                </a:cubicBezTo>
                <a:cubicBezTo>
                  <a:pt x="5206000" y="6575793"/>
                  <a:pt x="5190611" y="6538287"/>
                  <a:pt x="5157281" y="6530988"/>
                </a:cubicBezTo>
                <a:cubicBezTo>
                  <a:pt x="5146364" y="6528621"/>
                  <a:pt x="5134671" y="6527790"/>
                  <a:pt x="5123234" y="6528972"/>
                </a:cubicBezTo>
                <a:close/>
                <a:moveTo>
                  <a:pt x="3230329" y="6526051"/>
                </a:moveTo>
                <a:lnTo>
                  <a:pt x="3233340" y="6538775"/>
                </a:lnTo>
                <a:lnTo>
                  <a:pt x="3231700" y="6535688"/>
                </a:lnTo>
                <a:close/>
                <a:moveTo>
                  <a:pt x="1514647" y="6524692"/>
                </a:moveTo>
                <a:cubicBezTo>
                  <a:pt x="1517530" y="6525040"/>
                  <a:pt x="1517170" y="6528880"/>
                  <a:pt x="1514647" y="6528880"/>
                </a:cubicBezTo>
                <a:cubicBezTo>
                  <a:pt x="1489785" y="6529229"/>
                  <a:pt x="1464925" y="6530625"/>
                  <a:pt x="1440422" y="6532720"/>
                </a:cubicBezTo>
                <a:cubicBezTo>
                  <a:pt x="1419163" y="6534466"/>
                  <a:pt x="1397905" y="6533767"/>
                  <a:pt x="1377007" y="6536210"/>
                </a:cubicBezTo>
                <a:cubicBezTo>
                  <a:pt x="1374125" y="6536560"/>
                  <a:pt x="1371602" y="6532371"/>
                  <a:pt x="1374844" y="6530975"/>
                </a:cubicBezTo>
                <a:cubicBezTo>
                  <a:pt x="1392140" y="6522597"/>
                  <a:pt x="1414119" y="6526786"/>
                  <a:pt x="1432856" y="6526088"/>
                </a:cubicBezTo>
                <a:cubicBezTo>
                  <a:pt x="1459878" y="6524692"/>
                  <a:pt x="1487625" y="6523295"/>
                  <a:pt x="1514647" y="6524692"/>
                </a:cubicBezTo>
                <a:close/>
                <a:moveTo>
                  <a:pt x="10575179" y="6523567"/>
                </a:moveTo>
                <a:cubicBezTo>
                  <a:pt x="10575179" y="6522216"/>
                  <a:pt x="10576536" y="6522216"/>
                  <a:pt x="10576988" y="6523567"/>
                </a:cubicBezTo>
                <a:cubicBezTo>
                  <a:pt x="10581057" y="6569967"/>
                  <a:pt x="10606382" y="6619071"/>
                  <a:pt x="10586032" y="6665469"/>
                </a:cubicBezTo>
                <a:cubicBezTo>
                  <a:pt x="10573370" y="6694301"/>
                  <a:pt x="10549402" y="6729438"/>
                  <a:pt x="10516842" y="6737548"/>
                </a:cubicBezTo>
                <a:cubicBezTo>
                  <a:pt x="10512772" y="6738448"/>
                  <a:pt x="10511415" y="6732593"/>
                  <a:pt x="10515484" y="6731691"/>
                </a:cubicBezTo>
                <a:cubicBezTo>
                  <a:pt x="10557090" y="6719979"/>
                  <a:pt x="10586032" y="6665020"/>
                  <a:pt x="10586032" y="6624926"/>
                </a:cubicBezTo>
                <a:cubicBezTo>
                  <a:pt x="10586032" y="6590239"/>
                  <a:pt x="10572918" y="6557804"/>
                  <a:pt x="10575179" y="6523567"/>
                </a:cubicBezTo>
                <a:close/>
                <a:moveTo>
                  <a:pt x="3228488" y="6518276"/>
                </a:moveTo>
                <a:cubicBezTo>
                  <a:pt x="3228488" y="6517913"/>
                  <a:pt x="3229222" y="6517913"/>
                  <a:pt x="3229222" y="6518276"/>
                </a:cubicBezTo>
                <a:lnTo>
                  <a:pt x="3230329" y="6526051"/>
                </a:lnTo>
                <a:close/>
                <a:moveTo>
                  <a:pt x="5122078" y="6515497"/>
                </a:moveTo>
                <a:cubicBezTo>
                  <a:pt x="5157378" y="6511344"/>
                  <a:pt x="5194318" y="6525213"/>
                  <a:pt x="5207924" y="6560377"/>
                </a:cubicBezTo>
                <a:cubicBezTo>
                  <a:pt x="5218997" y="6588619"/>
                  <a:pt x="5219640" y="6623322"/>
                  <a:pt x="5198357" y="6647531"/>
                </a:cubicBezTo>
                <a:cubicBezTo>
                  <a:pt x="5178344" y="6670409"/>
                  <a:pt x="5145232" y="6688446"/>
                  <a:pt x="5114148" y="6683083"/>
                </a:cubicBezTo>
                <a:cubicBezTo>
                  <a:pt x="5112143" y="6682737"/>
                  <a:pt x="5110137" y="6682391"/>
                  <a:pt x="5107926" y="6681751"/>
                </a:cubicBezTo>
                <a:cubicBezTo>
                  <a:pt x="5086014" y="6680037"/>
                  <a:pt x="5066511" y="6670477"/>
                  <a:pt x="5055302" y="6648923"/>
                </a:cubicBezTo>
                <a:cubicBezTo>
                  <a:pt x="5039511" y="6619610"/>
                  <a:pt x="5037101" y="6586151"/>
                  <a:pt x="5054448" y="6556359"/>
                </a:cubicBezTo>
                <a:cubicBezTo>
                  <a:pt x="5062285" y="6542932"/>
                  <a:pt x="5074285" y="6532562"/>
                  <a:pt x="5088253" y="6525538"/>
                </a:cubicBezTo>
                <a:cubicBezTo>
                  <a:pt x="5098728" y="6520269"/>
                  <a:pt x="5110312" y="6516882"/>
                  <a:pt x="5122078" y="6515497"/>
                </a:cubicBezTo>
                <a:close/>
                <a:moveTo>
                  <a:pt x="9917633" y="6514661"/>
                </a:moveTo>
                <a:cubicBezTo>
                  <a:pt x="9918870" y="6515456"/>
                  <a:pt x="9919657" y="6517046"/>
                  <a:pt x="9918758" y="6518636"/>
                </a:cubicBezTo>
                <a:cubicBezTo>
                  <a:pt x="9897630" y="6558602"/>
                  <a:pt x="9865264" y="6592664"/>
                  <a:pt x="9839190" y="6629452"/>
                </a:cubicBezTo>
                <a:cubicBezTo>
                  <a:pt x="9836494" y="6633084"/>
                  <a:pt x="9831549" y="6629452"/>
                  <a:pt x="9833797" y="6626272"/>
                </a:cubicBezTo>
                <a:cubicBezTo>
                  <a:pt x="9858521" y="6588123"/>
                  <a:pt x="9892685" y="6555423"/>
                  <a:pt x="9913813" y="6515456"/>
                </a:cubicBezTo>
                <a:cubicBezTo>
                  <a:pt x="9914712" y="6513866"/>
                  <a:pt x="9916397" y="6513866"/>
                  <a:pt x="9917633" y="6514661"/>
                </a:cubicBezTo>
                <a:close/>
                <a:moveTo>
                  <a:pt x="5753166" y="6510918"/>
                </a:moveTo>
                <a:cubicBezTo>
                  <a:pt x="5763146" y="6507964"/>
                  <a:pt x="5775824" y="6518229"/>
                  <a:pt x="5773652" y="6530924"/>
                </a:cubicBezTo>
                <a:cubicBezTo>
                  <a:pt x="5777992" y="6541010"/>
                  <a:pt x="5777633" y="6553976"/>
                  <a:pt x="5779078" y="6565141"/>
                </a:cubicBezTo>
                <a:cubicBezTo>
                  <a:pt x="5781970" y="6586031"/>
                  <a:pt x="5785946" y="6606201"/>
                  <a:pt x="5790287" y="6626732"/>
                </a:cubicBezTo>
                <a:cubicBezTo>
                  <a:pt x="5799324" y="6666711"/>
                  <a:pt x="5810530" y="6706690"/>
                  <a:pt x="5826438" y="6744149"/>
                </a:cubicBezTo>
                <a:cubicBezTo>
                  <a:pt x="5834756" y="6763958"/>
                  <a:pt x="5805830" y="6780526"/>
                  <a:pt x="5797155" y="6760717"/>
                </a:cubicBezTo>
                <a:cubicBezTo>
                  <a:pt x="5786670" y="6735864"/>
                  <a:pt x="5777992" y="6710292"/>
                  <a:pt x="5771485" y="6683639"/>
                </a:cubicBezTo>
                <a:cubicBezTo>
                  <a:pt x="5756299" y="6682198"/>
                  <a:pt x="5741116" y="6681838"/>
                  <a:pt x="5727014" y="6677516"/>
                </a:cubicBezTo>
                <a:cubicBezTo>
                  <a:pt x="5718339" y="6709212"/>
                  <a:pt x="5708577" y="6740907"/>
                  <a:pt x="5693393" y="6770442"/>
                </a:cubicBezTo>
                <a:cubicBezTo>
                  <a:pt x="5688332" y="6780887"/>
                  <a:pt x="5671338" y="6773322"/>
                  <a:pt x="5675314" y="6762518"/>
                </a:cubicBezTo>
                <a:cubicBezTo>
                  <a:pt x="5703153" y="6682198"/>
                  <a:pt x="5709298" y="6596117"/>
                  <a:pt x="5744731" y="6518679"/>
                </a:cubicBezTo>
                <a:cubicBezTo>
                  <a:pt x="5746809" y="6514356"/>
                  <a:pt x="5749838" y="6511903"/>
                  <a:pt x="5753166" y="6510918"/>
                </a:cubicBezTo>
                <a:close/>
                <a:moveTo>
                  <a:pt x="1549978" y="6509662"/>
                </a:moveTo>
                <a:cubicBezTo>
                  <a:pt x="1552511" y="6509662"/>
                  <a:pt x="1552511" y="6513444"/>
                  <a:pt x="1549978" y="6513444"/>
                </a:cubicBezTo>
                <a:cubicBezTo>
                  <a:pt x="1513795" y="6515163"/>
                  <a:pt x="1478338" y="6516882"/>
                  <a:pt x="1442518" y="6518601"/>
                </a:cubicBezTo>
                <a:cubicBezTo>
                  <a:pt x="1427321" y="6519632"/>
                  <a:pt x="1412124" y="6518257"/>
                  <a:pt x="1397291" y="6518945"/>
                </a:cubicBezTo>
                <a:cubicBezTo>
                  <a:pt x="1389331" y="6519289"/>
                  <a:pt x="1382095" y="6520664"/>
                  <a:pt x="1375220" y="6517225"/>
                </a:cubicBezTo>
                <a:cubicBezTo>
                  <a:pt x="1371602" y="6515163"/>
                  <a:pt x="1374134" y="6510006"/>
                  <a:pt x="1377752" y="6511037"/>
                </a:cubicBezTo>
                <a:cubicBezTo>
                  <a:pt x="1388970" y="6514131"/>
                  <a:pt x="1404890" y="6512413"/>
                  <a:pt x="1416467" y="6512413"/>
                </a:cubicBezTo>
                <a:cubicBezTo>
                  <a:pt x="1429855" y="6512413"/>
                  <a:pt x="1443242" y="6511724"/>
                  <a:pt x="1456992" y="6511037"/>
                </a:cubicBezTo>
                <a:cubicBezTo>
                  <a:pt x="1487745" y="6509662"/>
                  <a:pt x="1518861" y="6508287"/>
                  <a:pt x="1549978" y="6509662"/>
                </a:cubicBezTo>
                <a:close/>
                <a:moveTo>
                  <a:pt x="5583802" y="6509263"/>
                </a:moveTo>
                <a:cubicBezTo>
                  <a:pt x="5603570" y="6511245"/>
                  <a:pt x="5619149" y="6518725"/>
                  <a:pt x="5618430" y="6537648"/>
                </a:cubicBezTo>
                <a:cubicBezTo>
                  <a:pt x="5618068" y="6546299"/>
                  <a:pt x="5610864" y="6555310"/>
                  <a:pt x="5601857" y="6554228"/>
                </a:cubicBezTo>
                <a:cubicBezTo>
                  <a:pt x="5593571" y="6553148"/>
                  <a:pt x="5589249" y="6547741"/>
                  <a:pt x="5581684" y="6544857"/>
                </a:cubicBezTo>
                <a:cubicBezTo>
                  <a:pt x="5573756" y="6541973"/>
                  <a:pt x="5565470" y="6540172"/>
                  <a:pt x="5557185" y="6539811"/>
                </a:cubicBezTo>
                <a:cubicBezTo>
                  <a:pt x="5547099" y="6539090"/>
                  <a:pt x="5536652" y="6539090"/>
                  <a:pt x="5526566" y="6538729"/>
                </a:cubicBezTo>
                <a:cubicBezTo>
                  <a:pt x="5528366" y="6570449"/>
                  <a:pt x="5529808" y="6602528"/>
                  <a:pt x="5530887" y="6634248"/>
                </a:cubicBezTo>
                <a:cubicBezTo>
                  <a:pt x="5558266" y="6631725"/>
                  <a:pt x="5590331" y="6630643"/>
                  <a:pt x="5616990" y="6635690"/>
                </a:cubicBezTo>
                <a:cubicBezTo>
                  <a:pt x="5632118" y="6638933"/>
                  <a:pt x="5631760" y="6665607"/>
                  <a:pt x="5616268" y="6668130"/>
                </a:cubicBezTo>
                <a:cubicBezTo>
                  <a:pt x="5589968" y="6672816"/>
                  <a:pt x="5558989" y="6663805"/>
                  <a:pt x="5531968" y="6659118"/>
                </a:cubicBezTo>
                <a:cubicBezTo>
                  <a:pt x="5532688" y="6687954"/>
                  <a:pt x="5533410" y="6716430"/>
                  <a:pt x="5533769" y="6744905"/>
                </a:cubicBezTo>
                <a:cubicBezTo>
                  <a:pt x="5562231" y="6741661"/>
                  <a:pt x="5592492" y="6739138"/>
                  <a:pt x="5620230" y="6742021"/>
                </a:cubicBezTo>
                <a:cubicBezTo>
                  <a:pt x="5640764" y="6743824"/>
                  <a:pt x="5639325" y="6772659"/>
                  <a:pt x="5619872" y="6774462"/>
                </a:cubicBezTo>
                <a:cubicBezTo>
                  <a:pt x="5588528" y="6777705"/>
                  <a:pt x="5554303" y="6774462"/>
                  <a:pt x="5522605" y="6770136"/>
                </a:cubicBezTo>
                <a:cubicBezTo>
                  <a:pt x="5518641" y="6771218"/>
                  <a:pt x="5514317" y="6770497"/>
                  <a:pt x="5510713" y="6767974"/>
                </a:cubicBezTo>
                <a:cubicBezTo>
                  <a:pt x="5505670" y="6765450"/>
                  <a:pt x="5502787" y="6758602"/>
                  <a:pt x="5503869" y="6753556"/>
                </a:cubicBezTo>
                <a:cubicBezTo>
                  <a:pt x="5503869" y="6680385"/>
                  <a:pt x="5503506" y="6607574"/>
                  <a:pt x="5506750" y="6534765"/>
                </a:cubicBezTo>
                <a:cubicBezTo>
                  <a:pt x="5502787" y="6530439"/>
                  <a:pt x="5503149" y="6522869"/>
                  <a:pt x="5507111" y="6518905"/>
                </a:cubicBezTo>
                <a:cubicBezTo>
                  <a:pt x="5507830" y="6508452"/>
                  <a:pt x="5519360" y="6507010"/>
                  <a:pt x="5524042" y="6513859"/>
                </a:cubicBezTo>
                <a:cubicBezTo>
                  <a:pt x="5540074" y="6510795"/>
                  <a:pt x="5564031" y="6507280"/>
                  <a:pt x="5583802" y="6509263"/>
                </a:cubicBezTo>
                <a:close/>
                <a:moveTo>
                  <a:pt x="3461617" y="6508740"/>
                </a:moveTo>
                <a:cubicBezTo>
                  <a:pt x="3469612" y="6509473"/>
                  <a:pt x="3476518" y="6514244"/>
                  <a:pt x="3484515" y="6514610"/>
                </a:cubicBezTo>
                <a:cubicBezTo>
                  <a:pt x="3486331" y="6514977"/>
                  <a:pt x="3486331" y="6517546"/>
                  <a:pt x="3484515" y="6517546"/>
                </a:cubicBezTo>
                <a:cubicBezTo>
                  <a:pt x="3476518" y="6516445"/>
                  <a:pt x="3469612" y="6511308"/>
                  <a:pt x="3461617" y="6509840"/>
                </a:cubicBezTo>
                <a:cubicBezTo>
                  <a:pt x="3461254" y="6509473"/>
                  <a:pt x="3461254" y="6508372"/>
                  <a:pt x="3461617" y="6508740"/>
                </a:cubicBezTo>
                <a:close/>
                <a:moveTo>
                  <a:pt x="6310300" y="6508277"/>
                </a:moveTo>
                <a:cubicBezTo>
                  <a:pt x="6313531" y="6508322"/>
                  <a:pt x="6316582" y="6510482"/>
                  <a:pt x="6316402" y="6514803"/>
                </a:cubicBezTo>
                <a:cubicBezTo>
                  <a:pt x="6316402" y="6556569"/>
                  <a:pt x="6316761" y="6598336"/>
                  <a:pt x="6317119" y="6640463"/>
                </a:cubicBezTo>
                <a:cubicBezTo>
                  <a:pt x="6326093" y="6647304"/>
                  <a:pt x="6325375" y="6660266"/>
                  <a:pt x="6318196" y="6667107"/>
                </a:cubicBezTo>
                <a:cubicBezTo>
                  <a:pt x="6319633" y="6696632"/>
                  <a:pt x="6322863" y="6728318"/>
                  <a:pt x="6315326" y="6755322"/>
                </a:cubicBezTo>
                <a:cubicBezTo>
                  <a:pt x="6312095" y="6767925"/>
                  <a:pt x="6293431" y="6767204"/>
                  <a:pt x="6290201" y="6754602"/>
                </a:cubicBezTo>
                <a:cubicBezTo>
                  <a:pt x="6285176" y="6736599"/>
                  <a:pt x="6287330" y="6716436"/>
                  <a:pt x="6288407" y="6698073"/>
                </a:cubicBezTo>
                <a:cubicBezTo>
                  <a:pt x="6289124" y="6687631"/>
                  <a:pt x="6289483" y="6677190"/>
                  <a:pt x="6290201" y="6667107"/>
                </a:cubicBezTo>
                <a:cubicBezTo>
                  <a:pt x="6266512" y="6661707"/>
                  <a:pt x="6244260" y="6660627"/>
                  <a:pt x="6220212" y="6660266"/>
                </a:cubicBezTo>
                <a:cubicBezTo>
                  <a:pt x="6220571" y="6674309"/>
                  <a:pt x="6221648" y="6688711"/>
                  <a:pt x="6223801" y="6702753"/>
                </a:cubicBezTo>
                <a:cubicBezTo>
                  <a:pt x="6226313" y="6720396"/>
                  <a:pt x="6231697" y="6738040"/>
                  <a:pt x="6233851" y="6755322"/>
                </a:cubicBezTo>
                <a:cubicBezTo>
                  <a:pt x="6235646" y="6770085"/>
                  <a:pt x="6216623" y="6780887"/>
                  <a:pt x="6208367" y="6765764"/>
                </a:cubicBezTo>
                <a:cubicBezTo>
                  <a:pt x="6189704" y="6730118"/>
                  <a:pt x="6191499" y="6677549"/>
                  <a:pt x="6192934" y="6638663"/>
                </a:cubicBezTo>
                <a:cubicBezTo>
                  <a:pt x="6194729" y="6596896"/>
                  <a:pt x="6200113" y="6555849"/>
                  <a:pt x="6208367" y="6514803"/>
                </a:cubicBezTo>
                <a:cubicBezTo>
                  <a:pt x="6210162" y="6506522"/>
                  <a:pt x="6224160" y="6508682"/>
                  <a:pt x="6223442" y="6517323"/>
                </a:cubicBezTo>
                <a:cubicBezTo>
                  <a:pt x="6220212" y="6558010"/>
                  <a:pt x="6218776" y="6598336"/>
                  <a:pt x="6219494" y="6639024"/>
                </a:cubicBezTo>
                <a:cubicBezTo>
                  <a:pt x="6219494" y="6639383"/>
                  <a:pt x="6219494" y="6639744"/>
                  <a:pt x="6219494" y="6640103"/>
                </a:cubicBezTo>
                <a:cubicBezTo>
                  <a:pt x="6241388" y="6633623"/>
                  <a:pt x="6268666" y="6629661"/>
                  <a:pt x="6291996" y="6632903"/>
                </a:cubicBezTo>
                <a:cubicBezTo>
                  <a:pt x="6294508" y="6593296"/>
                  <a:pt x="6298815" y="6553690"/>
                  <a:pt x="6303122" y="6514443"/>
                </a:cubicBezTo>
                <a:cubicBezTo>
                  <a:pt x="6303661" y="6510302"/>
                  <a:pt x="6307070" y="6508232"/>
                  <a:pt x="6310300" y="6508277"/>
                </a:cubicBezTo>
                <a:close/>
                <a:moveTo>
                  <a:pt x="5921851" y="6507951"/>
                </a:moveTo>
                <a:cubicBezTo>
                  <a:pt x="5954248" y="6505652"/>
                  <a:pt x="5985383" y="6526877"/>
                  <a:pt x="5992661" y="6565540"/>
                </a:cubicBezTo>
                <a:cubicBezTo>
                  <a:pt x="6001288" y="6610242"/>
                  <a:pt x="5974331" y="6645211"/>
                  <a:pt x="5935515" y="6654583"/>
                </a:cubicBezTo>
                <a:cubicBezTo>
                  <a:pt x="5948094" y="6668643"/>
                  <a:pt x="5960314" y="6683783"/>
                  <a:pt x="5971096" y="6699645"/>
                </a:cubicBezTo>
                <a:cubicBezTo>
                  <a:pt x="5984754" y="6719473"/>
                  <a:pt x="6005241" y="6735334"/>
                  <a:pt x="6010992" y="6759127"/>
                </a:cubicBezTo>
                <a:cubicBezTo>
                  <a:pt x="6016024" y="6779315"/>
                  <a:pt x="5984394" y="6787246"/>
                  <a:pt x="5979363" y="6767419"/>
                </a:cubicBezTo>
                <a:cubicBezTo>
                  <a:pt x="5974331" y="6747952"/>
                  <a:pt x="5954203" y="6731730"/>
                  <a:pt x="5943061" y="6715147"/>
                </a:cubicBezTo>
                <a:cubicBezTo>
                  <a:pt x="5932280" y="6699645"/>
                  <a:pt x="5920779" y="6684865"/>
                  <a:pt x="5908198" y="6671166"/>
                </a:cubicBezTo>
                <a:cubicBezTo>
                  <a:pt x="5911075" y="6701088"/>
                  <a:pt x="5912872" y="6731369"/>
                  <a:pt x="5912872" y="6760930"/>
                </a:cubicBezTo>
                <a:cubicBezTo>
                  <a:pt x="5912512" y="6778954"/>
                  <a:pt x="5884475" y="6778594"/>
                  <a:pt x="5884117" y="6760570"/>
                </a:cubicBezTo>
                <a:cubicBezTo>
                  <a:pt x="5883037" y="6688470"/>
                  <a:pt x="5870818" y="6615649"/>
                  <a:pt x="5874412" y="6543550"/>
                </a:cubicBezTo>
                <a:cubicBezTo>
                  <a:pt x="5871175" y="6540306"/>
                  <a:pt x="5870099" y="6534898"/>
                  <a:pt x="5874412" y="6530211"/>
                </a:cubicBezTo>
                <a:cubicBezTo>
                  <a:pt x="5874773" y="6530211"/>
                  <a:pt x="5875131" y="6529851"/>
                  <a:pt x="5875487" y="6529851"/>
                </a:cubicBezTo>
                <a:cubicBezTo>
                  <a:pt x="5875487" y="6527328"/>
                  <a:pt x="5875487" y="6525164"/>
                  <a:pt x="5875849" y="6523002"/>
                </a:cubicBezTo>
                <a:cubicBezTo>
                  <a:pt x="5876568" y="6514710"/>
                  <a:pt x="5885554" y="6513628"/>
                  <a:pt x="5889865" y="6518315"/>
                </a:cubicBezTo>
                <a:cubicBezTo>
                  <a:pt x="5900109" y="6512097"/>
                  <a:pt x="5911050" y="6508717"/>
                  <a:pt x="5921851" y="6507951"/>
                </a:cubicBezTo>
                <a:close/>
                <a:moveTo>
                  <a:pt x="1252478" y="6506639"/>
                </a:moveTo>
                <a:cubicBezTo>
                  <a:pt x="1229373" y="6517967"/>
                  <a:pt x="1205798" y="6529294"/>
                  <a:pt x="1182692" y="6541566"/>
                </a:cubicBezTo>
                <a:cubicBezTo>
                  <a:pt x="1167132" y="6549590"/>
                  <a:pt x="1148742" y="6565165"/>
                  <a:pt x="1130824" y="6571301"/>
                </a:cubicBezTo>
                <a:cubicBezTo>
                  <a:pt x="1131294" y="6582156"/>
                  <a:pt x="1131294" y="6592068"/>
                  <a:pt x="1131767" y="6601979"/>
                </a:cubicBezTo>
                <a:cubicBezTo>
                  <a:pt x="1166660" y="6569885"/>
                  <a:pt x="1216171" y="6555725"/>
                  <a:pt x="1254836" y="6529294"/>
                </a:cubicBezTo>
                <a:cubicBezTo>
                  <a:pt x="1254364" y="6520799"/>
                  <a:pt x="1252948" y="6513247"/>
                  <a:pt x="1252478" y="6506639"/>
                </a:cubicBezTo>
                <a:close/>
                <a:moveTo>
                  <a:pt x="6104203" y="6505930"/>
                </a:moveTo>
                <a:cubicBezTo>
                  <a:pt x="6131352" y="6511808"/>
                  <a:pt x="6148929" y="6543655"/>
                  <a:pt x="6155716" y="6572656"/>
                </a:cubicBezTo>
                <a:cubicBezTo>
                  <a:pt x="6157526" y="6580968"/>
                  <a:pt x="6145581" y="6586389"/>
                  <a:pt x="6141599" y="6578438"/>
                </a:cubicBezTo>
                <a:cubicBezTo>
                  <a:pt x="6131465" y="6558923"/>
                  <a:pt x="6098525" y="6502547"/>
                  <a:pt x="6076083" y="6542300"/>
                </a:cubicBezTo>
                <a:cubicBezTo>
                  <a:pt x="6063414" y="6564344"/>
                  <a:pt x="6061966" y="6592171"/>
                  <a:pt x="6061604" y="6617106"/>
                </a:cubicBezTo>
                <a:cubicBezTo>
                  <a:pt x="6061241" y="6642403"/>
                  <a:pt x="6060518" y="6668784"/>
                  <a:pt x="6064861" y="6693358"/>
                </a:cubicBezTo>
                <a:cubicBezTo>
                  <a:pt x="6067757" y="6707814"/>
                  <a:pt x="6071015" y="6725883"/>
                  <a:pt x="6081874" y="6736363"/>
                </a:cubicBezTo>
                <a:cubicBezTo>
                  <a:pt x="6098163" y="6752626"/>
                  <a:pt x="6120244" y="6747927"/>
                  <a:pt x="6128569" y="6725883"/>
                </a:cubicBezTo>
                <a:cubicBezTo>
                  <a:pt x="6135808" y="6707452"/>
                  <a:pt x="6165489" y="6716125"/>
                  <a:pt x="6157888" y="6734556"/>
                </a:cubicBezTo>
                <a:cubicBezTo>
                  <a:pt x="6138704" y="6780090"/>
                  <a:pt x="6080427" y="6792016"/>
                  <a:pt x="6053640" y="6745036"/>
                </a:cubicBezTo>
                <a:cubicBezTo>
                  <a:pt x="6032284" y="6707452"/>
                  <a:pt x="6034094" y="6659027"/>
                  <a:pt x="6035180" y="6616745"/>
                </a:cubicBezTo>
                <a:cubicBezTo>
                  <a:pt x="6036266" y="6584220"/>
                  <a:pt x="6038800" y="6525314"/>
                  <a:pt x="6073911" y="6509775"/>
                </a:cubicBezTo>
                <a:cubicBezTo>
                  <a:pt x="6085041" y="6504896"/>
                  <a:pt x="6095154" y="6503970"/>
                  <a:pt x="6104203" y="6505930"/>
                </a:cubicBezTo>
                <a:close/>
                <a:moveTo>
                  <a:pt x="3471186" y="6504622"/>
                </a:moveTo>
                <a:lnTo>
                  <a:pt x="3486474" y="6507236"/>
                </a:lnTo>
                <a:cubicBezTo>
                  <a:pt x="3487923" y="6507236"/>
                  <a:pt x="3487923" y="6509621"/>
                  <a:pt x="3486111" y="6509621"/>
                </a:cubicBezTo>
                <a:close/>
                <a:moveTo>
                  <a:pt x="2018314" y="6503723"/>
                </a:moveTo>
                <a:cubicBezTo>
                  <a:pt x="2019768" y="6504173"/>
                  <a:pt x="2020859" y="6505520"/>
                  <a:pt x="2020132" y="6507317"/>
                </a:cubicBezTo>
                <a:cubicBezTo>
                  <a:pt x="2008130" y="6542540"/>
                  <a:pt x="1983762" y="6571651"/>
                  <a:pt x="1963396" y="6602559"/>
                </a:cubicBezTo>
                <a:cubicBezTo>
                  <a:pt x="1960485" y="6606513"/>
                  <a:pt x="1953576" y="6602559"/>
                  <a:pt x="1956486" y="6598246"/>
                </a:cubicBezTo>
                <a:cubicBezTo>
                  <a:pt x="1976124" y="6567338"/>
                  <a:pt x="2001219" y="6540383"/>
                  <a:pt x="2014313" y="6505520"/>
                </a:cubicBezTo>
                <a:cubicBezTo>
                  <a:pt x="2015040" y="6503723"/>
                  <a:pt x="2016858" y="6503275"/>
                  <a:pt x="2018314" y="6503723"/>
                </a:cubicBezTo>
                <a:close/>
                <a:moveTo>
                  <a:pt x="3467932" y="6503532"/>
                </a:moveTo>
                <a:lnTo>
                  <a:pt x="3471186" y="6504622"/>
                </a:lnTo>
                <a:lnTo>
                  <a:pt x="3470533" y="6504510"/>
                </a:lnTo>
                <a:close/>
                <a:moveTo>
                  <a:pt x="5378519" y="6502132"/>
                </a:moveTo>
                <a:cubicBezTo>
                  <a:pt x="5406465" y="6504029"/>
                  <a:pt x="5435227" y="6519569"/>
                  <a:pt x="5450785" y="6542878"/>
                </a:cubicBezTo>
                <a:cubicBezTo>
                  <a:pt x="5456572" y="6551189"/>
                  <a:pt x="5443912" y="6560586"/>
                  <a:pt x="5437038" y="6553358"/>
                </a:cubicBezTo>
                <a:cubicBezTo>
                  <a:pt x="5413881" y="6528784"/>
                  <a:pt x="5348762" y="6511799"/>
                  <a:pt x="5335014" y="6556972"/>
                </a:cubicBezTo>
                <a:cubicBezTo>
                  <a:pt x="5324523" y="6591304"/>
                  <a:pt x="5353827" y="6603591"/>
                  <a:pt x="5379513" y="6612626"/>
                </a:cubicBezTo>
                <a:cubicBezTo>
                  <a:pt x="5418586" y="6626358"/>
                  <a:pt x="5483347" y="6646595"/>
                  <a:pt x="5477556" y="6704778"/>
                </a:cubicBezTo>
                <a:cubicBezTo>
                  <a:pt x="5468150" y="6797654"/>
                  <a:pt x="5302453" y="6814277"/>
                  <a:pt x="5310414" y="6703694"/>
                </a:cubicBezTo>
                <a:cubicBezTo>
                  <a:pt x="5311499" y="6684902"/>
                  <a:pt x="5339355" y="6685624"/>
                  <a:pt x="5337908" y="6704417"/>
                </a:cubicBezTo>
                <a:cubicBezTo>
                  <a:pt x="5333205" y="6761515"/>
                  <a:pt x="5392177" y="6760431"/>
                  <a:pt x="5426184" y="6736219"/>
                </a:cubicBezTo>
                <a:cubicBezTo>
                  <a:pt x="5440293" y="6726099"/>
                  <a:pt x="5455125" y="6708031"/>
                  <a:pt x="5445358" y="6688877"/>
                </a:cubicBezTo>
                <a:cubicBezTo>
                  <a:pt x="5433058" y="6664303"/>
                  <a:pt x="5412798" y="6656353"/>
                  <a:pt x="5389284" y="6648041"/>
                </a:cubicBezTo>
                <a:cubicBezTo>
                  <a:pt x="5342972" y="6631779"/>
                  <a:pt x="5286535" y="6606120"/>
                  <a:pt x="5311136" y="6543240"/>
                </a:cubicBezTo>
                <a:cubicBezTo>
                  <a:pt x="5323439" y="6511980"/>
                  <a:pt x="5350571" y="6500234"/>
                  <a:pt x="5378519" y="6502132"/>
                </a:cubicBezTo>
                <a:close/>
                <a:moveTo>
                  <a:pt x="3459664" y="6500421"/>
                </a:moveTo>
                <a:lnTo>
                  <a:pt x="3467932" y="6503532"/>
                </a:lnTo>
                <a:lnTo>
                  <a:pt x="3459664" y="6500762"/>
                </a:lnTo>
                <a:cubicBezTo>
                  <a:pt x="3459664" y="6500421"/>
                  <a:pt x="3459664" y="6500421"/>
                  <a:pt x="3459664" y="6500421"/>
                </a:cubicBezTo>
                <a:close/>
                <a:moveTo>
                  <a:pt x="7386508" y="6499739"/>
                </a:moveTo>
                <a:cubicBezTo>
                  <a:pt x="7374037" y="6499095"/>
                  <a:pt x="7361307" y="6500792"/>
                  <a:pt x="7349321" y="6504953"/>
                </a:cubicBezTo>
                <a:cubicBezTo>
                  <a:pt x="7325889" y="6512916"/>
                  <a:pt x="7306062" y="6530290"/>
                  <a:pt x="7299212" y="6555265"/>
                </a:cubicBezTo>
                <a:cubicBezTo>
                  <a:pt x="7292724" y="6580239"/>
                  <a:pt x="7297050" y="6609195"/>
                  <a:pt x="7315074" y="6629102"/>
                </a:cubicBezTo>
                <a:cubicBezTo>
                  <a:pt x="7337785" y="6654077"/>
                  <a:pt x="7370951" y="6656972"/>
                  <a:pt x="7402675" y="6648285"/>
                </a:cubicBezTo>
                <a:cubicBezTo>
                  <a:pt x="7409885" y="6646475"/>
                  <a:pt x="7418536" y="6644304"/>
                  <a:pt x="7426467" y="6641047"/>
                </a:cubicBezTo>
                <a:cubicBezTo>
                  <a:pt x="7429351" y="6639598"/>
                  <a:pt x="7431874" y="6637789"/>
                  <a:pt x="7434398" y="6635979"/>
                </a:cubicBezTo>
                <a:cubicBezTo>
                  <a:pt x="7445213" y="6628378"/>
                  <a:pt x="7453504" y="6618243"/>
                  <a:pt x="7458551" y="6606661"/>
                </a:cubicBezTo>
                <a:cubicBezTo>
                  <a:pt x="7460354" y="6601594"/>
                  <a:pt x="7461795" y="6596889"/>
                  <a:pt x="7463598" y="6591821"/>
                </a:cubicBezTo>
                <a:cubicBezTo>
                  <a:pt x="7465400" y="6583497"/>
                  <a:pt x="7465761" y="6574448"/>
                  <a:pt x="7464680" y="6565399"/>
                </a:cubicBezTo>
                <a:cubicBezTo>
                  <a:pt x="7459002" y="6524679"/>
                  <a:pt x="7423921" y="6501673"/>
                  <a:pt x="7386508" y="6499739"/>
                </a:cubicBezTo>
                <a:close/>
                <a:moveTo>
                  <a:pt x="5123432" y="6492224"/>
                </a:moveTo>
                <a:cubicBezTo>
                  <a:pt x="5101766" y="6496238"/>
                  <a:pt x="5082455" y="6502341"/>
                  <a:pt x="5066469" y="6512933"/>
                </a:cubicBezTo>
                <a:cubicBezTo>
                  <a:pt x="5050485" y="6523525"/>
                  <a:pt x="5037825" y="6538607"/>
                  <a:pt x="5029463" y="6560577"/>
                </a:cubicBezTo>
                <a:cubicBezTo>
                  <a:pt x="5021208" y="6582696"/>
                  <a:pt x="5017136" y="6600104"/>
                  <a:pt x="5024803" y="6622908"/>
                </a:cubicBezTo>
                <a:cubicBezTo>
                  <a:pt x="5031077" y="6641847"/>
                  <a:pt x="5036411" y="6663211"/>
                  <a:pt x="5052068" y="6677306"/>
                </a:cubicBezTo>
                <a:cubicBezTo>
                  <a:pt x="5079510" y="6702497"/>
                  <a:pt x="5121311" y="6713611"/>
                  <a:pt x="5156351" y="6698198"/>
                </a:cubicBezTo>
                <a:cubicBezTo>
                  <a:pt x="5187939" y="6684775"/>
                  <a:pt x="5232252" y="6651817"/>
                  <a:pt x="5234835" y="6614745"/>
                </a:cubicBezTo>
                <a:cubicBezTo>
                  <a:pt x="5237113" y="6573479"/>
                  <a:pt x="5223181" y="6536136"/>
                  <a:pt x="5189064" y="6512120"/>
                </a:cubicBezTo>
                <a:cubicBezTo>
                  <a:pt x="5180099" y="6505652"/>
                  <a:pt x="5171013" y="6498387"/>
                  <a:pt x="5161281" y="6493340"/>
                </a:cubicBezTo>
                <a:cubicBezTo>
                  <a:pt x="5149871" y="6489036"/>
                  <a:pt x="5137871" y="6489548"/>
                  <a:pt x="5123432" y="6492224"/>
                </a:cubicBezTo>
                <a:close/>
                <a:moveTo>
                  <a:pt x="3457556" y="6491234"/>
                </a:moveTo>
                <a:cubicBezTo>
                  <a:pt x="3461486" y="6493355"/>
                  <a:pt x="3465416" y="6496535"/>
                  <a:pt x="3469704" y="6499008"/>
                </a:cubicBezTo>
                <a:cubicBezTo>
                  <a:pt x="3475064" y="6501482"/>
                  <a:pt x="3480424" y="6502542"/>
                  <a:pt x="3486499" y="6503601"/>
                </a:cubicBezTo>
                <a:cubicBezTo>
                  <a:pt x="3487928" y="6503601"/>
                  <a:pt x="3487570" y="6506428"/>
                  <a:pt x="3485785" y="6506075"/>
                </a:cubicBezTo>
                <a:cubicBezTo>
                  <a:pt x="3479710" y="6505015"/>
                  <a:pt x="3473635" y="6503955"/>
                  <a:pt x="3468633" y="6500775"/>
                </a:cubicBezTo>
                <a:cubicBezTo>
                  <a:pt x="3464345" y="6497948"/>
                  <a:pt x="3460772" y="6495121"/>
                  <a:pt x="3456840" y="6491941"/>
                </a:cubicBezTo>
                <a:cubicBezTo>
                  <a:pt x="3456484" y="6491588"/>
                  <a:pt x="3457198" y="6490881"/>
                  <a:pt x="3457556" y="6491234"/>
                </a:cubicBezTo>
                <a:close/>
                <a:moveTo>
                  <a:pt x="2946939" y="6491066"/>
                </a:moveTo>
                <a:cubicBezTo>
                  <a:pt x="2953761" y="6510291"/>
                  <a:pt x="2956634" y="6527340"/>
                  <a:pt x="2955556" y="6548016"/>
                </a:cubicBezTo>
                <a:cubicBezTo>
                  <a:pt x="2954838" y="6557447"/>
                  <a:pt x="2954120" y="6567241"/>
                  <a:pt x="2950889" y="6576310"/>
                </a:cubicBezTo>
                <a:cubicBezTo>
                  <a:pt x="2947657" y="6585379"/>
                  <a:pt x="2942990" y="6592996"/>
                  <a:pt x="2940117" y="6602064"/>
                </a:cubicBezTo>
                <a:cubicBezTo>
                  <a:pt x="2939399" y="6604967"/>
                  <a:pt x="2934731" y="6603878"/>
                  <a:pt x="2935809" y="6600614"/>
                </a:cubicBezTo>
                <a:cubicBezTo>
                  <a:pt x="2940477" y="6582476"/>
                  <a:pt x="2950171" y="6567967"/>
                  <a:pt x="2950530" y="6548016"/>
                </a:cubicBezTo>
                <a:cubicBezTo>
                  <a:pt x="2950889" y="6528066"/>
                  <a:pt x="2946939" y="6510654"/>
                  <a:pt x="2944067" y="6491791"/>
                </a:cubicBezTo>
                <a:cubicBezTo>
                  <a:pt x="2944067" y="6489977"/>
                  <a:pt x="2946221" y="6489252"/>
                  <a:pt x="2946939" y="6491066"/>
                </a:cubicBezTo>
                <a:close/>
                <a:moveTo>
                  <a:pt x="3702864" y="6489648"/>
                </a:moveTo>
                <a:cubicBezTo>
                  <a:pt x="3702864" y="6489291"/>
                  <a:pt x="3703590" y="6489291"/>
                  <a:pt x="3703590" y="6489648"/>
                </a:cubicBezTo>
                <a:cubicBezTo>
                  <a:pt x="3705765" y="6496415"/>
                  <a:pt x="3702502" y="6504250"/>
                  <a:pt x="3699963" y="6510306"/>
                </a:cubicBezTo>
                <a:cubicBezTo>
                  <a:pt x="3696337" y="6517785"/>
                  <a:pt x="3691985" y="6524909"/>
                  <a:pt x="3688359" y="6532033"/>
                </a:cubicBezTo>
                <a:cubicBezTo>
                  <a:pt x="3687634" y="6533458"/>
                  <a:pt x="3685457" y="6532389"/>
                  <a:pt x="3686182" y="6530964"/>
                </a:cubicBezTo>
                <a:cubicBezTo>
                  <a:pt x="3692710" y="6518498"/>
                  <a:pt x="3704677" y="6504250"/>
                  <a:pt x="3702864" y="6489648"/>
                </a:cubicBezTo>
                <a:close/>
                <a:moveTo>
                  <a:pt x="7396185" y="6488666"/>
                </a:moveTo>
                <a:cubicBezTo>
                  <a:pt x="7445933" y="6495181"/>
                  <a:pt x="7484867" y="6536443"/>
                  <a:pt x="7476216" y="6588926"/>
                </a:cubicBezTo>
                <a:cubicBezTo>
                  <a:pt x="7475855" y="6590011"/>
                  <a:pt x="7475494" y="6591098"/>
                  <a:pt x="7475134" y="6592184"/>
                </a:cubicBezTo>
                <a:cubicBezTo>
                  <a:pt x="7475494" y="6593270"/>
                  <a:pt x="7475134" y="6594355"/>
                  <a:pt x="7474773" y="6595079"/>
                </a:cubicBezTo>
                <a:cubicBezTo>
                  <a:pt x="7474773" y="6595441"/>
                  <a:pt x="7474413" y="6595441"/>
                  <a:pt x="7474413" y="6595803"/>
                </a:cubicBezTo>
                <a:cubicBezTo>
                  <a:pt x="7473331" y="6599784"/>
                  <a:pt x="7472250" y="6603766"/>
                  <a:pt x="7470447" y="6607747"/>
                </a:cubicBezTo>
                <a:cubicBezTo>
                  <a:pt x="7468645" y="6615348"/>
                  <a:pt x="7466482" y="6622587"/>
                  <a:pt x="7462156" y="6629102"/>
                </a:cubicBezTo>
                <a:cubicBezTo>
                  <a:pt x="7455307" y="6638151"/>
                  <a:pt x="7447015" y="6645390"/>
                  <a:pt x="7436561" y="6650095"/>
                </a:cubicBezTo>
                <a:cubicBezTo>
                  <a:pt x="7414211" y="6659868"/>
                  <a:pt x="7389336" y="6667830"/>
                  <a:pt x="7364462" y="6665659"/>
                </a:cubicBezTo>
                <a:cubicBezTo>
                  <a:pt x="7337065" y="6663849"/>
                  <a:pt x="7312190" y="6650819"/>
                  <a:pt x="7297771" y="6626569"/>
                </a:cubicBezTo>
                <a:cubicBezTo>
                  <a:pt x="7285153" y="6605576"/>
                  <a:pt x="7280106" y="6579154"/>
                  <a:pt x="7286596" y="6555265"/>
                </a:cubicBezTo>
                <a:cubicBezTo>
                  <a:pt x="7299573" y="6506763"/>
                  <a:pt x="7348240" y="6482151"/>
                  <a:pt x="7396185" y="6488666"/>
                </a:cubicBezTo>
                <a:close/>
                <a:moveTo>
                  <a:pt x="2542872" y="6485576"/>
                </a:moveTo>
                <a:cubicBezTo>
                  <a:pt x="2548549" y="6492868"/>
                  <a:pt x="2551033" y="6501983"/>
                  <a:pt x="2556000" y="6509276"/>
                </a:cubicBezTo>
                <a:cubicBezTo>
                  <a:pt x="2562387" y="6519849"/>
                  <a:pt x="2571257" y="6527141"/>
                  <a:pt x="2580482" y="6534798"/>
                </a:cubicBezTo>
                <a:cubicBezTo>
                  <a:pt x="2582966" y="6536986"/>
                  <a:pt x="2580482" y="6541361"/>
                  <a:pt x="2577998" y="6539174"/>
                </a:cubicBezTo>
                <a:cubicBezTo>
                  <a:pt x="2569129" y="6532610"/>
                  <a:pt x="2560967" y="6526047"/>
                  <a:pt x="2554581" y="6516932"/>
                </a:cubicBezTo>
                <a:cubicBezTo>
                  <a:pt x="2548549" y="6507453"/>
                  <a:pt x="2546421" y="6496514"/>
                  <a:pt x="2541098" y="6487035"/>
                </a:cubicBezTo>
                <a:cubicBezTo>
                  <a:pt x="2540389" y="6485941"/>
                  <a:pt x="2542163" y="6484483"/>
                  <a:pt x="2542872" y="6485576"/>
                </a:cubicBezTo>
                <a:close/>
                <a:moveTo>
                  <a:pt x="9912672" y="6483169"/>
                </a:moveTo>
                <a:cubicBezTo>
                  <a:pt x="9914485" y="6480471"/>
                  <a:pt x="9918564" y="6482718"/>
                  <a:pt x="9917204" y="6485417"/>
                </a:cubicBezTo>
                <a:cubicBezTo>
                  <a:pt x="9894543" y="6522287"/>
                  <a:pt x="9865086" y="6555112"/>
                  <a:pt x="9839706" y="6590183"/>
                </a:cubicBezTo>
                <a:cubicBezTo>
                  <a:pt x="9836987" y="6593331"/>
                  <a:pt x="9831549" y="6590183"/>
                  <a:pt x="9834267" y="6586587"/>
                </a:cubicBezTo>
                <a:cubicBezTo>
                  <a:pt x="9857834" y="6550615"/>
                  <a:pt x="9889558" y="6520040"/>
                  <a:pt x="9912672" y="6483169"/>
                </a:cubicBezTo>
                <a:close/>
                <a:moveTo>
                  <a:pt x="2768593" y="6482694"/>
                </a:moveTo>
                <a:cubicBezTo>
                  <a:pt x="2772184" y="6483041"/>
                  <a:pt x="2772184" y="6488259"/>
                  <a:pt x="2768593" y="6487911"/>
                </a:cubicBezTo>
                <a:cubicBezTo>
                  <a:pt x="2753512" y="6487563"/>
                  <a:pt x="2739150" y="6491041"/>
                  <a:pt x="2724429" y="6489998"/>
                </a:cubicBezTo>
                <a:cubicBezTo>
                  <a:pt x="2716170" y="6488954"/>
                  <a:pt x="2708990" y="6486520"/>
                  <a:pt x="2700373" y="6488606"/>
                </a:cubicBezTo>
                <a:cubicBezTo>
                  <a:pt x="2695705" y="6489650"/>
                  <a:pt x="2691037" y="6490694"/>
                  <a:pt x="2686010" y="6491389"/>
                </a:cubicBezTo>
                <a:cubicBezTo>
                  <a:pt x="2684215" y="6492085"/>
                  <a:pt x="2683497" y="6488954"/>
                  <a:pt x="2685292" y="6488606"/>
                </a:cubicBezTo>
                <a:cubicBezTo>
                  <a:pt x="2700373" y="6484432"/>
                  <a:pt x="2709349" y="6484085"/>
                  <a:pt x="2724429" y="6484780"/>
                </a:cubicBezTo>
                <a:cubicBezTo>
                  <a:pt x="2739509" y="6485476"/>
                  <a:pt x="2753872" y="6481302"/>
                  <a:pt x="2768593" y="6482694"/>
                </a:cubicBezTo>
                <a:close/>
                <a:moveTo>
                  <a:pt x="2971181" y="6482020"/>
                </a:moveTo>
                <a:cubicBezTo>
                  <a:pt x="2973382" y="6496018"/>
                  <a:pt x="2979620" y="6508581"/>
                  <a:pt x="2981455" y="6522220"/>
                </a:cubicBezTo>
                <a:cubicBezTo>
                  <a:pt x="2982923" y="6534423"/>
                  <a:pt x="2983657" y="6548062"/>
                  <a:pt x="2981822" y="6559907"/>
                </a:cubicBezTo>
                <a:cubicBezTo>
                  <a:pt x="2980355" y="6573187"/>
                  <a:pt x="2975952" y="6585032"/>
                  <a:pt x="2971181" y="6597235"/>
                </a:cubicBezTo>
                <a:cubicBezTo>
                  <a:pt x="2967144" y="6607644"/>
                  <a:pt x="2959439" y="6615541"/>
                  <a:pt x="2956136" y="6625950"/>
                </a:cubicBezTo>
                <a:cubicBezTo>
                  <a:pt x="2955403" y="6628822"/>
                  <a:pt x="2950632" y="6627385"/>
                  <a:pt x="2951733" y="6624873"/>
                </a:cubicBezTo>
                <a:cubicBezTo>
                  <a:pt x="2961640" y="6601184"/>
                  <a:pt x="2978520" y="6581442"/>
                  <a:pt x="2978520" y="6554524"/>
                </a:cubicBezTo>
                <a:cubicBezTo>
                  <a:pt x="2978153" y="6540884"/>
                  <a:pt x="2978520" y="6526527"/>
                  <a:pt x="2975217" y="6513606"/>
                </a:cubicBezTo>
                <a:cubicBezTo>
                  <a:pt x="2972649" y="6502837"/>
                  <a:pt x="2968245" y="6493505"/>
                  <a:pt x="2969713" y="6482379"/>
                </a:cubicBezTo>
                <a:cubicBezTo>
                  <a:pt x="2969713" y="6481661"/>
                  <a:pt x="2971181" y="6481302"/>
                  <a:pt x="2971181" y="6482020"/>
                </a:cubicBezTo>
                <a:close/>
                <a:moveTo>
                  <a:pt x="7379343" y="6477381"/>
                </a:moveTo>
                <a:cubicBezTo>
                  <a:pt x="7381510" y="6477381"/>
                  <a:pt x="7381510" y="6481327"/>
                  <a:pt x="7378981" y="6481327"/>
                </a:cubicBezTo>
                <a:cubicBezTo>
                  <a:pt x="7358021" y="6481327"/>
                  <a:pt x="7339952" y="6486350"/>
                  <a:pt x="7322605" y="6497112"/>
                </a:cubicBezTo>
                <a:cubicBezTo>
                  <a:pt x="7308150" y="6506439"/>
                  <a:pt x="7292249" y="6517560"/>
                  <a:pt x="7288273" y="6535137"/>
                </a:cubicBezTo>
                <a:cubicBezTo>
                  <a:pt x="7287912" y="6535856"/>
                  <a:pt x="7286466" y="6535496"/>
                  <a:pt x="7286466" y="6534779"/>
                </a:cubicBezTo>
                <a:cubicBezTo>
                  <a:pt x="7289719" y="6517560"/>
                  <a:pt x="7304174" y="6505363"/>
                  <a:pt x="7318268" y="6496036"/>
                </a:cubicBezTo>
                <a:cubicBezTo>
                  <a:pt x="7337421" y="6483838"/>
                  <a:pt x="7356576" y="6477381"/>
                  <a:pt x="7379343" y="6477381"/>
                </a:cubicBezTo>
                <a:close/>
                <a:moveTo>
                  <a:pt x="3227876" y="6475697"/>
                </a:moveTo>
                <a:cubicBezTo>
                  <a:pt x="3227876" y="6474980"/>
                  <a:pt x="3228242" y="6474980"/>
                  <a:pt x="3228242" y="6475697"/>
                </a:cubicBezTo>
                <a:cubicBezTo>
                  <a:pt x="3228974" y="6496834"/>
                  <a:pt x="3233000" y="6518329"/>
                  <a:pt x="3241052" y="6538392"/>
                </a:cubicBezTo>
                <a:cubicBezTo>
                  <a:pt x="3248371" y="6556305"/>
                  <a:pt x="3257520" y="6575652"/>
                  <a:pt x="3272158" y="6588549"/>
                </a:cubicBezTo>
                <a:cubicBezTo>
                  <a:pt x="3273256" y="6589624"/>
                  <a:pt x="3271793" y="6590699"/>
                  <a:pt x="3270695" y="6589982"/>
                </a:cubicBezTo>
                <a:cubicBezTo>
                  <a:pt x="3255324" y="6577085"/>
                  <a:pt x="3245808" y="6557022"/>
                  <a:pt x="3238855" y="6539109"/>
                </a:cubicBezTo>
                <a:cubicBezTo>
                  <a:pt x="3231536" y="6518329"/>
                  <a:pt x="3227511" y="6497192"/>
                  <a:pt x="3227876" y="6475697"/>
                </a:cubicBezTo>
                <a:close/>
                <a:moveTo>
                  <a:pt x="5141627" y="6475448"/>
                </a:moveTo>
                <a:cubicBezTo>
                  <a:pt x="5145734" y="6475641"/>
                  <a:pt x="5149459" y="6476545"/>
                  <a:pt x="5153185" y="6477448"/>
                </a:cubicBezTo>
                <a:cubicBezTo>
                  <a:pt x="5163321" y="6478684"/>
                  <a:pt x="5173018" y="6482433"/>
                  <a:pt x="5182520" y="6490287"/>
                </a:cubicBezTo>
                <a:cubicBezTo>
                  <a:pt x="5202822" y="6505961"/>
                  <a:pt x="5220393" y="6516505"/>
                  <a:pt x="5233557" y="6538967"/>
                </a:cubicBezTo>
                <a:cubicBezTo>
                  <a:pt x="5234508" y="6540942"/>
                  <a:pt x="5234657" y="6543038"/>
                  <a:pt x="5233808" y="6544961"/>
                </a:cubicBezTo>
                <a:cubicBezTo>
                  <a:pt x="5246499" y="6568634"/>
                  <a:pt x="5251491" y="6596408"/>
                  <a:pt x="5245546" y="6623068"/>
                </a:cubicBezTo>
                <a:cubicBezTo>
                  <a:pt x="5236910" y="6662198"/>
                  <a:pt x="5192016" y="6699970"/>
                  <a:pt x="5154784" y="6711641"/>
                </a:cubicBezTo>
                <a:cubicBezTo>
                  <a:pt x="5149617" y="6713075"/>
                  <a:pt x="5144241" y="6714215"/>
                  <a:pt x="5138361" y="6715268"/>
                </a:cubicBezTo>
                <a:cubicBezTo>
                  <a:pt x="5133253" y="6731203"/>
                  <a:pt x="5129651" y="6747399"/>
                  <a:pt x="5124128" y="6762745"/>
                </a:cubicBezTo>
                <a:cubicBezTo>
                  <a:pt x="5117991" y="6781607"/>
                  <a:pt x="5115993" y="6801962"/>
                  <a:pt x="5110064" y="6821119"/>
                </a:cubicBezTo>
                <a:lnTo>
                  <a:pt x="5099641" y="6858000"/>
                </a:lnTo>
                <a:lnTo>
                  <a:pt x="5092793" y="6858000"/>
                </a:lnTo>
                <a:lnTo>
                  <a:pt x="5103031" y="6819902"/>
                </a:lnTo>
                <a:cubicBezTo>
                  <a:pt x="5113391" y="6785727"/>
                  <a:pt x="5120026" y="6750650"/>
                  <a:pt x="5130978" y="6716060"/>
                </a:cubicBezTo>
                <a:cubicBezTo>
                  <a:pt x="5108614" y="6718142"/>
                  <a:pt x="5084791" y="6713761"/>
                  <a:pt x="5065210" y="6702868"/>
                </a:cubicBezTo>
                <a:cubicBezTo>
                  <a:pt x="5051364" y="6737734"/>
                  <a:pt x="5044617" y="6776415"/>
                  <a:pt x="5034202" y="6812391"/>
                </a:cubicBezTo>
                <a:lnTo>
                  <a:pt x="5021589" y="6858000"/>
                </a:lnTo>
                <a:lnTo>
                  <a:pt x="5016615" y="6858000"/>
                </a:lnTo>
                <a:lnTo>
                  <a:pt x="5031246" y="6798166"/>
                </a:lnTo>
                <a:cubicBezTo>
                  <a:pt x="5039246" y="6765653"/>
                  <a:pt x="5046680" y="6730454"/>
                  <a:pt x="5059115" y="6699227"/>
                </a:cubicBezTo>
                <a:cubicBezTo>
                  <a:pt x="5051273" y="6693730"/>
                  <a:pt x="5044230" y="6688112"/>
                  <a:pt x="5038040" y="6680572"/>
                </a:cubicBezTo>
                <a:cubicBezTo>
                  <a:pt x="5023463" y="6661748"/>
                  <a:pt x="5015971" y="6637940"/>
                  <a:pt x="5008803" y="6615223"/>
                </a:cubicBezTo>
                <a:cubicBezTo>
                  <a:pt x="5003896" y="6598848"/>
                  <a:pt x="5008055" y="6580937"/>
                  <a:pt x="5014255" y="6564674"/>
                </a:cubicBezTo>
                <a:cubicBezTo>
                  <a:pt x="5017274" y="6553293"/>
                  <a:pt x="5022896" y="6541846"/>
                  <a:pt x="5030437" y="6531248"/>
                </a:cubicBezTo>
                <a:cubicBezTo>
                  <a:pt x="5038331" y="6518641"/>
                  <a:pt x="5048857" y="6507265"/>
                  <a:pt x="5061958" y="6498923"/>
                </a:cubicBezTo>
                <a:cubicBezTo>
                  <a:pt x="5066680" y="6495600"/>
                  <a:pt x="5071017" y="6492987"/>
                  <a:pt x="5075768" y="6490963"/>
                </a:cubicBezTo>
                <a:cubicBezTo>
                  <a:pt x="5094958" y="6481863"/>
                  <a:pt x="5119879" y="6474013"/>
                  <a:pt x="5141627" y="6475448"/>
                </a:cubicBezTo>
                <a:close/>
                <a:moveTo>
                  <a:pt x="3454010" y="6475345"/>
                </a:moveTo>
                <a:cubicBezTo>
                  <a:pt x="3461431" y="6488496"/>
                  <a:pt x="3472738" y="6495071"/>
                  <a:pt x="3486519" y="6499090"/>
                </a:cubicBezTo>
                <a:cubicBezTo>
                  <a:pt x="3487932" y="6499454"/>
                  <a:pt x="3487579" y="6501647"/>
                  <a:pt x="3486165" y="6501281"/>
                </a:cubicBezTo>
                <a:cubicBezTo>
                  <a:pt x="3473444" y="6497994"/>
                  <a:pt x="3457544" y="6489591"/>
                  <a:pt x="3453304" y="6475711"/>
                </a:cubicBezTo>
                <a:cubicBezTo>
                  <a:pt x="3453304" y="6475345"/>
                  <a:pt x="3454010" y="6474980"/>
                  <a:pt x="3454010" y="6475345"/>
                </a:cubicBezTo>
                <a:close/>
                <a:moveTo>
                  <a:pt x="1248706" y="6474545"/>
                </a:moveTo>
                <a:cubicBezTo>
                  <a:pt x="1210984" y="6498144"/>
                  <a:pt x="1169017" y="6512303"/>
                  <a:pt x="1129880" y="6533543"/>
                </a:cubicBezTo>
                <a:cubicBezTo>
                  <a:pt x="1130351" y="6544870"/>
                  <a:pt x="1130824" y="6555254"/>
                  <a:pt x="1130824" y="6565637"/>
                </a:cubicBezTo>
                <a:cubicBezTo>
                  <a:pt x="1169489" y="6541566"/>
                  <a:pt x="1207683" y="6509471"/>
                  <a:pt x="1251064" y="6494840"/>
                </a:cubicBezTo>
                <a:cubicBezTo>
                  <a:pt x="1250120" y="6488232"/>
                  <a:pt x="1249650" y="6482097"/>
                  <a:pt x="1248706" y="6474545"/>
                </a:cubicBezTo>
                <a:close/>
                <a:moveTo>
                  <a:pt x="3698322" y="6472163"/>
                </a:moveTo>
                <a:cubicBezTo>
                  <a:pt x="3698684" y="6471799"/>
                  <a:pt x="3699406" y="6471799"/>
                  <a:pt x="3699406" y="6472163"/>
                </a:cubicBezTo>
                <a:cubicBezTo>
                  <a:pt x="3698322" y="6483777"/>
                  <a:pt x="3698684" y="6496481"/>
                  <a:pt x="3694708" y="6507369"/>
                </a:cubicBezTo>
                <a:cubicBezTo>
                  <a:pt x="3690734" y="6517895"/>
                  <a:pt x="3684590" y="6527332"/>
                  <a:pt x="3679169" y="6536768"/>
                </a:cubicBezTo>
                <a:cubicBezTo>
                  <a:pt x="3678447" y="6538221"/>
                  <a:pt x="3675916" y="6537132"/>
                  <a:pt x="3676640" y="6535680"/>
                </a:cubicBezTo>
                <a:cubicBezTo>
                  <a:pt x="3682421" y="6525517"/>
                  <a:pt x="3690010" y="6515354"/>
                  <a:pt x="3693263" y="6504103"/>
                </a:cubicBezTo>
                <a:cubicBezTo>
                  <a:pt x="3695793" y="6493577"/>
                  <a:pt x="3696153" y="6482688"/>
                  <a:pt x="3698322" y="6472163"/>
                </a:cubicBezTo>
                <a:close/>
                <a:moveTo>
                  <a:pt x="7363989" y="6471021"/>
                </a:moveTo>
                <a:cubicBezTo>
                  <a:pt x="7366489" y="6471021"/>
                  <a:pt x="7367204" y="6474645"/>
                  <a:pt x="7365060" y="6474645"/>
                </a:cubicBezTo>
                <a:cubicBezTo>
                  <a:pt x="7335409" y="6478270"/>
                  <a:pt x="7306115" y="6495667"/>
                  <a:pt x="7287896" y="6519588"/>
                </a:cubicBezTo>
                <a:cubicBezTo>
                  <a:pt x="7287538" y="6519951"/>
                  <a:pt x="7286466" y="6519588"/>
                  <a:pt x="7286824" y="6518863"/>
                </a:cubicBezTo>
                <a:cubicBezTo>
                  <a:pt x="7304686" y="6493130"/>
                  <a:pt x="7333266" y="6475007"/>
                  <a:pt x="7363989" y="6471021"/>
                </a:cubicBezTo>
                <a:close/>
                <a:moveTo>
                  <a:pt x="7761736" y="6465052"/>
                </a:moveTo>
                <a:cubicBezTo>
                  <a:pt x="7715921" y="6472159"/>
                  <a:pt x="7673958" y="6501803"/>
                  <a:pt x="7657741" y="6547284"/>
                </a:cubicBezTo>
                <a:cubicBezTo>
                  <a:pt x="7646568" y="6580132"/>
                  <a:pt x="7644045" y="6620199"/>
                  <a:pt x="7664227" y="6650881"/>
                </a:cubicBezTo>
                <a:cubicBezTo>
                  <a:pt x="7676120" y="6670012"/>
                  <a:pt x="7686572" y="6679035"/>
                  <a:pt x="7707114" y="6689503"/>
                </a:cubicBezTo>
                <a:cubicBezTo>
                  <a:pt x="7715043" y="6694196"/>
                  <a:pt x="7719007" y="6695279"/>
                  <a:pt x="7721890" y="6696362"/>
                </a:cubicBezTo>
                <a:cubicBezTo>
                  <a:pt x="7757569" y="6705747"/>
                  <a:pt x="7795411" y="6705386"/>
                  <a:pt x="7827486" y="6684450"/>
                </a:cubicBezTo>
                <a:cubicBezTo>
                  <a:pt x="7854876" y="6666763"/>
                  <a:pt x="7875418" y="6638247"/>
                  <a:pt x="7884789" y="6607204"/>
                </a:cubicBezTo>
                <a:cubicBezTo>
                  <a:pt x="7893798" y="6578327"/>
                  <a:pt x="7897402" y="6543674"/>
                  <a:pt x="7881545" y="6516241"/>
                </a:cubicBezTo>
                <a:cubicBezTo>
                  <a:pt x="7866409" y="6489169"/>
                  <a:pt x="7838298" y="6471120"/>
                  <a:pt x="7808024" y="6465706"/>
                </a:cubicBezTo>
                <a:cubicBezTo>
                  <a:pt x="7792707" y="6462819"/>
                  <a:pt x="7777008" y="6462683"/>
                  <a:pt x="7761736" y="6465052"/>
                </a:cubicBezTo>
                <a:close/>
                <a:moveTo>
                  <a:pt x="9247576" y="6459267"/>
                </a:moveTo>
                <a:lnTo>
                  <a:pt x="9247576" y="6463766"/>
                </a:lnTo>
                <a:cubicBezTo>
                  <a:pt x="9248699" y="6463766"/>
                  <a:pt x="9249821" y="6463766"/>
                  <a:pt x="9250382" y="6463766"/>
                </a:cubicBezTo>
                <a:lnTo>
                  <a:pt x="9259916" y="6464327"/>
                </a:lnTo>
                <a:cubicBezTo>
                  <a:pt x="9259916" y="6462641"/>
                  <a:pt x="9259916" y="6461516"/>
                  <a:pt x="9259357" y="6459829"/>
                </a:cubicBezTo>
                <a:lnTo>
                  <a:pt x="9258796" y="6459829"/>
                </a:lnTo>
                <a:cubicBezTo>
                  <a:pt x="9256552" y="6460392"/>
                  <a:pt x="9253746" y="6459829"/>
                  <a:pt x="9251502" y="6459829"/>
                </a:cubicBezTo>
                <a:cubicBezTo>
                  <a:pt x="9250382" y="6459829"/>
                  <a:pt x="9248699" y="6459267"/>
                  <a:pt x="9247576" y="6459267"/>
                </a:cubicBezTo>
                <a:close/>
                <a:moveTo>
                  <a:pt x="10504179" y="6454447"/>
                </a:moveTo>
                <a:cubicBezTo>
                  <a:pt x="10510939" y="6486073"/>
                  <a:pt x="10517697" y="6517247"/>
                  <a:pt x="10522203" y="6549324"/>
                </a:cubicBezTo>
                <a:cubicBezTo>
                  <a:pt x="10526259" y="6574625"/>
                  <a:pt x="10525357" y="6601282"/>
                  <a:pt x="10533918" y="6625679"/>
                </a:cubicBezTo>
                <a:cubicBezTo>
                  <a:pt x="10534819" y="6628841"/>
                  <a:pt x="10529862" y="6631100"/>
                  <a:pt x="10528511" y="6627938"/>
                </a:cubicBezTo>
                <a:cubicBezTo>
                  <a:pt x="10519499" y="6606252"/>
                  <a:pt x="10518599" y="6581403"/>
                  <a:pt x="10516796" y="6558360"/>
                </a:cubicBezTo>
                <a:cubicBezTo>
                  <a:pt x="10514092" y="6523572"/>
                  <a:pt x="10506883" y="6489687"/>
                  <a:pt x="10501476" y="6454899"/>
                </a:cubicBezTo>
                <a:cubicBezTo>
                  <a:pt x="10501476" y="6453544"/>
                  <a:pt x="10503728" y="6452640"/>
                  <a:pt x="10504179" y="6454447"/>
                </a:cubicBezTo>
                <a:close/>
                <a:moveTo>
                  <a:pt x="2029384" y="6447242"/>
                </a:moveTo>
                <a:cubicBezTo>
                  <a:pt x="2030763" y="6448096"/>
                  <a:pt x="2031655" y="6449892"/>
                  <a:pt x="2030585" y="6451868"/>
                </a:cubicBezTo>
                <a:cubicBezTo>
                  <a:pt x="2014549" y="6484198"/>
                  <a:pt x="1993165" y="6514013"/>
                  <a:pt x="1979978" y="6548140"/>
                </a:cubicBezTo>
                <a:cubicBezTo>
                  <a:pt x="1978195" y="6552450"/>
                  <a:pt x="1971068" y="6550654"/>
                  <a:pt x="1972849" y="6545984"/>
                </a:cubicBezTo>
                <a:cubicBezTo>
                  <a:pt x="1985680" y="6511139"/>
                  <a:pt x="2008132" y="6481324"/>
                  <a:pt x="2025239" y="6448275"/>
                </a:cubicBezTo>
                <a:cubicBezTo>
                  <a:pt x="2026131" y="6446479"/>
                  <a:pt x="2028002" y="6446390"/>
                  <a:pt x="2029384" y="6447242"/>
                </a:cubicBezTo>
                <a:close/>
                <a:moveTo>
                  <a:pt x="7759710" y="6446693"/>
                </a:moveTo>
                <a:cubicBezTo>
                  <a:pt x="7777166" y="6443936"/>
                  <a:pt x="7795321" y="6444228"/>
                  <a:pt x="7813430" y="6448019"/>
                </a:cubicBezTo>
                <a:cubicBezTo>
                  <a:pt x="7847307" y="6455238"/>
                  <a:pt x="7882265" y="6475092"/>
                  <a:pt x="7898484" y="6507217"/>
                </a:cubicBezTo>
                <a:cubicBezTo>
                  <a:pt x="7915422" y="6539704"/>
                  <a:pt x="7915782" y="6578688"/>
                  <a:pt x="7903890" y="6612980"/>
                </a:cubicBezTo>
                <a:cubicBezTo>
                  <a:pt x="7876860" y="6690948"/>
                  <a:pt x="7798294" y="6742565"/>
                  <a:pt x="7716124" y="6714772"/>
                </a:cubicBezTo>
                <a:cubicBezTo>
                  <a:pt x="7713241" y="6713688"/>
                  <a:pt x="7700987" y="6707191"/>
                  <a:pt x="7699906" y="6705025"/>
                </a:cubicBezTo>
                <a:cubicBezTo>
                  <a:pt x="7674679" y="6695279"/>
                  <a:pt x="7661344" y="6677592"/>
                  <a:pt x="7649812" y="6658821"/>
                </a:cubicBezTo>
                <a:cubicBezTo>
                  <a:pt x="7628909" y="6623808"/>
                  <a:pt x="7626746" y="6579410"/>
                  <a:pt x="7641522" y="6541869"/>
                </a:cubicBezTo>
                <a:cubicBezTo>
                  <a:pt x="7661254" y="6490703"/>
                  <a:pt x="7707339" y="6454968"/>
                  <a:pt x="7759710" y="6446693"/>
                </a:cubicBezTo>
                <a:close/>
                <a:moveTo>
                  <a:pt x="3398105" y="6446358"/>
                </a:moveTo>
                <a:lnTo>
                  <a:pt x="3398445" y="6446358"/>
                </a:lnTo>
                <a:cubicBezTo>
                  <a:pt x="3399126" y="6447780"/>
                  <a:pt x="3398445" y="6454533"/>
                  <a:pt x="3398445" y="6456310"/>
                </a:cubicBezTo>
                <a:cubicBezTo>
                  <a:pt x="3398786" y="6462353"/>
                  <a:pt x="3400490" y="6468750"/>
                  <a:pt x="3404578" y="6473727"/>
                </a:cubicBezTo>
                <a:cubicBezTo>
                  <a:pt x="3405260" y="6474793"/>
                  <a:pt x="3403897" y="6476215"/>
                  <a:pt x="3403216" y="6475149"/>
                </a:cubicBezTo>
                <a:cubicBezTo>
                  <a:pt x="3399126" y="6469817"/>
                  <a:pt x="3396741" y="6462709"/>
                  <a:pt x="3396741" y="6456310"/>
                </a:cubicBezTo>
                <a:cubicBezTo>
                  <a:pt x="3396741" y="6454178"/>
                  <a:pt x="3396060" y="6447425"/>
                  <a:pt x="3398105" y="6446358"/>
                </a:cubicBezTo>
                <a:close/>
                <a:moveTo>
                  <a:pt x="9247576" y="6444086"/>
                </a:moveTo>
                <a:lnTo>
                  <a:pt x="9247576" y="6456455"/>
                </a:lnTo>
                <a:cubicBezTo>
                  <a:pt x="9249260" y="6456455"/>
                  <a:pt x="9250941" y="6456455"/>
                  <a:pt x="9252624" y="6456455"/>
                </a:cubicBezTo>
                <a:cubicBezTo>
                  <a:pt x="9254869" y="6456455"/>
                  <a:pt x="9256552" y="6455894"/>
                  <a:pt x="9258796" y="6456455"/>
                </a:cubicBezTo>
                <a:lnTo>
                  <a:pt x="9259357" y="6456455"/>
                </a:lnTo>
                <a:cubicBezTo>
                  <a:pt x="9259357" y="6452520"/>
                  <a:pt x="9258796" y="6449146"/>
                  <a:pt x="9258796" y="6445209"/>
                </a:cubicBezTo>
                <a:cubicBezTo>
                  <a:pt x="9257113" y="6445209"/>
                  <a:pt x="9254869" y="6444648"/>
                  <a:pt x="9253185" y="6444648"/>
                </a:cubicBezTo>
                <a:cubicBezTo>
                  <a:pt x="9251502" y="6444648"/>
                  <a:pt x="9249821" y="6444648"/>
                  <a:pt x="9247576" y="6444086"/>
                </a:cubicBezTo>
                <a:close/>
                <a:moveTo>
                  <a:pt x="7384303" y="6444005"/>
                </a:moveTo>
                <a:cubicBezTo>
                  <a:pt x="7355463" y="6442562"/>
                  <a:pt x="7326623" y="6449418"/>
                  <a:pt x="7304272" y="6467462"/>
                </a:cubicBezTo>
                <a:cubicBezTo>
                  <a:pt x="7283363" y="6484424"/>
                  <a:pt x="7267500" y="6507521"/>
                  <a:pt x="7257768" y="6532061"/>
                </a:cubicBezTo>
                <a:cubicBezTo>
                  <a:pt x="7248394" y="6555519"/>
                  <a:pt x="7242987" y="6580421"/>
                  <a:pt x="7244068" y="6605322"/>
                </a:cubicBezTo>
                <a:cubicBezTo>
                  <a:pt x="7246592" y="6603157"/>
                  <a:pt x="7249476" y="6601713"/>
                  <a:pt x="7252360" y="6600631"/>
                </a:cubicBezTo>
                <a:cubicBezTo>
                  <a:pt x="7254163" y="6600270"/>
                  <a:pt x="7255244" y="6602796"/>
                  <a:pt x="7253442" y="6603879"/>
                </a:cubicBezTo>
                <a:cubicBezTo>
                  <a:pt x="7250558" y="6605683"/>
                  <a:pt x="7247313" y="6607848"/>
                  <a:pt x="7244429" y="6609652"/>
                </a:cubicBezTo>
                <a:cubicBezTo>
                  <a:pt x="7244429" y="6612540"/>
                  <a:pt x="7244789" y="6615066"/>
                  <a:pt x="7245150" y="6617592"/>
                </a:cubicBezTo>
                <a:cubicBezTo>
                  <a:pt x="7248394" y="6615066"/>
                  <a:pt x="7251639" y="6612179"/>
                  <a:pt x="7254884" y="6609292"/>
                </a:cubicBezTo>
                <a:cubicBezTo>
                  <a:pt x="7255604" y="6608931"/>
                  <a:pt x="7256325" y="6608931"/>
                  <a:pt x="7257046" y="6608931"/>
                </a:cubicBezTo>
                <a:cubicBezTo>
                  <a:pt x="7257768" y="6609292"/>
                  <a:pt x="7258128" y="6609652"/>
                  <a:pt x="7258128" y="6610375"/>
                </a:cubicBezTo>
                <a:cubicBezTo>
                  <a:pt x="7258489" y="6611097"/>
                  <a:pt x="7258128" y="6612179"/>
                  <a:pt x="7257768" y="6612540"/>
                </a:cubicBezTo>
                <a:cubicBezTo>
                  <a:pt x="7253802" y="6615788"/>
                  <a:pt x="7249476" y="6618675"/>
                  <a:pt x="7245511" y="6621923"/>
                </a:cubicBezTo>
                <a:cubicBezTo>
                  <a:pt x="7249476" y="6648268"/>
                  <a:pt x="7260291" y="6673530"/>
                  <a:pt x="7272908" y="6696988"/>
                </a:cubicBezTo>
                <a:cubicBezTo>
                  <a:pt x="7285165" y="6719363"/>
                  <a:pt x="7299225" y="6740655"/>
                  <a:pt x="7312924" y="6762308"/>
                </a:cubicBezTo>
                <a:cubicBezTo>
                  <a:pt x="7315448" y="6766639"/>
                  <a:pt x="7318331" y="6771331"/>
                  <a:pt x="7321215" y="6775662"/>
                </a:cubicBezTo>
                <a:cubicBezTo>
                  <a:pt x="7321936" y="6776745"/>
                  <a:pt x="7322297" y="6777827"/>
                  <a:pt x="7323018" y="6778910"/>
                </a:cubicBezTo>
                <a:cubicBezTo>
                  <a:pt x="7331670" y="6792984"/>
                  <a:pt x="7339240" y="6807781"/>
                  <a:pt x="7348974" y="6821495"/>
                </a:cubicBezTo>
                <a:cubicBezTo>
                  <a:pt x="7354742" y="6829795"/>
                  <a:pt x="7362673" y="6837735"/>
                  <a:pt x="7368080" y="6846757"/>
                </a:cubicBezTo>
                <a:cubicBezTo>
                  <a:pt x="7387908" y="6823660"/>
                  <a:pt x="7404851" y="6801646"/>
                  <a:pt x="7419272" y="6775662"/>
                </a:cubicBezTo>
                <a:cubicBezTo>
                  <a:pt x="7419992" y="6774579"/>
                  <a:pt x="7420353" y="6773857"/>
                  <a:pt x="7421074" y="6772774"/>
                </a:cubicBezTo>
                <a:cubicBezTo>
                  <a:pt x="7423597" y="6768443"/>
                  <a:pt x="7425760" y="6764474"/>
                  <a:pt x="7428644" y="6760144"/>
                </a:cubicBezTo>
                <a:lnTo>
                  <a:pt x="7443518" y="6736530"/>
                </a:lnTo>
                <a:lnTo>
                  <a:pt x="7464334" y="6703483"/>
                </a:lnTo>
                <a:cubicBezTo>
                  <a:pt x="7465054" y="6702402"/>
                  <a:pt x="7465415" y="6701319"/>
                  <a:pt x="7466136" y="6700236"/>
                </a:cubicBezTo>
                <a:cubicBezTo>
                  <a:pt x="7460728" y="6702402"/>
                  <a:pt x="7455682" y="6704205"/>
                  <a:pt x="7450274" y="6706010"/>
                </a:cubicBezTo>
                <a:cubicBezTo>
                  <a:pt x="7449193" y="6706732"/>
                  <a:pt x="7448111" y="6704205"/>
                  <a:pt x="7449553" y="6703845"/>
                </a:cubicBezTo>
                <a:cubicBezTo>
                  <a:pt x="7455682" y="6700597"/>
                  <a:pt x="7462171" y="6698070"/>
                  <a:pt x="7468659" y="6695184"/>
                </a:cubicBezTo>
                <a:cubicBezTo>
                  <a:pt x="7469741" y="6693018"/>
                  <a:pt x="7470823" y="6690492"/>
                  <a:pt x="7472265" y="6688327"/>
                </a:cubicBezTo>
                <a:cubicBezTo>
                  <a:pt x="7465054" y="6691213"/>
                  <a:pt x="7458205" y="6693739"/>
                  <a:pt x="7451717" y="6696627"/>
                </a:cubicBezTo>
                <a:cubicBezTo>
                  <a:pt x="7449914" y="6697348"/>
                  <a:pt x="7448471" y="6694822"/>
                  <a:pt x="7450274" y="6694101"/>
                </a:cubicBezTo>
                <a:cubicBezTo>
                  <a:pt x="7458205" y="6690492"/>
                  <a:pt x="7466497" y="6686883"/>
                  <a:pt x="7474428" y="6683274"/>
                </a:cubicBezTo>
                <a:cubicBezTo>
                  <a:pt x="7494255" y="6640689"/>
                  <a:pt x="7510838" y="6593052"/>
                  <a:pt x="7502907" y="6546858"/>
                </a:cubicBezTo>
                <a:cubicBezTo>
                  <a:pt x="7492814" y="6490920"/>
                  <a:pt x="7444506" y="6447252"/>
                  <a:pt x="7384303" y="6444005"/>
                </a:cubicBezTo>
                <a:close/>
                <a:moveTo>
                  <a:pt x="7458758" y="6443115"/>
                </a:moveTo>
                <a:cubicBezTo>
                  <a:pt x="7471673" y="6450623"/>
                  <a:pt x="7481718" y="6457416"/>
                  <a:pt x="7492480" y="6468499"/>
                </a:cubicBezTo>
                <a:cubicBezTo>
                  <a:pt x="7496785" y="6472790"/>
                  <a:pt x="7501449" y="6476722"/>
                  <a:pt x="7505037" y="6482085"/>
                </a:cubicBezTo>
                <a:cubicBezTo>
                  <a:pt x="7508623" y="6487091"/>
                  <a:pt x="7510776" y="6492812"/>
                  <a:pt x="7513646" y="6497817"/>
                </a:cubicBezTo>
                <a:cubicBezTo>
                  <a:pt x="7515081" y="6500320"/>
                  <a:pt x="7511135" y="6502465"/>
                  <a:pt x="7509700" y="6499962"/>
                </a:cubicBezTo>
                <a:cubicBezTo>
                  <a:pt x="7507548" y="6495672"/>
                  <a:pt x="7506471" y="6491024"/>
                  <a:pt x="7503601" y="6486734"/>
                </a:cubicBezTo>
                <a:cubicBezTo>
                  <a:pt x="7499655" y="6481013"/>
                  <a:pt x="7494274" y="6476365"/>
                  <a:pt x="7489611" y="6471002"/>
                </a:cubicBezTo>
                <a:cubicBezTo>
                  <a:pt x="7479565" y="6460633"/>
                  <a:pt x="7469521" y="6452410"/>
                  <a:pt x="7457682" y="6444544"/>
                </a:cubicBezTo>
                <a:cubicBezTo>
                  <a:pt x="7456606" y="6443830"/>
                  <a:pt x="7457682" y="6442399"/>
                  <a:pt x="7458758" y="6443115"/>
                </a:cubicBezTo>
                <a:close/>
                <a:moveTo>
                  <a:pt x="7439832" y="6442399"/>
                </a:moveTo>
                <a:cubicBezTo>
                  <a:pt x="7459182" y="6444933"/>
                  <a:pt x="7471365" y="6457604"/>
                  <a:pt x="7484265" y="6470637"/>
                </a:cubicBezTo>
                <a:cubicBezTo>
                  <a:pt x="7497165" y="6484032"/>
                  <a:pt x="7511140" y="6499961"/>
                  <a:pt x="7514723" y="6519511"/>
                </a:cubicBezTo>
                <a:cubicBezTo>
                  <a:pt x="7515081" y="6522045"/>
                  <a:pt x="7510782" y="6523131"/>
                  <a:pt x="7510423" y="6520597"/>
                </a:cubicBezTo>
                <a:cubicBezTo>
                  <a:pt x="7507198" y="6501410"/>
                  <a:pt x="7493582" y="6487291"/>
                  <a:pt x="7481041" y="6473533"/>
                </a:cubicBezTo>
                <a:cubicBezTo>
                  <a:pt x="7469574" y="6460138"/>
                  <a:pt x="7457032" y="6448916"/>
                  <a:pt x="7439832" y="6443848"/>
                </a:cubicBezTo>
                <a:cubicBezTo>
                  <a:pt x="7439115" y="6443485"/>
                  <a:pt x="7439115" y="6442399"/>
                  <a:pt x="7439832" y="6442399"/>
                </a:cubicBezTo>
                <a:close/>
                <a:moveTo>
                  <a:pt x="9933449" y="6438749"/>
                </a:moveTo>
                <a:cubicBezTo>
                  <a:pt x="9934640" y="6439420"/>
                  <a:pt x="9935321" y="6440762"/>
                  <a:pt x="9934186" y="6442104"/>
                </a:cubicBezTo>
                <a:cubicBezTo>
                  <a:pt x="9904698" y="6483701"/>
                  <a:pt x="9868403" y="6519931"/>
                  <a:pt x="9835285" y="6558397"/>
                </a:cubicBezTo>
                <a:cubicBezTo>
                  <a:pt x="9832110" y="6561527"/>
                  <a:pt x="9827573" y="6556607"/>
                  <a:pt x="9830295" y="6553477"/>
                </a:cubicBezTo>
                <a:cubicBezTo>
                  <a:pt x="9862505" y="6514562"/>
                  <a:pt x="9899708" y="6480122"/>
                  <a:pt x="9929650" y="6439420"/>
                </a:cubicBezTo>
                <a:cubicBezTo>
                  <a:pt x="9930557" y="6438079"/>
                  <a:pt x="9932258" y="6438079"/>
                  <a:pt x="9933449" y="6438749"/>
                </a:cubicBezTo>
                <a:close/>
                <a:moveTo>
                  <a:pt x="2647159" y="6436720"/>
                </a:moveTo>
                <a:cubicBezTo>
                  <a:pt x="2649810" y="6437093"/>
                  <a:pt x="2652404" y="6438401"/>
                  <a:pt x="2654841" y="6441061"/>
                </a:cubicBezTo>
                <a:cubicBezTo>
                  <a:pt x="2662782" y="6450234"/>
                  <a:pt x="2670724" y="6444730"/>
                  <a:pt x="2680833" y="6442528"/>
                </a:cubicBezTo>
                <a:cubicBezTo>
                  <a:pt x="2686608" y="6441061"/>
                  <a:pt x="2690940" y="6446931"/>
                  <a:pt x="2700326" y="6444363"/>
                </a:cubicBezTo>
                <a:cubicBezTo>
                  <a:pt x="2707185" y="6442162"/>
                  <a:pt x="2713322" y="6444730"/>
                  <a:pt x="2720541" y="6444730"/>
                </a:cubicBezTo>
                <a:cubicBezTo>
                  <a:pt x="2732815" y="6445464"/>
                  <a:pt x="2743645" y="6443262"/>
                  <a:pt x="2755558" y="6441061"/>
                </a:cubicBezTo>
                <a:cubicBezTo>
                  <a:pt x="2776857" y="6437391"/>
                  <a:pt x="2798156" y="6443629"/>
                  <a:pt x="2819455" y="6445096"/>
                </a:cubicBezTo>
                <a:cubicBezTo>
                  <a:pt x="2823064" y="6445464"/>
                  <a:pt x="2823064" y="6450968"/>
                  <a:pt x="2819455" y="6450968"/>
                </a:cubicBezTo>
                <a:cubicBezTo>
                  <a:pt x="2794546" y="6450968"/>
                  <a:pt x="2772165" y="6443262"/>
                  <a:pt x="2747255" y="6448766"/>
                </a:cubicBezTo>
                <a:cubicBezTo>
                  <a:pt x="2730288" y="6452435"/>
                  <a:pt x="2711517" y="6445096"/>
                  <a:pt x="2695272" y="6451701"/>
                </a:cubicBezTo>
                <a:cubicBezTo>
                  <a:pt x="2690218" y="6453536"/>
                  <a:pt x="2687330" y="6450234"/>
                  <a:pt x="2683360" y="6448399"/>
                </a:cubicBezTo>
                <a:cubicBezTo>
                  <a:pt x="2679028" y="6446197"/>
                  <a:pt x="2668198" y="6453903"/>
                  <a:pt x="2662061" y="6453169"/>
                </a:cubicBezTo>
                <a:cubicBezTo>
                  <a:pt x="2658451" y="6452802"/>
                  <a:pt x="2655924" y="6449133"/>
                  <a:pt x="2653758" y="6446931"/>
                </a:cubicBezTo>
                <a:cubicBezTo>
                  <a:pt x="2644733" y="6435923"/>
                  <a:pt x="2634264" y="6444730"/>
                  <a:pt x="2626323" y="6450234"/>
                </a:cubicBezTo>
                <a:cubicBezTo>
                  <a:pt x="2624517" y="6451335"/>
                  <a:pt x="2623074" y="6448766"/>
                  <a:pt x="2624517" y="6447298"/>
                </a:cubicBezTo>
                <a:cubicBezTo>
                  <a:pt x="2628669" y="6444363"/>
                  <a:pt x="2633813" y="6440143"/>
                  <a:pt x="2639138" y="6437987"/>
                </a:cubicBezTo>
                <a:cubicBezTo>
                  <a:pt x="2641800" y="6436909"/>
                  <a:pt x="2644508" y="6436347"/>
                  <a:pt x="2647159" y="6436720"/>
                </a:cubicBezTo>
                <a:close/>
                <a:moveTo>
                  <a:pt x="2541282" y="6435910"/>
                </a:moveTo>
                <a:cubicBezTo>
                  <a:pt x="2541282" y="6435189"/>
                  <a:pt x="2542702" y="6435189"/>
                  <a:pt x="2542702" y="6435910"/>
                </a:cubicBezTo>
                <a:cubicBezTo>
                  <a:pt x="2546604" y="6470526"/>
                  <a:pt x="2557604" y="6501896"/>
                  <a:pt x="2580312" y="6528219"/>
                </a:cubicBezTo>
                <a:cubicBezTo>
                  <a:pt x="2581377" y="6530022"/>
                  <a:pt x="2579247" y="6531825"/>
                  <a:pt x="2577828" y="6530743"/>
                </a:cubicBezTo>
                <a:cubicBezTo>
                  <a:pt x="2553701" y="6504781"/>
                  <a:pt x="2538798" y="6471968"/>
                  <a:pt x="2541282" y="6435910"/>
                </a:cubicBezTo>
                <a:close/>
                <a:moveTo>
                  <a:pt x="7767253" y="6435165"/>
                </a:moveTo>
                <a:cubicBezTo>
                  <a:pt x="7771227" y="6434448"/>
                  <a:pt x="7772673" y="6440534"/>
                  <a:pt x="7768698" y="6441250"/>
                </a:cubicBezTo>
                <a:cubicBezTo>
                  <a:pt x="7736535" y="6445905"/>
                  <a:pt x="7706902" y="6453066"/>
                  <a:pt x="7680521" y="6473474"/>
                </a:cubicBezTo>
                <a:cubicBezTo>
                  <a:pt x="7658114" y="6491018"/>
                  <a:pt x="7640046" y="6512857"/>
                  <a:pt x="7633178" y="6540426"/>
                </a:cubicBezTo>
                <a:cubicBezTo>
                  <a:pt x="7632456" y="6542216"/>
                  <a:pt x="7629926" y="6541500"/>
                  <a:pt x="7630288" y="6539710"/>
                </a:cubicBezTo>
                <a:cubicBezTo>
                  <a:pt x="7642213" y="6474548"/>
                  <a:pt x="7707624" y="6443399"/>
                  <a:pt x="7767253" y="6435165"/>
                </a:cubicBezTo>
                <a:close/>
                <a:moveTo>
                  <a:pt x="9247576" y="6433403"/>
                </a:moveTo>
                <a:lnTo>
                  <a:pt x="9247576" y="6441274"/>
                </a:lnTo>
                <a:cubicBezTo>
                  <a:pt x="9249821" y="6441274"/>
                  <a:pt x="9251502" y="6441274"/>
                  <a:pt x="9253185" y="6441274"/>
                </a:cubicBezTo>
                <a:cubicBezTo>
                  <a:pt x="9254869" y="6441274"/>
                  <a:pt x="9257113" y="6441274"/>
                  <a:pt x="9258796" y="6441837"/>
                </a:cubicBezTo>
                <a:cubicBezTo>
                  <a:pt x="9258796" y="6439587"/>
                  <a:pt x="9258796" y="6436777"/>
                  <a:pt x="9258796" y="6434526"/>
                </a:cubicBezTo>
                <a:cubicBezTo>
                  <a:pt x="9254869" y="6434526"/>
                  <a:pt x="9250941" y="6433965"/>
                  <a:pt x="9247576" y="6433403"/>
                </a:cubicBezTo>
                <a:close/>
                <a:moveTo>
                  <a:pt x="1246349" y="6432067"/>
                </a:moveTo>
                <a:cubicBezTo>
                  <a:pt x="1206268" y="6452362"/>
                  <a:pt x="1167603" y="6473129"/>
                  <a:pt x="1129409" y="6496256"/>
                </a:cubicBezTo>
                <a:cubicBezTo>
                  <a:pt x="1129880" y="6506639"/>
                  <a:pt x="1129880" y="6517023"/>
                  <a:pt x="1129880" y="6526462"/>
                </a:cubicBezTo>
                <a:cubicBezTo>
                  <a:pt x="1168074" y="6503335"/>
                  <a:pt x="1210511" y="6486344"/>
                  <a:pt x="1247762" y="6461329"/>
                </a:cubicBezTo>
                <a:cubicBezTo>
                  <a:pt x="1247292" y="6452834"/>
                  <a:pt x="1246820" y="6443394"/>
                  <a:pt x="1246349" y="6432067"/>
                </a:cubicBezTo>
                <a:close/>
                <a:moveTo>
                  <a:pt x="7744967" y="6428814"/>
                </a:moveTo>
                <a:cubicBezTo>
                  <a:pt x="7748959" y="6428088"/>
                  <a:pt x="7750411" y="6433899"/>
                  <a:pt x="7746418" y="6434989"/>
                </a:cubicBezTo>
                <a:cubicBezTo>
                  <a:pt x="7697790" y="6445524"/>
                  <a:pt x="7659322" y="6469499"/>
                  <a:pt x="7631741" y="6511274"/>
                </a:cubicBezTo>
                <a:cubicBezTo>
                  <a:pt x="7631378" y="6512000"/>
                  <a:pt x="7629926" y="6511636"/>
                  <a:pt x="7630290" y="6510546"/>
                </a:cubicBezTo>
                <a:cubicBezTo>
                  <a:pt x="7648072" y="6464413"/>
                  <a:pt x="7698879" y="6437532"/>
                  <a:pt x="7744967" y="6428814"/>
                </a:cubicBezTo>
                <a:close/>
                <a:moveTo>
                  <a:pt x="2906012" y="6424479"/>
                </a:moveTo>
                <a:cubicBezTo>
                  <a:pt x="2907094" y="6438520"/>
                  <a:pt x="2904930" y="6454001"/>
                  <a:pt x="2899155" y="6470562"/>
                </a:cubicBezTo>
                <a:cubicBezTo>
                  <a:pt x="2883639" y="6513764"/>
                  <a:pt x="2850441" y="6545446"/>
                  <a:pt x="2807499" y="6561287"/>
                </a:cubicBezTo>
                <a:cubicBezTo>
                  <a:pt x="2781157" y="6571007"/>
                  <a:pt x="2754093" y="6576768"/>
                  <a:pt x="2726307" y="6579288"/>
                </a:cubicBezTo>
                <a:cubicBezTo>
                  <a:pt x="2720173" y="6579648"/>
                  <a:pt x="2712234" y="6593688"/>
                  <a:pt x="2708264" y="6597649"/>
                </a:cubicBezTo>
                <a:cubicBezTo>
                  <a:pt x="2701047" y="6603769"/>
                  <a:pt x="2692387" y="6607009"/>
                  <a:pt x="2683726" y="6609170"/>
                </a:cubicBezTo>
                <a:cubicBezTo>
                  <a:pt x="2678674" y="6610970"/>
                  <a:pt x="2676509" y="6604489"/>
                  <a:pt x="2680118" y="6601609"/>
                </a:cubicBezTo>
                <a:cubicBezTo>
                  <a:pt x="2692026" y="6579288"/>
                  <a:pt x="2688056" y="6568487"/>
                  <a:pt x="2668931" y="6569208"/>
                </a:cubicBezTo>
                <a:cubicBezTo>
                  <a:pt x="2667127" y="6569208"/>
                  <a:pt x="2666405" y="6568127"/>
                  <a:pt x="2665683" y="6567407"/>
                </a:cubicBezTo>
                <a:cubicBezTo>
                  <a:pt x="2636454" y="6565967"/>
                  <a:pt x="2611194" y="6553366"/>
                  <a:pt x="2591348" y="6533925"/>
                </a:cubicBezTo>
                <a:cubicBezTo>
                  <a:pt x="2590987" y="6580368"/>
                  <a:pt x="2609751" y="6629691"/>
                  <a:pt x="2656302" y="6648052"/>
                </a:cubicBezTo>
                <a:cubicBezTo>
                  <a:pt x="2706821" y="6668573"/>
                  <a:pt x="2754093" y="6667133"/>
                  <a:pt x="2807499" y="6667133"/>
                </a:cubicBezTo>
                <a:cubicBezTo>
                  <a:pt x="2810386" y="6667133"/>
                  <a:pt x="2812912" y="6668933"/>
                  <a:pt x="2813995" y="6671814"/>
                </a:cubicBezTo>
                <a:cubicBezTo>
                  <a:pt x="2819768" y="6687294"/>
                  <a:pt x="2839615" y="6694135"/>
                  <a:pt x="2849358" y="6699175"/>
                </a:cubicBezTo>
                <a:cubicBezTo>
                  <a:pt x="2848998" y="6698455"/>
                  <a:pt x="2848998" y="6697735"/>
                  <a:pt x="2848998" y="6697015"/>
                </a:cubicBezTo>
                <a:cubicBezTo>
                  <a:pt x="2846472" y="6692334"/>
                  <a:pt x="2839254" y="6679734"/>
                  <a:pt x="2837089" y="6672173"/>
                </a:cubicBezTo>
                <a:cubicBezTo>
                  <a:pt x="2836729" y="6671453"/>
                  <a:pt x="2836367" y="6670014"/>
                  <a:pt x="2836729" y="6669294"/>
                </a:cubicBezTo>
                <a:cubicBezTo>
                  <a:pt x="2836729" y="6669294"/>
                  <a:pt x="2836729" y="6669294"/>
                  <a:pt x="2836729" y="6668933"/>
                </a:cubicBezTo>
                <a:cubicBezTo>
                  <a:pt x="2836729" y="6666413"/>
                  <a:pt x="2838172" y="6664613"/>
                  <a:pt x="2841419" y="6664253"/>
                </a:cubicBezTo>
                <a:cubicBezTo>
                  <a:pt x="2899878" y="6659932"/>
                  <a:pt x="2959779" y="6613130"/>
                  <a:pt x="2961583" y="6550846"/>
                </a:cubicBezTo>
                <a:cubicBezTo>
                  <a:pt x="2962666" y="6497563"/>
                  <a:pt x="2944623" y="6458680"/>
                  <a:pt x="2906012" y="6424479"/>
                </a:cubicBezTo>
                <a:close/>
                <a:moveTo>
                  <a:pt x="3501448" y="6424172"/>
                </a:moveTo>
                <a:cubicBezTo>
                  <a:pt x="3496038" y="6424172"/>
                  <a:pt x="3490990" y="6425996"/>
                  <a:pt x="3487383" y="6429279"/>
                </a:cubicBezTo>
                <a:cubicBezTo>
                  <a:pt x="3482695" y="6433292"/>
                  <a:pt x="3479449" y="6439128"/>
                  <a:pt x="3479089" y="6444965"/>
                </a:cubicBezTo>
                <a:cubicBezTo>
                  <a:pt x="3478728" y="6450437"/>
                  <a:pt x="3480892" y="6455544"/>
                  <a:pt x="3484498" y="6459556"/>
                </a:cubicBezTo>
                <a:cubicBezTo>
                  <a:pt x="3489907" y="6465758"/>
                  <a:pt x="3499285" y="6469406"/>
                  <a:pt x="3508300" y="6469406"/>
                </a:cubicBezTo>
                <a:cubicBezTo>
                  <a:pt x="3512268" y="6469406"/>
                  <a:pt x="3515874" y="6468675"/>
                  <a:pt x="3518759" y="6467217"/>
                </a:cubicBezTo>
                <a:cubicBezTo>
                  <a:pt x="3520202" y="6466851"/>
                  <a:pt x="3520202" y="6466487"/>
                  <a:pt x="3520923" y="6465758"/>
                </a:cubicBezTo>
                <a:cubicBezTo>
                  <a:pt x="3521644" y="6465393"/>
                  <a:pt x="3522365" y="6464663"/>
                  <a:pt x="3523808" y="6463569"/>
                </a:cubicBezTo>
                <a:cubicBezTo>
                  <a:pt x="3524168" y="6463204"/>
                  <a:pt x="3524889" y="6462474"/>
                  <a:pt x="3525251" y="6461745"/>
                </a:cubicBezTo>
                <a:cubicBezTo>
                  <a:pt x="3525972" y="6461015"/>
                  <a:pt x="3526333" y="6460286"/>
                  <a:pt x="3526693" y="6459921"/>
                </a:cubicBezTo>
                <a:cubicBezTo>
                  <a:pt x="3532824" y="6449342"/>
                  <a:pt x="3525251" y="6434021"/>
                  <a:pt x="3514792" y="6427091"/>
                </a:cubicBezTo>
                <a:cubicBezTo>
                  <a:pt x="3510464" y="6425267"/>
                  <a:pt x="3505776" y="6424172"/>
                  <a:pt x="3501448" y="6424172"/>
                </a:cubicBezTo>
                <a:close/>
                <a:moveTo>
                  <a:pt x="9247576" y="6419345"/>
                </a:moveTo>
                <a:lnTo>
                  <a:pt x="9247576" y="6430591"/>
                </a:lnTo>
                <a:cubicBezTo>
                  <a:pt x="9250941" y="6430028"/>
                  <a:pt x="9254869" y="6430028"/>
                  <a:pt x="9258796" y="6430028"/>
                </a:cubicBezTo>
                <a:cubicBezTo>
                  <a:pt x="9258796" y="6426654"/>
                  <a:pt x="9258796" y="6423280"/>
                  <a:pt x="9258796" y="6419908"/>
                </a:cubicBezTo>
                <a:cubicBezTo>
                  <a:pt x="9254869" y="6419908"/>
                  <a:pt x="9250941" y="6418783"/>
                  <a:pt x="9247576" y="6419345"/>
                </a:cubicBezTo>
                <a:close/>
                <a:moveTo>
                  <a:pt x="8840412" y="6418108"/>
                </a:moveTo>
                <a:cubicBezTo>
                  <a:pt x="8845538" y="6422044"/>
                  <a:pt x="8848387" y="6430479"/>
                  <a:pt x="8852942" y="6435539"/>
                </a:cubicBezTo>
                <a:cubicBezTo>
                  <a:pt x="8858070" y="6441725"/>
                  <a:pt x="8864335" y="6446222"/>
                  <a:pt x="8870600" y="6451845"/>
                </a:cubicBezTo>
                <a:cubicBezTo>
                  <a:pt x="8883130" y="6462529"/>
                  <a:pt x="8898509" y="6468152"/>
                  <a:pt x="8913886" y="6473212"/>
                </a:cubicBezTo>
                <a:cubicBezTo>
                  <a:pt x="8917304" y="6474337"/>
                  <a:pt x="8915596" y="6478835"/>
                  <a:pt x="8912178" y="6477711"/>
                </a:cubicBezTo>
                <a:cubicBezTo>
                  <a:pt x="8895091" y="6471526"/>
                  <a:pt x="8879712" y="6464778"/>
                  <a:pt x="8866043" y="6452971"/>
                </a:cubicBezTo>
                <a:cubicBezTo>
                  <a:pt x="8859209" y="6447348"/>
                  <a:pt x="8853513" y="6442286"/>
                  <a:pt x="8848387" y="6434977"/>
                </a:cubicBezTo>
                <a:cubicBezTo>
                  <a:pt x="8844399" y="6430479"/>
                  <a:pt x="8842691" y="6423731"/>
                  <a:pt x="8839273" y="6419233"/>
                </a:cubicBezTo>
                <a:cubicBezTo>
                  <a:pt x="8838704" y="6418670"/>
                  <a:pt x="8839273" y="6417545"/>
                  <a:pt x="8840412" y="6418108"/>
                </a:cubicBezTo>
                <a:close/>
                <a:moveTo>
                  <a:pt x="3501448" y="6416147"/>
                </a:moveTo>
                <a:cubicBezTo>
                  <a:pt x="3507219" y="6416147"/>
                  <a:pt x="3512989" y="6417606"/>
                  <a:pt x="3518399" y="6419795"/>
                </a:cubicBezTo>
                <a:lnTo>
                  <a:pt x="3518759" y="6420159"/>
                </a:lnTo>
                <a:cubicBezTo>
                  <a:pt x="3536430" y="6431468"/>
                  <a:pt x="3540398" y="6452261"/>
                  <a:pt x="3533545" y="6464298"/>
                </a:cubicBezTo>
                <a:lnTo>
                  <a:pt x="3533185" y="6465027"/>
                </a:lnTo>
                <a:cubicBezTo>
                  <a:pt x="3532824" y="6465393"/>
                  <a:pt x="3532103" y="6465758"/>
                  <a:pt x="3532103" y="6466122"/>
                </a:cubicBezTo>
                <a:cubicBezTo>
                  <a:pt x="3531020" y="6467582"/>
                  <a:pt x="3529939" y="6469041"/>
                  <a:pt x="3528496" y="6470499"/>
                </a:cubicBezTo>
                <a:cubicBezTo>
                  <a:pt x="3527414" y="6470864"/>
                  <a:pt x="3527054" y="6471229"/>
                  <a:pt x="3526333" y="6471959"/>
                </a:cubicBezTo>
                <a:cubicBezTo>
                  <a:pt x="3525612" y="6472688"/>
                  <a:pt x="3524889" y="6473418"/>
                  <a:pt x="3522365" y="6474512"/>
                </a:cubicBezTo>
                <a:cubicBezTo>
                  <a:pt x="3518399" y="6476700"/>
                  <a:pt x="3513710" y="6477795"/>
                  <a:pt x="3508300" y="6477795"/>
                </a:cubicBezTo>
                <a:cubicBezTo>
                  <a:pt x="3497121" y="6477795"/>
                  <a:pt x="3485580" y="6473053"/>
                  <a:pt x="3478728" y="6465027"/>
                </a:cubicBezTo>
                <a:cubicBezTo>
                  <a:pt x="3473318" y="6459556"/>
                  <a:pt x="3470794" y="6452261"/>
                  <a:pt x="3471155" y="6444600"/>
                </a:cubicBezTo>
                <a:cubicBezTo>
                  <a:pt x="3471515" y="6436575"/>
                  <a:pt x="3475482" y="6428550"/>
                  <a:pt x="3482334" y="6422713"/>
                </a:cubicBezTo>
                <a:cubicBezTo>
                  <a:pt x="3487383" y="6418335"/>
                  <a:pt x="3493875" y="6416147"/>
                  <a:pt x="3501448" y="6416147"/>
                </a:cubicBezTo>
                <a:close/>
                <a:moveTo>
                  <a:pt x="4285222" y="6411776"/>
                </a:moveTo>
                <a:cubicBezTo>
                  <a:pt x="4346129" y="6409973"/>
                  <a:pt x="4416767" y="6417905"/>
                  <a:pt x="4469026" y="6452155"/>
                </a:cubicBezTo>
                <a:cubicBezTo>
                  <a:pt x="4495696" y="6469460"/>
                  <a:pt x="4517320" y="6492534"/>
                  <a:pt x="4533540" y="6519934"/>
                </a:cubicBezTo>
                <a:cubicBezTo>
                  <a:pt x="4541108" y="6533635"/>
                  <a:pt x="4549397" y="6548055"/>
                  <a:pt x="4554801" y="6562837"/>
                </a:cubicBezTo>
                <a:cubicBezTo>
                  <a:pt x="4559125" y="6576177"/>
                  <a:pt x="4561289" y="6589876"/>
                  <a:pt x="4564894" y="6603216"/>
                </a:cubicBezTo>
                <a:cubicBezTo>
                  <a:pt x="4601655" y="6578339"/>
                  <a:pt x="4654996" y="6581224"/>
                  <a:pt x="4696799" y="6589155"/>
                </a:cubicBezTo>
                <a:cubicBezTo>
                  <a:pt x="4746536" y="6598529"/>
                  <a:pt x="4787980" y="6634221"/>
                  <a:pt x="4813209" y="6677485"/>
                </a:cubicBezTo>
                <a:cubicBezTo>
                  <a:pt x="4829968" y="6707229"/>
                  <a:pt x="4839068" y="6737513"/>
                  <a:pt x="4842356" y="6768654"/>
                </a:cubicBezTo>
                <a:lnTo>
                  <a:pt x="4837048" y="6858000"/>
                </a:lnTo>
                <a:lnTo>
                  <a:pt x="4819741" y="6858000"/>
                </a:lnTo>
                <a:lnTo>
                  <a:pt x="4821768" y="6850538"/>
                </a:lnTo>
                <a:cubicBezTo>
                  <a:pt x="4824831" y="6830709"/>
                  <a:pt x="4826002" y="6810520"/>
                  <a:pt x="4826182" y="6790331"/>
                </a:cubicBezTo>
                <a:cubicBezTo>
                  <a:pt x="4826904" y="6725796"/>
                  <a:pt x="4801678" y="6667030"/>
                  <a:pt x="4746174" y="6629535"/>
                </a:cubicBezTo>
                <a:cubicBezTo>
                  <a:pt x="4719505" y="6611148"/>
                  <a:pt x="4690675" y="6605019"/>
                  <a:pt x="4658597" y="6602855"/>
                </a:cubicBezTo>
                <a:cubicBezTo>
                  <a:pt x="4627963" y="6601413"/>
                  <a:pt x="4591562" y="6602134"/>
                  <a:pt x="4567417" y="6624127"/>
                </a:cubicBezTo>
                <a:cubicBezTo>
                  <a:pt x="4563812" y="6627371"/>
                  <a:pt x="4559488" y="6627371"/>
                  <a:pt x="4556605" y="6625209"/>
                </a:cubicBezTo>
                <a:cubicBezTo>
                  <a:pt x="4554082" y="6624488"/>
                  <a:pt x="4551558" y="6622685"/>
                  <a:pt x="4550476" y="6619440"/>
                </a:cubicBezTo>
                <a:cubicBezTo>
                  <a:pt x="4544711" y="6604298"/>
                  <a:pt x="4543989" y="6587714"/>
                  <a:pt x="4538583" y="6572210"/>
                </a:cubicBezTo>
                <a:cubicBezTo>
                  <a:pt x="4533177" y="6557429"/>
                  <a:pt x="4525611" y="6542647"/>
                  <a:pt x="4517681" y="6528947"/>
                </a:cubicBezTo>
                <a:cubicBezTo>
                  <a:pt x="4502184" y="6503350"/>
                  <a:pt x="4482001" y="6480636"/>
                  <a:pt x="4456053" y="6465134"/>
                </a:cubicBezTo>
                <a:cubicBezTo>
                  <a:pt x="4407398" y="6435931"/>
                  <a:pt x="4345770" y="6426197"/>
                  <a:pt x="4289548" y="6427278"/>
                </a:cubicBezTo>
                <a:cubicBezTo>
                  <a:pt x="4226118" y="6428360"/>
                  <a:pt x="4166291" y="6457923"/>
                  <a:pt x="4124846" y="6505873"/>
                </a:cubicBezTo>
                <a:cubicBezTo>
                  <a:pt x="4103582" y="6530029"/>
                  <a:pt x="4087724" y="6558511"/>
                  <a:pt x="4076552" y="6588795"/>
                </a:cubicBezTo>
                <a:cubicBezTo>
                  <a:pt x="4065019" y="6619440"/>
                  <a:pt x="4055288" y="6650085"/>
                  <a:pt x="4052405" y="6682532"/>
                </a:cubicBezTo>
                <a:cubicBezTo>
                  <a:pt x="4051685" y="6687940"/>
                  <a:pt x="4044476" y="6687940"/>
                  <a:pt x="4044116" y="6682532"/>
                </a:cubicBezTo>
                <a:cubicBezTo>
                  <a:pt x="4044116" y="6680009"/>
                  <a:pt x="4044116" y="6677124"/>
                  <a:pt x="4044116" y="6674601"/>
                </a:cubicBezTo>
                <a:cubicBezTo>
                  <a:pt x="4004472" y="6675321"/>
                  <a:pt x="3963746" y="6674962"/>
                  <a:pt x="3925544" y="6686138"/>
                </a:cubicBezTo>
                <a:cubicBezTo>
                  <a:pt x="3921940" y="6695511"/>
                  <a:pt x="3918336" y="6704885"/>
                  <a:pt x="3916534" y="6714980"/>
                </a:cubicBezTo>
                <a:cubicBezTo>
                  <a:pt x="3915813" y="6719306"/>
                  <a:pt x="3908966" y="6717504"/>
                  <a:pt x="3910047" y="6712816"/>
                </a:cubicBezTo>
                <a:cubicBezTo>
                  <a:pt x="3912209" y="6704525"/>
                  <a:pt x="3915454" y="6696232"/>
                  <a:pt x="3919057" y="6688300"/>
                </a:cubicBezTo>
                <a:cubicBezTo>
                  <a:pt x="3912930" y="6690103"/>
                  <a:pt x="3906443" y="6692628"/>
                  <a:pt x="3900676" y="6695511"/>
                </a:cubicBezTo>
                <a:cubicBezTo>
                  <a:pt x="3899235" y="6699117"/>
                  <a:pt x="3897794" y="6703083"/>
                  <a:pt x="3896352" y="6706687"/>
                </a:cubicBezTo>
                <a:cubicBezTo>
                  <a:pt x="3894910" y="6711375"/>
                  <a:pt x="3887342" y="6709212"/>
                  <a:pt x="3889144" y="6704525"/>
                </a:cubicBezTo>
                <a:cubicBezTo>
                  <a:pt x="3889865" y="6703083"/>
                  <a:pt x="3890586" y="6701640"/>
                  <a:pt x="3891306" y="6699837"/>
                </a:cubicBezTo>
                <a:cubicBezTo>
                  <a:pt x="3859592" y="6716062"/>
                  <a:pt x="3831840" y="6739856"/>
                  <a:pt x="3815262" y="6771583"/>
                </a:cubicBezTo>
                <a:cubicBezTo>
                  <a:pt x="3806433" y="6788528"/>
                  <a:pt x="3799495" y="6807636"/>
                  <a:pt x="3795531" y="6827240"/>
                </a:cubicBezTo>
                <a:lnTo>
                  <a:pt x="3794538" y="6858000"/>
                </a:lnTo>
                <a:lnTo>
                  <a:pt x="3778213" y="6858000"/>
                </a:lnTo>
                <a:lnTo>
                  <a:pt x="3784178" y="6811962"/>
                </a:lnTo>
                <a:cubicBezTo>
                  <a:pt x="3793098" y="6777532"/>
                  <a:pt x="3810577" y="6745445"/>
                  <a:pt x="3835444" y="6722191"/>
                </a:cubicBezTo>
                <a:cubicBezTo>
                  <a:pt x="3854186" y="6704525"/>
                  <a:pt x="3875448" y="6690825"/>
                  <a:pt x="3898875" y="6681091"/>
                </a:cubicBezTo>
                <a:cubicBezTo>
                  <a:pt x="3902839" y="6671356"/>
                  <a:pt x="3907164" y="6661622"/>
                  <a:pt x="3911850" y="6652608"/>
                </a:cubicBezTo>
                <a:cubicBezTo>
                  <a:pt x="3913652" y="6649003"/>
                  <a:pt x="3919057" y="6651887"/>
                  <a:pt x="3917256" y="6655493"/>
                </a:cubicBezTo>
                <a:cubicBezTo>
                  <a:pt x="3913652" y="6662704"/>
                  <a:pt x="3910768" y="6670274"/>
                  <a:pt x="3907525" y="6677485"/>
                </a:cubicBezTo>
                <a:cubicBezTo>
                  <a:pt x="3913291" y="6675321"/>
                  <a:pt x="3919057" y="6673880"/>
                  <a:pt x="3924824" y="6672077"/>
                </a:cubicBezTo>
                <a:cubicBezTo>
                  <a:pt x="3925184" y="6671716"/>
                  <a:pt x="3925905" y="6671716"/>
                  <a:pt x="3926626" y="6671716"/>
                </a:cubicBezTo>
                <a:cubicBezTo>
                  <a:pt x="3930951" y="6662343"/>
                  <a:pt x="3934555" y="6652969"/>
                  <a:pt x="3937077" y="6642875"/>
                </a:cubicBezTo>
                <a:cubicBezTo>
                  <a:pt x="3937437" y="6642153"/>
                  <a:pt x="3938519" y="6642153"/>
                  <a:pt x="3938519" y="6642875"/>
                </a:cubicBezTo>
                <a:cubicBezTo>
                  <a:pt x="3938159" y="6652608"/>
                  <a:pt x="3935275" y="6661622"/>
                  <a:pt x="3932392" y="6670274"/>
                </a:cubicBezTo>
                <a:cubicBezTo>
                  <a:pt x="3968792" y="6661622"/>
                  <a:pt x="4007355" y="6662704"/>
                  <a:pt x="4044476" y="6663785"/>
                </a:cubicBezTo>
                <a:cubicBezTo>
                  <a:pt x="4046638" y="6633861"/>
                  <a:pt x="4056369" y="6603937"/>
                  <a:pt x="4067541" y="6576537"/>
                </a:cubicBezTo>
                <a:cubicBezTo>
                  <a:pt x="4079435" y="6547694"/>
                  <a:pt x="4094571" y="6519574"/>
                  <a:pt x="4115115" y="6495779"/>
                </a:cubicBezTo>
                <a:cubicBezTo>
                  <a:pt x="4158723" y="6447108"/>
                  <a:pt x="4219270" y="6413578"/>
                  <a:pt x="4285222" y="6411776"/>
                </a:cubicBezTo>
                <a:close/>
                <a:moveTo>
                  <a:pt x="9247576" y="6407537"/>
                </a:moveTo>
                <a:lnTo>
                  <a:pt x="9247576" y="6416534"/>
                </a:lnTo>
                <a:cubicBezTo>
                  <a:pt x="9250941" y="6415971"/>
                  <a:pt x="9255430" y="6415971"/>
                  <a:pt x="9258796" y="6415971"/>
                </a:cubicBezTo>
                <a:cubicBezTo>
                  <a:pt x="9258796" y="6413160"/>
                  <a:pt x="9258796" y="6410911"/>
                  <a:pt x="9258796" y="6408099"/>
                </a:cubicBezTo>
                <a:cubicBezTo>
                  <a:pt x="9254869" y="6407537"/>
                  <a:pt x="9251502" y="6406974"/>
                  <a:pt x="9247576" y="6407537"/>
                </a:cubicBezTo>
                <a:close/>
                <a:moveTo>
                  <a:pt x="2684572" y="6407000"/>
                </a:moveTo>
                <a:cubicBezTo>
                  <a:pt x="2688399" y="6406482"/>
                  <a:pt x="2692112" y="6406881"/>
                  <a:pt x="2695893" y="6407632"/>
                </a:cubicBezTo>
                <a:cubicBezTo>
                  <a:pt x="2703456" y="6409135"/>
                  <a:pt x="2711288" y="6412051"/>
                  <a:pt x="2720831" y="6411868"/>
                </a:cubicBezTo>
                <a:cubicBezTo>
                  <a:pt x="2743878" y="6411139"/>
                  <a:pt x="2766925" y="6403851"/>
                  <a:pt x="2789612" y="6410774"/>
                </a:cubicBezTo>
                <a:cubicBezTo>
                  <a:pt x="2792853" y="6411868"/>
                  <a:pt x="2791413" y="6416241"/>
                  <a:pt x="2788172" y="6415877"/>
                </a:cubicBezTo>
                <a:cubicBezTo>
                  <a:pt x="2766925" y="6411868"/>
                  <a:pt x="2747479" y="6416970"/>
                  <a:pt x="2726233" y="6416970"/>
                </a:cubicBezTo>
                <a:cubicBezTo>
                  <a:pt x="2709668" y="6417334"/>
                  <a:pt x="2689141" y="6405309"/>
                  <a:pt x="2674377" y="6414783"/>
                </a:cubicBezTo>
                <a:cubicBezTo>
                  <a:pt x="2672576" y="6415877"/>
                  <a:pt x="2670776" y="6412961"/>
                  <a:pt x="2672576" y="6411868"/>
                </a:cubicBezTo>
                <a:cubicBezTo>
                  <a:pt x="2676808" y="6408953"/>
                  <a:pt x="2680746" y="6407518"/>
                  <a:pt x="2684572" y="6407000"/>
                </a:cubicBezTo>
                <a:close/>
                <a:moveTo>
                  <a:pt x="3503461" y="6403764"/>
                </a:moveTo>
                <a:cubicBezTo>
                  <a:pt x="3489332" y="6403764"/>
                  <a:pt x="3476289" y="6409530"/>
                  <a:pt x="3467957" y="6419620"/>
                </a:cubicBezTo>
                <a:cubicBezTo>
                  <a:pt x="3457449" y="6432233"/>
                  <a:pt x="3456000" y="6449892"/>
                  <a:pt x="3463608" y="6465388"/>
                </a:cubicBezTo>
                <a:cubicBezTo>
                  <a:pt x="3470855" y="6479802"/>
                  <a:pt x="3487883" y="6488812"/>
                  <a:pt x="3506360" y="6488812"/>
                </a:cubicBezTo>
                <a:cubicBezTo>
                  <a:pt x="3520852" y="6488812"/>
                  <a:pt x="3533895" y="6483406"/>
                  <a:pt x="3541503" y="6473676"/>
                </a:cubicBezTo>
                <a:lnTo>
                  <a:pt x="3541866" y="6473676"/>
                </a:lnTo>
                <a:cubicBezTo>
                  <a:pt x="3549474" y="6465749"/>
                  <a:pt x="3552735" y="6453135"/>
                  <a:pt x="3549837" y="6439080"/>
                </a:cubicBezTo>
                <a:cubicBezTo>
                  <a:pt x="3546938" y="6423224"/>
                  <a:pt x="3533895" y="6410611"/>
                  <a:pt x="3516142" y="6405565"/>
                </a:cubicBezTo>
                <a:cubicBezTo>
                  <a:pt x="3511795" y="6404124"/>
                  <a:pt x="3507447" y="6403764"/>
                  <a:pt x="3503461" y="6403764"/>
                </a:cubicBezTo>
                <a:close/>
                <a:moveTo>
                  <a:pt x="9284656" y="6398814"/>
                </a:moveTo>
                <a:cubicBezTo>
                  <a:pt x="9285893" y="6397753"/>
                  <a:pt x="9288366" y="6399344"/>
                  <a:pt x="9287130" y="6400404"/>
                </a:cubicBezTo>
                <a:cubicBezTo>
                  <a:pt x="9285893" y="6401995"/>
                  <a:pt x="9284656" y="6403584"/>
                  <a:pt x="9283418" y="6405176"/>
                </a:cubicBezTo>
                <a:cubicBezTo>
                  <a:pt x="9282182" y="6407295"/>
                  <a:pt x="9282182" y="6408886"/>
                  <a:pt x="9281564" y="6411007"/>
                </a:cubicBezTo>
                <a:cubicBezTo>
                  <a:pt x="9281564" y="6412067"/>
                  <a:pt x="9279707" y="6411537"/>
                  <a:pt x="9279707" y="6411007"/>
                </a:cubicBezTo>
                <a:cubicBezTo>
                  <a:pt x="9279089" y="6406235"/>
                  <a:pt x="9281564" y="6401995"/>
                  <a:pt x="9284656" y="6398814"/>
                </a:cubicBezTo>
                <a:close/>
                <a:moveTo>
                  <a:pt x="2031375" y="6397194"/>
                </a:moveTo>
                <a:cubicBezTo>
                  <a:pt x="2032711" y="6397644"/>
                  <a:pt x="2033781" y="6398997"/>
                  <a:pt x="2033245" y="6400801"/>
                </a:cubicBezTo>
                <a:cubicBezTo>
                  <a:pt x="2028256" y="6418474"/>
                  <a:pt x="2018632" y="6433263"/>
                  <a:pt x="2010078" y="6449133"/>
                </a:cubicBezTo>
                <a:cubicBezTo>
                  <a:pt x="2000100" y="6466807"/>
                  <a:pt x="1991190" y="6485202"/>
                  <a:pt x="1981568" y="6503238"/>
                </a:cubicBezTo>
                <a:cubicBezTo>
                  <a:pt x="1979073" y="6507926"/>
                  <a:pt x="1972657" y="6503598"/>
                  <a:pt x="1974796" y="6498909"/>
                </a:cubicBezTo>
                <a:cubicBezTo>
                  <a:pt x="1991190" y="6466086"/>
                  <a:pt x="2016851" y="6434344"/>
                  <a:pt x="2027900" y="6398997"/>
                </a:cubicBezTo>
                <a:cubicBezTo>
                  <a:pt x="2028433" y="6397194"/>
                  <a:pt x="2030037" y="6396742"/>
                  <a:pt x="2031375" y="6397194"/>
                </a:cubicBezTo>
                <a:close/>
                <a:moveTo>
                  <a:pt x="4301760" y="6396764"/>
                </a:moveTo>
                <a:cubicBezTo>
                  <a:pt x="4320864" y="6395663"/>
                  <a:pt x="4340686" y="6396397"/>
                  <a:pt x="4359791" y="6399332"/>
                </a:cubicBezTo>
                <a:cubicBezTo>
                  <a:pt x="4378176" y="6402634"/>
                  <a:pt x="4395477" y="6408139"/>
                  <a:pt x="4413499" y="6412542"/>
                </a:cubicBezTo>
                <a:cubicBezTo>
                  <a:pt x="4417103" y="6413276"/>
                  <a:pt x="4415662" y="6418780"/>
                  <a:pt x="4412058" y="6417679"/>
                </a:cubicBezTo>
                <a:cubicBezTo>
                  <a:pt x="4395477" y="6414376"/>
                  <a:pt x="4380337" y="6408506"/>
                  <a:pt x="4363396" y="6405570"/>
                </a:cubicBezTo>
                <a:cubicBezTo>
                  <a:pt x="4343212" y="6401901"/>
                  <a:pt x="4322304" y="6400433"/>
                  <a:pt x="4301760" y="6401901"/>
                </a:cubicBezTo>
                <a:cubicBezTo>
                  <a:pt x="4264992" y="6404103"/>
                  <a:pt x="4228226" y="6410707"/>
                  <a:pt x="4195424" y="6427953"/>
                </a:cubicBezTo>
                <a:cubicBezTo>
                  <a:pt x="4194342" y="6428688"/>
                  <a:pt x="4193261" y="6426853"/>
                  <a:pt x="4194342" y="6426118"/>
                </a:cubicBezTo>
                <a:cubicBezTo>
                  <a:pt x="4226423" y="6407037"/>
                  <a:pt x="4264632" y="6398965"/>
                  <a:pt x="4301760" y="6396764"/>
                </a:cubicBezTo>
                <a:close/>
                <a:moveTo>
                  <a:pt x="1244933" y="6396196"/>
                </a:moveTo>
                <a:cubicBezTo>
                  <a:pt x="1207210" y="6419323"/>
                  <a:pt x="1167603" y="6440090"/>
                  <a:pt x="1129409" y="6462273"/>
                </a:cubicBezTo>
                <a:cubicBezTo>
                  <a:pt x="1129409" y="6471241"/>
                  <a:pt x="1129409" y="6479736"/>
                  <a:pt x="1129409" y="6488232"/>
                </a:cubicBezTo>
                <a:cubicBezTo>
                  <a:pt x="1166660" y="6462745"/>
                  <a:pt x="1204854" y="6437258"/>
                  <a:pt x="1245877" y="6420267"/>
                </a:cubicBezTo>
                <a:cubicBezTo>
                  <a:pt x="1245405" y="6414604"/>
                  <a:pt x="1245405" y="6408468"/>
                  <a:pt x="1245405" y="6401859"/>
                </a:cubicBezTo>
                <a:cubicBezTo>
                  <a:pt x="1244933" y="6399971"/>
                  <a:pt x="1244933" y="6398084"/>
                  <a:pt x="1244933" y="6396196"/>
                </a:cubicBezTo>
                <a:close/>
                <a:moveTo>
                  <a:pt x="3503461" y="6395475"/>
                </a:moveTo>
                <a:cubicBezTo>
                  <a:pt x="3508534" y="6395475"/>
                  <a:pt x="3513243" y="6396556"/>
                  <a:pt x="3518316" y="6397638"/>
                </a:cubicBezTo>
                <a:cubicBezTo>
                  <a:pt x="3538967" y="6403403"/>
                  <a:pt x="3554184" y="6418899"/>
                  <a:pt x="3558170" y="6437639"/>
                </a:cubicBezTo>
                <a:cubicBezTo>
                  <a:pt x="3561068" y="6454217"/>
                  <a:pt x="3557444" y="6469712"/>
                  <a:pt x="3547662" y="6479082"/>
                </a:cubicBezTo>
                <a:cubicBezTo>
                  <a:pt x="3540054" y="6488812"/>
                  <a:pt x="3527736" y="6494939"/>
                  <a:pt x="3513969" y="6496380"/>
                </a:cubicBezTo>
                <a:cubicBezTo>
                  <a:pt x="3516505" y="6499263"/>
                  <a:pt x="3516867" y="6502867"/>
                  <a:pt x="3516867" y="6506832"/>
                </a:cubicBezTo>
                <a:cubicBezTo>
                  <a:pt x="3517954" y="6538184"/>
                  <a:pt x="3517954" y="6564851"/>
                  <a:pt x="3519765" y="6594763"/>
                </a:cubicBezTo>
                <a:lnTo>
                  <a:pt x="3519765" y="6598726"/>
                </a:lnTo>
                <a:cubicBezTo>
                  <a:pt x="3521577" y="6623232"/>
                  <a:pt x="3521577" y="6648458"/>
                  <a:pt x="3521939" y="6672604"/>
                </a:cubicBezTo>
                <a:lnTo>
                  <a:pt x="3521939" y="6685937"/>
                </a:lnTo>
                <a:cubicBezTo>
                  <a:pt x="3521939" y="6705397"/>
                  <a:pt x="3521939" y="6724497"/>
                  <a:pt x="3522301" y="6743958"/>
                </a:cubicBezTo>
                <a:lnTo>
                  <a:pt x="3522980" y="6858000"/>
                </a:lnTo>
                <a:lnTo>
                  <a:pt x="3514285" y="6858000"/>
                </a:lnTo>
                <a:lnTo>
                  <a:pt x="3513606" y="6743958"/>
                </a:lnTo>
                <a:cubicBezTo>
                  <a:pt x="3513243" y="6724858"/>
                  <a:pt x="3513243" y="6705397"/>
                  <a:pt x="3512882" y="6685937"/>
                </a:cubicBezTo>
                <a:lnTo>
                  <a:pt x="3512882" y="6672604"/>
                </a:lnTo>
                <a:cubicBezTo>
                  <a:pt x="3512882" y="6648458"/>
                  <a:pt x="3512519" y="6623593"/>
                  <a:pt x="3511070" y="6599087"/>
                </a:cubicBezTo>
                <a:lnTo>
                  <a:pt x="3511070" y="6595483"/>
                </a:lnTo>
                <a:cubicBezTo>
                  <a:pt x="3511432" y="6563049"/>
                  <a:pt x="3510346" y="6537462"/>
                  <a:pt x="3508172" y="6505750"/>
                </a:cubicBezTo>
                <a:cubicBezTo>
                  <a:pt x="3508172" y="6504308"/>
                  <a:pt x="3508172" y="6503228"/>
                  <a:pt x="3507447" y="6502146"/>
                </a:cubicBezTo>
                <a:cubicBezTo>
                  <a:pt x="3506360" y="6501065"/>
                  <a:pt x="3504911" y="6500705"/>
                  <a:pt x="3503461" y="6500705"/>
                </a:cubicBezTo>
                <a:cubicBezTo>
                  <a:pt x="3501288" y="6500705"/>
                  <a:pt x="3500925" y="6502146"/>
                  <a:pt x="3500564" y="6503228"/>
                </a:cubicBezTo>
                <a:cubicBezTo>
                  <a:pt x="3495491" y="6539264"/>
                  <a:pt x="3498028" y="6576383"/>
                  <a:pt x="3498752" y="6613142"/>
                </a:cubicBezTo>
                <a:cubicBezTo>
                  <a:pt x="3500925" y="6610979"/>
                  <a:pt x="3503100" y="6609177"/>
                  <a:pt x="3505636" y="6608097"/>
                </a:cubicBezTo>
                <a:cubicBezTo>
                  <a:pt x="3508172" y="6607375"/>
                  <a:pt x="3508896" y="6610979"/>
                  <a:pt x="3507084" y="6612060"/>
                </a:cubicBezTo>
                <a:cubicBezTo>
                  <a:pt x="3504548" y="6613862"/>
                  <a:pt x="3501650" y="6615664"/>
                  <a:pt x="3499114" y="6617466"/>
                </a:cubicBezTo>
                <a:cubicBezTo>
                  <a:pt x="3499114" y="6618187"/>
                  <a:pt x="3499114" y="6618907"/>
                  <a:pt x="3499114" y="6619268"/>
                </a:cubicBezTo>
                <a:cubicBezTo>
                  <a:pt x="3499114" y="6619268"/>
                  <a:pt x="3499114" y="6619268"/>
                  <a:pt x="3499114" y="6619628"/>
                </a:cubicBezTo>
                <a:cubicBezTo>
                  <a:pt x="3500925" y="6618548"/>
                  <a:pt x="3502375" y="6617466"/>
                  <a:pt x="3503824" y="6616746"/>
                </a:cubicBezTo>
                <a:cubicBezTo>
                  <a:pt x="3506360" y="6615304"/>
                  <a:pt x="3508534" y="6618907"/>
                  <a:pt x="3505998" y="6620350"/>
                </a:cubicBezTo>
                <a:cubicBezTo>
                  <a:pt x="3503824" y="6621791"/>
                  <a:pt x="3501288" y="6623232"/>
                  <a:pt x="3499114" y="6624674"/>
                </a:cubicBezTo>
                <a:cubicBezTo>
                  <a:pt x="3499114" y="6639809"/>
                  <a:pt x="3499477" y="6655305"/>
                  <a:pt x="3499114" y="6670441"/>
                </a:cubicBezTo>
                <a:cubicBezTo>
                  <a:pt x="3498752" y="6690983"/>
                  <a:pt x="3498389" y="6712965"/>
                  <a:pt x="3498028" y="6736029"/>
                </a:cubicBezTo>
                <a:cubicBezTo>
                  <a:pt x="3500925" y="6730984"/>
                  <a:pt x="3503824" y="6726299"/>
                  <a:pt x="3505636" y="6721254"/>
                </a:cubicBezTo>
                <a:cubicBezTo>
                  <a:pt x="3505998" y="6720173"/>
                  <a:pt x="3507809" y="6720893"/>
                  <a:pt x="3507447" y="6721615"/>
                </a:cubicBezTo>
                <a:cubicBezTo>
                  <a:pt x="3504911" y="6728462"/>
                  <a:pt x="3501288" y="6734588"/>
                  <a:pt x="3498028" y="6741074"/>
                </a:cubicBezTo>
                <a:cubicBezTo>
                  <a:pt x="3498028" y="6743237"/>
                  <a:pt x="3498028" y="6745399"/>
                  <a:pt x="3498028" y="6747561"/>
                </a:cubicBezTo>
                <a:cubicBezTo>
                  <a:pt x="3501288" y="6741795"/>
                  <a:pt x="3505273" y="6736750"/>
                  <a:pt x="3507809" y="6730264"/>
                </a:cubicBezTo>
                <a:cubicBezTo>
                  <a:pt x="3508172" y="6729542"/>
                  <a:pt x="3509259" y="6729903"/>
                  <a:pt x="3508896" y="6730623"/>
                </a:cubicBezTo>
                <a:cubicBezTo>
                  <a:pt x="3506360" y="6738192"/>
                  <a:pt x="3501650" y="6744678"/>
                  <a:pt x="3498028" y="6751886"/>
                </a:cubicBezTo>
                <a:cubicBezTo>
                  <a:pt x="3497665" y="6754048"/>
                  <a:pt x="3497665" y="6756210"/>
                  <a:pt x="3497665" y="6758372"/>
                </a:cubicBezTo>
                <a:cubicBezTo>
                  <a:pt x="3500925" y="6752606"/>
                  <a:pt x="3505273" y="6747561"/>
                  <a:pt x="3506723" y="6741074"/>
                </a:cubicBezTo>
                <a:cubicBezTo>
                  <a:pt x="3506723" y="6740715"/>
                  <a:pt x="3507447" y="6740715"/>
                  <a:pt x="3507447" y="6741074"/>
                </a:cubicBezTo>
                <a:cubicBezTo>
                  <a:pt x="3507447" y="6744678"/>
                  <a:pt x="3505636" y="6747921"/>
                  <a:pt x="3503824" y="6751165"/>
                </a:cubicBezTo>
                <a:cubicBezTo>
                  <a:pt x="3501288" y="6755129"/>
                  <a:pt x="3499839" y="6759453"/>
                  <a:pt x="3497665" y="6763778"/>
                </a:cubicBezTo>
                <a:cubicBezTo>
                  <a:pt x="3497665" y="6766300"/>
                  <a:pt x="3497665" y="6769544"/>
                  <a:pt x="3497665" y="6772067"/>
                </a:cubicBezTo>
                <a:cubicBezTo>
                  <a:pt x="3501288" y="6766300"/>
                  <a:pt x="3505636" y="6761255"/>
                  <a:pt x="3507447" y="6754769"/>
                </a:cubicBezTo>
                <a:cubicBezTo>
                  <a:pt x="3508172" y="6754048"/>
                  <a:pt x="3509259" y="6754408"/>
                  <a:pt x="3508896" y="6755129"/>
                </a:cubicBezTo>
                <a:cubicBezTo>
                  <a:pt x="3507084" y="6763057"/>
                  <a:pt x="3501288" y="6769544"/>
                  <a:pt x="3497665" y="6777112"/>
                </a:cubicBezTo>
                <a:cubicBezTo>
                  <a:pt x="3497665" y="6780716"/>
                  <a:pt x="3497665" y="6784680"/>
                  <a:pt x="3497665" y="6789004"/>
                </a:cubicBezTo>
                <a:cubicBezTo>
                  <a:pt x="3501288" y="6781436"/>
                  <a:pt x="3505998" y="6774590"/>
                  <a:pt x="3508172" y="6766300"/>
                </a:cubicBezTo>
                <a:cubicBezTo>
                  <a:pt x="3508534" y="6765580"/>
                  <a:pt x="3509259" y="6765941"/>
                  <a:pt x="3509259" y="6766661"/>
                </a:cubicBezTo>
                <a:cubicBezTo>
                  <a:pt x="3507809" y="6776751"/>
                  <a:pt x="3501650" y="6785400"/>
                  <a:pt x="3497665" y="6794771"/>
                </a:cubicBezTo>
                <a:cubicBezTo>
                  <a:pt x="3497665" y="6797653"/>
                  <a:pt x="3497302" y="6800536"/>
                  <a:pt x="3497302" y="6803059"/>
                </a:cubicBezTo>
                <a:cubicBezTo>
                  <a:pt x="3501650" y="6796212"/>
                  <a:pt x="3505998" y="6789004"/>
                  <a:pt x="3508172" y="6781076"/>
                </a:cubicBezTo>
                <a:cubicBezTo>
                  <a:pt x="3508534" y="6780355"/>
                  <a:pt x="3509983" y="6780716"/>
                  <a:pt x="3509620" y="6781797"/>
                </a:cubicBezTo>
                <a:cubicBezTo>
                  <a:pt x="3508172" y="6787563"/>
                  <a:pt x="3505273" y="6792608"/>
                  <a:pt x="3502737" y="6797653"/>
                </a:cubicBezTo>
                <a:cubicBezTo>
                  <a:pt x="3500925" y="6801257"/>
                  <a:pt x="3499114" y="6804861"/>
                  <a:pt x="3497302" y="6808465"/>
                </a:cubicBezTo>
                <a:cubicBezTo>
                  <a:pt x="3497302" y="6811348"/>
                  <a:pt x="3497302" y="6814591"/>
                  <a:pt x="3497302" y="6817474"/>
                </a:cubicBezTo>
                <a:cubicBezTo>
                  <a:pt x="3498752" y="6814952"/>
                  <a:pt x="3499839" y="6812068"/>
                  <a:pt x="3501288" y="6809546"/>
                </a:cubicBezTo>
                <a:cubicBezTo>
                  <a:pt x="3503461" y="6805942"/>
                  <a:pt x="3506360" y="6802338"/>
                  <a:pt x="3507084" y="6797653"/>
                </a:cubicBezTo>
                <a:cubicBezTo>
                  <a:pt x="3507447" y="6796573"/>
                  <a:pt x="3508534" y="6796573"/>
                  <a:pt x="3508534" y="6797653"/>
                </a:cubicBezTo>
                <a:cubicBezTo>
                  <a:pt x="3508172" y="6801977"/>
                  <a:pt x="3505636" y="6805581"/>
                  <a:pt x="3503461" y="6809185"/>
                </a:cubicBezTo>
                <a:cubicBezTo>
                  <a:pt x="3501288" y="6813510"/>
                  <a:pt x="3499477" y="6818555"/>
                  <a:pt x="3497302" y="6822880"/>
                </a:cubicBezTo>
                <a:cubicBezTo>
                  <a:pt x="3497302" y="6827204"/>
                  <a:pt x="3497302" y="6831529"/>
                  <a:pt x="3497302" y="6835493"/>
                </a:cubicBezTo>
                <a:cubicBezTo>
                  <a:pt x="3500925" y="6829006"/>
                  <a:pt x="3504911" y="6822158"/>
                  <a:pt x="3507084" y="6814591"/>
                </a:cubicBezTo>
                <a:cubicBezTo>
                  <a:pt x="3507084" y="6813870"/>
                  <a:pt x="3508172" y="6814230"/>
                  <a:pt x="3507809" y="6814952"/>
                </a:cubicBezTo>
                <a:cubicBezTo>
                  <a:pt x="3506360" y="6824321"/>
                  <a:pt x="3501288" y="6832609"/>
                  <a:pt x="3497302" y="6841258"/>
                </a:cubicBezTo>
                <a:cubicBezTo>
                  <a:pt x="3497302" y="6845943"/>
                  <a:pt x="3497302" y="6850268"/>
                  <a:pt x="3497302" y="6854953"/>
                </a:cubicBezTo>
                <a:cubicBezTo>
                  <a:pt x="3501288" y="6848106"/>
                  <a:pt x="3505273" y="6841619"/>
                  <a:pt x="3507447" y="6834051"/>
                </a:cubicBezTo>
                <a:cubicBezTo>
                  <a:pt x="3507809" y="6832970"/>
                  <a:pt x="3509259" y="6833331"/>
                  <a:pt x="3508896" y="6834411"/>
                </a:cubicBezTo>
                <a:lnTo>
                  <a:pt x="3498356" y="6858000"/>
                </a:lnTo>
                <a:lnTo>
                  <a:pt x="3488602" y="6858000"/>
                </a:lnTo>
                <a:lnTo>
                  <a:pt x="3488607" y="6856034"/>
                </a:lnTo>
                <a:cubicBezTo>
                  <a:pt x="3488246" y="6789365"/>
                  <a:pt x="3489332" y="6724858"/>
                  <a:pt x="3490419" y="6670441"/>
                </a:cubicBezTo>
                <a:cubicBezTo>
                  <a:pt x="3490419" y="6657107"/>
                  <a:pt x="3490419" y="6643774"/>
                  <a:pt x="3490419" y="6630800"/>
                </a:cubicBezTo>
                <a:cubicBezTo>
                  <a:pt x="3488246" y="6632242"/>
                  <a:pt x="3486434" y="6633683"/>
                  <a:pt x="3484260" y="6635125"/>
                </a:cubicBezTo>
                <a:cubicBezTo>
                  <a:pt x="3483173" y="6635845"/>
                  <a:pt x="3481724" y="6635125"/>
                  <a:pt x="3482811" y="6634043"/>
                </a:cubicBezTo>
                <a:cubicBezTo>
                  <a:pt x="3484984" y="6631160"/>
                  <a:pt x="3487158" y="6628638"/>
                  <a:pt x="3490419" y="6626115"/>
                </a:cubicBezTo>
                <a:cubicBezTo>
                  <a:pt x="3490419" y="6625395"/>
                  <a:pt x="3490419" y="6624313"/>
                  <a:pt x="3490419" y="6623593"/>
                </a:cubicBezTo>
                <a:cubicBezTo>
                  <a:pt x="3487520" y="6625754"/>
                  <a:pt x="3484622" y="6627917"/>
                  <a:pt x="3482087" y="6630079"/>
                </a:cubicBezTo>
                <a:cubicBezTo>
                  <a:pt x="3480275" y="6630800"/>
                  <a:pt x="3478463" y="6628998"/>
                  <a:pt x="3479912" y="6627556"/>
                </a:cubicBezTo>
                <a:cubicBezTo>
                  <a:pt x="3483173" y="6625034"/>
                  <a:pt x="3486796" y="6622511"/>
                  <a:pt x="3490419" y="6619989"/>
                </a:cubicBezTo>
                <a:cubicBezTo>
                  <a:pt x="3490419" y="6619628"/>
                  <a:pt x="3490419" y="6619628"/>
                  <a:pt x="3490419" y="6619268"/>
                </a:cubicBezTo>
                <a:cubicBezTo>
                  <a:pt x="3489694" y="6580708"/>
                  <a:pt x="3486434" y="6540707"/>
                  <a:pt x="3491869" y="6502146"/>
                </a:cubicBezTo>
                <a:cubicBezTo>
                  <a:pt x="3492230" y="6499624"/>
                  <a:pt x="3493317" y="6497822"/>
                  <a:pt x="3494405" y="6496020"/>
                </a:cubicBezTo>
                <a:cubicBezTo>
                  <a:pt x="3477738" y="6492777"/>
                  <a:pt x="3463608" y="6483047"/>
                  <a:pt x="3456363" y="6468992"/>
                </a:cubicBezTo>
                <a:cubicBezTo>
                  <a:pt x="3446943" y="6450613"/>
                  <a:pt x="3449117" y="6429350"/>
                  <a:pt x="3461797" y="6414575"/>
                </a:cubicBezTo>
                <a:cubicBezTo>
                  <a:pt x="3471579" y="6402683"/>
                  <a:pt x="3487158" y="6395475"/>
                  <a:pt x="3503461" y="6395475"/>
                </a:cubicBezTo>
                <a:close/>
                <a:moveTo>
                  <a:pt x="9247576" y="6394604"/>
                </a:moveTo>
                <a:cubicBezTo>
                  <a:pt x="9247576" y="6397979"/>
                  <a:pt x="9247576" y="6401351"/>
                  <a:pt x="9247576" y="6404725"/>
                </a:cubicBezTo>
                <a:cubicBezTo>
                  <a:pt x="9248699" y="6404725"/>
                  <a:pt x="9250382" y="6404725"/>
                  <a:pt x="9250941" y="6404725"/>
                </a:cubicBezTo>
                <a:cubicBezTo>
                  <a:pt x="9253746" y="6404163"/>
                  <a:pt x="9256552" y="6404163"/>
                  <a:pt x="9259357" y="6404163"/>
                </a:cubicBezTo>
                <a:cubicBezTo>
                  <a:pt x="9259357" y="6401351"/>
                  <a:pt x="9259916" y="6399102"/>
                  <a:pt x="9260477" y="6396291"/>
                </a:cubicBezTo>
                <a:cubicBezTo>
                  <a:pt x="9255991" y="6395728"/>
                  <a:pt x="9252063" y="6395167"/>
                  <a:pt x="9247576" y="6394604"/>
                </a:cubicBezTo>
                <a:close/>
                <a:moveTo>
                  <a:pt x="9943643" y="6391348"/>
                </a:moveTo>
                <a:cubicBezTo>
                  <a:pt x="9944824" y="6392085"/>
                  <a:pt x="9945499" y="6393557"/>
                  <a:pt x="9944599" y="6394916"/>
                </a:cubicBezTo>
                <a:cubicBezTo>
                  <a:pt x="9912225" y="6437954"/>
                  <a:pt x="9874905" y="6476914"/>
                  <a:pt x="9841181" y="6519045"/>
                </a:cubicBezTo>
                <a:cubicBezTo>
                  <a:pt x="9838933" y="6521763"/>
                  <a:pt x="9833537" y="6517685"/>
                  <a:pt x="9836235" y="6514968"/>
                </a:cubicBezTo>
                <a:cubicBezTo>
                  <a:pt x="9868610" y="6472384"/>
                  <a:pt x="9907279" y="6434782"/>
                  <a:pt x="9939654" y="6392197"/>
                </a:cubicBezTo>
                <a:cubicBezTo>
                  <a:pt x="9940777" y="6390612"/>
                  <a:pt x="9942464" y="6390612"/>
                  <a:pt x="9943643" y="6391348"/>
                </a:cubicBezTo>
                <a:close/>
                <a:moveTo>
                  <a:pt x="9287612" y="6387856"/>
                </a:moveTo>
                <a:cubicBezTo>
                  <a:pt x="9289811" y="6387856"/>
                  <a:pt x="9290910" y="6391282"/>
                  <a:pt x="9288711" y="6391282"/>
                </a:cubicBezTo>
                <a:cubicBezTo>
                  <a:pt x="9279915" y="6392995"/>
                  <a:pt x="9278814" y="6400988"/>
                  <a:pt x="9277166" y="6408411"/>
                </a:cubicBezTo>
                <a:cubicBezTo>
                  <a:pt x="9276065" y="6415832"/>
                  <a:pt x="9274416" y="6423826"/>
                  <a:pt x="9276615" y="6431249"/>
                </a:cubicBezTo>
                <a:cubicBezTo>
                  <a:pt x="9276615" y="6431819"/>
                  <a:pt x="9276065" y="6431819"/>
                  <a:pt x="9275517" y="6431819"/>
                </a:cubicBezTo>
                <a:cubicBezTo>
                  <a:pt x="9271667" y="6423255"/>
                  <a:pt x="9273318" y="6412977"/>
                  <a:pt x="9274967" y="6404413"/>
                </a:cubicBezTo>
                <a:cubicBezTo>
                  <a:pt x="9276615" y="6395279"/>
                  <a:pt x="9278814" y="6389569"/>
                  <a:pt x="9287612" y="6387856"/>
                </a:cubicBezTo>
                <a:close/>
                <a:moveTo>
                  <a:pt x="9136118" y="6385383"/>
                </a:moveTo>
                <a:cubicBezTo>
                  <a:pt x="9140840" y="6385383"/>
                  <a:pt x="9145564" y="6385383"/>
                  <a:pt x="9150287" y="6385383"/>
                </a:cubicBezTo>
                <a:cubicBezTo>
                  <a:pt x="9152387" y="6385383"/>
                  <a:pt x="9152387" y="6387445"/>
                  <a:pt x="9150287" y="6387445"/>
                </a:cubicBezTo>
                <a:cubicBezTo>
                  <a:pt x="9145564" y="6387032"/>
                  <a:pt x="9140840" y="6386620"/>
                  <a:pt x="9136118" y="6386207"/>
                </a:cubicBezTo>
                <a:cubicBezTo>
                  <a:pt x="9135593" y="6386207"/>
                  <a:pt x="9135593" y="6385383"/>
                  <a:pt x="9136118" y="6385383"/>
                </a:cubicBezTo>
                <a:close/>
                <a:moveTo>
                  <a:pt x="4296733" y="6381443"/>
                </a:moveTo>
                <a:cubicBezTo>
                  <a:pt x="4328858" y="6378171"/>
                  <a:pt x="4356650" y="6384350"/>
                  <a:pt x="4388053" y="6389801"/>
                </a:cubicBezTo>
                <a:cubicBezTo>
                  <a:pt x="4391662" y="6390529"/>
                  <a:pt x="4390218" y="6396708"/>
                  <a:pt x="4386249" y="6395980"/>
                </a:cubicBezTo>
                <a:cubicBezTo>
                  <a:pt x="4357733" y="6390529"/>
                  <a:pt x="4331025" y="6383623"/>
                  <a:pt x="4301787" y="6386531"/>
                </a:cubicBezTo>
                <a:cubicBezTo>
                  <a:pt x="4273995" y="6388712"/>
                  <a:pt x="4243675" y="6391983"/>
                  <a:pt x="4218049" y="6402886"/>
                </a:cubicBezTo>
                <a:cubicBezTo>
                  <a:pt x="4216606" y="6403249"/>
                  <a:pt x="4215524" y="6401796"/>
                  <a:pt x="4216967" y="6401069"/>
                </a:cubicBezTo>
                <a:cubicBezTo>
                  <a:pt x="4241510" y="6389439"/>
                  <a:pt x="4270025" y="6384713"/>
                  <a:pt x="4296733" y="6381443"/>
                </a:cubicBezTo>
                <a:close/>
                <a:moveTo>
                  <a:pt x="9247576" y="6381110"/>
                </a:moveTo>
                <a:cubicBezTo>
                  <a:pt x="9247576" y="6381672"/>
                  <a:pt x="9247576" y="6381672"/>
                  <a:pt x="9247576" y="6381672"/>
                </a:cubicBezTo>
                <a:cubicBezTo>
                  <a:pt x="9247576" y="6385045"/>
                  <a:pt x="9247576" y="6388419"/>
                  <a:pt x="9247576" y="6392356"/>
                </a:cubicBezTo>
                <a:cubicBezTo>
                  <a:pt x="9252063" y="6392356"/>
                  <a:pt x="9256552" y="6391793"/>
                  <a:pt x="9261600" y="6392356"/>
                </a:cubicBezTo>
                <a:cubicBezTo>
                  <a:pt x="9262161" y="6388419"/>
                  <a:pt x="9263844" y="6385045"/>
                  <a:pt x="9266086" y="6382233"/>
                </a:cubicBezTo>
                <a:cubicBezTo>
                  <a:pt x="9259916" y="6383359"/>
                  <a:pt x="9253185" y="6382233"/>
                  <a:pt x="9247576" y="6381110"/>
                </a:cubicBezTo>
                <a:close/>
                <a:moveTo>
                  <a:pt x="9128726" y="6380435"/>
                </a:moveTo>
                <a:cubicBezTo>
                  <a:pt x="9136501" y="6381785"/>
                  <a:pt x="9145388" y="6382684"/>
                  <a:pt x="9152608" y="6380885"/>
                </a:cubicBezTo>
                <a:cubicBezTo>
                  <a:pt x="9154274" y="6380885"/>
                  <a:pt x="9154829" y="6382684"/>
                  <a:pt x="9153163" y="6383134"/>
                </a:cubicBezTo>
                <a:cubicBezTo>
                  <a:pt x="9144833" y="6384934"/>
                  <a:pt x="9137058" y="6383134"/>
                  <a:pt x="9128726" y="6381336"/>
                </a:cubicBezTo>
                <a:cubicBezTo>
                  <a:pt x="9128171" y="6380885"/>
                  <a:pt x="9128171" y="6380435"/>
                  <a:pt x="9128726" y="6380435"/>
                </a:cubicBezTo>
                <a:close/>
                <a:moveTo>
                  <a:pt x="8829931" y="6377960"/>
                </a:moveTo>
                <a:cubicBezTo>
                  <a:pt x="8837242" y="6392519"/>
                  <a:pt x="8842865" y="6407636"/>
                  <a:pt x="8851861" y="6421635"/>
                </a:cubicBezTo>
                <a:cubicBezTo>
                  <a:pt x="8860858" y="6435633"/>
                  <a:pt x="8874353" y="6445711"/>
                  <a:pt x="8888410" y="6452991"/>
                </a:cubicBezTo>
                <a:cubicBezTo>
                  <a:pt x="8918213" y="6468108"/>
                  <a:pt x="8953637" y="6475388"/>
                  <a:pt x="8986249" y="6479867"/>
                </a:cubicBezTo>
                <a:cubicBezTo>
                  <a:pt x="8989061" y="6480426"/>
                  <a:pt x="8989061" y="6483786"/>
                  <a:pt x="8986249" y="6483786"/>
                </a:cubicBezTo>
                <a:cubicBezTo>
                  <a:pt x="8967131" y="6481547"/>
                  <a:pt x="8949137" y="6477627"/>
                  <a:pt x="8931145" y="6472028"/>
                </a:cubicBezTo>
                <a:cubicBezTo>
                  <a:pt x="8914838" y="6467549"/>
                  <a:pt x="8898532" y="6463070"/>
                  <a:pt x="8883912" y="6454669"/>
                </a:cubicBezTo>
                <a:cubicBezTo>
                  <a:pt x="8870980" y="6447391"/>
                  <a:pt x="8858609" y="6438432"/>
                  <a:pt x="8850737" y="6425554"/>
                </a:cubicBezTo>
                <a:cubicBezTo>
                  <a:pt x="8841177" y="6410996"/>
                  <a:pt x="8836117" y="6394759"/>
                  <a:pt x="8829370" y="6379081"/>
                </a:cubicBezTo>
                <a:cubicBezTo>
                  <a:pt x="8828808" y="6377960"/>
                  <a:pt x="8829931" y="6377960"/>
                  <a:pt x="8829931" y="6377960"/>
                </a:cubicBezTo>
                <a:close/>
                <a:moveTo>
                  <a:pt x="9121847" y="6370539"/>
                </a:moveTo>
                <a:cubicBezTo>
                  <a:pt x="9131743" y="6374249"/>
                  <a:pt x="9142190" y="6376724"/>
                  <a:pt x="9152086" y="6374868"/>
                </a:cubicBezTo>
                <a:cubicBezTo>
                  <a:pt x="9154285" y="6374249"/>
                  <a:pt x="9154835" y="6377343"/>
                  <a:pt x="9152636" y="6377962"/>
                </a:cubicBezTo>
                <a:cubicBezTo>
                  <a:pt x="9142190" y="6379816"/>
                  <a:pt x="9131743" y="6376724"/>
                  <a:pt x="9121298" y="6372395"/>
                </a:cubicBezTo>
                <a:cubicBezTo>
                  <a:pt x="9120748" y="6372395"/>
                  <a:pt x="9121298" y="6370539"/>
                  <a:pt x="9121847" y="6370539"/>
                </a:cubicBezTo>
                <a:close/>
                <a:moveTo>
                  <a:pt x="9316568" y="6369864"/>
                </a:moveTo>
                <a:cubicBezTo>
                  <a:pt x="9293572" y="6370989"/>
                  <a:pt x="9270575" y="6371550"/>
                  <a:pt x="9247576" y="6370426"/>
                </a:cubicBezTo>
                <a:cubicBezTo>
                  <a:pt x="9247015" y="6373238"/>
                  <a:pt x="9247015" y="6376610"/>
                  <a:pt x="9247015" y="6379422"/>
                </a:cubicBezTo>
                <a:cubicBezTo>
                  <a:pt x="9254307" y="6377736"/>
                  <a:pt x="9262161" y="6380547"/>
                  <a:pt x="9268892" y="6377173"/>
                </a:cubicBezTo>
                <a:cubicBezTo>
                  <a:pt x="9270014" y="6377173"/>
                  <a:pt x="9270575" y="6377173"/>
                  <a:pt x="9271136" y="6377736"/>
                </a:cubicBezTo>
                <a:cubicBezTo>
                  <a:pt x="9282915" y="6370989"/>
                  <a:pt x="9298058" y="6374924"/>
                  <a:pt x="9310959" y="6371550"/>
                </a:cubicBezTo>
                <a:cubicBezTo>
                  <a:pt x="9312643" y="6371550"/>
                  <a:pt x="9314887" y="6370989"/>
                  <a:pt x="9316568" y="6369864"/>
                </a:cubicBezTo>
                <a:close/>
                <a:moveTo>
                  <a:pt x="8553907" y="6368942"/>
                </a:moveTo>
                <a:cubicBezTo>
                  <a:pt x="8556633" y="6368698"/>
                  <a:pt x="8559329" y="6370247"/>
                  <a:pt x="8559399" y="6373849"/>
                </a:cubicBezTo>
                <a:cubicBezTo>
                  <a:pt x="8559508" y="6402095"/>
                  <a:pt x="8539976" y="6421010"/>
                  <a:pt x="8515344" y="6433397"/>
                </a:cubicBezTo>
                <a:cubicBezTo>
                  <a:pt x="8487146" y="6447659"/>
                  <a:pt x="8455996" y="6454628"/>
                  <a:pt x="8428877" y="6472615"/>
                </a:cubicBezTo>
                <a:cubicBezTo>
                  <a:pt x="8405610" y="6488506"/>
                  <a:pt x="8389881" y="6514045"/>
                  <a:pt x="8374181" y="6537278"/>
                </a:cubicBezTo>
                <a:cubicBezTo>
                  <a:pt x="8360025" y="6558390"/>
                  <a:pt x="8345806" y="6580009"/>
                  <a:pt x="8328519" y="6599454"/>
                </a:cubicBezTo>
                <a:cubicBezTo>
                  <a:pt x="8309464" y="6620737"/>
                  <a:pt x="8283419" y="6638342"/>
                  <a:pt x="8256628" y="6643278"/>
                </a:cubicBezTo>
                <a:cubicBezTo>
                  <a:pt x="8256343" y="6643500"/>
                  <a:pt x="8256281" y="6644005"/>
                  <a:pt x="8256281" y="6644005"/>
                </a:cubicBezTo>
                <a:cubicBezTo>
                  <a:pt x="8231843" y="6677720"/>
                  <a:pt x="8194684" y="6702178"/>
                  <a:pt x="8157034" y="6716054"/>
                </a:cubicBezTo>
                <a:cubicBezTo>
                  <a:pt x="8122101" y="6728721"/>
                  <a:pt x="8074447" y="6732133"/>
                  <a:pt x="8052022" y="6701670"/>
                </a:cubicBezTo>
                <a:cubicBezTo>
                  <a:pt x="8050089" y="6698610"/>
                  <a:pt x="8054919" y="6694837"/>
                  <a:pt x="8057198" y="6697170"/>
                </a:cubicBezTo>
                <a:cubicBezTo>
                  <a:pt x="8100920" y="6744354"/>
                  <a:pt x="8188075" y="6699573"/>
                  <a:pt x="8229128" y="6660191"/>
                </a:cubicBezTo>
                <a:cubicBezTo>
                  <a:pt x="8234588" y="6655469"/>
                  <a:pt x="8239320" y="6650401"/>
                  <a:pt x="8243893" y="6644544"/>
                </a:cubicBezTo>
                <a:cubicBezTo>
                  <a:pt x="8232010" y="6645144"/>
                  <a:pt x="8220219" y="6642931"/>
                  <a:pt x="8209369" y="6637241"/>
                </a:cubicBezTo>
                <a:cubicBezTo>
                  <a:pt x="8193871" y="6629699"/>
                  <a:pt x="8181047" y="6615041"/>
                  <a:pt x="8177826" y="6597450"/>
                </a:cubicBezTo>
                <a:cubicBezTo>
                  <a:pt x="8174509" y="6578564"/>
                  <a:pt x="8186302" y="6562040"/>
                  <a:pt x="8202466" y="6551697"/>
                </a:cubicBezTo>
                <a:cubicBezTo>
                  <a:pt x="8225608" y="6536816"/>
                  <a:pt x="8250529" y="6547051"/>
                  <a:pt x="8263581" y="6566102"/>
                </a:cubicBezTo>
                <a:cubicBezTo>
                  <a:pt x="8277014" y="6586225"/>
                  <a:pt x="8275439" y="6609389"/>
                  <a:pt x="8264319" y="6630872"/>
                </a:cubicBezTo>
                <a:cubicBezTo>
                  <a:pt x="8302668" y="6619649"/>
                  <a:pt x="8331208" y="6581817"/>
                  <a:pt x="8354067" y="6548422"/>
                </a:cubicBezTo>
                <a:cubicBezTo>
                  <a:pt x="8376482" y="6514460"/>
                  <a:pt x="8397123" y="6478227"/>
                  <a:pt x="8432895" y="6456679"/>
                </a:cubicBezTo>
                <a:cubicBezTo>
                  <a:pt x="8453134" y="6444525"/>
                  <a:pt x="8476130" y="6437071"/>
                  <a:pt x="8498239" y="6428482"/>
                </a:cubicBezTo>
                <a:cubicBezTo>
                  <a:pt x="8522779" y="6418907"/>
                  <a:pt x="8546552" y="6403077"/>
                  <a:pt x="8548244" y="6374794"/>
                </a:cubicBezTo>
                <a:cubicBezTo>
                  <a:pt x="8548428" y="6371224"/>
                  <a:pt x="8551182" y="6369186"/>
                  <a:pt x="8553907" y="6368942"/>
                </a:cubicBezTo>
                <a:close/>
                <a:moveTo>
                  <a:pt x="9118837" y="6365590"/>
                </a:moveTo>
                <a:cubicBezTo>
                  <a:pt x="9130082" y="6368446"/>
                  <a:pt x="9141328" y="6369586"/>
                  <a:pt x="9152574" y="6367303"/>
                </a:cubicBezTo>
                <a:cubicBezTo>
                  <a:pt x="9154260" y="6366733"/>
                  <a:pt x="9154823" y="6369586"/>
                  <a:pt x="9153136" y="6369586"/>
                </a:cubicBezTo>
                <a:cubicBezTo>
                  <a:pt x="9141328" y="6372441"/>
                  <a:pt x="9130082" y="6371299"/>
                  <a:pt x="9118837" y="6366162"/>
                </a:cubicBezTo>
                <a:cubicBezTo>
                  <a:pt x="9118275" y="6366162"/>
                  <a:pt x="9118275" y="6365590"/>
                  <a:pt x="9118837" y="6365590"/>
                </a:cubicBezTo>
                <a:close/>
                <a:moveTo>
                  <a:pt x="7785899" y="6361361"/>
                </a:moveTo>
                <a:cubicBezTo>
                  <a:pt x="7873862" y="6366775"/>
                  <a:pt x="7946322" y="6425599"/>
                  <a:pt x="7972278" y="6509686"/>
                </a:cubicBezTo>
                <a:cubicBezTo>
                  <a:pt x="7985617" y="6551189"/>
                  <a:pt x="7989942" y="6595578"/>
                  <a:pt x="7980930" y="6638523"/>
                </a:cubicBezTo>
                <a:cubicBezTo>
                  <a:pt x="7972278" y="6679665"/>
                  <a:pt x="7954974" y="6717919"/>
                  <a:pt x="7935147" y="6754369"/>
                </a:cubicBezTo>
                <a:cubicBezTo>
                  <a:pt x="7969034" y="6752926"/>
                  <a:pt x="8003281" y="6751481"/>
                  <a:pt x="8037529" y="6751481"/>
                </a:cubicBezTo>
                <a:cubicBezTo>
                  <a:pt x="8047983" y="6751121"/>
                  <a:pt x="8046902" y="6766639"/>
                  <a:pt x="8036807" y="6767361"/>
                </a:cubicBezTo>
                <a:cubicBezTo>
                  <a:pt x="8036086" y="6767361"/>
                  <a:pt x="8035004" y="6767361"/>
                  <a:pt x="8034284" y="6767722"/>
                </a:cubicBezTo>
                <a:cubicBezTo>
                  <a:pt x="8045820" y="6792263"/>
                  <a:pt x="8061952" y="6813916"/>
                  <a:pt x="8079978" y="6834171"/>
                </a:cubicBezTo>
                <a:lnTo>
                  <a:pt x="8103393" y="6858000"/>
                </a:lnTo>
                <a:lnTo>
                  <a:pt x="8084901" y="6858000"/>
                </a:lnTo>
                <a:lnTo>
                  <a:pt x="8064972" y="6836292"/>
                </a:lnTo>
                <a:cubicBezTo>
                  <a:pt x="8048164" y="6815360"/>
                  <a:pt x="8033563" y="6792804"/>
                  <a:pt x="8024550" y="6768083"/>
                </a:cubicBezTo>
                <a:cubicBezTo>
                  <a:pt x="7991384" y="6770609"/>
                  <a:pt x="7957858" y="6772052"/>
                  <a:pt x="7924331" y="6773135"/>
                </a:cubicBezTo>
                <a:cubicBezTo>
                  <a:pt x="7913877" y="6790097"/>
                  <a:pt x="7902341" y="6806337"/>
                  <a:pt x="7890445" y="6822217"/>
                </a:cubicBezTo>
                <a:cubicBezTo>
                  <a:pt x="7906307" y="6822577"/>
                  <a:pt x="7922168" y="6822217"/>
                  <a:pt x="7938030" y="6821855"/>
                </a:cubicBezTo>
                <a:cubicBezTo>
                  <a:pt x="7936228" y="6816442"/>
                  <a:pt x="7934425" y="6811029"/>
                  <a:pt x="7932623" y="6805616"/>
                </a:cubicBezTo>
                <a:cubicBezTo>
                  <a:pt x="7932263" y="6803811"/>
                  <a:pt x="7934786" y="6803450"/>
                  <a:pt x="7935507" y="6804894"/>
                </a:cubicBezTo>
                <a:cubicBezTo>
                  <a:pt x="7937670" y="6810668"/>
                  <a:pt x="7939833" y="6816442"/>
                  <a:pt x="7942717" y="6821855"/>
                </a:cubicBezTo>
                <a:cubicBezTo>
                  <a:pt x="7965428" y="6821495"/>
                  <a:pt x="7988501" y="6820772"/>
                  <a:pt x="8011572" y="6820412"/>
                </a:cubicBezTo>
                <a:cubicBezTo>
                  <a:pt x="8017341" y="6820412"/>
                  <a:pt x="8017341" y="6829795"/>
                  <a:pt x="8011572" y="6829795"/>
                </a:cubicBezTo>
                <a:cubicBezTo>
                  <a:pt x="7990663" y="6829795"/>
                  <a:pt x="7969034" y="6831599"/>
                  <a:pt x="7947404" y="6832321"/>
                </a:cubicBezTo>
                <a:lnTo>
                  <a:pt x="7961177" y="6858000"/>
                </a:lnTo>
                <a:lnTo>
                  <a:pt x="7954498" y="6858000"/>
                </a:lnTo>
                <a:lnTo>
                  <a:pt x="7942356" y="6832321"/>
                </a:lnTo>
                <a:cubicBezTo>
                  <a:pt x="7922890" y="6832682"/>
                  <a:pt x="7904143" y="6832321"/>
                  <a:pt x="7885758" y="6828352"/>
                </a:cubicBezTo>
                <a:cubicBezTo>
                  <a:pt x="7880711" y="6834847"/>
                  <a:pt x="7876024" y="6841344"/>
                  <a:pt x="7870617" y="6847839"/>
                </a:cubicBezTo>
                <a:lnTo>
                  <a:pt x="7873155" y="6858000"/>
                </a:lnTo>
                <a:lnTo>
                  <a:pt x="7864897" y="6858000"/>
                </a:lnTo>
                <a:lnTo>
                  <a:pt x="7864488" y="6856140"/>
                </a:lnTo>
                <a:lnTo>
                  <a:pt x="7863021" y="6858000"/>
                </a:lnTo>
                <a:lnTo>
                  <a:pt x="7839473" y="6858000"/>
                </a:lnTo>
                <a:lnTo>
                  <a:pt x="7863046" y="6827630"/>
                </a:lnTo>
                <a:cubicBezTo>
                  <a:pt x="7876385" y="6810307"/>
                  <a:pt x="7889724" y="6792263"/>
                  <a:pt x="7901620" y="6773857"/>
                </a:cubicBezTo>
                <a:cubicBezTo>
                  <a:pt x="7905585" y="6767722"/>
                  <a:pt x="7909551" y="6761587"/>
                  <a:pt x="7913156" y="6755090"/>
                </a:cubicBezTo>
                <a:cubicBezTo>
                  <a:pt x="7931542" y="6725137"/>
                  <a:pt x="7946682" y="6693018"/>
                  <a:pt x="7956416" y="6659816"/>
                </a:cubicBezTo>
                <a:cubicBezTo>
                  <a:pt x="7982732" y="6571399"/>
                  <a:pt x="7958579" y="6462049"/>
                  <a:pt x="7878548" y="6408999"/>
                </a:cubicBezTo>
                <a:cubicBezTo>
                  <a:pt x="7845563" y="6386939"/>
                  <a:pt x="7807355" y="6377313"/>
                  <a:pt x="7769459" y="6378523"/>
                </a:cubicBezTo>
                <a:cubicBezTo>
                  <a:pt x="7706297" y="6380540"/>
                  <a:pt x="7643998" y="6412653"/>
                  <a:pt x="7608173" y="6467462"/>
                </a:cubicBezTo>
                <a:cubicBezTo>
                  <a:pt x="7553017" y="6552993"/>
                  <a:pt x="7577891" y="6653321"/>
                  <a:pt x="7617907" y="6739211"/>
                </a:cubicBezTo>
                <a:cubicBezTo>
                  <a:pt x="7620430" y="6744264"/>
                  <a:pt x="7622954" y="6749678"/>
                  <a:pt x="7625477" y="6755090"/>
                </a:cubicBezTo>
                <a:cubicBezTo>
                  <a:pt x="7631967" y="6749678"/>
                  <a:pt x="7638816" y="6745346"/>
                  <a:pt x="7646386" y="6742460"/>
                </a:cubicBezTo>
                <a:cubicBezTo>
                  <a:pt x="7649270" y="6741377"/>
                  <a:pt x="7651794" y="6744986"/>
                  <a:pt x="7648550" y="6746790"/>
                </a:cubicBezTo>
                <a:cubicBezTo>
                  <a:pt x="7642421" y="6750760"/>
                  <a:pt x="7636653" y="6754369"/>
                  <a:pt x="7631245" y="6758339"/>
                </a:cubicBezTo>
                <a:cubicBezTo>
                  <a:pt x="7630164" y="6759061"/>
                  <a:pt x="7629082" y="6759782"/>
                  <a:pt x="7628362" y="6760504"/>
                </a:cubicBezTo>
                <a:cubicBezTo>
                  <a:pt x="7629082" y="6762670"/>
                  <a:pt x="7630164" y="6764474"/>
                  <a:pt x="7631245" y="6766639"/>
                </a:cubicBezTo>
                <a:cubicBezTo>
                  <a:pt x="7635571" y="6763752"/>
                  <a:pt x="7639537" y="6760865"/>
                  <a:pt x="7643502" y="6758339"/>
                </a:cubicBezTo>
                <a:cubicBezTo>
                  <a:pt x="7644223" y="6757978"/>
                  <a:pt x="7644945" y="6757978"/>
                  <a:pt x="7645665" y="6757256"/>
                </a:cubicBezTo>
                <a:cubicBezTo>
                  <a:pt x="7647107" y="6756535"/>
                  <a:pt x="7648550" y="6757256"/>
                  <a:pt x="7649270" y="6758339"/>
                </a:cubicBezTo>
                <a:cubicBezTo>
                  <a:pt x="7649630" y="6759421"/>
                  <a:pt x="7649630" y="6760865"/>
                  <a:pt x="7648550" y="6761948"/>
                </a:cubicBezTo>
                <a:cubicBezTo>
                  <a:pt x="7644223" y="6765556"/>
                  <a:pt x="7638816" y="6768805"/>
                  <a:pt x="7634129" y="6772414"/>
                </a:cubicBezTo>
                <a:cubicBezTo>
                  <a:pt x="7634129" y="6772774"/>
                  <a:pt x="7634490" y="6773135"/>
                  <a:pt x="7634850" y="6773857"/>
                </a:cubicBezTo>
                <a:lnTo>
                  <a:pt x="7682065" y="6858000"/>
                </a:lnTo>
                <a:lnTo>
                  <a:pt x="7664853" y="6858000"/>
                </a:lnTo>
                <a:lnTo>
                  <a:pt x="7653236" y="6838456"/>
                </a:lnTo>
                <a:cubicBezTo>
                  <a:pt x="7652515" y="6838817"/>
                  <a:pt x="7651794" y="6838817"/>
                  <a:pt x="7650712" y="6838817"/>
                </a:cubicBezTo>
                <a:cubicBezTo>
                  <a:pt x="7639537" y="6838456"/>
                  <a:pt x="7628721" y="6838456"/>
                  <a:pt x="7617546" y="6838096"/>
                </a:cubicBezTo>
                <a:lnTo>
                  <a:pt x="7618933" y="6858000"/>
                </a:lnTo>
                <a:lnTo>
                  <a:pt x="7610075" y="6858000"/>
                </a:lnTo>
                <a:lnTo>
                  <a:pt x="7608533" y="6838096"/>
                </a:lnTo>
                <a:cubicBezTo>
                  <a:pt x="7583659" y="6837373"/>
                  <a:pt x="7558425" y="6837373"/>
                  <a:pt x="7533550" y="6837013"/>
                </a:cubicBezTo>
                <a:lnTo>
                  <a:pt x="7528377" y="6858000"/>
                </a:lnTo>
                <a:lnTo>
                  <a:pt x="7517627" y="6858000"/>
                </a:lnTo>
                <a:lnTo>
                  <a:pt x="7519851" y="6850366"/>
                </a:lnTo>
                <a:cubicBezTo>
                  <a:pt x="7520933" y="6846035"/>
                  <a:pt x="7522013" y="6841344"/>
                  <a:pt x="7523095" y="6837013"/>
                </a:cubicBezTo>
                <a:cubicBezTo>
                  <a:pt x="7498221" y="6836291"/>
                  <a:pt x="7473346" y="6835930"/>
                  <a:pt x="7448471" y="6834487"/>
                </a:cubicBezTo>
                <a:lnTo>
                  <a:pt x="7429749" y="6858000"/>
                </a:lnTo>
                <a:lnTo>
                  <a:pt x="7418613" y="6858000"/>
                </a:lnTo>
                <a:lnTo>
                  <a:pt x="7437657" y="6834126"/>
                </a:lnTo>
                <a:cubicBezTo>
                  <a:pt x="7423958" y="6833404"/>
                  <a:pt x="7410620" y="6832321"/>
                  <a:pt x="7396920" y="6831238"/>
                </a:cubicBezTo>
                <a:cubicBezTo>
                  <a:pt x="7390071" y="6839539"/>
                  <a:pt x="7382861" y="6847839"/>
                  <a:pt x="7374930" y="6856501"/>
                </a:cubicBezTo>
                <a:cubicBezTo>
                  <a:pt x="7373488" y="6857944"/>
                  <a:pt x="7371685" y="6858306"/>
                  <a:pt x="7370243" y="6857944"/>
                </a:cubicBezTo>
                <a:cubicBezTo>
                  <a:pt x="7369162" y="6858306"/>
                  <a:pt x="7367359" y="6857944"/>
                  <a:pt x="7366999" y="6856861"/>
                </a:cubicBezTo>
                <a:cubicBezTo>
                  <a:pt x="7362673" y="6846757"/>
                  <a:pt x="7352579" y="6838456"/>
                  <a:pt x="7345729" y="6829795"/>
                </a:cubicBezTo>
                <a:cubicBezTo>
                  <a:pt x="7345009" y="6829795"/>
                  <a:pt x="7344288" y="6830156"/>
                  <a:pt x="7343927" y="6830156"/>
                </a:cubicBezTo>
                <a:cubicBezTo>
                  <a:pt x="7336357" y="6830156"/>
                  <a:pt x="7329146" y="6829795"/>
                  <a:pt x="7321576" y="6829795"/>
                </a:cubicBezTo>
                <a:lnTo>
                  <a:pt x="7294426" y="6858000"/>
                </a:lnTo>
                <a:lnTo>
                  <a:pt x="7282471" y="6858000"/>
                </a:lnTo>
                <a:lnTo>
                  <a:pt x="7310040" y="6829795"/>
                </a:lnTo>
                <a:cubicBezTo>
                  <a:pt x="7301748" y="6829795"/>
                  <a:pt x="7293457" y="6829795"/>
                  <a:pt x="7285526" y="6829435"/>
                </a:cubicBezTo>
                <a:cubicBezTo>
                  <a:pt x="7271467" y="6829073"/>
                  <a:pt x="7256325" y="6830156"/>
                  <a:pt x="7242266" y="6826908"/>
                </a:cubicBezTo>
                <a:cubicBezTo>
                  <a:pt x="7241545" y="6826547"/>
                  <a:pt x="7241545" y="6824743"/>
                  <a:pt x="7242627" y="6824743"/>
                </a:cubicBezTo>
                <a:cubicBezTo>
                  <a:pt x="7258128" y="6820412"/>
                  <a:pt x="7275792" y="6821855"/>
                  <a:pt x="7292015" y="6821855"/>
                </a:cubicBezTo>
                <a:cubicBezTo>
                  <a:pt x="7300306" y="6821495"/>
                  <a:pt x="7308597" y="6821495"/>
                  <a:pt x="7316889" y="6821495"/>
                </a:cubicBezTo>
                <a:cubicBezTo>
                  <a:pt x="7317971" y="6820051"/>
                  <a:pt x="7319053" y="6818608"/>
                  <a:pt x="7320134" y="6817164"/>
                </a:cubicBezTo>
                <a:cubicBezTo>
                  <a:pt x="7323379" y="6812833"/>
                  <a:pt x="7330588" y="6816803"/>
                  <a:pt x="7328065" y="6821495"/>
                </a:cubicBezTo>
                <a:cubicBezTo>
                  <a:pt x="7331670" y="6821495"/>
                  <a:pt x="7335636" y="6821495"/>
                  <a:pt x="7339240" y="6821495"/>
                </a:cubicBezTo>
                <a:cubicBezTo>
                  <a:pt x="7335636" y="6816442"/>
                  <a:pt x="7332031" y="6811390"/>
                  <a:pt x="7329146" y="6805976"/>
                </a:cubicBezTo>
                <a:cubicBezTo>
                  <a:pt x="7322657" y="6795872"/>
                  <a:pt x="7316169" y="6785406"/>
                  <a:pt x="7310040" y="6775301"/>
                </a:cubicBezTo>
                <a:cubicBezTo>
                  <a:pt x="7274351" y="6774940"/>
                  <a:pt x="7238301" y="6773857"/>
                  <a:pt x="7202611" y="6771331"/>
                </a:cubicBezTo>
                <a:cubicBezTo>
                  <a:pt x="7193959" y="6797315"/>
                  <a:pt x="7176294" y="6820772"/>
                  <a:pt x="7158990" y="6841704"/>
                </a:cubicBezTo>
                <a:lnTo>
                  <a:pt x="7143664" y="6858000"/>
                </a:lnTo>
                <a:lnTo>
                  <a:pt x="7128002" y="6858000"/>
                </a:lnTo>
                <a:lnTo>
                  <a:pt x="7143579" y="6842426"/>
                </a:lnTo>
                <a:cubicBezTo>
                  <a:pt x="7165750" y="6817525"/>
                  <a:pt x="7185307" y="6790638"/>
                  <a:pt x="7199006" y="6759421"/>
                </a:cubicBezTo>
                <a:cubicBezTo>
                  <a:pt x="7200809" y="6755813"/>
                  <a:pt x="7206216" y="6757256"/>
                  <a:pt x="7205495" y="6761587"/>
                </a:cubicBezTo>
                <a:cubicBezTo>
                  <a:pt x="7205135" y="6762308"/>
                  <a:pt x="7205135" y="6763391"/>
                  <a:pt x="7204774" y="6764113"/>
                </a:cubicBezTo>
                <a:cubicBezTo>
                  <a:pt x="7233254" y="6763752"/>
                  <a:pt x="7261733" y="6763391"/>
                  <a:pt x="7290213" y="6763030"/>
                </a:cubicBezTo>
                <a:cubicBezTo>
                  <a:pt x="7281200" y="6751121"/>
                  <a:pt x="7275072" y="6737046"/>
                  <a:pt x="7268222" y="6724055"/>
                </a:cubicBezTo>
                <a:cubicBezTo>
                  <a:pt x="7262815" y="6713949"/>
                  <a:pt x="7256325" y="6703845"/>
                  <a:pt x="7251999" y="6693018"/>
                </a:cubicBezTo>
                <a:cubicBezTo>
                  <a:pt x="7249116" y="6686161"/>
                  <a:pt x="7247313" y="6678221"/>
                  <a:pt x="7241906" y="6673169"/>
                </a:cubicBezTo>
                <a:cubicBezTo>
                  <a:pt x="7240824" y="6672086"/>
                  <a:pt x="7242266" y="6670643"/>
                  <a:pt x="7243347" y="6671365"/>
                </a:cubicBezTo>
                <a:cubicBezTo>
                  <a:pt x="7248034" y="6674974"/>
                  <a:pt x="7250558" y="6680387"/>
                  <a:pt x="7252720" y="6685800"/>
                </a:cubicBezTo>
                <a:cubicBezTo>
                  <a:pt x="7256686" y="6695905"/>
                  <a:pt x="7262454" y="6704928"/>
                  <a:pt x="7267141" y="6714310"/>
                </a:cubicBezTo>
                <a:cubicBezTo>
                  <a:pt x="7276153" y="6730550"/>
                  <a:pt x="7283363" y="6748234"/>
                  <a:pt x="7295620" y="6762670"/>
                </a:cubicBezTo>
                <a:cubicBezTo>
                  <a:pt x="7297783" y="6762670"/>
                  <a:pt x="7299586" y="6762670"/>
                  <a:pt x="7301748" y="6762670"/>
                </a:cubicBezTo>
                <a:cubicBezTo>
                  <a:pt x="7299225" y="6758699"/>
                  <a:pt x="7296701" y="6754730"/>
                  <a:pt x="7294178" y="6750760"/>
                </a:cubicBezTo>
                <a:cubicBezTo>
                  <a:pt x="7271106" y="6715393"/>
                  <a:pt x="7248034" y="6678221"/>
                  <a:pt x="7238301" y="6637442"/>
                </a:cubicBezTo>
                <a:cubicBezTo>
                  <a:pt x="7237580" y="6634554"/>
                  <a:pt x="7236859" y="6632028"/>
                  <a:pt x="7236498" y="6629502"/>
                </a:cubicBezTo>
                <a:cubicBezTo>
                  <a:pt x="7233975" y="6631667"/>
                  <a:pt x="7231811" y="6634193"/>
                  <a:pt x="7231811" y="6636359"/>
                </a:cubicBezTo>
                <a:cubicBezTo>
                  <a:pt x="7231811" y="6637442"/>
                  <a:pt x="7230730" y="6637802"/>
                  <a:pt x="7230009" y="6636719"/>
                </a:cubicBezTo>
                <a:cubicBezTo>
                  <a:pt x="7227846" y="6633833"/>
                  <a:pt x="7232533" y="6628780"/>
                  <a:pt x="7235777" y="6625893"/>
                </a:cubicBezTo>
                <a:cubicBezTo>
                  <a:pt x="7235416" y="6623367"/>
                  <a:pt x="7235056" y="6620479"/>
                  <a:pt x="7234695" y="6617953"/>
                </a:cubicBezTo>
                <a:cubicBezTo>
                  <a:pt x="7231811" y="6620841"/>
                  <a:pt x="7228928" y="6624088"/>
                  <a:pt x="7225683" y="6626615"/>
                </a:cubicBezTo>
                <a:cubicBezTo>
                  <a:pt x="7224602" y="6626976"/>
                  <a:pt x="7223880" y="6626253"/>
                  <a:pt x="7224241" y="6625171"/>
                </a:cubicBezTo>
                <a:cubicBezTo>
                  <a:pt x="7227125" y="6621201"/>
                  <a:pt x="7230730" y="6617232"/>
                  <a:pt x="7234335" y="6613983"/>
                </a:cubicBezTo>
                <a:cubicBezTo>
                  <a:pt x="7229288" y="6555881"/>
                  <a:pt x="7252360" y="6490559"/>
                  <a:pt x="7301388" y="6455914"/>
                </a:cubicBezTo>
                <a:cubicBezTo>
                  <a:pt x="7343927" y="6425961"/>
                  <a:pt x="7403048" y="6425599"/>
                  <a:pt x="7448471" y="6451583"/>
                </a:cubicBezTo>
                <a:cubicBezTo>
                  <a:pt x="7493894" y="6477206"/>
                  <a:pt x="7518408" y="6525204"/>
                  <a:pt x="7516607" y="6575369"/>
                </a:cubicBezTo>
                <a:cubicBezTo>
                  <a:pt x="7515164" y="6610014"/>
                  <a:pt x="7505071" y="6643937"/>
                  <a:pt x="7491371" y="6676057"/>
                </a:cubicBezTo>
                <a:cubicBezTo>
                  <a:pt x="7492814" y="6675334"/>
                  <a:pt x="7494255" y="6674974"/>
                  <a:pt x="7495697" y="6674974"/>
                </a:cubicBezTo>
                <a:cubicBezTo>
                  <a:pt x="7497499" y="6674612"/>
                  <a:pt x="7499302" y="6677500"/>
                  <a:pt x="7497140" y="6678221"/>
                </a:cubicBezTo>
                <a:cubicBezTo>
                  <a:pt x="7494255" y="6679304"/>
                  <a:pt x="7491371" y="6680748"/>
                  <a:pt x="7488848" y="6681830"/>
                </a:cubicBezTo>
                <a:cubicBezTo>
                  <a:pt x="7487766" y="6683996"/>
                  <a:pt x="7486685" y="6686522"/>
                  <a:pt x="7485603" y="6689048"/>
                </a:cubicBezTo>
                <a:cubicBezTo>
                  <a:pt x="7487406" y="6688327"/>
                  <a:pt x="7489208" y="6687604"/>
                  <a:pt x="7491011" y="6686883"/>
                </a:cubicBezTo>
                <a:cubicBezTo>
                  <a:pt x="7493173" y="6686161"/>
                  <a:pt x="7494616" y="6689770"/>
                  <a:pt x="7492814" y="6690853"/>
                </a:cubicBezTo>
                <a:cubicBezTo>
                  <a:pt x="7489568" y="6692296"/>
                  <a:pt x="7485964" y="6693379"/>
                  <a:pt x="7483080" y="6694462"/>
                </a:cubicBezTo>
                <a:cubicBezTo>
                  <a:pt x="7478393" y="6703483"/>
                  <a:pt x="7474067" y="6712145"/>
                  <a:pt x="7469381" y="6721167"/>
                </a:cubicBezTo>
                <a:lnTo>
                  <a:pt x="7457410" y="6739750"/>
                </a:lnTo>
                <a:lnTo>
                  <a:pt x="7444506" y="6759782"/>
                </a:lnTo>
                <a:lnTo>
                  <a:pt x="7540247" y="6758949"/>
                </a:lnTo>
                <a:lnTo>
                  <a:pt x="7610336" y="6758339"/>
                </a:lnTo>
                <a:cubicBezTo>
                  <a:pt x="7608173" y="6754008"/>
                  <a:pt x="7606010" y="6749678"/>
                  <a:pt x="7603848" y="6745346"/>
                </a:cubicBezTo>
                <a:cubicBezTo>
                  <a:pt x="7568518" y="6668477"/>
                  <a:pt x="7541120" y="6578977"/>
                  <a:pt x="7575008" y="6496333"/>
                </a:cubicBezTo>
                <a:cubicBezTo>
                  <a:pt x="7608894" y="6413329"/>
                  <a:pt x="7695414" y="6355587"/>
                  <a:pt x="7785899" y="6361361"/>
                </a:cubicBezTo>
                <a:close/>
                <a:moveTo>
                  <a:pt x="9291327" y="6357493"/>
                </a:moveTo>
                <a:cubicBezTo>
                  <a:pt x="9284596" y="6358618"/>
                  <a:pt x="9277867" y="6358055"/>
                  <a:pt x="9271697" y="6358618"/>
                </a:cubicBezTo>
                <a:cubicBezTo>
                  <a:pt x="9264966" y="6359180"/>
                  <a:pt x="9250382" y="6358618"/>
                  <a:pt x="9248137" y="6367052"/>
                </a:cubicBezTo>
                <a:cubicBezTo>
                  <a:pt x="9247576" y="6367615"/>
                  <a:pt x="9247576" y="6367615"/>
                  <a:pt x="9247576" y="6367615"/>
                </a:cubicBezTo>
                <a:cubicBezTo>
                  <a:pt x="9272256" y="6365366"/>
                  <a:pt x="9296938" y="6365927"/>
                  <a:pt x="9321057" y="6365366"/>
                </a:cubicBezTo>
                <a:cubicBezTo>
                  <a:pt x="9322177" y="6365366"/>
                  <a:pt x="9322738" y="6365366"/>
                  <a:pt x="9323299" y="6365927"/>
                </a:cubicBezTo>
                <a:cubicBezTo>
                  <a:pt x="9325544" y="6363678"/>
                  <a:pt x="9327227" y="6360867"/>
                  <a:pt x="9328347" y="6358055"/>
                </a:cubicBezTo>
                <a:cubicBezTo>
                  <a:pt x="9316007" y="6358618"/>
                  <a:pt x="9303667" y="6358055"/>
                  <a:pt x="9291327" y="6357493"/>
                </a:cubicBezTo>
                <a:close/>
                <a:moveTo>
                  <a:pt x="9950303" y="6354590"/>
                </a:moveTo>
                <a:cubicBezTo>
                  <a:pt x="9951651" y="6353244"/>
                  <a:pt x="9954350" y="6354590"/>
                  <a:pt x="9953451" y="6356386"/>
                </a:cubicBezTo>
                <a:cubicBezTo>
                  <a:pt x="9939061" y="6377035"/>
                  <a:pt x="9921525" y="6394092"/>
                  <a:pt x="9904438" y="6412048"/>
                </a:cubicBezTo>
                <a:cubicBezTo>
                  <a:pt x="9884655" y="6431799"/>
                  <a:pt x="9868017" y="6454691"/>
                  <a:pt x="9848683" y="6474891"/>
                </a:cubicBezTo>
                <a:cubicBezTo>
                  <a:pt x="9845535" y="6478034"/>
                  <a:pt x="9841489" y="6473544"/>
                  <a:pt x="9844186" y="6469953"/>
                </a:cubicBezTo>
                <a:cubicBezTo>
                  <a:pt x="9860823" y="6451549"/>
                  <a:pt x="9877011" y="6431349"/>
                  <a:pt x="9894997" y="6413843"/>
                </a:cubicBezTo>
                <a:cubicBezTo>
                  <a:pt x="9914331" y="6394541"/>
                  <a:pt x="9933666" y="6376137"/>
                  <a:pt x="9950303" y="6354590"/>
                </a:cubicBezTo>
                <a:close/>
                <a:moveTo>
                  <a:pt x="1243991" y="6353245"/>
                </a:moveTo>
                <a:cubicBezTo>
                  <a:pt x="1243518" y="6353718"/>
                  <a:pt x="1243048" y="6354190"/>
                  <a:pt x="1242104" y="6354661"/>
                </a:cubicBezTo>
                <a:cubicBezTo>
                  <a:pt x="1206739" y="6380621"/>
                  <a:pt x="1165716" y="6398084"/>
                  <a:pt x="1129409" y="6422627"/>
                </a:cubicBezTo>
                <a:cubicBezTo>
                  <a:pt x="1129409" y="6434426"/>
                  <a:pt x="1129409" y="6444810"/>
                  <a:pt x="1129409" y="6455666"/>
                </a:cubicBezTo>
                <a:cubicBezTo>
                  <a:pt x="1167132" y="6432067"/>
                  <a:pt x="1203910" y="6406107"/>
                  <a:pt x="1243048" y="6384396"/>
                </a:cubicBezTo>
                <a:cubicBezTo>
                  <a:pt x="1243518" y="6383925"/>
                  <a:pt x="1243991" y="6383925"/>
                  <a:pt x="1244933" y="6383925"/>
                </a:cubicBezTo>
                <a:cubicBezTo>
                  <a:pt x="1244462" y="6373540"/>
                  <a:pt x="1243991" y="6363629"/>
                  <a:pt x="1243991" y="6353245"/>
                </a:cubicBezTo>
                <a:close/>
                <a:moveTo>
                  <a:pt x="2042176" y="6352543"/>
                </a:moveTo>
                <a:cubicBezTo>
                  <a:pt x="2043627" y="6352951"/>
                  <a:pt x="2044714" y="6354309"/>
                  <a:pt x="2043989" y="6356302"/>
                </a:cubicBezTo>
                <a:cubicBezTo>
                  <a:pt x="2037826" y="6374779"/>
                  <a:pt x="2027676" y="6391083"/>
                  <a:pt x="2017164" y="6407748"/>
                </a:cubicBezTo>
                <a:cubicBezTo>
                  <a:pt x="2005925" y="6424777"/>
                  <a:pt x="1997950" y="6444703"/>
                  <a:pt x="1985625" y="6461007"/>
                </a:cubicBezTo>
                <a:cubicBezTo>
                  <a:pt x="1982362" y="6464991"/>
                  <a:pt x="1975837" y="6461007"/>
                  <a:pt x="1978737" y="6456659"/>
                </a:cubicBezTo>
                <a:cubicBezTo>
                  <a:pt x="1989612" y="6442167"/>
                  <a:pt x="1996862" y="6424777"/>
                  <a:pt x="2007376" y="6409560"/>
                </a:cubicBezTo>
                <a:cubicBezTo>
                  <a:pt x="2018975" y="6392170"/>
                  <a:pt x="2030939" y="6374779"/>
                  <a:pt x="2038189" y="6354490"/>
                </a:cubicBezTo>
                <a:cubicBezTo>
                  <a:pt x="2038913" y="6352679"/>
                  <a:pt x="2040725" y="6352135"/>
                  <a:pt x="2042176" y="6352543"/>
                </a:cubicBezTo>
                <a:close/>
                <a:moveTo>
                  <a:pt x="7756743" y="6350405"/>
                </a:moveTo>
                <a:cubicBezTo>
                  <a:pt x="7791036" y="6348583"/>
                  <a:pt x="7822441" y="6357329"/>
                  <a:pt x="7854929" y="6367531"/>
                </a:cubicBezTo>
                <a:cubicBezTo>
                  <a:pt x="7858539" y="6368625"/>
                  <a:pt x="7856734" y="6374091"/>
                  <a:pt x="7853124" y="6372997"/>
                </a:cubicBezTo>
                <a:cubicBezTo>
                  <a:pt x="7821358" y="6364252"/>
                  <a:pt x="7790314" y="6352956"/>
                  <a:pt x="7756743" y="6355871"/>
                </a:cubicBezTo>
                <a:cubicBezTo>
                  <a:pt x="7737611" y="6357693"/>
                  <a:pt x="7718840" y="6361337"/>
                  <a:pt x="7701513" y="6368990"/>
                </a:cubicBezTo>
                <a:cubicBezTo>
                  <a:pt x="7690683" y="6374456"/>
                  <a:pt x="7679855" y="6379922"/>
                  <a:pt x="7667942" y="6383201"/>
                </a:cubicBezTo>
                <a:cubicBezTo>
                  <a:pt x="7666859" y="6383201"/>
                  <a:pt x="7666498" y="6382108"/>
                  <a:pt x="7667220" y="6381744"/>
                </a:cubicBezTo>
                <a:cubicBezTo>
                  <a:pt x="7696098" y="6366803"/>
                  <a:pt x="7723533" y="6352592"/>
                  <a:pt x="7756743" y="6350405"/>
                </a:cubicBezTo>
                <a:close/>
                <a:moveTo>
                  <a:pt x="9243909" y="6347335"/>
                </a:moveTo>
                <a:lnTo>
                  <a:pt x="9235696" y="6352649"/>
                </a:lnTo>
                <a:cubicBezTo>
                  <a:pt x="9235126" y="6352649"/>
                  <a:pt x="9234555" y="6352079"/>
                  <a:pt x="9235126" y="6351507"/>
                </a:cubicBezTo>
                <a:close/>
                <a:moveTo>
                  <a:pt x="9246316" y="6346192"/>
                </a:moveTo>
                <a:lnTo>
                  <a:pt x="9243909" y="6347335"/>
                </a:lnTo>
                <a:lnTo>
                  <a:pt x="9245402" y="6346368"/>
                </a:lnTo>
                <a:close/>
                <a:moveTo>
                  <a:pt x="535046" y="6344884"/>
                </a:moveTo>
                <a:cubicBezTo>
                  <a:pt x="517963" y="6349577"/>
                  <a:pt x="500880" y="6363657"/>
                  <a:pt x="494711" y="6377267"/>
                </a:cubicBezTo>
                <a:cubicBezTo>
                  <a:pt x="483322" y="6401202"/>
                  <a:pt x="507050" y="6420914"/>
                  <a:pt x="529827" y="6420443"/>
                </a:cubicBezTo>
                <a:cubicBezTo>
                  <a:pt x="573482" y="6419037"/>
                  <a:pt x="585347" y="6358963"/>
                  <a:pt x="540740" y="6348169"/>
                </a:cubicBezTo>
                <a:cubicBezTo>
                  <a:pt x="538368" y="6347700"/>
                  <a:pt x="536470" y="6346761"/>
                  <a:pt x="535046" y="6344884"/>
                </a:cubicBezTo>
                <a:close/>
                <a:moveTo>
                  <a:pt x="9327788" y="6344561"/>
                </a:moveTo>
                <a:cubicBezTo>
                  <a:pt x="9321057" y="6345123"/>
                  <a:pt x="9314887" y="6343998"/>
                  <a:pt x="9308717" y="6345123"/>
                </a:cubicBezTo>
                <a:cubicBezTo>
                  <a:pt x="9307595" y="6346809"/>
                  <a:pt x="9306473" y="6348497"/>
                  <a:pt x="9304789" y="6350746"/>
                </a:cubicBezTo>
                <a:cubicBezTo>
                  <a:pt x="9303667" y="6351870"/>
                  <a:pt x="9302547" y="6352995"/>
                  <a:pt x="9300864" y="6354120"/>
                </a:cubicBezTo>
                <a:cubicBezTo>
                  <a:pt x="9309837" y="6353558"/>
                  <a:pt x="9319374" y="6353558"/>
                  <a:pt x="9328347" y="6353558"/>
                </a:cubicBezTo>
                <a:cubicBezTo>
                  <a:pt x="9328908" y="6350183"/>
                  <a:pt x="9328347" y="6347372"/>
                  <a:pt x="9327788" y="6344561"/>
                </a:cubicBezTo>
                <a:close/>
                <a:moveTo>
                  <a:pt x="1915012" y="6341894"/>
                </a:moveTo>
                <a:cubicBezTo>
                  <a:pt x="1918237" y="6359860"/>
                  <a:pt x="1913220" y="6381781"/>
                  <a:pt x="1911073" y="6399747"/>
                </a:cubicBezTo>
                <a:cubicBezTo>
                  <a:pt x="1908922" y="6419152"/>
                  <a:pt x="1904267" y="6438556"/>
                  <a:pt x="1902833" y="6457961"/>
                </a:cubicBezTo>
                <a:cubicBezTo>
                  <a:pt x="1906415" y="6459398"/>
                  <a:pt x="1905699" y="6464789"/>
                  <a:pt x="1901759" y="6465148"/>
                </a:cubicBezTo>
                <a:cubicBezTo>
                  <a:pt x="1900327" y="6466585"/>
                  <a:pt x="1897462" y="6466585"/>
                  <a:pt x="1896028" y="6465148"/>
                </a:cubicBezTo>
                <a:cubicBezTo>
                  <a:pt x="1869524" y="6466226"/>
                  <a:pt x="1842659" y="6463710"/>
                  <a:pt x="1816514" y="6461913"/>
                </a:cubicBezTo>
                <a:cubicBezTo>
                  <a:pt x="1813648" y="6461555"/>
                  <a:pt x="1813648" y="6457601"/>
                  <a:pt x="1816871" y="6457243"/>
                </a:cubicBezTo>
                <a:cubicBezTo>
                  <a:pt x="1842659" y="6455805"/>
                  <a:pt x="1869164" y="6455805"/>
                  <a:pt x="1894955" y="6457601"/>
                </a:cubicBezTo>
                <a:cubicBezTo>
                  <a:pt x="1897820" y="6419152"/>
                  <a:pt x="1911430" y="6381061"/>
                  <a:pt x="1911073" y="6342612"/>
                </a:cubicBezTo>
                <a:cubicBezTo>
                  <a:pt x="1911073" y="6340456"/>
                  <a:pt x="1914654" y="6339737"/>
                  <a:pt x="1915012" y="6341894"/>
                </a:cubicBezTo>
                <a:close/>
                <a:moveTo>
                  <a:pt x="247244" y="6338591"/>
                </a:moveTo>
                <a:cubicBezTo>
                  <a:pt x="232652" y="6345655"/>
                  <a:pt x="220414" y="6359314"/>
                  <a:pt x="220884" y="6375798"/>
                </a:cubicBezTo>
                <a:cubicBezTo>
                  <a:pt x="221826" y="6404057"/>
                  <a:pt x="251010" y="6438438"/>
                  <a:pt x="279252" y="6412534"/>
                </a:cubicBezTo>
                <a:cubicBezTo>
                  <a:pt x="305612" y="6388515"/>
                  <a:pt x="296668" y="6334823"/>
                  <a:pt x="254776" y="6340475"/>
                </a:cubicBezTo>
                <a:cubicBezTo>
                  <a:pt x="251951" y="6340946"/>
                  <a:pt x="249127" y="6340004"/>
                  <a:pt x="247244" y="6338591"/>
                </a:cubicBezTo>
                <a:close/>
                <a:moveTo>
                  <a:pt x="7763012" y="6338534"/>
                </a:moveTo>
                <a:cubicBezTo>
                  <a:pt x="7786045" y="6337453"/>
                  <a:pt x="7813037" y="6340336"/>
                  <a:pt x="7834269" y="6350428"/>
                </a:cubicBezTo>
                <a:cubicBezTo>
                  <a:pt x="7837868" y="6352230"/>
                  <a:pt x="7834629" y="6356915"/>
                  <a:pt x="7831391" y="6355474"/>
                </a:cubicBezTo>
                <a:cubicBezTo>
                  <a:pt x="7806198" y="6343580"/>
                  <a:pt x="7772729" y="6341057"/>
                  <a:pt x="7745738" y="6345743"/>
                </a:cubicBezTo>
                <a:cubicBezTo>
                  <a:pt x="7724505" y="6349347"/>
                  <a:pt x="7706151" y="6360159"/>
                  <a:pt x="7685278" y="6363763"/>
                </a:cubicBezTo>
                <a:cubicBezTo>
                  <a:pt x="7683478" y="6364124"/>
                  <a:pt x="7682399" y="6361240"/>
                  <a:pt x="7684558" y="6360880"/>
                </a:cubicBezTo>
                <a:cubicBezTo>
                  <a:pt x="7711909" y="6352951"/>
                  <a:pt x="7733863" y="6339255"/>
                  <a:pt x="7763012" y="6338534"/>
                </a:cubicBezTo>
                <a:close/>
                <a:moveTo>
                  <a:pt x="9711473" y="6338256"/>
                </a:moveTo>
                <a:cubicBezTo>
                  <a:pt x="9722814" y="6345574"/>
                  <a:pt x="9732340" y="6353808"/>
                  <a:pt x="9742319" y="6361583"/>
                </a:cubicBezTo>
                <a:cubicBezTo>
                  <a:pt x="9751391" y="6368444"/>
                  <a:pt x="9761371" y="6373475"/>
                  <a:pt x="9770897" y="6379421"/>
                </a:cubicBezTo>
                <a:cubicBezTo>
                  <a:pt x="9775434" y="6381709"/>
                  <a:pt x="9771350" y="6388570"/>
                  <a:pt x="9767268" y="6385825"/>
                </a:cubicBezTo>
                <a:cubicBezTo>
                  <a:pt x="9757289" y="6379421"/>
                  <a:pt x="9747762" y="6373475"/>
                  <a:pt x="9738690" y="6366157"/>
                </a:cubicBezTo>
                <a:cubicBezTo>
                  <a:pt x="9728711" y="6357924"/>
                  <a:pt x="9720092" y="6349233"/>
                  <a:pt x="9710113" y="6341000"/>
                </a:cubicBezTo>
                <a:cubicBezTo>
                  <a:pt x="9708298" y="6339628"/>
                  <a:pt x="9709658" y="6337341"/>
                  <a:pt x="9711473" y="6338256"/>
                </a:cubicBezTo>
                <a:close/>
                <a:moveTo>
                  <a:pt x="9293645" y="6336397"/>
                </a:moveTo>
                <a:cubicBezTo>
                  <a:pt x="9295856" y="6336397"/>
                  <a:pt x="9295856" y="6338377"/>
                  <a:pt x="9293645" y="6338871"/>
                </a:cubicBezTo>
                <a:lnTo>
                  <a:pt x="9291650" y="6339017"/>
                </a:lnTo>
                <a:lnTo>
                  <a:pt x="9291650" y="6341230"/>
                </a:lnTo>
                <a:cubicBezTo>
                  <a:pt x="9281944" y="6341230"/>
                  <a:pt x="9272808" y="6342372"/>
                  <a:pt x="9263103" y="6342943"/>
                </a:cubicBezTo>
                <a:lnTo>
                  <a:pt x="9246316" y="6346192"/>
                </a:lnTo>
                <a:lnTo>
                  <a:pt x="9255947" y="6341617"/>
                </a:lnTo>
                <a:lnTo>
                  <a:pt x="9246110" y="6342333"/>
                </a:lnTo>
                <a:cubicBezTo>
                  <a:pt x="9245003" y="6342829"/>
                  <a:pt x="9244452" y="6341839"/>
                  <a:pt x="9245557" y="6341344"/>
                </a:cubicBezTo>
                <a:cubicBezTo>
                  <a:pt x="9261587" y="6337881"/>
                  <a:pt x="9277616" y="6335902"/>
                  <a:pt x="9293645" y="6336397"/>
                </a:cubicBezTo>
                <a:close/>
                <a:moveTo>
                  <a:pt x="8563605" y="6334314"/>
                </a:moveTo>
                <a:cubicBezTo>
                  <a:pt x="8570609" y="6345123"/>
                  <a:pt x="8574928" y="6358031"/>
                  <a:pt x="8582827" y="6368141"/>
                </a:cubicBezTo>
                <a:cubicBezTo>
                  <a:pt x="8583485" y="6368984"/>
                  <a:pt x="8582212" y="6370430"/>
                  <a:pt x="8581334" y="6369307"/>
                </a:cubicBezTo>
                <a:cubicBezTo>
                  <a:pt x="8573436" y="6359197"/>
                  <a:pt x="8568599" y="6346241"/>
                  <a:pt x="8562491" y="6334732"/>
                </a:cubicBezTo>
                <a:cubicBezTo>
                  <a:pt x="8562052" y="6334170"/>
                  <a:pt x="8563166" y="6333752"/>
                  <a:pt x="8563605" y="6334314"/>
                </a:cubicBezTo>
                <a:close/>
                <a:moveTo>
                  <a:pt x="9320496" y="6329379"/>
                </a:moveTo>
                <a:cubicBezTo>
                  <a:pt x="9318813" y="6331066"/>
                  <a:pt x="9316568" y="6331066"/>
                  <a:pt x="9314326" y="6331066"/>
                </a:cubicBezTo>
                <a:cubicBezTo>
                  <a:pt x="9312643" y="6331066"/>
                  <a:pt x="9310959" y="6331066"/>
                  <a:pt x="9308717" y="6330503"/>
                </a:cubicBezTo>
                <a:cubicBezTo>
                  <a:pt x="9309837" y="6334440"/>
                  <a:pt x="9310398" y="6338375"/>
                  <a:pt x="9309278" y="6342312"/>
                </a:cubicBezTo>
                <a:cubicBezTo>
                  <a:pt x="9314887" y="6341186"/>
                  <a:pt x="9320496" y="6340625"/>
                  <a:pt x="9326105" y="6340625"/>
                </a:cubicBezTo>
                <a:cubicBezTo>
                  <a:pt x="9324421" y="6337251"/>
                  <a:pt x="9322738" y="6333315"/>
                  <a:pt x="9320496" y="6329379"/>
                </a:cubicBezTo>
                <a:close/>
                <a:moveTo>
                  <a:pt x="9291703" y="6329099"/>
                </a:moveTo>
                <a:cubicBezTo>
                  <a:pt x="9293377" y="6329716"/>
                  <a:pt x="9292261" y="6332810"/>
                  <a:pt x="9290589" y="6332191"/>
                </a:cubicBezTo>
                <a:cubicBezTo>
                  <a:pt x="9278880" y="6329716"/>
                  <a:pt x="9267171" y="6335283"/>
                  <a:pt x="9254906" y="6332810"/>
                </a:cubicBezTo>
                <a:cubicBezTo>
                  <a:pt x="9254348" y="6332810"/>
                  <a:pt x="9254348" y="6331572"/>
                  <a:pt x="9254906" y="6331572"/>
                </a:cubicBezTo>
                <a:cubicBezTo>
                  <a:pt x="9267729" y="6332191"/>
                  <a:pt x="9278880" y="6326005"/>
                  <a:pt x="9291703" y="6329099"/>
                </a:cubicBezTo>
                <a:close/>
                <a:moveTo>
                  <a:pt x="543588" y="6327519"/>
                </a:moveTo>
                <a:cubicBezTo>
                  <a:pt x="576805" y="6330335"/>
                  <a:pt x="597210" y="6360840"/>
                  <a:pt x="591040" y="6392285"/>
                </a:cubicBezTo>
                <a:cubicBezTo>
                  <a:pt x="584397" y="6425606"/>
                  <a:pt x="552605" y="6447664"/>
                  <a:pt x="518438" y="6441094"/>
                </a:cubicBezTo>
                <a:cubicBezTo>
                  <a:pt x="486644" y="6434993"/>
                  <a:pt x="456273" y="6399324"/>
                  <a:pt x="478578" y="6367880"/>
                </a:cubicBezTo>
                <a:cubicBezTo>
                  <a:pt x="489966" y="6350515"/>
                  <a:pt x="513218" y="6333621"/>
                  <a:pt x="535996" y="6330804"/>
                </a:cubicBezTo>
                <a:cubicBezTo>
                  <a:pt x="537893" y="6328927"/>
                  <a:pt x="540266" y="6327519"/>
                  <a:pt x="543588" y="6327519"/>
                </a:cubicBezTo>
                <a:close/>
                <a:moveTo>
                  <a:pt x="8558117" y="6319543"/>
                </a:moveTo>
                <a:cubicBezTo>
                  <a:pt x="8563537" y="6327722"/>
                  <a:pt x="8567610" y="6336035"/>
                  <a:pt x="8572206" y="6344397"/>
                </a:cubicBezTo>
                <a:cubicBezTo>
                  <a:pt x="8576657" y="6351954"/>
                  <a:pt x="8580951" y="6360552"/>
                  <a:pt x="8586305" y="6367405"/>
                </a:cubicBezTo>
                <a:cubicBezTo>
                  <a:pt x="8586974" y="6368261"/>
                  <a:pt x="8585994" y="6369486"/>
                  <a:pt x="8585325" y="6368629"/>
                </a:cubicBezTo>
                <a:cubicBezTo>
                  <a:pt x="8579894" y="6362298"/>
                  <a:pt x="8575822" y="6353986"/>
                  <a:pt x="8571817" y="6347000"/>
                </a:cubicBezTo>
                <a:cubicBezTo>
                  <a:pt x="8566775" y="6338065"/>
                  <a:pt x="8562558" y="6328948"/>
                  <a:pt x="8557515" y="6320014"/>
                </a:cubicBezTo>
                <a:cubicBezTo>
                  <a:pt x="8557292" y="6319728"/>
                  <a:pt x="8557894" y="6319257"/>
                  <a:pt x="8558117" y="6319543"/>
                </a:cubicBezTo>
                <a:close/>
                <a:moveTo>
                  <a:pt x="269367" y="6319281"/>
                </a:moveTo>
                <a:cubicBezTo>
                  <a:pt x="328207" y="6324932"/>
                  <a:pt x="331031" y="6428077"/>
                  <a:pt x="264661" y="6440794"/>
                </a:cubicBezTo>
                <a:cubicBezTo>
                  <a:pt x="221826" y="6449742"/>
                  <a:pt x="192172" y="6397463"/>
                  <a:pt x="204881" y="6360256"/>
                </a:cubicBezTo>
                <a:cubicBezTo>
                  <a:pt x="213824" y="6334823"/>
                  <a:pt x="243008" y="6315042"/>
                  <a:pt x="269367" y="6319281"/>
                </a:cubicBezTo>
                <a:close/>
                <a:moveTo>
                  <a:pt x="9313765" y="6318695"/>
                </a:moveTo>
                <a:cubicBezTo>
                  <a:pt x="9313765" y="6319257"/>
                  <a:pt x="9313204" y="6319820"/>
                  <a:pt x="9312643" y="6319820"/>
                </a:cubicBezTo>
                <a:cubicBezTo>
                  <a:pt x="9309278" y="6319820"/>
                  <a:pt x="9306473" y="6319820"/>
                  <a:pt x="9303108" y="6319257"/>
                </a:cubicBezTo>
                <a:cubicBezTo>
                  <a:pt x="9304789" y="6322069"/>
                  <a:pt x="9307034" y="6324880"/>
                  <a:pt x="9307595" y="6328254"/>
                </a:cubicBezTo>
                <a:cubicBezTo>
                  <a:pt x="9309837" y="6327692"/>
                  <a:pt x="9312081" y="6327692"/>
                  <a:pt x="9314326" y="6327692"/>
                </a:cubicBezTo>
                <a:cubicBezTo>
                  <a:pt x="9315448" y="6327131"/>
                  <a:pt x="9317129" y="6326568"/>
                  <a:pt x="9318251" y="6326568"/>
                </a:cubicBezTo>
                <a:cubicBezTo>
                  <a:pt x="9317129" y="6323755"/>
                  <a:pt x="9315448" y="6321506"/>
                  <a:pt x="9313765" y="6318695"/>
                </a:cubicBezTo>
                <a:close/>
                <a:moveTo>
                  <a:pt x="3498225" y="6318344"/>
                </a:moveTo>
                <a:cubicBezTo>
                  <a:pt x="3559645" y="6314381"/>
                  <a:pt x="3615284" y="6351494"/>
                  <a:pt x="3632263" y="6411309"/>
                </a:cubicBezTo>
                <a:cubicBezTo>
                  <a:pt x="3640574" y="6441217"/>
                  <a:pt x="3638045" y="6475447"/>
                  <a:pt x="3621425" y="6501751"/>
                </a:cubicBezTo>
                <a:cubicBezTo>
                  <a:pt x="3604083" y="6529496"/>
                  <a:pt x="3575902" y="6544270"/>
                  <a:pt x="3545916" y="6555800"/>
                </a:cubicBezTo>
                <a:cubicBezTo>
                  <a:pt x="3533270" y="6560485"/>
                  <a:pt x="3524960" y="6541027"/>
                  <a:pt x="3537606" y="6536703"/>
                </a:cubicBezTo>
                <a:cubicBezTo>
                  <a:pt x="3563618" y="6527695"/>
                  <a:pt x="3592883" y="6513642"/>
                  <a:pt x="3605529" y="6487698"/>
                </a:cubicBezTo>
                <a:cubicBezTo>
                  <a:pt x="3617090" y="6464277"/>
                  <a:pt x="3619619" y="6436893"/>
                  <a:pt x="3610948" y="6412030"/>
                </a:cubicBezTo>
                <a:cubicBezTo>
                  <a:pt x="3594328" y="6366268"/>
                  <a:pt x="3550974" y="6332758"/>
                  <a:pt x="3500754" y="6337441"/>
                </a:cubicBezTo>
                <a:cubicBezTo>
                  <a:pt x="3456677" y="6341766"/>
                  <a:pt x="3412961" y="6368791"/>
                  <a:pt x="3397064" y="6411309"/>
                </a:cubicBezTo>
                <a:cubicBezTo>
                  <a:pt x="3392729" y="6423200"/>
                  <a:pt x="3390020" y="6436622"/>
                  <a:pt x="3389883" y="6449954"/>
                </a:cubicBezTo>
                <a:lnTo>
                  <a:pt x="3392280" y="6461004"/>
                </a:lnTo>
                <a:lnTo>
                  <a:pt x="3394759" y="6430815"/>
                </a:lnTo>
                <a:cubicBezTo>
                  <a:pt x="3394759" y="6430457"/>
                  <a:pt x="3395481" y="6430457"/>
                  <a:pt x="3395481" y="6430815"/>
                </a:cubicBezTo>
                <a:cubicBezTo>
                  <a:pt x="3392229" y="6449765"/>
                  <a:pt x="3392229" y="6471932"/>
                  <a:pt x="3404878" y="6488021"/>
                </a:cubicBezTo>
                <a:cubicBezTo>
                  <a:pt x="3405239" y="6488736"/>
                  <a:pt x="3403794" y="6490523"/>
                  <a:pt x="3403071" y="6489450"/>
                </a:cubicBezTo>
                <a:lnTo>
                  <a:pt x="3392321" y="6461195"/>
                </a:lnTo>
                <a:lnTo>
                  <a:pt x="3398148" y="6488059"/>
                </a:lnTo>
                <a:cubicBezTo>
                  <a:pt x="3411154" y="6514002"/>
                  <a:pt x="3441864" y="6533820"/>
                  <a:pt x="3469683" y="6540306"/>
                </a:cubicBezTo>
                <a:cubicBezTo>
                  <a:pt x="3478354" y="6542469"/>
                  <a:pt x="3476909" y="6555440"/>
                  <a:pt x="3467876" y="6553998"/>
                </a:cubicBezTo>
                <a:cubicBezTo>
                  <a:pt x="3436444" y="6550035"/>
                  <a:pt x="3400677" y="6530217"/>
                  <a:pt x="3384780" y="6502471"/>
                </a:cubicBezTo>
                <a:cubicBezTo>
                  <a:pt x="3368884" y="6475447"/>
                  <a:pt x="3367439" y="6440495"/>
                  <a:pt x="3377554" y="6410948"/>
                </a:cubicBezTo>
                <a:cubicBezTo>
                  <a:pt x="3393813" y="6360142"/>
                  <a:pt x="3444032" y="6322308"/>
                  <a:pt x="3498225" y="6318344"/>
                </a:cubicBezTo>
                <a:close/>
                <a:moveTo>
                  <a:pt x="1243048" y="6315487"/>
                </a:moveTo>
                <a:cubicBezTo>
                  <a:pt x="1208154" y="6341918"/>
                  <a:pt x="1165245" y="6355134"/>
                  <a:pt x="1129409" y="6380621"/>
                </a:cubicBezTo>
                <a:cubicBezTo>
                  <a:pt x="1129409" y="6389589"/>
                  <a:pt x="1129409" y="6399971"/>
                  <a:pt x="1129409" y="6411299"/>
                </a:cubicBezTo>
                <a:cubicBezTo>
                  <a:pt x="1163359" y="6386757"/>
                  <a:pt x="1200610" y="6366461"/>
                  <a:pt x="1236918" y="6344750"/>
                </a:cubicBezTo>
                <a:cubicBezTo>
                  <a:pt x="1239276" y="6342863"/>
                  <a:pt x="1242104" y="6344279"/>
                  <a:pt x="1243518" y="6346166"/>
                </a:cubicBezTo>
                <a:cubicBezTo>
                  <a:pt x="1243518" y="6336255"/>
                  <a:pt x="1243048" y="6325870"/>
                  <a:pt x="1243048" y="6315487"/>
                </a:cubicBezTo>
                <a:close/>
                <a:moveTo>
                  <a:pt x="0" y="6313741"/>
                </a:moveTo>
                <a:lnTo>
                  <a:pt x="27510" y="6321205"/>
                </a:lnTo>
                <a:cubicBezTo>
                  <a:pt x="37657" y="6328599"/>
                  <a:pt x="45533" y="6340006"/>
                  <a:pt x="49614" y="6354981"/>
                </a:cubicBezTo>
                <a:cubicBezTo>
                  <a:pt x="58607" y="6387867"/>
                  <a:pt x="47248" y="6432029"/>
                  <a:pt x="7492" y="6437197"/>
                </a:cubicBezTo>
                <a:lnTo>
                  <a:pt x="0" y="6436121"/>
                </a:lnTo>
                <a:lnTo>
                  <a:pt x="0" y="6412154"/>
                </a:lnTo>
                <a:lnTo>
                  <a:pt x="1340" y="6412297"/>
                </a:lnTo>
                <a:cubicBezTo>
                  <a:pt x="25477" y="6407129"/>
                  <a:pt x="33523" y="6383170"/>
                  <a:pt x="26424" y="6360619"/>
                </a:cubicBezTo>
                <a:cubicBezTo>
                  <a:pt x="22637" y="6350283"/>
                  <a:pt x="16958" y="6337129"/>
                  <a:pt x="4652" y="6333841"/>
                </a:cubicBezTo>
                <a:lnTo>
                  <a:pt x="0" y="6334332"/>
                </a:lnTo>
                <a:close/>
                <a:moveTo>
                  <a:pt x="1936730" y="6313285"/>
                </a:moveTo>
                <a:cubicBezTo>
                  <a:pt x="1938902" y="6324854"/>
                  <a:pt x="1935644" y="6336423"/>
                  <a:pt x="1934557" y="6347993"/>
                </a:cubicBezTo>
                <a:cubicBezTo>
                  <a:pt x="1932744" y="6363538"/>
                  <a:pt x="1930934" y="6378361"/>
                  <a:pt x="1928760" y="6393546"/>
                </a:cubicBezTo>
                <a:cubicBezTo>
                  <a:pt x="1926587" y="6409454"/>
                  <a:pt x="1926225" y="6425361"/>
                  <a:pt x="1925137" y="6441269"/>
                </a:cubicBezTo>
                <a:cubicBezTo>
                  <a:pt x="1924050" y="6453922"/>
                  <a:pt x="1920428" y="6465130"/>
                  <a:pt x="1918979" y="6477784"/>
                </a:cubicBezTo>
                <a:cubicBezTo>
                  <a:pt x="1918255" y="6481399"/>
                  <a:pt x="1913545" y="6482484"/>
                  <a:pt x="1911734" y="6480314"/>
                </a:cubicBezTo>
                <a:cubicBezTo>
                  <a:pt x="1871524" y="6478869"/>
                  <a:pt x="1830591" y="6476699"/>
                  <a:pt x="1790017" y="6475253"/>
                </a:cubicBezTo>
                <a:cubicBezTo>
                  <a:pt x="1788206" y="6475253"/>
                  <a:pt x="1788206" y="6472000"/>
                  <a:pt x="1790017" y="6472000"/>
                </a:cubicBezTo>
                <a:cubicBezTo>
                  <a:pt x="1830591" y="6472723"/>
                  <a:pt x="1871163" y="6472000"/>
                  <a:pt x="1911734" y="6473083"/>
                </a:cubicBezTo>
                <a:cubicBezTo>
                  <a:pt x="1913545" y="6460068"/>
                  <a:pt x="1917530" y="6447776"/>
                  <a:pt x="1917892" y="6434399"/>
                </a:cubicBezTo>
                <a:cubicBezTo>
                  <a:pt x="1917892" y="6420661"/>
                  <a:pt x="1919704" y="6406923"/>
                  <a:pt x="1921876" y="6393546"/>
                </a:cubicBezTo>
                <a:cubicBezTo>
                  <a:pt x="1924050" y="6378361"/>
                  <a:pt x="1926587" y="6363176"/>
                  <a:pt x="1928760" y="6347993"/>
                </a:cubicBezTo>
                <a:cubicBezTo>
                  <a:pt x="1930209" y="6336784"/>
                  <a:pt x="1934194" y="6324492"/>
                  <a:pt x="1933469" y="6313647"/>
                </a:cubicBezTo>
                <a:cubicBezTo>
                  <a:pt x="1933107" y="6311477"/>
                  <a:pt x="1936368" y="6311115"/>
                  <a:pt x="1936730" y="6313285"/>
                </a:cubicBezTo>
                <a:close/>
                <a:moveTo>
                  <a:pt x="9959579" y="6312856"/>
                </a:moveTo>
                <a:cubicBezTo>
                  <a:pt x="9960484" y="6311498"/>
                  <a:pt x="9962298" y="6312856"/>
                  <a:pt x="9961844" y="6314216"/>
                </a:cubicBezTo>
                <a:cubicBezTo>
                  <a:pt x="9949157" y="6337320"/>
                  <a:pt x="9930125" y="6354989"/>
                  <a:pt x="9912001" y="6373563"/>
                </a:cubicBezTo>
                <a:cubicBezTo>
                  <a:pt x="9890251" y="6395761"/>
                  <a:pt x="9868501" y="6417506"/>
                  <a:pt x="9847203" y="6440611"/>
                </a:cubicBezTo>
                <a:cubicBezTo>
                  <a:pt x="9844484" y="6444235"/>
                  <a:pt x="9839500" y="6439252"/>
                  <a:pt x="9842219" y="6435627"/>
                </a:cubicBezTo>
                <a:cubicBezTo>
                  <a:pt x="9879828" y="6393949"/>
                  <a:pt x="9928313" y="6359519"/>
                  <a:pt x="9959579" y="6312856"/>
                </a:cubicBezTo>
                <a:close/>
                <a:moveTo>
                  <a:pt x="2043305" y="6311404"/>
                </a:moveTo>
                <a:cubicBezTo>
                  <a:pt x="2044259" y="6312031"/>
                  <a:pt x="2044894" y="6313284"/>
                  <a:pt x="2044349" y="6314537"/>
                </a:cubicBezTo>
                <a:cubicBezTo>
                  <a:pt x="2029104" y="6347834"/>
                  <a:pt x="2012046" y="6384354"/>
                  <a:pt x="1988817" y="6412639"/>
                </a:cubicBezTo>
                <a:cubicBezTo>
                  <a:pt x="1985188" y="6417294"/>
                  <a:pt x="1979017" y="6412280"/>
                  <a:pt x="1982648" y="6407984"/>
                </a:cubicBezTo>
                <a:cubicBezTo>
                  <a:pt x="2005513" y="6379699"/>
                  <a:pt x="2024023" y="6344612"/>
                  <a:pt x="2040358" y="6312031"/>
                </a:cubicBezTo>
                <a:cubicBezTo>
                  <a:pt x="2041083" y="6310778"/>
                  <a:pt x="2042353" y="6310778"/>
                  <a:pt x="2043305" y="6311404"/>
                </a:cubicBezTo>
                <a:close/>
                <a:moveTo>
                  <a:pt x="9293572" y="6308574"/>
                </a:moveTo>
                <a:cubicBezTo>
                  <a:pt x="9296377" y="6311385"/>
                  <a:pt x="9298619" y="6314197"/>
                  <a:pt x="9300864" y="6316446"/>
                </a:cubicBezTo>
                <a:cubicBezTo>
                  <a:pt x="9304228" y="6315883"/>
                  <a:pt x="9307595" y="6315883"/>
                  <a:pt x="9311520" y="6315321"/>
                </a:cubicBezTo>
                <a:cubicBezTo>
                  <a:pt x="9309278" y="6313072"/>
                  <a:pt x="9307595" y="6310823"/>
                  <a:pt x="9306473" y="6308574"/>
                </a:cubicBezTo>
                <a:cubicBezTo>
                  <a:pt x="9301986" y="6309137"/>
                  <a:pt x="9298058" y="6308574"/>
                  <a:pt x="9293572" y="6308574"/>
                </a:cubicBezTo>
                <a:close/>
                <a:moveTo>
                  <a:pt x="2714760" y="6304952"/>
                </a:moveTo>
                <a:cubicBezTo>
                  <a:pt x="2644754" y="6307472"/>
                  <a:pt x="2557428" y="6347434"/>
                  <a:pt x="2557067" y="6427719"/>
                </a:cubicBezTo>
                <a:cubicBezTo>
                  <a:pt x="2556345" y="6493602"/>
                  <a:pt x="2599647" y="6555887"/>
                  <a:pt x="2666045" y="6562366"/>
                </a:cubicBezTo>
                <a:cubicBezTo>
                  <a:pt x="2666766" y="6562007"/>
                  <a:pt x="2667488" y="6561287"/>
                  <a:pt x="2668571" y="6561287"/>
                </a:cubicBezTo>
                <a:cubicBezTo>
                  <a:pt x="2671818" y="6561646"/>
                  <a:pt x="2674344" y="6562007"/>
                  <a:pt x="2677231" y="6563087"/>
                </a:cubicBezTo>
                <a:cubicBezTo>
                  <a:pt x="2677952" y="6563087"/>
                  <a:pt x="2678674" y="6563087"/>
                  <a:pt x="2679035" y="6563087"/>
                </a:cubicBezTo>
                <a:cubicBezTo>
                  <a:pt x="2680118" y="6563087"/>
                  <a:pt x="2680840" y="6563807"/>
                  <a:pt x="2680840" y="6564166"/>
                </a:cubicBezTo>
                <a:cubicBezTo>
                  <a:pt x="2694552" y="6569567"/>
                  <a:pt x="2701047" y="6582528"/>
                  <a:pt x="2695634" y="6595129"/>
                </a:cubicBezTo>
                <a:cubicBezTo>
                  <a:pt x="2703934" y="6590448"/>
                  <a:pt x="2710791" y="6583968"/>
                  <a:pt x="2714398" y="6574248"/>
                </a:cubicBezTo>
                <a:cubicBezTo>
                  <a:pt x="2715121" y="6572087"/>
                  <a:pt x="2716564" y="6571007"/>
                  <a:pt x="2718728" y="6570647"/>
                </a:cubicBezTo>
                <a:cubicBezTo>
                  <a:pt x="2798839" y="6563807"/>
                  <a:pt x="2904568" y="6522765"/>
                  <a:pt x="2895548" y="6424119"/>
                </a:cubicBezTo>
                <a:cubicBezTo>
                  <a:pt x="2888330" y="6341674"/>
                  <a:pt x="2787291" y="6302432"/>
                  <a:pt x="2714760" y="6304952"/>
                </a:cubicBezTo>
                <a:close/>
                <a:moveTo>
                  <a:pt x="3547476" y="6300070"/>
                </a:moveTo>
                <a:cubicBezTo>
                  <a:pt x="3559255" y="6302621"/>
                  <a:pt x="3571749" y="6306994"/>
                  <a:pt x="3581030" y="6315010"/>
                </a:cubicBezTo>
                <a:cubicBezTo>
                  <a:pt x="3581744" y="6315739"/>
                  <a:pt x="3580673" y="6317196"/>
                  <a:pt x="3579602" y="6316468"/>
                </a:cubicBezTo>
                <a:cubicBezTo>
                  <a:pt x="3570321" y="6308816"/>
                  <a:pt x="3558899" y="6305172"/>
                  <a:pt x="3547476" y="6300799"/>
                </a:cubicBezTo>
                <a:cubicBezTo>
                  <a:pt x="3547119" y="6300799"/>
                  <a:pt x="3547476" y="6300070"/>
                  <a:pt x="3547476" y="6300070"/>
                </a:cubicBezTo>
                <a:close/>
                <a:moveTo>
                  <a:pt x="2747597" y="6298112"/>
                </a:moveTo>
                <a:cubicBezTo>
                  <a:pt x="2814716" y="6307113"/>
                  <a:pt x="2894104" y="6348515"/>
                  <a:pt x="2904930" y="6415478"/>
                </a:cubicBezTo>
                <a:cubicBezTo>
                  <a:pt x="2956170" y="6450040"/>
                  <a:pt x="2986843" y="6507643"/>
                  <a:pt x="2970605" y="6570647"/>
                </a:cubicBezTo>
                <a:cubicBezTo>
                  <a:pt x="2956170" y="6629331"/>
                  <a:pt x="2904208" y="6669294"/>
                  <a:pt x="2844667" y="6674693"/>
                </a:cubicBezTo>
                <a:lnTo>
                  <a:pt x="2858741" y="6700615"/>
                </a:lnTo>
                <a:cubicBezTo>
                  <a:pt x="2860544" y="6702416"/>
                  <a:pt x="2859462" y="6706736"/>
                  <a:pt x="2856575" y="6706375"/>
                </a:cubicBezTo>
                <a:cubicBezTo>
                  <a:pt x="2845389" y="6705655"/>
                  <a:pt x="2836729" y="6702055"/>
                  <a:pt x="2824098" y="6693054"/>
                </a:cubicBezTo>
                <a:cubicBezTo>
                  <a:pt x="2811108" y="6684054"/>
                  <a:pt x="2812551" y="6678294"/>
                  <a:pt x="2794147" y="6678294"/>
                </a:cubicBezTo>
                <a:cubicBezTo>
                  <a:pt x="2748679" y="6678294"/>
                  <a:pt x="2703573" y="6677934"/>
                  <a:pt x="2660632" y="6662813"/>
                </a:cubicBezTo>
                <a:cubicBezTo>
                  <a:pt x="2602895" y="6643012"/>
                  <a:pt x="2579440" y="6585048"/>
                  <a:pt x="2586296" y="6528165"/>
                </a:cubicBezTo>
                <a:cubicBezTo>
                  <a:pt x="2559232" y="6498643"/>
                  <a:pt x="2545159" y="6456521"/>
                  <a:pt x="2550211" y="6416559"/>
                </a:cubicBezTo>
                <a:cubicBezTo>
                  <a:pt x="2561397" y="6326913"/>
                  <a:pt x="2667849" y="6287311"/>
                  <a:pt x="2747597" y="6298112"/>
                </a:cubicBezTo>
                <a:close/>
                <a:moveTo>
                  <a:pt x="9321940" y="6298009"/>
                </a:moveTo>
                <a:cubicBezTo>
                  <a:pt x="9330105" y="6307601"/>
                  <a:pt x="9337181" y="6318322"/>
                  <a:pt x="9341535" y="6330173"/>
                </a:cubicBezTo>
                <a:cubicBezTo>
                  <a:pt x="9345345" y="6339765"/>
                  <a:pt x="9344256" y="6349922"/>
                  <a:pt x="9342079" y="6358950"/>
                </a:cubicBezTo>
                <a:cubicBezTo>
                  <a:pt x="9342079" y="6360078"/>
                  <a:pt x="9340991" y="6360078"/>
                  <a:pt x="9340991" y="6358950"/>
                </a:cubicBezTo>
                <a:lnTo>
                  <a:pt x="9340056" y="6351196"/>
                </a:lnTo>
                <a:lnTo>
                  <a:pt x="9340475" y="6350251"/>
                </a:lnTo>
                <a:lnTo>
                  <a:pt x="9338920" y="6341773"/>
                </a:lnTo>
                <a:lnTo>
                  <a:pt x="9337181" y="6327352"/>
                </a:lnTo>
                <a:cubicBezTo>
                  <a:pt x="9332282" y="6317758"/>
                  <a:pt x="9326839" y="6308730"/>
                  <a:pt x="9319763" y="6300266"/>
                </a:cubicBezTo>
                <a:cubicBezTo>
                  <a:pt x="9318674" y="6299137"/>
                  <a:pt x="9320851" y="6296317"/>
                  <a:pt x="9321940" y="6298009"/>
                </a:cubicBezTo>
                <a:close/>
                <a:moveTo>
                  <a:pt x="9296938" y="6297891"/>
                </a:moveTo>
                <a:cubicBezTo>
                  <a:pt x="9296377" y="6297891"/>
                  <a:pt x="9295816" y="6298452"/>
                  <a:pt x="9295816" y="6298452"/>
                </a:cubicBezTo>
                <a:cubicBezTo>
                  <a:pt x="9293011" y="6299014"/>
                  <a:pt x="9290768" y="6298452"/>
                  <a:pt x="9288524" y="6298452"/>
                </a:cubicBezTo>
                <a:cubicBezTo>
                  <a:pt x="9286841" y="6298452"/>
                  <a:pt x="9285718" y="6298452"/>
                  <a:pt x="9284596" y="6298452"/>
                </a:cubicBezTo>
                <a:cubicBezTo>
                  <a:pt x="9286841" y="6301263"/>
                  <a:pt x="9289085" y="6303514"/>
                  <a:pt x="9291327" y="6305762"/>
                </a:cubicBezTo>
                <a:cubicBezTo>
                  <a:pt x="9293011" y="6305200"/>
                  <a:pt x="9295255" y="6305200"/>
                  <a:pt x="9297497" y="6305200"/>
                </a:cubicBezTo>
                <a:cubicBezTo>
                  <a:pt x="9299180" y="6305200"/>
                  <a:pt x="9300864" y="6304637"/>
                  <a:pt x="9302547" y="6304637"/>
                </a:cubicBezTo>
                <a:cubicBezTo>
                  <a:pt x="9300864" y="6302388"/>
                  <a:pt x="9298619" y="6300140"/>
                  <a:pt x="9296938" y="6297891"/>
                </a:cubicBezTo>
                <a:close/>
                <a:moveTo>
                  <a:pt x="9692489" y="6295408"/>
                </a:moveTo>
                <a:cubicBezTo>
                  <a:pt x="9702438" y="6310268"/>
                  <a:pt x="9720528" y="6323326"/>
                  <a:pt x="9733641" y="6335034"/>
                </a:cubicBezTo>
                <a:cubicBezTo>
                  <a:pt x="9748113" y="6347192"/>
                  <a:pt x="9763489" y="6356198"/>
                  <a:pt x="9779316" y="6366105"/>
                </a:cubicBezTo>
                <a:cubicBezTo>
                  <a:pt x="9783387" y="6368356"/>
                  <a:pt x="9779769" y="6374660"/>
                  <a:pt x="9775246" y="6371959"/>
                </a:cubicBezTo>
                <a:cubicBezTo>
                  <a:pt x="9756252" y="6362052"/>
                  <a:pt x="9739520" y="6349895"/>
                  <a:pt x="9724145" y="6335034"/>
                </a:cubicBezTo>
                <a:cubicBezTo>
                  <a:pt x="9712839" y="6323777"/>
                  <a:pt x="9697916" y="6311168"/>
                  <a:pt x="9689323" y="6297210"/>
                </a:cubicBezTo>
                <a:cubicBezTo>
                  <a:pt x="9688419" y="6295408"/>
                  <a:pt x="9691133" y="6293607"/>
                  <a:pt x="9692489" y="6295408"/>
                </a:cubicBezTo>
                <a:close/>
                <a:moveTo>
                  <a:pt x="9941928" y="6291433"/>
                </a:moveTo>
                <a:cubicBezTo>
                  <a:pt x="9943716" y="6289631"/>
                  <a:pt x="9946401" y="6292784"/>
                  <a:pt x="9945058" y="6294585"/>
                </a:cubicBezTo>
                <a:cubicBezTo>
                  <a:pt x="9913749" y="6331067"/>
                  <a:pt x="9873493" y="6361693"/>
                  <a:pt x="9846657" y="6401327"/>
                </a:cubicBezTo>
                <a:cubicBezTo>
                  <a:pt x="9844420" y="6404479"/>
                  <a:pt x="9839500" y="6401327"/>
                  <a:pt x="9841290" y="6398174"/>
                </a:cubicBezTo>
                <a:cubicBezTo>
                  <a:pt x="9868126" y="6358090"/>
                  <a:pt x="9910170" y="6327914"/>
                  <a:pt x="9941928" y="6291433"/>
                </a:cubicBezTo>
                <a:close/>
                <a:moveTo>
                  <a:pt x="3517624" y="6288939"/>
                </a:moveTo>
                <a:cubicBezTo>
                  <a:pt x="3525869" y="6291423"/>
                  <a:pt x="3534473" y="6290713"/>
                  <a:pt x="3542719" y="6292843"/>
                </a:cubicBezTo>
                <a:cubicBezTo>
                  <a:pt x="3551681" y="6294971"/>
                  <a:pt x="3560285" y="6298164"/>
                  <a:pt x="3569248" y="6301358"/>
                </a:cubicBezTo>
                <a:cubicBezTo>
                  <a:pt x="3585380" y="6307744"/>
                  <a:pt x="3600078" y="6317679"/>
                  <a:pt x="3614060" y="6328324"/>
                </a:cubicBezTo>
                <a:cubicBezTo>
                  <a:pt x="3615134" y="6329388"/>
                  <a:pt x="3614060" y="6331517"/>
                  <a:pt x="3612984" y="6330452"/>
                </a:cubicBezTo>
                <a:cubicBezTo>
                  <a:pt x="3597210" y="6319453"/>
                  <a:pt x="3582154" y="6308454"/>
                  <a:pt x="3563870" y="6301712"/>
                </a:cubicBezTo>
                <a:cubicBezTo>
                  <a:pt x="3555624" y="6298519"/>
                  <a:pt x="3546663" y="6294971"/>
                  <a:pt x="3538058" y="6293552"/>
                </a:cubicBezTo>
                <a:cubicBezTo>
                  <a:pt x="3530888" y="6292487"/>
                  <a:pt x="3523718" y="6292487"/>
                  <a:pt x="3517266" y="6289650"/>
                </a:cubicBezTo>
                <a:cubicBezTo>
                  <a:pt x="3516907" y="6289650"/>
                  <a:pt x="3516907" y="6288939"/>
                  <a:pt x="3517624" y="6288939"/>
                </a:cubicBezTo>
                <a:close/>
                <a:moveTo>
                  <a:pt x="8569316" y="6287915"/>
                </a:moveTo>
                <a:cubicBezTo>
                  <a:pt x="8570064" y="6290021"/>
                  <a:pt x="8569821" y="6292004"/>
                  <a:pt x="8569795" y="6294267"/>
                </a:cubicBezTo>
                <a:cubicBezTo>
                  <a:pt x="8570048" y="6296312"/>
                  <a:pt x="8570020" y="6298575"/>
                  <a:pt x="8569777" y="6300559"/>
                </a:cubicBezTo>
                <a:cubicBezTo>
                  <a:pt x="8569934" y="6301332"/>
                  <a:pt x="8568663" y="6301429"/>
                  <a:pt x="8568506" y="6300654"/>
                </a:cubicBezTo>
                <a:cubicBezTo>
                  <a:pt x="8567976" y="6298826"/>
                  <a:pt x="8567941" y="6297060"/>
                  <a:pt x="8568185" y="6295076"/>
                </a:cubicBezTo>
                <a:cubicBezTo>
                  <a:pt x="8568211" y="6292814"/>
                  <a:pt x="8568237" y="6290551"/>
                  <a:pt x="8567767" y="6288228"/>
                </a:cubicBezTo>
                <a:cubicBezTo>
                  <a:pt x="8567889" y="6287236"/>
                  <a:pt x="8568942" y="6286862"/>
                  <a:pt x="8569316" y="6287915"/>
                </a:cubicBezTo>
                <a:close/>
                <a:moveTo>
                  <a:pt x="2735732" y="6287616"/>
                </a:moveTo>
                <a:cubicBezTo>
                  <a:pt x="2774810" y="6289401"/>
                  <a:pt x="2814745" y="6305237"/>
                  <a:pt x="2845993" y="6325724"/>
                </a:cubicBezTo>
                <a:cubicBezTo>
                  <a:pt x="2848508" y="6327161"/>
                  <a:pt x="2845993" y="6331474"/>
                  <a:pt x="2843479" y="6330037"/>
                </a:cubicBezTo>
                <a:cubicBezTo>
                  <a:pt x="2821569" y="6315660"/>
                  <a:pt x="2797145" y="6304518"/>
                  <a:pt x="2770925" y="6298408"/>
                </a:cubicBezTo>
                <a:cubicBezTo>
                  <a:pt x="2746502" y="6293018"/>
                  <a:pt x="2722796" y="6293377"/>
                  <a:pt x="2697654" y="6293018"/>
                </a:cubicBezTo>
                <a:cubicBezTo>
                  <a:pt x="2696576" y="6293018"/>
                  <a:pt x="2696218" y="6291221"/>
                  <a:pt x="2697296" y="6290861"/>
                </a:cubicBezTo>
                <a:cubicBezTo>
                  <a:pt x="2709777" y="6287986"/>
                  <a:pt x="2722707" y="6287020"/>
                  <a:pt x="2735732" y="6287616"/>
                </a:cubicBezTo>
                <a:close/>
                <a:moveTo>
                  <a:pt x="9285718" y="6285520"/>
                </a:moveTo>
                <a:cubicBezTo>
                  <a:pt x="9284596" y="6286645"/>
                  <a:pt x="9281793" y="6286082"/>
                  <a:pt x="9280109" y="6286645"/>
                </a:cubicBezTo>
                <a:cubicBezTo>
                  <a:pt x="9278987" y="6286645"/>
                  <a:pt x="9277306" y="6286645"/>
                  <a:pt x="9275623" y="6286645"/>
                </a:cubicBezTo>
                <a:cubicBezTo>
                  <a:pt x="9276184" y="6287207"/>
                  <a:pt x="9276745" y="6288331"/>
                  <a:pt x="9277306" y="6289456"/>
                </a:cubicBezTo>
                <a:cubicBezTo>
                  <a:pt x="9278987" y="6291705"/>
                  <a:pt x="9280671" y="6293954"/>
                  <a:pt x="9282354" y="6296203"/>
                </a:cubicBezTo>
                <a:lnTo>
                  <a:pt x="9282739" y="6296161"/>
                </a:lnTo>
                <a:lnTo>
                  <a:pt x="9287402" y="6295642"/>
                </a:lnTo>
                <a:cubicBezTo>
                  <a:pt x="9289646" y="6295642"/>
                  <a:pt x="9291888" y="6295079"/>
                  <a:pt x="9294133" y="6295079"/>
                </a:cubicBezTo>
                <a:cubicBezTo>
                  <a:pt x="9291327" y="6291705"/>
                  <a:pt x="9288524" y="6288331"/>
                  <a:pt x="9285718" y="6285520"/>
                </a:cubicBezTo>
                <a:close/>
                <a:moveTo>
                  <a:pt x="8724223" y="6283350"/>
                </a:moveTo>
                <a:cubicBezTo>
                  <a:pt x="8725074" y="6282684"/>
                  <a:pt x="8726216" y="6284146"/>
                  <a:pt x="8724851" y="6284741"/>
                </a:cubicBezTo>
                <a:cubicBezTo>
                  <a:pt x="8697004" y="6297079"/>
                  <a:pt x="8669502" y="6311031"/>
                  <a:pt x="8641828" y="6324176"/>
                </a:cubicBezTo>
                <a:cubicBezTo>
                  <a:pt x="8641031" y="6324326"/>
                  <a:pt x="8640346" y="6323450"/>
                  <a:pt x="8641143" y="6323299"/>
                </a:cubicBezTo>
                <a:cubicBezTo>
                  <a:pt x="8654547" y="6314710"/>
                  <a:pt x="8669495" y="6308682"/>
                  <a:pt x="8683703" y="6302291"/>
                </a:cubicBezTo>
                <a:cubicBezTo>
                  <a:pt x="8696886" y="6295759"/>
                  <a:pt x="8710353" y="6289005"/>
                  <a:pt x="8724223" y="6283350"/>
                </a:cubicBezTo>
                <a:close/>
                <a:moveTo>
                  <a:pt x="8709395" y="6282473"/>
                </a:moveTo>
                <a:cubicBezTo>
                  <a:pt x="8710475" y="6282083"/>
                  <a:pt x="8711003" y="6283941"/>
                  <a:pt x="8709922" y="6284331"/>
                </a:cubicBezTo>
                <a:cubicBezTo>
                  <a:pt x="8705159" y="6285329"/>
                  <a:pt x="8700636" y="6288408"/>
                  <a:pt x="8696753" y="6290532"/>
                </a:cubicBezTo>
                <a:cubicBezTo>
                  <a:pt x="8692076" y="6292825"/>
                  <a:pt x="8687399" y="6295115"/>
                  <a:pt x="8682503" y="6297126"/>
                </a:cubicBezTo>
                <a:cubicBezTo>
                  <a:pt x="8673944" y="6301543"/>
                  <a:pt x="8665758" y="6307028"/>
                  <a:pt x="8656892" y="6309869"/>
                </a:cubicBezTo>
                <a:cubicBezTo>
                  <a:pt x="8656318" y="6310317"/>
                  <a:pt x="8655944" y="6309247"/>
                  <a:pt x="8656232" y="6309023"/>
                </a:cubicBezTo>
                <a:cubicBezTo>
                  <a:pt x="8666312" y="6304781"/>
                  <a:pt x="8675577" y="6298904"/>
                  <a:pt x="8685218" y="6294096"/>
                </a:cubicBezTo>
                <a:cubicBezTo>
                  <a:pt x="8689894" y="6291806"/>
                  <a:pt x="8694571" y="6289513"/>
                  <a:pt x="8699247" y="6287223"/>
                </a:cubicBezTo>
                <a:cubicBezTo>
                  <a:pt x="8702557" y="6285546"/>
                  <a:pt x="8705931" y="6283362"/>
                  <a:pt x="8709395" y="6282473"/>
                </a:cubicBezTo>
                <a:close/>
                <a:moveTo>
                  <a:pt x="3341947" y="6281804"/>
                </a:moveTo>
                <a:lnTo>
                  <a:pt x="3340620" y="6283246"/>
                </a:lnTo>
                <a:cubicBezTo>
                  <a:pt x="3340981" y="6283246"/>
                  <a:pt x="3341341" y="6283246"/>
                  <a:pt x="3341702" y="6282887"/>
                </a:cubicBezTo>
                <a:cubicBezTo>
                  <a:pt x="3341702" y="6282887"/>
                  <a:pt x="3342062" y="6282887"/>
                  <a:pt x="3341702" y="6283246"/>
                </a:cubicBezTo>
                <a:cubicBezTo>
                  <a:pt x="3341341" y="6283605"/>
                  <a:pt x="3340981" y="6284323"/>
                  <a:pt x="3340620" y="6284683"/>
                </a:cubicBezTo>
                <a:cubicBezTo>
                  <a:pt x="3339899" y="6285401"/>
                  <a:pt x="3338817" y="6284683"/>
                  <a:pt x="3339538" y="6284323"/>
                </a:cubicBezTo>
                <a:close/>
                <a:moveTo>
                  <a:pt x="2723463" y="6280461"/>
                </a:moveTo>
                <a:cubicBezTo>
                  <a:pt x="2756667" y="6274591"/>
                  <a:pt x="2801420" y="6284498"/>
                  <a:pt x="2828127" y="6305414"/>
                </a:cubicBezTo>
                <a:cubicBezTo>
                  <a:pt x="2831014" y="6307615"/>
                  <a:pt x="2828127" y="6312385"/>
                  <a:pt x="2825601" y="6310184"/>
                </a:cubicBezTo>
                <a:cubicBezTo>
                  <a:pt x="2799615" y="6290002"/>
                  <a:pt x="2755584" y="6280095"/>
                  <a:pt x="2723463" y="6283397"/>
                </a:cubicBezTo>
                <a:cubicBezTo>
                  <a:pt x="2722020" y="6283397"/>
                  <a:pt x="2721659" y="6281195"/>
                  <a:pt x="2723463" y="6280461"/>
                </a:cubicBezTo>
                <a:close/>
                <a:moveTo>
                  <a:pt x="8563509" y="6279489"/>
                </a:moveTo>
                <a:cubicBezTo>
                  <a:pt x="8563319" y="6278700"/>
                  <a:pt x="8564800" y="6278950"/>
                  <a:pt x="8564989" y="6279741"/>
                </a:cubicBezTo>
                <a:cubicBezTo>
                  <a:pt x="8565366" y="6284608"/>
                  <a:pt x="8566200" y="6290058"/>
                  <a:pt x="8566047" y="6295339"/>
                </a:cubicBezTo>
                <a:cubicBezTo>
                  <a:pt x="8566235" y="6296129"/>
                  <a:pt x="8564717" y="6296378"/>
                  <a:pt x="8564793" y="6295379"/>
                </a:cubicBezTo>
                <a:cubicBezTo>
                  <a:pt x="8563694" y="6290137"/>
                  <a:pt x="8563620" y="6284564"/>
                  <a:pt x="8563509" y="6279489"/>
                </a:cubicBezTo>
                <a:close/>
                <a:moveTo>
                  <a:pt x="8700955" y="6279403"/>
                </a:moveTo>
                <a:cubicBezTo>
                  <a:pt x="8702032" y="6279022"/>
                  <a:pt x="8702638" y="6280382"/>
                  <a:pt x="8701560" y="6280766"/>
                </a:cubicBezTo>
                <a:cubicBezTo>
                  <a:pt x="8691433" y="6287760"/>
                  <a:pt x="8679623" y="6293776"/>
                  <a:pt x="8668446" y="6298839"/>
                </a:cubicBezTo>
                <a:cubicBezTo>
                  <a:pt x="8667877" y="6299284"/>
                  <a:pt x="8667493" y="6298206"/>
                  <a:pt x="8668001" y="6298269"/>
                </a:cubicBezTo>
                <a:cubicBezTo>
                  <a:pt x="8679303" y="6292191"/>
                  <a:pt x="8689716" y="6284975"/>
                  <a:pt x="8700955" y="6279403"/>
                </a:cubicBezTo>
                <a:close/>
                <a:moveTo>
                  <a:pt x="1243048" y="6279145"/>
                </a:moveTo>
                <a:cubicBezTo>
                  <a:pt x="1208626" y="6302744"/>
                  <a:pt x="1167132" y="6313127"/>
                  <a:pt x="1130824" y="6333423"/>
                </a:cubicBezTo>
                <a:cubicBezTo>
                  <a:pt x="1130351" y="6345222"/>
                  <a:pt x="1129880" y="6357022"/>
                  <a:pt x="1129409" y="6371653"/>
                </a:cubicBezTo>
                <a:cubicBezTo>
                  <a:pt x="1164302" y="6344279"/>
                  <a:pt x="1207683" y="6328703"/>
                  <a:pt x="1243048" y="6301799"/>
                </a:cubicBezTo>
                <a:cubicBezTo>
                  <a:pt x="1243048" y="6294247"/>
                  <a:pt x="1243048" y="6286696"/>
                  <a:pt x="1243048" y="6279145"/>
                </a:cubicBezTo>
                <a:close/>
                <a:moveTo>
                  <a:pt x="3344998" y="6278615"/>
                </a:moveTo>
                <a:lnTo>
                  <a:pt x="3341947" y="6281804"/>
                </a:lnTo>
                <a:lnTo>
                  <a:pt x="3344586" y="6278937"/>
                </a:lnTo>
                <a:close/>
                <a:moveTo>
                  <a:pt x="9267769" y="6274274"/>
                </a:moveTo>
                <a:cubicBezTo>
                  <a:pt x="9270014" y="6277085"/>
                  <a:pt x="9271697" y="6280459"/>
                  <a:pt x="9273939" y="6283833"/>
                </a:cubicBezTo>
                <a:cubicBezTo>
                  <a:pt x="9275623" y="6283833"/>
                  <a:pt x="9277867" y="6283833"/>
                  <a:pt x="9280109" y="6283271"/>
                </a:cubicBezTo>
                <a:cubicBezTo>
                  <a:pt x="9280671" y="6282708"/>
                  <a:pt x="9281793" y="6282708"/>
                  <a:pt x="9283476" y="6282145"/>
                </a:cubicBezTo>
                <a:cubicBezTo>
                  <a:pt x="9282915" y="6281022"/>
                  <a:pt x="9281793" y="6280459"/>
                  <a:pt x="9281232" y="6279897"/>
                </a:cubicBezTo>
                <a:cubicBezTo>
                  <a:pt x="9280109" y="6278210"/>
                  <a:pt x="9278426" y="6275961"/>
                  <a:pt x="9277306" y="6274274"/>
                </a:cubicBezTo>
                <a:cubicBezTo>
                  <a:pt x="9275623" y="6275399"/>
                  <a:pt x="9273939" y="6274836"/>
                  <a:pt x="9271697" y="6274836"/>
                </a:cubicBezTo>
                <a:cubicBezTo>
                  <a:pt x="9270575" y="6274274"/>
                  <a:pt x="9269453" y="6274274"/>
                  <a:pt x="9267769" y="6274274"/>
                </a:cubicBezTo>
                <a:close/>
                <a:moveTo>
                  <a:pt x="2049187" y="6274264"/>
                </a:moveTo>
                <a:cubicBezTo>
                  <a:pt x="2050359" y="6274581"/>
                  <a:pt x="2051259" y="6275666"/>
                  <a:pt x="2050719" y="6277292"/>
                </a:cubicBezTo>
                <a:cubicBezTo>
                  <a:pt x="2043507" y="6296096"/>
                  <a:pt x="2032686" y="6313092"/>
                  <a:pt x="2021867" y="6330449"/>
                </a:cubicBezTo>
                <a:cubicBezTo>
                  <a:pt x="2011049" y="6348168"/>
                  <a:pt x="2002033" y="6366971"/>
                  <a:pt x="1990853" y="6384690"/>
                </a:cubicBezTo>
                <a:cubicBezTo>
                  <a:pt x="1988329" y="6388668"/>
                  <a:pt x="1982197" y="6385052"/>
                  <a:pt x="1984721" y="6380713"/>
                </a:cubicBezTo>
                <a:cubicBezTo>
                  <a:pt x="2004556" y="6345998"/>
                  <a:pt x="2031244" y="6312730"/>
                  <a:pt x="2046030" y="6275846"/>
                </a:cubicBezTo>
                <a:cubicBezTo>
                  <a:pt x="2046571" y="6274400"/>
                  <a:pt x="2048014" y="6273948"/>
                  <a:pt x="2049187" y="6274264"/>
                </a:cubicBezTo>
                <a:close/>
                <a:moveTo>
                  <a:pt x="8561725" y="6273707"/>
                </a:moveTo>
                <a:cubicBezTo>
                  <a:pt x="8562259" y="6279252"/>
                  <a:pt x="8562792" y="6284797"/>
                  <a:pt x="8562291" y="6290232"/>
                </a:cubicBezTo>
                <a:cubicBezTo>
                  <a:pt x="8562441" y="6291033"/>
                  <a:pt x="8560816" y="6291385"/>
                  <a:pt x="8560962" y="6290355"/>
                </a:cubicBezTo>
                <a:cubicBezTo>
                  <a:pt x="8560133" y="6285039"/>
                  <a:pt x="8560411" y="6279320"/>
                  <a:pt x="8560395" y="6273829"/>
                </a:cubicBezTo>
                <a:cubicBezTo>
                  <a:pt x="8560246" y="6273029"/>
                  <a:pt x="8561870" y="6272677"/>
                  <a:pt x="8561725" y="6273707"/>
                </a:cubicBezTo>
                <a:close/>
                <a:moveTo>
                  <a:pt x="9933540" y="6267564"/>
                </a:moveTo>
                <a:cubicBezTo>
                  <a:pt x="9935326" y="6265776"/>
                  <a:pt x="9938449" y="6267564"/>
                  <a:pt x="9937110" y="6269800"/>
                </a:cubicBezTo>
                <a:cubicBezTo>
                  <a:pt x="9913458" y="6300646"/>
                  <a:pt x="9884452" y="6327914"/>
                  <a:pt x="9857675" y="6356078"/>
                </a:cubicBezTo>
                <a:cubicBezTo>
                  <a:pt x="9854998" y="6358760"/>
                  <a:pt x="9851428" y="6354737"/>
                  <a:pt x="9854105" y="6352055"/>
                </a:cubicBezTo>
                <a:cubicBezTo>
                  <a:pt x="9879989" y="6324338"/>
                  <a:pt x="9909888" y="6297963"/>
                  <a:pt x="9933540" y="6267564"/>
                </a:cubicBezTo>
                <a:close/>
                <a:moveTo>
                  <a:pt x="3510654" y="6266596"/>
                </a:moveTo>
                <a:cubicBezTo>
                  <a:pt x="3547168" y="6266461"/>
                  <a:pt x="3583545" y="6276113"/>
                  <a:pt x="3615138" y="6296677"/>
                </a:cubicBezTo>
                <a:cubicBezTo>
                  <a:pt x="3659821" y="6325361"/>
                  <a:pt x="3688458" y="6373323"/>
                  <a:pt x="3693891" y="6424888"/>
                </a:cubicBezTo>
                <a:lnTo>
                  <a:pt x="3691376" y="6476038"/>
                </a:lnTo>
                <a:lnTo>
                  <a:pt x="3695877" y="6453438"/>
                </a:lnTo>
                <a:cubicBezTo>
                  <a:pt x="3695877" y="6452718"/>
                  <a:pt x="3696233" y="6452718"/>
                  <a:pt x="3696233" y="6453438"/>
                </a:cubicBezTo>
                <a:cubicBezTo>
                  <a:pt x="3695877" y="6469253"/>
                  <a:pt x="3693746" y="6485429"/>
                  <a:pt x="3688772" y="6500166"/>
                </a:cubicBezTo>
                <a:cubicBezTo>
                  <a:pt x="3683799" y="6516341"/>
                  <a:pt x="3673853" y="6530000"/>
                  <a:pt x="3666037" y="6544378"/>
                </a:cubicBezTo>
                <a:cubicBezTo>
                  <a:pt x="3665327" y="6546175"/>
                  <a:pt x="3663196" y="6544737"/>
                  <a:pt x="3663907" y="6543299"/>
                </a:cubicBezTo>
                <a:cubicBezTo>
                  <a:pt x="3671366" y="6528562"/>
                  <a:pt x="3681668" y="6515262"/>
                  <a:pt x="3686641" y="6499806"/>
                </a:cubicBezTo>
                <a:lnTo>
                  <a:pt x="3691008" y="6477882"/>
                </a:lnTo>
                <a:lnTo>
                  <a:pt x="3672419" y="6525402"/>
                </a:lnTo>
                <a:cubicBezTo>
                  <a:pt x="3646236" y="6569864"/>
                  <a:pt x="3599793" y="6601185"/>
                  <a:pt x="3547258" y="6605514"/>
                </a:cubicBezTo>
                <a:cubicBezTo>
                  <a:pt x="3533898" y="6606597"/>
                  <a:pt x="3533898" y="6584228"/>
                  <a:pt x="3547618" y="6584228"/>
                </a:cubicBezTo>
                <a:cubicBezTo>
                  <a:pt x="3559534" y="6583867"/>
                  <a:pt x="3571449" y="6582063"/>
                  <a:pt x="3582281" y="6577734"/>
                </a:cubicBezTo>
                <a:cubicBezTo>
                  <a:pt x="3658105" y="6549592"/>
                  <a:pt x="3689880" y="6459034"/>
                  <a:pt x="3663161" y="6386154"/>
                </a:cubicBezTo>
                <a:cubicBezTo>
                  <a:pt x="3636803" y="6313274"/>
                  <a:pt x="3553035" y="6274309"/>
                  <a:pt x="3478293" y="6288740"/>
                </a:cubicBezTo>
                <a:cubicBezTo>
                  <a:pt x="3406440" y="6302450"/>
                  <a:pt x="3324117" y="6367392"/>
                  <a:pt x="3321589" y="6446044"/>
                </a:cubicBezTo>
                <a:cubicBezTo>
                  <a:pt x="3320145" y="6482845"/>
                  <a:pt x="3334227" y="6517121"/>
                  <a:pt x="3361668" y="6541654"/>
                </a:cubicBezTo>
                <a:cubicBezTo>
                  <a:pt x="3389470" y="6566549"/>
                  <a:pt x="3430632" y="6587114"/>
                  <a:pt x="3468183" y="6590722"/>
                </a:cubicBezTo>
                <a:cubicBezTo>
                  <a:pt x="3473599" y="6591083"/>
                  <a:pt x="3473599" y="6599021"/>
                  <a:pt x="3467822" y="6599381"/>
                </a:cubicBezTo>
                <a:cubicBezTo>
                  <a:pt x="3390914" y="6602629"/>
                  <a:pt x="3312924" y="6548871"/>
                  <a:pt x="3302453" y="6470218"/>
                </a:cubicBezTo>
                <a:cubicBezTo>
                  <a:pt x="3292704" y="6397699"/>
                  <a:pt x="3345420" y="6330231"/>
                  <a:pt x="3405358" y="6295234"/>
                </a:cubicBezTo>
                <a:cubicBezTo>
                  <a:pt x="3437493" y="6276653"/>
                  <a:pt x="3474141" y="6266731"/>
                  <a:pt x="3510654" y="6266596"/>
                </a:cubicBezTo>
                <a:close/>
                <a:moveTo>
                  <a:pt x="8556927" y="6264930"/>
                </a:moveTo>
                <a:cubicBezTo>
                  <a:pt x="8557843" y="6270827"/>
                  <a:pt x="8558416" y="6277464"/>
                  <a:pt x="8558531" y="6283514"/>
                </a:cubicBezTo>
                <a:cubicBezTo>
                  <a:pt x="8558186" y="6284255"/>
                  <a:pt x="8557156" y="6284116"/>
                  <a:pt x="8557213" y="6283599"/>
                </a:cubicBezTo>
                <a:cubicBezTo>
                  <a:pt x="8556354" y="6277186"/>
                  <a:pt x="8556239" y="6271135"/>
                  <a:pt x="8556125" y="6265086"/>
                </a:cubicBezTo>
                <a:cubicBezTo>
                  <a:pt x="8555954" y="6264275"/>
                  <a:pt x="8557271" y="6264191"/>
                  <a:pt x="8556927" y="6264930"/>
                </a:cubicBezTo>
                <a:close/>
                <a:moveTo>
                  <a:pt x="9267208" y="6260779"/>
                </a:moveTo>
                <a:cubicBezTo>
                  <a:pt x="9267208" y="6261341"/>
                  <a:pt x="9267769" y="6261341"/>
                  <a:pt x="9267208" y="6261904"/>
                </a:cubicBezTo>
                <a:cubicBezTo>
                  <a:pt x="9267208" y="6262467"/>
                  <a:pt x="9266647" y="6263028"/>
                  <a:pt x="9266086" y="6263028"/>
                </a:cubicBezTo>
                <a:cubicBezTo>
                  <a:pt x="9264966" y="6263590"/>
                  <a:pt x="9263283" y="6263590"/>
                  <a:pt x="9261600" y="6263590"/>
                </a:cubicBezTo>
                <a:cubicBezTo>
                  <a:pt x="9263283" y="6265839"/>
                  <a:pt x="9264405" y="6268651"/>
                  <a:pt x="9266086" y="6271462"/>
                </a:cubicBezTo>
                <a:cubicBezTo>
                  <a:pt x="9268331" y="6271462"/>
                  <a:pt x="9270014" y="6271462"/>
                  <a:pt x="9272817" y="6271462"/>
                </a:cubicBezTo>
                <a:cubicBezTo>
                  <a:pt x="9273378" y="6271462"/>
                  <a:pt x="9274501" y="6271462"/>
                  <a:pt x="9275062" y="6271462"/>
                </a:cubicBezTo>
                <a:cubicBezTo>
                  <a:pt x="9272817" y="6267527"/>
                  <a:pt x="9270014" y="6264153"/>
                  <a:pt x="9267208" y="6260779"/>
                </a:cubicBezTo>
                <a:close/>
                <a:moveTo>
                  <a:pt x="8553993" y="6255454"/>
                </a:moveTo>
                <a:cubicBezTo>
                  <a:pt x="8554106" y="6261069"/>
                  <a:pt x="8554432" y="6266955"/>
                  <a:pt x="8554036" y="6272527"/>
                </a:cubicBezTo>
                <a:cubicBezTo>
                  <a:pt x="8554168" y="6273302"/>
                  <a:pt x="8552857" y="6273448"/>
                  <a:pt x="8552726" y="6272673"/>
                </a:cubicBezTo>
                <a:cubicBezTo>
                  <a:pt x="8552614" y="6267059"/>
                  <a:pt x="8552796" y="6261214"/>
                  <a:pt x="8552388" y="6255831"/>
                </a:cubicBezTo>
                <a:cubicBezTo>
                  <a:pt x="8552553" y="6254826"/>
                  <a:pt x="8553863" y="6254679"/>
                  <a:pt x="8553993" y="6255454"/>
                </a:cubicBezTo>
                <a:close/>
                <a:moveTo>
                  <a:pt x="8547465" y="6252145"/>
                </a:moveTo>
                <a:cubicBezTo>
                  <a:pt x="8548052" y="6257826"/>
                  <a:pt x="8548639" y="6263507"/>
                  <a:pt x="8549720" y="6269274"/>
                </a:cubicBezTo>
                <a:cubicBezTo>
                  <a:pt x="8550141" y="6270362"/>
                  <a:pt x="8548619" y="6270606"/>
                  <a:pt x="8548198" y="6269518"/>
                </a:cubicBezTo>
                <a:cubicBezTo>
                  <a:pt x="8547612" y="6263836"/>
                  <a:pt x="8547025" y="6258156"/>
                  <a:pt x="8546210" y="6252181"/>
                </a:cubicBezTo>
                <a:cubicBezTo>
                  <a:pt x="8546247" y="6251680"/>
                  <a:pt x="8547273" y="6251350"/>
                  <a:pt x="8547465" y="6252145"/>
                </a:cubicBezTo>
                <a:close/>
                <a:moveTo>
                  <a:pt x="9252063" y="6248409"/>
                </a:moveTo>
                <a:cubicBezTo>
                  <a:pt x="9254869" y="6252907"/>
                  <a:pt x="9257674" y="6257405"/>
                  <a:pt x="9259916" y="6261341"/>
                </a:cubicBezTo>
                <a:cubicBezTo>
                  <a:pt x="9261038" y="6261341"/>
                  <a:pt x="9261600" y="6261341"/>
                  <a:pt x="9262161" y="6261341"/>
                </a:cubicBezTo>
                <a:cubicBezTo>
                  <a:pt x="9263844" y="6261341"/>
                  <a:pt x="9265527" y="6259655"/>
                  <a:pt x="9266647" y="6260216"/>
                </a:cubicBezTo>
                <a:cubicBezTo>
                  <a:pt x="9267208" y="6260216"/>
                  <a:pt x="9267208" y="6260216"/>
                  <a:pt x="9267208" y="6260216"/>
                </a:cubicBezTo>
                <a:cubicBezTo>
                  <a:pt x="9263844" y="6256281"/>
                  <a:pt x="9261038" y="6252344"/>
                  <a:pt x="9258235" y="6248409"/>
                </a:cubicBezTo>
                <a:cubicBezTo>
                  <a:pt x="9257674" y="6248972"/>
                  <a:pt x="9257674" y="6248972"/>
                  <a:pt x="9257113" y="6248972"/>
                </a:cubicBezTo>
                <a:cubicBezTo>
                  <a:pt x="9255430" y="6248972"/>
                  <a:pt x="9254307" y="6248409"/>
                  <a:pt x="9252624" y="6248409"/>
                </a:cubicBezTo>
                <a:close/>
                <a:moveTo>
                  <a:pt x="1243518" y="6243746"/>
                </a:moveTo>
                <a:cubicBezTo>
                  <a:pt x="1206268" y="6262153"/>
                  <a:pt x="1169489" y="6281976"/>
                  <a:pt x="1132238" y="6298967"/>
                </a:cubicBezTo>
                <a:cubicBezTo>
                  <a:pt x="1131767" y="6307935"/>
                  <a:pt x="1131294" y="6315959"/>
                  <a:pt x="1131294" y="6323982"/>
                </a:cubicBezTo>
                <a:cubicBezTo>
                  <a:pt x="1140726" y="6318791"/>
                  <a:pt x="1152513" y="6314071"/>
                  <a:pt x="1158173" y="6311239"/>
                </a:cubicBezTo>
                <a:cubicBezTo>
                  <a:pt x="1187407" y="6297080"/>
                  <a:pt x="1216643" y="6282920"/>
                  <a:pt x="1243048" y="6264041"/>
                </a:cubicBezTo>
                <a:cubicBezTo>
                  <a:pt x="1243518" y="6257434"/>
                  <a:pt x="1243518" y="6250353"/>
                  <a:pt x="1243518" y="6243746"/>
                </a:cubicBezTo>
                <a:close/>
                <a:moveTo>
                  <a:pt x="9658655" y="6242188"/>
                </a:moveTo>
                <a:cubicBezTo>
                  <a:pt x="9671194" y="6262939"/>
                  <a:pt x="9696718" y="6279630"/>
                  <a:pt x="9714628" y="6294968"/>
                </a:cubicBezTo>
                <a:cubicBezTo>
                  <a:pt x="9736123" y="6313011"/>
                  <a:pt x="9757616" y="6331056"/>
                  <a:pt x="9780901" y="6347296"/>
                </a:cubicBezTo>
                <a:cubicBezTo>
                  <a:pt x="9785379" y="6350002"/>
                  <a:pt x="9780901" y="6356769"/>
                  <a:pt x="9776872" y="6354062"/>
                </a:cubicBezTo>
                <a:cubicBezTo>
                  <a:pt x="9752691" y="6337823"/>
                  <a:pt x="9731197" y="6318876"/>
                  <a:pt x="9709703" y="6299479"/>
                </a:cubicBezTo>
                <a:cubicBezTo>
                  <a:pt x="9691791" y="6283691"/>
                  <a:pt x="9667163" y="6265646"/>
                  <a:pt x="9655521" y="6243992"/>
                </a:cubicBezTo>
                <a:cubicBezTo>
                  <a:pt x="9654625" y="6241737"/>
                  <a:pt x="9657760" y="6239933"/>
                  <a:pt x="9658655" y="6242188"/>
                </a:cubicBezTo>
                <a:close/>
                <a:moveTo>
                  <a:pt x="3417726" y="6241602"/>
                </a:moveTo>
                <a:cubicBezTo>
                  <a:pt x="3419183" y="6241237"/>
                  <a:pt x="3419547" y="6243431"/>
                  <a:pt x="3418090" y="6243797"/>
                </a:cubicBezTo>
                <a:cubicBezTo>
                  <a:pt x="3405707" y="6246357"/>
                  <a:pt x="3394417" y="6252209"/>
                  <a:pt x="3382762" y="6258426"/>
                </a:cubicBezTo>
                <a:cubicBezTo>
                  <a:pt x="3372928" y="6263545"/>
                  <a:pt x="3363823" y="6269397"/>
                  <a:pt x="3355446" y="6277443"/>
                </a:cubicBezTo>
                <a:cubicBezTo>
                  <a:pt x="3355446" y="6277443"/>
                  <a:pt x="3354718" y="6277077"/>
                  <a:pt x="3355082" y="6277077"/>
                </a:cubicBezTo>
                <a:cubicBezTo>
                  <a:pt x="3360545" y="6267569"/>
                  <a:pt x="3372928" y="6261351"/>
                  <a:pt x="3382033" y="6256597"/>
                </a:cubicBezTo>
                <a:cubicBezTo>
                  <a:pt x="3393324" y="6250380"/>
                  <a:pt x="3404979" y="6244162"/>
                  <a:pt x="3417726" y="6241602"/>
                </a:cubicBezTo>
                <a:close/>
                <a:moveTo>
                  <a:pt x="9250382" y="6238850"/>
                </a:moveTo>
                <a:cubicBezTo>
                  <a:pt x="9249260" y="6239975"/>
                  <a:pt x="9247576" y="6239412"/>
                  <a:pt x="9245893" y="6239412"/>
                </a:cubicBezTo>
                <a:cubicBezTo>
                  <a:pt x="9245332" y="6239412"/>
                  <a:pt x="9245332" y="6239412"/>
                  <a:pt x="9244771" y="6239412"/>
                </a:cubicBezTo>
                <a:cubicBezTo>
                  <a:pt x="9247015" y="6241099"/>
                  <a:pt x="9248699" y="6243910"/>
                  <a:pt x="9250382" y="6246160"/>
                </a:cubicBezTo>
                <a:cubicBezTo>
                  <a:pt x="9250941" y="6246160"/>
                  <a:pt x="9252063" y="6246160"/>
                  <a:pt x="9253185" y="6246160"/>
                </a:cubicBezTo>
                <a:cubicBezTo>
                  <a:pt x="9254307" y="6246160"/>
                  <a:pt x="9254869" y="6246160"/>
                  <a:pt x="9255991" y="6246160"/>
                </a:cubicBezTo>
                <a:cubicBezTo>
                  <a:pt x="9254307" y="6243910"/>
                  <a:pt x="9252624" y="6241099"/>
                  <a:pt x="9250382" y="6238850"/>
                </a:cubicBezTo>
                <a:close/>
                <a:moveTo>
                  <a:pt x="11785052" y="6238812"/>
                </a:moveTo>
                <a:cubicBezTo>
                  <a:pt x="11794952" y="6300908"/>
                  <a:pt x="11790551" y="6364697"/>
                  <a:pt x="11797152" y="6427356"/>
                </a:cubicBezTo>
                <a:cubicBezTo>
                  <a:pt x="11797700" y="6439211"/>
                  <a:pt x="11777902" y="6441469"/>
                  <a:pt x="11776252" y="6429615"/>
                </a:cubicBezTo>
                <a:cubicBezTo>
                  <a:pt x="11765803" y="6366391"/>
                  <a:pt x="11785052" y="6303166"/>
                  <a:pt x="11777902" y="6239941"/>
                </a:cubicBezTo>
                <a:cubicBezTo>
                  <a:pt x="11777353" y="6235426"/>
                  <a:pt x="11784502" y="6234861"/>
                  <a:pt x="11785052" y="6238812"/>
                </a:cubicBezTo>
                <a:close/>
                <a:moveTo>
                  <a:pt x="2058210" y="6237325"/>
                </a:moveTo>
                <a:cubicBezTo>
                  <a:pt x="2059298" y="6234791"/>
                  <a:pt x="2062929" y="6236601"/>
                  <a:pt x="2061841" y="6238774"/>
                </a:cubicBezTo>
                <a:cubicBezTo>
                  <a:pt x="2052764" y="6259773"/>
                  <a:pt x="2040785" y="6279324"/>
                  <a:pt x="2027715" y="6298150"/>
                </a:cubicBezTo>
                <a:cubicBezTo>
                  <a:pt x="2016823" y="6314443"/>
                  <a:pt x="2006660" y="6335804"/>
                  <a:pt x="1991412" y="6349200"/>
                </a:cubicBezTo>
                <a:cubicBezTo>
                  <a:pt x="1988144" y="6352096"/>
                  <a:pt x="1983787" y="6347390"/>
                  <a:pt x="1986692" y="6344130"/>
                </a:cubicBezTo>
                <a:cubicBezTo>
                  <a:pt x="2001214" y="6326752"/>
                  <a:pt x="2013193" y="6307201"/>
                  <a:pt x="2026625" y="6289461"/>
                </a:cubicBezTo>
                <a:cubicBezTo>
                  <a:pt x="2038244" y="6272807"/>
                  <a:pt x="2049860" y="6255790"/>
                  <a:pt x="2058210" y="6237325"/>
                </a:cubicBezTo>
                <a:close/>
                <a:moveTo>
                  <a:pt x="9935323" y="6237299"/>
                </a:moveTo>
                <a:cubicBezTo>
                  <a:pt x="9936216" y="6235957"/>
                  <a:pt x="9938449" y="6237299"/>
                  <a:pt x="9937556" y="6238642"/>
                </a:cubicBezTo>
                <a:cubicBezTo>
                  <a:pt x="9931752" y="6251621"/>
                  <a:pt x="9917464" y="6262810"/>
                  <a:pt x="9907196" y="6272656"/>
                </a:cubicBezTo>
                <a:cubicBezTo>
                  <a:pt x="9891568" y="6287872"/>
                  <a:pt x="9876834" y="6303536"/>
                  <a:pt x="9861208" y="6318753"/>
                </a:cubicBezTo>
                <a:cubicBezTo>
                  <a:pt x="9858975" y="6320991"/>
                  <a:pt x="9855404" y="6317409"/>
                  <a:pt x="9857636" y="6315172"/>
                </a:cubicBezTo>
                <a:cubicBezTo>
                  <a:pt x="9881746" y="6287872"/>
                  <a:pt x="9913446" y="6266390"/>
                  <a:pt x="9935323" y="6237299"/>
                </a:cubicBezTo>
                <a:close/>
                <a:moveTo>
                  <a:pt x="8641336" y="6236156"/>
                </a:moveTo>
                <a:cubicBezTo>
                  <a:pt x="8626555" y="6237138"/>
                  <a:pt x="8611714" y="6238629"/>
                  <a:pt x="8596771" y="6238821"/>
                </a:cubicBezTo>
                <a:cubicBezTo>
                  <a:pt x="8580024" y="6239046"/>
                  <a:pt x="8563177" y="6237969"/>
                  <a:pt x="8546370" y="6238701"/>
                </a:cubicBezTo>
                <a:cubicBezTo>
                  <a:pt x="8538078" y="6239207"/>
                  <a:pt x="8529947" y="6240508"/>
                  <a:pt x="8521960" y="6238480"/>
                </a:cubicBezTo>
                <a:cubicBezTo>
                  <a:pt x="8544903" y="6274290"/>
                  <a:pt x="8566426" y="6311208"/>
                  <a:pt x="8585801" y="6348886"/>
                </a:cubicBezTo>
                <a:cubicBezTo>
                  <a:pt x="8594269" y="6329869"/>
                  <a:pt x="8604198" y="6311552"/>
                  <a:pt x="8611936" y="6292187"/>
                </a:cubicBezTo>
                <a:cubicBezTo>
                  <a:pt x="8620243" y="6272380"/>
                  <a:pt x="8629441" y="6253713"/>
                  <a:pt x="8641336" y="6236156"/>
                </a:cubicBezTo>
                <a:close/>
                <a:moveTo>
                  <a:pt x="9202435" y="6232561"/>
                </a:moveTo>
                <a:cubicBezTo>
                  <a:pt x="9209771" y="6231991"/>
                  <a:pt x="9213722" y="6237129"/>
                  <a:pt x="9219928" y="6239984"/>
                </a:cubicBezTo>
                <a:cubicBezTo>
                  <a:pt x="9221622" y="6241125"/>
                  <a:pt x="9220493" y="6243410"/>
                  <a:pt x="9218799" y="6242838"/>
                </a:cubicBezTo>
                <a:cubicBezTo>
                  <a:pt x="9214286" y="6240555"/>
                  <a:pt x="9209207" y="6234844"/>
                  <a:pt x="9204129" y="6235416"/>
                </a:cubicBezTo>
                <a:lnTo>
                  <a:pt x="9196907" y="6240896"/>
                </a:lnTo>
                <a:lnTo>
                  <a:pt x="9210714" y="6240896"/>
                </a:lnTo>
                <a:cubicBezTo>
                  <a:pt x="9211764" y="6241886"/>
                  <a:pt x="9209665" y="6243865"/>
                  <a:pt x="9208091" y="6242381"/>
                </a:cubicBezTo>
                <a:cubicBezTo>
                  <a:pt x="9204941" y="6239908"/>
                  <a:pt x="9200218" y="6239908"/>
                  <a:pt x="9196019" y="6241886"/>
                </a:cubicBezTo>
                <a:lnTo>
                  <a:pt x="9195901" y="6241661"/>
                </a:lnTo>
                <a:lnTo>
                  <a:pt x="9190586" y="6245693"/>
                </a:lnTo>
                <a:cubicBezTo>
                  <a:pt x="9190586" y="6246263"/>
                  <a:pt x="9190022" y="6245693"/>
                  <a:pt x="9190022" y="6245122"/>
                </a:cubicBezTo>
                <a:cubicBezTo>
                  <a:pt x="9190022" y="6240555"/>
                  <a:pt x="9197358" y="6233132"/>
                  <a:pt x="9202435" y="6232561"/>
                </a:cubicBezTo>
                <a:close/>
                <a:moveTo>
                  <a:pt x="3433649" y="6230465"/>
                </a:moveTo>
                <a:cubicBezTo>
                  <a:pt x="3435091" y="6230106"/>
                  <a:pt x="3435452" y="6232260"/>
                  <a:pt x="3434370" y="6232978"/>
                </a:cubicBezTo>
                <a:cubicBezTo>
                  <a:pt x="3415259" y="6239800"/>
                  <a:pt x="3395788" y="6245904"/>
                  <a:pt x="3378481" y="6255958"/>
                </a:cubicBezTo>
                <a:cubicBezTo>
                  <a:pt x="3370908" y="6260267"/>
                  <a:pt x="3363697" y="6264575"/>
                  <a:pt x="3356485" y="6269602"/>
                </a:cubicBezTo>
                <a:lnTo>
                  <a:pt x="3344998" y="6278615"/>
                </a:lnTo>
                <a:lnTo>
                  <a:pt x="3353961" y="6269242"/>
                </a:lnTo>
                <a:cubicBezTo>
                  <a:pt x="3361533" y="6263857"/>
                  <a:pt x="3369466" y="6258830"/>
                  <a:pt x="3377399" y="6254163"/>
                </a:cubicBezTo>
                <a:cubicBezTo>
                  <a:pt x="3395427" y="6244108"/>
                  <a:pt x="3414537" y="6238004"/>
                  <a:pt x="3433649" y="6230465"/>
                </a:cubicBezTo>
                <a:close/>
                <a:moveTo>
                  <a:pt x="9233553" y="6227043"/>
                </a:moveTo>
                <a:cubicBezTo>
                  <a:pt x="9236920" y="6229854"/>
                  <a:pt x="9239723" y="6233227"/>
                  <a:pt x="9242529" y="6236038"/>
                </a:cubicBezTo>
                <a:cubicBezTo>
                  <a:pt x="9244212" y="6236038"/>
                  <a:pt x="9245332" y="6236038"/>
                  <a:pt x="9246454" y="6236038"/>
                </a:cubicBezTo>
                <a:cubicBezTo>
                  <a:pt x="9247015" y="6236038"/>
                  <a:pt x="9247576" y="6236038"/>
                  <a:pt x="9248137" y="6236038"/>
                </a:cubicBezTo>
                <a:cubicBezTo>
                  <a:pt x="9247576" y="6234915"/>
                  <a:pt x="9246454" y="6233789"/>
                  <a:pt x="9245893" y="6232664"/>
                </a:cubicBezTo>
                <a:cubicBezTo>
                  <a:pt x="9244212" y="6230978"/>
                  <a:pt x="9242529" y="6229292"/>
                  <a:pt x="9240845" y="6227043"/>
                </a:cubicBezTo>
                <a:cubicBezTo>
                  <a:pt x="9240845" y="6227604"/>
                  <a:pt x="9239723" y="6228166"/>
                  <a:pt x="9239162" y="6227604"/>
                </a:cubicBezTo>
                <a:cubicBezTo>
                  <a:pt x="9237481" y="6227043"/>
                  <a:pt x="9235797" y="6227043"/>
                  <a:pt x="9233553" y="6227043"/>
                </a:cubicBezTo>
                <a:close/>
                <a:moveTo>
                  <a:pt x="9521915" y="6223726"/>
                </a:moveTo>
                <a:lnTo>
                  <a:pt x="9547066" y="6248249"/>
                </a:lnTo>
                <a:cubicBezTo>
                  <a:pt x="9548197" y="6252773"/>
                  <a:pt x="9542540" y="6256166"/>
                  <a:pt x="9540841" y="6251642"/>
                </a:cubicBezTo>
                <a:close/>
                <a:moveTo>
                  <a:pt x="9521696" y="6223511"/>
                </a:moveTo>
                <a:lnTo>
                  <a:pt x="9521816" y="6223578"/>
                </a:lnTo>
                <a:lnTo>
                  <a:pt x="9521915" y="6223726"/>
                </a:lnTo>
                <a:close/>
                <a:moveTo>
                  <a:pt x="9224019" y="6218608"/>
                </a:moveTo>
                <a:cubicBezTo>
                  <a:pt x="9226822" y="6220295"/>
                  <a:pt x="9229628" y="6222543"/>
                  <a:pt x="9231872" y="6224792"/>
                </a:cubicBezTo>
                <a:cubicBezTo>
                  <a:pt x="9234114" y="6224792"/>
                  <a:pt x="9236359" y="6224792"/>
                  <a:pt x="9238601" y="6224231"/>
                </a:cubicBezTo>
                <a:cubicBezTo>
                  <a:pt x="9238601" y="6223669"/>
                  <a:pt x="9238042" y="6223669"/>
                  <a:pt x="9237481" y="6223106"/>
                </a:cubicBezTo>
                <a:cubicBezTo>
                  <a:pt x="9236359" y="6221420"/>
                  <a:pt x="9235797" y="6220295"/>
                  <a:pt x="9234114" y="6218608"/>
                </a:cubicBezTo>
                <a:cubicBezTo>
                  <a:pt x="9234114" y="6219169"/>
                  <a:pt x="9233553" y="6220295"/>
                  <a:pt x="9231872" y="6220295"/>
                </a:cubicBezTo>
                <a:cubicBezTo>
                  <a:pt x="9229628" y="6219169"/>
                  <a:pt x="9226822" y="6218608"/>
                  <a:pt x="9224019" y="6218608"/>
                </a:cubicBezTo>
                <a:close/>
                <a:moveTo>
                  <a:pt x="8657171" y="6215472"/>
                </a:moveTo>
                <a:cubicBezTo>
                  <a:pt x="8657708" y="6215052"/>
                  <a:pt x="8658709" y="6215782"/>
                  <a:pt x="8658172" y="6216201"/>
                </a:cubicBezTo>
                <a:cubicBezTo>
                  <a:pt x="8656782" y="6218297"/>
                  <a:pt x="8655881" y="6221018"/>
                  <a:pt x="8653979" y="6223009"/>
                </a:cubicBezTo>
                <a:cubicBezTo>
                  <a:pt x="8653418" y="6223952"/>
                  <a:pt x="8652439" y="6222699"/>
                  <a:pt x="8653000" y="6221756"/>
                </a:cubicBezTo>
                <a:cubicBezTo>
                  <a:pt x="8654635" y="6219975"/>
                  <a:pt x="8655779" y="6217566"/>
                  <a:pt x="8657171" y="6215472"/>
                </a:cubicBezTo>
                <a:close/>
                <a:moveTo>
                  <a:pt x="8794784" y="6214993"/>
                </a:moveTo>
                <a:cubicBezTo>
                  <a:pt x="8794920" y="6216989"/>
                  <a:pt x="8795259" y="6219247"/>
                  <a:pt x="8795099" y="6221472"/>
                </a:cubicBezTo>
                <a:cubicBezTo>
                  <a:pt x="8795213" y="6222226"/>
                  <a:pt x="8793421" y="6222363"/>
                  <a:pt x="8793309" y="6221610"/>
                </a:cubicBezTo>
                <a:cubicBezTo>
                  <a:pt x="8793173" y="6219615"/>
                  <a:pt x="8793332" y="6217388"/>
                  <a:pt x="8793198" y="6215392"/>
                </a:cubicBezTo>
                <a:cubicBezTo>
                  <a:pt x="8792881" y="6214378"/>
                  <a:pt x="8794672" y="6214240"/>
                  <a:pt x="8794784" y="6214993"/>
                </a:cubicBezTo>
                <a:close/>
                <a:moveTo>
                  <a:pt x="8696702" y="6212191"/>
                </a:moveTo>
                <a:cubicBezTo>
                  <a:pt x="8692804" y="6218909"/>
                  <a:pt x="8688907" y="6225629"/>
                  <a:pt x="8685009" y="6232347"/>
                </a:cubicBezTo>
                <a:cubicBezTo>
                  <a:pt x="8684664" y="6233077"/>
                  <a:pt x="8684319" y="6233805"/>
                  <a:pt x="8683813" y="6233742"/>
                </a:cubicBezTo>
                <a:cubicBezTo>
                  <a:pt x="8682838" y="6235421"/>
                  <a:pt x="8681640" y="6236815"/>
                  <a:pt x="8679107" y="6236499"/>
                </a:cubicBezTo>
                <a:cubicBezTo>
                  <a:pt x="8668970" y="6235234"/>
                  <a:pt x="8659219" y="6235043"/>
                  <a:pt x="8649345" y="6235869"/>
                </a:cubicBezTo>
                <a:cubicBezTo>
                  <a:pt x="8643337" y="6245154"/>
                  <a:pt x="8637105" y="6254157"/>
                  <a:pt x="8631543" y="6264011"/>
                </a:cubicBezTo>
                <a:cubicBezTo>
                  <a:pt x="8625635" y="6274597"/>
                  <a:pt x="8621126" y="6286387"/>
                  <a:pt x="8616169" y="6297606"/>
                </a:cubicBezTo>
                <a:cubicBezTo>
                  <a:pt x="8607701" y="6316622"/>
                  <a:pt x="8596821" y="6334307"/>
                  <a:pt x="8588129" y="6353037"/>
                </a:cubicBezTo>
                <a:cubicBezTo>
                  <a:pt x="8588290" y="6353829"/>
                  <a:pt x="8588512" y="6354115"/>
                  <a:pt x="8588958" y="6354685"/>
                </a:cubicBezTo>
                <a:cubicBezTo>
                  <a:pt x="8597679" y="6350627"/>
                  <a:pt x="8606078" y="6344985"/>
                  <a:pt x="8614859" y="6340420"/>
                </a:cubicBezTo>
                <a:cubicBezTo>
                  <a:pt x="8623358" y="6336078"/>
                  <a:pt x="8632140" y="6331514"/>
                  <a:pt x="8640922" y="6326949"/>
                </a:cubicBezTo>
                <a:cubicBezTo>
                  <a:pt x="8659277" y="6317662"/>
                  <a:pt x="8678139" y="6308438"/>
                  <a:pt x="8697001" y="6299213"/>
                </a:cubicBezTo>
                <a:cubicBezTo>
                  <a:pt x="8730241" y="6283808"/>
                  <a:pt x="8765771" y="6270748"/>
                  <a:pt x="8797130" y="6251762"/>
                </a:cubicBezTo>
                <a:cubicBezTo>
                  <a:pt x="8797758" y="6250812"/>
                  <a:pt x="8798388" y="6249860"/>
                  <a:pt x="8799240" y="6249195"/>
                </a:cubicBezTo>
                <a:cubicBezTo>
                  <a:pt x="8802810" y="6247325"/>
                  <a:pt x="8806947" y="6245011"/>
                  <a:pt x="8810355" y="6242348"/>
                </a:cubicBezTo>
                <a:cubicBezTo>
                  <a:pt x="8790613" y="6237565"/>
                  <a:pt x="8770156" y="6236553"/>
                  <a:pt x="8750414" y="6231770"/>
                </a:cubicBezTo>
                <a:cubicBezTo>
                  <a:pt x="8731906" y="6227398"/>
                  <a:pt x="8713299" y="6221728"/>
                  <a:pt x="8696702" y="6212191"/>
                </a:cubicBezTo>
                <a:close/>
                <a:moveTo>
                  <a:pt x="9207751" y="6211860"/>
                </a:moveTo>
                <a:cubicBezTo>
                  <a:pt x="9211679" y="6212423"/>
                  <a:pt x="9215604" y="6214109"/>
                  <a:pt x="9218971" y="6215797"/>
                </a:cubicBezTo>
                <a:cubicBezTo>
                  <a:pt x="9223458" y="6215234"/>
                  <a:pt x="9227944" y="6214672"/>
                  <a:pt x="9231872" y="6215797"/>
                </a:cubicBezTo>
                <a:cubicBezTo>
                  <a:pt x="9230750" y="6214672"/>
                  <a:pt x="9230189" y="6214109"/>
                  <a:pt x="9229066" y="6213546"/>
                </a:cubicBezTo>
                <a:cubicBezTo>
                  <a:pt x="9222335" y="6209049"/>
                  <a:pt x="9214482" y="6209049"/>
                  <a:pt x="9207751" y="6211860"/>
                </a:cubicBezTo>
                <a:close/>
                <a:moveTo>
                  <a:pt x="8790078" y="6210981"/>
                </a:moveTo>
                <a:cubicBezTo>
                  <a:pt x="8790165" y="6210446"/>
                  <a:pt x="8791557" y="6210291"/>
                  <a:pt x="8791382" y="6211359"/>
                </a:cubicBezTo>
                <a:cubicBezTo>
                  <a:pt x="8791484" y="6214072"/>
                  <a:pt x="8791812" y="6217076"/>
                  <a:pt x="8791914" y="6219789"/>
                </a:cubicBezTo>
                <a:cubicBezTo>
                  <a:pt x="8792053" y="6220613"/>
                  <a:pt x="8790348" y="6221013"/>
                  <a:pt x="8789984" y="6219901"/>
                </a:cubicBezTo>
                <a:cubicBezTo>
                  <a:pt x="8789881" y="6217187"/>
                  <a:pt x="8789866" y="6213940"/>
                  <a:pt x="8790078" y="6210981"/>
                </a:cubicBezTo>
                <a:close/>
                <a:moveTo>
                  <a:pt x="8663642" y="6210417"/>
                </a:moveTo>
                <a:cubicBezTo>
                  <a:pt x="8664220" y="6209964"/>
                  <a:pt x="8664465" y="6210278"/>
                  <a:pt x="8664421" y="6210817"/>
                </a:cubicBezTo>
                <a:cubicBezTo>
                  <a:pt x="8661686" y="6214468"/>
                  <a:pt x="8660506" y="6218920"/>
                  <a:pt x="8657815" y="6222030"/>
                </a:cubicBezTo>
                <a:cubicBezTo>
                  <a:pt x="8657192" y="6223021"/>
                  <a:pt x="8655924" y="6221995"/>
                  <a:pt x="8656503" y="6221543"/>
                </a:cubicBezTo>
                <a:cubicBezTo>
                  <a:pt x="8659238" y="6217892"/>
                  <a:pt x="8660461" y="6212901"/>
                  <a:pt x="8663642" y="6210417"/>
                </a:cubicBezTo>
                <a:close/>
                <a:moveTo>
                  <a:pt x="9930536" y="6210376"/>
                </a:moveTo>
                <a:cubicBezTo>
                  <a:pt x="9932811" y="6208126"/>
                  <a:pt x="9936453" y="6212177"/>
                  <a:pt x="9933722" y="6214427"/>
                </a:cubicBezTo>
                <a:cubicBezTo>
                  <a:pt x="9905046" y="6242783"/>
                  <a:pt x="9876824" y="6272940"/>
                  <a:pt x="9846328" y="6300395"/>
                </a:cubicBezTo>
                <a:cubicBezTo>
                  <a:pt x="9844052" y="6303096"/>
                  <a:pt x="9839500" y="6299045"/>
                  <a:pt x="9842232" y="6295895"/>
                </a:cubicBezTo>
                <a:cubicBezTo>
                  <a:pt x="9871362" y="6267089"/>
                  <a:pt x="9900950" y="6238733"/>
                  <a:pt x="9930536" y="6210376"/>
                </a:cubicBezTo>
                <a:close/>
                <a:moveTo>
                  <a:pt x="8784656" y="6209553"/>
                </a:moveTo>
                <a:cubicBezTo>
                  <a:pt x="8784530" y="6208795"/>
                  <a:pt x="8786102" y="6208424"/>
                  <a:pt x="8786147" y="6209673"/>
                </a:cubicBezTo>
                <a:cubicBezTo>
                  <a:pt x="8786317" y="6211680"/>
                  <a:pt x="8785991" y="6213645"/>
                  <a:pt x="8786162" y="6215653"/>
                </a:cubicBezTo>
                <a:cubicBezTo>
                  <a:pt x="8785835" y="6217620"/>
                  <a:pt x="8786296" y="6219401"/>
                  <a:pt x="8786051" y="6220875"/>
                </a:cubicBezTo>
                <a:cubicBezTo>
                  <a:pt x="8785681" y="6221594"/>
                  <a:pt x="8785102" y="6222046"/>
                  <a:pt x="8784686" y="6221513"/>
                </a:cubicBezTo>
                <a:cubicBezTo>
                  <a:pt x="8783730" y="6219693"/>
                  <a:pt x="8784345" y="6217501"/>
                  <a:pt x="8784382" y="6215760"/>
                </a:cubicBezTo>
                <a:cubicBezTo>
                  <a:pt x="8784501" y="6213526"/>
                  <a:pt x="8784826" y="6211559"/>
                  <a:pt x="8784656" y="6209553"/>
                </a:cubicBezTo>
                <a:close/>
                <a:moveTo>
                  <a:pt x="3610442" y="6209444"/>
                </a:moveTo>
                <a:lnTo>
                  <a:pt x="3629600" y="6217712"/>
                </a:lnTo>
                <a:cubicBezTo>
                  <a:pt x="3631035" y="6218069"/>
                  <a:pt x="3629600" y="6220208"/>
                  <a:pt x="3628523" y="6219495"/>
                </a:cubicBezTo>
                <a:close/>
                <a:moveTo>
                  <a:pt x="8780786" y="6206621"/>
                </a:moveTo>
                <a:cubicBezTo>
                  <a:pt x="8780908" y="6205571"/>
                  <a:pt x="8782188" y="6206005"/>
                  <a:pt x="8782359" y="6206826"/>
                </a:cubicBezTo>
                <a:cubicBezTo>
                  <a:pt x="8782107" y="6211325"/>
                  <a:pt x="8782087" y="6216120"/>
                  <a:pt x="8782883" y="6220754"/>
                </a:cubicBezTo>
                <a:cubicBezTo>
                  <a:pt x="8782762" y="6221805"/>
                  <a:pt x="8781128" y="6222125"/>
                  <a:pt x="8780726" y="6221006"/>
                </a:cubicBezTo>
                <a:cubicBezTo>
                  <a:pt x="8779929" y="6216371"/>
                  <a:pt x="8780766" y="6211416"/>
                  <a:pt x="8780786" y="6206621"/>
                </a:cubicBezTo>
                <a:close/>
                <a:moveTo>
                  <a:pt x="2061385" y="6205502"/>
                </a:moveTo>
                <a:cubicBezTo>
                  <a:pt x="2062476" y="6202989"/>
                  <a:pt x="2066110" y="6205144"/>
                  <a:pt x="2065020" y="6207657"/>
                </a:cubicBezTo>
                <a:cubicBezTo>
                  <a:pt x="2056297" y="6226687"/>
                  <a:pt x="2044303" y="6243203"/>
                  <a:pt x="2033035" y="6260438"/>
                </a:cubicBezTo>
                <a:cubicBezTo>
                  <a:pt x="2022132" y="6277313"/>
                  <a:pt x="2011955" y="6294547"/>
                  <a:pt x="1999598" y="6309987"/>
                </a:cubicBezTo>
                <a:cubicBezTo>
                  <a:pt x="1996328" y="6313937"/>
                  <a:pt x="1990148" y="6309987"/>
                  <a:pt x="1992693" y="6306397"/>
                </a:cubicBezTo>
                <a:cubicBezTo>
                  <a:pt x="2016680" y="6274082"/>
                  <a:pt x="2043576" y="6241408"/>
                  <a:pt x="2061385" y="6205502"/>
                </a:cubicBezTo>
                <a:close/>
                <a:moveTo>
                  <a:pt x="8775074" y="6204961"/>
                </a:moveTo>
                <a:cubicBezTo>
                  <a:pt x="8774928" y="6204190"/>
                  <a:pt x="8776489" y="6203856"/>
                  <a:pt x="8776569" y="6205123"/>
                </a:cubicBezTo>
                <a:cubicBezTo>
                  <a:pt x="8776668" y="6209917"/>
                  <a:pt x="8776769" y="6214711"/>
                  <a:pt x="8776868" y="6219505"/>
                </a:cubicBezTo>
                <a:cubicBezTo>
                  <a:pt x="8776733" y="6220497"/>
                  <a:pt x="8775737" y="6220389"/>
                  <a:pt x="8775307" y="6219840"/>
                </a:cubicBezTo>
                <a:cubicBezTo>
                  <a:pt x="8773929" y="6215158"/>
                  <a:pt x="8775174" y="6209755"/>
                  <a:pt x="8775074" y="6204961"/>
                </a:cubicBezTo>
                <a:close/>
                <a:moveTo>
                  <a:pt x="8673397" y="6204813"/>
                </a:moveTo>
                <a:cubicBezTo>
                  <a:pt x="8673685" y="6204588"/>
                  <a:pt x="8674417" y="6204934"/>
                  <a:pt x="8674352" y="6205443"/>
                </a:cubicBezTo>
                <a:cubicBezTo>
                  <a:pt x="8671568" y="6208993"/>
                  <a:pt x="8669360" y="6212094"/>
                  <a:pt x="8667086" y="6215705"/>
                </a:cubicBezTo>
                <a:cubicBezTo>
                  <a:pt x="8665741" y="6218131"/>
                  <a:pt x="8664618" y="6220844"/>
                  <a:pt x="8662539" y="6222925"/>
                </a:cubicBezTo>
                <a:cubicBezTo>
                  <a:pt x="8661677" y="6223598"/>
                  <a:pt x="8660498" y="6222685"/>
                  <a:pt x="8661650" y="6221786"/>
                </a:cubicBezTo>
                <a:cubicBezTo>
                  <a:pt x="8663858" y="6218686"/>
                  <a:pt x="8665268" y="6215749"/>
                  <a:pt x="8667477" y="6212648"/>
                </a:cubicBezTo>
                <a:cubicBezTo>
                  <a:pt x="8669111" y="6209997"/>
                  <a:pt x="8671254" y="6207405"/>
                  <a:pt x="8673397" y="6204813"/>
                </a:cubicBezTo>
                <a:close/>
                <a:moveTo>
                  <a:pt x="1246349" y="6204572"/>
                </a:moveTo>
                <a:cubicBezTo>
                  <a:pt x="1210041" y="6227699"/>
                  <a:pt x="1169489" y="6241385"/>
                  <a:pt x="1133181" y="6263570"/>
                </a:cubicBezTo>
                <a:cubicBezTo>
                  <a:pt x="1132709" y="6273952"/>
                  <a:pt x="1132709" y="6282920"/>
                  <a:pt x="1132238" y="6291415"/>
                </a:cubicBezTo>
                <a:cubicBezTo>
                  <a:pt x="1167603" y="6268761"/>
                  <a:pt x="1204854" y="6248466"/>
                  <a:pt x="1241633" y="6230058"/>
                </a:cubicBezTo>
                <a:cubicBezTo>
                  <a:pt x="1243048" y="6229587"/>
                  <a:pt x="1243518" y="6229587"/>
                  <a:pt x="1244462" y="6229587"/>
                </a:cubicBezTo>
                <a:cubicBezTo>
                  <a:pt x="1244933" y="6221090"/>
                  <a:pt x="1245405" y="6213067"/>
                  <a:pt x="1246349" y="6204572"/>
                </a:cubicBezTo>
                <a:close/>
                <a:moveTo>
                  <a:pt x="8772705" y="6202235"/>
                </a:moveTo>
                <a:cubicBezTo>
                  <a:pt x="8772418" y="6208597"/>
                  <a:pt x="8772429" y="6214728"/>
                  <a:pt x="8772440" y="6220860"/>
                </a:cubicBezTo>
                <a:cubicBezTo>
                  <a:pt x="8772305" y="6221910"/>
                  <a:pt x="8770726" y="6221726"/>
                  <a:pt x="8770794" y="6221201"/>
                </a:cubicBezTo>
                <a:cubicBezTo>
                  <a:pt x="8769732" y="6214946"/>
                  <a:pt x="8770841" y="6208414"/>
                  <a:pt x="8770829" y="6202282"/>
                </a:cubicBezTo>
                <a:cubicBezTo>
                  <a:pt x="8770966" y="6201231"/>
                  <a:pt x="8772544" y="6201416"/>
                  <a:pt x="8772705" y="6202235"/>
                </a:cubicBezTo>
                <a:close/>
                <a:moveTo>
                  <a:pt x="8680611" y="6201683"/>
                </a:moveTo>
                <a:cubicBezTo>
                  <a:pt x="8680939" y="6200939"/>
                  <a:pt x="8681931" y="6201626"/>
                  <a:pt x="8681602" y="6202370"/>
                </a:cubicBezTo>
                <a:cubicBezTo>
                  <a:pt x="8677089" y="6208817"/>
                  <a:pt x="8673759" y="6216776"/>
                  <a:pt x="8669246" y="6223224"/>
                </a:cubicBezTo>
                <a:cubicBezTo>
                  <a:pt x="8668353" y="6224408"/>
                  <a:pt x="8667125" y="6223420"/>
                  <a:pt x="8667736" y="6222455"/>
                </a:cubicBezTo>
                <a:cubicBezTo>
                  <a:pt x="8672012" y="6215706"/>
                  <a:pt x="8676098" y="6208129"/>
                  <a:pt x="8680611" y="6201683"/>
                </a:cubicBezTo>
                <a:close/>
                <a:moveTo>
                  <a:pt x="3587238" y="6199431"/>
                </a:moveTo>
                <a:lnTo>
                  <a:pt x="3599810" y="6203535"/>
                </a:lnTo>
                <a:lnTo>
                  <a:pt x="3610442" y="6209444"/>
                </a:lnTo>
                <a:close/>
                <a:moveTo>
                  <a:pt x="8765654" y="6198259"/>
                </a:moveTo>
                <a:cubicBezTo>
                  <a:pt x="8765790" y="6197203"/>
                  <a:pt x="8767376" y="6197388"/>
                  <a:pt x="8767240" y="6198444"/>
                </a:cubicBezTo>
                <a:cubicBezTo>
                  <a:pt x="8766655" y="6205074"/>
                  <a:pt x="8767356" y="6212123"/>
                  <a:pt x="8767001" y="6219047"/>
                </a:cubicBezTo>
                <a:cubicBezTo>
                  <a:pt x="8766865" y="6220103"/>
                  <a:pt x="8765509" y="6220212"/>
                  <a:pt x="8765347" y="6219390"/>
                </a:cubicBezTo>
                <a:cubicBezTo>
                  <a:pt x="8764645" y="6212341"/>
                  <a:pt x="8765300" y="6205184"/>
                  <a:pt x="8765654" y="6198259"/>
                </a:cubicBezTo>
                <a:close/>
                <a:moveTo>
                  <a:pt x="9463325" y="6197920"/>
                </a:moveTo>
                <a:cubicBezTo>
                  <a:pt x="9475772" y="6197920"/>
                  <a:pt x="9489353" y="6198484"/>
                  <a:pt x="9500669" y="6203008"/>
                </a:cubicBezTo>
                <a:lnTo>
                  <a:pt x="9521696" y="6223511"/>
                </a:lnTo>
                <a:lnTo>
                  <a:pt x="9492181" y="6206967"/>
                </a:lnTo>
                <a:cubicBezTo>
                  <a:pt x="9480300" y="6204139"/>
                  <a:pt x="9466719" y="6202442"/>
                  <a:pt x="9453706" y="6204139"/>
                </a:cubicBezTo>
                <a:cubicBezTo>
                  <a:pt x="9444087" y="6205837"/>
                  <a:pt x="9433902" y="6208098"/>
                  <a:pt x="9423716" y="6207532"/>
                </a:cubicBezTo>
                <a:cubicBezTo>
                  <a:pt x="9422585" y="6207532"/>
                  <a:pt x="9422585" y="6205271"/>
                  <a:pt x="9423716" y="6204705"/>
                </a:cubicBezTo>
                <a:cubicBezTo>
                  <a:pt x="9436731" y="6203008"/>
                  <a:pt x="9450310" y="6197354"/>
                  <a:pt x="9463325" y="6197920"/>
                </a:cubicBezTo>
                <a:close/>
                <a:moveTo>
                  <a:pt x="8688177" y="6195284"/>
                </a:moveTo>
                <a:cubicBezTo>
                  <a:pt x="8688741" y="6194844"/>
                  <a:pt x="8689193" y="6195423"/>
                  <a:pt x="8688855" y="6196152"/>
                </a:cubicBezTo>
                <a:cubicBezTo>
                  <a:pt x="8685365" y="6199810"/>
                  <a:pt x="8682948" y="6205423"/>
                  <a:pt x="8680643" y="6210018"/>
                </a:cubicBezTo>
                <a:cubicBezTo>
                  <a:pt x="8678337" y="6214613"/>
                  <a:pt x="8675751" y="6219427"/>
                  <a:pt x="8673445" y="6224022"/>
                </a:cubicBezTo>
                <a:cubicBezTo>
                  <a:pt x="8672827" y="6224970"/>
                  <a:pt x="8671415" y="6223745"/>
                  <a:pt x="8672034" y="6222796"/>
                </a:cubicBezTo>
                <a:cubicBezTo>
                  <a:pt x="8674621" y="6217981"/>
                  <a:pt x="8677264" y="6212658"/>
                  <a:pt x="8680132" y="6207623"/>
                </a:cubicBezTo>
                <a:cubicBezTo>
                  <a:pt x="8682664" y="6203317"/>
                  <a:pt x="8684688" y="6198942"/>
                  <a:pt x="8688177" y="6195284"/>
                </a:cubicBezTo>
                <a:close/>
                <a:moveTo>
                  <a:pt x="3498778" y="6195228"/>
                </a:moveTo>
                <a:cubicBezTo>
                  <a:pt x="3517076" y="6194878"/>
                  <a:pt x="3535345" y="6196412"/>
                  <a:pt x="3553208" y="6200022"/>
                </a:cubicBezTo>
                <a:cubicBezTo>
                  <a:pt x="3621052" y="6213376"/>
                  <a:pt x="3685288" y="6259579"/>
                  <a:pt x="3721375" y="6318414"/>
                </a:cubicBezTo>
                <a:cubicBezTo>
                  <a:pt x="3763596" y="6386636"/>
                  <a:pt x="3769371" y="6470017"/>
                  <a:pt x="3734727" y="6542568"/>
                </a:cubicBezTo>
                <a:cubicBezTo>
                  <a:pt x="3718488" y="6575415"/>
                  <a:pt x="3694670" y="6603931"/>
                  <a:pt x="3663996" y="6623783"/>
                </a:cubicBezTo>
                <a:cubicBezTo>
                  <a:pt x="3648118" y="6633890"/>
                  <a:pt x="3631518" y="6642192"/>
                  <a:pt x="3613835" y="6648328"/>
                </a:cubicBezTo>
                <a:cubicBezTo>
                  <a:pt x="3594709" y="6654826"/>
                  <a:pt x="3574500" y="6657352"/>
                  <a:pt x="3555374" y="6663488"/>
                </a:cubicBezTo>
                <a:cubicBezTo>
                  <a:pt x="3541661" y="6667820"/>
                  <a:pt x="3536247" y="6645801"/>
                  <a:pt x="3549960" y="6641831"/>
                </a:cubicBezTo>
                <a:cubicBezTo>
                  <a:pt x="3572695" y="6635334"/>
                  <a:pt x="3596513" y="6633890"/>
                  <a:pt x="3618526" y="6623783"/>
                </a:cubicBezTo>
                <a:cubicBezTo>
                  <a:pt x="3637652" y="6615482"/>
                  <a:pt x="3656057" y="6604653"/>
                  <a:pt x="3671574" y="6590214"/>
                </a:cubicBezTo>
                <a:cubicBezTo>
                  <a:pt x="3704053" y="6560255"/>
                  <a:pt x="3724261" y="6519828"/>
                  <a:pt x="3731479" y="6476153"/>
                </a:cubicBezTo>
                <a:cubicBezTo>
                  <a:pt x="3746275" y="6388441"/>
                  <a:pt x="3701527" y="6302533"/>
                  <a:pt x="3628270" y="6254887"/>
                </a:cubicBezTo>
                <a:cubicBezTo>
                  <a:pt x="3596513" y="6234673"/>
                  <a:pt x="3561870" y="6219874"/>
                  <a:pt x="3523616" y="6217347"/>
                </a:cubicBezTo>
                <a:cubicBezTo>
                  <a:pt x="3485364" y="6214460"/>
                  <a:pt x="3446751" y="6219874"/>
                  <a:pt x="3410663" y="6233230"/>
                </a:cubicBezTo>
                <a:cubicBezTo>
                  <a:pt x="3338850" y="6259579"/>
                  <a:pt x="3287607" y="6315527"/>
                  <a:pt x="3265593" y="6388801"/>
                </a:cubicBezTo>
                <a:cubicBezTo>
                  <a:pt x="3246106" y="6453412"/>
                  <a:pt x="3247549" y="6526325"/>
                  <a:pt x="3296628" y="6577581"/>
                </a:cubicBezTo>
                <a:cubicBezTo>
                  <a:pt x="3343180" y="6625588"/>
                  <a:pt x="3405973" y="6640027"/>
                  <a:pt x="3469847" y="6648328"/>
                </a:cubicBezTo>
                <a:cubicBezTo>
                  <a:pt x="3475621" y="6649050"/>
                  <a:pt x="3477786" y="6658796"/>
                  <a:pt x="3470929" y="6659517"/>
                </a:cubicBezTo>
                <a:cubicBezTo>
                  <a:pt x="3379629" y="6671790"/>
                  <a:pt x="3270645" y="6615842"/>
                  <a:pt x="3241414" y="6525243"/>
                </a:cubicBezTo>
                <a:cubicBezTo>
                  <a:pt x="3210019" y="6427423"/>
                  <a:pt x="3259097" y="6300367"/>
                  <a:pt x="3343542" y="6244058"/>
                </a:cubicBezTo>
                <a:cubicBezTo>
                  <a:pt x="3388741" y="6214279"/>
                  <a:pt x="3443886" y="6196277"/>
                  <a:pt x="3498778" y="6195228"/>
                </a:cubicBezTo>
                <a:close/>
                <a:moveTo>
                  <a:pt x="8754871" y="6194541"/>
                </a:moveTo>
                <a:cubicBezTo>
                  <a:pt x="8754985" y="6193539"/>
                  <a:pt x="8756263" y="6193453"/>
                  <a:pt x="8756371" y="6194739"/>
                </a:cubicBezTo>
                <a:cubicBezTo>
                  <a:pt x="8755854" y="6201539"/>
                  <a:pt x="8756058" y="6208689"/>
                  <a:pt x="8755762" y="6215773"/>
                </a:cubicBezTo>
                <a:cubicBezTo>
                  <a:pt x="8755929" y="6216558"/>
                  <a:pt x="8754428" y="6216360"/>
                  <a:pt x="8754263" y="6215574"/>
                </a:cubicBezTo>
                <a:cubicBezTo>
                  <a:pt x="8754280" y="6208708"/>
                  <a:pt x="8754575" y="6201625"/>
                  <a:pt x="8754871" y="6194541"/>
                </a:cubicBezTo>
                <a:close/>
                <a:moveTo>
                  <a:pt x="8761074" y="6193706"/>
                </a:moveTo>
                <a:cubicBezTo>
                  <a:pt x="8760936" y="6192925"/>
                  <a:pt x="8762169" y="6193295"/>
                  <a:pt x="8762307" y="6194075"/>
                </a:cubicBezTo>
                <a:cubicBezTo>
                  <a:pt x="8762162" y="6201749"/>
                  <a:pt x="8761507" y="6209374"/>
                  <a:pt x="8761284" y="6217551"/>
                </a:cubicBezTo>
                <a:cubicBezTo>
                  <a:pt x="8761128" y="6218561"/>
                  <a:pt x="8760111" y="6218468"/>
                  <a:pt x="8759756" y="6217409"/>
                </a:cubicBezTo>
                <a:cubicBezTo>
                  <a:pt x="8759903" y="6209738"/>
                  <a:pt x="8760850" y="6201883"/>
                  <a:pt x="8761074" y="6193706"/>
                </a:cubicBezTo>
                <a:close/>
                <a:moveTo>
                  <a:pt x="3509256" y="6191088"/>
                </a:moveTo>
                <a:cubicBezTo>
                  <a:pt x="3524001" y="6190354"/>
                  <a:pt x="3538745" y="6191821"/>
                  <a:pt x="3552771" y="6194390"/>
                </a:cubicBezTo>
                <a:cubicBezTo>
                  <a:pt x="3570033" y="6197326"/>
                  <a:pt x="3585137" y="6202830"/>
                  <a:pt x="3600601" y="6209801"/>
                </a:cubicBezTo>
                <a:cubicBezTo>
                  <a:pt x="3609951" y="6214205"/>
                  <a:pt x="3618582" y="6218975"/>
                  <a:pt x="3627932" y="6222644"/>
                </a:cubicBezTo>
                <a:cubicBezTo>
                  <a:pt x="3633326" y="6224846"/>
                  <a:pt x="3638721" y="6226314"/>
                  <a:pt x="3642676" y="6230350"/>
                </a:cubicBezTo>
                <a:cubicBezTo>
                  <a:pt x="3643755" y="6231451"/>
                  <a:pt x="3642317" y="6232919"/>
                  <a:pt x="3640878" y="6231818"/>
                </a:cubicBezTo>
                <a:cubicBezTo>
                  <a:pt x="3635484" y="6226681"/>
                  <a:pt x="3626494" y="6224479"/>
                  <a:pt x="3619661" y="6221544"/>
                </a:cubicBezTo>
                <a:cubicBezTo>
                  <a:pt x="3611389" y="6217507"/>
                  <a:pt x="3603118" y="6213471"/>
                  <a:pt x="3594487" y="6209801"/>
                </a:cubicBezTo>
                <a:cubicBezTo>
                  <a:pt x="3576866" y="6201729"/>
                  <a:pt x="3558525" y="6196959"/>
                  <a:pt x="3538745" y="6194757"/>
                </a:cubicBezTo>
                <a:cubicBezTo>
                  <a:pt x="3526158" y="6193290"/>
                  <a:pt x="3513572" y="6193290"/>
                  <a:pt x="3501345" y="6193290"/>
                </a:cubicBezTo>
                <a:cubicBezTo>
                  <a:pt x="3496310" y="6193290"/>
                  <a:pt x="3491635" y="6193656"/>
                  <a:pt x="3486960" y="6193290"/>
                </a:cubicBezTo>
                <a:cubicBezTo>
                  <a:pt x="3485881" y="6193290"/>
                  <a:pt x="3483364" y="6193290"/>
                  <a:pt x="3482285" y="6192189"/>
                </a:cubicBezTo>
                <a:cubicBezTo>
                  <a:pt x="3481925" y="6192189"/>
                  <a:pt x="3482644" y="6191455"/>
                  <a:pt x="3483004" y="6191455"/>
                </a:cubicBezTo>
                <a:cubicBezTo>
                  <a:pt x="3485162" y="6193290"/>
                  <a:pt x="3492714" y="6191455"/>
                  <a:pt x="3495231" y="6191455"/>
                </a:cubicBezTo>
                <a:cubicBezTo>
                  <a:pt x="3499907" y="6191455"/>
                  <a:pt x="3504581" y="6191088"/>
                  <a:pt x="3509256" y="6191088"/>
                </a:cubicBezTo>
                <a:close/>
                <a:moveTo>
                  <a:pt x="8695921" y="6187682"/>
                </a:moveTo>
                <a:cubicBezTo>
                  <a:pt x="8695976" y="6187174"/>
                  <a:pt x="8697213" y="6187605"/>
                  <a:pt x="8696879" y="6188331"/>
                </a:cubicBezTo>
                <a:cubicBezTo>
                  <a:pt x="8695500" y="6194064"/>
                  <a:pt x="8691873" y="6199226"/>
                  <a:pt x="8689203" y="6205037"/>
                </a:cubicBezTo>
                <a:cubicBezTo>
                  <a:pt x="8686533" y="6210847"/>
                  <a:pt x="8683358" y="6216588"/>
                  <a:pt x="8680689" y="6222399"/>
                </a:cubicBezTo>
                <a:cubicBezTo>
                  <a:pt x="8680355" y="6223125"/>
                  <a:pt x="8678837" y="6222914"/>
                  <a:pt x="8679451" y="6221968"/>
                </a:cubicBezTo>
                <a:cubicBezTo>
                  <a:pt x="8681335" y="6216305"/>
                  <a:pt x="8684456" y="6211073"/>
                  <a:pt x="8687072" y="6205770"/>
                </a:cubicBezTo>
                <a:cubicBezTo>
                  <a:pt x="8690022" y="6199740"/>
                  <a:pt x="8693983" y="6193852"/>
                  <a:pt x="8695921" y="6187682"/>
                </a:cubicBezTo>
                <a:close/>
                <a:moveTo>
                  <a:pt x="3519324" y="6184186"/>
                </a:moveTo>
                <a:cubicBezTo>
                  <a:pt x="3523901" y="6184454"/>
                  <a:pt x="3528566" y="6185257"/>
                  <a:pt x="3533053" y="6185613"/>
                </a:cubicBezTo>
                <a:cubicBezTo>
                  <a:pt x="3544180" y="6186683"/>
                  <a:pt x="3555664" y="6188466"/>
                  <a:pt x="3566791" y="6190606"/>
                </a:cubicBezTo>
                <a:lnTo>
                  <a:pt x="3587238" y="6199431"/>
                </a:lnTo>
                <a:lnTo>
                  <a:pt x="3568944" y="6193459"/>
                </a:lnTo>
                <a:cubicBezTo>
                  <a:pt x="3556741" y="6190963"/>
                  <a:pt x="3544897" y="6189180"/>
                  <a:pt x="3532694" y="6187753"/>
                </a:cubicBezTo>
                <a:cubicBezTo>
                  <a:pt x="3524080" y="6186683"/>
                  <a:pt x="3515107" y="6184543"/>
                  <a:pt x="3506853" y="6187039"/>
                </a:cubicBezTo>
                <a:cubicBezTo>
                  <a:pt x="3506135" y="6187039"/>
                  <a:pt x="3505776" y="6185970"/>
                  <a:pt x="3506135" y="6185970"/>
                </a:cubicBezTo>
                <a:cubicBezTo>
                  <a:pt x="3510262" y="6184186"/>
                  <a:pt x="3514748" y="6183919"/>
                  <a:pt x="3519324" y="6184186"/>
                </a:cubicBezTo>
                <a:close/>
                <a:moveTo>
                  <a:pt x="9490102" y="6182732"/>
                </a:moveTo>
                <a:cubicBezTo>
                  <a:pt x="9524119" y="6189898"/>
                  <a:pt x="9554092" y="6212176"/>
                  <a:pt x="9564409" y="6249352"/>
                </a:cubicBezTo>
                <a:cubicBezTo>
                  <a:pt x="9565523" y="6253894"/>
                  <a:pt x="9557717" y="6256164"/>
                  <a:pt x="9556601" y="6251056"/>
                </a:cubicBezTo>
                <a:cubicBezTo>
                  <a:pt x="9538198" y="6181242"/>
                  <a:pt x="9443958" y="6168187"/>
                  <a:pt x="9392654" y="6207919"/>
                </a:cubicBezTo>
                <a:cubicBezTo>
                  <a:pt x="9391539" y="6209053"/>
                  <a:pt x="9390423" y="6207351"/>
                  <a:pt x="9391539" y="6206784"/>
                </a:cubicBezTo>
                <a:cubicBezTo>
                  <a:pt x="9418026" y="6183513"/>
                  <a:pt x="9456086" y="6175566"/>
                  <a:pt x="9490102" y="6182732"/>
                </a:cubicBezTo>
                <a:close/>
                <a:moveTo>
                  <a:pt x="11751658" y="6181296"/>
                </a:moveTo>
                <a:cubicBezTo>
                  <a:pt x="11753405" y="6181367"/>
                  <a:pt x="11755152" y="6182502"/>
                  <a:pt x="11755152" y="6184489"/>
                </a:cubicBezTo>
                <a:cubicBezTo>
                  <a:pt x="11758647" y="6223081"/>
                  <a:pt x="11758064" y="6261672"/>
                  <a:pt x="11756317" y="6300265"/>
                </a:cubicBezTo>
                <a:cubicBezTo>
                  <a:pt x="11755152" y="6337722"/>
                  <a:pt x="11749911" y="6380856"/>
                  <a:pt x="11759229" y="6417746"/>
                </a:cubicBezTo>
                <a:cubicBezTo>
                  <a:pt x="11762724" y="6430799"/>
                  <a:pt x="11741174" y="6436474"/>
                  <a:pt x="11737680" y="6422853"/>
                </a:cubicBezTo>
                <a:cubicBezTo>
                  <a:pt x="11728361" y="6387098"/>
                  <a:pt x="11733603" y="6345101"/>
                  <a:pt x="11736515" y="6308779"/>
                </a:cubicBezTo>
                <a:cubicBezTo>
                  <a:pt x="11740592" y="6267916"/>
                  <a:pt x="11745834" y="6226485"/>
                  <a:pt x="11748163" y="6184489"/>
                </a:cubicBezTo>
                <a:cubicBezTo>
                  <a:pt x="11748163" y="6182218"/>
                  <a:pt x="11749910" y="6181225"/>
                  <a:pt x="11751658" y="6181296"/>
                </a:cubicBezTo>
                <a:close/>
                <a:moveTo>
                  <a:pt x="3541471" y="6180813"/>
                </a:moveTo>
                <a:cubicBezTo>
                  <a:pt x="3553228" y="6182227"/>
                  <a:pt x="3564272" y="6185407"/>
                  <a:pt x="3575671" y="6188587"/>
                </a:cubicBezTo>
                <a:cubicBezTo>
                  <a:pt x="3585290" y="6191061"/>
                  <a:pt x="3595622" y="6192474"/>
                  <a:pt x="3604172" y="6197068"/>
                </a:cubicBezTo>
                <a:cubicBezTo>
                  <a:pt x="3605597" y="6197774"/>
                  <a:pt x="3604528" y="6199541"/>
                  <a:pt x="3603103" y="6198835"/>
                </a:cubicBezTo>
                <a:cubicBezTo>
                  <a:pt x="3593840" y="6194241"/>
                  <a:pt x="3582797" y="6192474"/>
                  <a:pt x="3572465" y="6189648"/>
                </a:cubicBezTo>
                <a:cubicBezTo>
                  <a:pt x="3562490" y="6186820"/>
                  <a:pt x="3551802" y="6184347"/>
                  <a:pt x="3541471" y="6181873"/>
                </a:cubicBezTo>
                <a:cubicBezTo>
                  <a:pt x="3540758" y="6181520"/>
                  <a:pt x="3541115" y="6180813"/>
                  <a:pt x="3541471" y="6180813"/>
                </a:cubicBezTo>
                <a:close/>
                <a:moveTo>
                  <a:pt x="9936653" y="6177231"/>
                </a:moveTo>
                <a:cubicBezTo>
                  <a:pt x="9937102" y="6176320"/>
                  <a:pt x="9938448" y="6177231"/>
                  <a:pt x="9937998" y="6178142"/>
                </a:cubicBezTo>
                <a:cubicBezTo>
                  <a:pt x="9928579" y="6193632"/>
                  <a:pt x="9914674" y="6204565"/>
                  <a:pt x="9901666" y="6217320"/>
                </a:cubicBezTo>
                <a:cubicBezTo>
                  <a:pt x="9886863" y="6231443"/>
                  <a:pt x="9872061" y="6246477"/>
                  <a:pt x="9856810" y="6261054"/>
                </a:cubicBezTo>
                <a:cubicBezTo>
                  <a:pt x="9854567" y="6263332"/>
                  <a:pt x="9851428" y="6260144"/>
                  <a:pt x="9853671" y="6257866"/>
                </a:cubicBezTo>
                <a:cubicBezTo>
                  <a:pt x="9866679" y="6243743"/>
                  <a:pt x="9881930" y="6230987"/>
                  <a:pt x="9895834" y="6218232"/>
                </a:cubicBezTo>
                <a:cubicBezTo>
                  <a:pt x="9910189" y="6205021"/>
                  <a:pt x="9925888" y="6193632"/>
                  <a:pt x="9936653" y="6177231"/>
                </a:cubicBezTo>
                <a:close/>
                <a:moveTo>
                  <a:pt x="9916785" y="6167294"/>
                </a:moveTo>
                <a:cubicBezTo>
                  <a:pt x="9917231" y="6166381"/>
                  <a:pt x="9918570" y="6167294"/>
                  <a:pt x="9918124" y="6168665"/>
                </a:cubicBezTo>
                <a:cubicBezTo>
                  <a:pt x="9900274" y="6191498"/>
                  <a:pt x="9877960" y="6210222"/>
                  <a:pt x="9858325" y="6231687"/>
                </a:cubicBezTo>
                <a:cubicBezTo>
                  <a:pt x="9856540" y="6233513"/>
                  <a:pt x="9853416" y="6230316"/>
                  <a:pt x="9855201" y="6228490"/>
                </a:cubicBezTo>
                <a:cubicBezTo>
                  <a:pt x="9875729" y="6207483"/>
                  <a:pt x="9898489" y="6190128"/>
                  <a:pt x="9916785" y="6167294"/>
                </a:cubicBezTo>
                <a:close/>
                <a:moveTo>
                  <a:pt x="2065677" y="6166993"/>
                </a:moveTo>
                <a:cubicBezTo>
                  <a:pt x="2066401" y="6164827"/>
                  <a:pt x="2069292" y="6165910"/>
                  <a:pt x="2068570" y="6168075"/>
                </a:cubicBezTo>
                <a:cubicBezTo>
                  <a:pt x="2062425" y="6187566"/>
                  <a:pt x="2047970" y="6203448"/>
                  <a:pt x="2036405" y="6220773"/>
                </a:cubicBezTo>
                <a:cubicBezTo>
                  <a:pt x="2023758" y="6239542"/>
                  <a:pt x="2010746" y="6258310"/>
                  <a:pt x="1999183" y="6278163"/>
                </a:cubicBezTo>
                <a:cubicBezTo>
                  <a:pt x="1996293" y="6282133"/>
                  <a:pt x="1990148" y="6278163"/>
                  <a:pt x="1992679" y="6274192"/>
                </a:cubicBezTo>
                <a:cubicBezTo>
                  <a:pt x="2004966" y="6254701"/>
                  <a:pt x="2018698" y="6236654"/>
                  <a:pt x="2032069" y="6217885"/>
                </a:cubicBezTo>
                <a:cubicBezTo>
                  <a:pt x="2043633" y="6201282"/>
                  <a:pt x="2058812" y="6186483"/>
                  <a:pt x="2065677" y="6166993"/>
                </a:cubicBezTo>
                <a:close/>
                <a:moveTo>
                  <a:pt x="1751815" y="6165166"/>
                </a:moveTo>
                <a:cubicBezTo>
                  <a:pt x="1751454" y="6190787"/>
                  <a:pt x="1750735" y="6214966"/>
                  <a:pt x="1746774" y="6240587"/>
                </a:cubicBezTo>
                <a:cubicBezTo>
                  <a:pt x="1742815" y="6269458"/>
                  <a:pt x="1736333" y="6297966"/>
                  <a:pt x="1732013" y="6326475"/>
                </a:cubicBezTo>
                <a:cubicBezTo>
                  <a:pt x="1727693" y="6354623"/>
                  <a:pt x="1722654" y="6382771"/>
                  <a:pt x="1716173" y="6410559"/>
                </a:cubicBezTo>
                <a:cubicBezTo>
                  <a:pt x="1710053" y="6435820"/>
                  <a:pt x="1708251" y="6459998"/>
                  <a:pt x="1705732" y="6485258"/>
                </a:cubicBezTo>
                <a:cubicBezTo>
                  <a:pt x="1744255" y="6483094"/>
                  <a:pt x="1783137" y="6483815"/>
                  <a:pt x="1821659" y="6485620"/>
                </a:cubicBezTo>
                <a:cubicBezTo>
                  <a:pt x="1842181" y="6486341"/>
                  <a:pt x="1862702" y="6486341"/>
                  <a:pt x="1882863" y="6487424"/>
                </a:cubicBezTo>
                <a:cubicBezTo>
                  <a:pt x="1898343" y="6487784"/>
                  <a:pt x="1913823" y="6485258"/>
                  <a:pt x="1928944" y="6485258"/>
                </a:cubicBezTo>
                <a:cubicBezTo>
                  <a:pt x="1928944" y="6484898"/>
                  <a:pt x="1928944" y="6484537"/>
                  <a:pt x="1928944" y="6483815"/>
                </a:cubicBezTo>
                <a:cubicBezTo>
                  <a:pt x="1932545" y="6457472"/>
                  <a:pt x="1930745" y="6430767"/>
                  <a:pt x="1934704" y="6403701"/>
                </a:cubicBezTo>
                <a:cubicBezTo>
                  <a:pt x="1939385" y="6373027"/>
                  <a:pt x="1944425" y="6342714"/>
                  <a:pt x="1946945" y="6311679"/>
                </a:cubicBezTo>
                <a:cubicBezTo>
                  <a:pt x="1949107" y="6283531"/>
                  <a:pt x="1951265" y="6256105"/>
                  <a:pt x="1958467" y="6229400"/>
                </a:cubicBezTo>
                <a:cubicBezTo>
                  <a:pt x="1962428" y="6213522"/>
                  <a:pt x="1967826" y="6198005"/>
                  <a:pt x="1969988" y="6182126"/>
                </a:cubicBezTo>
                <a:cubicBezTo>
                  <a:pt x="1970707" y="6177074"/>
                  <a:pt x="1971068" y="6172022"/>
                  <a:pt x="1972507" y="6167331"/>
                </a:cubicBezTo>
                <a:cubicBezTo>
                  <a:pt x="1962787" y="6169135"/>
                  <a:pt x="1951265" y="6168052"/>
                  <a:pt x="1943345" y="6168052"/>
                </a:cubicBezTo>
                <a:cubicBezTo>
                  <a:pt x="1918504" y="6168052"/>
                  <a:pt x="1893663" y="6168052"/>
                  <a:pt x="1869181" y="6168052"/>
                </a:cubicBezTo>
                <a:cubicBezTo>
                  <a:pt x="1829940" y="6168052"/>
                  <a:pt x="1791057" y="6166248"/>
                  <a:pt x="1751815" y="6165166"/>
                </a:cubicBezTo>
                <a:close/>
                <a:moveTo>
                  <a:pt x="2060332" y="6158399"/>
                </a:moveTo>
                <a:cubicBezTo>
                  <a:pt x="2061562" y="6158757"/>
                  <a:pt x="2062564" y="6159922"/>
                  <a:pt x="2062200" y="6161535"/>
                </a:cubicBezTo>
                <a:cubicBezTo>
                  <a:pt x="2058556" y="6179092"/>
                  <a:pt x="2043979" y="6190200"/>
                  <a:pt x="2035599" y="6205609"/>
                </a:cubicBezTo>
                <a:cubicBezTo>
                  <a:pt x="2030861" y="6214209"/>
                  <a:pt x="2026123" y="6227826"/>
                  <a:pt x="2015921" y="6231409"/>
                </a:cubicBezTo>
                <a:cubicBezTo>
                  <a:pt x="2012641" y="6232842"/>
                  <a:pt x="2010818" y="6229259"/>
                  <a:pt x="2011183" y="6226751"/>
                </a:cubicBezTo>
                <a:cubicBezTo>
                  <a:pt x="2011183" y="6225675"/>
                  <a:pt x="2011183" y="6224600"/>
                  <a:pt x="2011548" y="6223884"/>
                </a:cubicBezTo>
                <a:cubicBezTo>
                  <a:pt x="2011912" y="6221375"/>
                  <a:pt x="2014462" y="6221018"/>
                  <a:pt x="2016285" y="6221734"/>
                </a:cubicBezTo>
                <a:cubicBezTo>
                  <a:pt x="2023210" y="6215284"/>
                  <a:pt x="2026489" y="6204534"/>
                  <a:pt x="2032319" y="6197367"/>
                </a:cubicBezTo>
                <a:cubicBezTo>
                  <a:pt x="2041793" y="6185543"/>
                  <a:pt x="2052360" y="6174435"/>
                  <a:pt x="2057097" y="6160101"/>
                </a:cubicBezTo>
                <a:cubicBezTo>
                  <a:pt x="2057645" y="6158489"/>
                  <a:pt x="2059102" y="6158041"/>
                  <a:pt x="2060332" y="6158399"/>
                </a:cubicBezTo>
                <a:close/>
                <a:moveTo>
                  <a:pt x="9065644" y="6156976"/>
                </a:moveTo>
                <a:cubicBezTo>
                  <a:pt x="9066169" y="6155294"/>
                  <a:pt x="9068268" y="6156414"/>
                  <a:pt x="9067743" y="6158098"/>
                </a:cubicBezTo>
                <a:cubicBezTo>
                  <a:pt x="9058821" y="6183332"/>
                  <a:pt x="9056198" y="6209130"/>
                  <a:pt x="9055147" y="6236048"/>
                </a:cubicBezTo>
                <a:cubicBezTo>
                  <a:pt x="9055147" y="6238851"/>
                  <a:pt x="9051474" y="6238290"/>
                  <a:pt x="9051474" y="6236048"/>
                </a:cubicBezTo>
                <a:cubicBezTo>
                  <a:pt x="9051474" y="6209130"/>
                  <a:pt x="9055673" y="6181651"/>
                  <a:pt x="9065644" y="6156976"/>
                </a:cubicBezTo>
                <a:close/>
                <a:moveTo>
                  <a:pt x="1240218" y="6152654"/>
                </a:moveTo>
                <a:cubicBezTo>
                  <a:pt x="1203910" y="6172476"/>
                  <a:pt x="1169489" y="6196548"/>
                  <a:pt x="1133653" y="6217315"/>
                </a:cubicBezTo>
                <a:cubicBezTo>
                  <a:pt x="1133653" y="6217315"/>
                  <a:pt x="1133653" y="6217315"/>
                  <a:pt x="1133181" y="6217315"/>
                </a:cubicBezTo>
                <a:lnTo>
                  <a:pt x="1133181" y="6254602"/>
                </a:lnTo>
                <a:cubicBezTo>
                  <a:pt x="1147799" y="6244689"/>
                  <a:pt x="1163359" y="6236666"/>
                  <a:pt x="1178919" y="6229115"/>
                </a:cubicBezTo>
                <a:cubicBezTo>
                  <a:pt x="1202025" y="6217787"/>
                  <a:pt x="1224187" y="6205043"/>
                  <a:pt x="1246349" y="6192300"/>
                </a:cubicBezTo>
                <a:cubicBezTo>
                  <a:pt x="1246820" y="6192300"/>
                  <a:pt x="1246820" y="6192300"/>
                  <a:pt x="1247292" y="6191828"/>
                </a:cubicBezTo>
                <a:cubicBezTo>
                  <a:pt x="1248235" y="6179557"/>
                  <a:pt x="1250120" y="6167757"/>
                  <a:pt x="1251535" y="6155485"/>
                </a:cubicBezTo>
                <a:cubicBezTo>
                  <a:pt x="1248235" y="6154070"/>
                  <a:pt x="1243991" y="6153597"/>
                  <a:pt x="1240218" y="6152654"/>
                </a:cubicBezTo>
                <a:close/>
                <a:moveTo>
                  <a:pt x="9614478" y="6150744"/>
                </a:moveTo>
                <a:cubicBezTo>
                  <a:pt x="9624791" y="6169242"/>
                  <a:pt x="9640933" y="6185483"/>
                  <a:pt x="9654386" y="6202628"/>
                </a:cubicBezTo>
                <a:cubicBezTo>
                  <a:pt x="9666493" y="6218418"/>
                  <a:pt x="9679496" y="6233758"/>
                  <a:pt x="9692500" y="6249097"/>
                </a:cubicBezTo>
                <a:cubicBezTo>
                  <a:pt x="9705503" y="6263986"/>
                  <a:pt x="9718508" y="6279324"/>
                  <a:pt x="9734201" y="6292409"/>
                </a:cubicBezTo>
                <a:cubicBezTo>
                  <a:pt x="9750343" y="6305492"/>
                  <a:pt x="9768280" y="6315868"/>
                  <a:pt x="9784871" y="6328500"/>
                </a:cubicBezTo>
                <a:cubicBezTo>
                  <a:pt x="9789355" y="6332110"/>
                  <a:pt x="9784422" y="6338877"/>
                  <a:pt x="9779938" y="6334816"/>
                </a:cubicBezTo>
                <a:cubicBezTo>
                  <a:pt x="9763347" y="6321733"/>
                  <a:pt x="9744514" y="6311356"/>
                  <a:pt x="9728821" y="6297371"/>
                </a:cubicBezTo>
                <a:cubicBezTo>
                  <a:pt x="9711781" y="6282031"/>
                  <a:pt x="9696984" y="6264887"/>
                  <a:pt x="9682187" y="6247292"/>
                </a:cubicBezTo>
                <a:cubicBezTo>
                  <a:pt x="9657972" y="6218418"/>
                  <a:pt x="9627930" y="6186837"/>
                  <a:pt x="9611340" y="6152550"/>
                </a:cubicBezTo>
                <a:cubicBezTo>
                  <a:pt x="9610891" y="6150744"/>
                  <a:pt x="9613581" y="6148489"/>
                  <a:pt x="9614478" y="6150744"/>
                </a:cubicBezTo>
                <a:close/>
                <a:moveTo>
                  <a:pt x="1739214" y="6150730"/>
                </a:moveTo>
                <a:lnTo>
                  <a:pt x="1739573" y="6150730"/>
                </a:lnTo>
                <a:cubicBezTo>
                  <a:pt x="1741735" y="6150369"/>
                  <a:pt x="1743535" y="6150369"/>
                  <a:pt x="1745334" y="6150730"/>
                </a:cubicBezTo>
                <a:cubicBezTo>
                  <a:pt x="1786737" y="6152535"/>
                  <a:pt x="1827779" y="6155061"/>
                  <a:pt x="1869181" y="6155061"/>
                </a:cubicBezTo>
                <a:cubicBezTo>
                  <a:pt x="1891863" y="6155422"/>
                  <a:pt x="1913823" y="6155422"/>
                  <a:pt x="1936146" y="6155422"/>
                </a:cubicBezTo>
                <a:cubicBezTo>
                  <a:pt x="1948745" y="6155422"/>
                  <a:pt x="1963148" y="6153978"/>
                  <a:pt x="1976467" y="6155782"/>
                </a:cubicBezTo>
                <a:cubicBezTo>
                  <a:pt x="1979708" y="6148926"/>
                  <a:pt x="1989789" y="6154339"/>
                  <a:pt x="1987988" y="6161196"/>
                </a:cubicBezTo>
                <a:cubicBezTo>
                  <a:pt x="1983308" y="6187539"/>
                  <a:pt x="1980428" y="6214244"/>
                  <a:pt x="1975387" y="6240948"/>
                </a:cubicBezTo>
                <a:cubicBezTo>
                  <a:pt x="1970346" y="6268735"/>
                  <a:pt x="1969267" y="6297245"/>
                  <a:pt x="1966748" y="6325393"/>
                </a:cubicBezTo>
                <a:cubicBezTo>
                  <a:pt x="1963866" y="6351014"/>
                  <a:pt x="1959547" y="6376997"/>
                  <a:pt x="1955586" y="6402620"/>
                </a:cubicBezTo>
                <a:cubicBezTo>
                  <a:pt x="1951626" y="6430045"/>
                  <a:pt x="1952707" y="6457110"/>
                  <a:pt x="1949107" y="6484177"/>
                </a:cubicBezTo>
                <a:cubicBezTo>
                  <a:pt x="1948745" y="6488507"/>
                  <a:pt x="1946226" y="6491393"/>
                  <a:pt x="1942985" y="6492837"/>
                </a:cubicBezTo>
                <a:cubicBezTo>
                  <a:pt x="1942985" y="6496446"/>
                  <a:pt x="1940825" y="6500054"/>
                  <a:pt x="1936146" y="6500054"/>
                </a:cubicBezTo>
                <a:cubicBezTo>
                  <a:pt x="1915984" y="6499694"/>
                  <a:pt x="1896183" y="6504746"/>
                  <a:pt x="1876022" y="6504746"/>
                </a:cubicBezTo>
                <a:cubicBezTo>
                  <a:pt x="1855501" y="6504746"/>
                  <a:pt x="1834979" y="6503663"/>
                  <a:pt x="1814458" y="6502941"/>
                </a:cubicBezTo>
                <a:cubicBezTo>
                  <a:pt x="1775576" y="6500777"/>
                  <a:pt x="1733454" y="6503303"/>
                  <a:pt x="1695292" y="6494642"/>
                </a:cubicBezTo>
                <a:cubicBezTo>
                  <a:pt x="1690972" y="6493559"/>
                  <a:pt x="1691690" y="6487784"/>
                  <a:pt x="1695292" y="6486341"/>
                </a:cubicBezTo>
                <a:cubicBezTo>
                  <a:pt x="1684851" y="6436180"/>
                  <a:pt x="1700691" y="6384575"/>
                  <a:pt x="1708613" y="6335136"/>
                </a:cubicBezTo>
                <a:cubicBezTo>
                  <a:pt x="1713653" y="6303740"/>
                  <a:pt x="1720854" y="6273427"/>
                  <a:pt x="1725174" y="6242031"/>
                </a:cubicBezTo>
                <a:cubicBezTo>
                  <a:pt x="1729494" y="6214244"/>
                  <a:pt x="1730933" y="6187901"/>
                  <a:pt x="1732374" y="6159753"/>
                </a:cubicBezTo>
                <a:lnTo>
                  <a:pt x="1732374" y="6159391"/>
                </a:lnTo>
                <a:cubicBezTo>
                  <a:pt x="1731654" y="6155061"/>
                  <a:pt x="1733814" y="6150369"/>
                  <a:pt x="1739214" y="6150730"/>
                </a:cubicBezTo>
                <a:close/>
                <a:moveTo>
                  <a:pt x="9920915" y="6147860"/>
                </a:moveTo>
                <a:cubicBezTo>
                  <a:pt x="9922270" y="6146502"/>
                  <a:pt x="9924529" y="6148312"/>
                  <a:pt x="9923174" y="6150123"/>
                </a:cubicBezTo>
                <a:cubicBezTo>
                  <a:pt x="9910523" y="6165062"/>
                  <a:pt x="9894710" y="6176378"/>
                  <a:pt x="9880253" y="6189507"/>
                </a:cubicBezTo>
                <a:cubicBezTo>
                  <a:pt x="9878445" y="6191771"/>
                  <a:pt x="9875283" y="6188149"/>
                  <a:pt x="9877542" y="6186337"/>
                </a:cubicBezTo>
                <a:cubicBezTo>
                  <a:pt x="9891548" y="6173210"/>
                  <a:pt x="9908264" y="6162346"/>
                  <a:pt x="9920915" y="6147860"/>
                </a:cubicBezTo>
                <a:close/>
                <a:moveTo>
                  <a:pt x="1187879" y="6147462"/>
                </a:moveTo>
                <a:cubicBezTo>
                  <a:pt x="1189292" y="6150765"/>
                  <a:pt x="1188350" y="6154542"/>
                  <a:pt x="1183633" y="6155958"/>
                </a:cubicBezTo>
                <a:cubicBezTo>
                  <a:pt x="1166660" y="6161621"/>
                  <a:pt x="1148742" y="6168701"/>
                  <a:pt x="1133181" y="6178141"/>
                </a:cubicBezTo>
                <a:cubicBezTo>
                  <a:pt x="1133181" y="6182860"/>
                  <a:pt x="1133181" y="6187109"/>
                  <a:pt x="1133653" y="6191828"/>
                </a:cubicBezTo>
                <a:lnTo>
                  <a:pt x="1133181" y="6208347"/>
                </a:lnTo>
                <a:cubicBezTo>
                  <a:pt x="1161944" y="6188052"/>
                  <a:pt x="1191180" y="6167285"/>
                  <a:pt x="1220886" y="6149350"/>
                </a:cubicBezTo>
                <a:cubicBezTo>
                  <a:pt x="1210041" y="6147934"/>
                  <a:pt x="1198723" y="6147462"/>
                  <a:pt x="1187879" y="6147462"/>
                </a:cubicBezTo>
                <a:close/>
                <a:moveTo>
                  <a:pt x="1173731" y="6147462"/>
                </a:moveTo>
                <a:cubicBezTo>
                  <a:pt x="1160059" y="6147462"/>
                  <a:pt x="1146385" y="6148406"/>
                  <a:pt x="1132238" y="6148878"/>
                </a:cubicBezTo>
                <a:cubicBezTo>
                  <a:pt x="1132709" y="6155958"/>
                  <a:pt x="1132709" y="6163510"/>
                  <a:pt x="1132709" y="6171060"/>
                </a:cubicBezTo>
                <a:cubicBezTo>
                  <a:pt x="1146385" y="6162094"/>
                  <a:pt x="1160059" y="6155485"/>
                  <a:pt x="1173731" y="6147462"/>
                </a:cubicBezTo>
                <a:close/>
                <a:moveTo>
                  <a:pt x="9911065" y="6139894"/>
                </a:moveTo>
                <a:cubicBezTo>
                  <a:pt x="9913359" y="6138550"/>
                  <a:pt x="9916570" y="6141238"/>
                  <a:pt x="9914277" y="6143030"/>
                </a:cubicBezTo>
                <a:cubicBezTo>
                  <a:pt x="9903266" y="6151989"/>
                  <a:pt x="9891339" y="6160949"/>
                  <a:pt x="9878953" y="6168565"/>
                </a:cubicBezTo>
                <a:cubicBezTo>
                  <a:pt x="9877577" y="6169908"/>
                  <a:pt x="9875283" y="6167221"/>
                  <a:pt x="9876659" y="6165429"/>
                </a:cubicBezTo>
                <a:cubicBezTo>
                  <a:pt x="9888128" y="6156918"/>
                  <a:pt x="9900514" y="6149302"/>
                  <a:pt x="9911065" y="6139894"/>
                </a:cubicBezTo>
                <a:close/>
                <a:moveTo>
                  <a:pt x="9065938" y="6139092"/>
                </a:moveTo>
                <a:cubicBezTo>
                  <a:pt x="9065938" y="6137976"/>
                  <a:pt x="9068221" y="6138534"/>
                  <a:pt x="9067651" y="6140208"/>
                </a:cubicBezTo>
                <a:cubicBezTo>
                  <a:pt x="9061370" y="6153605"/>
                  <a:pt x="9055662" y="6167559"/>
                  <a:pt x="9051664" y="6182072"/>
                </a:cubicBezTo>
                <a:cubicBezTo>
                  <a:pt x="9047098" y="6196584"/>
                  <a:pt x="9045956" y="6211096"/>
                  <a:pt x="9043672" y="6226167"/>
                </a:cubicBezTo>
                <a:cubicBezTo>
                  <a:pt x="9043101" y="6228958"/>
                  <a:pt x="9039105" y="6228399"/>
                  <a:pt x="9039105" y="6226167"/>
                </a:cubicBezTo>
                <a:cubicBezTo>
                  <a:pt x="9040817" y="6210539"/>
                  <a:pt x="9042530" y="6195467"/>
                  <a:pt x="9047668" y="6180954"/>
                </a:cubicBezTo>
                <a:cubicBezTo>
                  <a:pt x="9052236" y="6166443"/>
                  <a:pt x="9058517" y="6151931"/>
                  <a:pt x="9065938" y="6139092"/>
                </a:cubicBezTo>
                <a:close/>
                <a:moveTo>
                  <a:pt x="2047777" y="6135913"/>
                </a:moveTo>
                <a:cubicBezTo>
                  <a:pt x="2048857" y="6136225"/>
                  <a:pt x="2049671" y="6137300"/>
                  <a:pt x="2049128" y="6138911"/>
                </a:cubicBezTo>
                <a:cubicBezTo>
                  <a:pt x="2043717" y="6160390"/>
                  <a:pt x="2028925" y="6182943"/>
                  <a:pt x="2014494" y="6199767"/>
                </a:cubicBezTo>
                <a:cubicBezTo>
                  <a:pt x="2011968" y="6202632"/>
                  <a:pt x="2007638" y="6198693"/>
                  <a:pt x="2009442" y="6195830"/>
                </a:cubicBezTo>
                <a:cubicBezTo>
                  <a:pt x="2021709" y="6176140"/>
                  <a:pt x="2035419" y="6159316"/>
                  <a:pt x="2044799" y="6137478"/>
                </a:cubicBezTo>
                <a:cubicBezTo>
                  <a:pt x="2045340" y="6136047"/>
                  <a:pt x="2046693" y="6135599"/>
                  <a:pt x="2047777" y="6135913"/>
                </a:cubicBezTo>
                <a:close/>
                <a:moveTo>
                  <a:pt x="2043100" y="6118715"/>
                </a:moveTo>
                <a:cubicBezTo>
                  <a:pt x="2044031" y="6119333"/>
                  <a:pt x="2044497" y="6120481"/>
                  <a:pt x="2043565" y="6121718"/>
                </a:cubicBezTo>
                <a:cubicBezTo>
                  <a:pt x="2040583" y="6125605"/>
                  <a:pt x="2037602" y="6129491"/>
                  <a:pt x="2034993" y="6133732"/>
                </a:cubicBezTo>
                <a:cubicBezTo>
                  <a:pt x="2032758" y="6137265"/>
                  <a:pt x="2030522" y="6141152"/>
                  <a:pt x="2027168" y="6143625"/>
                </a:cubicBezTo>
                <a:cubicBezTo>
                  <a:pt x="2024186" y="6145392"/>
                  <a:pt x="2021951" y="6141860"/>
                  <a:pt x="2023068" y="6139739"/>
                </a:cubicBezTo>
                <a:cubicBezTo>
                  <a:pt x="2024931" y="6135852"/>
                  <a:pt x="2028658" y="6131965"/>
                  <a:pt x="2031268" y="6128432"/>
                </a:cubicBezTo>
                <a:cubicBezTo>
                  <a:pt x="2033502" y="6124898"/>
                  <a:pt x="2036112" y="6121012"/>
                  <a:pt x="2039839" y="6118891"/>
                </a:cubicBezTo>
                <a:cubicBezTo>
                  <a:pt x="2040770" y="6118008"/>
                  <a:pt x="2042167" y="6118096"/>
                  <a:pt x="2043100" y="6118715"/>
                </a:cubicBezTo>
                <a:close/>
                <a:moveTo>
                  <a:pt x="8743262" y="6118411"/>
                </a:moveTo>
                <a:cubicBezTo>
                  <a:pt x="8702637" y="6139585"/>
                  <a:pt x="8662356" y="6160031"/>
                  <a:pt x="8622401" y="6182060"/>
                </a:cubicBezTo>
                <a:cubicBezTo>
                  <a:pt x="8601773" y="6193123"/>
                  <a:pt x="8581146" y="6204185"/>
                  <a:pt x="8560134" y="6214170"/>
                </a:cubicBezTo>
                <a:cubicBezTo>
                  <a:pt x="8550846" y="6218670"/>
                  <a:pt x="8540989" y="6223615"/>
                  <a:pt x="8531700" y="6228117"/>
                </a:cubicBezTo>
                <a:cubicBezTo>
                  <a:pt x="8528130" y="6229988"/>
                  <a:pt x="8523992" y="6232301"/>
                  <a:pt x="8519532" y="6233030"/>
                </a:cubicBezTo>
                <a:cubicBezTo>
                  <a:pt x="8531005" y="6236008"/>
                  <a:pt x="8543618" y="6231665"/>
                  <a:pt x="8554951" y="6231537"/>
                </a:cubicBezTo>
                <a:cubicBezTo>
                  <a:pt x="8570685" y="6231186"/>
                  <a:pt x="8585910" y="6230772"/>
                  <a:pt x="8601358" y="6230645"/>
                </a:cubicBezTo>
                <a:cubicBezTo>
                  <a:pt x="8627189" y="6229755"/>
                  <a:pt x="8653408" y="6223509"/>
                  <a:pt x="8679195" y="6227246"/>
                </a:cubicBezTo>
                <a:cubicBezTo>
                  <a:pt x="8690604" y="6207311"/>
                  <a:pt x="8701789" y="6187091"/>
                  <a:pt x="8712753" y="6166586"/>
                </a:cubicBezTo>
                <a:cubicBezTo>
                  <a:pt x="8718094" y="6156444"/>
                  <a:pt x="8723372" y="6146809"/>
                  <a:pt x="8730111" y="6137872"/>
                </a:cubicBezTo>
                <a:cubicBezTo>
                  <a:pt x="8734736" y="6131501"/>
                  <a:pt x="8739363" y="6125131"/>
                  <a:pt x="8743262" y="6118411"/>
                </a:cubicBezTo>
                <a:close/>
                <a:moveTo>
                  <a:pt x="8750279" y="6115686"/>
                </a:moveTo>
                <a:cubicBezTo>
                  <a:pt x="8746988" y="6123767"/>
                  <a:pt x="8742238" y="6131151"/>
                  <a:pt x="8737267" y="6138251"/>
                </a:cubicBezTo>
                <a:cubicBezTo>
                  <a:pt x="8730751" y="6147474"/>
                  <a:pt x="8725756" y="6156886"/>
                  <a:pt x="8720700" y="6166806"/>
                </a:cubicBezTo>
                <a:cubicBezTo>
                  <a:pt x="8713351" y="6180815"/>
                  <a:pt x="8706000" y="6194824"/>
                  <a:pt x="8698366" y="6209054"/>
                </a:cubicBezTo>
                <a:cubicBezTo>
                  <a:pt x="8717358" y="6215801"/>
                  <a:pt x="8736696" y="6221821"/>
                  <a:pt x="8756277" y="6225812"/>
                </a:cubicBezTo>
                <a:cubicBezTo>
                  <a:pt x="8775352" y="6229738"/>
                  <a:pt x="8794855" y="6230117"/>
                  <a:pt x="8813807" y="6235059"/>
                </a:cubicBezTo>
                <a:cubicBezTo>
                  <a:pt x="8813261" y="6233189"/>
                  <a:pt x="8811925" y="6231478"/>
                  <a:pt x="8810365" y="6229481"/>
                </a:cubicBezTo>
                <a:cubicBezTo>
                  <a:pt x="8802589" y="6217187"/>
                  <a:pt x="8796233" y="6203782"/>
                  <a:pt x="8788964" y="6191550"/>
                </a:cubicBezTo>
                <a:cubicBezTo>
                  <a:pt x="8781088" y="6177955"/>
                  <a:pt x="8773435" y="6164646"/>
                  <a:pt x="8766065" y="6151115"/>
                </a:cubicBezTo>
                <a:cubicBezTo>
                  <a:pt x="8759972" y="6139801"/>
                  <a:pt x="8756088" y="6127220"/>
                  <a:pt x="8750279" y="6115686"/>
                </a:cubicBezTo>
                <a:close/>
                <a:moveTo>
                  <a:pt x="1670330" y="6106856"/>
                </a:moveTo>
                <a:cubicBezTo>
                  <a:pt x="1672886" y="6104403"/>
                  <a:pt x="1676534" y="6108258"/>
                  <a:pt x="1673980" y="6110359"/>
                </a:cubicBezTo>
                <a:cubicBezTo>
                  <a:pt x="1670330" y="6114564"/>
                  <a:pt x="1665951" y="6118417"/>
                  <a:pt x="1661938" y="6122272"/>
                </a:cubicBezTo>
                <a:cubicBezTo>
                  <a:pt x="1658653" y="6124724"/>
                  <a:pt x="1654638" y="6120520"/>
                  <a:pt x="1657192" y="6117717"/>
                </a:cubicBezTo>
                <a:cubicBezTo>
                  <a:pt x="1661571" y="6113863"/>
                  <a:pt x="1665951" y="6110710"/>
                  <a:pt x="1670330" y="6106856"/>
                </a:cubicBezTo>
                <a:close/>
                <a:moveTo>
                  <a:pt x="1688975" y="6106579"/>
                </a:moveTo>
                <a:cubicBezTo>
                  <a:pt x="1692128" y="6104403"/>
                  <a:pt x="1695631" y="6109481"/>
                  <a:pt x="1692828" y="6112019"/>
                </a:cubicBezTo>
                <a:cubicBezTo>
                  <a:pt x="1688975" y="6114921"/>
                  <a:pt x="1685822" y="6118184"/>
                  <a:pt x="1682317" y="6121448"/>
                </a:cubicBezTo>
                <a:cubicBezTo>
                  <a:pt x="1679513" y="6124712"/>
                  <a:pt x="1675309" y="6119997"/>
                  <a:pt x="1678112" y="6116734"/>
                </a:cubicBezTo>
                <a:cubicBezTo>
                  <a:pt x="1681617" y="6113107"/>
                  <a:pt x="1685120" y="6109843"/>
                  <a:pt x="1688975" y="6106579"/>
                </a:cubicBezTo>
                <a:close/>
                <a:moveTo>
                  <a:pt x="8750650" y="6106210"/>
                </a:moveTo>
                <a:cubicBezTo>
                  <a:pt x="8756665" y="6113910"/>
                  <a:pt x="8760025" y="6122308"/>
                  <a:pt x="8763891" y="6130770"/>
                </a:cubicBezTo>
                <a:cubicBezTo>
                  <a:pt x="8767819" y="6138724"/>
                  <a:pt x="8772536" y="6146519"/>
                  <a:pt x="8777032" y="6154029"/>
                </a:cubicBezTo>
                <a:cubicBezTo>
                  <a:pt x="8786852" y="6170698"/>
                  <a:pt x="8796956" y="6187144"/>
                  <a:pt x="8806492" y="6204034"/>
                </a:cubicBezTo>
                <a:cubicBezTo>
                  <a:pt x="8810926" y="6212051"/>
                  <a:pt x="8815360" y="6220069"/>
                  <a:pt x="8820077" y="6227864"/>
                </a:cubicBezTo>
                <a:cubicBezTo>
                  <a:pt x="8822467" y="6231509"/>
                  <a:pt x="8824066" y="6235311"/>
                  <a:pt x="8823515" y="6239874"/>
                </a:cubicBezTo>
                <a:cubicBezTo>
                  <a:pt x="8823186" y="6244724"/>
                  <a:pt x="8816431" y="6249541"/>
                  <a:pt x="8810591" y="6253186"/>
                </a:cubicBezTo>
                <a:cubicBezTo>
                  <a:pt x="8810245" y="6253915"/>
                  <a:pt x="8809900" y="6254644"/>
                  <a:pt x="8808825" y="6255024"/>
                </a:cubicBezTo>
                <a:cubicBezTo>
                  <a:pt x="8775356" y="6276578"/>
                  <a:pt x="8736948" y="6290051"/>
                  <a:pt x="8700928" y="6307167"/>
                </a:cubicBezTo>
                <a:cubicBezTo>
                  <a:pt x="8682127" y="6315885"/>
                  <a:pt x="8663042" y="6324824"/>
                  <a:pt x="8644403" y="6334332"/>
                </a:cubicBezTo>
                <a:cubicBezTo>
                  <a:pt x="8626332" y="6343399"/>
                  <a:pt x="8605565" y="6351356"/>
                  <a:pt x="8588709" y="6363147"/>
                </a:cubicBezTo>
                <a:cubicBezTo>
                  <a:pt x="8587066" y="6363971"/>
                  <a:pt x="8584593" y="6363146"/>
                  <a:pt x="8583763" y="6361499"/>
                </a:cubicBezTo>
                <a:cubicBezTo>
                  <a:pt x="8583095" y="6360643"/>
                  <a:pt x="8583155" y="6360136"/>
                  <a:pt x="8582710" y="6359566"/>
                </a:cubicBezTo>
                <a:cubicBezTo>
                  <a:pt x="8582264" y="6358996"/>
                  <a:pt x="8582041" y="6358710"/>
                  <a:pt x="8582102" y="6358203"/>
                </a:cubicBezTo>
                <a:cubicBezTo>
                  <a:pt x="8560402" y="6316373"/>
                  <a:pt x="8537563" y="6275431"/>
                  <a:pt x="8514218" y="6234426"/>
                </a:cubicBezTo>
                <a:cubicBezTo>
                  <a:pt x="8513611" y="6233062"/>
                  <a:pt x="8514525" y="6231890"/>
                  <a:pt x="8515377" y="6231224"/>
                </a:cubicBezTo>
                <a:cubicBezTo>
                  <a:pt x="8515216" y="6230431"/>
                  <a:pt x="8515906" y="6228974"/>
                  <a:pt x="8517203" y="6228879"/>
                </a:cubicBezTo>
                <a:cubicBezTo>
                  <a:pt x="8525172" y="6226786"/>
                  <a:pt x="8531989" y="6221461"/>
                  <a:pt x="8539189" y="6217215"/>
                </a:cubicBezTo>
                <a:cubicBezTo>
                  <a:pt x="8548540" y="6212206"/>
                  <a:pt x="8558113" y="6207484"/>
                  <a:pt x="8567968" y="6202538"/>
                </a:cubicBezTo>
                <a:cubicBezTo>
                  <a:pt x="8587683" y="6192648"/>
                  <a:pt x="8606729" y="6181903"/>
                  <a:pt x="8626280" y="6171222"/>
                </a:cubicBezTo>
                <a:cubicBezTo>
                  <a:pt x="8665447" y="6149351"/>
                  <a:pt x="8705442" y="6129127"/>
                  <a:pt x="8744771" y="6108048"/>
                </a:cubicBezTo>
                <a:cubicBezTo>
                  <a:pt x="8745338" y="6107605"/>
                  <a:pt x="8745906" y="6107161"/>
                  <a:pt x="8746636" y="6107509"/>
                </a:cubicBezTo>
                <a:cubicBezTo>
                  <a:pt x="8747103" y="6105767"/>
                  <a:pt x="8749314" y="6104500"/>
                  <a:pt x="8750650" y="6106210"/>
                </a:cubicBezTo>
                <a:close/>
                <a:moveTo>
                  <a:pt x="2488073" y="6104807"/>
                </a:moveTo>
                <a:cubicBezTo>
                  <a:pt x="2496673" y="6104807"/>
                  <a:pt x="2505273" y="6104807"/>
                  <a:pt x="2513873" y="6105165"/>
                </a:cubicBezTo>
                <a:cubicBezTo>
                  <a:pt x="2514589" y="6105165"/>
                  <a:pt x="2514589" y="6106235"/>
                  <a:pt x="2513873" y="6106235"/>
                </a:cubicBezTo>
                <a:cubicBezTo>
                  <a:pt x="2505273" y="6106948"/>
                  <a:pt x="2496673" y="6107306"/>
                  <a:pt x="2488073" y="6107663"/>
                </a:cubicBezTo>
                <a:cubicBezTo>
                  <a:pt x="2481265" y="6107663"/>
                  <a:pt x="2474098" y="6107306"/>
                  <a:pt x="2467647" y="6108733"/>
                </a:cubicBezTo>
                <a:cubicBezTo>
                  <a:pt x="2468006" y="6124440"/>
                  <a:pt x="2468365" y="6139789"/>
                  <a:pt x="2468365" y="6155496"/>
                </a:cubicBezTo>
                <a:cubicBezTo>
                  <a:pt x="2468365" y="6156566"/>
                  <a:pt x="2466573" y="6156566"/>
                  <a:pt x="2466214" y="6155496"/>
                </a:cubicBezTo>
                <a:cubicBezTo>
                  <a:pt x="2465856" y="6139789"/>
                  <a:pt x="2465139" y="6124083"/>
                  <a:pt x="2465139" y="6108733"/>
                </a:cubicBezTo>
                <a:cubicBezTo>
                  <a:pt x="2464065" y="6107663"/>
                  <a:pt x="2464065" y="6106235"/>
                  <a:pt x="2465856" y="6106235"/>
                </a:cubicBezTo>
                <a:cubicBezTo>
                  <a:pt x="2473023" y="6104450"/>
                  <a:pt x="2480547" y="6105165"/>
                  <a:pt x="2488073" y="6104807"/>
                </a:cubicBezTo>
                <a:close/>
                <a:moveTo>
                  <a:pt x="1656294" y="6103696"/>
                </a:moveTo>
                <a:cubicBezTo>
                  <a:pt x="1658515" y="6101223"/>
                  <a:pt x="1662219" y="6105111"/>
                  <a:pt x="1659998" y="6107584"/>
                </a:cubicBezTo>
                <a:cubicBezTo>
                  <a:pt x="1657404" y="6110410"/>
                  <a:pt x="1654442" y="6113238"/>
                  <a:pt x="1651481" y="6115711"/>
                </a:cubicBezTo>
                <a:cubicBezTo>
                  <a:pt x="1648517" y="6118184"/>
                  <a:pt x="1645556" y="6121012"/>
                  <a:pt x="1642593" y="6123838"/>
                </a:cubicBezTo>
                <a:cubicBezTo>
                  <a:pt x="1639261" y="6126311"/>
                  <a:pt x="1635558" y="6122425"/>
                  <a:pt x="1638150" y="6119598"/>
                </a:cubicBezTo>
                <a:cubicBezTo>
                  <a:pt x="1643334" y="6113590"/>
                  <a:pt x="1650740" y="6109704"/>
                  <a:pt x="1656294" y="6103696"/>
                </a:cubicBezTo>
                <a:close/>
                <a:moveTo>
                  <a:pt x="1643853" y="6102163"/>
                </a:moveTo>
                <a:cubicBezTo>
                  <a:pt x="1647114" y="6099633"/>
                  <a:pt x="1651095" y="6103969"/>
                  <a:pt x="1647838" y="6106499"/>
                </a:cubicBezTo>
                <a:cubicBezTo>
                  <a:pt x="1639148" y="6114088"/>
                  <a:pt x="1630095" y="6122400"/>
                  <a:pt x="1620318" y="6129266"/>
                </a:cubicBezTo>
                <a:cubicBezTo>
                  <a:pt x="1617784" y="6131073"/>
                  <a:pt x="1614886" y="6126737"/>
                  <a:pt x="1617060" y="6124207"/>
                </a:cubicBezTo>
                <a:cubicBezTo>
                  <a:pt x="1624663" y="6115895"/>
                  <a:pt x="1635163" y="6109751"/>
                  <a:pt x="1643853" y="6102163"/>
                </a:cubicBezTo>
                <a:close/>
                <a:moveTo>
                  <a:pt x="8748788" y="6100404"/>
                </a:moveTo>
                <a:cubicBezTo>
                  <a:pt x="8749853" y="6100021"/>
                  <a:pt x="8750658" y="6101633"/>
                  <a:pt x="8749809" y="6102297"/>
                </a:cubicBezTo>
                <a:cubicBezTo>
                  <a:pt x="8740589" y="6106809"/>
                  <a:pt x="8731369" y="6111322"/>
                  <a:pt x="8722430" y="6115614"/>
                </a:cubicBezTo>
                <a:cubicBezTo>
                  <a:pt x="8714557" y="6119522"/>
                  <a:pt x="8706924" y="6125486"/>
                  <a:pt x="8698181" y="6128280"/>
                </a:cubicBezTo>
                <a:cubicBezTo>
                  <a:pt x="8697899" y="6128501"/>
                  <a:pt x="8697529" y="6127445"/>
                  <a:pt x="8698030" y="6127502"/>
                </a:cubicBezTo>
                <a:cubicBezTo>
                  <a:pt x="8702857" y="6125524"/>
                  <a:pt x="8706880" y="6121933"/>
                  <a:pt x="8711273" y="6119398"/>
                </a:cubicBezTo>
                <a:cubicBezTo>
                  <a:pt x="8715318" y="6117583"/>
                  <a:pt x="8719145" y="6115490"/>
                  <a:pt x="8723255" y="6113176"/>
                </a:cubicBezTo>
                <a:cubicBezTo>
                  <a:pt x="8731912" y="6109105"/>
                  <a:pt x="8740284" y="6105254"/>
                  <a:pt x="8748788" y="6100404"/>
                </a:cubicBezTo>
                <a:close/>
                <a:moveTo>
                  <a:pt x="8746587" y="6098201"/>
                </a:moveTo>
                <a:cubicBezTo>
                  <a:pt x="8747939" y="6097576"/>
                  <a:pt x="8748703" y="6099143"/>
                  <a:pt x="8747350" y="6099765"/>
                </a:cubicBezTo>
                <a:cubicBezTo>
                  <a:pt x="8733390" y="6107213"/>
                  <a:pt x="8719296" y="6113899"/>
                  <a:pt x="8705470" y="6122105"/>
                </a:cubicBezTo>
                <a:cubicBezTo>
                  <a:pt x="8705184" y="6122329"/>
                  <a:pt x="8704764" y="6121792"/>
                  <a:pt x="8705051" y="6121569"/>
                </a:cubicBezTo>
                <a:cubicBezTo>
                  <a:pt x="8718038" y="6112288"/>
                  <a:pt x="8732627" y="6105647"/>
                  <a:pt x="8746587" y="6098201"/>
                </a:cubicBezTo>
                <a:close/>
                <a:moveTo>
                  <a:pt x="2539299" y="6098090"/>
                </a:moveTo>
                <a:cubicBezTo>
                  <a:pt x="2540025" y="6098090"/>
                  <a:pt x="2540025" y="6099518"/>
                  <a:pt x="2539299" y="6099518"/>
                </a:cubicBezTo>
                <a:cubicBezTo>
                  <a:pt x="2513508" y="6101661"/>
                  <a:pt x="2487354" y="6102733"/>
                  <a:pt x="2461199" y="6103447"/>
                </a:cubicBezTo>
                <a:cubicBezTo>
                  <a:pt x="2462289" y="6110589"/>
                  <a:pt x="2461562" y="6118090"/>
                  <a:pt x="2461562" y="6124875"/>
                </a:cubicBezTo>
                <a:cubicBezTo>
                  <a:pt x="2461199" y="6138088"/>
                  <a:pt x="2462652" y="6151303"/>
                  <a:pt x="2461199" y="6164160"/>
                </a:cubicBezTo>
                <a:cubicBezTo>
                  <a:pt x="2461199" y="6164516"/>
                  <a:pt x="2460836" y="6164516"/>
                  <a:pt x="2460836" y="6164160"/>
                </a:cubicBezTo>
                <a:cubicBezTo>
                  <a:pt x="2459747" y="6151303"/>
                  <a:pt x="2459019" y="6138088"/>
                  <a:pt x="2459019" y="6124875"/>
                </a:cubicBezTo>
                <a:cubicBezTo>
                  <a:pt x="2459019" y="6118090"/>
                  <a:pt x="2457567" y="6110589"/>
                  <a:pt x="2458293" y="6103447"/>
                </a:cubicBezTo>
                <a:cubicBezTo>
                  <a:pt x="2456114" y="6103447"/>
                  <a:pt x="2456114" y="6099876"/>
                  <a:pt x="2458293" y="6099876"/>
                </a:cubicBezTo>
                <a:cubicBezTo>
                  <a:pt x="2485174" y="6099161"/>
                  <a:pt x="2512418" y="6098804"/>
                  <a:pt x="2539299" y="6098090"/>
                </a:cubicBezTo>
                <a:close/>
                <a:moveTo>
                  <a:pt x="1628014" y="6097513"/>
                </a:moveTo>
                <a:cubicBezTo>
                  <a:pt x="1628910" y="6098485"/>
                  <a:pt x="1629177" y="6100164"/>
                  <a:pt x="1627925" y="6101577"/>
                </a:cubicBezTo>
                <a:cubicBezTo>
                  <a:pt x="1618266" y="6112177"/>
                  <a:pt x="1607173" y="6123838"/>
                  <a:pt x="1594293" y="6130552"/>
                </a:cubicBezTo>
                <a:cubicBezTo>
                  <a:pt x="1590717" y="6132672"/>
                  <a:pt x="1587855" y="6127372"/>
                  <a:pt x="1591074" y="6124898"/>
                </a:cubicBezTo>
                <a:cubicBezTo>
                  <a:pt x="1602881" y="6116418"/>
                  <a:pt x="1613973" y="6108291"/>
                  <a:pt x="1624347" y="6097690"/>
                </a:cubicBezTo>
                <a:cubicBezTo>
                  <a:pt x="1625599" y="6096276"/>
                  <a:pt x="1627121" y="6096542"/>
                  <a:pt x="1628014" y="6097513"/>
                </a:cubicBezTo>
                <a:close/>
                <a:moveTo>
                  <a:pt x="3047913" y="6096500"/>
                </a:moveTo>
                <a:cubicBezTo>
                  <a:pt x="3050446" y="6096500"/>
                  <a:pt x="3050446" y="6100475"/>
                  <a:pt x="3047913" y="6100475"/>
                </a:cubicBezTo>
                <a:cubicBezTo>
                  <a:pt x="3022580" y="6101270"/>
                  <a:pt x="2997249" y="6102860"/>
                  <a:pt x="2971917" y="6102463"/>
                </a:cubicBezTo>
                <a:cubicBezTo>
                  <a:pt x="2946224" y="6102065"/>
                  <a:pt x="2920530" y="6102065"/>
                  <a:pt x="2894475" y="6104053"/>
                </a:cubicBezTo>
                <a:cubicBezTo>
                  <a:pt x="2893751" y="6104053"/>
                  <a:pt x="2893389" y="6102065"/>
                  <a:pt x="2894113" y="6102065"/>
                </a:cubicBezTo>
                <a:cubicBezTo>
                  <a:pt x="2920169" y="6097692"/>
                  <a:pt x="2946224" y="6098488"/>
                  <a:pt x="2971917" y="6098885"/>
                </a:cubicBezTo>
                <a:cubicBezTo>
                  <a:pt x="2997249" y="6098885"/>
                  <a:pt x="3022580" y="6097295"/>
                  <a:pt x="3047913" y="6096500"/>
                </a:cubicBezTo>
                <a:close/>
                <a:moveTo>
                  <a:pt x="1598168" y="6094213"/>
                </a:moveTo>
                <a:cubicBezTo>
                  <a:pt x="1601822" y="6091683"/>
                  <a:pt x="1606570" y="6096380"/>
                  <a:pt x="1603283" y="6099272"/>
                </a:cubicBezTo>
                <a:cubicBezTo>
                  <a:pt x="1589036" y="6111921"/>
                  <a:pt x="1575155" y="6124930"/>
                  <a:pt x="1560179" y="6136855"/>
                </a:cubicBezTo>
                <a:cubicBezTo>
                  <a:pt x="1557622" y="6139024"/>
                  <a:pt x="1552873" y="6136133"/>
                  <a:pt x="1555064" y="6132881"/>
                </a:cubicBezTo>
                <a:cubicBezTo>
                  <a:pt x="1560179" y="6124568"/>
                  <a:pt x="1569310" y="6119509"/>
                  <a:pt x="1576617" y="6113366"/>
                </a:cubicBezTo>
                <a:cubicBezTo>
                  <a:pt x="1584288" y="6107222"/>
                  <a:pt x="1590863" y="6100717"/>
                  <a:pt x="1598168" y="6094213"/>
                </a:cubicBezTo>
                <a:close/>
                <a:moveTo>
                  <a:pt x="1572677" y="6093820"/>
                </a:moveTo>
                <a:cubicBezTo>
                  <a:pt x="1575568" y="6091683"/>
                  <a:pt x="1579543" y="6095601"/>
                  <a:pt x="1576652" y="6097738"/>
                </a:cubicBezTo>
                <a:cubicBezTo>
                  <a:pt x="1562197" y="6110561"/>
                  <a:pt x="1547017" y="6121958"/>
                  <a:pt x="1531478" y="6133356"/>
                </a:cubicBezTo>
                <a:cubicBezTo>
                  <a:pt x="1527865" y="6135849"/>
                  <a:pt x="1524251" y="6131219"/>
                  <a:pt x="1527865" y="6128370"/>
                </a:cubicBezTo>
                <a:cubicBezTo>
                  <a:pt x="1543404" y="6117328"/>
                  <a:pt x="1558222" y="6105930"/>
                  <a:pt x="1572677" y="6093820"/>
                </a:cubicBezTo>
                <a:close/>
                <a:moveTo>
                  <a:pt x="3049521" y="6088549"/>
                </a:moveTo>
                <a:cubicBezTo>
                  <a:pt x="3052038" y="6088549"/>
                  <a:pt x="3052038" y="6092140"/>
                  <a:pt x="3049521" y="6092140"/>
                </a:cubicBezTo>
                <a:cubicBezTo>
                  <a:pt x="2979406" y="6093217"/>
                  <a:pt x="2908930" y="6099321"/>
                  <a:pt x="2838814" y="6097166"/>
                </a:cubicBezTo>
                <a:cubicBezTo>
                  <a:pt x="2837735" y="6096808"/>
                  <a:pt x="2837735" y="6095730"/>
                  <a:pt x="2838814" y="6095372"/>
                </a:cubicBezTo>
                <a:cubicBezTo>
                  <a:pt x="2873692" y="6093217"/>
                  <a:pt x="2908571" y="6093217"/>
                  <a:pt x="2943449" y="6092140"/>
                </a:cubicBezTo>
                <a:cubicBezTo>
                  <a:pt x="2979047" y="6090704"/>
                  <a:pt x="3014284" y="6089268"/>
                  <a:pt x="3049521" y="6088549"/>
                </a:cubicBezTo>
                <a:close/>
                <a:moveTo>
                  <a:pt x="1534422" y="6087621"/>
                </a:moveTo>
                <a:cubicBezTo>
                  <a:pt x="1535879" y="6086912"/>
                  <a:pt x="1536607" y="6089040"/>
                  <a:pt x="1535515" y="6089750"/>
                </a:cubicBezTo>
                <a:cubicBezTo>
                  <a:pt x="1524953" y="6096844"/>
                  <a:pt x="1514755" y="6103939"/>
                  <a:pt x="1504556" y="6110678"/>
                </a:cubicBezTo>
                <a:cubicBezTo>
                  <a:pt x="1495815" y="6117063"/>
                  <a:pt x="1485618" y="6122029"/>
                  <a:pt x="1478699" y="6129478"/>
                </a:cubicBezTo>
                <a:cubicBezTo>
                  <a:pt x="1476149" y="6132671"/>
                  <a:pt x="1471779" y="6128059"/>
                  <a:pt x="1474328" y="6125576"/>
                </a:cubicBezTo>
                <a:cubicBezTo>
                  <a:pt x="1481975" y="6117772"/>
                  <a:pt x="1493267" y="6112806"/>
                  <a:pt x="1502372" y="6107486"/>
                </a:cubicBezTo>
                <a:cubicBezTo>
                  <a:pt x="1512933" y="6100746"/>
                  <a:pt x="1523496" y="6094007"/>
                  <a:pt x="1534422" y="6087621"/>
                </a:cubicBezTo>
                <a:close/>
                <a:moveTo>
                  <a:pt x="1558053" y="6086187"/>
                </a:moveTo>
                <a:cubicBezTo>
                  <a:pt x="1558948" y="6087096"/>
                  <a:pt x="1559216" y="6088643"/>
                  <a:pt x="1557964" y="6089916"/>
                </a:cubicBezTo>
                <a:cubicBezTo>
                  <a:pt x="1540813" y="6107012"/>
                  <a:pt x="1522232" y="6121561"/>
                  <a:pt x="1504009" y="6136839"/>
                </a:cubicBezTo>
                <a:cubicBezTo>
                  <a:pt x="1501151" y="6139022"/>
                  <a:pt x="1497220" y="6135748"/>
                  <a:pt x="1499364" y="6132838"/>
                </a:cubicBezTo>
                <a:cubicBezTo>
                  <a:pt x="1505438" y="6123744"/>
                  <a:pt x="1516515" y="6119015"/>
                  <a:pt x="1524734" y="6112104"/>
                </a:cubicBezTo>
                <a:cubicBezTo>
                  <a:pt x="1534739" y="6103738"/>
                  <a:pt x="1545101" y="6095372"/>
                  <a:pt x="1554392" y="6086278"/>
                </a:cubicBezTo>
                <a:cubicBezTo>
                  <a:pt x="1555642" y="6085005"/>
                  <a:pt x="1557160" y="6085277"/>
                  <a:pt x="1558053" y="6086187"/>
                </a:cubicBezTo>
                <a:close/>
                <a:moveTo>
                  <a:pt x="3051145" y="6079009"/>
                </a:moveTo>
                <a:lnTo>
                  <a:pt x="3051506" y="6079369"/>
                </a:lnTo>
                <a:cubicBezTo>
                  <a:pt x="3056555" y="6079009"/>
                  <a:pt x="3061605" y="6079369"/>
                  <a:pt x="3065211" y="6082616"/>
                </a:cubicBezTo>
                <a:cubicBezTo>
                  <a:pt x="3069540" y="6086223"/>
                  <a:pt x="3069901" y="6090191"/>
                  <a:pt x="3070622" y="6094880"/>
                </a:cubicBezTo>
                <a:cubicBezTo>
                  <a:pt x="3070622" y="6095241"/>
                  <a:pt x="3070982" y="6095963"/>
                  <a:pt x="3070982" y="6096323"/>
                </a:cubicBezTo>
                <a:cubicBezTo>
                  <a:pt x="3077114" y="6150792"/>
                  <a:pt x="3076392" y="6205260"/>
                  <a:pt x="3074589" y="6259728"/>
                </a:cubicBezTo>
                <a:cubicBezTo>
                  <a:pt x="3073507" y="6298686"/>
                  <a:pt x="3073147" y="6337283"/>
                  <a:pt x="3073507" y="6376240"/>
                </a:cubicBezTo>
                <a:cubicBezTo>
                  <a:pt x="3075671" y="6370469"/>
                  <a:pt x="3080361" y="6365058"/>
                  <a:pt x="3084328" y="6360368"/>
                </a:cubicBezTo>
                <a:cubicBezTo>
                  <a:pt x="3090098" y="6353515"/>
                  <a:pt x="3096230" y="6347023"/>
                  <a:pt x="3102361" y="6340529"/>
                </a:cubicBezTo>
                <a:cubicBezTo>
                  <a:pt x="3103444" y="6339808"/>
                  <a:pt x="3104887" y="6340890"/>
                  <a:pt x="3103805" y="6341972"/>
                </a:cubicBezTo>
                <a:cubicBezTo>
                  <a:pt x="3097673" y="6348465"/>
                  <a:pt x="3091541" y="6354957"/>
                  <a:pt x="3086492" y="6362172"/>
                </a:cubicBezTo>
                <a:cubicBezTo>
                  <a:pt x="3082164" y="6367944"/>
                  <a:pt x="3078917" y="6375158"/>
                  <a:pt x="3073868" y="6380209"/>
                </a:cubicBezTo>
                <a:cubicBezTo>
                  <a:pt x="3073507" y="6380209"/>
                  <a:pt x="3073507" y="6380209"/>
                  <a:pt x="3073507" y="6380209"/>
                </a:cubicBezTo>
                <a:cubicBezTo>
                  <a:pt x="3073507" y="6385618"/>
                  <a:pt x="3073507" y="6390669"/>
                  <a:pt x="3073507" y="6396079"/>
                </a:cubicBezTo>
                <a:cubicBezTo>
                  <a:pt x="3083966" y="6382733"/>
                  <a:pt x="3094787" y="6370108"/>
                  <a:pt x="3104887" y="6356761"/>
                </a:cubicBezTo>
                <a:cubicBezTo>
                  <a:pt x="3105608" y="6355680"/>
                  <a:pt x="3107412" y="6356401"/>
                  <a:pt x="3106690" y="6357843"/>
                </a:cubicBezTo>
                <a:cubicBezTo>
                  <a:pt x="3096230" y="6372633"/>
                  <a:pt x="3085770" y="6388144"/>
                  <a:pt x="3073507" y="6401851"/>
                </a:cubicBezTo>
                <a:cubicBezTo>
                  <a:pt x="3073507" y="6406541"/>
                  <a:pt x="3073507" y="6411591"/>
                  <a:pt x="3073868" y="6416641"/>
                </a:cubicBezTo>
                <a:cubicBezTo>
                  <a:pt x="3078557" y="6409787"/>
                  <a:pt x="3083966" y="6402934"/>
                  <a:pt x="3089377" y="6396440"/>
                </a:cubicBezTo>
                <a:cubicBezTo>
                  <a:pt x="3095148" y="6389226"/>
                  <a:pt x="3102722" y="6382372"/>
                  <a:pt x="3108133" y="6374798"/>
                </a:cubicBezTo>
                <a:cubicBezTo>
                  <a:pt x="3108493" y="6373354"/>
                  <a:pt x="3110296" y="6374436"/>
                  <a:pt x="3109575" y="6375519"/>
                </a:cubicBezTo>
                <a:cubicBezTo>
                  <a:pt x="3104526" y="6383816"/>
                  <a:pt x="3097312" y="6390308"/>
                  <a:pt x="3091541" y="6397883"/>
                </a:cubicBezTo>
                <a:cubicBezTo>
                  <a:pt x="3086492" y="6405098"/>
                  <a:pt x="3080721" y="6412312"/>
                  <a:pt x="3076032" y="6419887"/>
                </a:cubicBezTo>
                <a:cubicBezTo>
                  <a:pt x="3075310" y="6420608"/>
                  <a:pt x="3074589" y="6420969"/>
                  <a:pt x="3073868" y="6420608"/>
                </a:cubicBezTo>
                <a:cubicBezTo>
                  <a:pt x="3073868" y="6423494"/>
                  <a:pt x="3073868" y="6426740"/>
                  <a:pt x="3073868" y="6429626"/>
                </a:cubicBezTo>
                <a:cubicBezTo>
                  <a:pt x="3073868" y="6430709"/>
                  <a:pt x="3074229" y="6432151"/>
                  <a:pt x="3074229" y="6433234"/>
                </a:cubicBezTo>
                <a:cubicBezTo>
                  <a:pt x="3085410" y="6418083"/>
                  <a:pt x="3100198" y="6405459"/>
                  <a:pt x="3109936" y="6389226"/>
                </a:cubicBezTo>
                <a:cubicBezTo>
                  <a:pt x="3111019" y="6388144"/>
                  <a:pt x="3112461" y="6389226"/>
                  <a:pt x="3112100" y="6390308"/>
                </a:cubicBezTo>
                <a:cubicBezTo>
                  <a:pt x="3101280" y="6408344"/>
                  <a:pt x="3085410" y="6422052"/>
                  <a:pt x="3074229" y="6439366"/>
                </a:cubicBezTo>
                <a:cubicBezTo>
                  <a:pt x="3074229" y="6444416"/>
                  <a:pt x="3074229" y="6449105"/>
                  <a:pt x="3074589" y="6453795"/>
                </a:cubicBezTo>
                <a:cubicBezTo>
                  <a:pt x="3084328" y="6440087"/>
                  <a:pt x="3097673" y="6429266"/>
                  <a:pt x="3108133" y="6415558"/>
                </a:cubicBezTo>
                <a:cubicBezTo>
                  <a:pt x="3108493" y="6414837"/>
                  <a:pt x="3109936" y="6415558"/>
                  <a:pt x="3109575" y="6416280"/>
                </a:cubicBezTo>
                <a:cubicBezTo>
                  <a:pt x="3099477" y="6431069"/>
                  <a:pt x="3085410" y="6442252"/>
                  <a:pt x="3076032" y="6457763"/>
                </a:cubicBezTo>
                <a:cubicBezTo>
                  <a:pt x="3075671" y="6458484"/>
                  <a:pt x="3075310" y="6458484"/>
                  <a:pt x="3074589" y="6458484"/>
                </a:cubicBezTo>
                <a:cubicBezTo>
                  <a:pt x="3074589" y="6462452"/>
                  <a:pt x="3074589" y="6466420"/>
                  <a:pt x="3074950" y="6470388"/>
                </a:cubicBezTo>
                <a:cubicBezTo>
                  <a:pt x="3077835" y="6467141"/>
                  <a:pt x="3080721" y="6464616"/>
                  <a:pt x="3083245" y="6461730"/>
                </a:cubicBezTo>
                <a:cubicBezTo>
                  <a:pt x="3086852" y="6457041"/>
                  <a:pt x="3090820" y="6452352"/>
                  <a:pt x="3094787" y="6447663"/>
                </a:cubicBezTo>
                <a:cubicBezTo>
                  <a:pt x="3098033" y="6443694"/>
                  <a:pt x="3102001" y="6440087"/>
                  <a:pt x="3104526" y="6435037"/>
                </a:cubicBezTo>
                <a:cubicBezTo>
                  <a:pt x="3104887" y="6434316"/>
                  <a:pt x="3106690" y="6435037"/>
                  <a:pt x="3106329" y="6436120"/>
                </a:cubicBezTo>
                <a:cubicBezTo>
                  <a:pt x="3104887" y="6440087"/>
                  <a:pt x="3102361" y="6442252"/>
                  <a:pt x="3100198" y="6445498"/>
                </a:cubicBezTo>
                <a:cubicBezTo>
                  <a:pt x="3095870" y="6450909"/>
                  <a:pt x="3091902" y="6456320"/>
                  <a:pt x="3087935" y="6461370"/>
                </a:cubicBezTo>
                <a:cubicBezTo>
                  <a:pt x="3083966" y="6466420"/>
                  <a:pt x="3079638" y="6472913"/>
                  <a:pt x="3074950" y="6477242"/>
                </a:cubicBezTo>
                <a:cubicBezTo>
                  <a:pt x="3075310" y="6480488"/>
                  <a:pt x="3075310" y="6483374"/>
                  <a:pt x="3075310" y="6486620"/>
                </a:cubicBezTo>
                <a:cubicBezTo>
                  <a:pt x="3078557" y="6481209"/>
                  <a:pt x="3082885" y="6476159"/>
                  <a:pt x="3086852" y="6471469"/>
                </a:cubicBezTo>
                <a:cubicBezTo>
                  <a:pt x="3092984" y="6465698"/>
                  <a:pt x="3098755" y="6459566"/>
                  <a:pt x="3102361" y="6451630"/>
                </a:cubicBezTo>
                <a:cubicBezTo>
                  <a:pt x="3103084" y="6450909"/>
                  <a:pt x="3104526" y="6451630"/>
                  <a:pt x="3103805" y="6452713"/>
                </a:cubicBezTo>
                <a:cubicBezTo>
                  <a:pt x="3100919" y="6458845"/>
                  <a:pt x="3096230" y="6464256"/>
                  <a:pt x="3091541" y="6469666"/>
                </a:cubicBezTo>
                <a:cubicBezTo>
                  <a:pt x="3085410" y="6476520"/>
                  <a:pt x="3080721" y="6484455"/>
                  <a:pt x="3075671" y="6492031"/>
                </a:cubicBezTo>
                <a:cubicBezTo>
                  <a:pt x="3075671" y="6492391"/>
                  <a:pt x="3075310" y="6492391"/>
                  <a:pt x="3075310" y="6492391"/>
                </a:cubicBezTo>
                <a:cubicBezTo>
                  <a:pt x="3075310" y="6497081"/>
                  <a:pt x="3075671" y="6501770"/>
                  <a:pt x="3075671" y="6506820"/>
                </a:cubicBezTo>
                <a:cubicBezTo>
                  <a:pt x="3084689" y="6495998"/>
                  <a:pt x="3093345" y="6485177"/>
                  <a:pt x="3100919" y="6473273"/>
                </a:cubicBezTo>
                <a:cubicBezTo>
                  <a:pt x="3101640" y="6472552"/>
                  <a:pt x="3103444" y="6473273"/>
                  <a:pt x="3102722" y="6474356"/>
                </a:cubicBezTo>
                <a:cubicBezTo>
                  <a:pt x="3094787" y="6487341"/>
                  <a:pt x="3085770" y="6499967"/>
                  <a:pt x="3076032" y="6511149"/>
                </a:cubicBezTo>
                <a:lnTo>
                  <a:pt x="3075671" y="6511510"/>
                </a:lnTo>
                <a:cubicBezTo>
                  <a:pt x="3075671" y="6515839"/>
                  <a:pt x="3076032" y="6520167"/>
                  <a:pt x="3076032" y="6524496"/>
                </a:cubicBezTo>
                <a:cubicBezTo>
                  <a:pt x="3080361" y="6518002"/>
                  <a:pt x="3085410" y="6511510"/>
                  <a:pt x="3090098" y="6505378"/>
                </a:cubicBezTo>
                <a:cubicBezTo>
                  <a:pt x="3094066" y="6499967"/>
                  <a:pt x="3099477" y="6494917"/>
                  <a:pt x="3102361" y="6488424"/>
                </a:cubicBezTo>
                <a:cubicBezTo>
                  <a:pt x="3102722" y="6487341"/>
                  <a:pt x="3104526" y="6488062"/>
                  <a:pt x="3104165" y="6489145"/>
                </a:cubicBezTo>
                <a:cubicBezTo>
                  <a:pt x="3101640" y="6495998"/>
                  <a:pt x="3096591" y="6501049"/>
                  <a:pt x="3092263" y="6506820"/>
                </a:cubicBezTo>
                <a:cubicBezTo>
                  <a:pt x="3086492" y="6514756"/>
                  <a:pt x="3081803" y="6523052"/>
                  <a:pt x="3076032" y="6531349"/>
                </a:cubicBezTo>
                <a:cubicBezTo>
                  <a:pt x="3076032" y="6534235"/>
                  <a:pt x="3076392" y="6537481"/>
                  <a:pt x="3076392" y="6541089"/>
                </a:cubicBezTo>
                <a:cubicBezTo>
                  <a:pt x="3083966" y="6528824"/>
                  <a:pt x="3094427" y="6519085"/>
                  <a:pt x="3101280" y="6506820"/>
                </a:cubicBezTo>
                <a:cubicBezTo>
                  <a:pt x="3102001" y="6505738"/>
                  <a:pt x="3103805" y="6506820"/>
                  <a:pt x="3103084" y="6507903"/>
                </a:cubicBezTo>
                <a:cubicBezTo>
                  <a:pt x="3095870" y="6521610"/>
                  <a:pt x="3085049" y="6532792"/>
                  <a:pt x="3077475" y="6546860"/>
                </a:cubicBezTo>
                <a:cubicBezTo>
                  <a:pt x="3077114" y="6547221"/>
                  <a:pt x="3076754" y="6547221"/>
                  <a:pt x="3076754" y="6547581"/>
                </a:cubicBezTo>
                <a:cubicBezTo>
                  <a:pt x="3076754" y="6550467"/>
                  <a:pt x="3076754" y="6553353"/>
                  <a:pt x="3076754" y="6555878"/>
                </a:cubicBezTo>
                <a:cubicBezTo>
                  <a:pt x="3084328" y="6545777"/>
                  <a:pt x="3094066" y="6536760"/>
                  <a:pt x="3098755" y="6524135"/>
                </a:cubicBezTo>
                <a:cubicBezTo>
                  <a:pt x="3099477" y="6522331"/>
                  <a:pt x="3102361" y="6523413"/>
                  <a:pt x="3101640" y="6525217"/>
                </a:cubicBezTo>
                <a:cubicBezTo>
                  <a:pt x="3096591" y="6539645"/>
                  <a:pt x="3085049" y="6550467"/>
                  <a:pt x="3076754" y="6563093"/>
                </a:cubicBezTo>
                <a:cubicBezTo>
                  <a:pt x="3077114" y="6566339"/>
                  <a:pt x="3077114" y="6569585"/>
                  <a:pt x="3077114" y="6572831"/>
                </a:cubicBezTo>
                <a:cubicBezTo>
                  <a:pt x="3077835" y="6572110"/>
                  <a:pt x="3078557" y="6571028"/>
                  <a:pt x="3079278" y="6570306"/>
                </a:cubicBezTo>
                <a:cubicBezTo>
                  <a:pt x="3086131" y="6561649"/>
                  <a:pt x="3093705" y="6553713"/>
                  <a:pt x="3099837" y="6544335"/>
                </a:cubicBezTo>
                <a:cubicBezTo>
                  <a:pt x="3100198" y="6543252"/>
                  <a:pt x="3101640" y="6543974"/>
                  <a:pt x="3101280" y="6545056"/>
                </a:cubicBezTo>
                <a:cubicBezTo>
                  <a:pt x="3095870" y="6558042"/>
                  <a:pt x="3085049" y="6567421"/>
                  <a:pt x="3077114" y="6579324"/>
                </a:cubicBezTo>
                <a:cubicBezTo>
                  <a:pt x="3077475" y="6585096"/>
                  <a:pt x="3077475" y="6590868"/>
                  <a:pt x="3077835" y="6597000"/>
                </a:cubicBezTo>
                <a:cubicBezTo>
                  <a:pt x="3085049" y="6583653"/>
                  <a:pt x="3094427" y="6571389"/>
                  <a:pt x="3102722" y="6558764"/>
                </a:cubicBezTo>
                <a:cubicBezTo>
                  <a:pt x="3103444" y="6558042"/>
                  <a:pt x="3105247" y="6558764"/>
                  <a:pt x="3104526" y="6560207"/>
                </a:cubicBezTo>
                <a:cubicBezTo>
                  <a:pt x="3095870" y="6574275"/>
                  <a:pt x="3086852" y="6588343"/>
                  <a:pt x="3078196" y="6602411"/>
                </a:cubicBezTo>
                <a:cubicBezTo>
                  <a:pt x="3078196" y="6602771"/>
                  <a:pt x="3077835" y="6603132"/>
                  <a:pt x="3077835" y="6603132"/>
                </a:cubicBezTo>
                <a:cubicBezTo>
                  <a:pt x="3077835" y="6603853"/>
                  <a:pt x="3077835" y="6604575"/>
                  <a:pt x="3077835" y="6605296"/>
                </a:cubicBezTo>
                <a:cubicBezTo>
                  <a:pt x="3077835" y="6607821"/>
                  <a:pt x="3077835" y="6610347"/>
                  <a:pt x="3077835" y="6613593"/>
                </a:cubicBezTo>
                <a:cubicBezTo>
                  <a:pt x="3085049" y="6601328"/>
                  <a:pt x="3096230" y="6590868"/>
                  <a:pt x="3103084" y="6578603"/>
                </a:cubicBezTo>
                <a:cubicBezTo>
                  <a:pt x="3103805" y="6577521"/>
                  <a:pt x="3105247" y="6578603"/>
                  <a:pt x="3104887" y="6579686"/>
                </a:cubicBezTo>
                <a:cubicBezTo>
                  <a:pt x="3098033" y="6594475"/>
                  <a:pt x="3086852" y="6607099"/>
                  <a:pt x="3078196" y="6620807"/>
                </a:cubicBezTo>
                <a:cubicBezTo>
                  <a:pt x="3078196" y="6625496"/>
                  <a:pt x="3078196" y="6630546"/>
                  <a:pt x="3078196" y="6635957"/>
                </a:cubicBezTo>
                <a:cubicBezTo>
                  <a:pt x="3087573" y="6623692"/>
                  <a:pt x="3097312" y="6612150"/>
                  <a:pt x="3104887" y="6598442"/>
                </a:cubicBezTo>
                <a:cubicBezTo>
                  <a:pt x="3105608" y="6597721"/>
                  <a:pt x="3107412" y="6598442"/>
                  <a:pt x="3106690" y="6599886"/>
                </a:cubicBezTo>
                <a:cubicBezTo>
                  <a:pt x="3098394" y="6614314"/>
                  <a:pt x="3088656" y="6628383"/>
                  <a:pt x="3078557" y="6641729"/>
                </a:cubicBezTo>
                <a:cubicBezTo>
                  <a:pt x="3078557" y="6646418"/>
                  <a:pt x="3078557" y="6651108"/>
                  <a:pt x="3078557" y="6656158"/>
                </a:cubicBezTo>
                <a:cubicBezTo>
                  <a:pt x="3081803" y="6651829"/>
                  <a:pt x="3085049" y="6647140"/>
                  <a:pt x="3088656" y="6642811"/>
                </a:cubicBezTo>
                <a:cubicBezTo>
                  <a:pt x="3093705" y="6635957"/>
                  <a:pt x="3099477" y="6629465"/>
                  <a:pt x="3103444" y="6622250"/>
                </a:cubicBezTo>
                <a:cubicBezTo>
                  <a:pt x="3103444" y="6621529"/>
                  <a:pt x="3104526" y="6621889"/>
                  <a:pt x="3104526" y="6622611"/>
                </a:cubicBezTo>
                <a:cubicBezTo>
                  <a:pt x="3100919" y="6630546"/>
                  <a:pt x="3095148" y="6637040"/>
                  <a:pt x="3090098" y="6644254"/>
                </a:cubicBezTo>
                <a:cubicBezTo>
                  <a:pt x="3086131" y="6649665"/>
                  <a:pt x="3083245" y="6655798"/>
                  <a:pt x="3078557" y="6660847"/>
                </a:cubicBezTo>
                <a:cubicBezTo>
                  <a:pt x="3078917" y="6664815"/>
                  <a:pt x="3078917" y="6668422"/>
                  <a:pt x="3078917" y="6672390"/>
                </a:cubicBezTo>
                <a:cubicBezTo>
                  <a:pt x="3086492" y="6660486"/>
                  <a:pt x="3096591" y="6650025"/>
                  <a:pt x="3102722" y="6637401"/>
                </a:cubicBezTo>
                <a:cubicBezTo>
                  <a:pt x="3103444" y="6635957"/>
                  <a:pt x="3105247" y="6637040"/>
                  <a:pt x="3104887" y="6638482"/>
                </a:cubicBezTo>
                <a:cubicBezTo>
                  <a:pt x="3101280" y="6645697"/>
                  <a:pt x="3096230" y="6652550"/>
                  <a:pt x="3091541" y="6659044"/>
                </a:cubicBezTo>
                <a:cubicBezTo>
                  <a:pt x="3086852" y="6665176"/>
                  <a:pt x="3083245" y="6672029"/>
                  <a:pt x="3079278" y="6678523"/>
                </a:cubicBezTo>
                <a:cubicBezTo>
                  <a:pt x="3079278" y="6682130"/>
                  <a:pt x="3079278" y="6685736"/>
                  <a:pt x="3079278" y="6689344"/>
                </a:cubicBezTo>
                <a:cubicBezTo>
                  <a:pt x="3086852" y="6678162"/>
                  <a:pt x="3095870" y="6668422"/>
                  <a:pt x="3101640" y="6656519"/>
                </a:cubicBezTo>
                <a:cubicBezTo>
                  <a:pt x="3102361" y="6655436"/>
                  <a:pt x="3103805" y="6656158"/>
                  <a:pt x="3103444" y="6657240"/>
                </a:cubicBezTo>
                <a:cubicBezTo>
                  <a:pt x="3097312" y="6670947"/>
                  <a:pt x="3087573" y="6682851"/>
                  <a:pt x="3079278" y="6695476"/>
                </a:cubicBezTo>
                <a:cubicBezTo>
                  <a:pt x="3079278" y="6700166"/>
                  <a:pt x="3079638" y="6704855"/>
                  <a:pt x="3079638" y="6709544"/>
                </a:cubicBezTo>
                <a:cubicBezTo>
                  <a:pt x="3086131" y="6698001"/>
                  <a:pt x="3091541" y="6686097"/>
                  <a:pt x="3100919" y="6675998"/>
                </a:cubicBezTo>
                <a:cubicBezTo>
                  <a:pt x="3101640" y="6674915"/>
                  <a:pt x="3103444" y="6676358"/>
                  <a:pt x="3102361" y="6677800"/>
                </a:cubicBezTo>
                <a:cubicBezTo>
                  <a:pt x="3092263" y="6689344"/>
                  <a:pt x="3087213" y="6703412"/>
                  <a:pt x="3079638" y="6716037"/>
                </a:cubicBezTo>
                <a:cubicBezTo>
                  <a:pt x="3080360" y="6759324"/>
                  <a:pt x="3081172" y="6807480"/>
                  <a:pt x="3081938" y="6849143"/>
                </a:cubicBezTo>
                <a:lnTo>
                  <a:pt x="3082112" y="6858000"/>
                </a:lnTo>
                <a:lnTo>
                  <a:pt x="3074977" y="6858000"/>
                </a:lnTo>
                <a:lnTo>
                  <a:pt x="3074376" y="6828155"/>
                </a:lnTo>
                <a:cubicBezTo>
                  <a:pt x="3072769" y="6744535"/>
                  <a:pt x="3071163" y="6644886"/>
                  <a:pt x="3070261" y="6612872"/>
                </a:cubicBezTo>
                <a:cubicBezTo>
                  <a:pt x="3068818" y="6554434"/>
                  <a:pt x="3067015" y="6495998"/>
                  <a:pt x="3065211" y="6437201"/>
                </a:cubicBezTo>
                <a:cubicBezTo>
                  <a:pt x="3063769" y="6378044"/>
                  <a:pt x="3063769" y="6319247"/>
                  <a:pt x="3064850" y="6259728"/>
                </a:cubicBezTo>
                <a:cubicBezTo>
                  <a:pt x="3066294" y="6207064"/>
                  <a:pt x="3066654" y="6154399"/>
                  <a:pt x="3060883" y="6101734"/>
                </a:cubicBezTo>
                <a:cubicBezTo>
                  <a:pt x="3059801" y="6098127"/>
                  <a:pt x="3061243" y="6090912"/>
                  <a:pt x="3057998" y="6088748"/>
                </a:cubicBezTo>
                <a:cubicBezTo>
                  <a:pt x="3055834" y="6086583"/>
                  <a:pt x="3053309" y="6085862"/>
                  <a:pt x="3050784" y="6085862"/>
                </a:cubicBezTo>
                <a:cubicBezTo>
                  <a:pt x="3049702" y="6085862"/>
                  <a:pt x="3048620" y="6085862"/>
                  <a:pt x="3047538" y="6085862"/>
                </a:cubicBezTo>
                <a:cubicBezTo>
                  <a:pt x="3047178" y="6085862"/>
                  <a:pt x="3046817" y="6085862"/>
                  <a:pt x="3046095" y="6085862"/>
                </a:cubicBezTo>
                <a:cubicBezTo>
                  <a:pt x="3045734" y="6085862"/>
                  <a:pt x="3045734" y="6085862"/>
                  <a:pt x="3045374" y="6085862"/>
                </a:cubicBezTo>
                <a:cubicBezTo>
                  <a:pt x="2887755" y="6092716"/>
                  <a:pt x="2616160" y="6093077"/>
                  <a:pt x="2461067" y="6096684"/>
                </a:cubicBezTo>
                <a:lnTo>
                  <a:pt x="2460705" y="6096684"/>
                </a:lnTo>
                <a:cubicBezTo>
                  <a:pt x="2458181" y="6096684"/>
                  <a:pt x="2454935" y="6097044"/>
                  <a:pt x="2454214" y="6100291"/>
                </a:cubicBezTo>
                <a:cubicBezTo>
                  <a:pt x="2453131" y="6103176"/>
                  <a:pt x="2453492" y="6104259"/>
                  <a:pt x="2453131" y="6107145"/>
                </a:cubicBezTo>
                <a:cubicBezTo>
                  <a:pt x="2454935" y="6216081"/>
                  <a:pt x="2461788" y="6378405"/>
                  <a:pt x="2462148" y="6433595"/>
                </a:cubicBezTo>
                <a:cubicBezTo>
                  <a:pt x="2462509" y="6488785"/>
                  <a:pt x="2465755" y="6545777"/>
                  <a:pt x="2464674" y="6601328"/>
                </a:cubicBezTo>
                <a:cubicBezTo>
                  <a:pt x="2463591" y="6662290"/>
                  <a:pt x="2466476" y="6684294"/>
                  <a:pt x="2465395" y="6745255"/>
                </a:cubicBezTo>
                <a:cubicBezTo>
                  <a:pt x="2464854" y="6773752"/>
                  <a:pt x="2464764" y="6809192"/>
                  <a:pt x="2464989" y="6845805"/>
                </a:cubicBezTo>
                <a:lnTo>
                  <a:pt x="2465157" y="6858000"/>
                </a:lnTo>
                <a:lnTo>
                  <a:pt x="2454952" y="6858000"/>
                </a:lnTo>
                <a:lnTo>
                  <a:pt x="2454574" y="6792509"/>
                </a:lnTo>
                <a:cubicBezTo>
                  <a:pt x="2450967" y="6729384"/>
                  <a:pt x="2454574" y="6674194"/>
                  <a:pt x="2453131" y="6607461"/>
                </a:cubicBezTo>
                <a:cubicBezTo>
                  <a:pt x="2450607" y="6492391"/>
                  <a:pt x="2443393" y="6229067"/>
                  <a:pt x="2444835" y="6105341"/>
                </a:cubicBezTo>
                <a:cubicBezTo>
                  <a:pt x="2444835" y="6105341"/>
                  <a:pt x="2444835" y="6105341"/>
                  <a:pt x="2445196" y="6104980"/>
                </a:cubicBezTo>
                <a:cubicBezTo>
                  <a:pt x="2444835" y="6104620"/>
                  <a:pt x="2444835" y="6104259"/>
                  <a:pt x="2444835" y="6103538"/>
                </a:cubicBezTo>
                <a:cubicBezTo>
                  <a:pt x="2444835" y="6101013"/>
                  <a:pt x="2444835" y="6095602"/>
                  <a:pt x="2446279" y="6093437"/>
                </a:cubicBezTo>
                <a:cubicBezTo>
                  <a:pt x="2450246" y="6088027"/>
                  <a:pt x="2457099" y="6087305"/>
                  <a:pt x="2462870" y="6087666"/>
                </a:cubicBezTo>
                <a:cubicBezTo>
                  <a:pt x="2462870" y="6087666"/>
                  <a:pt x="2462870" y="6087666"/>
                  <a:pt x="2463230" y="6087666"/>
                </a:cubicBezTo>
                <a:cubicBezTo>
                  <a:pt x="2620488" y="6084420"/>
                  <a:pt x="2894969" y="6084420"/>
                  <a:pt x="3051145" y="6079009"/>
                </a:cubicBezTo>
                <a:close/>
                <a:moveTo>
                  <a:pt x="1043191" y="6073859"/>
                </a:moveTo>
                <a:cubicBezTo>
                  <a:pt x="1057931" y="6073978"/>
                  <a:pt x="1072730" y="6074569"/>
                  <a:pt x="1087410" y="6074096"/>
                </a:cubicBezTo>
                <a:cubicBezTo>
                  <a:pt x="1092146" y="6074096"/>
                  <a:pt x="1092146" y="6081658"/>
                  <a:pt x="1087410" y="6081658"/>
                </a:cubicBezTo>
                <a:cubicBezTo>
                  <a:pt x="1058522" y="6080713"/>
                  <a:pt x="1028688" y="6076459"/>
                  <a:pt x="999800" y="6079768"/>
                </a:cubicBezTo>
                <a:cubicBezTo>
                  <a:pt x="997906" y="6080240"/>
                  <a:pt x="996959" y="6076932"/>
                  <a:pt x="999328" y="6076459"/>
                </a:cubicBezTo>
                <a:cubicBezTo>
                  <a:pt x="1013771" y="6074096"/>
                  <a:pt x="1028452" y="6073741"/>
                  <a:pt x="1043191" y="6073859"/>
                </a:cubicBezTo>
                <a:close/>
                <a:moveTo>
                  <a:pt x="3029060" y="6071782"/>
                </a:moveTo>
                <a:cubicBezTo>
                  <a:pt x="3044858" y="6072144"/>
                  <a:pt x="3061015" y="6071059"/>
                  <a:pt x="3076813" y="6072867"/>
                </a:cubicBezTo>
                <a:cubicBezTo>
                  <a:pt x="3078249" y="6072867"/>
                  <a:pt x="3078967" y="6075036"/>
                  <a:pt x="3078249" y="6075760"/>
                </a:cubicBezTo>
                <a:lnTo>
                  <a:pt x="3078609" y="6076483"/>
                </a:lnTo>
                <a:cubicBezTo>
                  <a:pt x="3077531" y="6115534"/>
                  <a:pt x="3085431" y="6155310"/>
                  <a:pt x="3080404" y="6194001"/>
                </a:cubicBezTo>
                <a:cubicBezTo>
                  <a:pt x="3080404" y="6194724"/>
                  <a:pt x="3079327" y="6194724"/>
                  <a:pt x="3079327" y="6194001"/>
                </a:cubicBezTo>
                <a:cubicBezTo>
                  <a:pt x="3080763" y="6154587"/>
                  <a:pt x="3074300" y="6115896"/>
                  <a:pt x="3074659" y="6076483"/>
                </a:cubicBezTo>
                <a:cubicBezTo>
                  <a:pt x="3059220" y="6074675"/>
                  <a:pt x="3044140" y="6075398"/>
                  <a:pt x="3029060" y="6075036"/>
                </a:cubicBezTo>
                <a:cubicBezTo>
                  <a:pt x="3014698" y="6074675"/>
                  <a:pt x="3000335" y="6074313"/>
                  <a:pt x="2986332" y="6075036"/>
                </a:cubicBezTo>
                <a:cubicBezTo>
                  <a:pt x="2985614" y="6075036"/>
                  <a:pt x="2985614" y="6073952"/>
                  <a:pt x="2985974" y="6073952"/>
                </a:cubicBezTo>
                <a:cubicBezTo>
                  <a:pt x="3000335" y="6071782"/>
                  <a:pt x="3014698" y="6071782"/>
                  <a:pt x="3029060" y="6071782"/>
                </a:cubicBezTo>
                <a:close/>
                <a:moveTo>
                  <a:pt x="1521220" y="6071369"/>
                </a:moveTo>
                <a:cubicBezTo>
                  <a:pt x="1521580" y="6071011"/>
                  <a:pt x="1522300" y="6071726"/>
                  <a:pt x="1521940" y="6072084"/>
                </a:cubicBezTo>
                <a:cubicBezTo>
                  <a:pt x="1514732" y="6083167"/>
                  <a:pt x="1499234" y="6089246"/>
                  <a:pt x="1488421" y="6096396"/>
                </a:cubicBezTo>
                <a:cubicBezTo>
                  <a:pt x="1474726" y="6105692"/>
                  <a:pt x="1460668" y="6115703"/>
                  <a:pt x="1449135" y="6127860"/>
                </a:cubicBezTo>
                <a:cubicBezTo>
                  <a:pt x="1446251" y="6131077"/>
                  <a:pt x="1441566" y="6126072"/>
                  <a:pt x="1444450" y="6123211"/>
                </a:cubicBezTo>
                <a:cubicBezTo>
                  <a:pt x="1455621" y="6112128"/>
                  <a:pt x="1468957" y="6102832"/>
                  <a:pt x="1482294" y="6094609"/>
                </a:cubicBezTo>
                <a:cubicBezTo>
                  <a:pt x="1489142" y="6090675"/>
                  <a:pt x="1496351" y="6086743"/>
                  <a:pt x="1503199" y="6082809"/>
                </a:cubicBezTo>
                <a:cubicBezTo>
                  <a:pt x="1506441" y="6080665"/>
                  <a:pt x="1517614" y="6072084"/>
                  <a:pt x="1520139" y="6072084"/>
                </a:cubicBezTo>
                <a:cubicBezTo>
                  <a:pt x="1519778" y="6072084"/>
                  <a:pt x="1519778" y="6072084"/>
                  <a:pt x="1519778" y="6072084"/>
                </a:cubicBezTo>
                <a:close/>
                <a:moveTo>
                  <a:pt x="10866559" y="6068967"/>
                </a:moveTo>
                <a:cubicBezTo>
                  <a:pt x="10871223" y="6068256"/>
                  <a:pt x="10876451" y="6070245"/>
                  <a:pt x="10878146" y="6075361"/>
                </a:cubicBezTo>
                <a:cubicBezTo>
                  <a:pt x="10879841" y="6072519"/>
                  <a:pt x="10882666" y="6070245"/>
                  <a:pt x="10887188" y="6070814"/>
                </a:cubicBezTo>
                <a:cubicBezTo>
                  <a:pt x="10935226" y="6074225"/>
                  <a:pt x="10982697" y="6066266"/>
                  <a:pt x="11030171" y="6072519"/>
                </a:cubicBezTo>
                <a:cubicBezTo>
                  <a:pt x="11036388" y="6073655"/>
                  <a:pt x="11035822" y="6081045"/>
                  <a:pt x="11030171" y="6081615"/>
                </a:cubicBezTo>
                <a:cubicBezTo>
                  <a:pt x="10982697" y="6086162"/>
                  <a:pt x="10934660" y="6100374"/>
                  <a:pt x="10887188" y="6092984"/>
                </a:cubicBezTo>
                <a:cubicBezTo>
                  <a:pt x="10884363" y="6092415"/>
                  <a:pt x="10883232" y="6091847"/>
                  <a:pt x="10881536" y="6090710"/>
                </a:cubicBezTo>
                <a:cubicBezTo>
                  <a:pt x="10889448" y="6128228"/>
                  <a:pt x="10893970" y="6167452"/>
                  <a:pt x="10901317" y="6205539"/>
                </a:cubicBezTo>
                <a:cubicBezTo>
                  <a:pt x="10910360" y="6248742"/>
                  <a:pt x="10918271" y="6291946"/>
                  <a:pt x="10929573" y="6334579"/>
                </a:cubicBezTo>
                <a:cubicBezTo>
                  <a:pt x="10930139" y="6338559"/>
                  <a:pt x="10925053" y="6339128"/>
                  <a:pt x="10923922" y="6335716"/>
                </a:cubicBezTo>
                <a:cubicBezTo>
                  <a:pt x="10908099" y="6291377"/>
                  <a:pt x="10891144" y="6247605"/>
                  <a:pt x="10880971" y="6202128"/>
                </a:cubicBezTo>
                <a:cubicBezTo>
                  <a:pt x="10870798" y="6161767"/>
                  <a:pt x="10859495" y="6119701"/>
                  <a:pt x="10858366" y="6078772"/>
                </a:cubicBezTo>
                <a:cubicBezTo>
                  <a:pt x="10857800" y="6073088"/>
                  <a:pt x="10861897" y="6069678"/>
                  <a:pt x="10866559" y="6068967"/>
                </a:cubicBezTo>
                <a:close/>
                <a:moveTo>
                  <a:pt x="3050922" y="6066850"/>
                </a:moveTo>
                <a:cubicBezTo>
                  <a:pt x="3061104" y="6066491"/>
                  <a:pt x="3072014" y="6064699"/>
                  <a:pt x="3082197" y="6066850"/>
                </a:cubicBezTo>
                <a:cubicBezTo>
                  <a:pt x="3082560" y="6066850"/>
                  <a:pt x="3082560" y="6066850"/>
                  <a:pt x="3082924" y="6066850"/>
                </a:cubicBezTo>
                <a:cubicBezTo>
                  <a:pt x="3083651" y="6066491"/>
                  <a:pt x="3085469" y="6066850"/>
                  <a:pt x="3085469" y="6068283"/>
                </a:cubicBezTo>
                <a:cubicBezTo>
                  <a:pt x="3085833" y="6090872"/>
                  <a:pt x="3090197" y="6113820"/>
                  <a:pt x="3087651" y="6136408"/>
                </a:cubicBezTo>
                <a:cubicBezTo>
                  <a:pt x="3087651" y="6137484"/>
                  <a:pt x="3086196" y="6137484"/>
                  <a:pt x="3085833" y="6136408"/>
                </a:cubicBezTo>
                <a:cubicBezTo>
                  <a:pt x="3085105" y="6114178"/>
                  <a:pt x="3082924" y="6092307"/>
                  <a:pt x="3082197" y="6069718"/>
                </a:cubicBezTo>
                <a:cubicBezTo>
                  <a:pt x="3081833" y="6070076"/>
                  <a:pt x="3081469" y="6070076"/>
                  <a:pt x="3081469" y="6070076"/>
                </a:cubicBezTo>
                <a:cubicBezTo>
                  <a:pt x="3069832" y="6067925"/>
                  <a:pt x="3057831" y="6070076"/>
                  <a:pt x="3046194" y="6070076"/>
                </a:cubicBezTo>
                <a:cubicBezTo>
                  <a:pt x="3034557" y="6070435"/>
                  <a:pt x="3022193" y="6070076"/>
                  <a:pt x="3010556" y="6069359"/>
                </a:cubicBezTo>
                <a:cubicBezTo>
                  <a:pt x="3009465" y="6069359"/>
                  <a:pt x="3009465" y="6068283"/>
                  <a:pt x="3010556" y="6068283"/>
                </a:cubicBezTo>
                <a:cubicBezTo>
                  <a:pt x="3024012" y="6066850"/>
                  <a:pt x="3037467" y="6067566"/>
                  <a:pt x="3050922" y="6066850"/>
                </a:cubicBezTo>
                <a:close/>
                <a:moveTo>
                  <a:pt x="11217464" y="6062184"/>
                </a:moveTo>
                <a:cubicBezTo>
                  <a:pt x="11224260" y="6115932"/>
                  <a:pt x="11235585" y="6169116"/>
                  <a:pt x="11251441" y="6220603"/>
                </a:cubicBezTo>
                <a:cubicBezTo>
                  <a:pt x="11278055" y="6308300"/>
                  <a:pt x="11314297" y="6392601"/>
                  <a:pt x="11357901" y="6473508"/>
                </a:cubicBezTo>
                <a:cubicBezTo>
                  <a:pt x="11454734" y="6450878"/>
                  <a:pt x="11554399" y="6440692"/>
                  <a:pt x="11653498" y="6442956"/>
                </a:cubicBezTo>
                <a:cubicBezTo>
                  <a:pt x="11658594" y="6442956"/>
                  <a:pt x="11663124" y="6442956"/>
                  <a:pt x="11668221" y="6442956"/>
                </a:cubicBezTo>
                <a:cubicBezTo>
                  <a:pt x="11669919" y="6355826"/>
                  <a:pt x="11675017" y="6269260"/>
                  <a:pt x="11679546" y="6182696"/>
                </a:cubicBezTo>
                <a:cubicBezTo>
                  <a:pt x="11680679" y="6150446"/>
                  <a:pt x="11681811" y="6118196"/>
                  <a:pt x="11682944" y="6086512"/>
                </a:cubicBezTo>
                <a:cubicBezTo>
                  <a:pt x="11540808" y="6081986"/>
                  <a:pt x="11397541" y="6076328"/>
                  <a:pt x="11254838" y="6065012"/>
                </a:cubicBezTo>
                <a:cubicBezTo>
                  <a:pt x="11242379" y="6064446"/>
                  <a:pt x="11229922" y="6063314"/>
                  <a:pt x="11217464" y="6062184"/>
                </a:cubicBezTo>
                <a:close/>
                <a:moveTo>
                  <a:pt x="2804323" y="6061669"/>
                </a:moveTo>
                <a:lnTo>
                  <a:pt x="2804207" y="6061926"/>
                </a:lnTo>
                <a:lnTo>
                  <a:pt x="2804065" y="6061942"/>
                </a:lnTo>
                <a:close/>
                <a:moveTo>
                  <a:pt x="2730966" y="6057005"/>
                </a:moveTo>
                <a:cubicBezTo>
                  <a:pt x="2728523" y="6059412"/>
                  <a:pt x="2730966" y="6062506"/>
                  <a:pt x="2734109" y="6063194"/>
                </a:cubicBezTo>
                <a:cubicBezTo>
                  <a:pt x="2734109" y="6063194"/>
                  <a:pt x="2734457" y="6063194"/>
                  <a:pt x="2734807" y="6062850"/>
                </a:cubicBezTo>
                <a:cubicBezTo>
                  <a:pt x="2737598" y="6062162"/>
                  <a:pt x="2738994" y="6059068"/>
                  <a:pt x="2736551" y="6057005"/>
                </a:cubicBezTo>
                <a:cubicBezTo>
                  <a:pt x="2735155" y="6055973"/>
                  <a:pt x="2732363" y="6055286"/>
                  <a:pt x="2730966" y="6057005"/>
                </a:cubicBezTo>
                <a:close/>
                <a:moveTo>
                  <a:pt x="2738296" y="6056318"/>
                </a:moveTo>
                <a:cubicBezTo>
                  <a:pt x="2740391" y="6059068"/>
                  <a:pt x="2738994" y="6062850"/>
                  <a:pt x="2736203" y="6063881"/>
                </a:cubicBezTo>
                <a:cubicBezTo>
                  <a:pt x="2735853" y="6064225"/>
                  <a:pt x="2735853" y="6064225"/>
                  <a:pt x="2735853" y="6064569"/>
                </a:cubicBezTo>
                <a:cubicBezTo>
                  <a:pt x="2731316" y="6065945"/>
                  <a:pt x="2726429" y="6060444"/>
                  <a:pt x="2728872" y="6056661"/>
                </a:cubicBezTo>
                <a:cubicBezTo>
                  <a:pt x="2731316" y="6053567"/>
                  <a:pt x="2735853" y="6053567"/>
                  <a:pt x="2738296" y="6056318"/>
                </a:cubicBezTo>
                <a:close/>
                <a:moveTo>
                  <a:pt x="1093659" y="6054373"/>
                </a:moveTo>
                <a:cubicBezTo>
                  <a:pt x="1098385" y="6054373"/>
                  <a:pt x="1098385" y="6060702"/>
                  <a:pt x="1093659" y="6060702"/>
                </a:cubicBezTo>
                <a:cubicBezTo>
                  <a:pt x="1054431" y="6060702"/>
                  <a:pt x="1014731" y="6059798"/>
                  <a:pt x="975975" y="6062963"/>
                </a:cubicBezTo>
                <a:cubicBezTo>
                  <a:pt x="974558" y="6062963"/>
                  <a:pt x="974085" y="6060702"/>
                  <a:pt x="975503" y="6060702"/>
                </a:cubicBezTo>
                <a:cubicBezTo>
                  <a:pt x="1013785" y="6053018"/>
                  <a:pt x="1055376" y="6054825"/>
                  <a:pt x="1093659" y="6054373"/>
                </a:cubicBezTo>
                <a:close/>
                <a:moveTo>
                  <a:pt x="2802040" y="6053567"/>
                </a:moveTo>
                <a:cubicBezTo>
                  <a:pt x="2802402" y="6053567"/>
                  <a:pt x="2802402" y="6053567"/>
                  <a:pt x="2802402" y="6053931"/>
                </a:cubicBezTo>
                <a:cubicBezTo>
                  <a:pt x="2804929" y="6053567"/>
                  <a:pt x="2807817" y="6054657"/>
                  <a:pt x="2808539" y="6057201"/>
                </a:cubicBezTo>
                <a:lnTo>
                  <a:pt x="2804323" y="6061669"/>
                </a:lnTo>
                <a:lnTo>
                  <a:pt x="2806012" y="6057929"/>
                </a:lnTo>
                <a:cubicBezTo>
                  <a:pt x="2804929" y="6057201"/>
                  <a:pt x="2803485" y="6056475"/>
                  <a:pt x="2802402" y="6056475"/>
                </a:cubicBezTo>
                <a:cubicBezTo>
                  <a:pt x="2802402" y="6056475"/>
                  <a:pt x="2802402" y="6056475"/>
                  <a:pt x="2802040" y="6056475"/>
                </a:cubicBezTo>
                <a:cubicBezTo>
                  <a:pt x="2785435" y="6056475"/>
                  <a:pt x="2768829" y="6057201"/>
                  <a:pt x="2752223" y="6056475"/>
                </a:cubicBezTo>
                <a:cubicBezTo>
                  <a:pt x="2749335" y="6056475"/>
                  <a:pt x="2745003" y="6058656"/>
                  <a:pt x="2746808" y="6060836"/>
                </a:cubicBezTo>
                <a:cubicBezTo>
                  <a:pt x="2747891" y="6063017"/>
                  <a:pt x="2750057" y="6062290"/>
                  <a:pt x="2752223" y="6062653"/>
                </a:cubicBezTo>
                <a:cubicBezTo>
                  <a:pt x="2767385" y="6062290"/>
                  <a:pt x="2782547" y="6062290"/>
                  <a:pt x="2797709" y="6063017"/>
                </a:cubicBezTo>
                <a:lnTo>
                  <a:pt x="2797709" y="6062653"/>
                </a:lnTo>
                <a:lnTo>
                  <a:pt x="2804065" y="6061942"/>
                </a:lnTo>
                <a:lnTo>
                  <a:pt x="2801680" y="6064470"/>
                </a:lnTo>
                <a:cubicBezTo>
                  <a:pt x="2801319" y="6064470"/>
                  <a:pt x="2801319" y="6064470"/>
                  <a:pt x="2800597" y="6064108"/>
                </a:cubicBezTo>
                <a:cubicBezTo>
                  <a:pt x="2783991" y="6064834"/>
                  <a:pt x="2768829" y="6064470"/>
                  <a:pt x="2751862" y="6065561"/>
                </a:cubicBezTo>
                <a:cubicBezTo>
                  <a:pt x="2748613" y="6065925"/>
                  <a:pt x="2743920" y="6064108"/>
                  <a:pt x="2744281" y="6060473"/>
                </a:cubicBezTo>
                <a:cubicBezTo>
                  <a:pt x="2744281" y="6057565"/>
                  <a:pt x="2746448" y="6055748"/>
                  <a:pt x="2749335" y="6055021"/>
                </a:cubicBezTo>
                <a:cubicBezTo>
                  <a:pt x="2749696" y="6055021"/>
                  <a:pt x="2750057" y="6054657"/>
                  <a:pt x="2750418" y="6054657"/>
                </a:cubicBezTo>
                <a:lnTo>
                  <a:pt x="2750780" y="6054657"/>
                </a:lnTo>
                <a:cubicBezTo>
                  <a:pt x="2767746" y="6054294"/>
                  <a:pt x="2785074" y="6053567"/>
                  <a:pt x="2802040" y="6053567"/>
                </a:cubicBezTo>
                <a:close/>
                <a:moveTo>
                  <a:pt x="1836000" y="6051368"/>
                </a:moveTo>
                <a:cubicBezTo>
                  <a:pt x="1852478" y="6050931"/>
                  <a:pt x="1868911" y="6051717"/>
                  <a:pt x="1884525" y="6054683"/>
                </a:cubicBezTo>
                <a:cubicBezTo>
                  <a:pt x="1889609" y="6055382"/>
                  <a:pt x="1887429" y="6062712"/>
                  <a:pt x="1882347" y="6062013"/>
                </a:cubicBezTo>
                <a:cubicBezTo>
                  <a:pt x="1851843" y="6055731"/>
                  <a:pt x="1818798" y="6059222"/>
                  <a:pt x="1787568" y="6058872"/>
                </a:cubicBezTo>
                <a:cubicBezTo>
                  <a:pt x="1785753" y="6058872"/>
                  <a:pt x="1785026" y="6055731"/>
                  <a:pt x="1787205" y="6055382"/>
                </a:cubicBezTo>
                <a:cubicBezTo>
                  <a:pt x="1803002" y="6053462"/>
                  <a:pt x="1819525" y="6051804"/>
                  <a:pt x="1836000" y="6051368"/>
                </a:cubicBezTo>
                <a:close/>
                <a:moveTo>
                  <a:pt x="10832394" y="6048039"/>
                </a:moveTo>
                <a:cubicBezTo>
                  <a:pt x="10832394" y="6070670"/>
                  <a:pt x="10834092" y="6093302"/>
                  <a:pt x="10836358" y="6115368"/>
                </a:cubicBezTo>
                <a:cubicBezTo>
                  <a:pt x="10849383" y="6226826"/>
                  <a:pt x="10885058" y="6336589"/>
                  <a:pt x="10935457" y="6436167"/>
                </a:cubicBezTo>
                <a:cubicBezTo>
                  <a:pt x="10965469" y="6496706"/>
                  <a:pt x="11001146" y="6554415"/>
                  <a:pt x="11043051" y="6607599"/>
                </a:cubicBezTo>
                <a:cubicBezTo>
                  <a:pt x="11077027" y="6582705"/>
                  <a:pt x="11115534" y="6562337"/>
                  <a:pt x="11152342" y="6545363"/>
                </a:cubicBezTo>
                <a:lnTo>
                  <a:pt x="11169422" y="6538838"/>
                </a:lnTo>
                <a:lnTo>
                  <a:pt x="11306370" y="6486522"/>
                </a:lnTo>
                <a:cubicBezTo>
                  <a:pt x="11236717" y="6353562"/>
                  <a:pt x="11185186" y="6207589"/>
                  <a:pt x="11167631" y="6058789"/>
                </a:cubicBezTo>
                <a:cubicBezTo>
                  <a:pt x="11056075" y="6050868"/>
                  <a:pt x="10944517" y="6044645"/>
                  <a:pt x="10832394" y="6048039"/>
                </a:cubicBezTo>
                <a:close/>
                <a:moveTo>
                  <a:pt x="9209995" y="6040363"/>
                </a:moveTo>
                <a:cubicBezTo>
                  <a:pt x="9164561" y="6039801"/>
                  <a:pt x="9121372" y="6060042"/>
                  <a:pt x="9090522" y="6093217"/>
                </a:cubicBezTo>
                <a:cubicBezTo>
                  <a:pt x="9074817" y="6110086"/>
                  <a:pt x="9063038" y="6130329"/>
                  <a:pt x="9054063" y="6151695"/>
                </a:cubicBezTo>
                <a:cubicBezTo>
                  <a:pt x="9045089" y="6173062"/>
                  <a:pt x="9037797" y="6194991"/>
                  <a:pt x="9034992" y="6218608"/>
                </a:cubicBezTo>
                <a:cubicBezTo>
                  <a:pt x="9034431" y="6221981"/>
                  <a:pt x="9029383" y="6221981"/>
                  <a:pt x="9029383" y="6218046"/>
                </a:cubicBezTo>
                <a:cubicBezTo>
                  <a:pt x="9029383" y="6216358"/>
                  <a:pt x="9029383" y="6214109"/>
                  <a:pt x="9029383" y="6212423"/>
                </a:cubicBezTo>
                <a:cubicBezTo>
                  <a:pt x="9000777" y="6211860"/>
                  <a:pt x="8971609" y="6211297"/>
                  <a:pt x="8944686" y="6218046"/>
                </a:cubicBezTo>
                <a:cubicBezTo>
                  <a:pt x="8941320" y="6224792"/>
                  <a:pt x="8938516" y="6231540"/>
                  <a:pt x="8937394" y="6238850"/>
                </a:cubicBezTo>
                <a:cubicBezTo>
                  <a:pt x="8936272" y="6241661"/>
                  <a:pt x="8931785" y="6240537"/>
                  <a:pt x="8932907" y="6237163"/>
                </a:cubicBezTo>
                <a:cubicBezTo>
                  <a:pt x="8934028" y="6230978"/>
                  <a:pt x="8936833" y="6224792"/>
                  <a:pt x="8939638" y="6219169"/>
                </a:cubicBezTo>
                <a:cubicBezTo>
                  <a:pt x="8934589" y="6220857"/>
                  <a:pt x="8930663" y="6222543"/>
                  <a:pt x="8926176" y="6224231"/>
                </a:cubicBezTo>
                <a:cubicBezTo>
                  <a:pt x="8925054" y="6227043"/>
                  <a:pt x="8923932" y="6229854"/>
                  <a:pt x="8922810" y="6232664"/>
                </a:cubicBezTo>
                <a:cubicBezTo>
                  <a:pt x="8921688" y="6235476"/>
                  <a:pt x="8916640" y="6233789"/>
                  <a:pt x="8917762" y="6230415"/>
                </a:cubicBezTo>
                <a:cubicBezTo>
                  <a:pt x="8918323" y="6229292"/>
                  <a:pt x="8918884" y="6228166"/>
                  <a:pt x="8919445" y="6227604"/>
                </a:cubicBezTo>
                <a:cubicBezTo>
                  <a:pt x="8896447" y="6238287"/>
                  <a:pt x="8876255" y="6254593"/>
                  <a:pt x="8863915" y="6277085"/>
                </a:cubicBezTo>
                <a:cubicBezTo>
                  <a:pt x="8850453" y="6300702"/>
                  <a:pt x="8842600" y="6331066"/>
                  <a:pt x="8845406" y="6358618"/>
                </a:cubicBezTo>
                <a:cubicBezTo>
                  <a:pt x="8847648" y="6372675"/>
                  <a:pt x="8851575" y="6386733"/>
                  <a:pt x="8858307" y="6399665"/>
                </a:cubicBezTo>
                <a:cubicBezTo>
                  <a:pt x="8863915" y="6411473"/>
                  <a:pt x="8871208" y="6424405"/>
                  <a:pt x="8882425" y="6431715"/>
                </a:cubicBezTo>
                <a:cubicBezTo>
                  <a:pt x="8905422" y="6445772"/>
                  <a:pt x="8934028" y="6455894"/>
                  <a:pt x="8960952" y="6461516"/>
                </a:cubicBezTo>
                <a:cubicBezTo>
                  <a:pt x="8991802" y="6468264"/>
                  <a:pt x="9022091" y="6464890"/>
                  <a:pt x="9052941" y="6464890"/>
                </a:cubicBezTo>
                <a:cubicBezTo>
                  <a:pt x="9084913" y="6464890"/>
                  <a:pt x="9116324" y="6464327"/>
                  <a:pt x="9147735" y="6463766"/>
                </a:cubicBezTo>
                <a:cubicBezTo>
                  <a:pt x="9150540" y="6463766"/>
                  <a:pt x="9153905" y="6463766"/>
                  <a:pt x="9156710" y="6463766"/>
                </a:cubicBezTo>
                <a:cubicBezTo>
                  <a:pt x="9156710" y="6458704"/>
                  <a:pt x="9156710" y="6453083"/>
                  <a:pt x="9156710" y="6448584"/>
                </a:cubicBezTo>
                <a:cubicBezTo>
                  <a:pt x="9152783" y="6444648"/>
                  <a:pt x="9149979" y="6440149"/>
                  <a:pt x="9146613" y="6436214"/>
                </a:cubicBezTo>
                <a:cubicBezTo>
                  <a:pt x="9144929" y="6435089"/>
                  <a:pt x="9147174" y="6433403"/>
                  <a:pt x="9148296" y="6434526"/>
                </a:cubicBezTo>
                <a:cubicBezTo>
                  <a:pt x="9151101" y="6437900"/>
                  <a:pt x="9153905" y="6440712"/>
                  <a:pt x="9156710" y="6444086"/>
                </a:cubicBezTo>
                <a:cubicBezTo>
                  <a:pt x="9156710" y="6441274"/>
                  <a:pt x="9156710" y="6439025"/>
                  <a:pt x="9156710" y="6436214"/>
                </a:cubicBezTo>
                <a:cubicBezTo>
                  <a:pt x="9153905" y="6432840"/>
                  <a:pt x="9150540" y="6428903"/>
                  <a:pt x="9147735" y="6425531"/>
                </a:cubicBezTo>
                <a:cubicBezTo>
                  <a:pt x="9146613" y="6424405"/>
                  <a:pt x="9148296" y="6422719"/>
                  <a:pt x="9148857" y="6423843"/>
                </a:cubicBezTo>
                <a:cubicBezTo>
                  <a:pt x="9151660" y="6427217"/>
                  <a:pt x="9154466" y="6429466"/>
                  <a:pt x="9156710" y="6432277"/>
                </a:cubicBezTo>
                <a:cubicBezTo>
                  <a:pt x="9156710" y="6424968"/>
                  <a:pt x="9156710" y="6417657"/>
                  <a:pt x="9157271" y="6410911"/>
                </a:cubicBezTo>
                <a:cubicBezTo>
                  <a:pt x="9157271" y="6395728"/>
                  <a:pt x="9157830" y="6379422"/>
                  <a:pt x="9155588" y="6364241"/>
                </a:cubicBezTo>
                <a:cubicBezTo>
                  <a:pt x="9141565" y="6366490"/>
                  <a:pt x="9121933" y="6368178"/>
                  <a:pt x="9111837" y="6355244"/>
                </a:cubicBezTo>
                <a:cubicBezTo>
                  <a:pt x="9101180" y="6341749"/>
                  <a:pt x="9110715" y="6321506"/>
                  <a:pt x="9117446" y="6307449"/>
                </a:cubicBezTo>
                <a:cubicBezTo>
                  <a:pt x="9124738" y="6292268"/>
                  <a:pt x="9134273" y="6279334"/>
                  <a:pt x="9145490" y="6266964"/>
                </a:cubicBezTo>
                <a:cubicBezTo>
                  <a:pt x="9151101" y="6260216"/>
                  <a:pt x="9156710" y="6254593"/>
                  <a:pt x="9161197" y="6247284"/>
                </a:cubicBezTo>
                <a:cubicBezTo>
                  <a:pt x="9165122" y="6241661"/>
                  <a:pt x="9168489" y="6236038"/>
                  <a:pt x="9172415" y="6230978"/>
                </a:cubicBezTo>
                <a:cubicBezTo>
                  <a:pt x="9178585" y="6223106"/>
                  <a:pt x="9187560" y="6212985"/>
                  <a:pt x="9197655" y="6211297"/>
                </a:cubicBezTo>
                <a:cubicBezTo>
                  <a:pt x="9198217" y="6210735"/>
                  <a:pt x="9198217" y="6210174"/>
                  <a:pt x="9199339" y="6210174"/>
                </a:cubicBezTo>
                <a:cubicBezTo>
                  <a:pt x="9209995" y="6203426"/>
                  <a:pt x="9225141" y="6201739"/>
                  <a:pt x="9235236" y="6211860"/>
                </a:cubicBezTo>
                <a:cubicBezTo>
                  <a:pt x="9240284" y="6216920"/>
                  <a:pt x="9244771" y="6223669"/>
                  <a:pt x="9249821" y="6229292"/>
                </a:cubicBezTo>
                <a:cubicBezTo>
                  <a:pt x="9254869" y="6236038"/>
                  <a:pt x="9259916" y="6243910"/>
                  <a:pt x="9266086" y="6250658"/>
                </a:cubicBezTo>
                <a:cubicBezTo>
                  <a:pt x="9277306" y="6264153"/>
                  <a:pt x="9286279" y="6279334"/>
                  <a:pt x="9298619" y="6292268"/>
                </a:cubicBezTo>
                <a:cubicBezTo>
                  <a:pt x="9310959" y="6305200"/>
                  <a:pt x="9320496" y="6319257"/>
                  <a:pt x="9328908" y="6335002"/>
                </a:cubicBezTo>
                <a:lnTo>
                  <a:pt x="9332000" y="6348608"/>
                </a:lnTo>
                <a:lnTo>
                  <a:pt x="9331368" y="6326783"/>
                </a:lnTo>
                <a:cubicBezTo>
                  <a:pt x="9327351" y="6320562"/>
                  <a:pt x="9322762" y="6314906"/>
                  <a:pt x="9318745" y="6309252"/>
                </a:cubicBezTo>
                <a:cubicBezTo>
                  <a:pt x="9314729" y="6303030"/>
                  <a:pt x="9310715" y="6297376"/>
                  <a:pt x="9305551" y="6292286"/>
                </a:cubicBezTo>
                <a:cubicBezTo>
                  <a:pt x="9303829" y="6290589"/>
                  <a:pt x="9306699" y="6288894"/>
                  <a:pt x="9307846" y="6290023"/>
                </a:cubicBezTo>
                <a:cubicBezTo>
                  <a:pt x="9314729" y="6296245"/>
                  <a:pt x="9318745" y="6303596"/>
                  <a:pt x="9323909" y="6310947"/>
                </a:cubicBezTo>
                <a:cubicBezTo>
                  <a:pt x="9329072" y="6317733"/>
                  <a:pt x="9334235" y="6323954"/>
                  <a:pt x="9337104" y="6331871"/>
                </a:cubicBezTo>
                <a:lnTo>
                  <a:pt x="9338920" y="6341773"/>
                </a:lnTo>
                <a:lnTo>
                  <a:pt x="9340056" y="6351196"/>
                </a:lnTo>
                <a:lnTo>
                  <a:pt x="9333088" y="6366934"/>
                </a:lnTo>
                <a:cubicBezTo>
                  <a:pt x="9332515" y="6367498"/>
                  <a:pt x="9332515" y="6366934"/>
                  <a:pt x="9332515" y="6366368"/>
                </a:cubicBezTo>
                <a:lnTo>
                  <a:pt x="9332240" y="6356914"/>
                </a:lnTo>
                <a:lnTo>
                  <a:pt x="9324421" y="6371550"/>
                </a:lnTo>
                <a:cubicBezTo>
                  <a:pt x="9313204" y="6378861"/>
                  <a:pt x="9298619" y="6377173"/>
                  <a:pt x="9286279" y="6378861"/>
                </a:cubicBezTo>
                <a:lnTo>
                  <a:pt x="9283600" y="6380949"/>
                </a:lnTo>
                <a:lnTo>
                  <a:pt x="9295496" y="6378518"/>
                </a:lnTo>
                <a:cubicBezTo>
                  <a:pt x="9297189" y="6377960"/>
                  <a:pt x="9298317" y="6381306"/>
                  <a:pt x="9296060" y="6381862"/>
                </a:cubicBezTo>
                <a:cubicBezTo>
                  <a:pt x="9290983" y="6382978"/>
                  <a:pt x="9284211" y="6382420"/>
                  <a:pt x="9279696" y="6385208"/>
                </a:cubicBezTo>
                <a:cubicBezTo>
                  <a:pt x="9272362" y="6389669"/>
                  <a:pt x="9272927" y="6399147"/>
                  <a:pt x="9272362" y="6406394"/>
                </a:cubicBezTo>
                <a:cubicBezTo>
                  <a:pt x="9271234" y="6423121"/>
                  <a:pt x="9271234" y="6438732"/>
                  <a:pt x="9272362" y="6455458"/>
                </a:cubicBezTo>
                <a:cubicBezTo>
                  <a:pt x="9272362" y="6456574"/>
                  <a:pt x="9271234" y="6456574"/>
                  <a:pt x="9271234" y="6455458"/>
                </a:cubicBezTo>
                <a:cubicBezTo>
                  <a:pt x="9268976" y="6435944"/>
                  <a:pt x="9266719" y="6414759"/>
                  <a:pt x="9270106" y="6395243"/>
                </a:cubicBezTo>
                <a:lnTo>
                  <a:pt x="9275475" y="6387284"/>
                </a:lnTo>
                <a:lnTo>
                  <a:pt x="9266086" y="6394604"/>
                </a:lnTo>
                <a:cubicBezTo>
                  <a:pt x="9263844" y="6403039"/>
                  <a:pt x="9263844" y="6412036"/>
                  <a:pt x="9263844" y="6421031"/>
                </a:cubicBezTo>
                <a:cubicBezTo>
                  <a:pt x="9263283" y="6435651"/>
                  <a:pt x="9263844" y="6450271"/>
                  <a:pt x="9264405" y="6464327"/>
                </a:cubicBezTo>
                <a:lnTo>
                  <a:pt x="9388365" y="6471638"/>
                </a:lnTo>
                <a:cubicBezTo>
                  <a:pt x="9388365" y="6471638"/>
                  <a:pt x="9473623" y="6475573"/>
                  <a:pt x="9492694" y="6462078"/>
                </a:cubicBezTo>
                <a:cubicBezTo>
                  <a:pt x="9501108" y="6458704"/>
                  <a:pt x="9509521" y="6454769"/>
                  <a:pt x="9517935" y="6450271"/>
                </a:cubicBezTo>
                <a:cubicBezTo>
                  <a:pt x="9539810" y="6437338"/>
                  <a:pt x="9558320" y="6419908"/>
                  <a:pt x="9568978" y="6396291"/>
                </a:cubicBezTo>
                <a:cubicBezTo>
                  <a:pt x="9580757" y="6369864"/>
                  <a:pt x="9584683" y="6341186"/>
                  <a:pt x="9585805" y="6311948"/>
                </a:cubicBezTo>
                <a:cubicBezTo>
                  <a:pt x="9587488" y="6265839"/>
                  <a:pt x="9571221" y="6223669"/>
                  <a:pt x="9531958" y="6194991"/>
                </a:cubicBezTo>
                <a:cubicBezTo>
                  <a:pt x="9513448" y="6182059"/>
                  <a:pt x="9492694" y="6176436"/>
                  <a:pt x="9470258" y="6174750"/>
                </a:cubicBezTo>
                <a:cubicBezTo>
                  <a:pt x="9448382" y="6172499"/>
                  <a:pt x="9422019" y="6172499"/>
                  <a:pt x="9404631" y="6187682"/>
                </a:cubicBezTo>
                <a:cubicBezTo>
                  <a:pt x="9401827" y="6189931"/>
                  <a:pt x="9399022" y="6189368"/>
                  <a:pt x="9396778" y="6188245"/>
                </a:cubicBezTo>
                <a:cubicBezTo>
                  <a:pt x="9394535" y="6187682"/>
                  <a:pt x="9393413" y="6185996"/>
                  <a:pt x="9392291" y="6183745"/>
                </a:cubicBezTo>
                <a:cubicBezTo>
                  <a:pt x="9388365" y="6173062"/>
                  <a:pt x="9388365" y="6161255"/>
                  <a:pt x="9384999" y="6150009"/>
                </a:cubicBezTo>
                <a:cubicBezTo>
                  <a:pt x="9381634" y="6138763"/>
                  <a:pt x="9376587" y="6128080"/>
                  <a:pt x="9370978" y="6117958"/>
                </a:cubicBezTo>
                <a:cubicBezTo>
                  <a:pt x="9360319" y="6099403"/>
                  <a:pt x="9346298" y="6083096"/>
                  <a:pt x="9328347" y="6071288"/>
                </a:cubicBezTo>
                <a:cubicBezTo>
                  <a:pt x="9294133" y="6049359"/>
                  <a:pt x="9250382" y="6040924"/>
                  <a:pt x="9209995" y="6040363"/>
                </a:cubicBezTo>
                <a:close/>
                <a:moveTo>
                  <a:pt x="1842852" y="6039977"/>
                </a:moveTo>
                <a:cubicBezTo>
                  <a:pt x="1871716" y="6039209"/>
                  <a:pt x="1900579" y="6039593"/>
                  <a:pt x="1929082" y="6040745"/>
                </a:cubicBezTo>
                <a:cubicBezTo>
                  <a:pt x="1934134" y="6040745"/>
                  <a:pt x="1934134" y="6048421"/>
                  <a:pt x="1929082" y="6048421"/>
                </a:cubicBezTo>
                <a:cubicBezTo>
                  <a:pt x="1898054" y="6049188"/>
                  <a:pt x="1867386" y="6047269"/>
                  <a:pt x="1836356" y="6047269"/>
                </a:cubicBezTo>
                <a:cubicBezTo>
                  <a:pt x="1810018" y="6047269"/>
                  <a:pt x="1783319" y="6049957"/>
                  <a:pt x="1757341" y="6045734"/>
                </a:cubicBezTo>
                <a:cubicBezTo>
                  <a:pt x="1754814" y="6045350"/>
                  <a:pt x="1755537" y="6040745"/>
                  <a:pt x="1758061" y="6041128"/>
                </a:cubicBezTo>
                <a:cubicBezTo>
                  <a:pt x="1785845" y="6044967"/>
                  <a:pt x="1814347" y="6040361"/>
                  <a:pt x="1842852" y="6039977"/>
                </a:cubicBezTo>
                <a:close/>
                <a:moveTo>
                  <a:pt x="1101490" y="6036857"/>
                </a:moveTo>
                <a:cubicBezTo>
                  <a:pt x="1105282" y="6036381"/>
                  <a:pt x="1106702" y="6042560"/>
                  <a:pt x="1102912" y="6043036"/>
                </a:cubicBezTo>
                <a:cubicBezTo>
                  <a:pt x="1052222" y="6050166"/>
                  <a:pt x="1000584" y="6043036"/>
                  <a:pt x="949891" y="6052066"/>
                </a:cubicBezTo>
                <a:cubicBezTo>
                  <a:pt x="947997" y="6052542"/>
                  <a:pt x="947050" y="6049215"/>
                  <a:pt x="948944" y="6049215"/>
                </a:cubicBezTo>
                <a:cubicBezTo>
                  <a:pt x="999161" y="6039708"/>
                  <a:pt x="1050801" y="6043036"/>
                  <a:pt x="1101490" y="6036857"/>
                </a:cubicBezTo>
                <a:close/>
                <a:moveTo>
                  <a:pt x="10656618" y="6033727"/>
                </a:moveTo>
                <a:cubicBezTo>
                  <a:pt x="10657895" y="6032774"/>
                  <a:pt x="10659784" y="6032549"/>
                  <a:pt x="10661116" y="6033896"/>
                </a:cubicBezTo>
                <a:cubicBezTo>
                  <a:pt x="10670003" y="6046015"/>
                  <a:pt x="10669560" y="6056340"/>
                  <a:pt x="10663783" y="6069806"/>
                </a:cubicBezTo>
                <a:cubicBezTo>
                  <a:pt x="10660673" y="6077887"/>
                  <a:pt x="10657118" y="6085518"/>
                  <a:pt x="10652230" y="6092251"/>
                </a:cubicBezTo>
                <a:cubicBezTo>
                  <a:pt x="10647342" y="6098535"/>
                  <a:pt x="10640676" y="6104820"/>
                  <a:pt x="10637567" y="6111553"/>
                </a:cubicBezTo>
                <a:cubicBezTo>
                  <a:pt x="10636233" y="6114247"/>
                  <a:pt x="10632678" y="6112001"/>
                  <a:pt x="10633567" y="6110206"/>
                </a:cubicBezTo>
                <a:cubicBezTo>
                  <a:pt x="10637567" y="6100780"/>
                  <a:pt x="10645120" y="6094047"/>
                  <a:pt x="10650452" y="6085518"/>
                </a:cubicBezTo>
                <a:cubicBezTo>
                  <a:pt x="10658450" y="6070256"/>
                  <a:pt x="10666449" y="6054096"/>
                  <a:pt x="10655784" y="6037936"/>
                </a:cubicBezTo>
                <a:cubicBezTo>
                  <a:pt x="10654673" y="6036364"/>
                  <a:pt x="10655340" y="6034681"/>
                  <a:pt x="10656618" y="6033727"/>
                </a:cubicBezTo>
                <a:close/>
                <a:moveTo>
                  <a:pt x="9207190" y="6029680"/>
                </a:moveTo>
                <a:cubicBezTo>
                  <a:pt x="9250941" y="6029680"/>
                  <a:pt x="9301425" y="6036426"/>
                  <a:pt x="9337883" y="6062292"/>
                </a:cubicBezTo>
                <a:cubicBezTo>
                  <a:pt x="9356393" y="6075225"/>
                  <a:pt x="9371539" y="6092093"/>
                  <a:pt x="9382195" y="6112335"/>
                </a:cubicBezTo>
                <a:cubicBezTo>
                  <a:pt x="9387804" y="6121894"/>
                  <a:pt x="9393413" y="6132578"/>
                  <a:pt x="9396219" y="6143824"/>
                </a:cubicBezTo>
                <a:cubicBezTo>
                  <a:pt x="9399583" y="6153382"/>
                  <a:pt x="9400705" y="6162941"/>
                  <a:pt x="9402948" y="6172499"/>
                </a:cubicBezTo>
                <a:cubicBezTo>
                  <a:pt x="9429872" y="6155632"/>
                  <a:pt x="9468014" y="6159005"/>
                  <a:pt x="9497742" y="6165190"/>
                </a:cubicBezTo>
                <a:cubicBezTo>
                  <a:pt x="9533080" y="6173062"/>
                  <a:pt x="9561686" y="6199491"/>
                  <a:pt x="9578513" y="6230978"/>
                </a:cubicBezTo>
                <a:cubicBezTo>
                  <a:pt x="9601511" y="6274274"/>
                  <a:pt x="9602632" y="6318695"/>
                  <a:pt x="9591975" y="6365366"/>
                </a:cubicBezTo>
                <a:cubicBezTo>
                  <a:pt x="9586366" y="6388982"/>
                  <a:pt x="9576830" y="6412036"/>
                  <a:pt x="9560564" y="6430591"/>
                </a:cubicBezTo>
                <a:cubicBezTo>
                  <a:pt x="9544298" y="6449709"/>
                  <a:pt x="9522422" y="6464327"/>
                  <a:pt x="9498864" y="6473324"/>
                </a:cubicBezTo>
                <a:cubicBezTo>
                  <a:pt x="9471379" y="6483445"/>
                  <a:pt x="9445578" y="6486256"/>
                  <a:pt x="9416410" y="6484008"/>
                </a:cubicBezTo>
                <a:cubicBezTo>
                  <a:pt x="9384999" y="6481759"/>
                  <a:pt x="9354149" y="6481196"/>
                  <a:pt x="9322738" y="6478947"/>
                </a:cubicBezTo>
                <a:cubicBezTo>
                  <a:pt x="9303667" y="6477824"/>
                  <a:pt x="9284596" y="6477261"/>
                  <a:pt x="9265527" y="6476698"/>
                </a:cubicBezTo>
                <a:lnTo>
                  <a:pt x="9260477" y="6476698"/>
                </a:lnTo>
                <a:cubicBezTo>
                  <a:pt x="9255991" y="6476698"/>
                  <a:pt x="9252063" y="6476698"/>
                  <a:pt x="9247576" y="6476698"/>
                </a:cubicBezTo>
                <a:cubicBezTo>
                  <a:pt x="9243651" y="6476698"/>
                  <a:pt x="9239162" y="6476698"/>
                  <a:pt x="9235236" y="6476136"/>
                </a:cubicBezTo>
                <a:lnTo>
                  <a:pt x="9235236" y="6463204"/>
                </a:lnTo>
                <a:lnTo>
                  <a:pt x="9235236" y="6406413"/>
                </a:lnTo>
                <a:cubicBezTo>
                  <a:pt x="9235236" y="6393479"/>
                  <a:pt x="9233553" y="6378298"/>
                  <a:pt x="9235797" y="6365366"/>
                </a:cubicBezTo>
                <a:cubicBezTo>
                  <a:pt x="9237481" y="6356369"/>
                  <a:pt x="9244771" y="6350746"/>
                  <a:pt x="9253185" y="6349060"/>
                </a:cubicBezTo>
                <a:cubicBezTo>
                  <a:pt x="9259916" y="6347372"/>
                  <a:pt x="9266647" y="6346809"/>
                  <a:pt x="9272817" y="6346809"/>
                </a:cubicBezTo>
                <a:cubicBezTo>
                  <a:pt x="9278987" y="6346809"/>
                  <a:pt x="9284596" y="6346809"/>
                  <a:pt x="9290207" y="6345123"/>
                </a:cubicBezTo>
                <a:cubicBezTo>
                  <a:pt x="9306473" y="6341186"/>
                  <a:pt x="9294133" y="6325443"/>
                  <a:pt x="9287402" y="6318132"/>
                </a:cubicBezTo>
                <a:cubicBezTo>
                  <a:pt x="9278987" y="6309137"/>
                  <a:pt x="9271136" y="6300702"/>
                  <a:pt x="9264966" y="6290019"/>
                </a:cubicBezTo>
                <a:cubicBezTo>
                  <a:pt x="9258235" y="6278773"/>
                  <a:pt x="9251502" y="6267527"/>
                  <a:pt x="9244212" y="6256844"/>
                </a:cubicBezTo>
                <a:lnTo>
                  <a:pt x="9230374" y="6241840"/>
                </a:lnTo>
                <a:lnTo>
                  <a:pt x="9227564" y="6244130"/>
                </a:lnTo>
                <a:cubicBezTo>
                  <a:pt x="9221916" y="6238376"/>
                  <a:pt x="9215140" y="6229745"/>
                  <a:pt x="9206668" y="6228595"/>
                </a:cubicBezTo>
                <a:cubicBezTo>
                  <a:pt x="9198762" y="6227445"/>
                  <a:pt x="9195938" y="6232622"/>
                  <a:pt x="9191420" y="6237226"/>
                </a:cubicBezTo>
                <a:cubicBezTo>
                  <a:pt x="9188032" y="6240678"/>
                  <a:pt x="9184078" y="6244130"/>
                  <a:pt x="9181820" y="6247582"/>
                </a:cubicBezTo>
                <a:cubicBezTo>
                  <a:pt x="9181254" y="6248733"/>
                  <a:pt x="9180126" y="6248157"/>
                  <a:pt x="9180690" y="6247007"/>
                </a:cubicBezTo>
                <a:cubicBezTo>
                  <a:pt x="9182950" y="6241253"/>
                  <a:pt x="9188032" y="6236651"/>
                  <a:pt x="9191986" y="6232047"/>
                </a:cubicBezTo>
                <a:cubicBezTo>
                  <a:pt x="9194808" y="6228020"/>
                  <a:pt x="9198762" y="6224568"/>
                  <a:pt x="9203280" y="6225143"/>
                </a:cubicBezTo>
                <a:cubicBezTo>
                  <a:pt x="9208928" y="6225431"/>
                  <a:pt x="9213586" y="6227876"/>
                  <a:pt x="9217892" y="6231112"/>
                </a:cubicBezTo>
                <a:lnTo>
                  <a:pt x="9230270" y="6241728"/>
                </a:lnTo>
                <a:lnTo>
                  <a:pt x="9216727" y="6227043"/>
                </a:lnTo>
                <a:cubicBezTo>
                  <a:pt x="9212801" y="6224231"/>
                  <a:pt x="9207190" y="6221420"/>
                  <a:pt x="9202142" y="6221981"/>
                </a:cubicBezTo>
                <a:cubicBezTo>
                  <a:pt x="9195972" y="6221981"/>
                  <a:pt x="9190924" y="6225917"/>
                  <a:pt x="9186999" y="6230415"/>
                </a:cubicBezTo>
                <a:cubicBezTo>
                  <a:pt x="9178023" y="6240537"/>
                  <a:pt x="9172415" y="6252907"/>
                  <a:pt x="9164000" y="6263028"/>
                </a:cubicBezTo>
                <a:cubicBezTo>
                  <a:pt x="9152221" y="6277085"/>
                  <a:pt x="9139320" y="6290580"/>
                  <a:pt x="9130908" y="6307449"/>
                </a:cubicBezTo>
                <a:cubicBezTo>
                  <a:pt x="9127542" y="6313634"/>
                  <a:pt x="9124177" y="6320381"/>
                  <a:pt x="9121933" y="6327692"/>
                </a:cubicBezTo>
                <a:cubicBezTo>
                  <a:pt x="9120249" y="6332752"/>
                  <a:pt x="9116885" y="6340625"/>
                  <a:pt x="9120249" y="6346248"/>
                </a:cubicBezTo>
                <a:cubicBezTo>
                  <a:pt x="9125860" y="6357493"/>
                  <a:pt x="9144370" y="6354120"/>
                  <a:pt x="9154466" y="6352432"/>
                </a:cubicBezTo>
                <a:cubicBezTo>
                  <a:pt x="9154466" y="6349060"/>
                  <a:pt x="9160075" y="6347935"/>
                  <a:pt x="9160636" y="6351870"/>
                </a:cubicBezTo>
                <a:cubicBezTo>
                  <a:pt x="9161758" y="6354120"/>
                  <a:pt x="9161758" y="6356369"/>
                  <a:pt x="9162319" y="6358055"/>
                </a:cubicBezTo>
                <a:cubicBezTo>
                  <a:pt x="9167928" y="6385607"/>
                  <a:pt x="9167367" y="6414285"/>
                  <a:pt x="9167367" y="6442398"/>
                </a:cubicBezTo>
                <a:cubicBezTo>
                  <a:pt x="9169611" y="6445209"/>
                  <a:pt x="9172415" y="6447460"/>
                  <a:pt x="9175220" y="6450271"/>
                </a:cubicBezTo>
                <a:cubicBezTo>
                  <a:pt x="9176901" y="6451395"/>
                  <a:pt x="9175781" y="6453083"/>
                  <a:pt x="9174098" y="6453083"/>
                </a:cubicBezTo>
                <a:cubicBezTo>
                  <a:pt x="9171853" y="6453083"/>
                  <a:pt x="9169050" y="6450832"/>
                  <a:pt x="9166806" y="6448021"/>
                </a:cubicBezTo>
                <a:cubicBezTo>
                  <a:pt x="9166806" y="6450271"/>
                  <a:pt x="9166806" y="6452520"/>
                  <a:pt x="9166806" y="6454769"/>
                </a:cubicBezTo>
                <a:cubicBezTo>
                  <a:pt x="9167367" y="6455332"/>
                  <a:pt x="9167928" y="6455894"/>
                  <a:pt x="9168489" y="6456455"/>
                </a:cubicBezTo>
                <a:cubicBezTo>
                  <a:pt x="9169050" y="6456455"/>
                  <a:pt x="9169611" y="6457018"/>
                  <a:pt x="9169611" y="6457018"/>
                </a:cubicBezTo>
                <a:cubicBezTo>
                  <a:pt x="9170170" y="6457581"/>
                  <a:pt x="9170731" y="6458143"/>
                  <a:pt x="9170731" y="6458704"/>
                </a:cubicBezTo>
                <a:cubicBezTo>
                  <a:pt x="9171853" y="6460392"/>
                  <a:pt x="9169611" y="6462641"/>
                  <a:pt x="9167928" y="6460955"/>
                </a:cubicBezTo>
                <a:cubicBezTo>
                  <a:pt x="9167928" y="6460392"/>
                  <a:pt x="9167367" y="6459829"/>
                  <a:pt x="9166806" y="6459829"/>
                </a:cubicBezTo>
                <a:cubicBezTo>
                  <a:pt x="9166806" y="6460955"/>
                  <a:pt x="9166806" y="6462078"/>
                  <a:pt x="9166806" y="6463766"/>
                </a:cubicBezTo>
                <a:lnTo>
                  <a:pt x="9166806" y="6476698"/>
                </a:lnTo>
                <a:cubicBezTo>
                  <a:pt x="9163441" y="6476698"/>
                  <a:pt x="9160075" y="6476698"/>
                  <a:pt x="9156710" y="6476698"/>
                </a:cubicBezTo>
                <a:cubicBezTo>
                  <a:pt x="9148296" y="6476698"/>
                  <a:pt x="9139881" y="6477261"/>
                  <a:pt x="9131469" y="6477261"/>
                </a:cubicBezTo>
                <a:cubicBezTo>
                  <a:pt x="9100619" y="6477824"/>
                  <a:pt x="9069208" y="6477261"/>
                  <a:pt x="9037797" y="6477824"/>
                </a:cubicBezTo>
                <a:cubicBezTo>
                  <a:pt x="9022091" y="6478385"/>
                  <a:pt x="9006386" y="6480072"/>
                  <a:pt x="8990680" y="6478947"/>
                </a:cubicBezTo>
                <a:cubicBezTo>
                  <a:pt x="8977218" y="6477824"/>
                  <a:pt x="8963757" y="6475573"/>
                  <a:pt x="8950295" y="6472201"/>
                </a:cubicBezTo>
                <a:cubicBezTo>
                  <a:pt x="8925615" y="6466015"/>
                  <a:pt x="8897008" y="6456455"/>
                  <a:pt x="8876255" y="6441274"/>
                </a:cubicBezTo>
                <a:cubicBezTo>
                  <a:pt x="8856623" y="6427780"/>
                  <a:pt x="8844283" y="6401914"/>
                  <a:pt x="8838113" y="6379422"/>
                </a:cubicBezTo>
                <a:cubicBezTo>
                  <a:pt x="8826335" y="6332191"/>
                  <a:pt x="8842600" y="6274274"/>
                  <a:pt x="8879059" y="6241661"/>
                </a:cubicBezTo>
                <a:cubicBezTo>
                  <a:pt x="8893082" y="6229854"/>
                  <a:pt x="8908787" y="6220295"/>
                  <a:pt x="8925615" y="6214109"/>
                </a:cubicBezTo>
                <a:cubicBezTo>
                  <a:pt x="8928419" y="6207362"/>
                  <a:pt x="8931785" y="6200614"/>
                  <a:pt x="8935150" y="6193868"/>
                </a:cubicBezTo>
                <a:cubicBezTo>
                  <a:pt x="8936272" y="6191056"/>
                  <a:pt x="8940198" y="6193305"/>
                  <a:pt x="8939077" y="6196116"/>
                </a:cubicBezTo>
                <a:cubicBezTo>
                  <a:pt x="8936272" y="6201177"/>
                  <a:pt x="8934028" y="6206237"/>
                  <a:pt x="8931785" y="6211860"/>
                </a:cubicBezTo>
                <a:cubicBezTo>
                  <a:pt x="8935711" y="6210174"/>
                  <a:pt x="8939638" y="6209049"/>
                  <a:pt x="8944125" y="6207925"/>
                </a:cubicBezTo>
                <a:cubicBezTo>
                  <a:pt x="8944686" y="6207925"/>
                  <a:pt x="8944686" y="6207925"/>
                  <a:pt x="8945247" y="6207362"/>
                </a:cubicBezTo>
                <a:cubicBezTo>
                  <a:pt x="8948612" y="6201177"/>
                  <a:pt x="8951417" y="6194429"/>
                  <a:pt x="8953099" y="6187682"/>
                </a:cubicBezTo>
                <a:cubicBezTo>
                  <a:pt x="8953660" y="6187119"/>
                  <a:pt x="8954782" y="6187119"/>
                  <a:pt x="8954221" y="6187682"/>
                </a:cubicBezTo>
                <a:cubicBezTo>
                  <a:pt x="8954221" y="6194429"/>
                  <a:pt x="8951417" y="6200614"/>
                  <a:pt x="8949734" y="6206800"/>
                </a:cubicBezTo>
                <a:cubicBezTo>
                  <a:pt x="8975536" y="6201177"/>
                  <a:pt x="9003020" y="6203426"/>
                  <a:pt x="9029383" y="6204551"/>
                </a:cubicBezTo>
                <a:cubicBezTo>
                  <a:pt x="9031627" y="6183184"/>
                  <a:pt x="9039479" y="6161816"/>
                  <a:pt x="9047893" y="6142698"/>
                </a:cubicBezTo>
                <a:cubicBezTo>
                  <a:pt x="9057429" y="6122457"/>
                  <a:pt x="9068647" y="6102777"/>
                  <a:pt x="9083791" y="6085908"/>
                </a:cubicBezTo>
                <a:cubicBezTo>
                  <a:pt x="9115763" y="6052170"/>
                  <a:pt x="9160075" y="6029117"/>
                  <a:pt x="9207190" y="6029680"/>
                </a:cubicBezTo>
                <a:close/>
                <a:moveTo>
                  <a:pt x="1102941" y="6023904"/>
                </a:moveTo>
                <a:cubicBezTo>
                  <a:pt x="1106706" y="6023904"/>
                  <a:pt x="1106706" y="6029838"/>
                  <a:pt x="1102471" y="6029838"/>
                </a:cubicBezTo>
                <a:cubicBezTo>
                  <a:pt x="1072355" y="6030294"/>
                  <a:pt x="1041769" y="6034859"/>
                  <a:pt x="1011652" y="6037141"/>
                </a:cubicBezTo>
                <a:cubicBezTo>
                  <a:pt x="980126" y="6039424"/>
                  <a:pt x="947658" y="6038054"/>
                  <a:pt x="916130" y="6041706"/>
                </a:cubicBezTo>
                <a:cubicBezTo>
                  <a:pt x="914247" y="6042162"/>
                  <a:pt x="913777" y="6038054"/>
                  <a:pt x="915659" y="6037598"/>
                </a:cubicBezTo>
                <a:cubicBezTo>
                  <a:pt x="947187" y="6032120"/>
                  <a:pt x="980126" y="6034402"/>
                  <a:pt x="1011652" y="6031207"/>
                </a:cubicBezTo>
                <a:cubicBezTo>
                  <a:pt x="1042239" y="6028925"/>
                  <a:pt x="1072355" y="6024360"/>
                  <a:pt x="1102941" y="6023904"/>
                </a:cubicBezTo>
                <a:close/>
                <a:moveTo>
                  <a:pt x="2342182" y="6019801"/>
                </a:moveTo>
                <a:cubicBezTo>
                  <a:pt x="2344083" y="6019801"/>
                  <a:pt x="2345984" y="6021063"/>
                  <a:pt x="2345984" y="6023587"/>
                </a:cubicBezTo>
                <a:cubicBezTo>
                  <a:pt x="2345984" y="6064695"/>
                  <a:pt x="2345293" y="6105802"/>
                  <a:pt x="2345638" y="6146910"/>
                </a:cubicBezTo>
                <a:cubicBezTo>
                  <a:pt x="2345638" y="6150155"/>
                  <a:pt x="2340798" y="6149794"/>
                  <a:pt x="2340798" y="6146549"/>
                </a:cubicBezTo>
                <a:cubicBezTo>
                  <a:pt x="2339070" y="6105802"/>
                  <a:pt x="2338378" y="6064695"/>
                  <a:pt x="2338378" y="6023587"/>
                </a:cubicBezTo>
                <a:cubicBezTo>
                  <a:pt x="2338378" y="6021063"/>
                  <a:pt x="2340280" y="6019801"/>
                  <a:pt x="2342182" y="6019801"/>
                </a:cubicBezTo>
                <a:close/>
                <a:moveTo>
                  <a:pt x="2357723" y="6017377"/>
                </a:moveTo>
                <a:cubicBezTo>
                  <a:pt x="2359378" y="6016883"/>
                  <a:pt x="2361256" y="6017511"/>
                  <a:pt x="2361793" y="6019663"/>
                </a:cubicBezTo>
                <a:cubicBezTo>
                  <a:pt x="2366443" y="6036882"/>
                  <a:pt x="2365370" y="6057331"/>
                  <a:pt x="2365370" y="6074551"/>
                </a:cubicBezTo>
                <a:cubicBezTo>
                  <a:pt x="2365729" y="6092487"/>
                  <a:pt x="2368233" y="6112577"/>
                  <a:pt x="2363940" y="6129438"/>
                </a:cubicBezTo>
                <a:cubicBezTo>
                  <a:pt x="2362866" y="6132667"/>
                  <a:pt x="2358215" y="6131231"/>
                  <a:pt x="2358931" y="6128362"/>
                </a:cubicBezTo>
                <a:cubicBezTo>
                  <a:pt x="2361793" y="6111142"/>
                  <a:pt x="2358931" y="6092128"/>
                  <a:pt x="2358573" y="6074551"/>
                </a:cubicBezTo>
                <a:cubicBezTo>
                  <a:pt x="2358215" y="6056972"/>
                  <a:pt x="2357857" y="6039035"/>
                  <a:pt x="2354996" y="6021816"/>
                </a:cubicBezTo>
                <a:cubicBezTo>
                  <a:pt x="2354637" y="6019484"/>
                  <a:pt x="2356068" y="6017869"/>
                  <a:pt x="2357723" y="6017377"/>
                </a:cubicBezTo>
                <a:close/>
                <a:moveTo>
                  <a:pt x="9218427" y="6016746"/>
                </a:moveTo>
                <a:cubicBezTo>
                  <a:pt x="9232434" y="6016746"/>
                  <a:pt x="9246443" y="6017281"/>
                  <a:pt x="9259891" y="6019955"/>
                </a:cubicBezTo>
                <a:cubicBezTo>
                  <a:pt x="9272780" y="6022095"/>
                  <a:pt x="9285667" y="6026374"/>
                  <a:pt x="9297994" y="6030119"/>
                </a:cubicBezTo>
                <a:cubicBezTo>
                  <a:pt x="9300797" y="6030654"/>
                  <a:pt x="9299676" y="6033864"/>
                  <a:pt x="9296874" y="6033328"/>
                </a:cubicBezTo>
                <a:cubicBezTo>
                  <a:pt x="9285667" y="6030654"/>
                  <a:pt x="9274460" y="6026374"/>
                  <a:pt x="9262694" y="6024235"/>
                </a:cubicBezTo>
                <a:cubicBezTo>
                  <a:pt x="9248123" y="6021560"/>
                  <a:pt x="9232995" y="6019955"/>
                  <a:pt x="9218427" y="6020490"/>
                </a:cubicBezTo>
                <a:cubicBezTo>
                  <a:pt x="9192090" y="6021026"/>
                  <a:pt x="9165755" y="6024769"/>
                  <a:pt x="9142221" y="6036004"/>
                </a:cubicBezTo>
                <a:cubicBezTo>
                  <a:pt x="9141100" y="6036004"/>
                  <a:pt x="9140541" y="6034933"/>
                  <a:pt x="9141100" y="6034399"/>
                </a:cubicBezTo>
                <a:cubicBezTo>
                  <a:pt x="9164635" y="6022095"/>
                  <a:pt x="9192090" y="6017815"/>
                  <a:pt x="9218427" y="6016746"/>
                </a:cubicBezTo>
                <a:close/>
                <a:moveTo>
                  <a:pt x="10671323" y="6005620"/>
                </a:moveTo>
                <a:cubicBezTo>
                  <a:pt x="10697027" y="6022698"/>
                  <a:pt x="10694321" y="6057305"/>
                  <a:pt x="10678989" y="6080676"/>
                </a:cubicBezTo>
                <a:cubicBezTo>
                  <a:pt x="10660951" y="6107193"/>
                  <a:pt x="10637049" y="6138204"/>
                  <a:pt x="10610442" y="6156631"/>
                </a:cubicBezTo>
                <a:cubicBezTo>
                  <a:pt x="10608188" y="6157979"/>
                  <a:pt x="10606834" y="6154834"/>
                  <a:pt x="10608639" y="6153935"/>
                </a:cubicBezTo>
                <a:cubicBezTo>
                  <a:pt x="10626226" y="6140452"/>
                  <a:pt x="10639756" y="6120226"/>
                  <a:pt x="10653735" y="6103598"/>
                </a:cubicBezTo>
                <a:cubicBezTo>
                  <a:pt x="10673126" y="6080226"/>
                  <a:pt x="10703792" y="6036631"/>
                  <a:pt x="10667264" y="6012361"/>
                </a:cubicBezTo>
                <a:cubicBezTo>
                  <a:pt x="10662754" y="6009664"/>
                  <a:pt x="10666812" y="6003372"/>
                  <a:pt x="10671323" y="6005620"/>
                </a:cubicBezTo>
                <a:close/>
                <a:moveTo>
                  <a:pt x="9215924" y="6005436"/>
                </a:moveTo>
                <a:cubicBezTo>
                  <a:pt x="9238813" y="6004377"/>
                  <a:pt x="9258355" y="6009147"/>
                  <a:pt x="9280688" y="6013389"/>
                </a:cubicBezTo>
                <a:cubicBezTo>
                  <a:pt x="9283479" y="6013919"/>
                  <a:pt x="9282363" y="6017630"/>
                  <a:pt x="9279570" y="6017100"/>
                </a:cubicBezTo>
                <a:cubicBezTo>
                  <a:pt x="9259472" y="6013389"/>
                  <a:pt x="9240489" y="6008087"/>
                  <a:pt x="9219831" y="6009147"/>
                </a:cubicBezTo>
                <a:cubicBezTo>
                  <a:pt x="9199733" y="6010208"/>
                  <a:pt x="9178517" y="6011798"/>
                  <a:pt x="9159534" y="6018691"/>
                </a:cubicBezTo>
                <a:cubicBezTo>
                  <a:pt x="9158418" y="6018691"/>
                  <a:pt x="9157860" y="6017630"/>
                  <a:pt x="9158976" y="6017100"/>
                </a:cubicBezTo>
                <a:cubicBezTo>
                  <a:pt x="9176842" y="6010208"/>
                  <a:pt x="9196940" y="6007028"/>
                  <a:pt x="9215924" y="6005436"/>
                </a:cubicBezTo>
                <a:close/>
                <a:moveTo>
                  <a:pt x="2603785" y="6004275"/>
                </a:moveTo>
                <a:cubicBezTo>
                  <a:pt x="2605223" y="6004275"/>
                  <a:pt x="2605223" y="6006092"/>
                  <a:pt x="2603785" y="6006456"/>
                </a:cubicBezTo>
                <a:cubicBezTo>
                  <a:pt x="2569648" y="6010453"/>
                  <a:pt x="2535150" y="6012271"/>
                  <a:pt x="2501014" y="6012997"/>
                </a:cubicBezTo>
                <a:cubicBezTo>
                  <a:pt x="2482687" y="6013361"/>
                  <a:pt x="2464360" y="6013361"/>
                  <a:pt x="2446393" y="6014088"/>
                </a:cubicBezTo>
                <a:cubicBezTo>
                  <a:pt x="2438128" y="6014452"/>
                  <a:pt x="2426270" y="6012997"/>
                  <a:pt x="2418364" y="6015905"/>
                </a:cubicBezTo>
                <a:cubicBezTo>
                  <a:pt x="2415849" y="6016632"/>
                  <a:pt x="2414771" y="6012997"/>
                  <a:pt x="2417286" y="6012271"/>
                </a:cubicBezTo>
                <a:cubicBezTo>
                  <a:pt x="2424473" y="6009727"/>
                  <a:pt x="2434535" y="6010817"/>
                  <a:pt x="2441722" y="6010453"/>
                </a:cubicBezTo>
                <a:cubicBezTo>
                  <a:pt x="2460048" y="6009727"/>
                  <a:pt x="2478015" y="6009727"/>
                  <a:pt x="2496342" y="6009363"/>
                </a:cubicBezTo>
                <a:cubicBezTo>
                  <a:pt x="2532276" y="6008636"/>
                  <a:pt x="2568210" y="6007183"/>
                  <a:pt x="2603785" y="6004275"/>
                </a:cubicBezTo>
                <a:close/>
                <a:moveTo>
                  <a:pt x="2573924" y="6001462"/>
                </a:moveTo>
                <a:cubicBezTo>
                  <a:pt x="2575009" y="6001462"/>
                  <a:pt x="2575009" y="6003297"/>
                  <a:pt x="2573924" y="6003297"/>
                </a:cubicBezTo>
                <a:cubicBezTo>
                  <a:pt x="2547520" y="6004031"/>
                  <a:pt x="2521115" y="6004764"/>
                  <a:pt x="2494709" y="6005498"/>
                </a:cubicBezTo>
                <a:cubicBezTo>
                  <a:pt x="2469751" y="6005865"/>
                  <a:pt x="2442623" y="6004764"/>
                  <a:pt x="2418388" y="6009901"/>
                </a:cubicBezTo>
                <a:cubicBezTo>
                  <a:pt x="2415856" y="6010268"/>
                  <a:pt x="2414771" y="6006599"/>
                  <a:pt x="2417303" y="6006232"/>
                </a:cubicBezTo>
                <a:cubicBezTo>
                  <a:pt x="2440453" y="6001095"/>
                  <a:pt x="2466134" y="6002562"/>
                  <a:pt x="2490007" y="6001828"/>
                </a:cubicBezTo>
                <a:cubicBezTo>
                  <a:pt x="2517859" y="6001095"/>
                  <a:pt x="2546072" y="6001462"/>
                  <a:pt x="2573924" y="6001462"/>
                </a:cubicBezTo>
                <a:close/>
                <a:moveTo>
                  <a:pt x="3064948" y="5999447"/>
                </a:moveTo>
                <a:cubicBezTo>
                  <a:pt x="3073871" y="5999357"/>
                  <a:pt x="3082794" y="5999719"/>
                  <a:pt x="3094511" y="6001522"/>
                </a:cubicBezTo>
                <a:cubicBezTo>
                  <a:pt x="3094511" y="6001522"/>
                  <a:pt x="3094871" y="6001522"/>
                  <a:pt x="3095232" y="6001522"/>
                </a:cubicBezTo>
                <a:cubicBezTo>
                  <a:pt x="3101000" y="6002244"/>
                  <a:pt x="3112537" y="6004407"/>
                  <a:pt x="3116142" y="6008736"/>
                </a:cubicBezTo>
                <a:cubicBezTo>
                  <a:pt x="3121550" y="6014869"/>
                  <a:pt x="3128400" y="6027495"/>
                  <a:pt x="3128760" y="6035431"/>
                </a:cubicBezTo>
                <a:cubicBezTo>
                  <a:pt x="3128760" y="6035791"/>
                  <a:pt x="3128760" y="6036514"/>
                  <a:pt x="3128400" y="6036874"/>
                </a:cubicBezTo>
                <a:cubicBezTo>
                  <a:pt x="3130924" y="6107218"/>
                  <a:pt x="3126597" y="6156638"/>
                  <a:pt x="3130203" y="6222293"/>
                </a:cubicBezTo>
                <a:cubicBezTo>
                  <a:pt x="3134529" y="6299130"/>
                  <a:pt x="3130203" y="6365866"/>
                  <a:pt x="3132005" y="6446671"/>
                </a:cubicBezTo>
                <a:cubicBezTo>
                  <a:pt x="3133628" y="6516294"/>
                  <a:pt x="3136692" y="6629385"/>
                  <a:pt x="3139126" y="6743784"/>
                </a:cubicBezTo>
                <a:lnTo>
                  <a:pt x="3141118" y="6858000"/>
                </a:lnTo>
                <a:lnTo>
                  <a:pt x="3127417" y="6858000"/>
                </a:lnTo>
                <a:lnTo>
                  <a:pt x="3126417" y="6825852"/>
                </a:lnTo>
                <a:cubicBezTo>
                  <a:pt x="3124074" y="6754200"/>
                  <a:pt x="3121911" y="6690711"/>
                  <a:pt x="3121550" y="6657342"/>
                </a:cubicBezTo>
                <a:cubicBezTo>
                  <a:pt x="3120829" y="6590245"/>
                  <a:pt x="3117224" y="6521344"/>
                  <a:pt x="3118305" y="6454247"/>
                </a:cubicBezTo>
                <a:cubicBezTo>
                  <a:pt x="3119748" y="6380296"/>
                  <a:pt x="3116142" y="6353601"/>
                  <a:pt x="3117584" y="6279650"/>
                </a:cubicBezTo>
                <a:cubicBezTo>
                  <a:pt x="3119027" y="6210750"/>
                  <a:pt x="3117945" y="6125254"/>
                  <a:pt x="3116502" y="6045171"/>
                </a:cubicBezTo>
                <a:cubicBezTo>
                  <a:pt x="3115781" y="6008015"/>
                  <a:pt x="3085498" y="6011984"/>
                  <a:pt x="3085498" y="6011984"/>
                </a:cubicBezTo>
                <a:cubicBezTo>
                  <a:pt x="3073961" y="6010901"/>
                  <a:pt x="3064858" y="6011081"/>
                  <a:pt x="3055755" y="6011487"/>
                </a:cubicBezTo>
                <a:cubicBezTo>
                  <a:pt x="3046652" y="6011894"/>
                  <a:pt x="3037548" y="6012525"/>
                  <a:pt x="3026012" y="6012344"/>
                </a:cubicBezTo>
                <a:cubicBezTo>
                  <a:pt x="2998252" y="6012344"/>
                  <a:pt x="2970492" y="6011984"/>
                  <a:pt x="2943092" y="6011984"/>
                </a:cubicBezTo>
                <a:cubicBezTo>
                  <a:pt x="2884326" y="6012344"/>
                  <a:pt x="2825922" y="6013787"/>
                  <a:pt x="2767157" y="6014869"/>
                </a:cubicBezTo>
                <a:cubicBezTo>
                  <a:pt x="2649987" y="6017034"/>
                  <a:pt x="2553006" y="6027134"/>
                  <a:pt x="2435477" y="6024609"/>
                </a:cubicBezTo>
                <a:cubicBezTo>
                  <a:pt x="2435477" y="6024609"/>
                  <a:pt x="2435116" y="6024609"/>
                  <a:pt x="2435116" y="6024249"/>
                </a:cubicBezTo>
                <a:cubicBezTo>
                  <a:pt x="2435116" y="6024249"/>
                  <a:pt x="2435116" y="6024249"/>
                  <a:pt x="2435116" y="6024609"/>
                </a:cubicBezTo>
                <a:cubicBezTo>
                  <a:pt x="2429348" y="6024609"/>
                  <a:pt x="2411322" y="6025330"/>
                  <a:pt x="2405193" y="6032185"/>
                </a:cubicBezTo>
                <a:lnTo>
                  <a:pt x="2396902" y="6053824"/>
                </a:lnTo>
                <a:lnTo>
                  <a:pt x="2396901" y="6053468"/>
                </a:lnTo>
                <a:lnTo>
                  <a:pt x="2396901" y="6053829"/>
                </a:lnTo>
                <a:lnTo>
                  <a:pt x="2396902" y="6053824"/>
                </a:lnTo>
                <a:lnTo>
                  <a:pt x="2397081" y="6088595"/>
                </a:lnTo>
                <a:cubicBezTo>
                  <a:pt x="2397171" y="6100364"/>
                  <a:pt x="2397261" y="6110464"/>
                  <a:pt x="2397261" y="6113711"/>
                </a:cubicBezTo>
                <a:cubicBezTo>
                  <a:pt x="2406635" y="6102889"/>
                  <a:pt x="2418171" y="6093149"/>
                  <a:pt x="2428627" y="6084130"/>
                </a:cubicBezTo>
                <a:cubicBezTo>
                  <a:pt x="2429709" y="6083048"/>
                  <a:pt x="2431150" y="6084852"/>
                  <a:pt x="2430068" y="6085574"/>
                </a:cubicBezTo>
                <a:cubicBezTo>
                  <a:pt x="2419253" y="6096396"/>
                  <a:pt x="2408437" y="6107578"/>
                  <a:pt x="2397621" y="6118762"/>
                </a:cubicBezTo>
                <a:cubicBezTo>
                  <a:pt x="2397621" y="6122008"/>
                  <a:pt x="2397982" y="6125616"/>
                  <a:pt x="2397982" y="6129944"/>
                </a:cubicBezTo>
                <a:cubicBezTo>
                  <a:pt x="2408798" y="6117318"/>
                  <a:pt x="2421777" y="6106136"/>
                  <a:pt x="2432953" y="6094592"/>
                </a:cubicBezTo>
                <a:cubicBezTo>
                  <a:pt x="2434395" y="6093510"/>
                  <a:pt x="2435837" y="6095313"/>
                  <a:pt x="2434756" y="6096396"/>
                </a:cubicBezTo>
                <a:cubicBezTo>
                  <a:pt x="2422858" y="6108661"/>
                  <a:pt x="2411322" y="6123451"/>
                  <a:pt x="2397982" y="6134273"/>
                </a:cubicBezTo>
                <a:cubicBezTo>
                  <a:pt x="2397982" y="6137881"/>
                  <a:pt x="2398342" y="6141488"/>
                  <a:pt x="2398342" y="6145456"/>
                </a:cubicBezTo>
                <a:cubicBezTo>
                  <a:pt x="2403749" y="6138602"/>
                  <a:pt x="2410240" y="6132469"/>
                  <a:pt x="2416008" y="6126337"/>
                </a:cubicBezTo>
                <a:cubicBezTo>
                  <a:pt x="2422137" y="6119483"/>
                  <a:pt x="2428266" y="6111547"/>
                  <a:pt x="2435837" y="6106136"/>
                </a:cubicBezTo>
                <a:cubicBezTo>
                  <a:pt x="2436918" y="6105774"/>
                  <a:pt x="2437640" y="6107218"/>
                  <a:pt x="2436558" y="6107939"/>
                </a:cubicBezTo>
                <a:cubicBezTo>
                  <a:pt x="2428627" y="6114072"/>
                  <a:pt x="2422137" y="6123091"/>
                  <a:pt x="2416008" y="6130666"/>
                </a:cubicBezTo>
                <a:cubicBezTo>
                  <a:pt x="2409879" y="6137520"/>
                  <a:pt x="2404111" y="6144373"/>
                  <a:pt x="2398703" y="6150867"/>
                </a:cubicBezTo>
                <a:cubicBezTo>
                  <a:pt x="2398703" y="6154835"/>
                  <a:pt x="2398703" y="6158442"/>
                  <a:pt x="2398703" y="6162771"/>
                </a:cubicBezTo>
                <a:cubicBezTo>
                  <a:pt x="2409158" y="6148342"/>
                  <a:pt x="2422137" y="6135356"/>
                  <a:pt x="2433313" y="6121647"/>
                </a:cubicBezTo>
                <a:cubicBezTo>
                  <a:pt x="2434395" y="6120566"/>
                  <a:pt x="2436197" y="6122369"/>
                  <a:pt x="2435477" y="6123451"/>
                </a:cubicBezTo>
                <a:cubicBezTo>
                  <a:pt x="2423219" y="6138241"/>
                  <a:pt x="2410600" y="6152310"/>
                  <a:pt x="2399424" y="6167461"/>
                </a:cubicBezTo>
                <a:cubicBezTo>
                  <a:pt x="2399424" y="6167822"/>
                  <a:pt x="2399064" y="6167822"/>
                  <a:pt x="2399064" y="6167822"/>
                </a:cubicBezTo>
                <a:cubicBezTo>
                  <a:pt x="2399064" y="6169626"/>
                  <a:pt x="2399064" y="6171429"/>
                  <a:pt x="2399064" y="6173232"/>
                </a:cubicBezTo>
                <a:cubicBezTo>
                  <a:pt x="2403390" y="6167822"/>
                  <a:pt x="2408076" y="6162771"/>
                  <a:pt x="2412764" y="6157721"/>
                </a:cubicBezTo>
                <a:cubicBezTo>
                  <a:pt x="2419974" y="6151228"/>
                  <a:pt x="2428266" y="6144735"/>
                  <a:pt x="2433674" y="6136437"/>
                </a:cubicBezTo>
                <a:cubicBezTo>
                  <a:pt x="2433674" y="6136077"/>
                  <a:pt x="2434395" y="6136437"/>
                  <a:pt x="2434395" y="6136798"/>
                </a:cubicBezTo>
                <a:cubicBezTo>
                  <a:pt x="2431871" y="6144013"/>
                  <a:pt x="2424301" y="6150146"/>
                  <a:pt x="2418893" y="6155557"/>
                </a:cubicBezTo>
                <a:cubicBezTo>
                  <a:pt x="2412043" y="6162771"/>
                  <a:pt x="2405193" y="6170347"/>
                  <a:pt x="2399064" y="6178644"/>
                </a:cubicBezTo>
                <a:cubicBezTo>
                  <a:pt x="2399064" y="6182251"/>
                  <a:pt x="2399064" y="6185859"/>
                  <a:pt x="2399424" y="6189466"/>
                </a:cubicBezTo>
                <a:cubicBezTo>
                  <a:pt x="2410600" y="6177561"/>
                  <a:pt x="2420334" y="6164215"/>
                  <a:pt x="2431150" y="6151588"/>
                </a:cubicBezTo>
                <a:cubicBezTo>
                  <a:pt x="2431871" y="6150506"/>
                  <a:pt x="2433313" y="6151949"/>
                  <a:pt x="2432592" y="6153031"/>
                </a:cubicBezTo>
                <a:cubicBezTo>
                  <a:pt x="2422137" y="6166018"/>
                  <a:pt x="2412764" y="6180087"/>
                  <a:pt x="2401227" y="6192352"/>
                </a:cubicBezTo>
                <a:cubicBezTo>
                  <a:pt x="2400506" y="6193074"/>
                  <a:pt x="2400145" y="6193074"/>
                  <a:pt x="2399424" y="6192712"/>
                </a:cubicBezTo>
                <a:cubicBezTo>
                  <a:pt x="2399424" y="6195959"/>
                  <a:pt x="2399424" y="6199566"/>
                  <a:pt x="2399424" y="6203174"/>
                </a:cubicBezTo>
                <a:cubicBezTo>
                  <a:pt x="2409519" y="6191991"/>
                  <a:pt x="2420695" y="6182251"/>
                  <a:pt x="2429348" y="6169986"/>
                </a:cubicBezTo>
                <a:cubicBezTo>
                  <a:pt x="2429709" y="6169265"/>
                  <a:pt x="2430789" y="6169986"/>
                  <a:pt x="2430429" y="6170707"/>
                </a:cubicBezTo>
                <a:cubicBezTo>
                  <a:pt x="2421777" y="6184776"/>
                  <a:pt x="2409879" y="6195599"/>
                  <a:pt x="2399785" y="6208224"/>
                </a:cubicBezTo>
                <a:cubicBezTo>
                  <a:pt x="2399785" y="6212914"/>
                  <a:pt x="2399785" y="6217604"/>
                  <a:pt x="2400145" y="6222654"/>
                </a:cubicBezTo>
                <a:cubicBezTo>
                  <a:pt x="2403749" y="6217604"/>
                  <a:pt x="2407356" y="6212192"/>
                  <a:pt x="2411322" y="6207142"/>
                </a:cubicBezTo>
                <a:cubicBezTo>
                  <a:pt x="2416369" y="6200649"/>
                  <a:pt x="2422858" y="6194516"/>
                  <a:pt x="2427184" y="6187301"/>
                </a:cubicBezTo>
                <a:cubicBezTo>
                  <a:pt x="2427906" y="6186580"/>
                  <a:pt x="2429348" y="6187301"/>
                  <a:pt x="2428627" y="6188384"/>
                </a:cubicBezTo>
                <a:cubicBezTo>
                  <a:pt x="2424660" y="6195959"/>
                  <a:pt x="2418171" y="6202091"/>
                  <a:pt x="2413125" y="6208946"/>
                </a:cubicBezTo>
                <a:cubicBezTo>
                  <a:pt x="2408798" y="6215439"/>
                  <a:pt x="2404832" y="6222293"/>
                  <a:pt x="2400145" y="6228425"/>
                </a:cubicBezTo>
                <a:cubicBezTo>
                  <a:pt x="2400145" y="6232033"/>
                  <a:pt x="2400145" y="6235640"/>
                  <a:pt x="2400145" y="6239248"/>
                </a:cubicBezTo>
                <a:cubicBezTo>
                  <a:pt x="2408798" y="6226983"/>
                  <a:pt x="2418893" y="6216160"/>
                  <a:pt x="2427184" y="6203535"/>
                </a:cubicBezTo>
                <a:cubicBezTo>
                  <a:pt x="2428266" y="6202452"/>
                  <a:pt x="2430068" y="6203535"/>
                  <a:pt x="2429348" y="6204977"/>
                </a:cubicBezTo>
                <a:cubicBezTo>
                  <a:pt x="2425382" y="6211471"/>
                  <a:pt x="2420695" y="6217604"/>
                  <a:pt x="2415648" y="6223375"/>
                </a:cubicBezTo>
                <a:cubicBezTo>
                  <a:pt x="2409879" y="6230950"/>
                  <a:pt x="2405193" y="6238165"/>
                  <a:pt x="2400506" y="6246101"/>
                </a:cubicBezTo>
                <a:cubicBezTo>
                  <a:pt x="2400506" y="6248266"/>
                  <a:pt x="2400506" y="6250430"/>
                  <a:pt x="2400506" y="6252595"/>
                </a:cubicBezTo>
                <a:cubicBezTo>
                  <a:pt x="2401588" y="6251513"/>
                  <a:pt x="2403029" y="6250070"/>
                  <a:pt x="2403749" y="6249348"/>
                </a:cubicBezTo>
                <a:cubicBezTo>
                  <a:pt x="2411682" y="6239969"/>
                  <a:pt x="2418532" y="6229869"/>
                  <a:pt x="2427184" y="6221211"/>
                </a:cubicBezTo>
                <a:cubicBezTo>
                  <a:pt x="2428266" y="6220850"/>
                  <a:pt x="2429348" y="6221571"/>
                  <a:pt x="2428627" y="6222654"/>
                </a:cubicBezTo>
                <a:cubicBezTo>
                  <a:pt x="2421056" y="6232394"/>
                  <a:pt x="2413484" y="6242855"/>
                  <a:pt x="2405553" y="6252595"/>
                </a:cubicBezTo>
                <a:cubicBezTo>
                  <a:pt x="2404111" y="6254038"/>
                  <a:pt x="2402669" y="6256924"/>
                  <a:pt x="2400506" y="6259088"/>
                </a:cubicBezTo>
                <a:cubicBezTo>
                  <a:pt x="2400867" y="6262695"/>
                  <a:pt x="2400867" y="6266303"/>
                  <a:pt x="2400867" y="6270271"/>
                </a:cubicBezTo>
                <a:cubicBezTo>
                  <a:pt x="2409879" y="6259088"/>
                  <a:pt x="2419613" y="6248266"/>
                  <a:pt x="2427906" y="6236723"/>
                </a:cubicBezTo>
                <a:cubicBezTo>
                  <a:pt x="2428266" y="6236361"/>
                  <a:pt x="2429348" y="6236361"/>
                  <a:pt x="2428987" y="6237083"/>
                </a:cubicBezTo>
                <a:cubicBezTo>
                  <a:pt x="2426463" y="6244298"/>
                  <a:pt x="2420334" y="6250430"/>
                  <a:pt x="2416008" y="6256563"/>
                </a:cubicBezTo>
                <a:cubicBezTo>
                  <a:pt x="2413125" y="6260170"/>
                  <a:pt x="2410240" y="6263778"/>
                  <a:pt x="2407356" y="6267385"/>
                </a:cubicBezTo>
                <a:cubicBezTo>
                  <a:pt x="2406996" y="6268107"/>
                  <a:pt x="2401588" y="6274239"/>
                  <a:pt x="2400867" y="6275322"/>
                </a:cubicBezTo>
                <a:cubicBezTo>
                  <a:pt x="2400867" y="6279289"/>
                  <a:pt x="2400867" y="6283258"/>
                  <a:pt x="2401227" y="6287225"/>
                </a:cubicBezTo>
                <a:cubicBezTo>
                  <a:pt x="2408798" y="6276043"/>
                  <a:pt x="2416729" y="6265582"/>
                  <a:pt x="2425382" y="6254399"/>
                </a:cubicBezTo>
                <a:cubicBezTo>
                  <a:pt x="2425742" y="6253677"/>
                  <a:pt x="2427184" y="6254399"/>
                  <a:pt x="2426463" y="6255480"/>
                </a:cubicBezTo>
                <a:cubicBezTo>
                  <a:pt x="2422137" y="6262695"/>
                  <a:pt x="2416369" y="6269549"/>
                  <a:pt x="2411682" y="6276403"/>
                </a:cubicBezTo>
                <a:cubicBezTo>
                  <a:pt x="2407717" y="6281814"/>
                  <a:pt x="2404832" y="6287947"/>
                  <a:pt x="2401227" y="6293719"/>
                </a:cubicBezTo>
                <a:cubicBezTo>
                  <a:pt x="2401588" y="6296965"/>
                  <a:pt x="2401588" y="6300573"/>
                  <a:pt x="2401588" y="6303819"/>
                </a:cubicBezTo>
                <a:cubicBezTo>
                  <a:pt x="2404111" y="6299852"/>
                  <a:pt x="2406274" y="6295883"/>
                  <a:pt x="2409158" y="6292276"/>
                </a:cubicBezTo>
                <a:cubicBezTo>
                  <a:pt x="2414566" y="6285422"/>
                  <a:pt x="2419613" y="6278207"/>
                  <a:pt x="2423940" y="6269910"/>
                </a:cubicBezTo>
                <a:cubicBezTo>
                  <a:pt x="2424301" y="6269189"/>
                  <a:pt x="2425742" y="6269910"/>
                  <a:pt x="2425382" y="6270632"/>
                </a:cubicBezTo>
                <a:cubicBezTo>
                  <a:pt x="2421777" y="6280010"/>
                  <a:pt x="2415648" y="6287947"/>
                  <a:pt x="2410240" y="6296244"/>
                </a:cubicBezTo>
                <a:cubicBezTo>
                  <a:pt x="2407356" y="6300573"/>
                  <a:pt x="2404832" y="6305984"/>
                  <a:pt x="2401588" y="6309952"/>
                </a:cubicBezTo>
                <a:cubicBezTo>
                  <a:pt x="2403029" y="6388232"/>
                  <a:pt x="2404111" y="6410959"/>
                  <a:pt x="2405193" y="6439818"/>
                </a:cubicBezTo>
                <a:cubicBezTo>
                  <a:pt x="2406635" y="6510522"/>
                  <a:pt x="2409158" y="6581587"/>
                  <a:pt x="2410960" y="6652292"/>
                </a:cubicBezTo>
                <a:lnTo>
                  <a:pt x="2411307" y="6858000"/>
                </a:lnTo>
                <a:lnTo>
                  <a:pt x="2399834" y="6858000"/>
                </a:lnTo>
                <a:lnTo>
                  <a:pt x="2400867" y="6661671"/>
                </a:lnTo>
                <a:cubicBezTo>
                  <a:pt x="2399424" y="6590966"/>
                  <a:pt x="2397261" y="6519901"/>
                  <a:pt x="2396180" y="6449196"/>
                </a:cubicBezTo>
                <a:cubicBezTo>
                  <a:pt x="2395098" y="6384625"/>
                  <a:pt x="2391492" y="6115514"/>
                  <a:pt x="2389690" y="6049860"/>
                </a:cubicBezTo>
                <a:cubicBezTo>
                  <a:pt x="2389690" y="6049500"/>
                  <a:pt x="2389690" y="6049139"/>
                  <a:pt x="2389690" y="6048779"/>
                </a:cubicBezTo>
                <a:cubicBezTo>
                  <a:pt x="2389330" y="6043006"/>
                  <a:pt x="2393295" y="6031824"/>
                  <a:pt x="2397982" y="6027134"/>
                </a:cubicBezTo>
                <a:cubicBezTo>
                  <a:pt x="2403029" y="6022084"/>
                  <a:pt x="2412403" y="6017395"/>
                  <a:pt x="2419974" y="6017395"/>
                </a:cubicBezTo>
                <a:cubicBezTo>
                  <a:pt x="2420334" y="6017395"/>
                  <a:pt x="2426463" y="6016673"/>
                  <a:pt x="2427184" y="6016673"/>
                </a:cubicBezTo>
                <a:cubicBezTo>
                  <a:pt x="2544354" y="6014509"/>
                  <a:pt x="2649987" y="6006211"/>
                  <a:pt x="2767518" y="6003686"/>
                </a:cubicBezTo>
                <a:cubicBezTo>
                  <a:pt x="2825922" y="6002244"/>
                  <a:pt x="2884687" y="6000440"/>
                  <a:pt x="2943453" y="6000079"/>
                </a:cubicBezTo>
                <a:cubicBezTo>
                  <a:pt x="2974096" y="5999718"/>
                  <a:pt x="3004741" y="5999718"/>
                  <a:pt x="3035385" y="6000079"/>
                </a:cubicBezTo>
                <a:cubicBezTo>
                  <a:pt x="3047102" y="6000079"/>
                  <a:pt x="3056025" y="5999538"/>
                  <a:pt x="3064948" y="5999447"/>
                </a:cubicBezTo>
                <a:close/>
                <a:moveTo>
                  <a:pt x="3102347" y="5995927"/>
                </a:moveTo>
                <a:cubicBezTo>
                  <a:pt x="3104510" y="5995927"/>
                  <a:pt x="3104149" y="5999504"/>
                  <a:pt x="3102347" y="5999504"/>
                </a:cubicBezTo>
                <a:cubicBezTo>
                  <a:pt x="3084687" y="5999504"/>
                  <a:pt x="3067386" y="5999107"/>
                  <a:pt x="3049727" y="5999107"/>
                </a:cubicBezTo>
                <a:cubicBezTo>
                  <a:pt x="3032427" y="5999504"/>
                  <a:pt x="3015126" y="6000697"/>
                  <a:pt x="2997826" y="5999107"/>
                </a:cubicBezTo>
                <a:cubicBezTo>
                  <a:pt x="2996744" y="5999107"/>
                  <a:pt x="2996744" y="5997119"/>
                  <a:pt x="2997826" y="5997119"/>
                </a:cubicBezTo>
                <a:cubicBezTo>
                  <a:pt x="3032427" y="5994734"/>
                  <a:pt x="3067747" y="5994734"/>
                  <a:pt x="3102347" y="5995927"/>
                </a:cubicBezTo>
                <a:close/>
                <a:moveTo>
                  <a:pt x="10678074" y="5987286"/>
                </a:moveTo>
                <a:cubicBezTo>
                  <a:pt x="10714646" y="6000378"/>
                  <a:pt x="10733610" y="6040556"/>
                  <a:pt x="10709228" y="6073963"/>
                </a:cubicBezTo>
                <a:cubicBezTo>
                  <a:pt x="10692974" y="6096083"/>
                  <a:pt x="10678976" y="6119557"/>
                  <a:pt x="10660013" y="6138969"/>
                </a:cubicBezTo>
                <a:cubicBezTo>
                  <a:pt x="10637888" y="6161993"/>
                  <a:pt x="10613508" y="6182308"/>
                  <a:pt x="10595897" y="6208943"/>
                </a:cubicBezTo>
                <a:cubicBezTo>
                  <a:pt x="10594092" y="6211651"/>
                  <a:pt x="10590931" y="6208943"/>
                  <a:pt x="10592286" y="6206685"/>
                </a:cubicBezTo>
                <a:cubicBezTo>
                  <a:pt x="10614410" y="6169667"/>
                  <a:pt x="10650080" y="6144837"/>
                  <a:pt x="10674913" y="6110077"/>
                </a:cubicBezTo>
                <a:cubicBezTo>
                  <a:pt x="10686201" y="6093825"/>
                  <a:pt x="10707873" y="6071705"/>
                  <a:pt x="10711936" y="6051842"/>
                </a:cubicBezTo>
                <a:cubicBezTo>
                  <a:pt x="10716904" y="6025658"/>
                  <a:pt x="10699295" y="6003989"/>
                  <a:pt x="10675816" y="5994058"/>
                </a:cubicBezTo>
                <a:cubicBezTo>
                  <a:pt x="10671300" y="5992252"/>
                  <a:pt x="10673558" y="5985480"/>
                  <a:pt x="10678074" y="5987286"/>
                </a:cubicBezTo>
                <a:close/>
                <a:moveTo>
                  <a:pt x="182576" y="5953478"/>
                </a:moveTo>
                <a:cubicBezTo>
                  <a:pt x="189648" y="5951119"/>
                  <a:pt x="194364" y="5962446"/>
                  <a:pt x="187764" y="5965278"/>
                </a:cubicBezTo>
                <a:cubicBezTo>
                  <a:pt x="173617" y="5971414"/>
                  <a:pt x="159943" y="5977077"/>
                  <a:pt x="145796" y="5982741"/>
                </a:cubicBezTo>
                <a:cubicBezTo>
                  <a:pt x="163244" y="5982741"/>
                  <a:pt x="180218" y="5982741"/>
                  <a:pt x="197666" y="5982741"/>
                </a:cubicBezTo>
                <a:cubicBezTo>
                  <a:pt x="198609" y="5982741"/>
                  <a:pt x="200023" y="5982741"/>
                  <a:pt x="200965" y="5982741"/>
                </a:cubicBezTo>
                <a:cubicBezTo>
                  <a:pt x="221714" y="5973301"/>
                  <a:pt x="241518" y="5964333"/>
                  <a:pt x="262264" y="5956310"/>
                </a:cubicBezTo>
                <a:cubicBezTo>
                  <a:pt x="272167" y="5952535"/>
                  <a:pt x="276411" y="5968110"/>
                  <a:pt x="266509" y="5971885"/>
                </a:cubicBezTo>
                <a:cubicBezTo>
                  <a:pt x="257079" y="5975661"/>
                  <a:pt x="247647" y="5978966"/>
                  <a:pt x="238217" y="5982741"/>
                </a:cubicBezTo>
                <a:cubicBezTo>
                  <a:pt x="381562" y="5983213"/>
                  <a:pt x="525379" y="5984157"/>
                  <a:pt x="669196" y="5980853"/>
                </a:cubicBezTo>
                <a:cubicBezTo>
                  <a:pt x="746055" y="5979437"/>
                  <a:pt x="822443" y="5978021"/>
                  <a:pt x="899302" y="5984157"/>
                </a:cubicBezTo>
                <a:cubicBezTo>
                  <a:pt x="970975" y="5989820"/>
                  <a:pt x="1043118" y="5983213"/>
                  <a:pt x="1115263" y="5986045"/>
                </a:cubicBezTo>
                <a:cubicBezTo>
                  <a:pt x="1115263" y="5985573"/>
                  <a:pt x="1115263" y="5985100"/>
                  <a:pt x="1115263" y="5984629"/>
                </a:cubicBezTo>
                <a:cubicBezTo>
                  <a:pt x="1117621" y="5972830"/>
                  <a:pt x="1134125" y="5975661"/>
                  <a:pt x="1133181" y="5987461"/>
                </a:cubicBezTo>
                <a:cubicBezTo>
                  <a:pt x="1129880" y="6034658"/>
                  <a:pt x="1130824" y="6080913"/>
                  <a:pt x="1131767" y="6128111"/>
                </a:cubicBezTo>
                <a:lnTo>
                  <a:pt x="1259080" y="6129998"/>
                </a:lnTo>
                <a:cubicBezTo>
                  <a:pt x="1259552" y="6129998"/>
                  <a:pt x="1260023" y="6129998"/>
                  <a:pt x="1260023" y="6130470"/>
                </a:cubicBezTo>
                <a:cubicBezTo>
                  <a:pt x="1262381" y="6129998"/>
                  <a:pt x="1264737" y="6130470"/>
                  <a:pt x="1266624" y="6132359"/>
                </a:cubicBezTo>
                <a:cubicBezTo>
                  <a:pt x="1275111" y="6135663"/>
                  <a:pt x="1275111" y="6144631"/>
                  <a:pt x="1270397" y="6150765"/>
                </a:cubicBezTo>
                <a:cubicBezTo>
                  <a:pt x="1282185" y="6226283"/>
                  <a:pt x="1269924" y="6308880"/>
                  <a:pt x="1271812" y="6384869"/>
                </a:cubicBezTo>
                <a:cubicBezTo>
                  <a:pt x="1274169" y="6478793"/>
                  <a:pt x="1281242" y="6488232"/>
                  <a:pt x="1289729" y="6582156"/>
                </a:cubicBezTo>
                <a:cubicBezTo>
                  <a:pt x="1297744" y="6669473"/>
                  <a:pt x="1300103" y="6629826"/>
                  <a:pt x="1298688" y="6717142"/>
                </a:cubicBezTo>
                <a:cubicBezTo>
                  <a:pt x="1297981" y="6761036"/>
                  <a:pt x="1294326" y="6804930"/>
                  <a:pt x="1290849" y="6848824"/>
                </a:cubicBezTo>
                <a:lnTo>
                  <a:pt x="1290376" y="6858000"/>
                </a:lnTo>
                <a:lnTo>
                  <a:pt x="1260949" y="6858000"/>
                </a:lnTo>
                <a:lnTo>
                  <a:pt x="1261909" y="6846465"/>
                </a:lnTo>
                <a:cubicBezTo>
                  <a:pt x="1262381" y="6836553"/>
                  <a:pt x="1263322" y="6826170"/>
                  <a:pt x="1264266" y="6815786"/>
                </a:cubicBezTo>
                <a:lnTo>
                  <a:pt x="1264177" y="6815815"/>
                </a:lnTo>
                <a:lnTo>
                  <a:pt x="1264737" y="6808234"/>
                </a:lnTo>
                <a:cubicBezTo>
                  <a:pt x="1265209" y="6798323"/>
                  <a:pt x="1266153" y="6788412"/>
                  <a:pt x="1266624" y="6778499"/>
                </a:cubicBezTo>
                <a:cubicBezTo>
                  <a:pt x="1227959" y="6802571"/>
                  <a:pt x="1178919" y="6813898"/>
                  <a:pt x="1134125" y="6823338"/>
                </a:cubicBezTo>
                <a:cubicBezTo>
                  <a:pt x="1133653" y="6825226"/>
                  <a:pt x="1131294" y="6827113"/>
                  <a:pt x="1128466" y="6827113"/>
                </a:cubicBezTo>
                <a:lnTo>
                  <a:pt x="1124693" y="6827113"/>
                </a:lnTo>
                <a:cubicBezTo>
                  <a:pt x="1123279" y="6827586"/>
                  <a:pt x="1121865" y="6827586"/>
                  <a:pt x="1120450" y="6827586"/>
                </a:cubicBezTo>
                <a:cubicBezTo>
                  <a:pt x="1088386" y="6828529"/>
                  <a:pt x="1056322" y="6829945"/>
                  <a:pt x="1024256" y="6831361"/>
                </a:cubicBezTo>
                <a:cubicBezTo>
                  <a:pt x="1024256" y="6833722"/>
                  <a:pt x="1022844" y="6836081"/>
                  <a:pt x="1020014" y="6836553"/>
                </a:cubicBezTo>
                <a:lnTo>
                  <a:pt x="951247" y="6858000"/>
                </a:lnTo>
                <a:lnTo>
                  <a:pt x="914711" y="6858000"/>
                </a:lnTo>
                <a:lnTo>
                  <a:pt x="991721" y="6832777"/>
                </a:lnTo>
                <a:cubicBezTo>
                  <a:pt x="951641" y="6833722"/>
                  <a:pt x="912033" y="6835138"/>
                  <a:pt x="872424" y="6836553"/>
                </a:cubicBezTo>
                <a:cubicBezTo>
                  <a:pt x="871482" y="6837969"/>
                  <a:pt x="871010" y="6838913"/>
                  <a:pt x="869596" y="6839385"/>
                </a:cubicBezTo>
                <a:cubicBezTo>
                  <a:pt x="857572" y="6845521"/>
                  <a:pt x="844134" y="6849769"/>
                  <a:pt x="830518" y="6853604"/>
                </a:cubicBezTo>
                <a:lnTo>
                  <a:pt x="815487" y="6858000"/>
                </a:lnTo>
                <a:lnTo>
                  <a:pt x="776217" y="6858000"/>
                </a:lnTo>
                <a:lnTo>
                  <a:pt x="839890" y="6837969"/>
                </a:lnTo>
                <a:cubicBezTo>
                  <a:pt x="807825" y="6839385"/>
                  <a:pt x="775290" y="6839858"/>
                  <a:pt x="742283" y="6841273"/>
                </a:cubicBezTo>
                <a:lnTo>
                  <a:pt x="692665" y="6858000"/>
                </a:lnTo>
                <a:lnTo>
                  <a:pt x="655128" y="6858000"/>
                </a:lnTo>
                <a:lnTo>
                  <a:pt x="701260" y="6842217"/>
                </a:lnTo>
                <a:cubicBezTo>
                  <a:pt x="640432" y="6844105"/>
                  <a:pt x="579603" y="6845521"/>
                  <a:pt x="518778" y="6846465"/>
                </a:cubicBezTo>
                <a:cubicBezTo>
                  <a:pt x="518306" y="6847881"/>
                  <a:pt x="516891" y="6849297"/>
                  <a:pt x="515005" y="6849769"/>
                </a:cubicBezTo>
                <a:lnTo>
                  <a:pt x="493348" y="6858000"/>
                </a:lnTo>
                <a:lnTo>
                  <a:pt x="461112" y="6858000"/>
                </a:lnTo>
                <a:lnTo>
                  <a:pt x="487657" y="6846937"/>
                </a:lnTo>
                <a:cubicBezTo>
                  <a:pt x="485771" y="6846937"/>
                  <a:pt x="483884" y="6846937"/>
                  <a:pt x="481998" y="6846937"/>
                </a:cubicBezTo>
                <a:cubicBezTo>
                  <a:pt x="458421" y="6847408"/>
                  <a:pt x="435316" y="6847408"/>
                  <a:pt x="411740" y="6847408"/>
                </a:cubicBezTo>
                <a:cubicBezTo>
                  <a:pt x="411268" y="6848824"/>
                  <a:pt x="409854" y="6849769"/>
                  <a:pt x="407967" y="6850240"/>
                </a:cubicBezTo>
                <a:lnTo>
                  <a:pt x="386015" y="6858000"/>
                </a:lnTo>
                <a:lnTo>
                  <a:pt x="350270" y="6858000"/>
                </a:lnTo>
                <a:lnTo>
                  <a:pt x="374960" y="6847408"/>
                </a:lnTo>
                <a:cubicBezTo>
                  <a:pt x="340539" y="6847408"/>
                  <a:pt x="306117" y="6847408"/>
                  <a:pt x="271695" y="6846465"/>
                </a:cubicBezTo>
                <a:cubicBezTo>
                  <a:pt x="271224" y="6846937"/>
                  <a:pt x="270752" y="6847408"/>
                  <a:pt x="270279" y="6847408"/>
                </a:cubicBezTo>
                <a:lnTo>
                  <a:pt x="241186" y="6858000"/>
                </a:lnTo>
                <a:lnTo>
                  <a:pt x="205893" y="6858000"/>
                </a:lnTo>
                <a:lnTo>
                  <a:pt x="237745" y="6845992"/>
                </a:lnTo>
                <a:cubicBezTo>
                  <a:pt x="209454" y="6845992"/>
                  <a:pt x="181161" y="6845521"/>
                  <a:pt x="152870" y="6844578"/>
                </a:cubicBezTo>
                <a:cubicBezTo>
                  <a:pt x="143439" y="6844578"/>
                  <a:pt x="134480" y="6844105"/>
                  <a:pt x="125521" y="6844105"/>
                </a:cubicBezTo>
                <a:cubicBezTo>
                  <a:pt x="125048" y="6845521"/>
                  <a:pt x="124106" y="6847408"/>
                  <a:pt x="121748" y="6847881"/>
                </a:cubicBezTo>
                <a:lnTo>
                  <a:pt x="98029" y="6858000"/>
                </a:lnTo>
                <a:lnTo>
                  <a:pt x="70154" y="6858000"/>
                </a:lnTo>
                <a:lnTo>
                  <a:pt x="101944" y="6843161"/>
                </a:lnTo>
                <a:cubicBezTo>
                  <a:pt x="68466" y="6842689"/>
                  <a:pt x="35459" y="6841745"/>
                  <a:pt x="1979" y="6841273"/>
                </a:cubicBezTo>
                <a:cubicBezTo>
                  <a:pt x="1509" y="6841273"/>
                  <a:pt x="1509" y="6841745"/>
                  <a:pt x="1037" y="6841745"/>
                </a:cubicBezTo>
                <a:lnTo>
                  <a:pt x="0" y="6842294"/>
                </a:lnTo>
                <a:lnTo>
                  <a:pt x="0" y="6818515"/>
                </a:lnTo>
                <a:lnTo>
                  <a:pt x="12825" y="6818618"/>
                </a:lnTo>
                <a:cubicBezTo>
                  <a:pt x="65165" y="6819090"/>
                  <a:pt x="117033" y="6819563"/>
                  <a:pt x="168901" y="6820506"/>
                </a:cubicBezTo>
                <a:cubicBezTo>
                  <a:pt x="273110" y="6821450"/>
                  <a:pt x="377790" y="6822866"/>
                  <a:pt x="482470" y="6821450"/>
                </a:cubicBezTo>
                <a:cubicBezTo>
                  <a:pt x="691357" y="6818618"/>
                  <a:pt x="899773" y="6806346"/>
                  <a:pt x="1108662" y="6812482"/>
                </a:cubicBezTo>
                <a:cubicBezTo>
                  <a:pt x="1108662" y="6633602"/>
                  <a:pt x="1101118" y="6581684"/>
                  <a:pt x="1102060" y="6402804"/>
                </a:cubicBezTo>
                <a:cubicBezTo>
                  <a:pt x="1102532" y="6336255"/>
                  <a:pt x="1103946" y="6315959"/>
                  <a:pt x="1105361" y="6273481"/>
                </a:cubicBezTo>
                <a:lnTo>
                  <a:pt x="1105606" y="6240226"/>
                </a:lnTo>
                <a:lnTo>
                  <a:pt x="1105832" y="6209291"/>
                </a:lnTo>
                <a:cubicBezTo>
                  <a:pt x="1105832" y="6189468"/>
                  <a:pt x="1105832" y="6169644"/>
                  <a:pt x="1105361" y="6149822"/>
                </a:cubicBezTo>
                <a:lnTo>
                  <a:pt x="1105361" y="6127639"/>
                </a:lnTo>
                <a:cubicBezTo>
                  <a:pt x="1104888" y="6082801"/>
                  <a:pt x="1105832" y="6038435"/>
                  <a:pt x="1113378" y="5995013"/>
                </a:cubicBezTo>
                <a:cubicBezTo>
                  <a:pt x="1041705" y="6001620"/>
                  <a:pt x="970975" y="6012476"/>
                  <a:pt x="898830" y="6009172"/>
                </a:cubicBezTo>
                <a:cubicBezTo>
                  <a:pt x="821971" y="6005395"/>
                  <a:pt x="745584" y="6007284"/>
                  <a:pt x="668253" y="6008700"/>
                </a:cubicBezTo>
                <a:cubicBezTo>
                  <a:pt x="517835" y="6011531"/>
                  <a:pt x="367416" y="6011060"/>
                  <a:pt x="216998" y="6010115"/>
                </a:cubicBezTo>
                <a:cubicBezTo>
                  <a:pt x="202380" y="6010115"/>
                  <a:pt x="188235" y="6010115"/>
                  <a:pt x="173617" y="6010588"/>
                </a:cubicBezTo>
                <a:cubicBezTo>
                  <a:pt x="139667" y="6025690"/>
                  <a:pt x="106660" y="6041739"/>
                  <a:pt x="73182" y="6056841"/>
                </a:cubicBezTo>
                <a:cubicBezTo>
                  <a:pt x="67051" y="6059673"/>
                  <a:pt x="62337" y="6051650"/>
                  <a:pt x="67994" y="6048346"/>
                </a:cubicBezTo>
                <a:cubicBezTo>
                  <a:pt x="92986" y="6035603"/>
                  <a:pt x="117977" y="6023331"/>
                  <a:pt x="142968" y="6010588"/>
                </a:cubicBezTo>
                <a:cubicBezTo>
                  <a:pt x="121748" y="6011060"/>
                  <a:pt x="100530" y="6011060"/>
                  <a:pt x="79311" y="6011531"/>
                </a:cubicBezTo>
                <a:cubicBezTo>
                  <a:pt x="59034" y="6020499"/>
                  <a:pt x="38760" y="6028996"/>
                  <a:pt x="18483" y="6038907"/>
                </a:cubicBezTo>
                <a:cubicBezTo>
                  <a:pt x="14712" y="6040794"/>
                  <a:pt x="11411" y="6035130"/>
                  <a:pt x="15183" y="6032771"/>
                </a:cubicBezTo>
                <a:cubicBezTo>
                  <a:pt x="28386" y="6025690"/>
                  <a:pt x="42060" y="6018611"/>
                  <a:pt x="55263" y="6011531"/>
                </a:cubicBezTo>
                <a:lnTo>
                  <a:pt x="0" y="6011926"/>
                </a:lnTo>
                <a:lnTo>
                  <a:pt x="0" y="5984273"/>
                </a:lnTo>
                <a:lnTo>
                  <a:pt x="113261" y="5983213"/>
                </a:lnTo>
                <a:cubicBezTo>
                  <a:pt x="136366" y="5972830"/>
                  <a:pt x="159470" y="5962446"/>
                  <a:pt x="182576" y="5953478"/>
                </a:cubicBezTo>
                <a:close/>
                <a:moveTo>
                  <a:pt x="1576818" y="5939954"/>
                </a:moveTo>
                <a:cubicBezTo>
                  <a:pt x="1577192" y="5937443"/>
                  <a:pt x="1581307" y="5937443"/>
                  <a:pt x="1581307" y="5939954"/>
                </a:cubicBezTo>
                <a:cubicBezTo>
                  <a:pt x="1581682" y="5954307"/>
                  <a:pt x="1580185" y="5969375"/>
                  <a:pt x="1581682" y="5983368"/>
                </a:cubicBezTo>
                <a:cubicBezTo>
                  <a:pt x="1582055" y="5989468"/>
                  <a:pt x="1584300" y="5997720"/>
                  <a:pt x="1580185" y="6003102"/>
                </a:cubicBezTo>
                <a:cubicBezTo>
                  <a:pt x="1577566" y="6007049"/>
                  <a:pt x="1571954" y="6003461"/>
                  <a:pt x="1573824" y="5999515"/>
                </a:cubicBezTo>
                <a:cubicBezTo>
                  <a:pt x="1577192" y="5992338"/>
                  <a:pt x="1574947" y="5979780"/>
                  <a:pt x="1575695" y="5971887"/>
                </a:cubicBezTo>
                <a:cubicBezTo>
                  <a:pt x="1576069" y="5961483"/>
                  <a:pt x="1576443" y="5950719"/>
                  <a:pt x="1576818" y="5939954"/>
                </a:cubicBezTo>
                <a:close/>
                <a:moveTo>
                  <a:pt x="11037877" y="5934242"/>
                </a:moveTo>
                <a:cubicBezTo>
                  <a:pt x="11040630" y="5935447"/>
                  <a:pt x="11042746" y="5938283"/>
                  <a:pt x="11041617" y="5941687"/>
                </a:cubicBezTo>
                <a:cubicBezTo>
                  <a:pt x="11038229" y="5950764"/>
                  <a:pt x="11033713" y="5959840"/>
                  <a:pt x="11028631" y="5967782"/>
                </a:cubicBezTo>
                <a:cubicBezTo>
                  <a:pt x="11024680" y="5975157"/>
                  <a:pt x="11020163" y="5984800"/>
                  <a:pt x="11012259" y="5988772"/>
                </a:cubicBezTo>
                <a:cubicBezTo>
                  <a:pt x="11004919" y="5992175"/>
                  <a:pt x="10997015" y="5984233"/>
                  <a:pt x="11001532" y="5977426"/>
                </a:cubicBezTo>
                <a:cubicBezTo>
                  <a:pt x="11006048" y="5970050"/>
                  <a:pt x="11012259" y="5964379"/>
                  <a:pt x="11016776" y="5957571"/>
                </a:cubicBezTo>
                <a:cubicBezTo>
                  <a:pt x="11021292" y="5950764"/>
                  <a:pt x="11026373" y="5943956"/>
                  <a:pt x="11030325" y="5936582"/>
                </a:cubicBezTo>
                <a:cubicBezTo>
                  <a:pt x="11031737" y="5933462"/>
                  <a:pt x="11035125" y="5933036"/>
                  <a:pt x="11037877" y="5934242"/>
                </a:cubicBezTo>
                <a:close/>
                <a:moveTo>
                  <a:pt x="10328776" y="5903610"/>
                </a:moveTo>
                <a:cubicBezTo>
                  <a:pt x="10330266" y="5904000"/>
                  <a:pt x="10331438" y="5905343"/>
                  <a:pt x="10330800" y="5907355"/>
                </a:cubicBezTo>
                <a:cubicBezTo>
                  <a:pt x="10329947" y="5910487"/>
                  <a:pt x="10328670" y="5913170"/>
                  <a:pt x="10327817" y="5915854"/>
                </a:cubicBezTo>
                <a:cubicBezTo>
                  <a:pt x="10326540" y="5919433"/>
                  <a:pt x="10320575" y="5918090"/>
                  <a:pt x="10321428" y="5914064"/>
                </a:cubicBezTo>
                <a:cubicBezTo>
                  <a:pt x="10322705" y="5910934"/>
                  <a:pt x="10323984" y="5908697"/>
                  <a:pt x="10324835" y="5905567"/>
                </a:cubicBezTo>
                <a:cubicBezTo>
                  <a:pt x="10325475" y="5903777"/>
                  <a:pt x="10327285" y="5903218"/>
                  <a:pt x="10328776" y="5903610"/>
                </a:cubicBezTo>
                <a:close/>
                <a:moveTo>
                  <a:pt x="11038958" y="5900923"/>
                </a:moveTo>
                <a:cubicBezTo>
                  <a:pt x="11040880" y="5902953"/>
                  <a:pt x="11041592" y="5906312"/>
                  <a:pt x="11039314" y="5908829"/>
                </a:cubicBezTo>
                <a:cubicBezTo>
                  <a:pt x="11027922" y="5922263"/>
                  <a:pt x="11015392" y="5934577"/>
                  <a:pt x="11004001" y="5948010"/>
                </a:cubicBezTo>
                <a:cubicBezTo>
                  <a:pt x="10993748" y="5959204"/>
                  <a:pt x="10985204" y="5973758"/>
                  <a:pt x="10973243" y="5983272"/>
                </a:cubicBezTo>
                <a:cubicBezTo>
                  <a:pt x="10968686" y="5987190"/>
                  <a:pt x="10959573" y="5983272"/>
                  <a:pt x="10962421" y="5976555"/>
                </a:cubicBezTo>
                <a:cubicBezTo>
                  <a:pt x="10968686" y="5962003"/>
                  <a:pt x="10983495" y="5950249"/>
                  <a:pt x="10994886" y="5939055"/>
                </a:cubicBezTo>
                <a:cubicBezTo>
                  <a:pt x="11007418" y="5926181"/>
                  <a:pt x="11019378" y="5913867"/>
                  <a:pt x="11031340" y="5900994"/>
                </a:cubicBezTo>
                <a:cubicBezTo>
                  <a:pt x="11033903" y="5898195"/>
                  <a:pt x="11037035" y="5898895"/>
                  <a:pt x="11038958" y="5900923"/>
                </a:cubicBezTo>
                <a:close/>
                <a:moveTo>
                  <a:pt x="1601061" y="5900218"/>
                </a:moveTo>
                <a:cubicBezTo>
                  <a:pt x="1601061" y="5897692"/>
                  <a:pt x="1604632" y="5898052"/>
                  <a:pt x="1604632" y="5900579"/>
                </a:cubicBezTo>
                <a:cubicBezTo>
                  <a:pt x="1604989" y="5916459"/>
                  <a:pt x="1601061" y="5932700"/>
                  <a:pt x="1599277" y="5948940"/>
                </a:cubicBezTo>
                <a:cubicBezTo>
                  <a:pt x="1597849" y="5966264"/>
                  <a:pt x="1596779" y="5983588"/>
                  <a:pt x="1596422" y="6001633"/>
                </a:cubicBezTo>
                <a:cubicBezTo>
                  <a:pt x="1596422" y="6007047"/>
                  <a:pt x="1587855" y="6007047"/>
                  <a:pt x="1588212" y="6001272"/>
                </a:cubicBezTo>
                <a:cubicBezTo>
                  <a:pt x="1588212" y="5985753"/>
                  <a:pt x="1589282" y="5969873"/>
                  <a:pt x="1591781" y="5954354"/>
                </a:cubicBezTo>
                <a:cubicBezTo>
                  <a:pt x="1594636" y="5936669"/>
                  <a:pt x="1600706" y="5917902"/>
                  <a:pt x="1601061" y="5900218"/>
                </a:cubicBezTo>
                <a:close/>
                <a:moveTo>
                  <a:pt x="946466" y="5896691"/>
                </a:moveTo>
                <a:cubicBezTo>
                  <a:pt x="948567" y="5897095"/>
                  <a:pt x="948986" y="5899521"/>
                  <a:pt x="946888" y="5899925"/>
                </a:cubicBezTo>
                <a:cubicBezTo>
                  <a:pt x="922538" y="5904370"/>
                  <a:pt x="897768" y="5901945"/>
                  <a:pt x="873000" y="5903966"/>
                </a:cubicBezTo>
                <a:cubicBezTo>
                  <a:pt x="871740" y="5904370"/>
                  <a:pt x="871322" y="5901945"/>
                  <a:pt x="873000" y="5901541"/>
                </a:cubicBezTo>
                <a:cubicBezTo>
                  <a:pt x="885595" y="5899115"/>
                  <a:pt x="898609" y="5899115"/>
                  <a:pt x="911202" y="5898711"/>
                </a:cubicBezTo>
                <a:cubicBezTo>
                  <a:pt x="922958" y="5898307"/>
                  <a:pt x="935132" y="5895478"/>
                  <a:pt x="946466" y="5896691"/>
                </a:cubicBezTo>
                <a:close/>
                <a:moveTo>
                  <a:pt x="1239359" y="5892046"/>
                </a:moveTo>
                <a:cubicBezTo>
                  <a:pt x="1242734" y="5892046"/>
                  <a:pt x="1242312" y="5897195"/>
                  <a:pt x="1238938" y="5897623"/>
                </a:cubicBezTo>
                <a:cubicBezTo>
                  <a:pt x="1200135" y="5898482"/>
                  <a:pt x="1161332" y="5897195"/>
                  <a:pt x="1122108" y="5898910"/>
                </a:cubicBezTo>
                <a:cubicBezTo>
                  <a:pt x="1085836" y="5901056"/>
                  <a:pt x="1049563" y="5906204"/>
                  <a:pt x="1013291" y="5904917"/>
                </a:cubicBezTo>
                <a:cubicBezTo>
                  <a:pt x="1010759" y="5904917"/>
                  <a:pt x="1010759" y="5901484"/>
                  <a:pt x="1013291" y="5901484"/>
                </a:cubicBezTo>
                <a:cubicBezTo>
                  <a:pt x="1088788" y="5898053"/>
                  <a:pt x="1163441" y="5889901"/>
                  <a:pt x="1239359" y="5892046"/>
                </a:cubicBezTo>
                <a:close/>
                <a:moveTo>
                  <a:pt x="10319309" y="5891410"/>
                </a:moveTo>
                <a:cubicBezTo>
                  <a:pt x="10320544" y="5891789"/>
                  <a:pt x="10321442" y="5892869"/>
                  <a:pt x="10320768" y="5894382"/>
                </a:cubicBezTo>
                <a:cubicBezTo>
                  <a:pt x="10318972" y="5898703"/>
                  <a:pt x="10317177" y="5902593"/>
                  <a:pt x="10314933" y="5906482"/>
                </a:cubicBezTo>
                <a:cubicBezTo>
                  <a:pt x="10313137" y="5909508"/>
                  <a:pt x="10308648" y="5906914"/>
                  <a:pt x="10310443" y="5904322"/>
                </a:cubicBezTo>
                <a:cubicBezTo>
                  <a:pt x="10312687" y="5900433"/>
                  <a:pt x="10314483" y="5896543"/>
                  <a:pt x="10315829" y="5892654"/>
                </a:cubicBezTo>
                <a:cubicBezTo>
                  <a:pt x="10316503" y="5891357"/>
                  <a:pt x="10318074" y="5891032"/>
                  <a:pt x="10319309" y="5891410"/>
                </a:cubicBezTo>
                <a:close/>
                <a:moveTo>
                  <a:pt x="955334" y="5886183"/>
                </a:moveTo>
                <a:cubicBezTo>
                  <a:pt x="958282" y="5886183"/>
                  <a:pt x="958282" y="5890381"/>
                  <a:pt x="955334" y="5890800"/>
                </a:cubicBezTo>
                <a:cubicBezTo>
                  <a:pt x="913638" y="5892899"/>
                  <a:pt x="872363" y="5898777"/>
                  <a:pt x="830245" y="5896678"/>
                </a:cubicBezTo>
                <a:cubicBezTo>
                  <a:pt x="828560" y="5896258"/>
                  <a:pt x="828560" y="5893739"/>
                  <a:pt x="830245" y="5893319"/>
                </a:cubicBezTo>
                <a:cubicBezTo>
                  <a:pt x="851305" y="5892060"/>
                  <a:pt x="872784" y="5892899"/>
                  <a:pt x="893843" y="5891640"/>
                </a:cubicBezTo>
                <a:cubicBezTo>
                  <a:pt x="914480" y="5889961"/>
                  <a:pt x="934696" y="5887022"/>
                  <a:pt x="955334" y="5886183"/>
                </a:cubicBezTo>
                <a:close/>
                <a:moveTo>
                  <a:pt x="10002854" y="5879944"/>
                </a:moveTo>
                <a:cubicBezTo>
                  <a:pt x="10003308" y="5878133"/>
                  <a:pt x="10006030" y="5879038"/>
                  <a:pt x="10005577" y="5880849"/>
                </a:cubicBezTo>
                <a:cubicBezTo>
                  <a:pt x="10002854" y="5892167"/>
                  <a:pt x="9996046" y="5901672"/>
                  <a:pt x="9991055" y="5912085"/>
                </a:cubicBezTo>
                <a:cubicBezTo>
                  <a:pt x="9985609" y="5924308"/>
                  <a:pt x="9980163" y="5936983"/>
                  <a:pt x="9973355" y="5948754"/>
                </a:cubicBezTo>
                <a:cubicBezTo>
                  <a:pt x="9972447" y="5949659"/>
                  <a:pt x="9971540" y="5950111"/>
                  <a:pt x="9970632" y="5950111"/>
                </a:cubicBezTo>
                <a:cubicBezTo>
                  <a:pt x="9970178" y="5951470"/>
                  <a:pt x="9968817" y="5952827"/>
                  <a:pt x="9967001" y="5953280"/>
                </a:cubicBezTo>
                <a:cubicBezTo>
                  <a:pt x="9936141" y="5964145"/>
                  <a:pt x="9902104" y="5963239"/>
                  <a:pt x="9870335" y="5968220"/>
                </a:cubicBezTo>
                <a:cubicBezTo>
                  <a:pt x="9866705" y="5969125"/>
                  <a:pt x="9865344" y="5963691"/>
                  <a:pt x="9868521" y="5962786"/>
                </a:cubicBezTo>
                <a:cubicBezTo>
                  <a:pt x="9900742" y="5955997"/>
                  <a:pt x="9932964" y="5953732"/>
                  <a:pt x="9964279" y="5942868"/>
                </a:cubicBezTo>
                <a:cubicBezTo>
                  <a:pt x="9966094" y="5942415"/>
                  <a:pt x="9967456" y="5942415"/>
                  <a:pt x="9968817" y="5943320"/>
                </a:cubicBezTo>
                <a:cubicBezTo>
                  <a:pt x="9973809" y="5933361"/>
                  <a:pt x="9978348" y="5923402"/>
                  <a:pt x="9983793" y="5912990"/>
                </a:cubicBezTo>
                <a:cubicBezTo>
                  <a:pt x="9989239" y="5902126"/>
                  <a:pt x="9998770" y="5891713"/>
                  <a:pt x="10002854" y="5879944"/>
                </a:cubicBezTo>
                <a:close/>
                <a:moveTo>
                  <a:pt x="1222637" y="5879554"/>
                </a:moveTo>
                <a:cubicBezTo>
                  <a:pt x="1226002" y="5879554"/>
                  <a:pt x="1225582" y="5884405"/>
                  <a:pt x="1222215" y="5884405"/>
                </a:cubicBezTo>
                <a:cubicBezTo>
                  <a:pt x="1188552" y="5887638"/>
                  <a:pt x="1154888" y="5887638"/>
                  <a:pt x="1120802" y="5890062"/>
                </a:cubicBezTo>
                <a:cubicBezTo>
                  <a:pt x="1089241" y="5892488"/>
                  <a:pt x="1056000" y="5896933"/>
                  <a:pt x="1023597" y="5893700"/>
                </a:cubicBezTo>
                <a:cubicBezTo>
                  <a:pt x="1021915" y="5893296"/>
                  <a:pt x="1021915" y="5890872"/>
                  <a:pt x="1024018" y="5890872"/>
                </a:cubicBezTo>
                <a:cubicBezTo>
                  <a:pt x="1056420" y="5888446"/>
                  <a:pt x="1088822" y="5887638"/>
                  <a:pt x="1121224" y="5884809"/>
                </a:cubicBezTo>
                <a:cubicBezTo>
                  <a:pt x="1154467" y="5882383"/>
                  <a:pt x="1188972" y="5878746"/>
                  <a:pt x="1222637" y="5879554"/>
                </a:cubicBezTo>
                <a:close/>
                <a:moveTo>
                  <a:pt x="1529632" y="5877281"/>
                </a:moveTo>
                <a:cubicBezTo>
                  <a:pt x="1533381" y="5876886"/>
                  <a:pt x="1534630" y="5882408"/>
                  <a:pt x="1531297" y="5882803"/>
                </a:cubicBezTo>
                <a:cubicBezTo>
                  <a:pt x="1508388" y="5886746"/>
                  <a:pt x="1482563" y="5889506"/>
                  <a:pt x="1459653" y="5887535"/>
                </a:cubicBezTo>
                <a:cubicBezTo>
                  <a:pt x="1458820" y="5887141"/>
                  <a:pt x="1458820" y="5886351"/>
                  <a:pt x="1459653" y="5885958"/>
                </a:cubicBezTo>
                <a:cubicBezTo>
                  <a:pt x="1482563" y="5881225"/>
                  <a:pt x="1506723" y="5882013"/>
                  <a:pt x="1529632" y="5877281"/>
                </a:cubicBezTo>
                <a:close/>
                <a:moveTo>
                  <a:pt x="10313342" y="5872061"/>
                </a:moveTo>
                <a:cubicBezTo>
                  <a:pt x="10314621" y="5872573"/>
                  <a:pt x="10315668" y="5873826"/>
                  <a:pt x="10315203" y="5875193"/>
                </a:cubicBezTo>
                <a:cubicBezTo>
                  <a:pt x="10310085" y="5887038"/>
                  <a:pt x="10306829" y="5899337"/>
                  <a:pt x="10301246" y="5910271"/>
                </a:cubicBezTo>
                <a:cubicBezTo>
                  <a:pt x="10299851" y="5913460"/>
                  <a:pt x="10294733" y="5911182"/>
                  <a:pt x="10296128" y="5907994"/>
                </a:cubicBezTo>
                <a:cubicBezTo>
                  <a:pt x="10299851" y="5896149"/>
                  <a:pt x="10304503" y="5884304"/>
                  <a:pt x="10310085" y="5873371"/>
                </a:cubicBezTo>
                <a:cubicBezTo>
                  <a:pt x="10310550" y="5871776"/>
                  <a:pt x="10312063" y="5871548"/>
                  <a:pt x="10313342" y="5872061"/>
                </a:cubicBezTo>
                <a:close/>
                <a:moveTo>
                  <a:pt x="1192865" y="5866133"/>
                </a:moveTo>
                <a:cubicBezTo>
                  <a:pt x="1195407" y="5866133"/>
                  <a:pt x="1196253" y="5870152"/>
                  <a:pt x="1193712" y="5870555"/>
                </a:cubicBezTo>
                <a:cubicBezTo>
                  <a:pt x="1148394" y="5877389"/>
                  <a:pt x="1101380" y="5876584"/>
                  <a:pt x="1056061" y="5879801"/>
                </a:cubicBezTo>
                <a:cubicBezTo>
                  <a:pt x="1053520" y="5880203"/>
                  <a:pt x="1053943" y="5876987"/>
                  <a:pt x="1056061" y="5876584"/>
                </a:cubicBezTo>
                <a:cubicBezTo>
                  <a:pt x="1101380" y="5872565"/>
                  <a:pt x="1147122" y="5865731"/>
                  <a:pt x="1192865" y="5866133"/>
                </a:cubicBezTo>
                <a:close/>
                <a:moveTo>
                  <a:pt x="10296162" y="5865423"/>
                </a:moveTo>
                <a:cubicBezTo>
                  <a:pt x="10297465" y="5862230"/>
                  <a:pt x="10302249" y="5863598"/>
                  <a:pt x="10301380" y="5866792"/>
                </a:cubicBezTo>
                <a:cubicBezTo>
                  <a:pt x="10298770" y="5873179"/>
                  <a:pt x="10296596" y="5879567"/>
                  <a:pt x="10294857" y="5886410"/>
                </a:cubicBezTo>
                <a:cubicBezTo>
                  <a:pt x="10293987" y="5889605"/>
                  <a:pt x="10288768" y="5888236"/>
                  <a:pt x="10289638" y="5884586"/>
                </a:cubicBezTo>
                <a:cubicBezTo>
                  <a:pt x="10291377" y="5878198"/>
                  <a:pt x="10293552" y="5871811"/>
                  <a:pt x="10296162" y="5865423"/>
                </a:cubicBezTo>
                <a:close/>
                <a:moveTo>
                  <a:pt x="9995539" y="5864479"/>
                </a:moveTo>
                <a:cubicBezTo>
                  <a:pt x="9996898" y="5862230"/>
                  <a:pt x="10000069" y="5864029"/>
                  <a:pt x="9999163" y="5865827"/>
                </a:cubicBezTo>
                <a:cubicBezTo>
                  <a:pt x="9995086" y="5877972"/>
                  <a:pt x="9991915" y="5889665"/>
                  <a:pt x="9985122" y="5900459"/>
                </a:cubicBezTo>
                <a:cubicBezTo>
                  <a:pt x="9979233" y="5910804"/>
                  <a:pt x="9973345" y="5920697"/>
                  <a:pt x="9968816" y="5931941"/>
                </a:cubicBezTo>
                <a:cubicBezTo>
                  <a:pt x="9968362" y="5932842"/>
                  <a:pt x="9967910" y="5933291"/>
                  <a:pt x="9967457" y="5933291"/>
                </a:cubicBezTo>
                <a:cubicBezTo>
                  <a:pt x="9967004" y="5935540"/>
                  <a:pt x="9965192" y="5936889"/>
                  <a:pt x="9962928" y="5937338"/>
                </a:cubicBezTo>
                <a:cubicBezTo>
                  <a:pt x="9916728" y="5941387"/>
                  <a:pt x="9872339" y="5954429"/>
                  <a:pt x="9826592" y="5960726"/>
                </a:cubicBezTo>
                <a:cubicBezTo>
                  <a:pt x="9822969" y="5961176"/>
                  <a:pt x="9821610" y="5955779"/>
                  <a:pt x="9825233" y="5955329"/>
                </a:cubicBezTo>
                <a:cubicBezTo>
                  <a:pt x="9870980" y="5945434"/>
                  <a:pt x="9916275" y="5931042"/>
                  <a:pt x="9962928" y="5926544"/>
                </a:cubicBezTo>
                <a:cubicBezTo>
                  <a:pt x="9963381" y="5926544"/>
                  <a:pt x="9963833" y="5926994"/>
                  <a:pt x="9963833" y="5926994"/>
                </a:cubicBezTo>
                <a:cubicBezTo>
                  <a:pt x="9967457" y="5917549"/>
                  <a:pt x="9971986" y="5909004"/>
                  <a:pt x="9977422" y="5900909"/>
                </a:cubicBezTo>
                <a:cubicBezTo>
                  <a:pt x="9984669" y="5889215"/>
                  <a:pt x="9989651" y="5876622"/>
                  <a:pt x="9995539" y="5864479"/>
                </a:cubicBezTo>
                <a:close/>
                <a:moveTo>
                  <a:pt x="11027246" y="5858522"/>
                </a:moveTo>
                <a:cubicBezTo>
                  <a:pt x="11029006" y="5859592"/>
                  <a:pt x="11029990" y="5861728"/>
                  <a:pt x="11028583" y="5864008"/>
                </a:cubicBezTo>
                <a:cubicBezTo>
                  <a:pt x="11012257" y="5889087"/>
                  <a:pt x="10991427" y="5910745"/>
                  <a:pt x="10971161" y="5932406"/>
                </a:cubicBezTo>
                <a:cubicBezTo>
                  <a:pt x="10953710" y="5952354"/>
                  <a:pt x="10940199" y="5978572"/>
                  <a:pt x="10918808" y="5993392"/>
                </a:cubicBezTo>
                <a:cubicBezTo>
                  <a:pt x="10910363" y="5999662"/>
                  <a:pt x="10899668" y="5985412"/>
                  <a:pt x="10908111" y="5978572"/>
                </a:cubicBezTo>
                <a:cubicBezTo>
                  <a:pt x="10927814" y="5963753"/>
                  <a:pt x="10943576" y="5940955"/>
                  <a:pt x="10961591" y="5922716"/>
                </a:cubicBezTo>
                <a:cubicBezTo>
                  <a:pt x="10982984" y="5902766"/>
                  <a:pt x="11003814" y="5883387"/>
                  <a:pt x="11021265" y="5859448"/>
                </a:cubicBezTo>
                <a:cubicBezTo>
                  <a:pt x="11022954" y="5857455"/>
                  <a:pt x="11025487" y="5857455"/>
                  <a:pt x="11027246" y="5858522"/>
                </a:cubicBezTo>
                <a:close/>
                <a:moveTo>
                  <a:pt x="1161314" y="5856873"/>
                </a:moveTo>
                <a:cubicBezTo>
                  <a:pt x="1164652" y="5856873"/>
                  <a:pt x="1164652" y="5862123"/>
                  <a:pt x="1161314" y="5862123"/>
                </a:cubicBezTo>
                <a:cubicBezTo>
                  <a:pt x="1135854" y="5862998"/>
                  <a:pt x="1109978" y="5860373"/>
                  <a:pt x="1084936" y="5863435"/>
                </a:cubicBezTo>
                <a:cubicBezTo>
                  <a:pt x="1083683" y="5863435"/>
                  <a:pt x="1083267" y="5861248"/>
                  <a:pt x="1084519" y="5860810"/>
                </a:cubicBezTo>
                <a:cubicBezTo>
                  <a:pt x="1109561" y="5856436"/>
                  <a:pt x="1136273" y="5856436"/>
                  <a:pt x="1161314" y="5856873"/>
                </a:cubicBezTo>
                <a:close/>
                <a:moveTo>
                  <a:pt x="355084" y="5850486"/>
                </a:moveTo>
                <a:cubicBezTo>
                  <a:pt x="370824" y="5850145"/>
                  <a:pt x="386565" y="5851168"/>
                  <a:pt x="402307" y="5851168"/>
                </a:cubicBezTo>
                <a:cubicBezTo>
                  <a:pt x="404869" y="5851168"/>
                  <a:pt x="404502" y="5854575"/>
                  <a:pt x="402307" y="5854575"/>
                </a:cubicBezTo>
                <a:cubicBezTo>
                  <a:pt x="386565" y="5854575"/>
                  <a:pt x="370459" y="5853894"/>
                  <a:pt x="355084" y="5851508"/>
                </a:cubicBezTo>
                <a:cubicBezTo>
                  <a:pt x="354350" y="5851508"/>
                  <a:pt x="354350" y="5850486"/>
                  <a:pt x="355084" y="5850486"/>
                </a:cubicBezTo>
                <a:close/>
                <a:moveTo>
                  <a:pt x="1143120" y="5844203"/>
                </a:moveTo>
                <a:cubicBezTo>
                  <a:pt x="1145219" y="5844595"/>
                  <a:pt x="1146059" y="5848117"/>
                  <a:pt x="1143541" y="5848509"/>
                </a:cubicBezTo>
                <a:cubicBezTo>
                  <a:pt x="1132625" y="5850467"/>
                  <a:pt x="1120031" y="5849683"/>
                  <a:pt x="1109115" y="5848509"/>
                </a:cubicBezTo>
                <a:cubicBezTo>
                  <a:pt x="1107437" y="5848117"/>
                  <a:pt x="1107437" y="5845769"/>
                  <a:pt x="1109115" y="5845769"/>
                </a:cubicBezTo>
                <a:cubicBezTo>
                  <a:pt x="1120451" y="5846160"/>
                  <a:pt x="1131786" y="5843421"/>
                  <a:pt x="1143120" y="5844203"/>
                </a:cubicBezTo>
                <a:close/>
                <a:moveTo>
                  <a:pt x="374163" y="5843691"/>
                </a:moveTo>
                <a:cubicBezTo>
                  <a:pt x="384619" y="5844440"/>
                  <a:pt x="395434" y="5844065"/>
                  <a:pt x="405891" y="5844065"/>
                </a:cubicBezTo>
                <a:cubicBezTo>
                  <a:pt x="408053" y="5844065"/>
                  <a:pt x="408053" y="5847807"/>
                  <a:pt x="405891" y="5847807"/>
                </a:cubicBezTo>
                <a:cubicBezTo>
                  <a:pt x="395434" y="5847433"/>
                  <a:pt x="384619" y="5848181"/>
                  <a:pt x="374163" y="5847059"/>
                </a:cubicBezTo>
                <a:cubicBezTo>
                  <a:pt x="365150" y="5845936"/>
                  <a:pt x="356136" y="5844813"/>
                  <a:pt x="347122" y="5845563"/>
                </a:cubicBezTo>
                <a:cubicBezTo>
                  <a:pt x="346402" y="5845563"/>
                  <a:pt x="346402" y="5844440"/>
                  <a:pt x="347122" y="5844440"/>
                </a:cubicBezTo>
                <a:cubicBezTo>
                  <a:pt x="356136" y="5842195"/>
                  <a:pt x="365150" y="5842943"/>
                  <a:pt x="374163" y="5843691"/>
                </a:cubicBezTo>
                <a:close/>
                <a:moveTo>
                  <a:pt x="1626101" y="5838709"/>
                </a:moveTo>
                <a:cubicBezTo>
                  <a:pt x="1626101" y="5837268"/>
                  <a:pt x="1628264" y="5837629"/>
                  <a:pt x="1628264" y="5839069"/>
                </a:cubicBezTo>
                <a:cubicBezTo>
                  <a:pt x="1630426" y="5895621"/>
                  <a:pt x="1613847" y="5951813"/>
                  <a:pt x="1612045" y="6008004"/>
                </a:cubicBezTo>
                <a:cubicBezTo>
                  <a:pt x="1611684" y="6013407"/>
                  <a:pt x="1603756" y="6013407"/>
                  <a:pt x="1603756" y="6008004"/>
                </a:cubicBezTo>
                <a:cubicBezTo>
                  <a:pt x="1604116" y="5977387"/>
                  <a:pt x="1612406" y="5947130"/>
                  <a:pt x="1614929" y="5916513"/>
                </a:cubicBezTo>
                <a:cubicBezTo>
                  <a:pt x="1617092" y="5890218"/>
                  <a:pt x="1620695" y="5864283"/>
                  <a:pt x="1626101" y="5838709"/>
                </a:cubicBezTo>
                <a:close/>
                <a:moveTo>
                  <a:pt x="10295243" y="5833122"/>
                </a:moveTo>
                <a:cubicBezTo>
                  <a:pt x="10296152" y="5830423"/>
                  <a:pt x="10300241" y="5831322"/>
                  <a:pt x="10299332" y="5834022"/>
                </a:cubicBezTo>
                <a:cubicBezTo>
                  <a:pt x="10292516" y="5852465"/>
                  <a:pt x="10286155" y="5871807"/>
                  <a:pt x="10275251" y="5888450"/>
                </a:cubicBezTo>
                <a:cubicBezTo>
                  <a:pt x="10273432" y="5891599"/>
                  <a:pt x="10268889" y="5888900"/>
                  <a:pt x="10270706" y="5885752"/>
                </a:cubicBezTo>
                <a:cubicBezTo>
                  <a:pt x="10280703" y="5869108"/>
                  <a:pt x="10288428" y="5851115"/>
                  <a:pt x="10295243" y="5833122"/>
                </a:cubicBezTo>
                <a:close/>
                <a:moveTo>
                  <a:pt x="1355415" y="5818108"/>
                </a:moveTo>
                <a:cubicBezTo>
                  <a:pt x="1355857" y="5815534"/>
                  <a:pt x="1359842" y="5815534"/>
                  <a:pt x="1359842" y="5818537"/>
                </a:cubicBezTo>
                <a:cubicBezTo>
                  <a:pt x="1358956" y="5827118"/>
                  <a:pt x="1357628" y="5836127"/>
                  <a:pt x="1357185" y="5844708"/>
                </a:cubicBezTo>
                <a:cubicBezTo>
                  <a:pt x="1356742" y="5848569"/>
                  <a:pt x="1351431" y="5848141"/>
                  <a:pt x="1351431" y="5844708"/>
                </a:cubicBezTo>
                <a:cubicBezTo>
                  <a:pt x="1350988" y="5835699"/>
                  <a:pt x="1354529" y="5827118"/>
                  <a:pt x="1355415" y="5818108"/>
                </a:cubicBezTo>
                <a:close/>
                <a:moveTo>
                  <a:pt x="1347402" y="5810214"/>
                </a:moveTo>
                <a:cubicBezTo>
                  <a:pt x="1347800" y="5808098"/>
                  <a:pt x="1350590" y="5809367"/>
                  <a:pt x="1350190" y="5811061"/>
                </a:cubicBezTo>
                <a:cubicBezTo>
                  <a:pt x="1348199" y="5823339"/>
                  <a:pt x="1345409" y="5834346"/>
                  <a:pt x="1345011" y="5847047"/>
                </a:cubicBezTo>
                <a:cubicBezTo>
                  <a:pt x="1345011" y="5850434"/>
                  <a:pt x="1339833" y="5850434"/>
                  <a:pt x="1339833" y="5846624"/>
                </a:cubicBezTo>
                <a:cubicBezTo>
                  <a:pt x="1339833" y="5833499"/>
                  <a:pt x="1344214" y="5822492"/>
                  <a:pt x="1347402" y="5810214"/>
                </a:cubicBezTo>
                <a:close/>
                <a:moveTo>
                  <a:pt x="11016671" y="5807908"/>
                </a:moveTo>
                <a:cubicBezTo>
                  <a:pt x="11024557" y="5800546"/>
                  <a:pt x="11036389" y="5812438"/>
                  <a:pt x="11027938" y="5819799"/>
                </a:cubicBezTo>
                <a:cubicBezTo>
                  <a:pt x="10976108" y="5871330"/>
                  <a:pt x="10929347" y="5926824"/>
                  <a:pt x="10880333" y="5981187"/>
                </a:cubicBezTo>
                <a:cubicBezTo>
                  <a:pt x="10872446" y="5989681"/>
                  <a:pt x="10857235" y="5977789"/>
                  <a:pt x="10863995" y="5968162"/>
                </a:cubicBezTo>
                <a:cubicBezTo>
                  <a:pt x="10907375" y="5909271"/>
                  <a:pt x="10963713" y="5857739"/>
                  <a:pt x="11016671" y="5807908"/>
                </a:cubicBezTo>
                <a:close/>
                <a:moveTo>
                  <a:pt x="482090" y="5803540"/>
                </a:moveTo>
                <a:cubicBezTo>
                  <a:pt x="483148" y="5810857"/>
                  <a:pt x="487390" y="5816711"/>
                  <a:pt x="490923" y="5822931"/>
                </a:cubicBezTo>
                <a:cubicBezTo>
                  <a:pt x="494457" y="5828419"/>
                  <a:pt x="496931" y="5834272"/>
                  <a:pt x="500817" y="5839028"/>
                </a:cubicBezTo>
                <a:cubicBezTo>
                  <a:pt x="501877" y="5841223"/>
                  <a:pt x="499757" y="5843418"/>
                  <a:pt x="498344" y="5841589"/>
                </a:cubicBezTo>
                <a:cubicBezTo>
                  <a:pt x="493751" y="5835736"/>
                  <a:pt x="490923" y="5828784"/>
                  <a:pt x="487390" y="5822564"/>
                </a:cubicBezTo>
                <a:cubicBezTo>
                  <a:pt x="484563" y="5816711"/>
                  <a:pt x="481030" y="5810857"/>
                  <a:pt x="479968" y="5804271"/>
                </a:cubicBezTo>
                <a:cubicBezTo>
                  <a:pt x="479968" y="5803173"/>
                  <a:pt x="481735" y="5802442"/>
                  <a:pt x="482090" y="5803540"/>
                </a:cubicBezTo>
                <a:close/>
                <a:moveTo>
                  <a:pt x="10293662" y="5800404"/>
                </a:moveTo>
                <a:cubicBezTo>
                  <a:pt x="10294580" y="5798617"/>
                  <a:pt x="10298249" y="5799509"/>
                  <a:pt x="10297332" y="5801296"/>
                </a:cubicBezTo>
                <a:cubicBezTo>
                  <a:pt x="10288616" y="5826760"/>
                  <a:pt x="10276688" y="5850883"/>
                  <a:pt x="10263843" y="5874559"/>
                </a:cubicBezTo>
                <a:cubicBezTo>
                  <a:pt x="10261549" y="5877686"/>
                  <a:pt x="10256962" y="5875006"/>
                  <a:pt x="10258796" y="5871432"/>
                </a:cubicBezTo>
                <a:cubicBezTo>
                  <a:pt x="10271184" y="5848202"/>
                  <a:pt x="10284028" y="5824973"/>
                  <a:pt x="10293662" y="5800404"/>
                </a:cubicBezTo>
                <a:close/>
                <a:moveTo>
                  <a:pt x="10515654" y="5795964"/>
                </a:moveTo>
                <a:lnTo>
                  <a:pt x="10528585" y="5812558"/>
                </a:lnTo>
                <a:cubicBezTo>
                  <a:pt x="10539078" y="5821014"/>
                  <a:pt x="10550330" y="5820940"/>
                  <a:pt x="10563225" y="5817962"/>
                </a:cubicBezTo>
                <a:cubicBezTo>
                  <a:pt x="10567523" y="5816969"/>
                  <a:pt x="10568643" y="5824129"/>
                  <a:pt x="10564345" y="5825122"/>
                </a:cubicBezTo>
                <a:lnTo>
                  <a:pt x="10531166" y="5818440"/>
                </a:lnTo>
                <a:lnTo>
                  <a:pt x="10549772" y="5830498"/>
                </a:lnTo>
                <a:cubicBezTo>
                  <a:pt x="10553870" y="5830342"/>
                  <a:pt x="10553426" y="5837119"/>
                  <a:pt x="10549245" y="5836772"/>
                </a:cubicBezTo>
                <a:cubicBezTo>
                  <a:pt x="10536281" y="5836315"/>
                  <a:pt x="10525420" y="5832937"/>
                  <a:pt x="10516171" y="5823622"/>
                </a:cubicBezTo>
                <a:cubicBezTo>
                  <a:pt x="10510962" y="5818544"/>
                  <a:pt x="10502671" y="5810362"/>
                  <a:pt x="10504961" y="5802252"/>
                </a:cubicBezTo>
                <a:cubicBezTo>
                  <a:pt x="10504879" y="5801750"/>
                  <a:pt x="10505883" y="5801585"/>
                  <a:pt x="10506258" y="5802298"/>
                </a:cubicBezTo>
                <a:lnTo>
                  <a:pt x="10522332" y="5812715"/>
                </a:lnTo>
                <a:close/>
                <a:moveTo>
                  <a:pt x="1344703" y="5794936"/>
                </a:moveTo>
                <a:cubicBezTo>
                  <a:pt x="1345588" y="5793224"/>
                  <a:pt x="1348687" y="5794508"/>
                  <a:pt x="1347801" y="5795793"/>
                </a:cubicBezTo>
                <a:cubicBezTo>
                  <a:pt x="1340717" y="5813341"/>
                  <a:pt x="1338505" y="5830460"/>
                  <a:pt x="1336734" y="5848866"/>
                </a:cubicBezTo>
                <a:cubicBezTo>
                  <a:pt x="1336291" y="5852289"/>
                  <a:pt x="1330538" y="5852289"/>
                  <a:pt x="1330979" y="5848437"/>
                </a:cubicBezTo>
                <a:cubicBezTo>
                  <a:pt x="1332750" y="5829604"/>
                  <a:pt x="1335848" y="5812485"/>
                  <a:pt x="1344703" y="5794936"/>
                </a:cubicBezTo>
                <a:close/>
                <a:moveTo>
                  <a:pt x="11616543" y="5794544"/>
                </a:moveTo>
                <a:cubicBezTo>
                  <a:pt x="11617114" y="5790562"/>
                  <a:pt x="11622815" y="5790562"/>
                  <a:pt x="11623386" y="5794544"/>
                </a:cubicBezTo>
                <a:cubicBezTo>
                  <a:pt x="11627949" y="5852014"/>
                  <a:pt x="11621105" y="5908915"/>
                  <a:pt x="11618825" y="5966385"/>
                </a:cubicBezTo>
                <a:cubicBezTo>
                  <a:pt x="11618825" y="5974352"/>
                  <a:pt x="11611411" y="5977197"/>
                  <a:pt x="11605709" y="5975491"/>
                </a:cubicBezTo>
                <a:cubicBezTo>
                  <a:pt x="11565220" y="5969800"/>
                  <a:pt x="11524732" y="5970370"/>
                  <a:pt x="11484243" y="5968662"/>
                </a:cubicBezTo>
                <a:cubicBezTo>
                  <a:pt x="11476259" y="5968662"/>
                  <a:pt x="11476259" y="5957282"/>
                  <a:pt x="11484243" y="5956712"/>
                </a:cubicBezTo>
                <a:cubicBezTo>
                  <a:pt x="11522451" y="5955006"/>
                  <a:pt x="11561228" y="5949316"/>
                  <a:pt x="11599435" y="5955574"/>
                </a:cubicBezTo>
                <a:cubicBezTo>
                  <a:pt x="11601146" y="5901519"/>
                  <a:pt x="11614262" y="5848601"/>
                  <a:pt x="11616543" y="5794544"/>
                </a:cubicBezTo>
                <a:close/>
                <a:moveTo>
                  <a:pt x="10514024" y="5791874"/>
                </a:moveTo>
                <a:lnTo>
                  <a:pt x="10515654" y="5795964"/>
                </a:lnTo>
                <a:lnTo>
                  <a:pt x="10514900" y="5794997"/>
                </a:lnTo>
                <a:close/>
                <a:moveTo>
                  <a:pt x="479467" y="5783722"/>
                </a:moveTo>
                <a:cubicBezTo>
                  <a:pt x="485275" y="5793828"/>
                  <a:pt x="490720" y="5804295"/>
                  <a:pt x="496164" y="5814763"/>
                </a:cubicBezTo>
                <a:cubicBezTo>
                  <a:pt x="500156" y="5823425"/>
                  <a:pt x="505601" y="5830284"/>
                  <a:pt x="510320" y="5838225"/>
                </a:cubicBezTo>
                <a:cubicBezTo>
                  <a:pt x="511407" y="5840390"/>
                  <a:pt x="508505" y="5841833"/>
                  <a:pt x="507052" y="5840030"/>
                </a:cubicBezTo>
                <a:cubicBezTo>
                  <a:pt x="501971" y="5831006"/>
                  <a:pt x="496164" y="5822704"/>
                  <a:pt x="491808" y="5813319"/>
                </a:cubicBezTo>
                <a:cubicBezTo>
                  <a:pt x="487090" y="5803935"/>
                  <a:pt x="482009" y="5794189"/>
                  <a:pt x="478742" y="5784082"/>
                </a:cubicBezTo>
                <a:cubicBezTo>
                  <a:pt x="478379" y="5783361"/>
                  <a:pt x="479467" y="5783361"/>
                  <a:pt x="479467" y="5783722"/>
                </a:cubicBezTo>
                <a:close/>
                <a:moveTo>
                  <a:pt x="12192000" y="5781491"/>
                </a:moveTo>
                <a:lnTo>
                  <a:pt x="12192000" y="5813309"/>
                </a:lnTo>
                <a:lnTo>
                  <a:pt x="12186930" y="5818895"/>
                </a:lnTo>
                <a:cubicBezTo>
                  <a:pt x="12179003" y="5827948"/>
                  <a:pt x="12163714" y="5815500"/>
                  <a:pt x="12171075" y="5805883"/>
                </a:cubicBezTo>
                <a:close/>
                <a:moveTo>
                  <a:pt x="1338800" y="5779624"/>
                </a:moveTo>
                <a:cubicBezTo>
                  <a:pt x="1339627" y="5778351"/>
                  <a:pt x="1341279" y="5779199"/>
                  <a:pt x="1340866" y="5780897"/>
                </a:cubicBezTo>
                <a:cubicBezTo>
                  <a:pt x="1330538" y="5802541"/>
                  <a:pt x="1322688" y="5828851"/>
                  <a:pt x="1321035" y="5852616"/>
                </a:cubicBezTo>
                <a:cubicBezTo>
                  <a:pt x="1321035" y="5856011"/>
                  <a:pt x="1315664" y="5856011"/>
                  <a:pt x="1315664" y="5852616"/>
                </a:cubicBezTo>
                <a:cubicBezTo>
                  <a:pt x="1316903" y="5828002"/>
                  <a:pt x="1325579" y="5800419"/>
                  <a:pt x="1338800" y="5779624"/>
                </a:cubicBezTo>
                <a:close/>
                <a:moveTo>
                  <a:pt x="10291487" y="5774182"/>
                </a:moveTo>
                <a:cubicBezTo>
                  <a:pt x="10292683" y="5774575"/>
                  <a:pt x="10293593" y="5775701"/>
                  <a:pt x="10292911" y="5777277"/>
                </a:cubicBezTo>
                <a:cubicBezTo>
                  <a:pt x="10283344" y="5802494"/>
                  <a:pt x="10270132" y="5826811"/>
                  <a:pt x="10257376" y="5850675"/>
                </a:cubicBezTo>
                <a:cubicBezTo>
                  <a:pt x="10255554" y="5853827"/>
                  <a:pt x="10250999" y="5851126"/>
                  <a:pt x="10252365" y="5847974"/>
                </a:cubicBezTo>
                <a:cubicBezTo>
                  <a:pt x="10264666" y="5823657"/>
                  <a:pt x="10278332" y="5800693"/>
                  <a:pt x="10288355" y="5775477"/>
                </a:cubicBezTo>
                <a:cubicBezTo>
                  <a:pt x="10288811" y="5774126"/>
                  <a:pt x="10290291" y="5773787"/>
                  <a:pt x="10291487" y="5774182"/>
                </a:cubicBezTo>
                <a:close/>
                <a:moveTo>
                  <a:pt x="11014344" y="5773953"/>
                </a:moveTo>
                <a:cubicBezTo>
                  <a:pt x="11018845" y="5770593"/>
                  <a:pt x="11023908" y="5777875"/>
                  <a:pt x="11019971" y="5781235"/>
                </a:cubicBezTo>
                <a:cubicBezTo>
                  <a:pt x="10980586" y="5812599"/>
                  <a:pt x="10945702" y="5852926"/>
                  <a:pt x="10902941" y="5880371"/>
                </a:cubicBezTo>
                <a:cubicBezTo>
                  <a:pt x="10896190" y="5884852"/>
                  <a:pt x="10887188" y="5873650"/>
                  <a:pt x="10894503" y="5868049"/>
                </a:cubicBezTo>
                <a:cubicBezTo>
                  <a:pt x="10932760" y="5835563"/>
                  <a:pt x="10973834" y="5803079"/>
                  <a:pt x="11014344" y="5773953"/>
                </a:cubicBezTo>
                <a:close/>
                <a:moveTo>
                  <a:pt x="10508833" y="5773385"/>
                </a:moveTo>
                <a:lnTo>
                  <a:pt x="10514024" y="5791874"/>
                </a:lnTo>
                <a:lnTo>
                  <a:pt x="10506791" y="5773732"/>
                </a:lnTo>
                <a:cubicBezTo>
                  <a:pt x="10506551" y="5772198"/>
                  <a:pt x="10508673" y="5772362"/>
                  <a:pt x="10508833" y="5773385"/>
                </a:cubicBezTo>
                <a:close/>
                <a:moveTo>
                  <a:pt x="220178" y="5773315"/>
                </a:moveTo>
                <a:cubicBezTo>
                  <a:pt x="220178" y="5772231"/>
                  <a:pt x="221692" y="5772231"/>
                  <a:pt x="221692" y="5773315"/>
                </a:cubicBezTo>
                <a:cubicBezTo>
                  <a:pt x="222828" y="5797889"/>
                  <a:pt x="219421" y="5823548"/>
                  <a:pt x="223585" y="5847760"/>
                </a:cubicBezTo>
                <a:cubicBezTo>
                  <a:pt x="223585" y="5850290"/>
                  <a:pt x="220178" y="5851374"/>
                  <a:pt x="219799" y="5848844"/>
                </a:cubicBezTo>
                <a:cubicBezTo>
                  <a:pt x="216014" y="5824270"/>
                  <a:pt x="219042" y="5798250"/>
                  <a:pt x="220178" y="5773315"/>
                </a:cubicBezTo>
                <a:close/>
                <a:moveTo>
                  <a:pt x="473448" y="5760225"/>
                </a:moveTo>
                <a:cubicBezTo>
                  <a:pt x="481304" y="5774544"/>
                  <a:pt x="490593" y="5787430"/>
                  <a:pt x="497737" y="5802106"/>
                </a:cubicBezTo>
                <a:cubicBezTo>
                  <a:pt x="503808" y="5815349"/>
                  <a:pt x="512024" y="5826088"/>
                  <a:pt x="519526" y="5838615"/>
                </a:cubicBezTo>
                <a:cubicBezTo>
                  <a:pt x="520955" y="5840405"/>
                  <a:pt x="517740" y="5841836"/>
                  <a:pt x="516668" y="5840048"/>
                </a:cubicBezTo>
                <a:cubicBezTo>
                  <a:pt x="512381" y="5833604"/>
                  <a:pt x="507381" y="5827519"/>
                  <a:pt x="503095" y="5820718"/>
                </a:cubicBezTo>
                <a:cubicBezTo>
                  <a:pt x="499165" y="5814276"/>
                  <a:pt x="496665" y="5807832"/>
                  <a:pt x="493450" y="5801031"/>
                </a:cubicBezTo>
                <a:cubicBezTo>
                  <a:pt x="487021" y="5787071"/>
                  <a:pt x="478091" y="5774901"/>
                  <a:pt x="472376" y="5760942"/>
                </a:cubicBezTo>
                <a:cubicBezTo>
                  <a:pt x="472018" y="5760225"/>
                  <a:pt x="473090" y="5759510"/>
                  <a:pt x="473448" y="5760225"/>
                </a:cubicBezTo>
                <a:close/>
                <a:moveTo>
                  <a:pt x="1339118" y="5759162"/>
                </a:moveTo>
                <a:cubicBezTo>
                  <a:pt x="1339976" y="5757900"/>
                  <a:pt x="1341263" y="5759162"/>
                  <a:pt x="1340834" y="5760426"/>
                </a:cubicBezTo>
                <a:cubicBezTo>
                  <a:pt x="1325388" y="5786955"/>
                  <a:pt x="1311230" y="5821485"/>
                  <a:pt x="1308225" y="5852646"/>
                </a:cubicBezTo>
                <a:cubicBezTo>
                  <a:pt x="1307797" y="5856014"/>
                  <a:pt x="1302650" y="5856014"/>
                  <a:pt x="1303078" y="5852646"/>
                </a:cubicBezTo>
                <a:cubicBezTo>
                  <a:pt x="1306082" y="5820221"/>
                  <a:pt x="1320240" y="5785692"/>
                  <a:pt x="1339118" y="5759162"/>
                </a:cubicBezTo>
                <a:close/>
                <a:moveTo>
                  <a:pt x="225972" y="5757419"/>
                </a:moveTo>
                <a:cubicBezTo>
                  <a:pt x="225972" y="5756330"/>
                  <a:pt x="227310" y="5756330"/>
                  <a:pt x="227310" y="5757419"/>
                </a:cubicBezTo>
                <a:cubicBezTo>
                  <a:pt x="227646" y="5771934"/>
                  <a:pt x="228315" y="5786449"/>
                  <a:pt x="228651" y="5800601"/>
                </a:cubicBezTo>
                <a:cubicBezTo>
                  <a:pt x="229320" y="5813666"/>
                  <a:pt x="226977" y="5827818"/>
                  <a:pt x="229654" y="5840518"/>
                </a:cubicBezTo>
                <a:cubicBezTo>
                  <a:pt x="229990" y="5842333"/>
                  <a:pt x="226977" y="5843421"/>
                  <a:pt x="226641" y="5841245"/>
                </a:cubicBezTo>
                <a:cubicBezTo>
                  <a:pt x="223964" y="5829269"/>
                  <a:pt x="226307" y="5816568"/>
                  <a:pt x="226307" y="5804230"/>
                </a:cubicBezTo>
                <a:cubicBezTo>
                  <a:pt x="225972" y="5788627"/>
                  <a:pt x="225972" y="5773022"/>
                  <a:pt x="225972" y="5757419"/>
                </a:cubicBezTo>
                <a:close/>
                <a:moveTo>
                  <a:pt x="1022459" y="5746386"/>
                </a:moveTo>
                <a:lnTo>
                  <a:pt x="1011391" y="5761817"/>
                </a:lnTo>
                <a:cubicBezTo>
                  <a:pt x="1010561" y="5763062"/>
                  <a:pt x="1008900" y="5762647"/>
                  <a:pt x="1009315" y="5761402"/>
                </a:cubicBezTo>
                <a:close/>
                <a:moveTo>
                  <a:pt x="11019326" y="5743276"/>
                </a:moveTo>
                <a:cubicBezTo>
                  <a:pt x="11028424" y="5738144"/>
                  <a:pt x="11036384" y="5752968"/>
                  <a:pt x="11027285" y="5757529"/>
                </a:cubicBezTo>
                <a:cubicBezTo>
                  <a:pt x="11006248" y="5768362"/>
                  <a:pt x="10989190" y="5784897"/>
                  <a:pt x="10969856" y="5797441"/>
                </a:cubicBezTo>
                <a:cubicBezTo>
                  <a:pt x="10948819" y="5811695"/>
                  <a:pt x="10927212" y="5824239"/>
                  <a:pt x="10909015" y="5842485"/>
                </a:cubicBezTo>
                <a:cubicBezTo>
                  <a:pt x="10901624" y="5849897"/>
                  <a:pt x="10889684" y="5837923"/>
                  <a:pt x="10897644" y="5829941"/>
                </a:cubicBezTo>
                <a:cubicBezTo>
                  <a:pt x="10914702" y="5813406"/>
                  <a:pt x="10935171" y="5800862"/>
                  <a:pt x="10955073" y="5788318"/>
                </a:cubicBezTo>
                <a:cubicBezTo>
                  <a:pt x="10977248" y="5774065"/>
                  <a:pt x="10996581" y="5756389"/>
                  <a:pt x="11019326" y="5743276"/>
                </a:cubicBezTo>
                <a:close/>
                <a:moveTo>
                  <a:pt x="10279933" y="5739711"/>
                </a:moveTo>
                <a:cubicBezTo>
                  <a:pt x="10279933" y="5736992"/>
                  <a:pt x="10284351" y="5736992"/>
                  <a:pt x="10284351" y="5739711"/>
                </a:cubicBezTo>
                <a:cubicBezTo>
                  <a:pt x="10283909" y="5751942"/>
                  <a:pt x="10277724" y="5761457"/>
                  <a:pt x="10272865" y="5771878"/>
                </a:cubicBezTo>
                <a:cubicBezTo>
                  <a:pt x="10263588" y="5791812"/>
                  <a:pt x="10252986" y="5811293"/>
                  <a:pt x="10242826" y="5831227"/>
                </a:cubicBezTo>
                <a:cubicBezTo>
                  <a:pt x="10241501" y="5833946"/>
                  <a:pt x="10237083" y="5831227"/>
                  <a:pt x="10238408" y="5828056"/>
                </a:cubicBezTo>
                <a:cubicBezTo>
                  <a:pt x="10246359" y="5812653"/>
                  <a:pt x="10255636" y="5797248"/>
                  <a:pt x="10263147" y="5780939"/>
                </a:cubicBezTo>
                <a:cubicBezTo>
                  <a:pt x="10269331" y="5768706"/>
                  <a:pt x="10279050" y="5754208"/>
                  <a:pt x="10279933" y="5739711"/>
                </a:cubicBezTo>
                <a:close/>
                <a:moveTo>
                  <a:pt x="95589" y="5739038"/>
                </a:moveTo>
                <a:cubicBezTo>
                  <a:pt x="97400" y="5737964"/>
                  <a:pt x="99574" y="5740111"/>
                  <a:pt x="97762" y="5741900"/>
                </a:cubicBezTo>
                <a:cubicBezTo>
                  <a:pt x="75747" y="5759610"/>
                  <a:pt x="44970" y="5761421"/>
                  <a:pt x="18574" y="5752163"/>
                </a:cubicBezTo>
                <a:lnTo>
                  <a:pt x="0" y="5742463"/>
                </a:lnTo>
                <a:lnTo>
                  <a:pt x="0" y="5739802"/>
                </a:lnTo>
                <a:lnTo>
                  <a:pt x="19406" y="5748698"/>
                </a:lnTo>
                <a:cubicBezTo>
                  <a:pt x="44902" y="5757150"/>
                  <a:pt x="73303" y="5756747"/>
                  <a:pt x="95589" y="5739038"/>
                </a:cubicBezTo>
                <a:close/>
                <a:moveTo>
                  <a:pt x="86059" y="5738290"/>
                </a:moveTo>
                <a:cubicBezTo>
                  <a:pt x="87866" y="5737249"/>
                  <a:pt x="90035" y="5739330"/>
                  <a:pt x="88228" y="5740371"/>
                </a:cubicBezTo>
                <a:cubicBezTo>
                  <a:pt x="69074" y="5755983"/>
                  <a:pt x="41971" y="5751473"/>
                  <a:pt x="19926" y="5745228"/>
                </a:cubicBezTo>
                <a:cubicBezTo>
                  <a:pt x="18843" y="5744881"/>
                  <a:pt x="19204" y="5743493"/>
                  <a:pt x="20288" y="5743493"/>
                </a:cubicBezTo>
                <a:cubicBezTo>
                  <a:pt x="41971" y="5746963"/>
                  <a:pt x="66906" y="5752860"/>
                  <a:pt x="86059" y="5738290"/>
                </a:cubicBezTo>
                <a:close/>
                <a:moveTo>
                  <a:pt x="1030960" y="5736675"/>
                </a:moveTo>
                <a:lnTo>
                  <a:pt x="1022459" y="5746386"/>
                </a:lnTo>
                <a:lnTo>
                  <a:pt x="1027167" y="5739822"/>
                </a:lnTo>
                <a:close/>
                <a:moveTo>
                  <a:pt x="11659407" y="5725438"/>
                </a:moveTo>
                <a:cubicBezTo>
                  <a:pt x="11667339" y="5773107"/>
                  <a:pt x="11669039" y="5821912"/>
                  <a:pt x="11666205" y="5870151"/>
                </a:cubicBezTo>
                <a:cubicBezTo>
                  <a:pt x="11665072" y="5893986"/>
                  <a:pt x="11665072" y="5917821"/>
                  <a:pt x="11662806" y="5941657"/>
                </a:cubicBezTo>
                <a:cubicBezTo>
                  <a:pt x="11661106" y="5958682"/>
                  <a:pt x="11658273" y="5977978"/>
                  <a:pt x="11662806" y="5995003"/>
                </a:cubicBezTo>
                <a:cubicBezTo>
                  <a:pt x="11664506" y="5995003"/>
                  <a:pt x="11666205" y="5995571"/>
                  <a:pt x="11666771" y="5995571"/>
                </a:cubicBezTo>
                <a:cubicBezTo>
                  <a:pt x="11680370" y="5995003"/>
                  <a:pt x="11679804" y="6016000"/>
                  <a:pt x="11666205" y="6016000"/>
                </a:cubicBezTo>
                <a:cubicBezTo>
                  <a:pt x="11663940" y="6016000"/>
                  <a:pt x="11662240" y="6016000"/>
                  <a:pt x="11659973" y="6016000"/>
                </a:cubicBezTo>
                <a:cubicBezTo>
                  <a:pt x="11657139" y="6017135"/>
                  <a:pt x="11654308" y="6017135"/>
                  <a:pt x="11652040" y="6016000"/>
                </a:cubicBezTo>
                <a:cubicBezTo>
                  <a:pt x="11611812" y="6014299"/>
                  <a:pt x="11572150" y="6009758"/>
                  <a:pt x="11531923" y="6007487"/>
                </a:cubicBezTo>
                <a:cubicBezTo>
                  <a:pt x="11491695" y="6004651"/>
                  <a:pt x="11450333" y="6006352"/>
                  <a:pt x="11410105" y="6000110"/>
                </a:cubicBezTo>
                <a:cubicBezTo>
                  <a:pt x="11406706" y="6000110"/>
                  <a:pt x="11403873" y="5994436"/>
                  <a:pt x="11407840" y="5992733"/>
                </a:cubicBezTo>
                <a:lnTo>
                  <a:pt x="11412373" y="5991030"/>
                </a:lnTo>
                <a:cubicBezTo>
                  <a:pt x="11413505" y="5990462"/>
                  <a:pt x="11414072" y="5991030"/>
                  <a:pt x="11414072" y="5991597"/>
                </a:cubicBezTo>
                <a:cubicBezTo>
                  <a:pt x="11414072" y="5984220"/>
                  <a:pt x="11580650" y="5992165"/>
                  <a:pt x="11643542" y="5994436"/>
                </a:cubicBezTo>
                <a:cubicBezTo>
                  <a:pt x="11636176" y="5960953"/>
                  <a:pt x="11644108" y="5920659"/>
                  <a:pt x="11646375" y="5887744"/>
                </a:cubicBezTo>
                <a:cubicBezTo>
                  <a:pt x="11650907" y="5833831"/>
                  <a:pt x="11657707" y="5780485"/>
                  <a:pt x="11654874" y="5726005"/>
                </a:cubicBezTo>
                <a:cubicBezTo>
                  <a:pt x="11654874" y="5723735"/>
                  <a:pt x="11658839" y="5723167"/>
                  <a:pt x="11659407" y="5725438"/>
                </a:cubicBezTo>
                <a:close/>
                <a:moveTo>
                  <a:pt x="1359171" y="5718256"/>
                </a:moveTo>
                <a:cubicBezTo>
                  <a:pt x="1360020" y="5716998"/>
                  <a:pt x="1361718" y="5718675"/>
                  <a:pt x="1360444" y="5719515"/>
                </a:cubicBezTo>
                <a:cubicBezTo>
                  <a:pt x="1344732" y="5737550"/>
                  <a:pt x="1332844" y="5758523"/>
                  <a:pt x="1321802" y="5780334"/>
                </a:cubicBezTo>
                <a:cubicBezTo>
                  <a:pt x="1315435" y="5793756"/>
                  <a:pt x="1310338" y="5807598"/>
                  <a:pt x="1306093" y="5821860"/>
                </a:cubicBezTo>
                <a:cubicBezTo>
                  <a:pt x="1303968" y="5831087"/>
                  <a:pt x="1298449" y="5841573"/>
                  <a:pt x="1298449" y="5851221"/>
                </a:cubicBezTo>
                <a:cubicBezTo>
                  <a:pt x="1298449" y="5854157"/>
                  <a:pt x="1293778" y="5854157"/>
                  <a:pt x="1293778" y="5851221"/>
                </a:cubicBezTo>
                <a:cubicBezTo>
                  <a:pt x="1293354" y="5840735"/>
                  <a:pt x="1298874" y="5830248"/>
                  <a:pt x="1301422" y="5820601"/>
                </a:cubicBezTo>
                <a:cubicBezTo>
                  <a:pt x="1305244" y="5807598"/>
                  <a:pt x="1309065" y="5794596"/>
                  <a:pt x="1315435" y="5782431"/>
                </a:cubicBezTo>
                <a:cubicBezTo>
                  <a:pt x="1327324" y="5758942"/>
                  <a:pt x="1340062" y="5736292"/>
                  <a:pt x="1359171" y="5718256"/>
                </a:cubicBezTo>
                <a:close/>
                <a:moveTo>
                  <a:pt x="1047094" y="5718243"/>
                </a:moveTo>
                <a:cubicBezTo>
                  <a:pt x="1048755" y="5716998"/>
                  <a:pt x="1051246" y="5719902"/>
                  <a:pt x="1049171" y="5721563"/>
                </a:cubicBezTo>
                <a:lnTo>
                  <a:pt x="1030960" y="5736675"/>
                </a:lnTo>
                <a:close/>
                <a:moveTo>
                  <a:pt x="1038338" y="5714961"/>
                </a:moveTo>
                <a:cubicBezTo>
                  <a:pt x="1040860" y="5713280"/>
                  <a:pt x="1043804" y="5716223"/>
                  <a:pt x="1041281" y="5717906"/>
                </a:cubicBezTo>
                <a:cubicBezTo>
                  <a:pt x="1035813" y="5722952"/>
                  <a:pt x="1029927" y="5727578"/>
                  <a:pt x="1024460" y="5732204"/>
                </a:cubicBezTo>
                <a:cubicBezTo>
                  <a:pt x="1019414" y="5736408"/>
                  <a:pt x="1014788" y="5740614"/>
                  <a:pt x="1012263" y="5746501"/>
                </a:cubicBezTo>
                <a:cubicBezTo>
                  <a:pt x="1011423" y="5748184"/>
                  <a:pt x="1008900" y="5746921"/>
                  <a:pt x="1009741" y="5745240"/>
                </a:cubicBezTo>
                <a:cubicBezTo>
                  <a:pt x="1011843" y="5739773"/>
                  <a:pt x="1015629" y="5734726"/>
                  <a:pt x="1020253" y="5730521"/>
                </a:cubicBezTo>
                <a:cubicBezTo>
                  <a:pt x="1025721" y="5725054"/>
                  <a:pt x="1032028" y="5719587"/>
                  <a:pt x="1038338" y="5714961"/>
                </a:cubicBezTo>
                <a:close/>
                <a:moveTo>
                  <a:pt x="1032041" y="5710813"/>
                </a:moveTo>
                <a:cubicBezTo>
                  <a:pt x="1033766" y="5709561"/>
                  <a:pt x="1036356" y="5712900"/>
                  <a:pt x="1034630" y="5714152"/>
                </a:cubicBezTo>
                <a:cubicBezTo>
                  <a:pt x="1028156" y="5719161"/>
                  <a:pt x="1020387" y="5721665"/>
                  <a:pt x="1015640" y="5728343"/>
                </a:cubicBezTo>
                <a:cubicBezTo>
                  <a:pt x="1014776" y="5729595"/>
                  <a:pt x="1012619" y="5728343"/>
                  <a:pt x="1013481" y="5727091"/>
                </a:cubicBezTo>
                <a:cubicBezTo>
                  <a:pt x="1017797" y="5720413"/>
                  <a:pt x="1025135" y="5714987"/>
                  <a:pt x="1032041" y="5710813"/>
                </a:cubicBezTo>
                <a:close/>
                <a:moveTo>
                  <a:pt x="11020946" y="5702145"/>
                </a:moveTo>
                <a:cubicBezTo>
                  <a:pt x="11027700" y="5698207"/>
                  <a:pt x="11033892" y="5708336"/>
                  <a:pt x="11026575" y="5712837"/>
                </a:cubicBezTo>
                <a:cubicBezTo>
                  <a:pt x="10988293" y="5735908"/>
                  <a:pt x="10955644" y="5767982"/>
                  <a:pt x="10916801" y="5790489"/>
                </a:cubicBezTo>
                <a:cubicBezTo>
                  <a:pt x="10908356" y="5794991"/>
                  <a:pt x="10902165" y="5782612"/>
                  <a:pt x="10910045" y="5777548"/>
                </a:cubicBezTo>
                <a:cubicBezTo>
                  <a:pt x="10946073" y="5751663"/>
                  <a:pt x="10982102" y="5724090"/>
                  <a:pt x="11020946" y="5702145"/>
                </a:cubicBezTo>
                <a:close/>
                <a:moveTo>
                  <a:pt x="10490833" y="5690204"/>
                </a:moveTo>
                <a:cubicBezTo>
                  <a:pt x="10492328" y="5688126"/>
                  <a:pt x="10495444" y="5690368"/>
                  <a:pt x="10494260" y="5692670"/>
                </a:cubicBezTo>
                <a:cubicBezTo>
                  <a:pt x="10489446" y="5700020"/>
                  <a:pt x="10483074" y="5706248"/>
                  <a:pt x="10476604" y="5711955"/>
                </a:cubicBezTo>
                <a:cubicBezTo>
                  <a:pt x="10475536" y="5713440"/>
                  <a:pt x="10474583" y="5714106"/>
                  <a:pt x="10473630" y="5714773"/>
                </a:cubicBezTo>
                <a:cubicBezTo>
                  <a:pt x="10470872" y="5717293"/>
                  <a:pt x="10467052" y="5712744"/>
                  <a:pt x="10469811" y="5710223"/>
                </a:cubicBezTo>
                <a:cubicBezTo>
                  <a:pt x="10477332" y="5704370"/>
                  <a:pt x="10485066" y="5698221"/>
                  <a:pt x="10490833" y="5690204"/>
                </a:cubicBezTo>
                <a:close/>
                <a:moveTo>
                  <a:pt x="122399" y="5688091"/>
                </a:moveTo>
                <a:cubicBezTo>
                  <a:pt x="135412" y="5687731"/>
                  <a:pt x="148064" y="5688091"/>
                  <a:pt x="160716" y="5688091"/>
                </a:cubicBezTo>
                <a:cubicBezTo>
                  <a:pt x="166861" y="5688091"/>
                  <a:pt x="173367" y="5688091"/>
                  <a:pt x="179513" y="5688091"/>
                </a:cubicBezTo>
                <a:cubicBezTo>
                  <a:pt x="182043" y="5688091"/>
                  <a:pt x="183850" y="5690249"/>
                  <a:pt x="183850" y="5693487"/>
                </a:cubicBezTo>
                <a:cubicBezTo>
                  <a:pt x="183850" y="5695645"/>
                  <a:pt x="182766" y="5697803"/>
                  <a:pt x="180596" y="5698523"/>
                </a:cubicBezTo>
                <a:cubicBezTo>
                  <a:pt x="181682" y="5703198"/>
                  <a:pt x="182404" y="5709313"/>
                  <a:pt x="179513" y="5715429"/>
                </a:cubicBezTo>
                <a:cubicBezTo>
                  <a:pt x="172644" y="5729818"/>
                  <a:pt x="164692" y="5743486"/>
                  <a:pt x="155656" y="5754278"/>
                </a:cubicBezTo>
                <a:cubicBezTo>
                  <a:pt x="138665" y="5774422"/>
                  <a:pt x="111194" y="5799961"/>
                  <a:pt x="75769" y="5806436"/>
                </a:cubicBezTo>
                <a:cubicBezTo>
                  <a:pt x="62395" y="5808594"/>
                  <a:pt x="50105" y="5810034"/>
                  <a:pt x="38538" y="5810034"/>
                </a:cubicBezTo>
                <a:lnTo>
                  <a:pt x="0" y="5800508"/>
                </a:lnTo>
                <a:lnTo>
                  <a:pt x="0" y="5790178"/>
                </a:lnTo>
                <a:lnTo>
                  <a:pt x="42153" y="5800321"/>
                </a:lnTo>
                <a:cubicBezTo>
                  <a:pt x="54804" y="5800321"/>
                  <a:pt x="67094" y="5798523"/>
                  <a:pt x="78661" y="5795285"/>
                </a:cubicBezTo>
                <a:cubicBezTo>
                  <a:pt x="106134" y="5788091"/>
                  <a:pt x="132159" y="5769385"/>
                  <a:pt x="150956" y="5743846"/>
                </a:cubicBezTo>
                <a:cubicBezTo>
                  <a:pt x="158909" y="5732696"/>
                  <a:pt x="167223" y="5720465"/>
                  <a:pt x="171561" y="5707875"/>
                </a:cubicBezTo>
                <a:lnTo>
                  <a:pt x="171561" y="5698523"/>
                </a:lnTo>
                <a:cubicBezTo>
                  <a:pt x="161801" y="5698523"/>
                  <a:pt x="151679" y="5698523"/>
                  <a:pt x="141919" y="5698523"/>
                </a:cubicBezTo>
                <a:cubicBezTo>
                  <a:pt x="128906" y="5698162"/>
                  <a:pt x="114809" y="5698162"/>
                  <a:pt x="101434" y="5698162"/>
                </a:cubicBezTo>
                <a:cubicBezTo>
                  <a:pt x="90229" y="5698162"/>
                  <a:pt x="80831" y="5698162"/>
                  <a:pt x="71432" y="5698523"/>
                </a:cubicBezTo>
                <a:cubicBezTo>
                  <a:pt x="69986" y="5698523"/>
                  <a:pt x="68901" y="5697443"/>
                  <a:pt x="68540" y="5695645"/>
                </a:cubicBezTo>
                <a:cubicBezTo>
                  <a:pt x="68179" y="5693846"/>
                  <a:pt x="68540" y="5692047"/>
                  <a:pt x="70709" y="5691328"/>
                </a:cubicBezTo>
                <a:cubicBezTo>
                  <a:pt x="76853" y="5688450"/>
                  <a:pt x="82999" y="5688450"/>
                  <a:pt x="88783" y="5688810"/>
                </a:cubicBezTo>
                <a:cubicBezTo>
                  <a:pt x="89867" y="5688810"/>
                  <a:pt x="90951" y="5688810"/>
                  <a:pt x="92036" y="5688810"/>
                </a:cubicBezTo>
                <a:lnTo>
                  <a:pt x="92759" y="5688810"/>
                </a:lnTo>
                <a:cubicBezTo>
                  <a:pt x="99626" y="5688810"/>
                  <a:pt x="106856" y="5688450"/>
                  <a:pt x="113724" y="5688450"/>
                </a:cubicBezTo>
                <a:cubicBezTo>
                  <a:pt x="116616" y="5688091"/>
                  <a:pt x="119508" y="5688091"/>
                  <a:pt x="122399" y="5688091"/>
                </a:cubicBezTo>
                <a:close/>
                <a:moveTo>
                  <a:pt x="11022328" y="5668554"/>
                </a:moveTo>
                <a:cubicBezTo>
                  <a:pt x="11026295" y="5665759"/>
                  <a:pt x="11031394" y="5672468"/>
                  <a:pt x="11027427" y="5675823"/>
                </a:cubicBezTo>
                <a:cubicBezTo>
                  <a:pt x="11002498" y="5694832"/>
                  <a:pt x="10978133" y="5716079"/>
                  <a:pt x="10951503" y="5732293"/>
                </a:cubicBezTo>
                <a:cubicBezTo>
                  <a:pt x="10945837" y="5735089"/>
                  <a:pt x="10939605" y="5727262"/>
                  <a:pt x="10944704" y="5723348"/>
                </a:cubicBezTo>
                <a:cubicBezTo>
                  <a:pt x="10969635" y="5704337"/>
                  <a:pt x="10996263" y="5687005"/>
                  <a:pt x="11022328" y="5668554"/>
                </a:cubicBezTo>
                <a:close/>
                <a:moveTo>
                  <a:pt x="1538635" y="5662935"/>
                </a:moveTo>
                <a:cubicBezTo>
                  <a:pt x="1539062" y="5661223"/>
                  <a:pt x="1542055" y="5661650"/>
                  <a:pt x="1541201" y="5663363"/>
                </a:cubicBezTo>
                <a:cubicBezTo>
                  <a:pt x="1537780" y="5674491"/>
                  <a:pt x="1534787" y="5685619"/>
                  <a:pt x="1528800" y="5695463"/>
                </a:cubicBezTo>
                <a:cubicBezTo>
                  <a:pt x="1522384" y="5705308"/>
                  <a:pt x="1513834" y="5710872"/>
                  <a:pt x="1505280" y="5718148"/>
                </a:cubicBezTo>
                <a:cubicBezTo>
                  <a:pt x="1503142" y="5720288"/>
                  <a:pt x="1499722" y="5716864"/>
                  <a:pt x="1502287" y="5714724"/>
                </a:cubicBezTo>
                <a:cubicBezTo>
                  <a:pt x="1509983" y="5707447"/>
                  <a:pt x="1518536" y="5702312"/>
                  <a:pt x="1524523" y="5692895"/>
                </a:cubicBezTo>
                <a:cubicBezTo>
                  <a:pt x="1530511" y="5683479"/>
                  <a:pt x="1534787" y="5673207"/>
                  <a:pt x="1538635" y="5662935"/>
                </a:cubicBezTo>
                <a:close/>
                <a:moveTo>
                  <a:pt x="10679467" y="5658870"/>
                </a:moveTo>
                <a:cubicBezTo>
                  <a:pt x="10683067" y="5658848"/>
                  <a:pt x="10683957" y="5663842"/>
                  <a:pt x="10680150" y="5664149"/>
                </a:cubicBezTo>
                <a:cubicBezTo>
                  <a:pt x="10663828" y="5665031"/>
                  <a:pt x="10648008" y="5665838"/>
                  <a:pt x="10631570" y="5667506"/>
                </a:cubicBezTo>
                <a:cubicBezTo>
                  <a:pt x="10630271" y="5667442"/>
                  <a:pt x="10630004" y="5665944"/>
                  <a:pt x="10631214" y="5665509"/>
                </a:cubicBezTo>
                <a:cubicBezTo>
                  <a:pt x="10646884" y="5662417"/>
                  <a:pt x="10663558" y="5659178"/>
                  <a:pt x="10679467" y="5658870"/>
                </a:cubicBezTo>
                <a:close/>
                <a:moveTo>
                  <a:pt x="147586" y="5656391"/>
                </a:moveTo>
                <a:cubicBezTo>
                  <a:pt x="158752" y="5656391"/>
                  <a:pt x="169916" y="5656752"/>
                  <a:pt x="180719" y="5656752"/>
                </a:cubicBezTo>
                <a:cubicBezTo>
                  <a:pt x="190443" y="5657111"/>
                  <a:pt x="200166" y="5657111"/>
                  <a:pt x="209531" y="5657111"/>
                </a:cubicBezTo>
                <a:cubicBezTo>
                  <a:pt x="212053" y="5657111"/>
                  <a:pt x="213853" y="5658192"/>
                  <a:pt x="214574" y="5660353"/>
                </a:cubicBezTo>
                <a:cubicBezTo>
                  <a:pt x="215652" y="5662153"/>
                  <a:pt x="215294" y="5664674"/>
                  <a:pt x="214213" y="5666474"/>
                </a:cubicBezTo>
                <a:cubicBezTo>
                  <a:pt x="213132" y="5673675"/>
                  <a:pt x="213132" y="5680877"/>
                  <a:pt x="212773" y="5687359"/>
                </a:cubicBezTo>
                <a:cubicBezTo>
                  <a:pt x="212412" y="5700681"/>
                  <a:pt x="212412" y="5712924"/>
                  <a:pt x="206650" y="5726248"/>
                </a:cubicBezTo>
                <a:cubicBezTo>
                  <a:pt x="200528" y="5742451"/>
                  <a:pt x="190084" y="5759015"/>
                  <a:pt x="177839" y="5773779"/>
                </a:cubicBezTo>
                <a:cubicBezTo>
                  <a:pt x="157310" y="5798625"/>
                  <a:pt x="123818" y="5829952"/>
                  <a:pt x="81321" y="5837513"/>
                </a:cubicBezTo>
                <a:cubicBezTo>
                  <a:pt x="64394" y="5840394"/>
                  <a:pt x="49628" y="5841834"/>
                  <a:pt x="35583" y="5841834"/>
                </a:cubicBezTo>
                <a:lnTo>
                  <a:pt x="0" y="5837729"/>
                </a:lnTo>
                <a:lnTo>
                  <a:pt x="0" y="5824924"/>
                </a:lnTo>
                <a:lnTo>
                  <a:pt x="4611" y="5826666"/>
                </a:lnTo>
                <a:cubicBezTo>
                  <a:pt x="15865" y="5829322"/>
                  <a:pt x="27840" y="5830672"/>
                  <a:pt x="40265" y="5830672"/>
                </a:cubicBezTo>
                <a:cubicBezTo>
                  <a:pt x="55390" y="5830672"/>
                  <a:pt x="70517" y="5828871"/>
                  <a:pt x="84922" y="5824911"/>
                </a:cubicBezTo>
                <a:cubicBezTo>
                  <a:pt x="118055" y="5815908"/>
                  <a:pt x="150108" y="5793223"/>
                  <a:pt x="172437" y="5762256"/>
                </a:cubicBezTo>
                <a:cubicBezTo>
                  <a:pt x="182881" y="5748213"/>
                  <a:pt x="192964" y="5733089"/>
                  <a:pt x="198007" y="5717606"/>
                </a:cubicBezTo>
                <a:cubicBezTo>
                  <a:pt x="201609" y="5706803"/>
                  <a:pt x="201609" y="5696721"/>
                  <a:pt x="201609" y="5685918"/>
                </a:cubicBezTo>
                <a:cubicBezTo>
                  <a:pt x="201968" y="5680157"/>
                  <a:pt x="201968" y="5674395"/>
                  <a:pt x="202688" y="5668634"/>
                </a:cubicBezTo>
                <a:cubicBezTo>
                  <a:pt x="185762" y="5668634"/>
                  <a:pt x="168835" y="5668275"/>
                  <a:pt x="151909" y="5668275"/>
                </a:cubicBezTo>
                <a:cubicBezTo>
                  <a:pt x="131380" y="5667914"/>
                  <a:pt x="110132" y="5667914"/>
                  <a:pt x="89243" y="5667914"/>
                </a:cubicBezTo>
                <a:cubicBezTo>
                  <a:pt x="74118" y="5667914"/>
                  <a:pt x="60793" y="5667914"/>
                  <a:pt x="48187" y="5668275"/>
                </a:cubicBezTo>
                <a:cubicBezTo>
                  <a:pt x="48908" y="5672596"/>
                  <a:pt x="48908" y="5677636"/>
                  <a:pt x="48908" y="5682317"/>
                </a:cubicBezTo>
                <a:cubicBezTo>
                  <a:pt x="48548" y="5685558"/>
                  <a:pt x="48548" y="5688438"/>
                  <a:pt x="48908" y="5691319"/>
                </a:cubicBezTo>
                <a:cubicBezTo>
                  <a:pt x="49268" y="5695281"/>
                  <a:pt x="49988" y="5699241"/>
                  <a:pt x="50708" y="5703202"/>
                </a:cubicBezTo>
                <a:cubicBezTo>
                  <a:pt x="51789" y="5710044"/>
                  <a:pt x="52508" y="5716886"/>
                  <a:pt x="52508" y="5723727"/>
                </a:cubicBezTo>
                <a:cubicBezTo>
                  <a:pt x="64394" y="5722647"/>
                  <a:pt x="75919" y="5722647"/>
                  <a:pt x="84922" y="5722647"/>
                </a:cubicBezTo>
                <a:cubicBezTo>
                  <a:pt x="89243" y="5722647"/>
                  <a:pt x="94285" y="5722647"/>
                  <a:pt x="98967" y="5722647"/>
                </a:cubicBezTo>
                <a:cubicBezTo>
                  <a:pt x="106171" y="5723007"/>
                  <a:pt x="113013" y="5723007"/>
                  <a:pt x="119856" y="5722647"/>
                </a:cubicBezTo>
                <a:cubicBezTo>
                  <a:pt x="122737" y="5721566"/>
                  <a:pt x="126339" y="5722647"/>
                  <a:pt x="127779" y="5725167"/>
                </a:cubicBezTo>
                <a:cubicBezTo>
                  <a:pt x="128859" y="5726968"/>
                  <a:pt x="128499" y="5729129"/>
                  <a:pt x="127419" y="5730929"/>
                </a:cubicBezTo>
                <a:cubicBezTo>
                  <a:pt x="110132" y="5758655"/>
                  <a:pt x="81321" y="5774139"/>
                  <a:pt x="48548" y="5774139"/>
                </a:cubicBezTo>
                <a:cubicBezTo>
                  <a:pt x="37924" y="5774139"/>
                  <a:pt x="26872" y="5772406"/>
                  <a:pt x="16090" y="5768963"/>
                </a:cubicBezTo>
                <a:lnTo>
                  <a:pt x="0" y="5760908"/>
                </a:lnTo>
                <a:lnTo>
                  <a:pt x="0" y="5748984"/>
                </a:lnTo>
                <a:lnTo>
                  <a:pt x="13271" y="5757277"/>
                </a:lnTo>
                <a:cubicBezTo>
                  <a:pt x="22033" y="5760951"/>
                  <a:pt x="31351" y="5763156"/>
                  <a:pt x="40985" y="5763696"/>
                </a:cubicBezTo>
                <a:cubicBezTo>
                  <a:pt x="68716" y="5764777"/>
                  <a:pt x="92845" y="5754334"/>
                  <a:pt x="110492" y="5734530"/>
                </a:cubicBezTo>
                <a:lnTo>
                  <a:pt x="109772" y="5734530"/>
                </a:lnTo>
                <a:cubicBezTo>
                  <a:pt x="88884" y="5734530"/>
                  <a:pt x="69076" y="5734170"/>
                  <a:pt x="50708" y="5732369"/>
                </a:cubicBezTo>
                <a:cubicBezTo>
                  <a:pt x="49988" y="5734170"/>
                  <a:pt x="48548" y="5734890"/>
                  <a:pt x="46387" y="5734890"/>
                </a:cubicBezTo>
                <a:cubicBezTo>
                  <a:pt x="44946" y="5734890"/>
                  <a:pt x="43145" y="5734170"/>
                  <a:pt x="42065" y="5732730"/>
                </a:cubicBezTo>
                <a:cubicBezTo>
                  <a:pt x="41345" y="5732009"/>
                  <a:pt x="40985" y="5730569"/>
                  <a:pt x="40985" y="5729129"/>
                </a:cubicBezTo>
                <a:cubicBezTo>
                  <a:pt x="41345" y="5729129"/>
                  <a:pt x="41345" y="5728768"/>
                  <a:pt x="41345" y="5728768"/>
                </a:cubicBezTo>
                <a:lnTo>
                  <a:pt x="41345" y="5728048"/>
                </a:lnTo>
                <a:cubicBezTo>
                  <a:pt x="42065" y="5720846"/>
                  <a:pt x="40985" y="5713644"/>
                  <a:pt x="39903" y="5705723"/>
                </a:cubicBezTo>
                <a:cubicBezTo>
                  <a:pt x="39184" y="5699602"/>
                  <a:pt x="38104" y="5692759"/>
                  <a:pt x="38464" y="5686278"/>
                </a:cubicBezTo>
                <a:cubicBezTo>
                  <a:pt x="38464" y="5685198"/>
                  <a:pt x="38464" y="5683758"/>
                  <a:pt x="38104" y="5681597"/>
                </a:cubicBezTo>
                <a:cubicBezTo>
                  <a:pt x="38104" y="5676556"/>
                  <a:pt x="37743" y="5669715"/>
                  <a:pt x="39903" y="5665033"/>
                </a:cubicBezTo>
                <a:cubicBezTo>
                  <a:pt x="39544" y="5664313"/>
                  <a:pt x="39903" y="5663233"/>
                  <a:pt x="40265" y="5662513"/>
                </a:cubicBezTo>
                <a:cubicBezTo>
                  <a:pt x="40625" y="5661432"/>
                  <a:pt x="41345" y="5660712"/>
                  <a:pt x="42425" y="5660353"/>
                </a:cubicBezTo>
                <a:cubicBezTo>
                  <a:pt x="51789" y="5657472"/>
                  <a:pt x="61153" y="5657831"/>
                  <a:pt x="70156" y="5657831"/>
                </a:cubicBezTo>
                <a:cubicBezTo>
                  <a:pt x="71597" y="5657831"/>
                  <a:pt x="73398" y="5657831"/>
                  <a:pt x="75199" y="5657831"/>
                </a:cubicBezTo>
                <a:lnTo>
                  <a:pt x="76278" y="5657831"/>
                </a:lnTo>
                <a:cubicBezTo>
                  <a:pt x="87083" y="5657831"/>
                  <a:pt x="97887" y="5657472"/>
                  <a:pt x="108691" y="5657111"/>
                </a:cubicBezTo>
                <a:cubicBezTo>
                  <a:pt x="113374" y="5657111"/>
                  <a:pt x="117695" y="5657111"/>
                  <a:pt x="122017" y="5657111"/>
                </a:cubicBezTo>
                <a:cubicBezTo>
                  <a:pt x="129940" y="5656752"/>
                  <a:pt x="138223" y="5656391"/>
                  <a:pt x="147586" y="5656391"/>
                </a:cubicBezTo>
                <a:close/>
                <a:moveTo>
                  <a:pt x="139794" y="5651384"/>
                </a:moveTo>
                <a:cubicBezTo>
                  <a:pt x="163540" y="5651384"/>
                  <a:pt x="186928" y="5652406"/>
                  <a:pt x="210315" y="5652065"/>
                </a:cubicBezTo>
                <a:cubicBezTo>
                  <a:pt x="212473" y="5652065"/>
                  <a:pt x="212473" y="5655131"/>
                  <a:pt x="210315" y="5655131"/>
                </a:cubicBezTo>
                <a:cubicBezTo>
                  <a:pt x="162462" y="5655813"/>
                  <a:pt x="113888" y="5654109"/>
                  <a:pt x="66035" y="5653087"/>
                </a:cubicBezTo>
                <a:cubicBezTo>
                  <a:pt x="64955" y="5653087"/>
                  <a:pt x="64955" y="5651725"/>
                  <a:pt x="66035" y="5651725"/>
                </a:cubicBezTo>
                <a:cubicBezTo>
                  <a:pt x="90860" y="5651384"/>
                  <a:pt x="115327" y="5651384"/>
                  <a:pt x="139794" y="5651384"/>
                </a:cubicBezTo>
                <a:close/>
                <a:moveTo>
                  <a:pt x="10678015" y="5651085"/>
                </a:moveTo>
                <a:cubicBezTo>
                  <a:pt x="10680600" y="5651196"/>
                  <a:pt x="10680491" y="5655050"/>
                  <a:pt x="10677785" y="5655726"/>
                </a:cubicBezTo>
                <a:cubicBezTo>
                  <a:pt x="10667377" y="5657851"/>
                  <a:pt x="10656126" y="5658060"/>
                  <a:pt x="10645254" y="5658978"/>
                </a:cubicBezTo>
                <a:cubicBezTo>
                  <a:pt x="10634881" y="5659817"/>
                  <a:pt x="10624923" y="5660083"/>
                  <a:pt x="10614501" y="5659140"/>
                </a:cubicBezTo>
                <a:cubicBezTo>
                  <a:pt x="10612917" y="5658873"/>
                  <a:pt x="10613075" y="5656802"/>
                  <a:pt x="10614367" y="5656858"/>
                </a:cubicBezTo>
                <a:cubicBezTo>
                  <a:pt x="10625617" y="5656650"/>
                  <a:pt x="10636697" y="5655444"/>
                  <a:pt x="10647690" y="5653739"/>
                </a:cubicBezTo>
                <a:cubicBezTo>
                  <a:pt x="10657478" y="5652478"/>
                  <a:pt x="10668094" y="5650065"/>
                  <a:pt x="10678015" y="5651085"/>
                </a:cubicBezTo>
                <a:close/>
                <a:moveTo>
                  <a:pt x="790565" y="5645783"/>
                </a:moveTo>
                <a:cubicBezTo>
                  <a:pt x="793055" y="5654824"/>
                  <a:pt x="799699" y="5665588"/>
                  <a:pt x="807586" y="5670324"/>
                </a:cubicBezTo>
                <a:cubicBezTo>
                  <a:pt x="813399" y="5673768"/>
                  <a:pt x="820872" y="5674629"/>
                  <a:pt x="827098" y="5678073"/>
                </a:cubicBezTo>
                <a:cubicBezTo>
                  <a:pt x="830004" y="5680226"/>
                  <a:pt x="827512" y="5684962"/>
                  <a:pt x="824192" y="5683240"/>
                </a:cubicBezTo>
                <a:cubicBezTo>
                  <a:pt x="815474" y="5678504"/>
                  <a:pt x="806341" y="5678073"/>
                  <a:pt x="799699" y="5670324"/>
                </a:cubicBezTo>
                <a:cubicBezTo>
                  <a:pt x="793472" y="5663435"/>
                  <a:pt x="789735" y="5655685"/>
                  <a:pt x="788074" y="5646644"/>
                </a:cubicBezTo>
                <a:cubicBezTo>
                  <a:pt x="787659" y="5644921"/>
                  <a:pt x="790150" y="5644491"/>
                  <a:pt x="790565" y="5645783"/>
                </a:cubicBezTo>
                <a:close/>
                <a:moveTo>
                  <a:pt x="1531237" y="5644311"/>
                </a:moveTo>
                <a:cubicBezTo>
                  <a:pt x="1531660" y="5642631"/>
                  <a:pt x="1534624" y="5643051"/>
                  <a:pt x="1534624" y="5644730"/>
                </a:cubicBezTo>
                <a:cubicBezTo>
                  <a:pt x="1532930" y="5656485"/>
                  <a:pt x="1530389" y="5668239"/>
                  <a:pt x="1524039" y="5678316"/>
                </a:cubicBezTo>
                <a:cubicBezTo>
                  <a:pt x="1516841" y="5689651"/>
                  <a:pt x="1507526" y="5696367"/>
                  <a:pt x="1498211" y="5705184"/>
                </a:cubicBezTo>
                <a:cubicBezTo>
                  <a:pt x="1495671" y="5707282"/>
                  <a:pt x="1492284" y="5703925"/>
                  <a:pt x="1494825" y="5701406"/>
                </a:cubicBezTo>
                <a:cubicBezTo>
                  <a:pt x="1503294" y="5692589"/>
                  <a:pt x="1513030" y="5687132"/>
                  <a:pt x="1519805" y="5675796"/>
                </a:cubicBezTo>
                <a:cubicBezTo>
                  <a:pt x="1525308" y="5665721"/>
                  <a:pt x="1529118" y="5655645"/>
                  <a:pt x="1531237" y="5644311"/>
                </a:cubicBezTo>
                <a:close/>
                <a:moveTo>
                  <a:pt x="10676415" y="5642587"/>
                </a:moveTo>
                <a:cubicBezTo>
                  <a:pt x="10679836" y="5642811"/>
                  <a:pt x="10679650" y="5648046"/>
                  <a:pt x="10676524" y="5648035"/>
                </a:cubicBezTo>
                <a:cubicBezTo>
                  <a:pt x="10663386" y="5648872"/>
                  <a:pt x="10649905" y="5650807"/>
                  <a:pt x="10636683" y="5651136"/>
                </a:cubicBezTo>
                <a:cubicBezTo>
                  <a:pt x="10623167" y="5651255"/>
                  <a:pt x="10610111" y="5652600"/>
                  <a:pt x="10597220" y="5654958"/>
                </a:cubicBezTo>
                <a:cubicBezTo>
                  <a:pt x="10596713" y="5655041"/>
                  <a:pt x="10596925" y="5654746"/>
                  <a:pt x="10597137" y="5654452"/>
                </a:cubicBezTo>
                <a:cubicBezTo>
                  <a:pt x="10608479" y="5647399"/>
                  <a:pt x="10622715" y="5646904"/>
                  <a:pt x="10635854" y="5646067"/>
                </a:cubicBezTo>
                <a:cubicBezTo>
                  <a:pt x="10643037" y="5645418"/>
                  <a:pt x="10650385" y="5645783"/>
                  <a:pt x="10657485" y="5644627"/>
                </a:cubicBezTo>
                <a:cubicBezTo>
                  <a:pt x="10663866" y="5643848"/>
                  <a:pt x="10669868" y="5642351"/>
                  <a:pt x="10676415" y="5642587"/>
                </a:cubicBezTo>
                <a:close/>
                <a:moveTo>
                  <a:pt x="139174" y="5640253"/>
                </a:moveTo>
                <a:cubicBezTo>
                  <a:pt x="151724" y="5640650"/>
                  <a:pt x="164273" y="5640650"/>
                  <a:pt x="177181" y="5640650"/>
                </a:cubicBezTo>
                <a:cubicBezTo>
                  <a:pt x="187220" y="5640253"/>
                  <a:pt x="198694" y="5638663"/>
                  <a:pt x="208733" y="5640650"/>
                </a:cubicBezTo>
                <a:lnTo>
                  <a:pt x="208389" y="5644094"/>
                </a:lnTo>
                <a:lnTo>
                  <a:pt x="209954" y="5644114"/>
                </a:lnTo>
                <a:cubicBezTo>
                  <a:pt x="212473" y="5644114"/>
                  <a:pt x="212473" y="5647522"/>
                  <a:pt x="209954" y="5647522"/>
                </a:cubicBezTo>
                <a:cubicBezTo>
                  <a:pt x="192678" y="5647181"/>
                  <a:pt x="175402" y="5646841"/>
                  <a:pt x="157766" y="5646500"/>
                </a:cubicBezTo>
                <a:cubicBezTo>
                  <a:pt x="148408" y="5646500"/>
                  <a:pt x="139770" y="5646500"/>
                  <a:pt x="130772" y="5646841"/>
                </a:cubicBezTo>
                <a:cubicBezTo>
                  <a:pt x="122853" y="5646841"/>
                  <a:pt x="114576" y="5647863"/>
                  <a:pt x="107017" y="5646841"/>
                </a:cubicBezTo>
                <a:cubicBezTo>
                  <a:pt x="106297" y="5646841"/>
                  <a:pt x="106297" y="5645477"/>
                  <a:pt x="107017" y="5645477"/>
                </a:cubicBezTo>
                <a:cubicBezTo>
                  <a:pt x="114576" y="5646158"/>
                  <a:pt x="122853" y="5644455"/>
                  <a:pt x="130772" y="5644455"/>
                </a:cubicBezTo>
                <a:cubicBezTo>
                  <a:pt x="139770" y="5644114"/>
                  <a:pt x="148408" y="5643774"/>
                  <a:pt x="157766" y="5643433"/>
                </a:cubicBezTo>
                <a:lnTo>
                  <a:pt x="160420" y="5643467"/>
                </a:lnTo>
                <a:lnTo>
                  <a:pt x="139174" y="5642241"/>
                </a:lnTo>
                <a:cubicBezTo>
                  <a:pt x="138099" y="5641843"/>
                  <a:pt x="138099" y="5640253"/>
                  <a:pt x="139174" y="5640253"/>
                </a:cubicBezTo>
                <a:close/>
                <a:moveTo>
                  <a:pt x="11024026" y="5635998"/>
                </a:moveTo>
                <a:cubicBezTo>
                  <a:pt x="11029084" y="5630814"/>
                  <a:pt x="11036391" y="5638878"/>
                  <a:pt x="11031333" y="5644062"/>
                </a:cubicBezTo>
                <a:cubicBezTo>
                  <a:pt x="11013347" y="5662494"/>
                  <a:pt x="10990866" y="5683806"/>
                  <a:pt x="10966697" y="5694174"/>
                </a:cubicBezTo>
                <a:cubicBezTo>
                  <a:pt x="10958268" y="5697631"/>
                  <a:pt x="10952086" y="5686686"/>
                  <a:pt x="10959392" y="5681502"/>
                </a:cubicBezTo>
                <a:cubicBezTo>
                  <a:pt x="10970633" y="5673438"/>
                  <a:pt x="10982435" y="5667678"/>
                  <a:pt x="10993675" y="5660189"/>
                </a:cubicBezTo>
                <a:cubicBezTo>
                  <a:pt x="11004355" y="5652702"/>
                  <a:pt x="11013910" y="5644638"/>
                  <a:pt x="11024026" y="5635998"/>
                </a:cubicBezTo>
                <a:close/>
                <a:moveTo>
                  <a:pt x="776930" y="5632752"/>
                </a:moveTo>
                <a:cubicBezTo>
                  <a:pt x="776930" y="5631901"/>
                  <a:pt x="778629" y="5631476"/>
                  <a:pt x="778629" y="5632752"/>
                </a:cubicBezTo>
                <a:cubicBezTo>
                  <a:pt x="783727" y="5660396"/>
                  <a:pt x="802426" y="5685915"/>
                  <a:pt x="832173" y="5690167"/>
                </a:cubicBezTo>
                <a:cubicBezTo>
                  <a:pt x="835573" y="5690594"/>
                  <a:pt x="835573" y="5696123"/>
                  <a:pt x="831748" y="5695696"/>
                </a:cubicBezTo>
                <a:cubicBezTo>
                  <a:pt x="801151" y="5691444"/>
                  <a:pt x="776503" y="5664225"/>
                  <a:pt x="776930" y="5632752"/>
                </a:cubicBezTo>
                <a:close/>
                <a:moveTo>
                  <a:pt x="11277489" y="5628792"/>
                </a:moveTo>
                <a:cubicBezTo>
                  <a:pt x="11253706" y="5683108"/>
                  <a:pt x="11236151" y="5739686"/>
                  <a:pt x="11224826" y="5797961"/>
                </a:cubicBezTo>
                <a:cubicBezTo>
                  <a:pt x="11210103" y="5871513"/>
                  <a:pt x="11207271" y="5946197"/>
                  <a:pt x="11212934" y="6020880"/>
                </a:cubicBezTo>
                <a:cubicBezTo>
                  <a:pt x="11227090" y="6021446"/>
                  <a:pt x="11241813" y="6022579"/>
                  <a:pt x="11255404" y="6023145"/>
                </a:cubicBezTo>
                <a:cubicBezTo>
                  <a:pt x="11398673" y="6031064"/>
                  <a:pt x="11541941" y="6036157"/>
                  <a:pt x="11684642" y="6040118"/>
                </a:cubicBezTo>
                <a:cubicBezTo>
                  <a:pt x="11684642" y="6034459"/>
                  <a:pt x="11685208" y="6029368"/>
                  <a:pt x="11685208" y="6024275"/>
                </a:cubicBezTo>
                <a:cubicBezTo>
                  <a:pt x="11685776" y="6007868"/>
                  <a:pt x="11686342" y="5992025"/>
                  <a:pt x="11686908" y="5976184"/>
                </a:cubicBezTo>
                <a:cubicBezTo>
                  <a:pt x="11688040" y="5877172"/>
                  <a:pt x="11685776" y="5778159"/>
                  <a:pt x="11685208" y="5679713"/>
                </a:cubicBezTo>
                <a:cubicBezTo>
                  <a:pt x="11684076" y="5679713"/>
                  <a:pt x="11682378" y="5679713"/>
                  <a:pt x="11681245" y="5679713"/>
                </a:cubicBezTo>
                <a:cubicBezTo>
                  <a:pt x="11549869" y="5681410"/>
                  <a:pt x="11408866" y="5668397"/>
                  <a:pt x="11277489" y="5628792"/>
                </a:cubicBezTo>
                <a:close/>
                <a:moveTo>
                  <a:pt x="508272" y="5626649"/>
                </a:moveTo>
                <a:cubicBezTo>
                  <a:pt x="508591" y="5625943"/>
                  <a:pt x="509863" y="5625943"/>
                  <a:pt x="509863" y="5627002"/>
                </a:cubicBezTo>
                <a:cubicBezTo>
                  <a:pt x="509227" y="5632303"/>
                  <a:pt x="509863" y="5637250"/>
                  <a:pt x="509863" y="5642903"/>
                </a:cubicBezTo>
                <a:cubicBezTo>
                  <a:pt x="509863" y="5644670"/>
                  <a:pt x="507636" y="5644316"/>
                  <a:pt x="507636" y="5642903"/>
                </a:cubicBezTo>
                <a:cubicBezTo>
                  <a:pt x="507000" y="5637250"/>
                  <a:pt x="507319" y="5631949"/>
                  <a:pt x="508272" y="5626649"/>
                </a:cubicBezTo>
                <a:close/>
                <a:moveTo>
                  <a:pt x="515094" y="5622236"/>
                </a:moveTo>
                <a:cubicBezTo>
                  <a:pt x="515094" y="5621172"/>
                  <a:pt x="516252" y="5621172"/>
                  <a:pt x="516252" y="5622236"/>
                </a:cubicBezTo>
                <a:cubicBezTo>
                  <a:pt x="515385" y="5632889"/>
                  <a:pt x="515963" y="5644251"/>
                  <a:pt x="516252" y="5654904"/>
                </a:cubicBezTo>
                <a:cubicBezTo>
                  <a:pt x="516252" y="5657389"/>
                  <a:pt x="513361" y="5657389"/>
                  <a:pt x="513361" y="5654904"/>
                </a:cubicBezTo>
                <a:cubicBezTo>
                  <a:pt x="513650" y="5643896"/>
                  <a:pt x="513650" y="5632889"/>
                  <a:pt x="515094" y="5622236"/>
                </a:cubicBezTo>
                <a:close/>
                <a:moveTo>
                  <a:pt x="10176281" y="5620814"/>
                </a:moveTo>
                <a:cubicBezTo>
                  <a:pt x="10151027" y="5620814"/>
                  <a:pt x="10127578" y="5630734"/>
                  <a:pt x="10113598" y="5646967"/>
                </a:cubicBezTo>
                <a:cubicBezTo>
                  <a:pt x="10099618" y="5662749"/>
                  <a:pt x="10089698" y="5681235"/>
                  <a:pt x="10079326" y="5700174"/>
                </a:cubicBezTo>
                <a:cubicBezTo>
                  <a:pt x="10074365" y="5709643"/>
                  <a:pt x="10069404" y="5718661"/>
                  <a:pt x="10063542" y="5728130"/>
                </a:cubicBezTo>
                <a:cubicBezTo>
                  <a:pt x="10058582" y="5736698"/>
                  <a:pt x="10052719" y="5744813"/>
                  <a:pt x="10046857" y="5752930"/>
                </a:cubicBezTo>
                <a:cubicBezTo>
                  <a:pt x="10040994" y="5761046"/>
                  <a:pt x="10034680" y="5769614"/>
                  <a:pt x="10029720" y="5778632"/>
                </a:cubicBezTo>
                <a:cubicBezTo>
                  <a:pt x="10025211" y="5785396"/>
                  <a:pt x="10021603" y="5793060"/>
                  <a:pt x="10017545" y="5800276"/>
                </a:cubicBezTo>
                <a:cubicBezTo>
                  <a:pt x="10014388" y="5807490"/>
                  <a:pt x="10010329" y="5814253"/>
                  <a:pt x="10006722" y="5821467"/>
                </a:cubicBezTo>
                <a:cubicBezTo>
                  <a:pt x="10002211" y="5828683"/>
                  <a:pt x="9997702" y="5835446"/>
                  <a:pt x="9992742" y="5843112"/>
                </a:cubicBezTo>
                <a:cubicBezTo>
                  <a:pt x="9978762" y="5864755"/>
                  <a:pt x="9962979" y="5889104"/>
                  <a:pt x="9960273" y="5912100"/>
                </a:cubicBezTo>
                <a:cubicBezTo>
                  <a:pt x="9959371" y="5919315"/>
                  <a:pt x="9953508" y="5924275"/>
                  <a:pt x="9946293" y="5924275"/>
                </a:cubicBezTo>
                <a:cubicBezTo>
                  <a:pt x="9943136" y="5924275"/>
                  <a:pt x="9939979" y="5922921"/>
                  <a:pt x="9937725" y="5921118"/>
                </a:cubicBezTo>
                <a:cubicBezTo>
                  <a:pt x="9937273" y="5921118"/>
                  <a:pt x="9936372" y="5921118"/>
                  <a:pt x="9935921" y="5921118"/>
                </a:cubicBezTo>
                <a:cubicBezTo>
                  <a:pt x="9917882" y="5922020"/>
                  <a:pt x="9899393" y="5924726"/>
                  <a:pt x="9881806" y="5927882"/>
                </a:cubicBezTo>
                <a:cubicBezTo>
                  <a:pt x="9868727" y="5930137"/>
                  <a:pt x="9855200" y="5932391"/>
                  <a:pt x="9842121" y="5933743"/>
                </a:cubicBezTo>
                <a:cubicBezTo>
                  <a:pt x="9808751" y="5937351"/>
                  <a:pt x="9777183" y="5944114"/>
                  <a:pt x="9739754" y="5953583"/>
                </a:cubicBezTo>
                <a:cubicBezTo>
                  <a:pt x="9733891" y="5954936"/>
                  <a:pt x="9727578" y="5956290"/>
                  <a:pt x="9721265" y="5958093"/>
                </a:cubicBezTo>
                <a:cubicBezTo>
                  <a:pt x="9675267" y="5968464"/>
                  <a:pt x="9606271" y="5983795"/>
                  <a:pt x="9594997" y="6027983"/>
                </a:cubicBezTo>
                <a:cubicBezTo>
                  <a:pt x="9589134" y="6054136"/>
                  <a:pt x="9611231" y="6079387"/>
                  <a:pt x="9630623" y="6101932"/>
                </a:cubicBezTo>
                <a:cubicBezTo>
                  <a:pt x="9635132" y="6107794"/>
                  <a:pt x="9639641" y="6112754"/>
                  <a:pt x="9643700" y="6118165"/>
                </a:cubicBezTo>
                <a:cubicBezTo>
                  <a:pt x="9651818" y="6128085"/>
                  <a:pt x="9658581" y="6139358"/>
                  <a:pt x="9665346" y="6150179"/>
                </a:cubicBezTo>
                <a:cubicBezTo>
                  <a:pt x="9674365" y="6163706"/>
                  <a:pt x="9683384" y="6177685"/>
                  <a:pt x="9693756" y="6189859"/>
                </a:cubicBezTo>
                <a:cubicBezTo>
                  <a:pt x="9705030" y="6203386"/>
                  <a:pt x="9718108" y="6216011"/>
                  <a:pt x="9730734" y="6228186"/>
                </a:cubicBezTo>
                <a:cubicBezTo>
                  <a:pt x="9738853" y="6236753"/>
                  <a:pt x="9747871" y="6245772"/>
                  <a:pt x="9756439" y="6254789"/>
                </a:cubicBezTo>
                <a:cubicBezTo>
                  <a:pt x="9760047" y="6258397"/>
                  <a:pt x="9763654" y="6262455"/>
                  <a:pt x="9767262" y="6266514"/>
                </a:cubicBezTo>
                <a:cubicBezTo>
                  <a:pt x="9783948" y="6284550"/>
                  <a:pt x="9801085" y="6303036"/>
                  <a:pt x="9820926" y="6317015"/>
                </a:cubicBezTo>
                <a:cubicBezTo>
                  <a:pt x="9824985" y="6320172"/>
                  <a:pt x="9826789" y="6325583"/>
                  <a:pt x="9825437" y="6330993"/>
                </a:cubicBezTo>
                <a:cubicBezTo>
                  <a:pt x="9824534" y="6334600"/>
                  <a:pt x="9821829" y="6337306"/>
                  <a:pt x="9818221" y="6338658"/>
                </a:cubicBezTo>
                <a:cubicBezTo>
                  <a:pt x="9818672" y="6360753"/>
                  <a:pt x="9816417" y="6383298"/>
                  <a:pt x="9814162" y="6404941"/>
                </a:cubicBezTo>
                <a:cubicBezTo>
                  <a:pt x="9813260" y="6411255"/>
                  <a:pt x="9812809" y="6418018"/>
                  <a:pt x="9812358" y="6424331"/>
                </a:cubicBezTo>
                <a:cubicBezTo>
                  <a:pt x="9810103" y="6451385"/>
                  <a:pt x="9806495" y="6478439"/>
                  <a:pt x="9802888" y="6504592"/>
                </a:cubicBezTo>
                <a:cubicBezTo>
                  <a:pt x="9801986" y="6513160"/>
                  <a:pt x="9800634" y="6521726"/>
                  <a:pt x="9799731" y="6529843"/>
                </a:cubicBezTo>
                <a:cubicBezTo>
                  <a:pt x="9798829" y="6535705"/>
                  <a:pt x="9797928" y="6541567"/>
                  <a:pt x="9797477" y="6547428"/>
                </a:cubicBezTo>
                <a:cubicBezTo>
                  <a:pt x="9789360" y="6603791"/>
                  <a:pt x="9779439" y="6673682"/>
                  <a:pt x="9840769" y="6691719"/>
                </a:cubicBezTo>
                <a:cubicBezTo>
                  <a:pt x="9851141" y="6694874"/>
                  <a:pt x="9862415" y="6696228"/>
                  <a:pt x="9873689" y="6696228"/>
                </a:cubicBezTo>
                <a:cubicBezTo>
                  <a:pt x="9925549" y="6696228"/>
                  <a:pt x="9976958" y="6665566"/>
                  <a:pt x="10022505" y="6638061"/>
                </a:cubicBezTo>
                <a:lnTo>
                  <a:pt x="10031523" y="6632650"/>
                </a:lnTo>
                <a:cubicBezTo>
                  <a:pt x="10040092" y="6627239"/>
                  <a:pt x="10049111" y="6621828"/>
                  <a:pt x="10057229" y="6616868"/>
                </a:cubicBezTo>
                <a:cubicBezTo>
                  <a:pt x="10077071" y="6604242"/>
                  <a:pt x="10096913" y="6591617"/>
                  <a:pt x="10118107" y="6581246"/>
                </a:cubicBezTo>
                <a:cubicBezTo>
                  <a:pt x="10120813" y="6579894"/>
                  <a:pt x="10123520" y="6578992"/>
                  <a:pt x="10126226" y="6577188"/>
                </a:cubicBezTo>
                <a:cubicBezTo>
                  <a:pt x="10136597" y="6571326"/>
                  <a:pt x="10149224" y="6564563"/>
                  <a:pt x="10161399" y="6564563"/>
                </a:cubicBezTo>
                <a:cubicBezTo>
                  <a:pt x="10165007" y="6564563"/>
                  <a:pt x="10169066" y="6565464"/>
                  <a:pt x="10172222" y="6566366"/>
                </a:cubicBezTo>
                <a:cubicBezTo>
                  <a:pt x="10187104" y="6572680"/>
                  <a:pt x="10200182" y="6581246"/>
                  <a:pt x="10212810" y="6589363"/>
                </a:cubicBezTo>
                <a:cubicBezTo>
                  <a:pt x="10224083" y="6596126"/>
                  <a:pt x="10235357" y="6603340"/>
                  <a:pt x="10247082" y="6608751"/>
                </a:cubicBezTo>
                <a:cubicBezTo>
                  <a:pt x="10257454" y="6614162"/>
                  <a:pt x="10268277" y="6619122"/>
                  <a:pt x="10278649" y="6624984"/>
                </a:cubicBezTo>
                <a:cubicBezTo>
                  <a:pt x="10296237" y="6634002"/>
                  <a:pt x="10314275" y="6643472"/>
                  <a:pt x="10332764" y="6649784"/>
                </a:cubicBezTo>
                <a:cubicBezTo>
                  <a:pt x="10345392" y="6654744"/>
                  <a:pt x="10358469" y="6661057"/>
                  <a:pt x="10372449" y="6667369"/>
                </a:cubicBezTo>
                <a:cubicBezTo>
                  <a:pt x="10405368" y="6681799"/>
                  <a:pt x="10438739" y="6697580"/>
                  <a:pt x="10471659" y="6697580"/>
                </a:cubicBezTo>
                <a:cubicBezTo>
                  <a:pt x="10478874" y="6697580"/>
                  <a:pt x="10486542" y="6696228"/>
                  <a:pt x="10493305" y="6694874"/>
                </a:cubicBezTo>
                <a:cubicBezTo>
                  <a:pt x="10555538" y="6679995"/>
                  <a:pt x="10544715" y="6615966"/>
                  <a:pt x="10535245" y="6559602"/>
                </a:cubicBezTo>
                <a:cubicBezTo>
                  <a:pt x="10533441" y="6548781"/>
                  <a:pt x="10531637" y="6538410"/>
                  <a:pt x="10530735" y="6528940"/>
                </a:cubicBezTo>
                <a:cubicBezTo>
                  <a:pt x="10529382" y="6516766"/>
                  <a:pt x="10528029" y="6504141"/>
                  <a:pt x="10527128" y="6492418"/>
                </a:cubicBezTo>
                <a:cubicBezTo>
                  <a:pt x="10524872" y="6469872"/>
                  <a:pt x="10522618" y="6446425"/>
                  <a:pt x="10519011" y="6423429"/>
                </a:cubicBezTo>
                <a:cubicBezTo>
                  <a:pt x="10516755" y="6409000"/>
                  <a:pt x="10515854" y="6394570"/>
                  <a:pt x="10514951" y="6380142"/>
                </a:cubicBezTo>
                <a:cubicBezTo>
                  <a:pt x="10514049" y="6365713"/>
                  <a:pt x="10513148" y="6350832"/>
                  <a:pt x="10510442" y="6336855"/>
                </a:cubicBezTo>
                <a:cubicBezTo>
                  <a:pt x="10510442" y="6336404"/>
                  <a:pt x="10510442" y="6335051"/>
                  <a:pt x="10510442" y="6334149"/>
                </a:cubicBezTo>
                <a:cubicBezTo>
                  <a:pt x="10509089" y="6330091"/>
                  <a:pt x="10510442" y="6326033"/>
                  <a:pt x="10513599" y="6323327"/>
                </a:cubicBezTo>
                <a:cubicBezTo>
                  <a:pt x="10539303" y="6298979"/>
                  <a:pt x="10561851" y="6270120"/>
                  <a:pt x="10583497" y="6241713"/>
                </a:cubicBezTo>
                <a:cubicBezTo>
                  <a:pt x="10602889" y="6216913"/>
                  <a:pt x="10623181" y="6190760"/>
                  <a:pt x="10645730" y="6168215"/>
                </a:cubicBezTo>
                <a:cubicBezTo>
                  <a:pt x="10651592" y="6162354"/>
                  <a:pt x="10656553" y="6155590"/>
                  <a:pt x="10661964" y="6149278"/>
                </a:cubicBezTo>
                <a:cubicBezTo>
                  <a:pt x="10666924" y="6142965"/>
                  <a:pt x="10671885" y="6136652"/>
                  <a:pt x="10677747" y="6130339"/>
                </a:cubicBezTo>
                <a:cubicBezTo>
                  <a:pt x="10680453" y="6127634"/>
                  <a:pt x="10683159" y="6124928"/>
                  <a:pt x="10685414" y="6122674"/>
                </a:cubicBezTo>
                <a:cubicBezTo>
                  <a:pt x="10693982" y="6114106"/>
                  <a:pt x="10702550" y="6105540"/>
                  <a:pt x="10709314" y="6096071"/>
                </a:cubicBezTo>
                <a:cubicBezTo>
                  <a:pt x="10723294" y="6075329"/>
                  <a:pt x="10738626" y="6043314"/>
                  <a:pt x="10727353" y="6012652"/>
                </a:cubicBezTo>
                <a:cubicBezTo>
                  <a:pt x="10719236" y="5989206"/>
                  <a:pt x="10690374" y="5981990"/>
                  <a:pt x="10665121" y="5975227"/>
                </a:cubicBezTo>
                <a:cubicBezTo>
                  <a:pt x="10662414" y="5974776"/>
                  <a:pt x="10660160" y="5973875"/>
                  <a:pt x="10657454" y="5973424"/>
                </a:cubicBezTo>
                <a:cubicBezTo>
                  <a:pt x="10642122" y="5969365"/>
                  <a:pt x="10627240" y="5964405"/>
                  <a:pt x="10612358" y="5959445"/>
                </a:cubicBezTo>
                <a:cubicBezTo>
                  <a:pt x="10597026" y="5954936"/>
                  <a:pt x="10581693" y="5949977"/>
                  <a:pt x="10566361" y="5945919"/>
                </a:cubicBezTo>
                <a:cubicBezTo>
                  <a:pt x="10532989" y="5936900"/>
                  <a:pt x="10498717" y="5931038"/>
                  <a:pt x="10467150" y="5925628"/>
                </a:cubicBezTo>
                <a:cubicBezTo>
                  <a:pt x="10452268" y="5923374"/>
                  <a:pt x="10435131" y="5920217"/>
                  <a:pt x="10418447" y="5921118"/>
                </a:cubicBezTo>
                <a:cubicBezTo>
                  <a:pt x="10416192" y="5921118"/>
                  <a:pt x="10413485" y="5921569"/>
                  <a:pt x="10410781" y="5921569"/>
                </a:cubicBezTo>
                <a:cubicBezTo>
                  <a:pt x="10405819" y="5921569"/>
                  <a:pt x="10399507" y="5921118"/>
                  <a:pt x="10393193" y="5918413"/>
                </a:cubicBezTo>
                <a:cubicBezTo>
                  <a:pt x="10391389" y="5917963"/>
                  <a:pt x="10390036" y="5916609"/>
                  <a:pt x="10388232" y="5915707"/>
                </a:cubicBezTo>
                <a:cubicBezTo>
                  <a:pt x="10384624" y="5914806"/>
                  <a:pt x="10381468" y="5913003"/>
                  <a:pt x="10378762" y="5909846"/>
                </a:cubicBezTo>
                <a:cubicBezTo>
                  <a:pt x="10358920" y="5889104"/>
                  <a:pt x="10344940" y="5859795"/>
                  <a:pt x="10332764" y="5831387"/>
                </a:cubicBezTo>
                <a:cubicBezTo>
                  <a:pt x="10326000" y="5815606"/>
                  <a:pt x="10317883" y="5800727"/>
                  <a:pt x="10309765" y="5786297"/>
                </a:cubicBezTo>
                <a:cubicBezTo>
                  <a:pt x="10302549" y="5772769"/>
                  <a:pt x="10295334" y="5759243"/>
                  <a:pt x="10289022" y="5744813"/>
                </a:cubicBezTo>
                <a:cubicBezTo>
                  <a:pt x="10286766" y="5739403"/>
                  <a:pt x="10283609" y="5733541"/>
                  <a:pt x="10281354" y="5727228"/>
                </a:cubicBezTo>
                <a:cubicBezTo>
                  <a:pt x="10264219" y="5687549"/>
                  <a:pt x="10243474" y="5638850"/>
                  <a:pt x="10203790" y="5625323"/>
                </a:cubicBezTo>
                <a:cubicBezTo>
                  <a:pt x="10195222" y="5622167"/>
                  <a:pt x="10186202" y="5620814"/>
                  <a:pt x="10176281" y="5620814"/>
                </a:cubicBezTo>
                <a:close/>
                <a:moveTo>
                  <a:pt x="521924" y="5615887"/>
                </a:moveTo>
                <a:cubicBezTo>
                  <a:pt x="521924" y="5614811"/>
                  <a:pt x="523758" y="5614811"/>
                  <a:pt x="523758" y="5615887"/>
                </a:cubicBezTo>
                <a:cubicBezTo>
                  <a:pt x="524125" y="5634542"/>
                  <a:pt x="524125" y="5652838"/>
                  <a:pt x="523391" y="5671134"/>
                </a:cubicBezTo>
                <a:cubicBezTo>
                  <a:pt x="523391" y="5673287"/>
                  <a:pt x="519721" y="5672927"/>
                  <a:pt x="520089" y="5670775"/>
                </a:cubicBezTo>
                <a:cubicBezTo>
                  <a:pt x="519721" y="5652838"/>
                  <a:pt x="521188" y="5634183"/>
                  <a:pt x="521924" y="5615887"/>
                </a:cubicBezTo>
                <a:close/>
                <a:moveTo>
                  <a:pt x="11026641" y="5601021"/>
                </a:moveTo>
                <a:cubicBezTo>
                  <a:pt x="11031652" y="5595869"/>
                  <a:pt x="11038891" y="5603883"/>
                  <a:pt x="11033880" y="5608463"/>
                </a:cubicBezTo>
                <a:cubicBezTo>
                  <a:pt x="11018289" y="5625638"/>
                  <a:pt x="10999914" y="5642812"/>
                  <a:pt x="10979869" y="5653689"/>
                </a:cubicBezTo>
                <a:cubicBezTo>
                  <a:pt x="10972630" y="5657697"/>
                  <a:pt x="10967062" y="5646820"/>
                  <a:pt x="10973743" y="5642240"/>
                </a:cubicBezTo>
                <a:cubicBezTo>
                  <a:pt x="10991562" y="5628501"/>
                  <a:pt x="11010493" y="5617051"/>
                  <a:pt x="11026641" y="5601021"/>
                </a:cubicBezTo>
                <a:close/>
                <a:moveTo>
                  <a:pt x="528500" y="5588867"/>
                </a:moveTo>
                <a:cubicBezTo>
                  <a:pt x="528500" y="5587780"/>
                  <a:pt x="529539" y="5587780"/>
                  <a:pt x="529539" y="5588867"/>
                </a:cubicBezTo>
                <a:cubicBezTo>
                  <a:pt x="530921" y="5605903"/>
                  <a:pt x="530921" y="5622938"/>
                  <a:pt x="530921" y="5640335"/>
                </a:cubicBezTo>
                <a:cubicBezTo>
                  <a:pt x="530576" y="5654470"/>
                  <a:pt x="529539" y="5669330"/>
                  <a:pt x="533341" y="5683104"/>
                </a:cubicBezTo>
                <a:cubicBezTo>
                  <a:pt x="533687" y="5685278"/>
                  <a:pt x="530921" y="5686003"/>
                  <a:pt x="530230" y="5683829"/>
                </a:cubicBezTo>
                <a:cubicBezTo>
                  <a:pt x="526081" y="5669693"/>
                  <a:pt x="527119" y="5654833"/>
                  <a:pt x="527465" y="5639972"/>
                </a:cubicBezTo>
                <a:cubicBezTo>
                  <a:pt x="527810" y="5622938"/>
                  <a:pt x="527119" y="5605903"/>
                  <a:pt x="528500" y="5588867"/>
                </a:cubicBezTo>
                <a:close/>
                <a:moveTo>
                  <a:pt x="10183948" y="5587898"/>
                </a:moveTo>
                <a:cubicBezTo>
                  <a:pt x="10186653" y="5587898"/>
                  <a:pt x="10189359" y="5587898"/>
                  <a:pt x="10192065" y="5587898"/>
                </a:cubicBezTo>
                <a:cubicBezTo>
                  <a:pt x="10250690" y="5590603"/>
                  <a:pt x="10286766" y="5649221"/>
                  <a:pt x="10311118" y="5700174"/>
                </a:cubicBezTo>
                <a:cubicBezTo>
                  <a:pt x="10319235" y="5717308"/>
                  <a:pt x="10328706" y="5734893"/>
                  <a:pt x="10337274" y="5751577"/>
                </a:cubicBezTo>
                <a:cubicBezTo>
                  <a:pt x="10344038" y="5764203"/>
                  <a:pt x="10351253" y="5777729"/>
                  <a:pt x="10358469" y="5791257"/>
                </a:cubicBezTo>
                <a:cubicBezTo>
                  <a:pt x="10362978" y="5800276"/>
                  <a:pt x="10367038" y="5809744"/>
                  <a:pt x="10371096" y="5818762"/>
                </a:cubicBezTo>
                <a:cubicBezTo>
                  <a:pt x="10381016" y="5841308"/>
                  <a:pt x="10391839" y="5864755"/>
                  <a:pt x="10407173" y="5883242"/>
                </a:cubicBezTo>
                <a:cubicBezTo>
                  <a:pt x="10407624" y="5883693"/>
                  <a:pt x="10408075" y="5884595"/>
                  <a:pt x="10408525" y="5885496"/>
                </a:cubicBezTo>
                <a:cubicBezTo>
                  <a:pt x="10411231" y="5885948"/>
                  <a:pt x="10414839" y="5886399"/>
                  <a:pt x="10418898" y="5886399"/>
                </a:cubicBezTo>
                <a:cubicBezTo>
                  <a:pt x="10421604" y="5886399"/>
                  <a:pt x="10424760" y="5886399"/>
                  <a:pt x="10428368" y="5885948"/>
                </a:cubicBezTo>
                <a:cubicBezTo>
                  <a:pt x="10434681" y="5885496"/>
                  <a:pt x="10441445" y="5885496"/>
                  <a:pt x="10446406" y="5886399"/>
                </a:cubicBezTo>
                <a:cubicBezTo>
                  <a:pt x="10460385" y="5888202"/>
                  <a:pt x="10474365" y="5890456"/>
                  <a:pt x="10488345" y="5892711"/>
                </a:cubicBezTo>
                <a:cubicBezTo>
                  <a:pt x="10492854" y="5893613"/>
                  <a:pt x="10497815" y="5894064"/>
                  <a:pt x="10502776" y="5894965"/>
                </a:cubicBezTo>
                <a:cubicBezTo>
                  <a:pt x="10539303" y="5900827"/>
                  <a:pt x="10578537" y="5910747"/>
                  <a:pt x="10621829" y="5925177"/>
                </a:cubicBezTo>
                <a:cubicBezTo>
                  <a:pt x="10629495" y="5927431"/>
                  <a:pt x="10638062" y="5930137"/>
                  <a:pt x="10647082" y="5932391"/>
                </a:cubicBezTo>
                <a:cubicBezTo>
                  <a:pt x="10691276" y="5944566"/>
                  <a:pt x="10751705" y="5960799"/>
                  <a:pt x="10758920" y="6011300"/>
                </a:cubicBezTo>
                <a:cubicBezTo>
                  <a:pt x="10763429" y="6043765"/>
                  <a:pt x="10760272" y="6069016"/>
                  <a:pt x="10748548" y="6090660"/>
                </a:cubicBezTo>
                <a:cubicBezTo>
                  <a:pt x="10736372" y="6112303"/>
                  <a:pt x="10719686" y="6130339"/>
                  <a:pt x="10703903" y="6147022"/>
                </a:cubicBezTo>
                <a:cubicBezTo>
                  <a:pt x="10697139" y="6154689"/>
                  <a:pt x="10689924" y="6162354"/>
                  <a:pt x="10683159" y="6170020"/>
                </a:cubicBezTo>
                <a:cubicBezTo>
                  <a:pt x="10671434" y="6183997"/>
                  <a:pt x="10659708" y="6197525"/>
                  <a:pt x="10647984" y="6211051"/>
                </a:cubicBezTo>
                <a:cubicBezTo>
                  <a:pt x="10634907" y="6225481"/>
                  <a:pt x="10621829" y="6240812"/>
                  <a:pt x="10609201" y="6255692"/>
                </a:cubicBezTo>
                <a:cubicBezTo>
                  <a:pt x="10589360" y="6279139"/>
                  <a:pt x="10567263" y="6305291"/>
                  <a:pt x="10542460" y="6327386"/>
                </a:cubicBezTo>
                <a:cubicBezTo>
                  <a:pt x="10542460" y="6327837"/>
                  <a:pt x="10542911" y="6329189"/>
                  <a:pt x="10542911" y="6330091"/>
                </a:cubicBezTo>
                <a:cubicBezTo>
                  <a:pt x="10544264" y="6340011"/>
                  <a:pt x="10544264" y="6349480"/>
                  <a:pt x="10544264" y="6359400"/>
                </a:cubicBezTo>
                <a:cubicBezTo>
                  <a:pt x="10544715" y="6366614"/>
                  <a:pt x="10544715" y="6374731"/>
                  <a:pt x="10545617" y="6381945"/>
                </a:cubicBezTo>
                <a:cubicBezTo>
                  <a:pt x="10546518" y="6394570"/>
                  <a:pt x="10548323" y="6407196"/>
                  <a:pt x="10550126" y="6419371"/>
                </a:cubicBezTo>
                <a:cubicBezTo>
                  <a:pt x="10551480" y="6427938"/>
                  <a:pt x="10552381" y="6436054"/>
                  <a:pt x="10553283" y="6444622"/>
                </a:cubicBezTo>
                <a:cubicBezTo>
                  <a:pt x="10554635" y="6453639"/>
                  <a:pt x="10555538" y="6462658"/>
                  <a:pt x="10556440" y="6471676"/>
                </a:cubicBezTo>
                <a:cubicBezTo>
                  <a:pt x="10559597" y="6497829"/>
                  <a:pt x="10562303" y="6524883"/>
                  <a:pt x="10567263" y="6550584"/>
                </a:cubicBezTo>
                <a:lnTo>
                  <a:pt x="10567263" y="6551036"/>
                </a:lnTo>
                <a:cubicBezTo>
                  <a:pt x="10578987" y="6609653"/>
                  <a:pt x="10592066" y="6676388"/>
                  <a:pt x="10530284" y="6715616"/>
                </a:cubicBezTo>
                <a:cubicBezTo>
                  <a:pt x="10514951" y="6725987"/>
                  <a:pt x="10497365" y="6730496"/>
                  <a:pt x="10477522" y="6730496"/>
                </a:cubicBezTo>
                <a:cubicBezTo>
                  <a:pt x="10443700" y="6730496"/>
                  <a:pt x="10408976" y="6716067"/>
                  <a:pt x="10378762" y="6703442"/>
                </a:cubicBezTo>
                <a:cubicBezTo>
                  <a:pt x="10372449" y="6701188"/>
                  <a:pt x="10366586" y="6698482"/>
                  <a:pt x="10360724" y="6696228"/>
                </a:cubicBezTo>
                <a:cubicBezTo>
                  <a:pt x="10289022" y="6667820"/>
                  <a:pt x="10231750" y="6640315"/>
                  <a:pt x="10179889" y="6609202"/>
                </a:cubicBezTo>
                <a:cubicBezTo>
                  <a:pt x="10171772" y="6604242"/>
                  <a:pt x="10166361" y="6601988"/>
                  <a:pt x="10160949" y="6601988"/>
                </a:cubicBezTo>
                <a:cubicBezTo>
                  <a:pt x="10154184" y="6601988"/>
                  <a:pt x="10146969" y="6605596"/>
                  <a:pt x="10135695" y="6611457"/>
                </a:cubicBezTo>
                <a:lnTo>
                  <a:pt x="10134793" y="6612359"/>
                </a:lnTo>
                <a:cubicBezTo>
                  <a:pt x="10119912" y="6620024"/>
                  <a:pt x="10105030" y="6629042"/>
                  <a:pt x="10090600" y="6637159"/>
                </a:cubicBezTo>
                <a:lnTo>
                  <a:pt x="10088795" y="6638512"/>
                </a:lnTo>
                <a:cubicBezTo>
                  <a:pt x="10082934" y="6642119"/>
                  <a:pt x="10077521" y="6645275"/>
                  <a:pt x="10071660" y="6648883"/>
                </a:cubicBezTo>
                <a:cubicBezTo>
                  <a:pt x="10045954" y="6664214"/>
                  <a:pt x="10018897" y="6680446"/>
                  <a:pt x="9991388" y="6694423"/>
                </a:cubicBezTo>
                <a:cubicBezTo>
                  <a:pt x="9957567" y="6711107"/>
                  <a:pt x="9913373" y="6730496"/>
                  <a:pt x="9870532" y="6730496"/>
                </a:cubicBezTo>
                <a:cubicBezTo>
                  <a:pt x="9846631" y="6730496"/>
                  <a:pt x="9824985" y="6724184"/>
                  <a:pt x="9806495" y="6712010"/>
                </a:cubicBezTo>
                <a:cubicBezTo>
                  <a:pt x="9748773" y="6674584"/>
                  <a:pt x="9756439" y="6609653"/>
                  <a:pt x="9763203" y="6552388"/>
                </a:cubicBezTo>
                <a:lnTo>
                  <a:pt x="9764106" y="6546978"/>
                </a:lnTo>
                <a:cubicBezTo>
                  <a:pt x="9768165" y="6509552"/>
                  <a:pt x="9773576" y="6471676"/>
                  <a:pt x="9778988" y="6434702"/>
                </a:cubicBezTo>
                <a:cubicBezTo>
                  <a:pt x="9783497" y="6399981"/>
                  <a:pt x="9788457" y="6364360"/>
                  <a:pt x="9792968" y="6328738"/>
                </a:cubicBezTo>
                <a:cubicBezTo>
                  <a:pt x="9769066" y="6313407"/>
                  <a:pt x="9748773" y="6293568"/>
                  <a:pt x="9728931" y="6274179"/>
                </a:cubicBezTo>
                <a:lnTo>
                  <a:pt x="9721265" y="6266514"/>
                </a:lnTo>
                <a:cubicBezTo>
                  <a:pt x="9717207" y="6262455"/>
                  <a:pt x="9713147" y="6258848"/>
                  <a:pt x="9708638" y="6254789"/>
                </a:cubicBezTo>
                <a:cubicBezTo>
                  <a:pt x="9688345" y="6235401"/>
                  <a:pt x="9667150" y="6215110"/>
                  <a:pt x="9651366" y="6190760"/>
                </a:cubicBezTo>
                <a:cubicBezTo>
                  <a:pt x="9640092" y="6173626"/>
                  <a:pt x="9627466" y="6156943"/>
                  <a:pt x="9615289" y="6141612"/>
                </a:cubicBezTo>
                <a:cubicBezTo>
                  <a:pt x="9604015" y="6127183"/>
                  <a:pt x="9592741" y="6112303"/>
                  <a:pt x="9582369" y="6096521"/>
                </a:cubicBezTo>
                <a:cubicBezTo>
                  <a:pt x="9568389" y="6076230"/>
                  <a:pt x="9551254" y="6045118"/>
                  <a:pt x="9563880" y="6012201"/>
                </a:cubicBezTo>
                <a:cubicBezTo>
                  <a:pt x="9585075" y="5957191"/>
                  <a:pt x="9654523" y="5939606"/>
                  <a:pt x="9705481" y="5926980"/>
                </a:cubicBezTo>
                <a:lnTo>
                  <a:pt x="9724422" y="5922020"/>
                </a:lnTo>
                <a:cubicBezTo>
                  <a:pt x="9756439" y="5913453"/>
                  <a:pt x="9789811" y="5904886"/>
                  <a:pt x="9823632" y="5901278"/>
                </a:cubicBezTo>
                <a:cubicBezTo>
                  <a:pt x="9838063" y="5899926"/>
                  <a:pt x="9852944" y="5897221"/>
                  <a:pt x="9867375" y="5894965"/>
                </a:cubicBezTo>
                <a:cubicBezTo>
                  <a:pt x="9889923" y="5891359"/>
                  <a:pt x="9912922" y="5887751"/>
                  <a:pt x="9935470" y="5886850"/>
                </a:cubicBezTo>
                <a:lnTo>
                  <a:pt x="9936372" y="5886850"/>
                </a:lnTo>
                <a:cubicBezTo>
                  <a:pt x="9937273" y="5886850"/>
                  <a:pt x="9937725" y="5886850"/>
                  <a:pt x="9937725" y="5886850"/>
                </a:cubicBezTo>
                <a:cubicBezTo>
                  <a:pt x="9944038" y="5866559"/>
                  <a:pt x="9954861" y="5848071"/>
                  <a:pt x="9965233" y="5829584"/>
                </a:cubicBezTo>
                <a:cubicBezTo>
                  <a:pt x="9968841" y="5823723"/>
                  <a:pt x="9971997" y="5818312"/>
                  <a:pt x="9975154" y="5812450"/>
                </a:cubicBezTo>
                <a:cubicBezTo>
                  <a:pt x="9978311" y="5806138"/>
                  <a:pt x="9981468" y="5799824"/>
                  <a:pt x="9985076" y="5793511"/>
                </a:cubicBezTo>
                <a:cubicBezTo>
                  <a:pt x="9990937" y="5779985"/>
                  <a:pt x="9997702" y="5766457"/>
                  <a:pt x="10006722" y="5754283"/>
                </a:cubicBezTo>
                <a:lnTo>
                  <a:pt x="10008976" y="5750675"/>
                </a:lnTo>
                <a:cubicBezTo>
                  <a:pt x="10020250" y="5735796"/>
                  <a:pt x="10031523" y="5720014"/>
                  <a:pt x="10040543" y="5703782"/>
                </a:cubicBezTo>
                <a:cubicBezTo>
                  <a:pt x="10042346" y="5699723"/>
                  <a:pt x="10044602" y="5695665"/>
                  <a:pt x="10046857" y="5691606"/>
                </a:cubicBezTo>
                <a:cubicBezTo>
                  <a:pt x="10061738" y="5664101"/>
                  <a:pt x="10077071" y="5635694"/>
                  <a:pt x="10100972" y="5614051"/>
                </a:cubicBezTo>
                <a:cubicBezTo>
                  <a:pt x="10126226" y="5591055"/>
                  <a:pt x="10163655" y="5587898"/>
                  <a:pt x="10183948" y="5587898"/>
                </a:cubicBezTo>
                <a:close/>
                <a:moveTo>
                  <a:pt x="2157536" y="5585377"/>
                </a:moveTo>
                <a:cubicBezTo>
                  <a:pt x="2168575" y="5585017"/>
                  <a:pt x="2179566" y="5585197"/>
                  <a:pt x="2190378" y="5587541"/>
                </a:cubicBezTo>
                <a:cubicBezTo>
                  <a:pt x="2194344" y="5588262"/>
                  <a:pt x="2196506" y="5591506"/>
                  <a:pt x="2196506" y="5595112"/>
                </a:cubicBezTo>
                <a:cubicBezTo>
                  <a:pt x="2198669" y="5596555"/>
                  <a:pt x="2200110" y="5599079"/>
                  <a:pt x="2199749" y="5602684"/>
                </a:cubicBezTo>
                <a:cubicBezTo>
                  <a:pt x="2176684" y="5732123"/>
                  <a:pt x="2164789" y="5885357"/>
                  <a:pt x="2141724" y="6017320"/>
                </a:cubicBezTo>
                <a:cubicBezTo>
                  <a:pt x="2170917" y="6017320"/>
                  <a:pt x="2200110" y="6018401"/>
                  <a:pt x="2229662" y="6018762"/>
                </a:cubicBezTo>
                <a:cubicBezTo>
                  <a:pt x="2258136" y="6019483"/>
                  <a:pt x="2290932" y="6015877"/>
                  <a:pt x="2319044" y="6022007"/>
                </a:cubicBezTo>
                <a:cubicBezTo>
                  <a:pt x="2320125" y="6018762"/>
                  <a:pt x="2325171" y="6019122"/>
                  <a:pt x="2326252" y="6022368"/>
                </a:cubicBezTo>
                <a:cubicBezTo>
                  <a:pt x="2331657" y="6045082"/>
                  <a:pt x="2330577" y="6069239"/>
                  <a:pt x="2330577" y="6092315"/>
                </a:cubicBezTo>
                <a:cubicBezTo>
                  <a:pt x="2330216" y="6115030"/>
                  <a:pt x="2330216" y="6138105"/>
                  <a:pt x="2328775" y="6160819"/>
                </a:cubicBezTo>
                <a:cubicBezTo>
                  <a:pt x="2328414" y="6166228"/>
                  <a:pt x="2323008" y="6167671"/>
                  <a:pt x="2319405" y="6165507"/>
                </a:cubicBezTo>
                <a:cubicBezTo>
                  <a:pt x="2286607" y="6172357"/>
                  <a:pt x="2250927" y="6171275"/>
                  <a:pt x="2217770" y="6170915"/>
                </a:cubicBezTo>
                <a:cubicBezTo>
                  <a:pt x="2185694" y="6170915"/>
                  <a:pt x="2153617" y="6170915"/>
                  <a:pt x="2121541" y="6170554"/>
                </a:cubicBezTo>
                <a:cubicBezTo>
                  <a:pt x="2117578" y="6198318"/>
                  <a:pt x="2117217" y="6227162"/>
                  <a:pt x="2114693" y="6255645"/>
                </a:cubicBezTo>
                <a:cubicBezTo>
                  <a:pt x="2112892" y="6283769"/>
                  <a:pt x="2107125" y="6311531"/>
                  <a:pt x="2102800" y="6339654"/>
                </a:cubicBezTo>
                <a:cubicBezTo>
                  <a:pt x="2098116" y="6369940"/>
                  <a:pt x="2093791" y="6399866"/>
                  <a:pt x="2089104" y="6430152"/>
                </a:cubicBezTo>
                <a:cubicBezTo>
                  <a:pt x="2086582" y="6446378"/>
                  <a:pt x="2085141" y="6465487"/>
                  <a:pt x="2080454" y="6482433"/>
                </a:cubicBezTo>
                <a:cubicBezTo>
                  <a:pt x="2080815" y="6482433"/>
                  <a:pt x="2081175" y="6482433"/>
                  <a:pt x="2081175" y="6482433"/>
                </a:cubicBezTo>
                <a:cubicBezTo>
                  <a:pt x="2094510" y="6485678"/>
                  <a:pt x="2110729" y="6483154"/>
                  <a:pt x="2124785" y="6483514"/>
                </a:cubicBezTo>
                <a:cubicBezTo>
                  <a:pt x="2141364" y="6483875"/>
                  <a:pt x="2157942" y="6484236"/>
                  <a:pt x="2174521" y="6484236"/>
                </a:cubicBezTo>
                <a:cubicBezTo>
                  <a:pt x="2206598" y="6483875"/>
                  <a:pt x="2240115" y="6481712"/>
                  <a:pt x="2271470" y="6487842"/>
                </a:cubicBezTo>
                <a:cubicBezTo>
                  <a:pt x="2275435" y="6488202"/>
                  <a:pt x="2279039" y="6490726"/>
                  <a:pt x="2279039" y="6495773"/>
                </a:cubicBezTo>
                <a:cubicBezTo>
                  <a:pt x="2279399" y="6519931"/>
                  <a:pt x="2279399" y="6544448"/>
                  <a:pt x="2280119" y="6568966"/>
                </a:cubicBezTo>
                <a:cubicBezTo>
                  <a:pt x="2280480" y="6588796"/>
                  <a:pt x="2281562" y="6610069"/>
                  <a:pt x="2273992" y="6629178"/>
                </a:cubicBezTo>
                <a:cubicBezTo>
                  <a:pt x="2272550" y="6633144"/>
                  <a:pt x="2268226" y="6633866"/>
                  <a:pt x="2265704" y="6632423"/>
                </a:cubicBezTo>
                <a:cubicBezTo>
                  <a:pt x="2252008" y="6635668"/>
                  <a:pt x="2237232" y="6634587"/>
                  <a:pt x="2223536" y="6634947"/>
                </a:cubicBezTo>
                <a:cubicBezTo>
                  <a:pt x="2204075" y="6635668"/>
                  <a:pt x="2184613" y="6634947"/>
                  <a:pt x="2165151" y="6634947"/>
                </a:cubicBezTo>
                <a:cubicBezTo>
                  <a:pt x="2131273" y="6634947"/>
                  <a:pt x="2097034" y="6634587"/>
                  <a:pt x="2062794" y="6634226"/>
                </a:cubicBezTo>
                <a:cubicBezTo>
                  <a:pt x="2061714" y="6643600"/>
                  <a:pt x="2056668" y="6652614"/>
                  <a:pt x="2055586" y="6662349"/>
                </a:cubicBezTo>
                <a:cubicBezTo>
                  <a:pt x="2053424" y="6682540"/>
                  <a:pt x="2053063" y="6703091"/>
                  <a:pt x="2051984" y="6723282"/>
                </a:cubicBezTo>
                <a:cubicBezTo>
                  <a:pt x="2049099" y="6761861"/>
                  <a:pt x="2046216" y="6801162"/>
                  <a:pt x="2039729" y="6839020"/>
                </a:cubicBezTo>
                <a:lnTo>
                  <a:pt x="2036270" y="6858000"/>
                </a:lnTo>
                <a:lnTo>
                  <a:pt x="2016377" y="6858000"/>
                </a:lnTo>
                <a:lnTo>
                  <a:pt x="2018104" y="6846952"/>
                </a:lnTo>
                <a:cubicBezTo>
                  <a:pt x="2026033" y="6806570"/>
                  <a:pt x="2030358" y="6764025"/>
                  <a:pt x="2032522" y="6722922"/>
                </a:cubicBezTo>
                <a:cubicBezTo>
                  <a:pt x="2033241" y="6704894"/>
                  <a:pt x="2033603" y="6686506"/>
                  <a:pt x="2035404" y="6668839"/>
                </a:cubicBezTo>
                <a:cubicBezTo>
                  <a:pt x="2036126" y="6662349"/>
                  <a:pt x="2036126" y="6655138"/>
                  <a:pt x="2038287" y="6649008"/>
                </a:cubicBezTo>
                <a:cubicBezTo>
                  <a:pt x="2040451" y="6643240"/>
                  <a:pt x="2044774" y="6635308"/>
                  <a:pt x="2043332" y="6628817"/>
                </a:cubicBezTo>
                <a:cubicBezTo>
                  <a:pt x="2041170" y="6619082"/>
                  <a:pt x="2052704" y="6614035"/>
                  <a:pt x="2058830" y="6618722"/>
                </a:cubicBezTo>
                <a:cubicBezTo>
                  <a:pt x="2094510" y="6618001"/>
                  <a:pt x="2129830" y="6617279"/>
                  <a:pt x="2165511" y="6618001"/>
                </a:cubicBezTo>
                <a:cubicBezTo>
                  <a:pt x="2184973" y="6618722"/>
                  <a:pt x="2204435" y="6619804"/>
                  <a:pt x="2223896" y="6620525"/>
                </a:cubicBezTo>
                <a:cubicBezTo>
                  <a:pt x="2236510" y="6620885"/>
                  <a:pt x="2249846" y="6622688"/>
                  <a:pt x="2262820" y="6622328"/>
                </a:cubicBezTo>
                <a:cubicBezTo>
                  <a:pt x="2262820" y="6580504"/>
                  <a:pt x="2262820" y="6538679"/>
                  <a:pt x="2263180" y="6496855"/>
                </a:cubicBezTo>
                <a:cubicBezTo>
                  <a:pt x="2231826" y="6501903"/>
                  <a:pt x="2198307" y="6501543"/>
                  <a:pt x="2166953" y="6501543"/>
                </a:cubicBezTo>
                <a:cubicBezTo>
                  <a:pt x="2147851" y="6501543"/>
                  <a:pt x="2129110" y="6500461"/>
                  <a:pt x="2110369" y="6500461"/>
                </a:cubicBezTo>
                <a:cubicBezTo>
                  <a:pt x="2098836" y="6500100"/>
                  <a:pt x="2087663" y="6501182"/>
                  <a:pt x="2076489" y="6498298"/>
                </a:cubicBezTo>
                <a:cubicBezTo>
                  <a:pt x="2076130" y="6498298"/>
                  <a:pt x="2075410" y="6497937"/>
                  <a:pt x="2075049" y="6497576"/>
                </a:cubicBezTo>
                <a:cubicBezTo>
                  <a:pt x="2072526" y="6500822"/>
                  <a:pt x="2066759" y="6497216"/>
                  <a:pt x="2067840" y="6493249"/>
                </a:cubicBezTo>
                <a:cubicBezTo>
                  <a:pt x="2070004" y="6480991"/>
                  <a:pt x="2067119" y="6466929"/>
                  <a:pt x="2068562" y="6453949"/>
                </a:cubicBezTo>
                <a:cubicBezTo>
                  <a:pt x="2070004" y="6440969"/>
                  <a:pt x="2071084" y="6427269"/>
                  <a:pt x="2072526" y="6413928"/>
                </a:cubicBezTo>
                <a:cubicBezTo>
                  <a:pt x="2075410" y="6385084"/>
                  <a:pt x="2079374" y="6355879"/>
                  <a:pt x="2084059" y="6327395"/>
                </a:cubicBezTo>
                <a:cubicBezTo>
                  <a:pt x="2089104" y="6296387"/>
                  <a:pt x="2094510" y="6266462"/>
                  <a:pt x="2096312" y="6235454"/>
                </a:cubicBezTo>
                <a:cubicBezTo>
                  <a:pt x="2097755" y="6210937"/>
                  <a:pt x="2099557" y="6185698"/>
                  <a:pt x="2103521" y="6161180"/>
                </a:cubicBezTo>
                <a:cubicBezTo>
                  <a:pt x="2104602" y="6153248"/>
                  <a:pt x="2112171" y="6152888"/>
                  <a:pt x="2117217" y="6156133"/>
                </a:cubicBezTo>
                <a:cubicBezTo>
                  <a:pt x="2153617" y="6155412"/>
                  <a:pt x="2189658" y="6153969"/>
                  <a:pt x="2225699" y="6154330"/>
                </a:cubicBezTo>
                <a:cubicBezTo>
                  <a:pt x="2255252" y="6154330"/>
                  <a:pt x="2286607" y="6152527"/>
                  <a:pt x="2315800" y="6157575"/>
                </a:cubicBezTo>
                <a:cubicBezTo>
                  <a:pt x="2314358" y="6133057"/>
                  <a:pt x="2313998" y="6108900"/>
                  <a:pt x="2314358" y="6084383"/>
                </a:cubicBezTo>
                <a:cubicBezTo>
                  <a:pt x="2314358" y="6066354"/>
                  <a:pt x="2314358" y="6047967"/>
                  <a:pt x="2317242" y="6030300"/>
                </a:cubicBezTo>
                <a:cubicBezTo>
                  <a:pt x="2290211" y="6037871"/>
                  <a:pt x="2257054" y="6034627"/>
                  <a:pt x="2229303" y="6033905"/>
                </a:cubicBezTo>
                <a:cubicBezTo>
                  <a:pt x="2196506" y="6033184"/>
                  <a:pt x="2164069" y="6032463"/>
                  <a:pt x="2131273" y="6031742"/>
                </a:cubicBezTo>
                <a:cubicBezTo>
                  <a:pt x="2122623" y="6031742"/>
                  <a:pt x="2122262" y="6019844"/>
                  <a:pt x="2129470" y="6018041"/>
                </a:cubicBezTo>
                <a:cubicBezTo>
                  <a:pt x="2151095" y="5888242"/>
                  <a:pt x="2159744" y="5733204"/>
                  <a:pt x="2180648" y="5604847"/>
                </a:cubicBezTo>
                <a:cubicBezTo>
                  <a:pt x="2144247" y="5604487"/>
                  <a:pt x="2107125" y="5606290"/>
                  <a:pt x="2071084" y="5601241"/>
                </a:cubicBezTo>
                <a:cubicBezTo>
                  <a:pt x="2071084" y="5601602"/>
                  <a:pt x="2070723" y="5602323"/>
                  <a:pt x="2070723" y="5602684"/>
                </a:cubicBezTo>
                <a:cubicBezTo>
                  <a:pt x="2065317" y="5616024"/>
                  <a:pt x="2066039" y="5636215"/>
                  <a:pt x="2063516" y="5650638"/>
                </a:cubicBezTo>
                <a:cubicBezTo>
                  <a:pt x="2060993" y="5668665"/>
                  <a:pt x="2057750" y="5687053"/>
                  <a:pt x="2054865" y="5705081"/>
                </a:cubicBezTo>
                <a:cubicBezTo>
                  <a:pt x="2049821" y="5737170"/>
                  <a:pt x="2044774" y="5768899"/>
                  <a:pt x="2039369" y="5800627"/>
                </a:cubicBezTo>
                <a:cubicBezTo>
                  <a:pt x="2038287" y="5804954"/>
                  <a:pt x="2037927" y="5809641"/>
                  <a:pt x="2037205" y="5813968"/>
                </a:cubicBezTo>
                <a:cubicBezTo>
                  <a:pt x="2035404" y="5823342"/>
                  <a:pt x="2033963" y="5833077"/>
                  <a:pt x="2032522" y="5842451"/>
                </a:cubicBezTo>
                <a:cubicBezTo>
                  <a:pt x="2030358" y="5855432"/>
                  <a:pt x="2028557" y="5868411"/>
                  <a:pt x="2026395" y="5881391"/>
                </a:cubicBezTo>
                <a:cubicBezTo>
                  <a:pt x="2025674" y="5884997"/>
                  <a:pt x="2024952" y="5888603"/>
                  <a:pt x="2024232" y="5891848"/>
                </a:cubicBezTo>
                <a:cubicBezTo>
                  <a:pt x="2020988" y="5910235"/>
                  <a:pt x="2018104" y="5928624"/>
                  <a:pt x="2015581" y="5947012"/>
                </a:cubicBezTo>
                <a:cubicBezTo>
                  <a:pt x="2015942" y="5971530"/>
                  <a:pt x="2021709" y="5998210"/>
                  <a:pt x="2010537" y="6020925"/>
                </a:cubicBezTo>
                <a:cubicBezTo>
                  <a:pt x="2014862" y="6023810"/>
                  <a:pt x="2013420" y="6032463"/>
                  <a:pt x="2006933" y="6032463"/>
                </a:cubicBezTo>
                <a:cubicBezTo>
                  <a:pt x="2000085" y="6032103"/>
                  <a:pt x="1993238" y="6032103"/>
                  <a:pt x="1986390" y="6032103"/>
                </a:cubicBezTo>
                <a:cubicBezTo>
                  <a:pt x="1965125" y="6034266"/>
                  <a:pt x="1943141" y="6032463"/>
                  <a:pt x="1921155" y="6031381"/>
                </a:cubicBezTo>
                <a:cubicBezTo>
                  <a:pt x="1908541" y="6031021"/>
                  <a:pt x="1895928" y="6030660"/>
                  <a:pt x="1883313" y="6030660"/>
                </a:cubicBezTo>
                <a:cubicBezTo>
                  <a:pt x="1863130" y="6030660"/>
                  <a:pt x="1843308" y="6030660"/>
                  <a:pt x="1823125" y="6030660"/>
                </a:cubicBezTo>
                <a:cubicBezTo>
                  <a:pt x="1804384" y="6030300"/>
                  <a:pt x="1782400" y="6026333"/>
                  <a:pt x="1764020" y="6029939"/>
                </a:cubicBezTo>
                <a:lnTo>
                  <a:pt x="1763660" y="6029939"/>
                </a:lnTo>
                <a:cubicBezTo>
                  <a:pt x="1761858" y="6031742"/>
                  <a:pt x="1758613" y="6032103"/>
                  <a:pt x="1757172" y="6029218"/>
                </a:cubicBezTo>
                <a:cubicBezTo>
                  <a:pt x="1751044" y="6016238"/>
                  <a:pt x="1753567" y="6003979"/>
                  <a:pt x="1756091" y="5990278"/>
                </a:cubicBezTo>
                <a:cubicBezTo>
                  <a:pt x="1758973" y="5972611"/>
                  <a:pt x="1756450" y="5954223"/>
                  <a:pt x="1760055" y="5936916"/>
                </a:cubicBezTo>
                <a:cubicBezTo>
                  <a:pt x="1764020" y="5914923"/>
                  <a:pt x="1769426" y="5893289"/>
                  <a:pt x="1773390" y="5871656"/>
                </a:cubicBezTo>
                <a:cubicBezTo>
                  <a:pt x="1775191" y="5857235"/>
                  <a:pt x="1777355" y="5842812"/>
                  <a:pt x="1779156" y="5828390"/>
                </a:cubicBezTo>
                <a:cubicBezTo>
                  <a:pt x="1779516" y="5826947"/>
                  <a:pt x="1779516" y="5825506"/>
                  <a:pt x="1779516" y="5824064"/>
                </a:cubicBezTo>
                <a:cubicBezTo>
                  <a:pt x="1782038" y="5784403"/>
                  <a:pt x="1787806" y="5745462"/>
                  <a:pt x="1795374" y="5706523"/>
                </a:cubicBezTo>
                <a:cubicBezTo>
                  <a:pt x="1796095" y="5702197"/>
                  <a:pt x="1796817" y="5698230"/>
                  <a:pt x="1797537" y="5693903"/>
                </a:cubicBezTo>
                <a:cubicBezTo>
                  <a:pt x="1800060" y="5678400"/>
                  <a:pt x="1803304" y="5661814"/>
                  <a:pt x="1806186" y="5645590"/>
                </a:cubicBezTo>
                <a:cubicBezTo>
                  <a:pt x="1807268" y="5636937"/>
                  <a:pt x="1807989" y="5628283"/>
                  <a:pt x="1809791" y="5619629"/>
                </a:cubicBezTo>
                <a:cubicBezTo>
                  <a:pt x="1810512" y="5614943"/>
                  <a:pt x="1810872" y="5610616"/>
                  <a:pt x="1810872" y="5606290"/>
                </a:cubicBezTo>
                <a:cubicBezTo>
                  <a:pt x="1810151" y="5606290"/>
                  <a:pt x="1809430" y="5605929"/>
                  <a:pt x="1808349" y="5605929"/>
                </a:cubicBezTo>
                <a:cubicBezTo>
                  <a:pt x="1790328" y="5599438"/>
                  <a:pt x="1766182" y="5602684"/>
                  <a:pt x="1747079" y="5602323"/>
                </a:cubicBezTo>
                <a:cubicBezTo>
                  <a:pt x="1729420" y="5601602"/>
                  <a:pt x="1711760" y="5601241"/>
                  <a:pt x="1693741" y="5599438"/>
                </a:cubicBezTo>
                <a:cubicBezTo>
                  <a:pt x="1693741" y="5599799"/>
                  <a:pt x="1693741" y="5600520"/>
                  <a:pt x="1693741" y="5601241"/>
                </a:cubicBezTo>
                <a:cubicBezTo>
                  <a:pt x="1690858" y="5636937"/>
                  <a:pt x="1682568" y="5671549"/>
                  <a:pt x="1676440" y="5706884"/>
                </a:cubicBezTo>
                <a:cubicBezTo>
                  <a:pt x="1670313" y="5742939"/>
                  <a:pt x="1664187" y="5778994"/>
                  <a:pt x="1659140" y="5815410"/>
                </a:cubicBezTo>
                <a:cubicBezTo>
                  <a:pt x="1657339" y="5828029"/>
                  <a:pt x="1655177" y="5841009"/>
                  <a:pt x="1653375" y="5853989"/>
                </a:cubicBezTo>
                <a:cubicBezTo>
                  <a:pt x="1650852" y="5876344"/>
                  <a:pt x="1647969" y="5898338"/>
                  <a:pt x="1645805" y="5920691"/>
                </a:cubicBezTo>
                <a:cubicBezTo>
                  <a:pt x="1643283" y="5939441"/>
                  <a:pt x="1638599" y="5958910"/>
                  <a:pt x="1638599" y="5977659"/>
                </a:cubicBezTo>
                <a:cubicBezTo>
                  <a:pt x="1638238" y="5992441"/>
                  <a:pt x="1634994" y="6007945"/>
                  <a:pt x="1636797" y="6022368"/>
                </a:cubicBezTo>
                <a:cubicBezTo>
                  <a:pt x="1637876" y="6031381"/>
                  <a:pt x="1628146" y="6033184"/>
                  <a:pt x="1624543" y="6028857"/>
                </a:cubicBezTo>
                <a:cubicBezTo>
                  <a:pt x="1585619" y="6029218"/>
                  <a:pt x="1546694" y="6032463"/>
                  <a:pt x="1507771" y="6034627"/>
                </a:cubicBezTo>
                <a:cubicBezTo>
                  <a:pt x="1487588" y="6036429"/>
                  <a:pt x="1468126" y="6036068"/>
                  <a:pt x="1448304" y="6034627"/>
                </a:cubicBezTo>
                <a:cubicBezTo>
                  <a:pt x="1436411" y="6034266"/>
                  <a:pt x="1424157" y="6034627"/>
                  <a:pt x="1412623" y="6031742"/>
                </a:cubicBezTo>
                <a:cubicBezTo>
                  <a:pt x="1405416" y="6072124"/>
                  <a:pt x="1417310" y="6113227"/>
                  <a:pt x="1411902" y="6153969"/>
                </a:cubicBezTo>
                <a:cubicBezTo>
                  <a:pt x="1440736" y="6146398"/>
                  <a:pt x="1474254" y="6151085"/>
                  <a:pt x="1503807" y="6151806"/>
                </a:cubicBezTo>
                <a:cubicBezTo>
                  <a:pt x="1508131" y="6151806"/>
                  <a:pt x="1512457" y="6152166"/>
                  <a:pt x="1516781" y="6152166"/>
                </a:cubicBezTo>
                <a:cubicBezTo>
                  <a:pt x="1517502" y="6152166"/>
                  <a:pt x="1517863" y="6152166"/>
                  <a:pt x="1518583" y="6152166"/>
                </a:cubicBezTo>
                <a:cubicBezTo>
                  <a:pt x="1527953" y="6151806"/>
                  <a:pt x="1537325" y="6152166"/>
                  <a:pt x="1546694" y="6152166"/>
                </a:cubicBezTo>
                <a:cubicBezTo>
                  <a:pt x="1548136" y="6152166"/>
                  <a:pt x="1549939" y="6152166"/>
                  <a:pt x="1551740" y="6152166"/>
                </a:cubicBezTo>
                <a:cubicBezTo>
                  <a:pt x="1553182" y="6152166"/>
                  <a:pt x="1554984" y="6152166"/>
                  <a:pt x="1556426" y="6152166"/>
                </a:cubicBezTo>
                <a:cubicBezTo>
                  <a:pt x="1560389" y="6152166"/>
                  <a:pt x="1564715" y="6151806"/>
                  <a:pt x="1569039" y="6151806"/>
                </a:cubicBezTo>
                <a:cubicBezTo>
                  <a:pt x="1571563" y="6151806"/>
                  <a:pt x="1574084" y="6151806"/>
                  <a:pt x="1576609" y="6151806"/>
                </a:cubicBezTo>
                <a:cubicBezTo>
                  <a:pt x="1581655" y="6151085"/>
                  <a:pt x="1586699" y="6151085"/>
                  <a:pt x="1591385" y="6151085"/>
                </a:cubicBezTo>
                <a:cubicBezTo>
                  <a:pt x="1596791" y="6151085"/>
                  <a:pt x="1602557" y="6150724"/>
                  <a:pt x="1607963" y="6150363"/>
                </a:cubicBezTo>
                <a:cubicBezTo>
                  <a:pt x="1616252" y="6150003"/>
                  <a:pt x="1618055" y="6160459"/>
                  <a:pt x="1613369" y="6165507"/>
                </a:cubicBezTo>
                <a:cubicBezTo>
                  <a:pt x="1614091" y="6166589"/>
                  <a:pt x="1614451" y="6167671"/>
                  <a:pt x="1614091" y="6169113"/>
                </a:cubicBezTo>
                <a:cubicBezTo>
                  <a:pt x="1607603" y="6224998"/>
                  <a:pt x="1603639" y="6280884"/>
                  <a:pt x="1592466" y="6335688"/>
                </a:cubicBezTo>
                <a:cubicBezTo>
                  <a:pt x="1586699" y="6364893"/>
                  <a:pt x="1584898" y="6393737"/>
                  <a:pt x="1580933" y="6423302"/>
                </a:cubicBezTo>
                <a:cubicBezTo>
                  <a:pt x="1580933" y="6423302"/>
                  <a:pt x="1580933" y="6423663"/>
                  <a:pt x="1580933" y="6424384"/>
                </a:cubicBezTo>
                <a:cubicBezTo>
                  <a:pt x="1580573" y="6450704"/>
                  <a:pt x="1578050" y="6478467"/>
                  <a:pt x="1567237" y="6502984"/>
                </a:cubicBezTo>
                <a:cubicBezTo>
                  <a:pt x="1565796" y="6505508"/>
                  <a:pt x="1562553" y="6505148"/>
                  <a:pt x="1560750" y="6503345"/>
                </a:cubicBezTo>
                <a:cubicBezTo>
                  <a:pt x="1558949" y="6504427"/>
                  <a:pt x="1556065" y="6503705"/>
                  <a:pt x="1556426" y="6501182"/>
                </a:cubicBezTo>
                <a:cubicBezTo>
                  <a:pt x="1556426" y="6499740"/>
                  <a:pt x="1556785" y="6498658"/>
                  <a:pt x="1556785" y="6497216"/>
                </a:cubicBezTo>
                <a:cubicBezTo>
                  <a:pt x="1524709" y="6501182"/>
                  <a:pt x="1491192" y="6499379"/>
                  <a:pt x="1459477" y="6498298"/>
                </a:cubicBezTo>
                <a:cubicBezTo>
                  <a:pt x="1426680" y="6497576"/>
                  <a:pt x="1393162" y="6497216"/>
                  <a:pt x="1360365" y="6493610"/>
                </a:cubicBezTo>
                <a:cubicBezTo>
                  <a:pt x="1362527" y="6514522"/>
                  <a:pt x="1363970" y="6535074"/>
                  <a:pt x="1365772" y="6555986"/>
                </a:cubicBezTo>
                <a:cubicBezTo>
                  <a:pt x="1367573" y="6577979"/>
                  <a:pt x="1365051" y="6599252"/>
                  <a:pt x="1363609" y="6621246"/>
                </a:cubicBezTo>
                <a:cubicBezTo>
                  <a:pt x="1391721" y="6616919"/>
                  <a:pt x="1421995" y="6617640"/>
                  <a:pt x="1450106" y="6617640"/>
                </a:cubicBezTo>
                <a:cubicBezTo>
                  <a:pt x="1479660" y="6617640"/>
                  <a:pt x="1508852" y="6619443"/>
                  <a:pt x="1538404" y="6621607"/>
                </a:cubicBezTo>
                <a:cubicBezTo>
                  <a:pt x="1544532" y="6618001"/>
                  <a:pt x="1554262" y="6620885"/>
                  <a:pt x="1553542" y="6629899"/>
                </a:cubicBezTo>
                <a:cubicBezTo>
                  <a:pt x="1552101" y="6647205"/>
                  <a:pt x="1544172" y="6664512"/>
                  <a:pt x="1544532" y="6681819"/>
                </a:cubicBezTo>
                <a:cubicBezTo>
                  <a:pt x="1544892" y="6699846"/>
                  <a:pt x="1542730" y="6717153"/>
                  <a:pt x="1540207" y="6735181"/>
                </a:cubicBezTo>
                <a:cubicBezTo>
                  <a:pt x="1534800" y="6772317"/>
                  <a:pt x="1530116" y="6809455"/>
                  <a:pt x="1522907" y="6846231"/>
                </a:cubicBezTo>
                <a:lnTo>
                  <a:pt x="1521450" y="6858000"/>
                </a:lnTo>
                <a:lnTo>
                  <a:pt x="1500909" y="6858000"/>
                </a:lnTo>
                <a:lnTo>
                  <a:pt x="1501284" y="6854884"/>
                </a:lnTo>
                <a:cubicBezTo>
                  <a:pt x="1508131" y="6816305"/>
                  <a:pt x="1513897" y="6777365"/>
                  <a:pt x="1519303" y="6738787"/>
                </a:cubicBezTo>
                <a:cubicBezTo>
                  <a:pt x="1522547" y="6717514"/>
                  <a:pt x="1523629" y="6696962"/>
                  <a:pt x="1524709" y="6675329"/>
                </a:cubicBezTo>
                <a:cubicBezTo>
                  <a:pt x="1525071" y="6661988"/>
                  <a:pt x="1530116" y="6649369"/>
                  <a:pt x="1532638" y="6636029"/>
                </a:cubicBezTo>
                <a:cubicBezTo>
                  <a:pt x="1502725" y="6637470"/>
                  <a:pt x="1472812" y="6635308"/>
                  <a:pt x="1442898" y="6635308"/>
                </a:cubicBezTo>
                <a:cubicBezTo>
                  <a:pt x="1414066" y="6635308"/>
                  <a:pt x="1383792" y="6635308"/>
                  <a:pt x="1355679" y="6630260"/>
                </a:cubicBezTo>
                <a:cubicBezTo>
                  <a:pt x="1353157" y="6629899"/>
                  <a:pt x="1350995" y="6628457"/>
                  <a:pt x="1350633" y="6625212"/>
                </a:cubicBezTo>
                <a:cubicBezTo>
                  <a:pt x="1347751" y="6602497"/>
                  <a:pt x="1352077" y="6579061"/>
                  <a:pt x="1350633" y="6555625"/>
                </a:cubicBezTo>
                <a:cubicBezTo>
                  <a:pt x="1349193" y="6532550"/>
                  <a:pt x="1349553" y="6509835"/>
                  <a:pt x="1351715" y="6486760"/>
                </a:cubicBezTo>
                <a:cubicBezTo>
                  <a:pt x="1351355" y="6486760"/>
                  <a:pt x="1351355" y="6486399"/>
                  <a:pt x="1350995" y="6486399"/>
                </a:cubicBezTo>
                <a:cubicBezTo>
                  <a:pt x="1347751" y="6485317"/>
                  <a:pt x="1348112" y="6480991"/>
                  <a:pt x="1350995" y="6480270"/>
                </a:cubicBezTo>
                <a:cubicBezTo>
                  <a:pt x="1379466" y="6471616"/>
                  <a:pt x="1409381" y="6477746"/>
                  <a:pt x="1438574" y="6478107"/>
                </a:cubicBezTo>
                <a:cubicBezTo>
                  <a:pt x="1462000" y="6478828"/>
                  <a:pt x="1486147" y="6477746"/>
                  <a:pt x="1509573" y="6481351"/>
                </a:cubicBezTo>
                <a:cubicBezTo>
                  <a:pt x="1525431" y="6481712"/>
                  <a:pt x="1540928" y="6482433"/>
                  <a:pt x="1556426" y="6484236"/>
                </a:cubicBezTo>
                <a:cubicBezTo>
                  <a:pt x="1557147" y="6484236"/>
                  <a:pt x="1557868" y="6484236"/>
                  <a:pt x="1558587" y="6484596"/>
                </a:cubicBezTo>
                <a:cubicBezTo>
                  <a:pt x="1559309" y="6478107"/>
                  <a:pt x="1560030" y="6471255"/>
                  <a:pt x="1561110" y="6464766"/>
                </a:cubicBezTo>
                <a:cubicBezTo>
                  <a:pt x="1562553" y="6447820"/>
                  <a:pt x="1565076" y="6431595"/>
                  <a:pt x="1565435" y="6415010"/>
                </a:cubicBezTo>
                <a:cubicBezTo>
                  <a:pt x="1565435" y="6412846"/>
                  <a:pt x="1566156" y="6411404"/>
                  <a:pt x="1567237" y="6409962"/>
                </a:cubicBezTo>
                <a:cubicBezTo>
                  <a:pt x="1569039" y="6383281"/>
                  <a:pt x="1570481" y="6357681"/>
                  <a:pt x="1575167" y="6331001"/>
                </a:cubicBezTo>
                <a:cubicBezTo>
                  <a:pt x="1581294" y="6299633"/>
                  <a:pt x="1584898" y="6268265"/>
                  <a:pt x="1589222" y="6236536"/>
                </a:cubicBezTo>
                <a:cubicBezTo>
                  <a:pt x="1592466" y="6213460"/>
                  <a:pt x="1592106" y="6189664"/>
                  <a:pt x="1596791" y="6167310"/>
                </a:cubicBezTo>
                <a:cubicBezTo>
                  <a:pt x="1565796" y="6165507"/>
                  <a:pt x="1534800" y="6165507"/>
                  <a:pt x="1503446" y="6166228"/>
                </a:cubicBezTo>
                <a:cubicBezTo>
                  <a:pt x="1481101" y="6166589"/>
                  <a:pt x="1455873" y="6169474"/>
                  <a:pt x="1432086" y="6167671"/>
                </a:cubicBezTo>
                <a:cubicBezTo>
                  <a:pt x="1424517" y="6168392"/>
                  <a:pt x="1416588" y="6168392"/>
                  <a:pt x="1408660" y="6166949"/>
                </a:cubicBezTo>
                <a:cubicBezTo>
                  <a:pt x="1407218" y="6168031"/>
                  <a:pt x="1404694" y="6167671"/>
                  <a:pt x="1403974" y="6165507"/>
                </a:cubicBezTo>
                <a:cubicBezTo>
                  <a:pt x="1403974" y="6165146"/>
                  <a:pt x="1403615" y="6164786"/>
                  <a:pt x="1403615" y="6164425"/>
                </a:cubicBezTo>
                <a:cubicBezTo>
                  <a:pt x="1398568" y="6139186"/>
                  <a:pt x="1401452" y="6113227"/>
                  <a:pt x="1397127" y="6087988"/>
                </a:cubicBezTo>
                <a:cubicBezTo>
                  <a:pt x="1394243" y="6070321"/>
                  <a:pt x="1394243" y="6045442"/>
                  <a:pt x="1398568" y="6027776"/>
                </a:cubicBezTo>
                <a:cubicBezTo>
                  <a:pt x="1399290" y="6024891"/>
                  <a:pt x="1401091" y="6023450"/>
                  <a:pt x="1402893" y="6022728"/>
                </a:cubicBezTo>
                <a:cubicBezTo>
                  <a:pt x="1403974" y="6020204"/>
                  <a:pt x="1406137" y="6018401"/>
                  <a:pt x="1409742" y="6019122"/>
                </a:cubicBezTo>
                <a:cubicBezTo>
                  <a:pt x="1425959" y="6023089"/>
                  <a:pt x="1443979" y="6019483"/>
                  <a:pt x="1460918" y="6020204"/>
                </a:cubicBezTo>
                <a:cubicBezTo>
                  <a:pt x="1478938" y="6020925"/>
                  <a:pt x="1496959" y="6019483"/>
                  <a:pt x="1514979" y="6018041"/>
                </a:cubicBezTo>
                <a:cubicBezTo>
                  <a:pt x="1550298" y="6015517"/>
                  <a:pt x="1585619" y="6013715"/>
                  <a:pt x="1620939" y="6013354"/>
                </a:cubicBezTo>
                <a:cubicBezTo>
                  <a:pt x="1622020" y="5982347"/>
                  <a:pt x="1625623" y="5951700"/>
                  <a:pt x="1629588" y="5920691"/>
                </a:cubicBezTo>
                <a:cubicBezTo>
                  <a:pt x="1629949" y="5918168"/>
                  <a:pt x="1630308" y="5915644"/>
                  <a:pt x="1630669" y="5913120"/>
                </a:cubicBezTo>
                <a:cubicBezTo>
                  <a:pt x="1634634" y="5874541"/>
                  <a:pt x="1638599" y="5835601"/>
                  <a:pt x="1643644" y="5797021"/>
                </a:cubicBezTo>
                <a:cubicBezTo>
                  <a:pt x="1648689" y="5759164"/>
                  <a:pt x="1658421" y="5721667"/>
                  <a:pt x="1662385" y="5683447"/>
                </a:cubicBezTo>
                <a:cubicBezTo>
                  <a:pt x="1664547" y="5666862"/>
                  <a:pt x="1666350" y="5650277"/>
                  <a:pt x="1669953" y="5633691"/>
                </a:cubicBezTo>
                <a:cubicBezTo>
                  <a:pt x="1672116" y="5624317"/>
                  <a:pt x="1675359" y="5614943"/>
                  <a:pt x="1677883" y="5605208"/>
                </a:cubicBezTo>
                <a:cubicBezTo>
                  <a:pt x="1678242" y="5603044"/>
                  <a:pt x="1678603" y="5600881"/>
                  <a:pt x="1678603" y="5598718"/>
                </a:cubicBezTo>
                <a:cubicBezTo>
                  <a:pt x="1678603" y="5596915"/>
                  <a:pt x="1679324" y="5595473"/>
                  <a:pt x="1680406" y="5594391"/>
                </a:cubicBezTo>
                <a:cubicBezTo>
                  <a:pt x="1680406" y="5594031"/>
                  <a:pt x="1680406" y="5594031"/>
                  <a:pt x="1680406" y="5593670"/>
                </a:cubicBezTo>
                <a:cubicBezTo>
                  <a:pt x="1681125" y="5589343"/>
                  <a:pt x="1685451" y="5588983"/>
                  <a:pt x="1688334" y="5590785"/>
                </a:cubicBezTo>
                <a:cubicBezTo>
                  <a:pt x="1710320" y="5588262"/>
                  <a:pt x="1732303" y="5586459"/>
                  <a:pt x="1754648" y="5586459"/>
                </a:cubicBezTo>
                <a:cubicBezTo>
                  <a:pt x="1774110" y="5586459"/>
                  <a:pt x="1794654" y="5582853"/>
                  <a:pt x="1813395" y="5589343"/>
                </a:cubicBezTo>
                <a:cubicBezTo>
                  <a:pt x="1814837" y="5589704"/>
                  <a:pt x="1815917" y="5590785"/>
                  <a:pt x="1816998" y="5591867"/>
                </a:cubicBezTo>
                <a:cubicBezTo>
                  <a:pt x="1819521" y="5590785"/>
                  <a:pt x="1822405" y="5591867"/>
                  <a:pt x="1823846" y="5594031"/>
                </a:cubicBezTo>
                <a:cubicBezTo>
                  <a:pt x="1829253" y="5594391"/>
                  <a:pt x="1834299" y="5599079"/>
                  <a:pt x="1831775" y="5605568"/>
                </a:cubicBezTo>
                <a:cubicBezTo>
                  <a:pt x="1826729" y="5620350"/>
                  <a:pt x="1825649" y="5636937"/>
                  <a:pt x="1822766" y="5652440"/>
                </a:cubicBezTo>
                <a:cubicBezTo>
                  <a:pt x="1819521" y="5671910"/>
                  <a:pt x="1815557" y="5691741"/>
                  <a:pt x="1811592" y="5711571"/>
                </a:cubicBezTo>
                <a:cubicBezTo>
                  <a:pt x="1804384" y="5749068"/>
                  <a:pt x="1799699" y="5785845"/>
                  <a:pt x="1797177" y="5824424"/>
                </a:cubicBezTo>
                <a:cubicBezTo>
                  <a:pt x="1795015" y="5859397"/>
                  <a:pt x="1789248" y="5894371"/>
                  <a:pt x="1780597" y="5928624"/>
                </a:cubicBezTo>
                <a:cubicBezTo>
                  <a:pt x="1775553" y="5947733"/>
                  <a:pt x="1776633" y="5966842"/>
                  <a:pt x="1774110" y="5986312"/>
                </a:cubicBezTo>
                <a:cubicBezTo>
                  <a:pt x="1773030" y="5991721"/>
                  <a:pt x="1771588" y="5996768"/>
                  <a:pt x="1770507" y="6001816"/>
                </a:cubicBezTo>
                <a:cubicBezTo>
                  <a:pt x="1770145" y="6006142"/>
                  <a:pt x="1769786" y="6010830"/>
                  <a:pt x="1769786" y="6015156"/>
                </a:cubicBezTo>
                <a:cubicBezTo>
                  <a:pt x="1806908" y="6007585"/>
                  <a:pt x="1846192" y="6013354"/>
                  <a:pt x="1883674" y="6012633"/>
                </a:cubicBezTo>
                <a:cubicBezTo>
                  <a:pt x="1904937" y="6012633"/>
                  <a:pt x="1926201" y="6013354"/>
                  <a:pt x="1947106" y="6014074"/>
                </a:cubicBezTo>
                <a:cubicBezTo>
                  <a:pt x="1963324" y="6014435"/>
                  <a:pt x="1979902" y="6013354"/>
                  <a:pt x="1996120" y="6016238"/>
                </a:cubicBezTo>
                <a:cubicBezTo>
                  <a:pt x="1997561" y="6000735"/>
                  <a:pt x="1999003" y="5985230"/>
                  <a:pt x="2000806" y="5970088"/>
                </a:cubicBezTo>
                <a:cubicBezTo>
                  <a:pt x="2000445" y="5967563"/>
                  <a:pt x="2000085" y="5965039"/>
                  <a:pt x="1999724" y="5962515"/>
                </a:cubicBezTo>
                <a:cubicBezTo>
                  <a:pt x="1997921" y="5947373"/>
                  <a:pt x="1998643" y="5932589"/>
                  <a:pt x="2001166" y="5917807"/>
                </a:cubicBezTo>
                <a:cubicBezTo>
                  <a:pt x="2008374" y="5880670"/>
                  <a:pt x="2014862" y="5843533"/>
                  <a:pt x="2020988" y="5806397"/>
                </a:cubicBezTo>
                <a:cubicBezTo>
                  <a:pt x="2027475" y="5767456"/>
                  <a:pt x="2033963" y="5728156"/>
                  <a:pt x="2039729" y="5688856"/>
                </a:cubicBezTo>
                <a:cubicBezTo>
                  <a:pt x="2041891" y="5674794"/>
                  <a:pt x="2043693" y="5660372"/>
                  <a:pt x="2045857" y="5645950"/>
                </a:cubicBezTo>
                <a:cubicBezTo>
                  <a:pt x="2046937" y="5639100"/>
                  <a:pt x="2047658" y="5632249"/>
                  <a:pt x="2048379" y="5625399"/>
                </a:cubicBezTo>
                <a:cubicBezTo>
                  <a:pt x="2049099" y="5617106"/>
                  <a:pt x="2049099" y="5608814"/>
                  <a:pt x="2051262" y="5601241"/>
                </a:cubicBezTo>
                <a:lnTo>
                  <a:pt x="2051984" y="5599079"/>
                </a:lnTo>
                <a:cubicBezTo>
                  <a:pt x="2051984" y="5598358"/>
                  <a:pt x="2051984" y="5597636"/>
                  <a:pt x="2052344" y="5597276"/>
                </a:cubicBezTo>
                <a:cubicBezTo>
                  <a:pt x="2050181" y="5594752"/>
                  <a:pt x="2050902" y="5590064"/>
                  <a:pt x="2054507" y="5588983"/>
                </a:cubicBezTo>
                <a:cubicBezTo>
                  <a:pt x="2077211" y="5584296"/>
                  <a:pt x="2101359" y="5585377"/>
                  <a:pt x="2124425" y="5586459"/>
                </a:cubicBezTo>
                <a:cubicBezTo>
                  <a:pt x="2135418" y="5586640"/>
                  <a:pt x="2146499" y="5585738"/>
                  <a:pt x="2157536" y="5585377"/>
                </a:cubicBezTo>
                <a:close/>
                <a:moveTo>
                  <a:pt x="1236306" y="5583326"/>
                </a:moveTo>
                <a:cubicBezTo>
                  <a:pt x="1237285" y="5584045"/>
                  <a:pt x="1238066" y="5585263"/>
                  <a:pt x="1238263" y="5586148"/>
                </a:cubicBezTo>
                <a:cubicBezTo>
                  <a:pt x="1239046" y="5588804"/>
                  <a:pt x="1236306" y="5590132"/>
                  <a:pt x="1234739" y="5589247"/>
                </a:cubicBezTo>
                <a:cubicBezTo>
                  <a:pt x="1233567" y="5588361"/>
                  <a:pt x="1232001" y="5584820"/>
                  <a:pt x="1233174" y="5583493"/>
                </a:cubicBezTo>
                <a:cubicBezTo>
                  <a:pt x="1234153" y="5582386"/>
                  <a:pt x="1235327" y="5582607"/>
                  <a:pt x="1236306" y="5583326"/>
                </a:cubicBezTo>
                <a:close/>
                <a:moveTo>
                  <a:pt x="154667" y="5580562"/>
                </a:moveTo>
                <a:cubicBezTo>
                  <a:pt x="155385" y="5579829"/>
                  <a:pt x="156820" y="5581294"/>
                  <a:pt x="156102" y="5582026"/>
                </a:cubicBezTo>
                <a:cubicBezTo>
                  <a:pt x="147845" y="5590445"/>
                  <a:pt x="139945" y="5599597"/>
                  <a:pt x="131688" y="5608016"/>
                </a:cubicBezTo>
                <a:cubicBezTo>
                  <a:pt x="124506" y="5615337"/>
                  <a:pt x="116966" y="5621927"/>
                  <a:pt x="109785" y="5628881"/>
                </a:cubicBezTo>
                <a:cubicBezTo>
                  <a:pt x="108348" y="5630346"/>
                  <a:pt x="106554" y="5628881"/>
                  <a:pt x="106912" y="5627418"/>
                </a:cubicBezTo>
                <a:cubicBezTo>
                  <a:pt x="106554" y="5627418"/>
                  <a:pt x="106194" y="5627418"/>
                  <a:pt x="105476" y="5627051"/>
                </a:cubicBezTo>
                <a:cubicBezTo>
                  <a:pt x="86447" y="5606917"/>
                  <a:pt x="53054" y="5587517"/>
                  <a:pt x="25767" y="5599597"/>
                </a:cubicBezTo>
                <a:cubicBezTo>
                  <a:pt x="24689" y="5600329"/>
                  <a:pt x="23612" y="5598499"/>
                  <a:pt x="24689" y="5598132"/>
                </a:cubicBezTo>
                <a:cubicBezTo>
                  <a:pt x="53414" y="5583856"/>
                  <a:pt x="87524" y="5603258"/>
                  <a:pt x="107990" y="5624489"/>
                </a:cubicBezTo>
                <a:cubicBezTo>
                  <a:pt x="108348" y="5624489"/>
                  <a:pt x="108348" y="5625221"/>
                  <a:pt x="108348" y="5625587"/>
                </a:cubicBezTo>
                <a:cubicBezTo>
                  <a:pt x="115889" y="5617899"/>
                  <a:pt x="124147" y="5610944"/>
                  <a:pt x="131688" y="5603258"/>
                </a:cubicBezTo>
                <a:cubicBezTo>
                  <a:pt x="139227" y="5595570"/>
                  <a:pt x="146408" y="5587882"/>
                  <a:pt x="154667" y="5580562"/>
                </a:cubicBezTo>
                <a:close/>
                <a:moveTo>
                  <a:pt x="11027592" y="5576732"/>
                </a:moveTo>
                <a:cubicBezTo>
                  <a:pt x="11032672" y="5573403"/>
                  <a:pt x="11038883" y="5581169"/>
                  <a:pt x="11033803" y="5585051"/>
                </a:cubicBezTo>
                <a:cubicBezTo>
                  <a:pt x="11022510" y="5593372"/>
                  <a:pt x="11014606" y="5606130"/>
                  <a:pt x="11002186" y="5613896"/>
                </a:cubicBezTo>
                <a:cubicBezTo>
                  <a:pt x="10996539" y="5617778"/>
                  <a:pt x="10992023" y="5609457"/>
                  <a:pt x="10995410" y="5605020"/>
                </a:cubicBezTo>
                <a:cubicBezTo>
                  <a:pt x="11004444" y="5593927"/>
                  <a:pt x="11016300" y="5584496"/>
                  <a:pt x="11027592" y="5576732"/>
                </a:cubicBezTo>
                <a:close/>
                <a:moveTo>
                  <a:pt x="2034299" y="5568397"/>
                </a:moveTo>
                <a:cubicBezTo>
                  <a:pt x="2069554" y="5568397"/>
                  <a:pt x="2105533" y="5566952"/>
                  <a:pt x="2140789" y="5568397"/>
                </a:cubicBezTo>
                <a:cubicBezTo>
                  <a:pt x="2144028" y="5568757"/>
                  <a:pt x="2143667" y="5573451"/>
                  <a:pt x="2140789" y="5573812"/>
                </a:cubicBezTo>
                <a:cubicBezTo>
                  <a:pt x="2107331" y="5575618"/>
                  <a:pt x="2074591" y="5576700"/>
                  <a:pt x="2041493" y="5575978"/>
                </a:cubicBezTo>
                <a:cubicBezTo>
                  <a:pt x="2041493" y="5576340"/>
                  <a:pt x="2041852" y="5576700"/>
                  <a:pt x="2041493" y="5577061"/>
                </a:cubicBezTo>
                <a:cubicBezTo>
                  <a:pt x="2035737" y="5600529"/>
                  <a:pt x="2034657" y="5624719"/>
                  <a:pt x="2031420" y="5648546"/>
                </a:cubicBezTo>
                <a:cubicBezTo>
                  <a:pt x="2028182" y="5670209"/>
                  <a:pt x="2024584" y="5691509"/>
                  <a:pt x="2021346" y="5712450"/>
                </a:cubicBezTo>
                <a:cubicBezTo>
                  <a:pt x="2020986" y="5716060"/>
                  <a:pt x="2015589" y="5716060"/>
                  <a:pt x="2015950" y="5712450"/>
                </a:cubicBezTo>
                <a:cubicBezTo>
                  <a:pt x="2018827" y="5686455"/>
                  <a:pt x="2023146" y="5660461"/>
                  <a:pt x="2026023" y="5634466"/>
                </a:cubicBezTo>
                <a:cubicBezTo>
                  <a:pt x="2028182" y="5614970"/>
                  <a:pt x="2029261" y="5595113"/>
                  <a:pt x="2033938" y="5575978"/>
                </a:cubicBezTo>
                <a:cubicBezTo>
                  <a:pt x="2028901" y="5575618"/>
                  <a:pt x="2029261" y="5568397"/>
                  <a:pt x="2034299" y="5568397"/>
                </a:cubicBezTo>
                <a:close/>
                <a:moveTo>
                  <a:pt x="156245" y="5567833"/>
                </a:moveTo>
                <a:cubicBezTo>
                  <a:pt x="156966" y="5567109"/>
                  <a:pt x="158410" y="5567833"/>
                  <a:pt x="157688" y="5568921"/>
                </a:cubicBezTo>
                <a:cubicBezTo>
                  <a:pt x="151553" y="5577982"/>
                  <a:pt x="143975" y="5585231"/>
                  <a:pt x="135675" y="5591755"/>
                </a:cubicBezTo>
                <a:cubicBezTo>
                  <a:pt x="126653" y="5599729"/>
                  <a:pt x="118353" y="5608065"/>
                  <a:pt x="108971" y="5615314"/>
                </a:cubicBezTo>
                <a:cubicBezTo>
                  <a:pt x="108609" y="5616039"/>
                  <a:pt x="107888" y="5616039"/>
                  <a:pt x="107527" y="5615677"/>
                </a:cubicBezTo>
                <a:cubicBezTo>
                  <a:pt x="107166" y="5616039"/>
                  <a:pt x="106805" y="5616039"/>
                  <a:pt x="106444" y="5615314"/>
                </a:cubicBezTo>
                <a:cubicBezTo>
                  <a:pt x="99227" y="5610240"/>
                  <a:pt x="93092" y="5604079"/>
                  <a:pt x="85513" y="5600091"/>
                </a:cubicBezTo>
                <a:cubicBezTo>
                  <a:pt x="77935" y="5596105"/>
                  <a:pt x="68913" y="5592480"/>
                  <a:pt x="60251" y="5590305"/>
                </a:cubicBezTo>
                <a:cubicBezTo>
                  <a:pt x="42931" y="5585594"/>
                  <a:pt x="22361" y="5585955"/>
                  <a:pt x="7565" y="5597554"/>
                </a:cubicBezTo>
                <a:cubicBezTo>
                  <a:pt x="7205" y="5597917"/>
                  <a:pt x="6122" y="5597192"/>
                  <a:pt x="6843" y="5596466"/>
                </a:cubicBezTo>
                <a:cubicBezTo>
                  <a:pt x="19113" y="5585594"/>
                  <a:pt x="36796" y="5582694"/>
                  <a:pt x="52674" y="5585231"/>
                </a:cubicBezTo>
                <a:cubicBezTo>
                  <a:pt x="62778" y="5587043"/>
                  <a:pt x="72162" y="5590305"/>
                  <a:pt x="81904" y="5594292"/>
                </a:cubicBezTo>
                <a:cubicBezTo>
                  <a:pt x="92009" y="5599004"/>
                  <a:pt x="98866" y="5605528"/>
                  <a:pt x="107166" y="5612414"/>
                </a:cubicBezTo>
                <a:cubicBezTo>
                  <a:pt x="115827" y="5605528"/>
                  <a:pt x="123044" y="5598279"/>
                  <a:pt x="131344" y="5591392"/>
                </a:cubicBezTo>
                <a:cubicBezTo>
                  <a:pt x="140365" y="5584143"/>
                  <a:pt x="149387" y="5577257"/>
                  <a:pt x="156245" y="5567833"/>
                </a:cubicBezTo>
                <a:close/>
                <a:moveTo>
                  <a:pt x="10185823" y="5567404"/>
                </a:moveTo>
                <a:cubicBezTo>
                  <a:pt x="10196989" y="5568709"/>
                  <a:pt x="10208064" y="5571332"/>
                  <a:pt x="10218659" y="5575087"/>
                </a:cubicBezTo>
                <a:cubicBezTo>
                  <a:pt x="10222717" y="5576413"/>
                  <a:pt x="10220913" y="5582155"/>
                  <a:pt x="10216405" y="5581271"/>
                </a:cubicBezTo>
                <a:lnTo>
                  <a:pt x="10204684" y="5579828"/>
                </a:lnTo>
                <a:lnTo>
                  <a:pt x="10250012" y="5593402"/>
                </a:lnTo>
                <a:cubicBezTo>
                  <a:pt x="10254523" y="5595204"/>
                  <a:pt x="10250463" y="5601961"/>
                  <a:pt x="10245951" y="5599708"/>
                </a:cubicBezTo>
                <a:cubicBezTo>
                  <a:pt x="10186399" y="5569077"/>
                  <a:pt x="10094813" y="5579888"/>
                  <a:pt x="10066390" y="5650160"/>
                </a:cubicBezTo>
                <a:cubicBezTo>
                  <a:pt x="10065940" y="5651060"/>
                  <a:pt x="10064135" y="5651060"/>
                  <a:pt x="10065037" y="5649709"/>
                </a:cubicBezTo>
                <a:cubicBezTo>
                  <a:pt x="10081025" y="5607647"/>
                  <a:pt x="10116712" y="5584542"/>
                  <a:pt x="10156602" y="5578309"/>
                </a:cubicBezTo>
                <a:lnTo>
                  <a:pt x="10188053" y="5577778"/>
                </a:lnTo>
                <a:lnTo>
                  <a:pt x="10153227" y="5573486"/>
                </a:lnTo>
                <a:cubicBezTo>
                  <a:pt x="10132432" y="5575750"/>
                  <a:pt x="10112480" y="5583480"/>
                  <a:pt x="10095122" y="5598501"/>
                </a:cubicBezTo>
                <a:cubicBezTo>
                  <a:pt x="10094220" y="5599384"/>
                  <a:pt x="10091966" y="5597617"/>
                  <a:pt x="10093318" y="5596292"/>
                </a:cubicBezTo>
                <a:cubicBezTo>
                  <a:pt x="10109775" y="5579726"/>
                  <a:pt x="10130514" y="5570670"/>
                  <a:pt x="10152438" y="5567632"/>
                </a:cubicBezTo>
                <a:cubicBezTo>
                  <a:pt x="10163400" y="5566114"/>
                  <a:pt x="10174657" y="5566100"/>
                  <a:pt x="10185823" y="5567404"/>
                </a:cubicBezTo>
                <a:close/>
                <a:moveTo>
                  <a:pt x="11313165" y="5558069"/>
                </a:moveTo>
                <a:cubicBezTo>
                  <a:pt x="11306370" y="5569951"/>
                  <a:pt x="11300140" y="5581831"/>
                  <a:pt x="11294478" y="5594279"/>
                </a:cubicBezTo>
                <a:cubicBezTo>
                  <a:pt x="11308634" y="5598240"/>
                  <a:pt x="11323357" y="5601635"/>
                  <a:pt x="11338648" y="5604463"/>
                </a:cubicBezTo>
                <a:cubicBezTo>
                  <a:pt x="11453036" y="5628226"/>
                  <a:pt x="11568556" y="5638410"/>
                  <a:pt x="11685208" y="5634449"/>
                </a:cubicBezTo>
                <a:cubicBezTo>
                  <a:pt x="11685208" y="5620304"/>
                  <a:pt x="11685208" y="5606160"/>
                  <a:pt x="11685208" y="5591451"/>
                </a:cubicBezTo>
                <a:cubicBezTo>
                  <a:pt x="11683510" y="5592581"/>
                  <a:pt x="11681245" y="5593713"/>
                  <a:pt x="11677847" y="5593713"/>
                </a:cubicBezTo>
                <a:cubicBezTo>
                  <a:pt x="11601966" y="5594279"/>
                  <a:pt x="11527218" y="5588620"/>
                  <a:pt x="11451336" y="5577870"/>
                </a:cubicBezTo>
                <a:cubicBezTo>
                  <a:pt x="11424156" y="5574476"/>
                  <a:pt x="11396973" y="5571081"/>
                  <a:pt x="11370358" y="5565990"/>
                </a:cubicBezTo>
                <a:cubicBezTo>
                  <a:pt x="11351105" y="5561463"/>
                  <a:pt x="11332984" y="5558069"/>
                  <a:pt x="11313165" y="5558069"/>
                </a:cubicBezTo>
                <a:close/>
                <a:moveTo>
                  <a:pt x="10152286" y="5553933"/>
                </a:moveTo>
                <a:cubicBezTo>
                  <a:pt x="10164469" y="5553025"/>
                  <a:pt x="10176201" y="5552116"/>
                  <a:pt x="10188385" y="5554387"/>
                </a:cubicBezTo>
                <a:cubicBezTo>
                  <a:pt x="10192897" y="5555296"/>
                  <a:pt x="10190641" y="5562112"/>
                  <a:pt x="10186580" y="5561203"/>
                </a:cubicBezTo>
                <a:cubicBezTo>
                  <a:pt x="10175299" y="5558477"/>
                  <a:pt x="10163567" y="5558477"/>
                  <a:pt x="10152286" y="5559841"/>
                </a:cubicBezTo>
                <a:cubicBezTo>
                  <a:pt x="10141456" y="5560749"/>
                  <a:pt x="10132432" y="5564838"/>
                  <a:pt x="10122052" y="5567110"/>
                </a:cubicBezTo>
                <a:cubicBezTo>
                  <a:pt x="10120698" y="5567564"/>
                  <a:pt x="10119797" y="5565747"/>
                  <a:pt x="10121150" y="5565293"/>
                </a:cubicBezTo>
                <a:cubicBezTo>
                  <a:pt x="10131980" y="5560294"/>
                  <a:pt x="10140102" y="5555296"/>
                  <a:pt x="10152286" y="5553933"/>
                </a:cubicBezTo>
                <a:close/>
                <a:moveTo>
                  <a:pt x="2017083" y="5546639"/>
                </a:moveTo>
                <a:cubicBezTo>
                  <a:pt x="2054081" y="5546281"/>
                  <a:pt x="2091437" y="5548432"/>
                  <a:pt x="2128434" y="5549866"/>
                </a:cubicBezTo>
                <a:cubicBezTo>
                  <a:pt x="2131308" y="5550224"/>
                  <a:pt x="2131308" y="5554526"/>
                  <a:pt x="2128434" y="5554526"/>
                </a:cubicBezTo>
                <a:cubicBezTo>
                  <a:pt x="2094311" y="5556678"/>
                  <a:pt x="2061264" y="5554885"/>
                  <a:pt x="2027500" y="5554168"/>
                </a:cubicBezTo>
                <a:lnTo>
                  <a:pt x="2027500" y="5554526"/>
                </a:lnTo>
                <a:cubicBezTo>
                  <a:pt x="2026422" y="5596473"/>
                  <a:pt x="2007384" y="5636266"/>
                  <a:pt x="2006666" y="5678571"/>
                </a:cubicBezTo>
                <a:cubicBezTo>
                  <a:pt x="2006666" y="5681080"/>
                  <a:pt x="2003074" y="5681080"/>
                  <a:pt x="2002715" y="5678571"/>
                </a:cubicBezTo>
                <a:cubicBezTo>
                  <a:pt x="2001278" y="5636266"/>
                  <a:pt x="2018160" y="5596473"/>
                  <a:pt x="2020315" y="5554168"/>
                </a:cubicBezTo>
                <a:cubicBezTo>
                  <a:pt x="2019238" y="5554168"/>
                  <a:pt x="2018160" y="5554168"/>
                  <a:pt x="2017083" y="5554168"/>
                </a:cubicBezTo>
                <a:cubicBezTo>
                  <a:pt x="2012414" y="5553810"/>
                  <a:pt x="2012414" y="5546639"/>
                  <a:pt x="2017083" y="5546639"/>
                </a:cubicBezTo>
                <a:close/>
                <a:moveTo>
                  <a:pt x="1155580" y="5536659"/>
                </a:moveTo>
                <a:cubicBezTo>
                  <a:pt x="1175558" y="5538354"/>
                  <a:pt x="1195539" y="5546402"/>
                  <a:pt x="1207192" y="5564194"/>
                </a:cubicBezTo>
                <a:cubicBezTo>
                  <a:pt x="1209273" y="5567159"/>
                  <a:pt x="1204279" y="5569701"/>
                  <a:pt x="1202197" y="5566735"/>
                </a:cubicBezTo>
                <a:cubicBezTo>
                  <a:pt x="1193041" y="5550638"/>
                  <a:pt x="1172646" y="5542590"/>
                  <a:pt x="1155164" y="5539201"/>
                </a:cubicBezTo>
                <a:cubicBezTo>
                  <a:pt x="1153916" y="5538777"/>
                  <a:pt x="1154332" y="5536659"/>
                  <a:pt x="1155580" y="5536659"/>
                </a:cubicBezTo>
                <a:close/>
                <a:moveTo>
                  <a:pt x="868922" y="5536537"/>
                </a:moveTo>
                <a:cubicBezTo>
                  <a:pt x="857325" y="5535864"/>
                  <a:pt x="845380" y="5537234"/>
                  <a:pt x="833567" y="5540820"/>
                </a:cubicBezTo>
                <a:cubicBezTo>
                  <a:pt x="763949" y="5562338"/>
                  <a:pt x="739056" y="5679621"/>
                  <a:pt x="820065" y="5699451"/>
                </a:cubicBezTo>
                <a:cubicBezTo>
                  <a:pt x="821752" y="5699028"/>
                  <a:pt x="823018" y="5699451"/>
                  <a:pt x="824283" y="5700716"/>
                </a:cubicBezTo>
                <a:lnTo>
                  <a:pt x="824706" y="5700716"/>
                </a:lnTo>
                <a:cubicBezTo>
                  <a:pt x="833987" y="5702403"/>
                  <a:pt x="830191" y="5715482"/>
                  <a:pt x="821331" y="5714216"/>
                </a:cubicBezTo>
                <a:cubicBezTo>
                  <a:pt x="819222" y="5713795"/>
                  <a:pt x="817110" y="5713373"/>
                  <a:pt x="815423" y="5712950"/>
                </a:cubicBezTo>
                <a:cubicBezTo>
                  <a:pt x="784202" y="5734889"/>
                  <a:pt x="770279" y="5775812"/>
                  <a:pt x="762684" y="5815470"/>
                </a:cubicBezTo>
                <a:cubicBezTo>
                  <a:pt x="764372" y="5815048"/>
                  <a:pt x="765216" y="5814625"/>
                  <a:pt x="766904" y="5814204"/>
                </a:cubicBezTo>
                <a:cubicBezTo>
                  <a:pt x="769013" y="5813361"/>
                  <a:pt x="770700" y="5817157"/>
                  <a:pt x="768590" y="5818001"/>
                </a:cubicBezTo>
                <a:cubicBezTo>
                  <a:pt x="766059" y="5819267"/>
                  <a:pt x="763949" y="5820533"/>
                  <a:pt x="761841" y="5821797"/>
                </a:cubicBezTo>
                <a:cubicBezTo>
                  <a:pt x="761841" y="5822220"/>
                  <a:pt x="761418" y="5823063"/>
                  <a:pt x="760996" y="5823908"/>
                </a:cubicBezTo>
                <a:cubicBezTo>
                  <a:pt x="763528" y="5823063"/>
                  <a:pt x="765216" y="5822220"/>
                  <a:pt x="767747" y="5821797"/>
                </a:cubicBezTo>
                <a:cubicBezTo>
                  <a:pt x="771545" y="5821376"/>
                  <a:pt x="773232" y="5827283"/>
                  <a:pt x="769013" y="5828126"/>
                </a:cubicBezTo>
                <a:cubicBezTo>
                  <a:pt x="766059" y="5828971"/>
                  <a:pt x="763106" y="5829814"/>
                  <a:pt x="760153" y="5831080"/>
                </a:cubicBezTo>
                <a:cubicBezTo>
                  <a:pt x="758463" y="5842892"/>
                  <a:pt x="757200" y="5854283"/>
                  <a:pt x="755933" y="5865252"/>
                </a:cubicBezTo>
                <a:cubicBezTo>
                  <a:pt x="832301" y="5877065"/>
                  <a:pt x="890102" y="5868206"/>
                  <a:pt x="965626" y="5873269"/>
                </a:cubicBezTo>
                <a:cubicBezTo>
                  <a:pt x="966470" y="5868206"/>
                  <a:pt x="967736" y="5862721"/>
                  <a:pt x="969002" y="5857659"/>
                </a:cubicBezTo>
                <a:cubicBezTo>
                  <a:pt x="964783" y="5801969"/>
                  <a:pt x="951703" y="5741217"/>
                  <a:pt x="909088" y="5706623"/>
                </a:cubicBezTo>
                <a:cubicBezTo>
                  <a:pt x="905714" y="5704091"/>
                  <a:pt x="909933" y="5698185"/>
                  <a:pt x="913731" y="5700716"/>
                </a:cubicBezTo>
                <a:cubicBezTo>
                  <a:pt x="914997" y="5701560"/>
                  <a:pt x="916684" y="5702403"/>
                  <a:pt x="917950" y="5703248"/>
                </a:cubicBezTo>
                <a:cubicBezTo>
                  <a:pt x="960985" y="5687216"/>
                  <a:pt x="968581" y="5630683"/>
                  <a:pt x="950860" y="5593135"/>
                </a:cubicBezTo>
                <a:cubicBezTo>
                  <a:pt x="935353" y="5558962"/>
                  <a:pt x="903710" y="5538553"/>
                  <a:pt x="868922" y="5536537"/>
                </a:cubicBezTo>
                <a:close/>
                <a:moveTo>
                  <a:pt x="10533176" y="5534086"/>
                </a:moveTo>
                <a:cubicBezTo>
                  <a:pt x="10526160" y="5534717"/>
                  <a:pt x="10519256" y="5536430"/>
                  <a:pt x="10514730" y="5539631"/>
                </a:cubicBezTo>
                <a:cubicBezTo>
                  <a:pt x="10506099" y="5545445"/>
                  <a:pt x="10502826" y="5555559"/>
                  <a:pt x="10503165" y="5565599"/>
                </a:cubicBezTo>
                <a:cubicBezTo>
                  <a:pt x="10503677" y="5595803"/>
                  <a:pt x="10509456" y="5610648"/>
                  <a:pt x="10509674" y="5640641"/>
                </a:cubicBezTo>
                <a:cubicBezTo>
                  <a:pt x="10509874" y="5643456"/>
                  <a:pt x="10507727" y="5644583"/>
                  <a:pt x="10505629" y="5644410"/>
                </a:cubicBezTo>
                <a:cubicBezTo>
                  <a:pt x="10504995" y="5645291"/>
                  <a:pt x="10503354" y="5646336"/>
                  <a:pt x="10501629" y="5646877"/>
                </a:cubicBezTo>
                <a:cubicBezTo>
                  <a:pt x="10481953" y="5653205"/>
                  <a:pt x="10463791" y="5648154"/>
                  <a:pt x="10444489" y="5655198"/>
                </a:cubicBezTo>
                <a:cubicBezTo>
                  <a:pt x="10428341" y="5660948"/>
                  <a:pt x="10410152" y="5684377"/>
                  <a:pt x="10423939" y="5702312"/>
                </a:cubicBezTo>
                <a:cubicBezTo>
                  <a:pt x="10432840" y="5691793"/>
                  <a:pt x="10446021" y="5682128"/>
                  <a:pt x="10457971" y="5676029"/>
                </a:cubicBezTo>
                <a:cubicBezTo>
                  <a:pt x="10461043" y="5674232"/>
                  <a:pt x="10463165" y="5679320"/>
                  <a:pt x="10460092" y="5681118"/>
                </a:cubicBezTo>
                <a:cubicBezTo>
                  <a:pt x="10453150" y="5684584"/>
                  <a:pt x="10446958" y="5689482"/>
                  <a:pt x="10441564" y="5694507"/>
                </a:cubicBezTo>
                <a:cubicBezTo>
                  <a:pt x="10437096" y="5698863"/>
                  <a:pt x="10432921" y="5703429"/>
                  <a:pt x="10428288" y="5706777"/>
                </a:cubicBezTo>
                <a:lnTo>
                  <a:pt x="10440851" y="5709970"/>
                </a:lnTo>
                <a:lnTo>
                  <a:pt x="10440169" y="5709272"/>
                </a:lnTo>
                <a:cubicBezTo>
                  <a:pt x="10448337" y="5699095"/>
                  <a:pt x="10461317" y="5692826"/>
                  <a:pt x="10470255" y="5682758"/>
                </a:cubicBezTo>
                <a:cubicBezTo>
                  <a:pt x="10471802" y="5681195"/>
                  <a:pt x="10474315" y="5683002"/>
                  <a:pt x="10473046" y="5684766"/>
                </a:cubicBezTo>
                <a:lnTo>
                  <a:pt x="10444568" y="5710915"/>
                </a:lnTo>
                <a:lnTo>
                  <a:pt x="10458060" y="5714345"/>
                </a:lnTo>
                <a:lnTo>
                  <a:pt x="10454679" y="5711498"/>
                </a:lnTo>
                <a:cubicBezTo>
                  <a:pt x="10457510" y="5706949"/>
                  <a:pt x="10461882" y="5703946"/>
                  <a:pt x="10465669" y="5700525"/>
                </a:cubicBezTo>
                <a:cubicBezTo>
                  <a:pt x="10471082" y="5696077"/>
                  <a:pt x="10475993" y="5691708"/>
                  <a:pt x="10480448" y="5686131"/>
                </a:cubicBezTo>
                <a:cubicBezTo>
                  <a:pt x="10481988" y="5684605"/>
                  <a:pt x="10485194" y="5686911"/>
                  <a:pt x="10483446" y="5688727"/>
                </a:cubicBezTo>
                <a:lnTo>
                  <a:pt x="10458352" y="5714419"/>
                </a:lnTo>
                <a:lnTo>
                  <a:pt x="10470406" y="5717483"/>
                </a:lnTo>
                <a:cubicBezTo>
                  <a:pt x="10479565" y="5716501"/>
                  <a:pt x="10478556" y="5716667"/>
                  <a:pt x="10484607" y="5715676"/>
                </a:cubicBezTo>
                <a:cubicBezTo>
                  <a:pt x="10483727" y="5715043"/>
                  <a:pt x="10483059" y="5714117"/>
                  <a:pt x="10483187" y="5713320"/>
                </a:cubicBezTo>
                <a:cubicBezTo>
                  <a:pt x="10483329" y="5709413"/>
                  <a:pt x="10486659" y="5706020"/>
                  <a:pt x="10489357" y="5703508"/>
                </a:cubicBezTo>
                <a:cubicBezTo>
                  <a:pt x="10492688" y="5700114"/>
                  <a:pt x="10496604" y="5697144"/>
                  <a:pt x="10499642" y="5693540"/>
                </a:cubicBezTo>
                <a:cubicBezTo>
                  <a:pt x="10501120" y="5691486"/>
                  <a:pt x="10504051" y="5693595"/>
                  <a:pt x="10502362" y="5695942"/>
                </a:cubicBezTo>
                <a:cubicBezTo>
                  <a:pt x="10499829" y="5699463"/>
                  <a:pt x="10496920" y="5702270"/>
                  <a:pt x="10493883" y="5705873"/>
                </a:cubicBezTo>
                <a:cubicBezTo>
                  <a:pt x="10491479" y="5708597"/>
                  <a:pt x="10489661" y="5711742"/>
                  <a:pt x="10487843" y="5714887"/>
                </a:cubicBezTo>
                <a:cubicBezTo>
                  <a:pt x="10487632" y="5715181"/>
                  <a:pt x="10487632" y="5715181"/>
                  <a:pt x="10487632" y="5715181"/>
                </a:cubicBezTo>
                <a:cubicBezTo>
                  <a:pt x="10488136" y="5715098"/>
                  <a:pt x="10488136" y="5715098"/>
                  <a:pt x="10488640" y="5715015"/>
                </a:cubicBezTo>
                <a:cubicBezTo>
                  <a:pt x="10491666" y="5714520"/>
                  <a:pt x="10494984" y="5714235"/>
                  <a:pt x="10498091" y="5714245"/>
                </a:cubicBezTo>
                <a:cubicBezTo>
                  <a:pt x="10498185" y="5711641"/>
                  <a:pt x="10500672" y="5709422"/>
                  <a:pt x="10502736" y="5707789"/>
                </a:cubicBezTo>
                <a:cubicBezTo>
                  <a:pt x="10504929" y="5705358"/>
                  <a:pt x="10507122" y="5702929"/>
                  <a:pt x="10509315" y="5700498"/>
                </a:cubicBezTo>
                <a:cubicBezTo>
                  <a:pt x="10510792" y="5698444"/>
                  <a:pt x="10513724" y="5700554"/>
                  <a:pt x="10512035" y="5702901"/>
                </a:cubicBezTo>
                <a:cubicBezTo>
                  <a:pt x="10510639" y="5705459"/>
                  <a:pt x="10508236" y="5708183"/>
                  <a:pt x="10506547" y="5710530"/>
                </a:cubicBezTo>
                <a:cubicBezTo>
                  <a:pt x="10505491" y="5711998"/>
                  <a:pt x="10504647" y="5713171"/>
                  <a:pt x="10503802" y="5714345"/>
                </a:cubicBezTo>
                <a:cubicBezTo>
                  <a:pt x="10504892" y="5714684"/>
                  <a:pt x="10505901" y="5714519"/>
                  <a:pt x="10506992" y="5714858"/>
                </a:cubicBezTo>
                <a:cubicBezTo>
                  <a:pt x="10508809" y="5711713"/>
                  <a:pt x="10511214" y="5708989"/>
                  <a:pt x="10513324" y="5706056"/>
                </a:cubicBezTo>
                <a:cubicBezTo>
                  <a:pt x="10515436" y="5703121"/>
                  <a:pt x="10519832" y="5706284"/>
                  <a:pt x="10517721" y="5709219"/>
                </a:cubicBezTo>
                <a:cubicBezTo>
                  <a:pt x="10516032" y="5711566"/>
                  <a:pt x="10514426" y="5714418"/>
                  <a:pt x="10512737" y="5716765"/>
                </a:cubicBezTo>
                <a:cubicBezTo>
                  <a:pt x="10513241" y="5716682"/>
                  <a:pt x="10513827" y="5717104"/>
                  <a:pt x="10514121" y="5717315"/>
                </a:cubicBezTo>
                <a:cubicBezTo>
                  <a:pt x="10528494" y="5724539"/>
                  <a:pt x="10527695" y="5746674"/>
                  <a:pt x="10530120" y="5759997"/>
                </a:cubicBezTo>
                <a:cubicBezTo>
                  <a:pt x="10531467" y="5769872"/>
                  <a:pt x="10532896" y="5780252"/>
                  <a:pt x="10537480" y="5789339"/>
                </a:cubicBezTo>
                <a:cubicBezTo>
                  <a:pt x="10542438" y="5799140"/>
                  <a:pt x="10563849" y="5800294"/>
                  <a:pt x="10574016" y="5799148"/>
                </a:cubicBezTo>
                <a:cubicBezTo>
                  <a:pt x="10608127" y="5795632"/>
                  <a:pt x="10589536" y="5749750"/>
                  <a:pt x="10591133" y="5727744"/>
                </a:cubicBezTo>
                <a:cubicBezTo>
                  <a:pt x="10591838" y="5719345"/>
                  <a:pt x="10593892" y="5709690"/>
                  <a:pt x="10601303" y="5704334"/>
                </a:cubicBezTo>
                <a:cubicBezTo>
                  <a:pt x="10609430" y="5698602"/>
                  <a:pt x="10619127" y="5699344"/>
                  <a:pt x="10628531" y="5699876"/>
                </a:cubicBezTo>
                <a:cubicBezTo>
                  <a:pt x="10642426" y="5700965"/>
                  <a:pt x="10635824" y="5703341"/>
                  <a:pt x="10649309" y="5701910"/>
                </a:cubicBezTo>
                <a:cubicBezTo>
                  <a:pt x="10660988" y="5700515"/>
                  <a:pt x="10678670" y="5699432"/>
                  <a:pt x="10684429" y="5687098"/>
                </a:cubicBezTo>
                <a:cubicBezTo>
                  <a:pt x="10690142" y="5676067"/>
                  <a:pt x="10690073" y="5661323"/>
                  <a:pt x="10686885" y="5649678"/>
                </a:cubicBezTo>
                <a:lnTo>
                  <a:pt x="10670628" y="5636191"/>
                </a:lnTo>
                <a:lnTo>
                  <a:pt x="10670640" y="5640515"/>
                </a:lnTo>
                <a:cubicBezTo>
                  <a:pt x="10644086" y="5645176"/>
                  <a:pt x="10615802" y="5642317"/>
                  <a:pt x="10590080" y="5648923"/>
                </a:cubicBezTo>
                <a:cubicBezTo>
                  <a:pt x="10588560" y="5649174"/>
                  <a:pt x="10588315" y="5647653"/>
                  <a:pt x="10589035" y="5647274"/>
                </a:cubicBezTo>
                <a:cubicBezTo>
                  <a:pt x="10599283" y="5639850"/>
                  <a:pt x="10617290" y="5640248"/>
                  <a:pt x="10628810" y="5639120"/>
                </a:cubicBezTo>
                <a:cubicBezTo>
                  <a:pt x="10636997" y="5638284"/>
                  <a:pt x="10645477" y="5637659"/>
                  <a:pt x="10653583" y="5636315"/>
                </a:cubicBezTo>
                <a:lnTo>
                  <a:pt x="10669922" y="5635603"/>
                </a:lnTo>
                <a:lnTo>
                  <a:pt x="10662650" y="5629571"/>
                </a:lnTo>
                <a:cubicBezTo>
                  <a:pt x="10635224" y="5631215"/>
                  <a:pt x="10634496" y="5634699"/>
                  <a:pt x="10606858" y="5636635"/>
                </a:cubicBezTo>
                <a:cubicBezTo>
                  <a:pt x="10598415" y="5637242"/>
                  <a:pt x="10586408" y="5636619"/>
                  <a:pt x="10581614" y="5627826"/>
                </a:cubicBezTo>
                <a:cubicBezTo>
                  <a:pt x="10575483" y="5617181"/>
                  <a:pt x="10575109" y="5605333"/>
                  <a:pt x="10575533" y="5593615"/>
                </a:cubicBezTo>
                <a:cubicBezTo>
                  <a:pt x="10575464" y="5578871"/>
                  <a:pt x="10576050" y="5579293"/>
                  <a:pt x="10574470" y="5564796"/>
                </a:cubicBezTo>
                <a:cubicBezTo>
                  <a:pt x="10572583" y="5553196"/>
                  <a:pt x="10566511" y="5538141"/>
                  <a:pt x="10552289" y="5535034"/>
                </a:cubicBezTo>
                <a:cubicBezTo>
                  <a:pt x="10547318" y="5533907"/>
                  <a:pt x="10540191" y="5533456"/>
                  <a:pt x="10533176" y="5534086"/>
                </a:cubicBezTo>
                <a:close/>
                <a:moveTo>
                  <a:pt x="1414393" y="5530922"/>
                </a:moveTo>
                <a:cubicBezTo>
                  <a:pt x="1431951" y="5530338"/>
                  <a:pt x="1449403" y="5534693"/>
                  <a:pt x="1464752" y="5545742"/>
                </a:cubicBezTo>
                <a:cubicBezTo>
                  <a:pt x="1467695" y="5548291"/>
                  <a:pt x="1464752" y="5552966"/>
                  <a:pt x="1461388" y="5550842"/>
                </a:cubicBezTo>
                <a:cubicBezTo>
                  <a:pt x="1431109" y="5528319"/>
                  <a:pt x="1396625" y="5535969"/>
                  <a:pt x="1364245" y="5548291"/>
                </a:cubicBezTo>
                <a:cubicBezTo>
                  <a:pt x="1362984" y="5548716"/>
                  <a:pt x="1362143" y="5546592"/>
                  <a:pt x="1363404" y="5545742"/>
                </a:cubicBezTo>
                <a:cubicBezTo>
                  <a:pt x="1379174" y="5537031"/>
                  <a:pt x="1396837" y="5531507"/>
                  <a:pt x="1414393" y="5530922"/>
                </a:cubicBezTo>
                <a:close/>
                <a:moveTo>
                  <a:pt x="272401" y="5530537"/>
                </a:moveTo>
                <a:cubicBezTo>
                  <a:pt x="274602" y="5530537"/>
                  <a:pt x="276070" y="5531978"/>
                  <a:pt x="276070" y="5534142"/>
                </a:cubicBezTo>
                <a:cubicBezTo>
                  <a:pt x="279739" y="5583887"/>
                  <a:pt x="280840" y="5630027"/>
                  <a:pt x="279739" y="5675087"/>
                </a:cubicBezTo>
                <a:cubicBezTo>
                  <a:pt x="279372" y="5691308"/>
                  <a:pt x="279372" y="5707530"/>
                  <a:pt x="279372" y="5723390"/>
                </a:cubicBezTo>
                <a:cubicBezTo>
                  <a:pt x="279372" y="5729879"/>
                  <a:pt x="279739" y="5736007"/>
                  <a:pt x="279739" y="5742496"/>
                </a:cubicBezTo>
                <a:cubicBezTo>
                  <a:pt x="279739" y="5749345"/>
                  <a:pt x="279006" y="5756554"/>
                  <a:pt x="279006" y="5763404"/>
                </a:cubicBezTo>
                <a:cubicBezTo>
                  <a:pt x="278271" y="5778904"/>
                  <a:pt x="277904" y="5795125"/>
                  <a:pt x="280106" y="5810626"/>
                </a:cubicBezTo>
                <a:cubicBezTo>
                  <a:pt x="280106" y="5811706"/>
                  <a:pt x="279739" y="5813149"/>
                  <a:pt x="279006" y="5814230"/>
                </a:cubicBezTo>
                <a:cubicBezTo>
                  <a:pt x="277904" y="5815672"/>
                  <a:pt x="276070" y="5816393"/>
                  <a:pt x="274234" y="5816393"/>
                </a:cubicBezTo>
                <a:cubicBezTo>
                  <a:pt x="271666" y="5816393"/>
                  <a:pt x="269832" y="5814951"/>
                  <a:pt x="269099" y="5812788"/>
                </a:cubicBezTo>
                <a:cubicBezTo>
                  <a:pt x="266897" y="5797288"/>
                  <a:pt x="267263" y="5781427"/>
                  <a:pt x="267630" y="5766648"/>
                </a:cubicBezTo>
                <a:cubicBezTo>
                  <a:pt x="267630" y="5760519"/>
                  <a:pt x="267997" y="5754030"/>
                  <a:pt x="267997" y="5748263"/>
                </a:cubicBezTo>
                <a:cubicBezTo>
                  <a:pt x="267997" y="5740694"/>
                  <a:pt x="267997" y="5733484"/>
                  <a:pt x="267630" y="5725913"/>
                </a:cubicBezTo>
                <a:cubicBezTo>
                  <a:pt x="267630" y="5709332"/>
                  <a:pt x="267630" y="5692029"/>
                  <a:pt x="268364" y="5674726"/>
                </a:cubicBezTo>
                <a:cubicBezTo>
                  <a:pt x="269099" y="5653458"/>
                  <a:pt x="268731" y="5631470"/>
                  <a:pt x="267997" y="5610562"/>
                </a:cubicBezTo>
                <a:cubicBezTo>
                  <a:pt x="267630" y="5585329"/>
                  <a:pt x="266897" y="5559375"/>
                  <a:pt x="268731" y="5534142"/>
                </a:cubicBezTo>
                <a:cubicBezTo>
                  <a:pt x="268731" y="5531978"/>
                  <a:pt x="270566" y="5530537"/>
                  <a:pt x="272401" y="5530537"/>
                </a:cubicBezTo>
                <a:close/>
                <a:moveTo>
                  <a:pt x="36369" y="5530537"/>
                </a:moveTo>
                <a:cubicBezTo>
                  <a:pt x="42153" y="5530537"/>
                  <a:pt x="48298" y="5530897"/>
                  <a:pt x="54080" y="5531975"/>
                </a:cubicBezTo>
                <a:cubicBezTo>
                  <a:pt x="58419" y="5532695"/>
                  <a:pt x="62395" y="5533055"/>
                  <a:pt x="67094" y="5533415"/>
                </a:cubicBezTo>
                <a:cubicBezTo>
                  <a:pt x="79384" y="5534493"/>
                  <a:pt x="91674" y="5535573"/>
                  <a:pt x="102518" y="5540968"/>
                </a:cubicBezTo>
                <a:cubicBezTo>
                  <a:pt x="110833" y="5544566"/>
                  <a:pt x="113363" y="5547444"/>
                  <a:pt x="116616" y="5550321"/>
                </a:cubicBezTo>
                <a:cubicBezTo>
                  <a:pt x="118786" y="5552479"/>
                  <a:pt x="121677" y="5554997"/>
                  <a:pt x="127099" y="5558595"/>
                </a:cubicBezTo>
                <a:cubicBezTo>
                  <a:pt x="128544" y="5559673"/>
                  <a:pt x="129268" y="5561112"/>
                  <a:pt x="128906" y="5562911"/>
                </a:cubicBezTo>
                <a:cubicBezTo>
                  <a:pt x="127822" y="5565429"/>
                  <a:pt x="125291" y="5566508"/>
                  <a:pt x="123123" y="5565429"/>
                </a:cubicBezTo>
                <a:cubicBezTo>
                  <a:pt x="116616" y="5562192"/>
                  <a:pt x="114447" y="5560033"/>
                  <a:pt x="112279" y="5558234"/>
                </a:cubicBezTo>
                <a:cubicBezTo>
                  <a:pt x="109748" y="5556077"/>
                  <a:pt x="107579" y="5554278"/>
                  <a:pt x="101434" y="5551760"/>
                </a:cubicBezTo>
                <a:cubicBezTo>
                  <a:pt x="89144" y="5545645"/>
                  <a:pt x="74685" y="5544206"/>
                  <a:pt x="60949" y="5542767"/>
                </a:cubicBezTo>
                <a:cubicBezTo>
                  <a:pt x="58419" y="5542407"/>
                  <a:pt x="56250" y="5542048"/>
                  <a:pt x="53358" y="5541688"/>
                </a:cubicBezTo>
                <a:cubicBezTo>
                  <a:pt x="37996" y="5539889"/>
                  <a:pt x="23356" y="5540519"/>
                  <a:pt x="9755" y="5543531"/>
                </a:cubicBezTo>
                <a:lnTo>
                  <a:pt x="0" y="5547745"/>
                </a:lnTo>
                <a:lnTo>
                  <a:pt x="0" y="5536380"/>
                </a:lnTo>
                <a:close/>
                <a:moveTo>
                  <a:pt x="1406189" y="5528099"/>
                </a:moveTo>
                <a:cubicBezTo>
                  <a:pt x="1371381" y="5530115"/>
                  <a:pt x="1339658" y="5550524"/>
                  <a:pt x="1323835" y="5584697"/>
                </a:cubicBezTo>
                <a:cubicBezTo>
                  <a:pt x="1306537" y="5622245"/>
                  <a:pt x="1314131" y="5678778"/>
                  <a:pt x="1357168" y="5694810"/>
                </a:cubicBezTo>
                <a:cubicBezTo>
                  <a:pt x="1358855" y="5693967"/>
                  <a:pt x="1360120" y="5693122"/>
                  <a:pt x="1361809" y="5692279"/>
                </a:cubicBezTo>
                <a:cubicBezTo>
                  <a:pt x="1365184" y="5689747"/>
                  <a:pt x="1369403" y="5695231"/>
                  <a:pt x="1366027" y="5698185"/>
                </a:cubicBezTo>
                <a:cubicBezTo>
                  <a:pt x="1321304" y="5734889"/>
                  <a:pt x="1290082" y="5800281"/>
                  <a:pt x="1285864" y="5858080"/>
                </a:cubicBezTo>
                <a:cubicBezTo>
                  <a:pt x="1285864" y="5860189"/>
                  <a:pt x="1286706" y="5862721"/>
                  <a:pt x="1286706" y="5864831"/>
                </a:cubicBezTo>
                <a:cubicBezTo>
                  <a:pt x="1363918" y="5859768"/>
                  <a:pt x="1441973" y="5868627"/>
                  <a:pt x="1518763" y="5856393"/>
                </a:cubicBezTo>
                <a:cubicBezTo>
                  <a:pt x="1513699" y="5806189"/>
                  <a:pt x="1504418" y="5736155"/>
                  <a:pt x="1459695" y="5704514"/>
                </a:cubicBezTo>
                <a:cubicBezTo>
                  <a:pt x="1458006" y="5704935"/>
                  <a:pt x="1455897" y="5705357"/>
                  <a:pt x="1453786" y="5705779"/>
                </a:cubicBezTo>
                <a:cubicBezTo>
                  <a:pt x="1444927" y="5707045"/>
                  <a:pt x="1441551" y="5693967"/>
                  <a:pt x="1450410" y="5692279"/>
                </a:cubicBezTo>
                <a:cubicBezTo>
                  <a:pt x="1450410" y="5692279"/>
                  <a:pt x="1450834" y="5692279"/>
                  <a:pt x="1450834" y="5691856"/>
                </a:cubicBezTo>
                <a:cubicBezTo>
                  <a:pt x="1451677" y="5690591"/>
                  <a:pt x="1453364" y="5690169"/>
                  <a:pt x="1455051" y="5690591"/>
                </a:cubicBezTo>
                <a:cubicBezTo>
                  <a:pt x="1536484" y="5671185"/>
                  <a:pt x="1511168" y="5553900"/>
                  <a:pt x="1441551" y="5532384"/>
                </a:cubicBezTo>
                <a:cubicBezTo>
                  <a:pt x="1429736" y="5528798"/>
                  <a:pt x="1417791" y="5527426"/>
                  <a:pt x="1406189" y="5528099"/>
                </a:cubicBezTo>
                <a:close/>
                <a:moveTo>
                  <a:pt x="574669" y="5525766"/>
                </a:moveTo>
                <a:cubicBezTo>
                  <a:pt x="576471" y="5525766"/>
                  <a:pt x="577554" y="5526487"/>
                  <a:pt x="577554" y="5527931"/>
                </a:cubicBezTo>
                <a:cubicBezTo>
                  <a:pt x="580439" y="5544890"/>
                  <a:pt x="580078" y="5561489"/>
                  <a:pt x="579718" y="5577366"/>
                </a:cubicBezTo>
                <a:cubicBezTo>
                  <a:pt x="579357" y="5584222"/>
                  <a:pt x="579357" y="5591439"/>
                  <a:pt x="579357" y="5598295"/>
                </a:cubicBezTo>
                <a:cubicBezTo>
                  <a:pt x="579357" y="5606595"/>
                  <a:pt x="579718" y="5615255"/>
                  <a:pt x="580078" y="5623915"/>
                </a:cubicBezTo>
                <a:cubicBezTo>
                  <a:pt x="580439" y="5639431"/>
                  <a:pt x="580801" y="5655309"/>
                  <a:pt x="580439" y="5670826"/>
                </a:cubicBezTo>
                <a:cubicBezTo>
                  <a:pt x="580078" y="5677320"/>
                  <a:pt x="579718" y="5683816"/>
                  <a:pt x="579357" y="5690310"/>
                </a:cubicBezTo>
                <a:cubicBezTo>
                  <a:pt x="578275" y="5707270"/>
                  <a:pt x="577193" y="5724591"/>
                  <a:pt x="577915" y="5741189"/>
                </a:cubicBezTo>
                <a:cubicBezTo>
                  <a:pt x="578275" y="5750211"/>
                  <a:pt x="579357" y="5759592"/>
                  <a:pt x="580439" y="5768614"/>
                </a:cubicBezTo>
                <a:cubicBezTo>
                  <a:pt x="581521" y="5781965"/>
                  <a:pt x="582964" y="5795677"/>
                  <a:pt x="582964" y="5809028"/>
                </a:cubicBezTo>
                <a:cubicBezTo>
                  <a:pt x="582964" y="5811554"/>
                  <a:pt x="581161" y="5812997"/>
                  <a:pt x="578997" y="5813720"/>
                </a:cubicBezTo>
                <a:cubicBezTo>
                  <a:pt x="578275" y="5814802"/>
                  <a:pt x="577193" y="5814802"/>
                  <a:pt x="576110" y="5814802"/>
                </a:cubicBezTo>
                <a:lnTo>
                  <a:pt x="575750" y="5814802"/>
                </a:lnTo>
                <a:cubicBezTo>
                  <a:pt x="573586" y="5814802"/>
                  <a:pt x="571782" y="5814080"/>
                  <a:pt x="569979" y="5814080"/>
                </a:cubicBezTo>
                <a:cubicBezTo>
                  <a:pt x="568897" y="5813720"/>
                  <a:pt x="567455" y="5813358"/>
                  <a:pt x="566371" y="5812997"/>
                </a:cubicBezTo>
                <a:cubicBezTo>
                  <a:pt x="565651" y="5812997"/>
                  <a:pt x="564569" y="5812997"/>
                  <a:pt x="563848" y="5812997"/>
                </a:cubicBezTo>
                <a:lnTo>
                  <a:pt x="563487" y="5812637"/>
                </a:lnTo>
                <a:cubicBezTo>
                  <a:pt x="562044" y="5813720"/>
                  <a:pt x="560962" y="5814080"/>
                  <a:pt x="559158" y="5814080"/>
                </a:cubicBezTo>
                <a:cubicBezTo>
                  <a:pt x="557355" y="5814080"/>
                  <a:pt x="555191" y="5812997"/>
                  <a:pt x="554109" y="5810833"/>
                </a:cubicBezTo>
                <a:cubicBezTo>
                  <a:pt x="536435" y="5775470"/>
                  <a:pt x="500005" y="5708353"/>
                  <a:pt x="457803" y="5654227"/>
                </a:cubicBezTo>
                <a:cubicBezTo>
                  <a:pt x="438326" y="5629328"/>
                  <a:pt x="421014" y="5606595"/>
                  <a:pt x="406586" y="5580615"/>
                </a:cubicBezTo>
                <a:cubicBezTo>
                  <a:pt x="404421" y="5576285"/>
                  <a:pt x="401176" y="5571593"/>
                  <a:pt x="398290" y="5567263"/>
                </a:cubicBezTo>
                <a:cubicBezTo>
                  <a:pt x="391797" y="5557882"/>
                  <a:pt x="385304" y="5548139"/>
                  <a:pt x="383863" y="5535870"/>
                </a:cubicBezTo>
                <a:cubicBezTo>
                  <a:pt x="382419" y="5535870"/>
                  <a:pt x="380616" y="5535870"/>
                  <a:pt x="379173" y="5535870"/>
                </a:cubicBezTo>
                <a:cubicBezTo>
                  <a:pt x="376649" y="5535509"/>
                  <a:pt x="373763" y="5535147"/>
                  <a:pt x="371958" y="5535509"/>
                </a:cubicBezTo>
                <a:cubicBezTo>
                  <a:pt x="373403" y="5552107"/>
                  <a:pt x="373403" y="5569428"/>
                  <a:pt x="371958" y="5589996"/>
                </a:cubicBezTo>
                <a:cubicBezTo>
                  <a:pt x="370517" y="5612368"/>
                  <a:pt x="371599" y="5634019"/>
                  <a:pt x="372681" y="5657113"/>
                </a:cubicBezTo>
                <a:lnTo>
                  <a:pt x="373042" y="5661804"/>
                </a:lnTo>
                <a:cubicBezTo>
                  <a:pt x="374124" y="5685620"/>
                  <a:pt x="373042" y="5709796"/>
                  <a:pt x="371958" y="5732529"/>
                </a:cubicBezTo>
                <a:cubicBezTo>
                  <a:pt x="371599" y="5738303"/>
                  <a:pt x="371599" y="5743716"/>
                  <a:pt x="370877" y="5749128"/>
                </a:cubicBezTo>
                <a:cubicBezTo>
                  <a:pt x="369435" y="5767892"/>
                  <a:pt x="368352" y="5787017"/>
                  <a:pt x="371599" y="5805420"/>
                </a:cubicBezTo>
                <a:cubicBezTo>
                  <a:pt x="371599" y="5806503"/>
                  <a:pt x="371599" y="5807585"/>
                  <a:pt x="370517" y="5808667"/>
                </a:cubicBezTo>
                <a:cubicBezTo>
                  <a:pt x="369435" y="5809750"/>
                  <a:pt x="367992" y="5810471"/>
                  <a:pt x="366549" y="5810471"/>
                </a:cubicBezTo>
                <a:cubicBezTo>
                  <a:pt x="364384" y="5810471"/>
                  <a:pt x="362582" y="5809028"/>
                  <a:pt x="362220" y="5807224"/>
                </a:cubicBezTo>
                <a:cubicBezTo>
                  <a:pt x="357532" y="5789904"/>
                  <a:pt x="358975" y="5771140"/>
                  <a:pt x="360056" y="5752737"/>
                </a:cubicBezTo>
                <a:cubicBezTo>
                  <a:pt x="360778" y="5747685"/>
                  <a:pt x="361139" y="5742994"/>
                  <a:pt x="361139" y="5738303"/>
                </a:cubicBezTo>
                <a:lnTo>
                  <a:pt x="361860" y="5730003"/>
                </a:lnTo>
                <a:cubicBezTo>
                  <a:pt x="362582" y="5709436"/>
                  <a:pt x="363664" y="5688507"/>
                  <a:pt x="362582" y="5667938"/>
                </a:cubicBezTo>
                <a:cubicBezTo>
                  <a:pt x="362582" y="5663608"/>
                  <a:pt x="362220" y="5659278"/>
                  <a:pt x="361860" y="5655309"/>
                </a:cubicBezTo>
                <a:cubicBezTo>
                  <a:pt x="360778" y="5633658"/>
                  <a:pt x="359336" y="5611647"/>
                  <a:pt x="361139" y="5589635"/>
                </a:cubicBezTo>
                <a:cubicBezTo>
                  <a:pt x="362220" y="5580253"/>
                  <a:pt x="362220" y="5570510"/>
                  <a:pt x="362220" y="5561489"/>
                </a:cubicBezTo>
                <a:cubicBezTo>
                  <a:pt x="362220" y="5551386"/>
                  <a:pt x="362220" y="5540921"/>
                  <a:pt x="363303" y="5530457"/>
                </a:cubicBezTo>
                <a:cubicBezTo>
                  <a:pt x="363303" y="5528653"/>
                  <a:pt x="365106" y="5526849"/>
                  <a:pt x="367271" y="5526849"/>
                </a:cubicBezTo>
                <a:cubicBezTo>
                  <a:pt x="367992" y="5526849"/>
                  <a:pt x="368352" y="5527210"/>
                  <a:pt x="369074" y="5527570"/>
                </a:cubicBezTo>
                <a:cubicBezTo>
                  <a:pt x="371958" y="5526487"/>
                  <a:pt x="375566" y="5526127"/>
                  <a:pt x="380256" y="5526127"/>
                </a:cubicBezTo>
                <a:cubicBezTo>
                  <a:pt x="382059" y="5526127"/>
                  <a:pt x="383863" y="5526487"/>
                  <a:pt x="385304" y="5526487"/>
                </a:cubicBezTo>
                <a:cubicBezTo>
                  <a:pt x="387469" y="5526487"/>
                  <a:pt x="388912" y="5527570"/>
                  <a:pt x="389633" y="5529013"/>
                </a:cubicBezTo>
                <a:cubicBezTo>
                  <a:pt x="389995" y="5529736"/>
                  <a:pt x="390354" y="5530096"/>
                  <a:pt x="390716" y="5530817"/>
                </a:cubicBezTo>
                <a:cubicBezTo>
                  <a:pt x="392518" y="5539478"/>
                  <a:pt x="397569" y="5545613"/>
                  <a:pt x="402618" y="5552107"/>
                </a:cubicBezTo>
                <a:cubicBezTo>
                  <a:pt x="405143" y="5555355"/>
                  <a:pt x="408029" y="5558603"/>
                  <a:pt x="410192" y="5562212"/>
                </a:cubicBezTo>
                <a:cubicBezTo>
                  <a:pt x="413439" y="5567263"/>
                  <a:pt x="416324" y="5572315"/>
                  <a:pt x="418850" y="5577366"/>
                </a:cubicBezTo>
                <a:cubicBezTo>
                  <a:pt x="422456" y="5583501"/>
                  <a:pt x="425341" y="5589275"/>
                  <a:pt x="429310" y="5595048"/>
                </a:cubicBezTo>
                <a:cubicBezTo>
                  <a:pt x="441934" y="5613812"/>
                  <a:pt x="456362" y="5631854"/>
                  <a:pt x="469707" y="5649174"/>
                </a:cubicBezTo>
                <a:cubicBezTo>
                  <a:pt x="472952" y="5653144"/>
                  <a:pt x="475838" y="5657113"/>
                  <a:pt x="479085" y="5661083"/>
                </a:cubicBezTo>
                <a:cubicBezTo>
                  <a:pt x="494956" y="5681650"/>
                  <a:pt x="507579" y="5704023"/>
                  <a:pt x="519483" y="5725673"/>
                </a:cubicBezTo>
                <a:lnTo>
                  <a:pt x="522008" y="5730003"/>
                </a:lnTo>
                <a:cubicBezTo>
                  <a:pt x="526336" y="5738664"/>
                  <a:pt x="532468" y="5747685"/>
                  <a:pt x="538599" y="5757428"/>
                </a:cubicBezTo>
                <a:cubicBezTo>
                  <a:pt x="548338" y="5773305"/>
                  <a:pt x="558437" y="5789543"/>
                  <a:pt x="564930" y="5803977"/>
                </a:cubicBezTo>
                <a:cubicBezTo>
                  <a:pt x="565651" y="5803977"/>
                  <a:pt x="566010" y="5803977"/>
                  <a:pt x="566371" y="5803977"/>
                </a:cubicBezTo>
                <a:lnTo>
                  <a:pt x="567455" y="5803977"/>
                </a:lnTo>
                <a:cubicBezTo>
                  <a:pt x="568897" y="5803977"/>
                  <a:pt x="569979" y="5803977"/>
                  <a:pt x="571782" y="5803977"/>
                </a:cubicBezTo>
                <a:cubicBezTo>
                  <a:pt x="571422" y="5793873"/>
                  <a:pt x="570340" y="5783408"/>
                  <a:pt x="569258" y="5773665"/>
                </a:cubicBezTo>
                <a:cubicBezTo>
                  <a:pt x="568176" y="5763201"/>
                  <a:pt x="567094" y="5752015"/>
                  <a:pt x="566733" y="5741189"/>
                </a:cubicBezTo>
                <a:cubicBezTo>
                  <a:pt x="566371" y="5724230"/>
                  <a:pt x="567455" y="5706549"/>
                  <a:pt x="568176" y="5689950"/>
                </a:cubicBezTo>
                <a:cubicBezTo>
                  <a:pt x="568536" y="5683454"/>
                  <a:pt x="568897" y="5676960"/>
                  <a:pt x="569258" y="5670826"/>
                </a:cubicBezTo>
                <a:cubicBezTo>
                  <a:pt x="569979" y="5652061"/>
                  <a:pt x="569618" y="5632937"/>
                  <a:pt x="569258" y="5614172"/>
                </a:cubicBezTo>
                <a:cubicBezTo>
                  <a:pt x="568536" y="5586026"/>
                  <a:pt x="567455" y="5556799"/>
                  <a:pt x="571422" y="5528653"/>
                </a:cubicBezTo>
                <a:cubicBezTo>
                  <a:pt x="571782" y="5526487"/>
                  <a:pt x="573225" y="5525766"/>
                  <a:pt x="574669" y="5525766"/>
                </a:cubicBezTo>
                <a:close/>
                <a:moveTo>
                  <a:pt x="1124005" y="5523474"/>
                </a:moveTo>
                <a:cubicBezTo>
                  <a:pt x="1147312" y="5521786"/>
                  <a:pt x="1166808" y="5524317"/>
                  <a:pt x="1188420" y="5534866"/>
                </a:cubicBezTo>
                <a:cubicBezTo>
                  <a:pt x="1196896" y="5539085"/>
                  <a:pt x="1205372" y="5543304"/>
                  <a:pt x="1212999" y="5549633"/>
                </a:cubicBezTo>
                <a:cubicBezTo>
                  <a:pt x="1221898" y="5556806"/>
                  <a:pt x="1227408" y="5565667"/>
                  <a:pt x="1235036" y="5574106"/>
                </a:cubicBezTo>
                <a:cubicBezTo>
                  <a:pt x="1237155" y="5577060"/>
                  <a:pt x="1233340" y="5580857"/>
                  <a:pt x="1231222" y="5577903"/>
                </a:cubicBezTo>
                <a:cubicBezTo>
                  <a:pt x="1224865" y="5571153"/>
                  <a:pt x="1219780" y="5562292"/>
                  <a:pt x="1212574" y="5556385"/>
                </a:cubicBezTo>
                <a:cubicBezTo>
                  <a:pt x="1204099" y="5549633"/>
                  <a:pt x="1195201" y="5544149"/>
                  <a:pt x="1185453" y="5539085"/>
                </a:cubicBezTo>
                <a:cubicBezTo>
                  <a:pt x="1165112" y="5529381"/>
                  <a:pt x="1146466" y="5527271"/>
                  <a:pt x="1124005" y="5526006"/>
                </a:cubicBezTo>
                <a:cubicBezTo>
                  <a:pt x="1122310" y="5526006"/>
                  <a:pt x="1122310" y="5523895"/>
                  <a:pt x="1124005" y="5523474"/>
                </a:cubicBezTo>
                <a:close/>
                <a:moveTo>
                  <a:pt x="10529003" y="5519173"/>
                </a:moveTo>
                <a:cubicBezTo>
                  <a:pt x="10540178" y="5517860"/>
                  <a:pt x="10553202" y="5518770"/>
                  <a:pt x="10564177" y="5522991"/>
                </a:cubicBezTo>
                <a:cubicBezTo>
                  <a:pt x="10575152" y="5527213"/>
                  <a:pt x="10584077" y="5534747"/>
                  <a:pt x="10587053" y="5546686"/>
                </a:cubicBezTo>
                <a:cubicBezTo>
                  <a:pt x="10589983" y="5559926"/>
                  <a:pt x="10589104" y="5559294"/>
                  <a:pt x="10590603" y="5573286"/>
                </a:cubicBezTo>
                <a:cubicBezTo>
                  <a:pt x="10591856" y="5585765"/>
                  <a:pt x="10589029" y="5600207"/>
                  <a:pt x="10592591" y="5612568"/>
                </a:cubicBezTo>
                <a:cubicBezTo>
                  <a:pt x="10595123" y="5620178"/>
                  <a:pt x="10598101" y="5620985"/>
                  <a:pt x="10605747" y="5620250"/>
                </a:cubicBezTo>
                <a:cubicBezTo>
                  <a:pt x="10611082" y="5619635"/>
                  <a:pt x="10616418" y="5619021"/>
                  <a:pt x="10622046" y="5618617"/>
                </a:cubicBezTo>
                <a:cubicBezTo>
                  <a:pt x="10637548" y="5616855"/>
                  <a:pt x="10625997" y="5617452"/>
                  <a:pt x="10641206" y="5615479"/>
                </a:cubicBezTo>
                <a:cubicBezTo>
                  <a:pt x="10663345" y="5613149"/>
                  <a:pt x="10686034" y="5609434"/>
                  <a:pt x="10697616" y="5632906"/>
                </a:cubicBezTo>
                <a:cubicBezTo>
                  <a:pt x="10705905" y="5650447"/>
                  <a:pt x="10709019" y="5680741"/>
                  <a:pt x="10695017" y="5696496"/>
                </a:cubicBezTo>
                <a:cubicBezTo>
                  <a:pt x="10678398" y="5715267"/>
                  <a:pt x="10669054" y="5710325"/>
                  <a:pt x="10646493" y="5713243"/>
                </a:cubicBezTo>
                <a:cubicBezTo>
                  <a:pt x="10640360" y="5713730"/>
                  <a:pt x="10634145" y="5713712"/>
                  <a:pt x="10627638" y="5713483"/>
                </a:cubicBezTo>
                <a:cubicBezTo>
                  <a:pt x="10623229" y="5713428"/>
                  <a:pt x="10615044" y="5712439"/>
                  <a:pt x="10611210" y="5715914"/>
                </a:cubicBezTo>
                <a:cubicBezTo>
                  <a:pt x="10604725" y="5720600"/>
                  <a:pt x="10605474" y="5733162"/>
                  <a:pt x="10606117" y="5740304"/>
                </a:cubicBezTo>
                <a:cubicBezTo>
                  <a:pt x="10607394" y="5757699"/>
                  <a:pt x="10612480" y="5777834"/>
                  <a:pt x="10605067" y="5794322"/>
                </a:cubicBezTo>
                <a:cubicBezTo>
                  <a:pt x="10596599" y="5812276"/>
                  <a:pt x="10559614" y="5820403"/>
                  <a:pt x="10541499" y="5814049"/>
                </a:cubicBezTo>
                <a:cubicBezTo>
                  <a:pt x="10518224" y="5806212"/>
                  <a:pt x="10514440" y="5774990"/>
                  <a:pt x="10511793" y="5753938"/>
                </a:cubicBezTo>
                <a:cubicBezTo>
                  <a:pt x="10511103" y="5748097"/>
                  <a:pt x="10510752" y="5741165"/>
                  <a:pt x="10507833" y="5735947"/>
                </a:cubicBezTo>
                <a:cubicBezTo>
                  <a:pt x="10504961" y="5729428"/>
                  <a:pt x="10495545" y="5732006"/>
                  <a:pt x="10489705" y="5732703"/>
                </a:cubicBezTo>
                <a:cubicBezTo>
                  <a:pt x="10476595" y="5734849"/>
                  <a:pt x="10476677" y="5735354"/>
                  <a:pt x="10463110" y="5736281"/>
                </a:cubicBezTo>
                <a:cubicBezTo>
                  <a:pt x="10441605" y="5737732"/>
                  <a:pt x="10418495" y="5730902"/>
                  <a:pt x="10407194" y="5710749"/>
                </a:cubicBezTo>
                <a:cubicBezTo>
                  <a:pt x="10395599" y="5690384"/>
                  <a:pt x="10400892" y="5657677"/>
                  <a:pt x="10421977" y="5645681"/>
                </a:cubicBezTo>
                <a:cubicBezTo>
                  <a:pt x="10444996" y="5632851"/>
                  <a:pt x="10470382" y="5637756"/>
                  <a:pt x="10495441" y="5629510"/>
                </a:cubicBezTo>
                <a:cubicBezTo>
                  <a:pt x="10497376" y="5628676"/>
                  <a:pt x="10498970" y="5628933"/>
                  <a:pt x="10500565" y="5629189"/>
                </a:cubicBezTo>
                <a:cubicBezTo>
                  <a:pt x="10500073" y="5626163"/>
                  <a:pt x="10499370" y="5623431"/>
                  <a:pt x="10498878" y="5620405"/>
                </a:cubicBezTo>
                <a:cubicBezTo>
                  <a:pt x="10495198" y="5605735"/>
                  <a:pt x="10491729" y="5590770"/>
                  <a:pt x="10488975" y="5575430"/>
                </a:cubicBezTo>
                <a:cubicBezTo>
                  <a:pt x="10487171" y="5564335"/>
                  <a:pt x="10486280" y="5566810"/>
                  <a:pt x="10488509" y="5555056"/>
                </a:cubicBezTo>
                <a:cubicBezTo>
                  <a:pt x="10491995" y="5533516"/>
                  <a:pt x="10508166" y="5521549"/>
                  <a:pt x="10529003" y="5519173"/>
                </a:cubicBezTo>
                <a:close/>
                <a:moveTo>
                  <a:pt x="1129331" y="5518883"/>
                </a:moveTo>
                <a:cubicBezTo>
                  <a:pt x="1082921" y="5522680"/>
                  <a:pt x="1036510" y="5554321"/>
                  <a:pt x="1019633" y="5598619"/>
                </a:cubicBezTo>
                <a:cubicBezTo>
                  <a:pt x="1000646" y="5648824"/>
                  <a:pt x="1025961" y="5691013"/>
                  <a:pt x="1068575" y="5717592"/>
                </a:cubicBezTo>
                <a:cubicBezTo>
                  <a:pt x="1069419" y="5717170"/>
                  <a:pt x="1070263" y="5716748"/>
                  <a:pt x="1071106" y="5716326"/>
                </a:cubicBezTo>
                <a:cubicBezTo>
                  <a:pt x="1075746" y="5714216"/>
                  <a:pt x="1081232" y="5720122"/>
                  <a:pt x="1076592" y="5723920"/>
                </a:cubicBezTo>
                <a:cubicBezTo>
                  <a:pt x="1043682" y="5749655"/>
                  <a:pt x="1023428" y="5778766"/>
                  <a:pt x="1001912" y="5814625"/>
                </a:cubicBezTo>
                <a:cubicBezTo>
                  <a:pt x="982081" y="5847533"/>
                  <a:pt x="988410" y="5880019"/>
                  <a:pt x="975752" y="5916723"/>
                </a:cubicBezTo>
                <a:cubicBezTo>
                  <a:pt x="1002334" y="5919677"/>
                  <a:pt x="1017100" y="5915457"/>
                  <a:pt x="1043682" y="5913770"/>
                </a:cubicBezTo>
                <a:cubicBezTo>
                  <a:pt x="1075326" y="5911660"/>
                  <a:pt x="1082499" y="5912505"/>
                  <a:pt x="1114143" y="5912505"/>
                </a:cubicBezTo>
                <a:cubicBezTo>
                  <a:pt x="1167304" y="5912926"/>
                  <a:pt x="1222154" y="5902801"/>
                  <a:pt x="1275315" y="5910394"/>
                </a:cubicBezTo>
                <a:cubicBezTo>
                  <a:pt x="1271096" y="5891832"/>
                  <a:pt x="1270252" y="5872847"/>
                  <a:pt x="1266033" y="5854705"/>
                </a:cubicBezTo>
                <a:cubicBezTo>
                  <a:pt x="1261392" y="5834455"/>
                  <a:pt x="1252532" y="5817157"/>
                  <a:pt x="1241984" y="5799438"/>
                </a:cubicBezTo>
                <a:cubicBezTo>
                  <a:pt x="1231858" y="5783407"/>
                  <a:pt x="1221310" y="5767374"/>
                  <a:pt x="1210340" y="5752187"/>
                </a:cubicBezTo>
                <a:cubicBezTo>
                  <a:pt x="1203589" y="5743327"/>
                  <a:pt x="1195151" y="5734045"/>
                  <a:pt x="1189244" y="5723920"/>
                </a:cubicBezTo>
                <a:cubicBezTo>
                  <a:pt x="1180382" y="5721388"/>
                  <a:pt x="1177853" y="5707045"/>
                  <a:pt x="1188823" y="5704935"/>
                </a:cubicBezTo>
                <a:cubicBezTo>
                  <a:pt x="1214559" y="5701139"/>
                  <a:pt x="1242405" y="5689325"/>
                  <a:pt x="1252532" y="5663168"/>
                </a:cubicBezTo>
                <a:cubicBezTo>
                  <a:pt x="1260126" y="5642074"/>
                  <a:pt x="1258438" y="5619292"/>
                  <a:pt x="1250422" y="5598619"/>
                </a:cubicBezTo>
                <a:cubicBezTo>
                  <a:pt x="1231435" y="5550524"/>
                  <a:pt x="1182071" y="5514663"/>
                  <a:pt x="1129331" y="5518883"/>
                </a:cubicBezTo>
                <a:close/>
                <a:moveTo>
                  <a:pt x="11339780" y="5515069"/>
                </a:moveTo>
                <a:cubicBezTo>
                  <a:pt x="11333550" y="5524687"/>
                  <a:pt x="11327321" y="5534306"/>
                  <a:pt x="11321659" y="5543924"/>
                </a:cubicBezTo>
                <a:cubicBezTo>
                  <a:pt x="11332984" y="5542792"/>
                  <a:pt x="11346010" y="5545056"/>
                  <a:pt x="11355635" y="5546187"/>
                </a:cubicBezTo>
                <a:cubicBezTo>
                  <a:pt x="11384516" y="5549581"/>
                  <a:pt x="11413396" y="5552411"/>
                  <a:pt x="11442843" y="5555806"/>
                </a:cubicBezTo>
                <a:cubicBezTo>
                  <a:pt x="11481915" y="5560331"/>
                  <a:pt x="11521555" y="5566556"/>
                  <a:pt x="11561195" y="5568253"/>
                </a:cubicBezTo>
                <a:cubicBezTo>
                  <a:pt x="11600267" y="5569951"/>
                  <a:pt x="11639341" y="5568819"/>
                  <a:pt x="11678980" y="5568819"/>
                </a:cubicBezTo>
                <a:cubicBezTo>
                  <a:pt x="11681245" y="5568819"/>
                  <a:pt x="11683510" y="5569951"/>
                  <a:pt x="11685208" y="5571081"/>
                </a:cubicBezTo>
                <a:cubicBezTo>
                  <a:pt x="11685208" y="5561463"/>
                  <a:pt x="11685776" y="5551845"/>
                  <a:pt x="11685776" y="5542227"/>
                </a:cubicBezTo>
                <a:cubicBezTo>
                  <a:pt x="11626315" y="5546753"/>
                  <a:pt x="11567422" y="5545622"/>
                  <a:pt x="11507964" y="5541661"/>
                </a:cubicBezTo>
                <a:cubicBezTo>
                  <a:pt x="11451902" y="5537135"/>
                  <a:pt x="11393009" y="5532042"/>
                  <a:pt x="11339780" y="5515069"/>
                </a:cubicBezTo>
                <a:close/>
                <a:moveTo>
                  <a:pt x="11037388" y="5513372"/>
                </a:moveTo>
                <a:cubicBezTo>
                  <a:pt x="10969433" y="5602201"/>
                  <a:pt x="10915638" y="5702909"/>
                  <a:pt x="10877130" y="5807015"/>
                </a:cubicBezTo>
                <a:cubicBezTo>
                  <a:pt x="10859009" y="5855672"/>
                  <a:pt x="10842588" y="5906591"/>
                  <a:pt x="10836358" y="5958079"/>
                </a:cubicBezTo>
                <a:cubicBezTo>
                  <a:pt x="10834092" y="5979579"/>
                  <a:pt x="10832394" y="6001079"/>
                  <a:pt x="10831828" y="6022579"/>
                </a:cubicBezTo>
                <a:cubicBezTo>
                  <a:pt x="10941687" y="6008434"/>
                  <a:pt x="11053243" y="6011829"/>
                  <a:pt x="11164233" y="6017486"/>
                </a:cubicBezTo>
                <a:cubicBezTo>
                  <a:pt x="11155740" y="5900368"/>
                  <a:pt x="11169331" y="5782120"/>
                  <a:pt x="11213500" y="5667831"/>
                </a:cubicBezTo>
                <a:cubicBezTo>
                  <a:pt x="11220296" y="5649726"/>
                  <a:pt x="11227658" y="5632752"/>
                  <a:pt x="11235585" y="5615213"/>
                </a:cubicBezTo>
                <a:cubicBezTo>
                  <a:pt x="11164799" y="5590319"/>
                  <a:pt x="11097413" y="5556937"/>
                  <a:pt x="11037388" y="5513372"/>
                </a:cubicBezTo>
                <a:close/>
                <a:moveTo>
                  <a:pt x="243173" y="5511993"/>
                </a:moveTo>
                <a:cubicBezTo>
                  <a:pt x="246396" y="5568501"/>
                  <a:pt x="247471" y="5621051"/>
                  <a:pt x="246039" y="5671799"/>
                </a:cubicBezTo>
                <a:cubicBezTo>
                  <a:pt x="245680" y="5690875"/>
                  <a:pt x="245680" y="5710311"/>
                  <a:pt x="245680" y="5729028"/>
                </a:cubicBezTo>
                <a:cubicBezTo>
                  <a:pt x="245680" y="5736226"/>
                  <a:pt x="245680" y="5743425"/>
                  <a:pt x="245680" y="5750983"/>
                </a:cubicBezTo>
                <a:cubicBezTo>
                  <a:pt x="245680" y="5759261"/>
                  <a:pt x="245680" y="5767900"/>
                  <a:pt x="245323" y="5775818"/>
                </a:cubicBezTo>
                <a:cubicBezTo>
                  <a:pt x="244964" y="5793814"/>
                  <a:pt x="244248" y="5812170"/>
                  <a:pt x="246396" y="5829807"/>
                </a:cubicBezTo>
                <a:cubicBezTo>
                  <a:pt x="248545" y="5829807"/>
                  <a:pt x="251052" y="5829807"/>
                  <a:pt x="252843" y="5829807"/>
                </a:cubicBezTo>
                <a:cubicBezTo>
                  <a:pt x="258573" y="5829807"/>
                  <a:pt x="264303" y="5829807"/>
                  <a:pt x="270032" y="5830166"/>
                </a:cubicBezTo>
                <a:cubicBezTo>
                  <a:pt x="275406" y="5830166"/>
                  <a:pt x="281134" y="5830166"/>
                  <a:pt x="286507" y="5830166"/>
                </a:cubicBezTo>
                <a:cubicBezTo>
                  <a:pt x="291880" y="5830166"/>
                  <a:pt x="296177" y="5830166"/>
                  <a:pt x="300475" y="5829807"/>
                </a:cubicBezTo>
                <a:cubicBezTo>
                  <a:pt x="298325" y="5815769"/>
                  <a:pt x="299400" y="5801013"/>
                  <a:pt x="300475" y="5786615"/>
                </a:cubicBezTo>
                <a:cubicBezTo>
                  <a:pt x="300832" y="5777618"/>
                  <a:pt x="301547" y="5767900"/>
                  <a:pt x="301191" y="5758542"/>
                </a:cubicBezTo>
                <a:cubicBezTo>
                  <a:pt x="300475" y="5727948"/>
                  <a:pt x="300475" y="5697715"/>
                  <a:pt x="300475" y="5669640"/>
                </a:cubicBezTo>
                <a:cubicBezTo>
                  <a:pt x="300832" y="5649844"/>
                  <a:pt x="300116" y="5630048"/>
                  <a:pt x="299400" y="5610972"/>
                </a:cubicBezTo>
                <a:cubicBezTo>
                  <a:pt x="298325" y="5578939"/>
                  <a:pt x="297609" y="5545826"/>
                  <a:pt x="299759" y="5513073"/>
                </a:cubicBezTo>
                <a:cubicBezTo>
                  <a:pt x="295818" y="5513433"/>
                  <a:pt x="291521" y="5513433"/>
                  <a:pt x="287582" y="5513433"/>
                </a:cubicBezTo>
                <a:cubicBezTo>
                  <a:pt x="281851" y="5513793"/>
                  <a:pt x="276122" y="5513793"/>
                  <a:pt x="270392" y="5513793"/>
                </a:cubicBezTo>
                <a:cubicBezTo>
                  <a:pt x="259648" y="5513793"/>
                  <a:pt x="251052" y="5513073"/>
                  <a:pt x="243173" y="5511993"/>
                </a:cubicBezTo>
                <a:close/>
                <a:moveTo>
                  <a:pt x="860465" y="5511067"/>
                </a:moveTo>
                <a:cubicBezTo>
                  <a:pt x="882336" y="5510631"/>
                  <a:pt x="903787" y="5514552"/>
                  <a:pt x="921874" y="5527624"/>
                </a:cubicBezTo>
                <a:cubicBezTo>
                  <a:pt x="924818" y="5529804"/>
                  <a:pt x="922293" y="5534596"/>
                  <a:pt x="919349" y="5532418"/>
                </a:cubicBezTo>
                <a:cubicBezTo>
                  <a:pt x="901683" y="5521088"/>
                  <a:pt x="881495" y="5515423"/>
                  <a:pt x="860465" y="5516296"/>
                </a:cubicBezTo>
                <a:cubicBezTo>
                  <a:pt x="836911" y="5517603"/>
                  <a:pt x="818826" y="5526753"/>
                  <a:pt x="798637" y="5537647"/>
                </a:cubicBezTo>
                <a:cubicBezTo>
                  <a:pt x="797374" y="5538082"/>
                  <a:pt x="796955" y="5536775"/>
                  <a:pt x="797374" y="5536339"/>
                </a:cubicBezTo>
                <a:cubicBezTo>
                  <a:pt x="817144" y="5521959"/>
                  <a:pt x="836071" y="5511502"/>
                  <a:pt x="860465" y="5511067"/>
                </a:cubicBezTo>
                <a:close/>
                <a:moveTo>
                  <a:pt x="10522088" y="5510447"/>
                </a:moveTo>
                <a:cubicBezTo>
                  <a:pt x="10523939" y="5509109"/>
                  <a:pt x="10525649" y="5511675"/>
                  <a:pt x="10524009" y="5512718"/>
                </a:cubicBezTo>
                <a:cubicBezTo>
                  <a:pt x="10510501" y="5523464"/>
                  <a:pt x="10489787" y="5531251"/>
                  <a:pt x="10482969" y="5548143"/>
                </a:cubicBezTo>
                <a:cubicBezTo>
                  <a:pt x="10476489" y="5563945"/>
                  <a:pt x="10483142" y="5579408"/>
                  <a:pt x="10486773" y="5595366"/>
                </a:cubicBezTo>
                <a:cubicBezTo>
                  <a:pt x="10487640" y="5599104"/>
                  <a:pt x="10481805" y="5599800"/>
                  <a:pt x="10480939" y="5596063"/>
                </a:cubicBezTo>
                <a:cubicBezTo>
                  <a:pt x="10477015" y="5579894"/>
                  <a:pt x="10469448" y="5561994"/>
                  <a:pt x="10477732" y="5546155"/>
                </a:cubicBezTo>
                <a:cubicBezTo>
                  <a:pt x="10487035" y="5527046"/>
                  <a:pt x="10505475" y="5521184"/>
                  <a:pt x="10522088" y="5510447"/>
                </a:cubicBezTo>
                <a:close/>
                <a:moveTo>
                  <a:pt x="339799" y="5510082"/>
                </a:moveTo>
                <a:cubicBezTo>
                  <a:pt x="341603" y="5529958"/>
                  <a:pt x="341603" y="5551280"/>
                  <a:pt x="340160" y="5576577"/>
                </a:cubicBezTo>
                <a:cubicBezTo>
                  <a:pt x="338717" y="5603680"/>
                  <a:pt x="339799" y="5629339"/>
                  <a:pt x="340882" y="5656443"/>
                </a:cubicBezTo>
                <a:lnTo>
                  <a:pt x="341242" y="5662586"/>
                </a:lnTo>
                <a:cubicBezTo>
                  <a:pt x="342325" y="5690774"/>
                  <a:pt x="341242" y="5718602"/>
                  <a:pt x="340160" y="5746790"/>
                </a:cubicBezTo>
                <a:cubicBezTo>
                  <a:pt x="339799" y="5753294"/>
                  <a:pt x="339438" y="5759799"/>
                  <a:pt x="339438" y="5765943"/>
                </a:cubicBezTo>
                <a:cubicBezTo>
                  <a:pt x="337996" y="5787626"/>
                  <a:pt x="336552" y="5809670"/>
                  <a:pt x="339438" y="5830630"/>
                </a:cubicBezTo>
                <a:lnTo>
                  <a:pt x="347014" y="5830630"/>
                </a:lnTo>
                <a:lnTo>
                  <a:pt x="354591" y="5830630"/>
                </a:lnTo>
                <a:cubicBezTo>
                  <a:pt x="368300" y="5830630"/>
                  <a:pt x="381647" y="5830630"/>
                  <a:pt x="395356" y="5830992"/>
                </a:cubicBezTo>
                <a:cubicBezTo>
                  <a:pt x="395356" y="5819789"/>
                  <a:pt x="395718" y="5808225"/>
                  <a:pt x="396078" y="5797745"/>
                </a:cubicBezTo>
                <a:cubicBezTo>
                  <a:pt x="396800" y="5772447"/>
                  <a:pt x="397159" y="5746790"/>
                  <a:pt x="395718" y="5721131"/>
                </a:cubicBezTo>
                <a:cubicBezTo>
                  <a:pt x="393914" y="5685715"/>
                  <a:pt x="392110" y="5645240"/>
                  <a:pt x="397882" y="5607294"/>
                </a:cubicBezTo>
                <a:cubicBezTo>
                  <a:pt x="397882" y="5605487"/>
                  <a:pt x="398964" y="5604403"/>
                  <a:pt x="400408" y="5604042"/>
                </a:cubicBezTo>
                <a:cubicBezTo>
                  <a:pt x="401851" y="5603680"/>
                  <a:pt x="404015" y="5604042"/>
                  <a:pt x="405096" y="5605127"/>
                </a:cubicBezTo>
                <a:cubicBezTo>
                  <a:pt x="405458" y="5605849"/>
                  <a:pt x="406180" y="5606934"/>
                  <a:pt x="406180" y="5608017"/>
                </a:cubicBezTo>
                <a:cubicBezTo>
                  <a:pt x="406180" y="5608740"/>
                  <a:pt x="406180" y="5609824"/>
                  <a:pt x="406180" y="5610547"/>
                </a:cubicBezTo>
                <a:cubicBezTo>
                  <a:pt x="408705" y="5614522"/>
                  <a:pt x="410509" y="5618497"/>
                  <a:pt x="412313" y="5622473"/>
                </a:cubicBezTo>
                <a:cubicBezTo>
                  <a:pt x="414117" y="5626087"/>
                  <a:pt x="415920" y="5630423"/>
                  <a:pt x="418445" y="5634037"/>
                </a:cubicBezTo>
                <a:cubicBezTo>
                  <a:pt x="424579" y="5643071"/>
                  <a:pt x="429629" y="5651383"/>
                  <a:pt x="433598" y="5660418"/>
                </a:cubicBezTo>
                <a:cubicBezTo>
                  <a:pt x="436123" y="5666923"/>
                  <a:pt x="440091" y="5671983"/>
                  <a:pt x="444059" y="5677403"/>
                </a:cubicBezTo>
                <a:cubicBezTo>
                  <a:pt x="446585" y="5680656"/>
                  <a:pt x="449469" y="5684270"/>
                  <a:pt x="451634" y="5687883"/>
                </a:cubicBezTo>
                <a:cubicBezTo>
                  <a:pt x="455965" y="5694750"/>
                  <a:pt x="459211" y="5701977"/>
                  <a:pt x="462459" y="5708844"/>
                </a:cubicBezTo>
                <a:cubicBezTo>
                  <a:pt x="463900" y="5711374"/>
                  <a:pt x="464984" y="5713903"/>
                  <a:pt x="466066" y="5716433"/>
                </a:cubicBezTo>
                <a:cubicBezTo>
                  <a:pt x="473281" y="5730527"/>
                  <a:pt x="481579" y="5743898"/>
                  <a:pt x="489516" y="5756908"/>
                </a:cubicBezTo>
                <a:cubicBezTo>
                  <a:pt x="493484" y="5763774"/>
                  <a:pt x="497813" y="5770640"/>
                  <a:pt x="501781" y="5777145"/>
                </a:cubicBezTo>
                <a:cubicBezTo>
                  <a:pt x="505028" y="5783289"/>
                  <a:pt x="508275" y="5789794"/>
                  <a:pt x="511522" y="5795938"/>
                </a:cubicBezTo>
                <a:cubicBezTo>
                  <a:pt x="517294" y="5808586"/>
                  <a:pt x="523788" y="5821595"/>
                  <a:pt x="533528" y="5831715"/>
                </a:cubicBezTo>
                <a:cubicBezTo>
                  <a:pt x="558421" y="5828823"/>
                  <a:pt x="582952" y="5827739"/>
                  <a:pt x="606763" y="5828101"/>
                </a:cubicBezTo>
                <a:cubicBezTo>
                  <a:pt x="606763" y="5816536"/>
                  <a:pt x="605680" y="5804249"/>
                  <a:pt x="604598" y="5792324"/>
                </a:cubicBezTo>
                <a:cubicBezTo>
                  <a:pt x="603515" y="5780037"/>
                  <a:pt x="602072" y="5767388"/>
                  <a:pt x="602072" y="5754739"/>
                </a:cubicBezTo>
                <a:cubicBezTo>
                  <a:pt x="601712" y="5734863"/>
                  <a:pt x="602794" y="5714264"/>
                  <a:pt x="603515" y="5694750"/>
                </a:cubicBezTo>
                <a:cubicBezTo>
                  <a:pt x="603876" y="5687160"/>
                  <a:pt x="604238" y="5679572"/>
                  <a:pt x="604598" y="5672344"/>
                </a:cubicBezTo>
                <a:cubicBezTo>
                  <a:pt x="605318" y="5650299"/>
                  <a:pt x="604598" y="5627894"/>
                  <a:pt x="604238" y="5606210"/>
                </a:cubicBezTo>
                <a:cubicBezTo>
                  <a:pt x="603515" y="5575854"/>
                  <a:pt x="603154" y="5544052"/>
                  <a:pt x="606041" y="5512973"/>
                </a:cubicBezTo>
                <a:cubicBezTo>
                  <a:pt x="588003" y="5512973"/>
                  <a:pt x="566719" y="5512612"/>
                  <a:pt x="545433" y="5510443"/>
                </a:cubicBezTo>
                <a:cubicBezTo>
                  <a:pt x="546155" y="5521646"/>
                  <a:pt x="545794" y="5532849"/>
                  <a:pt x="545433" y="5543329"/>
                </a:cubicBezTo>
                <a:cubicBezTo>
                  <a:pt x="545072" y="5550918"/>
                  <a:pt x="545072" y="5558508"/>
                  <a:pt x="545072" y="5566097"/>
                </a:cubicBezTo>
                <a:cubicBezTo>
                  <a:pt x="545072" y="5575854"/>
                  <a:pt x="545433" y="5585612"/>
                  <a:pt x="545433" y="5595369"/>
                </a:cubicBezTo>
                <a:cubicBezTo>
                  <a:pt x="546155" y="5605487"/>
                  <a:pt x="546155" y="5616329"/>
                  <a:pt x="546155" y="5626809"/>
                </a:cubicBezTo>
                <a:cubicBezTo>
                  <a:pt x="546515" y="5638012"/>
                  <a:pt x="547237" y="5649938"/>
                  <a:pt x="547959" y="5661502"/>
                </a:cubicBezTo>
                <a:cubicBezTo>
                  <a:pt x="549761" y="5684270"/>
                  <a:pt x="551205" y="5707760"/>
                  <a:pt x="547597" y="5729442"/>
                </a:cubicBezTo>
                <a:cubicBezTo>
                  <a:pt x="548320" y="5731249"/>
                  <a:pt x="547959" y="5732696"/>
                  <a:pt x="546876" y="5734141"/>
                </a:cubicBezTo>
                <a:cubicBezTo>
                  <a:pt x="545794" y="5735948"/>
                  <a:pt x="544351" y="5736670"/>
                  <a:pt x="542187" y="5736670"/>
                </a:cubicBezTo>
                <a:cubicBezTo>
                  <a:pt x="540743" y="5736670"/>
                  <a:pt x="538939" y="5735948"/>
                  <a:pt x="537858" y="5733779"/>
                </a:cubicBezTo>
                <a:cubicBezTo>
                  <a:pt x="524509" y="5704868"/>
                  <a:pt x="497091" y="5649215"/>
                  <a:pt x="465344" y="5605127"/>
                </a:cubicBezTo>
                <a:cubicBezTo>
                  <a:pt x="451634" y="5585250"/>
                  <a:pt x="437927" y="5565374"/>
                  <a:pt x="427104" y="5544414"/>
                </a:cubicBezTo>
                <a:cubicBezTo>
                  <a:pt x="425300" y="5540438"/>
                  <a:pt x="423136" y="5536824"/>
                  <a:pt x="420970" y="5533210"/>
                </a:cubicBezTo>
                <a:cubicBezTo>
                  <a:pt x="416642" y="5526344"/>
                  <a:pt x="412313" y="5519478"/>
                  <a:pt x="410509" y="5511527"/>
                </a:cubicBezTo>
                <a:cubicBezTo>
                  <a:pt x="401851" y="5511527"/>
                  <a:pt x="394275" y="5511527"/>
                  <a:pt x="387060" y="5511527"/>
                </a:cubicBezTo>
                <a:cubicBezTo>
                  <a:pt x="369381" y="5511527"/>
                  <a:pt x="354229" y="5511166"/>
                  <a:pt x="339799" y="5510082"/>
                </a:cubicBezTo>
                <a:close/>
                <a:moveTo>
                  <a:pt x="1400287" y="5503395"/>
                </a:moveTo>
                <a:cubicBezTo>
                  <a:pt x="1424733" y="5500852"/>
                  <a:pt x="1450128" y="5505523"/>
                  <a:pt x="1468885" y="5517146"/>
                </a:cubicBezTo>
                <a:cubicBezTo>
                  <a:pt x="1471413" y="5518392"/>
                  <a:pt x="1469306" y="5522128"/>
                  <a:pt x="1466776" y="5520883"/>
                </a:cubicBezTo>
                <a:cubicBezTo>
                  <a:pt x="1425471" y="5500540"/>
                  <a:pt x="1374470" y="5504692"/>
                  <a:pt x="1339064" y="5534999"/>
                </a:cubicBezTo>
                <a:cubicBezTo>
                  <a:pt x="1337800" y="5536244"/>
                  <a:pt x="1336115" y="5534168"/>
                  <a:pt x="1337377" y="5532922"/>
                </a:cubicBezTo>
                <a:cubicBezTo>
                  <a:pt x="1352341" y="5515694"/>
                  <a:pt x="1375839" y="5505937"/>
                  <a:pt x="1400287" y="5503395"/>
                </a:cubicBezTo>
                <a:close/>
                <a:moveTo>
                  <a:pt x="863765" y="5503267"/>
                </a:moveTo>
                <a:cubicBezTo>
                  <a:pt x="878660" y="5502053"/>
                  <a:pt x="893553" y="5503532"/>
                  <a:pt x="908867" y="5509447"/>
                </a:cubicBezTo>
                <a:cubicBezTo>
                  <a:pt x="911804" y="5510714"/>
                  <a:pt x="910964" y="5515785"/>
                  <a:pt x="907608" y="5514518"/>
                </a:cubicBezTo>
                <a:cubicBezTo>
                  <a:pt x="878660" y="5503109"/>
                  <a:pt x="848452" y="5507757"/>
                  <a:pt x="819083" y="5515363"/>
                </a:cubicBezTo>
                <a:cubicBezTo>
                  <a:pt x="817826" y="5515785"/>
                  <a:pt x="817406" y="5513673"/>
                  <a:pt x="818664" y="5513250"/>
                </a:cubicBezTo>
                <a:cubicBezTo>
                  <a:pt x="833978" y="5508391"/>
                  <a:pt x="848871" y="5504483"/>
                  <a:pt x="863765" y="5503267"/>
                </a:cubicBezTo>
                <a:close/>
                <a:moveTo>
                  <a:pt x="302623" y="5501915"/>
                </a:moveTo>
                <a:lnTo>
                  <a:pt x="302981" y="5501915"/>
                </a:lnTo>
                <a:cubicBezTo>
                  <a:pt x="304055" y="5501915"/>
                  <a:pt x="304772" y="5501915"/>
                  <a:pt x="305488" y="5502275"/>
                </a:cubicBezTo>
                <a:cubicBezTo>
                  <a:pt x="306920" y="5502634"/>
                  <a:pt x="308353" y="5504075"/>
                  <a:pt x="308353" y="5505874"/>
                </a:cubicBezTo>
                <a:cubicBezTo>
                  <a:pt x="310143" y="5522431"/>
                  <a:pt x="309427" y="5538988"/>
                  <a:pt x="309070" y="5554824"/>
                </a:cubicBezTo>
                <a:cubicBezTo>
                  <a:pt x="308353" y="5565982"/>
                  <a:pt x="307995" y="5577139"/>
                  <a:pt x="308353" y="5587938"/>
                </a:cubicBezTo>
                <a:cubicBezTo>
                  <a:pt x="308353" y="5599815"/>
                  <a:pt x="309427" y="5611332"/>
                  <a:pt x="310143" y="5622849"/>
                </a:cubicBezTo>
                <a:cubicBezTo>
                  <a:pt x="310860" y="5637966"/>
                  <a:pt x="311934" y="5654164"/>
                  <a:pt x="311577" y="5670000"/>
                </a:cubicBezTo>
                <a:cubicBezTo>
                  <a:pt x="311577" y="5697715"/>
                  <a:pt x="311577" y="5724709"/>
                  <a:pt x="312293" y="5751703"/>
                </a:cubicBezTo>
                <a:cubicBezTo>
                  <a:pt x="312651" y="5762500"/>
                  <a:pt x="311934" y="5773658"/>
                  <a:pt x="311218" y="5784096"/>
                </a:cubicBezTo>
                <a:cubicBezTo>
                  <a:pt x="310143" y="5799933"/>
                  <a:pt x="309070" y="5816130"/>
                  <a:pt x="311218" y="5831246"/>
                </a:cubicBezTo>
                <a:cubicBezTo>
                  <a:pt x="312293" y="5832686"/>
                  <a:pt x="312651" y="5834126"/>
                  <a:pt x="312293" y="5835925"/>
                </a:cubicBezTo>
                <a:cubicBezTo>
                  <a:pt x="311934" y="5837365"/>
                  <a:pt x="310502" y="5838805"/>
                  <a:pt x="308711" y="5839164"/>
                </a:cubicBezTo>
                <a:cubicBezTo>
                  <a:pt x="302981" y="5840244"/>
                  <a:pt x="297251" y="5840244"/>
                  <a:pt x="293312" y="5840244"/>
                </a:cubicBezTo>
                <a:cubicBezTo>
                  <a:pt x="290805" y="5840244"/>
                  <a:pt x="288656" y="5840244"/>
                  <a:pt x="286149" y="5840244"/>
                </a:cubicBezTo>
                <a:cubicBezTo>
                  <a:pt x="283642" y="5840244"/>
                  <a:pt x="281494" y="5839884"/>
                  <a:pt x="278987" y="5839884"/>
                </a:cubicBezTo>
                <a:lnTo>
                  <a:pt x="277554" y="5840244"/>
                </a:lnTo>
                <a:cubicBezTo>
                  <a:pt x="273972" y="5840244"/>
                  <a:pt x="270392" y="5840244"/>
                  <a:pt x="266452" y="5840244"/>
                </a:cubicBezTo>
                <a:cubicBezTo>
                  <a:pt x="254991" y="5840244"/>
                  <a:pt x="246039" y="5839884"/>
                  <a:pt x="237802" y="5839164"/>
                </a:cubicBezTo>
                <a:cubicBezTo>
                  <a:pt x="235653" y="5838805"/>
                  <a:pt x="233861" y="5837365"/>
                  <a:pt x="233861" y="5835206"/>
                </a:cubicBezTo>
                <a:cubicBezTo>
                  <a:pt x="233861" y="5833406"/>
                  <a:pt x="234221" y="5831966"/>
                  <a:pt x="235653" y="5831246"/>
                </a:cubicBezTo>
                <a:cubicBezTo>
                  <a:pt x="233504" y="5813970"/>
                  <a:pt x="233861" y="5796333"/>
                  <a:pt x="234221" y="5779417"/>
                </a:cubicBezTo>
                <a:cubicBezTo>
                  <a:pt x="234578" y="5772219"/>
                  <a:pt x="234578" y="5765020"/>
                  <a:pt x="234578" y="5757821"/>
                </a:cubicBezTo>
                <a:cubicBezTo>
                  <a:pt x="234578" y="5749543"/>
                  <a:pt x="234578" y="5740545"/>
                  <a:pt x="234578" y="5731907"/>
                </a:cubicBezTo>
                <a:cubicBezTo>
                  <a:pt x="234578" y="5712111"/>
                  <a:pt x="234221" y="5691596"/>
                  <a:pt x="234936" y="5671440"/>
                </a:cubicBezTo>
                <a:cubicBezTo>
                  <a:pt x="235653" y="5646245"/>
                  <a:pt x="235294" y="5620690"/>
                  <a:pt x="234578" y="5596215"/>
                </a:cubicBezTo>
                <a:cubicBezTo>
                  <a:pt x="234221" y="5567782"/>
                  <a:pt x="233861" y="5538268"/>
                  <a:pt x="234936" y="5509474"/>
                </a:cubicBezTo>
                <a:cubicBezTo>
                  <a:pt x="234221" y="5508394"/>
                  <a:pt x="233861" y="5506954"/>
                  <a:pt x="234221" y="5505514"/>
                </a:cubicBezTo>
                <a:cubicBezTo>
                  <a:pt x="234578" y="5503355"/>
                  <a:pt x="236012" y="5502275"/>
                  <a:pt x="237802" y="5502275"/>
                </a:cubicBezTo>
                <a:lnTo>
                  <a:pt x="238160" y="5502275"/>
                </a:lnTo>
                <a:lnTo>
                  <a:pt x="238518" y="5504434"/>
                </a:lnTo>
                <a:lnTo>
                  <a:pt x="238518" y="5503355"/>
                </a:lnTo>
                <a:lnTo>
                  <a:pt x="238518" y="5502275"/>
                </a:lnTo>
                <a:cubicBezTo>
                  <a:pt x="239234" y="5502275"/>
                  <a:pt x="239592" y="5502275"/>
                  <a:pt x="239951" y="5502634"/>
                </a:cubicBezTo>
                <a:cubicBezTo>
                  <a:pt x="244964" y="5502995"/>
                  <a:pt x="250336" y="5503355"/>
                  <a:pt x="256425" y="5503355"/>
                </a:cubicBezTo>
                <a:cubicBezTo>
                  <a:pt x="264303" y="5503355"/>
                  <a:pt x="272183" y="5502995"/>
                  <a:pt x="279703" y="5502634"/>
                </a:cubicBezTo>
                <a:cubicBezTo>
                  <a:pt x="287224" y="5502275"/>
                  <a:pt x="295102" y="5501915"/>
                  <a:pt x="302623" y="5501915"/>
                </a:cubicBezTo>
                <a:close/>
                <a:moveTo>
                  <a:pt x="33420" y="5501915"/>
                </a:moveTo>
                <a:cubicBezTo>
                  <a:pt x="40265" y="5501915"/>
                  <a:pt x="47467" y="5502275"/>
                  <a:pt x="54670" y="5503356"/>
                </a:cubicBezTo>
                <a:cubicBezTo>
                  <a:pt x="59712" y="5504076"/>
                  <a:pt x="65114" y="5504435"/>
                  <a:pt x="70517" y="5505156"/>
                </a:cubicBezTo>
                <a:cubicBezTo>
                  <a:pt x="85282" y="5506236"/>
                  <a:pt x="100048" y="5508036"/>
                  <a:pt x="113374" y="5513798"/>
                </a:cubicBezTo>
                <a:cubicBezTo>
                  <a:pt x="123818" y="5518839"/>
                  <a:pt x="132821" y="5526401"/>
                  <a:pt x="141464" y="5533603"/>
                </a:cubicBezTo>
                <a:cubicBezTo>
                  <a:pt x="146866" y="5537923"/>
                  <a:pt x="151909" y="5541884"/>
                  <a:pt x="157671" y="5545845"/>
                </a:cubicBezTo>
                <a:cubicBezTo>
                  <a:pt x="159831" y="5545485"/>
                  <a:pt x="162353" y="5546926"/>
                  <a:pt x="163433" y="5548726"/>
                </a:cubicBezTo>
                <a:cubicBezTo>
                  <a:pt x="164513" y="5550527"/>
                  <a:pt x="164153" y="5552326"/>
                  <a:pt x="162713" y="5553767"/>
                </a:cubicBezTo>
                <a:cubicBezTo>
                  <a:pt x="154789" y="5564930"/>
                  <a:pt x="144345" y="5574292"/>
                  <a:pt x="134262" y="5582934"/>
                </a:cubicBezTo>
                <a:cubicBezTo>
                  <a:pt x="126339" y="5589416"/>
                  <a:pt x="118415" y="5596618"/>
                  <a:pt x="111572" y="5604179"/>
                </a:cubicBezTo>
                <a:cubicBezTo>
                  <a:pt x="109772" y="5606340"/>
                  <a:pt x="106171" y="5605979"/>
                  <a:pt x="105089" y="5603459"/>
                </a:cubicBezTo>
                <a:cubicBezTo>
                  <a:pt x="104370" y="5602379"/>
                  <a:pt x="104370" y="5601298"/>
                  <a:pt x="104730" y="5600219"/>
                </a:cubicBezTo>
                <a:cubicBezTo>
                  <a:pt x="102569" y="5598778"/>
                  <a:pt x="100048" y="5597338"/>
                  <a:pt x="97887" y="5595898"/>
                </a:cubicBezTo>
                <a:cubicBezTo>
                  <a:pt x="91764" y="5591576"/>
                  <a:pt x="85282" y="5587255"/>
                  <a:pt x="78079" y="5585815"/>
                </a:cubicBezTo>
                <a:cubicBezTo>
                  <a:pt x="67276" y="5583294"/>
                  <a:pt x="56832" y="5581494"/>
                  <a:pt x="47467" y="5581133"/>
                </a:cubicBezTo>
                <a:cubicBezTo>
                  <a:pt x="45307" y="5581133"/>
                  <a:pt x="42786" y="5580774"/>
                  <a:pt x="40265" y="5580774"/>
                </a:cubicBezTo>
                <a:cubicBezTo>
                  <a:pt x="32702" y="5580774"/>
                  <a:pt x="23788" y="5581404"/>
                  <a:pt x="15145" y="5583610"/>
                </a:cubicBezTo>
                <a:lnTo>
                  <a:pt x="0" y="5591529"/>
                </a:lnTo>
                <a:lnTo>
                  <a:pt x="0" y="5578852"/>
                </a:lnTo>
                <a:lnTo>
                  <a:pt x="12669" y="5573257"/>
                </a:lnTo>
                <a:cubicBezTo>
                  <a:pt x="21357" y="5570872"/>
                  <a:pt x="30721" y="5569611"/>
                  <a:pt x="40265" y="5569611"/>
                </a:cubicBezTo>
                <a:cubicBezTo>
                  <a:pt x="44946" y="5569611"/>
                  <a:pt x="49988" y="5569611"/>
                  <a:pt x="54310" y="5570331"/>
                </a:cubicBezTo>
                <a:cubicBezTo>
                  <a:pt x="65834" y="5571771"/>
                  <a:pt x="76639" y="5573212"/>
                  <a:pt x="87443" y="5577173"/>
                </a:cubicBezTo>
                <a:cubicBezTo>
                  <a:pt x="94285" y="5579693"/>
                  <a:pt x="99688" y="5584375"/>
                  <a:pt x="105450" y="5589055"/>
                </a:cubicBezTo>
                <a:cubicBezTo>
                  <a:pt x="106890" y="5590496"/>
                  <a:pt x="108691" y="5592297"/>
                  <a:pt x="110132" y="5593376"/>
                </a:cubicBezTo>
                <a:cubicBezTo>
                  <a:pt x="116254" y="5586535"/>
                  <a:pt x="122737" y="5580054"/>
                  <a:pt x="128859" y="5574292"/>
                </a:cubicBezTo>
                <a:cubicBezTo>
                  <a:pt x="136422" y="5567450"/>
                  <a:pt x="144345" y="5560248"/>
                  <a:pt x="150467" y="5552326"/>
                </a:cubicBezTo>
                <a:cubicBezTo>
                  <a:pt x="144706" y="5548726"/>
                  <a:pt x="139304" y="5544405"/>
                  <a:pt x="134262" y="5540444"/>
                </a:cubicBezTo>
                <a:cubicBezTo>
                  <a:pt x="127419" y="5535043"/>
                  <a:pt x="120216" y="5530002"/>
                  <a:pt x="112654" y="5526401"/>
                </a:cubicBezTo>
                <a:cubicBezTo>
                  <a:pt x="97527" y="5519199"/>
                  <a:pt x="80241" y="5517039"/>
                  <a:pt x="63314" y="5515599"/>
                </a:cubicBezTo>
                <a:cubicBezTo>
                  <a:pt x="60073" y="5515238"/>
                  <a:pt x="57190" y="5514878"/>
                  <a:pt x="54310" y="5514518"/>
                </a:cubicBezTo>
                <a:cubicBezTo>
                  <a:pt x="47108" y="5513438"/>
                  <a:pt x="40265" y="5513078"/>
                  <a:pt x="33062" y="5513078"/>
                </a:cubicBezTo>
                <a:lnTo>
                  <a:pt x="0" y="5517739"/>
                </a:lnTo>
                <a:lnTo>
                  <a:pt x="0" y="5507100"/>
                </a:lnTo>
                <a:close/>
                <a:moveTo>
                  <a:pt x="1133550" y="5501585"/>
                </a:moveTo>
                <a:cubicBezTo>
                  <a:pt x="1195573" y="5499476"/>
                  <a:pt x="1254641" y="5541243"/>
                  <a:pt x="1271518" y="5601573"/>
                </a:cubicBezTo>
                <a:cubicBezTo>
                  <a:pt x="1287973" y="5658527"/>
                  <a:pt x="1260126" y="5707045"/>
                  <a:pt x="1205277" y="5721388"/>
                </a:cubicBezTo>
                <a:cubicBezTo>
                  <a:pt x="1213293" y="5729405"/>
                  <a:pt x="1220465" y="5739108"/>
                  <a:pt x="1226794" y="5747546"/>
                </a:cubicBezTo>
                <a:cubicBezTo>
                  <a:pt x="1239030" y="5762734"/>
                  <a:pt x="1250844" y="5779187"/>
                  <a:pt x="1260970" y="5796063"/>
                </a:cubicBezTo>
                <a:cubicBezTo>
                  <a:pt x="1266455" y="5805344"/>
                  <a:pt x="1271939" y="5814625"/>
                  <a:pt x="1276160" y="5824751"/>
                </a:cubicBezTo>
                <a:cubicBezTo>
                  <a:pt x="1287129" y="5776234"/>
                  <a:pt x="1314553" y="5726451"/>
                  <a:pt x="1353369" y="5697763"/>
                </a:cubicBezTo>
                <a:cubicBezTo>
                  <a:pt x="1304006" y="5686372"/>
                  <a:pt x="1295146" y="5626042"/>
                  <a:pt x="1310334" y="5583854"/>
                </a:cubicBezTo>
                <a:cubicBezTo>
                  <a:pt x="1328898" y="5532384"/>
                  <a:pt x="1388389" y="5501163"/>
                  <a:pt x="1441128" y="5516774"/>
                </a:cubicBezTo>
                <a:cubicBezTo>
                  <a:pt x="1486697" y="5530273"/>
                  <a:pt x="1519184" y="5569087"/>
                  <a:pt x="1522138" y="5617183"/>
                </a:cubicBezTo>
                <a:lnTo>
                  <a:pt x="1511355" y="5667836"/>
                </a:lnTo>
                <a:lnTo>
                  <a:pt x="1517523" y="5661013"/>
                </a:lnTo>
                <a:cubicBezTo>
                  <a:pt x="1525093" y="5646133"/>
                  <a:pt x="1528618" y="5629216"/>
                  <a:pt x="1527582" y="5610836"/>
                </a:cubicBezTo>
                <a:cubicBezTo>
                  <a:pt x="1527582" y="5609583"/>
                  <a:pt x="1530070" y="5609166"/>
                  <a:pt x="1530070" y="5610419"/>
                </a:cubicBezTo>
                <a:cubicBezTo>
                  <a:pt x="1534631" y="5650101"/>
                  <a:pt x="1517627" y="5681010"/>
                  <a:pt x="1485278" y="5702313"/>
                </a:cubicBezTo>
                <a:cubicBezTo>
                  <a:pt x="1483204" y="5703566"/>
                  <a:pt x="1481130" y="5700225"/>
                  <a:pt x="1483204" y="5698972"/>
                </a:cubicBezTo>
                <a:lnTo>
                  <a:pt x="1510906" y="5668332"/>
                </a:lnTo>
                <a:lnTo>
                  <a:pt x="1473616" y="5700716"/>
                </a:lnTo>
                <a:cubicBezTo>
                  <a:pt x="1520871" y="5732357"/>
                  <a:pt x="1532264" y="5808719"/>
                  <a:pt x="1534374" y="5860612"/>
                </a:cubicBezTo>
                <a:lnTo>
                  <a:pt x="1534374" y="5861034"/>
                </a:lnTo>
                <a:cubicBezTo>
                  <a:pt x="1536484" y="5865674"/>
                  <a:pt x="1535217" y="5871581"/>
                  <a:pt x="1529310" y="5872424"/>
                </a:cubicBezTo>
                <a:cubicBezTo>
                  <a:pt x="1450410" y="5885925"/>
                  <a:pt x="1367294" y="5881285"/>
                  <a:pt x="1287973" y="5874112"/>
                </a:cubicBezTo>
                <a:cubicBezTo>
                  <a:pt x="1290082" y="5887612"/>
                  <a:pt x="1291770" y="5901958"/>
                  <a:pt x="1295989" y="5915457"/>
                </a:cubicBezTo>
                <a:cubicBezTo>
                  <a:pt x="1297255" y="5920098"/>
                  <a:pt x="1295146" y="5923895"/>
                  <a:pt x="1291770" y="5925583"/>
                </a:cubicBezTo>
                <a:cubicBezTo>
                  <a:pt x="1289660" y="5929801"/>
                  <a:pt x="1285441" y="5932755"/>
                  <a:pt x="1279956" y="5931912"/>
                </a:cubicBezTo>
                <a:cubicBezTo>
                  <a:pt x="1247891" y="5925583"/>
                  <a:pt x="1214981" y="5928536"/>
                  <a:pt x="1182494" y="5930646"/>
                </a:cubicBezTo>
                <a:cubicBezTo>
                  <a:pt x="1151693" y="5932755"/>
                  <a:pt x="1120893" y="5932333"/>
                  <a:pt x="1090093" y="5931912"/>
                </a:cubicBezTo>
                <a:cubicBezTo>
                  <a:pt x="1059715" y="5931912"/>
                  <a:pt x="1053386" y="5932333"/>
                  <a:pt x="1023008" y="5934442"/>
                </a:cubicBezTo>
                <a:cubicBezTo>
                  <a:pt x="998537" y="5936552"/>
                  <a:pt x="985879" y="5937818"/>
                  <a:pt x="961406" y="5932755"/>
                </a:cubicBezTo>
                <a:cubicBezTo>
                  <a:pt x="956345" y="5931912"/>
                  <a:pt x="953814" y="5925583"/>
                  <a:pt x="955079" y="5921364"/>
                </a:cubicBezTo>
                <a:cubicBezTo>
                  <a:pt x="958877" y="5907864"/>
                  <a:pt x="961406" y="5895207"/>
                  <a:pt x="963939" y="5882551"/>
                </a:cubicBezTo>
                <a:cubicBezTo>
                  <a:pt x="887150" y="5889723"/>
                  <a:pt x="823440" y="5894363"/>
                  <a:pt x="746230" y="5880863"/>
                </a:cubicBezTo>
                <a:cubicBezTo>
                  <a:pt x="739901" y="5880019"/>
                  <a:pt x="738635" y="5874112"/>
                  <a:pt x="740744" y="5869472"/>
                </a:cubicBezTo>
                <a:cubicBezTo>
                  <a:pt x="740744" y="5869472"/>
                  <a:pt x="740744" y="5869472"/>
                  <a:pt x="740744" y="5869049"/>
                </a:cubicBezTo>
                <a:cubicBezTo>
                  <a:pt x="740744" y="5859768"/>
                  <a:pt x="741587" y="5850065"/>
                  <a:pt x="742854" y="5839095"/>
                </a:cubicBezTo>
                <a:cubicBezTo>
                  <a:pt x="740744" y="5840361"/>
                  <a:pt x="738635" y="5841627"/>
                  <a:pt x="736526" y="5842892"/>
                </a:cubicBezTo>
                <a:cubicBezTo>
                  <a:pt x="733994" y="5843736"/>
                  <a:pt x="731884" y="5840361"/>
                  <a:pt x="734415" y="5839095"/>
                </a:cubicBezTo>
                <a:cubicBezTo>
                  <a:pt x="737369" y="5836986"/>
                  <a:pt x="740321" y="5835298"/>
                  <a:pt x="743698" y="5833189"/>
                </a:cubicBezTo>
                <a:cubicBezTo>
                  <a:pt x="743698" y="5832345"/>
                  <a:pt x="743698" y="5831080"/>
                  <a:pt x="743698" y="5829814"/>
                </a:cubicBezTo>
                <a:cubicBezTo>
                  <a:pt x="741167" y="5831080"/>
                  <a:pt x="738635" y="5832767"/>
                  <a:pt x="735681" y="5834455"/>
                </a:cubicBezTo>
                <a:cubicBezTo>
                  <a:pt x="733572" y="5835298"/>
                  <a:pt x="731884" y="5832345"/>
                  <a:pt x="733994" y="5831080"/>
                </a:cubicBezTo>
                <a:cubicBezTo>
                  <a:pt x="737369" y="5828971"/>
                  <a:pt x="740744" y="5826439"/>
                  <a:pt x="744542" y="5824751"/>
                </a:cubicBezTo>
                <a:cubicBezTo>
                  <a:pt x="751292" y="5780032"/>
                  <a:pt x="766482" y="5732780"/>
                  <a:pt x="801501" y="5709154"/>
                </a:cubicBezTo>
                <a:cubicBezTo>
                  <a:pt x="768590" y="5695654"/>
                  <a:pt x="750447" y="5663168"/>
                  <a:pt x="752558" y="5625621"/>
                </a:cubicBezTo>
                <a:cubicBezTo>
                  <a:pt x="755933" y="5577946"/>
                  <a:pt x="788844" y="5538711"/>
                  <a:pt x="833987" y="5525211"/>
                </a:cubicBezTo>
                <a:cubicBezTo>
                  <a:pt x="886728" y="5510023"/>
                  <a:pt x="945796" y="5540820"/>
                  <a:pt x="964783" y="5592292"/>
                </a:cubicBezTo>
                <a:cubicBezTo>
                  <a:pt x="979971" y="5634480"/>
                  <a:pt x="971110" y="5694810"/>
                  <a:pt x="922170" y="5706623"/>
                </a:cubicBezTo>
                <a:cubicBezTo>
                  <a:pt x="957611" y="5732780"/>
                  <a:pt x="973222" y="5777500"/>
                  <a:pt x="979551" y="5822220"/>
                </a:cubicBezTo>
                <a:cubicBezTo>
                  <a:pt x="982926" y="5815048"/>
                  <a:pt x="986301" y="5808298"/>
                  <a:pt x="991364" y="5800703"/>
                </a:cubicBezTo>
                <a:cubicBezTo>
                  <a:pt x="1010350" y="5771172"/>
                  <a:pt x="1029337" y="5740795"/>
                  <a:pt x="1060135" y="5722233"/>
                </a:cubicBezTo>
                <a:cubicBezTo>
                  <a:pt x="1011616" y="5698607"/>
                  <a:pt x="982926" y="5648824"/>
                  <a:pt x="1004866" y="5594401"/>
                </a:cubicBezTo>
                <a:cubicBezTo>
                  <a:pt x="1025540" y="5542931"/>
                  <a:pt x="1077435" y="5502851"/>
                  <a:pt x="1133550" y="5501585"/>
                </a:cubicBezTo>
                <a:close/>
                <a:moveTo>
                  <a:pt x="373350" y="5500324"/>
                </a:moveTo>
                <a:cubicBezTo>
                  <a:pt x="380205" y="5500324"/>
                  <a:pt x="387060" y="5500324"/>
                  <a:pt x="394275" y="5500686"/>
                </a:cubicBezTo>
                <a:cubicBezTo>
                  <a:pt x="400408" y="5500686"/>
                  <a:pt x="406541" y="5500686"/>
                  <a:pt x="412313" y="5500686"/>
                </a:cubicBezTo>
                <a:cubicBezTo>
                  <a:pt x="413395" y="5500324"/>
                  <a:pt x="414117" y="5500686"/>
                  <a:pt x="414477" y="5501046"/>
                </a:cubicBezTo>
                <a:cubicBezTo>
                  <a:pt x="415920" y="5501770"/>
                  <a:pt x="417003" y="5502493"/>
                  <a:pt x="417363" y="5503577"/>
                </a:cubicBezTo>
                <a:cubicBezTo>
                  <a:pt x="417724" y="5505022"/>
                  <a:pt x="417724" y="5506468"/>
                  <a:pt x="417363" y="5507913"/>
                </a:cubicBezTo>
                <a:cubicBezTo>
                  <a:pt x="419167" y="5512612"/>
                  <a:pt x="421692" y="5516226"/>
                  <a:pt x="424940" y="5520201"/>
                </a:cubicBezTo>
                <a:cubicBezTo>
                  <a:pt x="427104" y="5523092"/>
                  <a:pt x="428908" y="5525983"/>
                  <a:pt x="430710" y="5528874"/>
                </a:cubicBezTo>
                <a:cubicBezTo>
                  <a:pt x="433237" y="5532849"/>
                  <a:pt x="435402" y="5537186"/>
                  <a:pt x="437205" y="5541522"/>
                </a:cubicBezTo>
                <a:cubicBezTo>
                  <a:pt x="439731" y="5546221"/>
                  <a:pt x="442256" y="5550918"/>
                  <a:pt x="445141" y="5555617"/>
                </a:cubicBezTo>
                <a:cubicBezTo>
                  <a:pt x="454522" y="5571156"/>
                  <a:pt x="464984" y="5585972"/>
                  <a:pt x="475446" y="5600428"/>
                </a:cubicBezTo>
                <a:cubicBezTo>
                  <a:pt x="477609" y="5603680"/>
                  <a:pt x="479774" y="5606934"/>
                  <a:pt x="482300" y="5610186"/>
                </a:cubicBezTo>
                <a:cubicBezTo>
                  <a:pt x="494205" y="5627171"/>
                  <a:pt x="503585" y="5645602"/>
                  <a:pt x="512604" y="5663671"/>
                </a:cubicBezTo>
                <a:lnTo>
                  <a:pt x="514408" y="5667285"/>
                </a:lnTo>
                <a:cubicBezTo>
                  <a:pt x="518015" y="5674151"/>
                  <a:pt x="522344" y="5681739"/>
                  <a:pt x="527035" y="5689690"/>
                </a:cubicBezTo>
                <a:cubicBezTo>
                  <a:pt x="531002" y="5696918"/>
                  <a:pt x="535332" y="5704146"/>
                  <a:pt x="538939" y="5711374"/>
                </a:cubicBezTo>
                <a:cubicBezTo>
                  <a:pt x="538939" y="5705230"/>
                  <a:pt x="538578" y="5698725"/>
                  <a:pt x="538218" y="5692220"/>
                </a:cubicBezTo>
                <a:cubicBezTo>
                  <a:pt x="537858" y="5687883"/>
                  <a:pt x="537858" y="5683186"/>
                  <a:pt x="537497" y="5678849"/>
                </a:cubicBezTo>
                <a:lnTo>
                  <a:pt x="537135" y="5665478"/>
                </a:lnTo>
                <a:cubicBezTo>
                  <a:pt x="536774" y="5650299"/>
                  <a:pt x="536054" y="5635121"/>
                  <a:pt x="535693" y="5619943"/>
                </a:cubicBezTo>
                <a:lnTo>
                  <a:pt x="535693" y="5615967"/>
                </a:lnTo>
                <a:cubicBezTo>
                  <a:pt x="534610" y="5580191"/>
                  <a:pt x="533889" y="5543690"/>
                  <a:pt x="537497" y="5507913"/>
                </a:cubicBezTo>
                <a:cubicBezTo>
                  <a:pt x="537135" y="5506829"/>
                  <a:pt x="537497" y="5505384"/>
                  <a:pt x="537858" y="5504300"/>
                </a:cubicBezTo>
                <a:cubicBezTo>
                  <a:pt x="538218" y="5502493"/>
                  <a:pt x="540022" y="5501408"/>
                  <a:pt x="541464" y="5501408"/>
                </a:cubicBezTo>
                <a:cubicBezTo>
                  <a:pt x="542547" y="5501408"/>
                  <a:pt x="543268" y="5501770"/>
                  <a:pt x="543991" y="5502493"/>
                </a:cubicBezTo>
                <a:cubicBezTo>
                  <a:pt x="550484" y="5501770"/>
                  <a:pt x="557338" y="5501770"/>
                  <a:pt x="565636" y="5501770"/>
                </a:cubicBezTo>
                <a:cubicBezTo>
                  <a:pt x="572851" y="5501770"/>
                  <a:pt x="580788" y="5501770"/>
                  <a:pt x="588003" y="5502132"/>
                </a:cubicBezTo>
                <a:cubicBezTo>
                  <a:pt x="594857" y="5502132"/>
                  <a:pt x="601712" y="5502493"/>
                  <a:pt x="608567" y="5502493"/>
                </a:cubicBezTo>
                <a:cubicBezTo>
                  <a:pt x="610370" y="5502493"/>
                  <a:pt x="611813" y="5503215"/>
                  <a:pt x="612896" y="5504661"/>
                </a:cubicBezTo>
                <a:cubicBezTo>
                  <a:pt x="613617" y="5506106"/>
                  <a:pt x="613978" y="5507913"/>
                  <a:pt x="613617" y="5509359"/>
                </a:cubicBezTo>
                <a:cubicBezTo>
                  <a:pt x="615421" y="5527789"/>
                  <a:pt x="615060" y="5545859"/>
                  <a:pt x="615060" y="5563567"/>
                </a:cubicBezTo>
                <a:cubicBezTo>
                  <a:pt x="614700" y="5571518"/>
                  <a:pt x="614338" y="5579468"/>
                  <a:pt x="614700" y="5587419"/>
                </a:cubicBezTo>
                <a:cubicBezTo>
                  <a:pt x="614700" y="5597537"/>
                  <a:pt x="615060" y="5607656"/>
                  <a:pt x="615421" y="5617414"/>
                </a:cubicBezTo>
                <a:cubicBezTo>
                  <a:pt x="615782" y="5635482"/>
                  <a:pt x="616142" y="5654275"/>
                  <a:pt x="615421" y="5672705"/>
                </a:cubicBezTo>
                <a:cubicBezTo>
                  <a:pt x="615421" y="5680294"/>
                  <a:pt x="615060" y="5687883"/>
                  <a:pt x="614338" y="5695111"/>
                </a:cubicBezTo>
                <a:cubicBezTo>
                  <a:pt x="613617" y="5714988"/>
                  <a:pt x="612174" y="5735225"/>
                  <a:pt x="613255" y="5754739"/>
                </a:cubicBezTo>
                <a:cubicBezTo>
                  <a:pt x="613617" y="5765581"/>
                  <a:pt x="614700" y="5776423"/>
                  <a:pt x="615421" y="5786903"/>
                </a:cubicBezTo>
                <a:cubicBezTo>
                  <a:pt x="616864" y="5802081"/>
                  <a:pt x="617946" y="5818343"/>
                  <a:pt x="617946" y="5834244"/>
                </a:cubicBezTo>
                <a:cubicBezTo>
                  <a:pt x="617946" y="5835689"/>
                  <a:pt x="617585" y="5837136"/>
                  <a:pt x="616502" y="5838220"/>
                </a:cubicBezTo>
                <a:cubicBezTo>
                  <a:pt x="615421" y="5838943"/>
                  <a:pt x="613978" y="5839303"/>
                  <a:pt x="612896" y="5839303"/>
                </a:cubicBezTo>
                <a:cubicBezTo>
                  <a:pt x="612174" y="5839303"/>
                  <a:pt x="611452" y="5839303"/>
                  <a:pt x="610731" y="5838943"/>
                </a:cubicBezTo>
                <a:cubicBezTo>
                  <a:pt x="610370" y="5839303"/>
                  <a:pt x="609649" y="5839665"/>
                  <a:pt x="608927" y="5839665"/>
                </a:cubicBezTo>
                <a:cubicBezTo>
                  <a:pt x="605318" y="5839665"/>
                  <a:pt x="601712" y="5840027"/>
                  <a:pt x="597743" y="5840027"/>
                </a:cubicBezTo>
                <a:cubicBezTo>
                  <a:pt x="585838" y="5840750"/>
                  <a:pt x="573933" y="5841110"/>
                  <a:pt x="561667" y="5841110"/>
                </a:cubicBezTo>
                <a:cubicBezTo>
                  <a:pt x="551205" y="5841110"/>
                  <a:pt x="541826" y="5840750"/>
                  <a:pt x="533528" y="5839665"/>
                </a:cubicBezTo>
                <a:cubicBezTo>
                  <a:pt x="531002" y="5841833"/>
                  <a:pt x="527756" y="5841833"/>
                  <a:pt x="525592" y="5839665"/>
                </a:cubicBezTo>
                <a:cubicBezTo>
                  <a:pt x="515490" y="5829908"/>
                  <a:pt x="509357" y="5817259"/>
                  <a:pt x="503585" y="5805334"/>
                </a:cubicBezTo>
                <a:cubicBezTo>
                  <a:pt x="501060" y="5799552"/>
                  <a:pt x="498174" y="5794131"/>
                  <a:pt x="494927" y="5788710"/>
                </a:cubicBezTo>
                <a:cubicBezTo>
                  <a:pt x="490598" y="5781120"/>
                  <a:pt x="486268" y="5773893"/>
                  <a:pt x="481939" y="5766665"/>
                </a:cubicBezTo>
                <a:cubicBezTo>
                  <a:pt x="474002" y="5754378"/>
                  <a:pt x="466066" y="5741007"/>
                  <a:pt x="459211" y="5727635"/>
                </a:cubicBezTo>
                <a:cubicBezTo>
                  <a:pt x="457407" y="5724021"/>
                  <a:pt x="455965" y="5720409"/>
                  <a:pt x="454160" y="5716795"/>
                </a:cubicBezTo>
                <a:cubicBezTo>
                  <a:pt x="450553" y="5708844"/>
                  <a:pt x="446945" y="5700532"/>
                  <a:pt x="441895" y="5693666"/>
                </a:cubicBezTo>
                <a:cubicBezTo>
                  <a:pt x="440452" y="5691497"/>
                  <a:pt x="439008" y="5689690"/>
                  <a:pt x="437205" y="5687883"/>
                </a:cubicBezTo>
                <a:cubicBezTo>
                  <a:pt x="432154" y="5680656"/>
                  <a:pt x="427465" y="5674873"/>
                  <a:pt x="423496" y="5665839"/>
                </a:cubicBezTo>
                <a:cubicBezTo>
                  <a:pt x="420609" y="5658250"/>
                  <a:pt x="416281" y="5651383"/>
                  <a:pt x="412313" y="5644878"/>
                </a:cubicBezTo>
                <a:cubicBezTo>
                  <a:pt x="410869" y="5641988"/>
                  <a:pt x="409066" y="5639458"/>
                  <a:pt x="407261" y="5636567"/>
                </a:cubicBezTo>
                <a:cubicBezTo>
                  <a:pt x="407261" y="5641626"/>
                  <a:pt x="406901" y="5647047"/>
                  <a:pt x="406541" y="5652106"/>
                </a:cubicBezTo>
                <a:cubicBezTo>
                  <a:pt x="406180" y="5656443"/>
                  <a:pt x="405819" y="5661141"/>
                  <a:pt x="405819" y="5664393"/>
                </a:cubicBezTo>
                <a:cubicBezTo>
                  <a:pt x="405458" y="5680656"/>
                  <a:pt x="405458" y="5701254"/>
                  <a:pt x="406901" y="5720769"/>
                </a:cubicBezTo>
                <a:cubicBezTo>
                  <a:pt x="409066" y="5750042"/>
                  <a:pt x="407984" y="5779675"/>
                  <a:pt x="406541" y="5808225"/>
                </a:cubicBezTo>
                <a:cubicBezTo>
                  <a:pt x="406541" y="5816536"/>
                  <a:pt x="406180" y="5824487"/>
                  <a:pt x="405819" y="5832799"/>
                </a:cubicBezTo>
                <a:cubicBezTo>
                  <a:pt x="406180" y="5833522"/>
                  <a:pt x="406541" y="5834244"/>
                  <a:pt x="406541" y="5834967"/>
                </a:cubicBezTo>
                <a:cubicBezTo>
                  <a:pt x="406180" y="5836413"/>
                  <a:pt x="405458" y="5837136"/>
                  <a:pt x="404015" y="5837496"/>
                </a:cubicBezTo>
                <a:cubicBezTo>
                  <a:pt x="394275" y="5840027"/>
                  <a:pt x="383452" y="5841472"/>
                  <a:pt x="369381" y="5841472"/>
                </a:cubicBezTo>
                <a:cubicBezTo>
                  <a:pt x="362888" y="5841472"/>
                  <a:pt x="356395" y="5841110"/>
                  <a:pt x="349900" y="5840750"/>
                </a:cubicBezTo>
                <a:cubicBezTo>
                  <a:pt x="344128" y="5840750"/>
                  <a:pt x="337996" y="5840388"/>
                  <a:pt x="332223" y="5840388"/>
                </a:cubicBezTo>
                <a:cubicBezTo>
                  <a:pt x="329698" y="5840388"/>
                  <a:pt x="327534" y="5838581"/>
                  <a:pt x="327534" y="5836051"/>
                </a:cubicBezTo>
                <a:cubicBezTo>
                  <a:pt x="327172" y="5834244"/>
                  <a:pt x="327894" y="5832437"/>
                  <a:pt x="329337" y="5831353"/>
                </a:cubicBezTo>
                <a:cubicBezTo>
                  <a:pt x="325730" y="5811839"/>
                  <a:pt x="327172" y="5790878"/>
                  <a:pt x="328615" y="5770640"/>
                </a:cubicBezTo>
                <a:cubicBezTo>
                  <a:pt x="328976" y="5764858"/>
                  <a:pt x="329337" y="5759077"/>
                  <a:pt x="329337" y="5753656"/>
                </a:cubicBezTo>
                <a:lnTo>
                  <a:pt x="330059" y="5743536"/>
                </a:lnTo>
                <a:cubicBezTo>
                  <a:pt x="330780" y="5719324"/>
                  <a:pt x="332223" y="5694027"/>
                  <a:pt x="330780" y="5669452"/>
                </a:cubicBezTo>
                <a:cubicBezTo>
                  <a:pt x="330418" y="5664393"/>
                  <a:pt x="330418" y="5659696"/>
                  <a:pt x="330059" y="5654636"/>
                </a:cubicBezTo>
                <a:cubicBezTo>
                  <a:pt x="328976" y="5628977"/>
                  <a:pt x="327534" y="5602596"/>
                  <a:pt x="329337" y="5576215"/>
                </a:cubicBezTo>
                <a:cubicBezTo>
                  <a:pt x="330418" y="5565012"/>
                  <a:pt x="330418" y="5553810"/>
                  <a:pt x="330418" y="5542968"/>
                </a:cubicBezTo>
                <a:cubicBezTo>
                  <a:pt x="330418" y="5530681"/>
                  <a:pt x="330418" y="5518394"/>
                  <a:pt x="331502" y="5506106"/>
                </a:cubicBezTo>
                <a:cubicBezTo>
                  <a:pt x="331141" y="5505022"/>
                  <a:pt x="331502" y="5503577"/>
                  <a:pt x="332223" y="5502854"/>
                </a:cubicBezTo>
                <a:cubicBezTo>
                  <a:pt x="332945" y="5502132"/>
                  <a:pt x="334027" y="5501408"/>
                  <a:pt x="335470" y="5501408"/>
                </a:cubicBezTo>
                <a:cubicBezTo>
                  <a:pt x="346292" y="5500686"/>
                  <a:pt x="358199" y="5500324"/>
                  <a:pt x="373350" y="5500324"/>
                </a:cubicBezTo>
                <a:close/>
                <a:moveTo>
                  <a:pt x="308895" y="5495554"/>
                </a:moveTo>
                <a:cubicBezTo>
                  <a:pt x="311059" y="5495554"/>
                  <a:pt x="311059" y="5498922"/>
                  <a:pt x="308895" y="5498922"/>
                </a:cubicBezTo>
                <a:cubicBezTo>
                  <a:pt x="289426" y="5498922"/>
                  <a:pt x="269956" y="5501541"/>
                  <a:pt x="250126" y="5500418"/>
                </a:cubicBezTo>
                <a:cubicBezTo>
                  <a:pt x="249405" y="5500418"/>
                  <a:pt x="249405" y="5498922"/>
                  <a:pt x="250126" y="5498922"/>
                </a:cubicBezTo>
                <a:cubicBezTo>
                  <a:pt x="269956" y="5498922"/>
                  <a:pt x="289426" y="5495554"/>
                  <a:pt x="308895" y="5495554"/>
                </a:cubicBezTo>
                <a:close/>
                <a:moveTo>
                  <a:pt x="581319" y="5493788"/>
                </a:moveTo>
                <a:cubicBezTo>
                  <a:pt x="590688" y="5493788"/>
                  <a:pt x="600415" y="5492374"/>
                  <a:pt x="609785" y="5494494"/>
                </a:cubicBezTo>
                <a:cubicBezTo>
                  <a:pt x="611587" y="5494847"/>
                  <a:pt x="610866" y="5497674"/>
                  <a:pt x="608704" y="5497321"/>
                </a:cubicBezTo>
                <a:cubicBezTo>
                  <a:pt x="597894" y="5495554"/>
                  <a:pt x="585283" y="5496968"/>
                  <a:pt x="574113" y="5497321"/>
                </a:cubicBezTo>
                <a:cubicBezTo>
                  <a:pt x="562943" y="5497674"/>
                  <a:pt x="551773" y="5498381"/>
                  <a:pt x="540243" y="5498381"/>
                </a:cubicBezTo>
                <a:cubicBezTo>
                  <a:pt x="538802" y="5498381"/>
                  <a:pt x="539163" y="5496614"/>
                  <a:pt x="540243" y="5496614"/>
                </a:cubicBezTo>
                <a:cubicBezTo>
                  <a:pt x="553936" y="5495201"/>
                  <a:pt x="567628" y="5494494"/>
                  <a:pt x="581319" y="5493788"/>
                </a:cubicBezTo>
                <a:close/>
                <a:moveTo>
                  <a:pt x="308886" y="5489194"/>
                </a:moveTo>
                <a:cubicBezTo>
                  <a:pt x="311057" y="5489194"/>
                  <a:pt x="311057" y="5492863"/>
                  <a:pt x="308886" y="5492863"/>
                </a:cubicBezTo>
                <a:cubicBezTo>
                  <a:pt x="292239" y="5492863"/>
                  <a:pt x="275955" y="5493596"/>
                  <a:pt x="259669" y="5492863"/>
                </a:cubicBezTo>
                <a:cubicBezTo>
                  <a:pt x="258946" y="5492863"/>
                  <a:pt x="258946" y="5491762"/>
                  <a:pt x="259669" y="5491762"/>
                </a:cubicBezTo>
                <a:cubicBezTo>
                  <a:pt x="275955" y="5491396"/>
                  <a:pt x="292239" y="5489561"/>
                  <a:pt x="308886" y="5489194"/>
                </a:cubicBezTo>
                <a:close/>
                <a:moveTo>
                  <a:pt x="610990" y="5488285"/>
                </a:moveTo>
                <a:cubicBezTo>
                  <a:pt x="613173" y="5488285"/>
                  <a:pt x="613173" y="5491352"/>
                  <a:pt x="610990" y="5491352"/>
                </a:cubicBezTo>
                <a:cubicBezTo>
                  <a:pt x="598618" y="5491352"/>
                  <a:pt x="586608" y="5490329"/>
                  <a:pt x="574599" y="5490670"/>
                </a:cubicBezTo>
                <a:cubicBezTo>
                  <a:pt x="563683" y="5491011"/>
                  <a:pt x="552401" y="5492034"/>
                  <a:pt x="541484" y="5491011"/>
                </a:cubicBezTo>
                <a:cubicBezTo>
                  <a:pt x="540393" y="5491011"/>
                  <a:pt x="540393" y="5489307"/>
                  <a:pt x="541484" y="5489307"/>
                </a:cubicBezTo>
                <a:cubicBezTo>
                  <a:pt x="564774" y="5487603"/>
                  <a:pt x="587700" y="5487944"/>
                  <a:pt x="610990" y="5488285"/>
                </a:cubicBezTo>
                <a:close/>
                <a:moveTo>
                  <a:pt x="305695" y="5484423"/>
                </a:moveTo>
                <a:cubicBezTo>
                  <a:pt x="307876" y="5484423"/>
                  <a:pt x="307876" y="5487831"/>
                  <a:pt x="305695" y="5487831"/>
                </a:cubicBezTo>
                <a:cubicBezTo>
                  <a:pt x="294064" y="5487831"/>
                  <a:pt x="282434" y="5488854"/>
                  <a:pt x="271167" y="5488512"/>
                </a:cubicBezTo>
                <a:cubicBezTo>
                  <a:pt x="270077" y="5488512"/>
                  <a:pt x="270077" y="5487149"/>
                  <a:pt x="271167" y="5486808"/>
                </a:cubicBezTo>
                <a:cubicBezTo>
                  <a:pt x="282434" y="5486468"/>
                  <a:pt x="294064" y="5484423"/>
                  <a:pt x="305695" y="5484423"/>
                </a:cubicBezTo>
                <a:close/>
                <a:moveTo>
                  <a:pt x="575265" y="5481684"/>
                </a:moveTo>
                <a:cubicBezTo>
                  <a:pt x="585586" y="5481381"/>
                  <a:pt x="595909" y="5481727"/>
                  <a:pt x="606231" y="5483801"/>
                </a:cubicBezTo>
                <a:cubicBezTo>
                  <a:pt x="608404" y="5484492"/>
                  <a:pt x="607318" y="5487258"/>
                  <a:pt x="605144" y="5486912"/>
                </a:cubicBezTo>
                <a:cubicBezTo>
                  <a:pt x="584862" y="5483456"/>
                  <a:pt x="564580" y="5484492"/>
                  <a:pt x="544297" y="5484838"/>
                </a:cubicBezTo>
                <a:cubicBezTo>
                  <a:pt x="543573" y="5484838"/>
                  <a:pt x="543573" y="5483456"/>
                  <a:pt x="544297" y="5483456"/>
                </a:cubicBezTo>
                <a:cubicBezTo>
                  <a:pt x="554620" y="5482937"/>
                  <a:pt x="564942" y="5481986"/>
                  <a:pt x="575265" y="5481684"/>
                </a:cubicBezTo>
                <a:close/>
                <a:moveTo>
                  <a:pt x="10632008" y="5481353"/>
                </a:moveTo>
                <a:cubicBezTo>
                  <a:pt x="10632855" y="5480176"/>
                  <a:pt x="10634833" y="5481153"/>
                  <a:pt x="10634575" y="5482754"/>
                </a:cubicBezTo>
                <a:cubicBezTo>
                  <a:pt x="10631307" y="5489782"/>
                  <a:pt x="10629723" y="5497574"/>
                  <a:pt x="10628057" y="5504861"/>
                </a:cubicBezTo>
                <a:cubicBezTo>
                  <a:pt x="10625543" y="5513325"/>
                  <a:pt x="10622522" y="5521871"/>
                  <a:pt x="10620809" y="5530464"/>
                </a:cubicBezTo>
                <a:cubicBezTo>
                  <a:pt x="10617715" y="5549675"/>
                  <a:pt x="10622020" y="5575996"/>
                  <a:pt x="10641429" y="5585047"/>
                </a:cubicBezTo>
                <a:cubicBezTo>
                  <a:pt x="10645598" y="5586706"/>
                  <a:pt x="10642965" y="5592851"/>
                  <a:pt x="10639302" y="5591109"/>
                </a:cubicBezTo>
                <a:cubicBezTo>
                  <a:pt x="10620694" y="5582187"/>
                  <a:pt x="10612164" y="5558633"/>
                  <a:pt x="10614164" y="5539081"/>
                </a:cubicBezTo>
                <a:cubicBezTo>
                  <a:pt x="10615085" y="5527239"/>
                  <a:pt x="10619293" y="5516421"/>
                  <a:pt x="10622699" y="5505473"/>
                </a:cubicBezTo>
                <a:cubicBezTo>
                  <a:pt x="10625002" y="5497304"/>
                  <a:pt x="10626844" y="5487911"/>
                  <a:pt x="10632008" y="5481353"/>
                </a:cubicBezTo>
                <a:close/>
                <a:moveTo>
                  <a:pt x="593529" y="5477574"/>
                </a:moveTo>
                <a:cubicBezTo>
                  <a:pt x="595686" y="5477574"/>
                  <a:pt x="595686" y="5480876"/>
                  <a:pt x="593529" y="5480876"/>
                </a:cubicBezTo>
                <a:cubicBezTo>
                  <a:pt x="581306" y="5480876"/>
                  <a:pt x="568004" y="5478675"/>
                  <a:pt x="555782" y="5480142"/>
                </a:cubicBezTo>
                <a:cubicBezTo>
                  <a:pt x="555062" y="5480142"/>
                  <a:pt x="554703" y="5479042"/>
                  <a:pt x="555422" y="5479042"/>
                </a:cubicBezTo>
                <a:cubicBezTo>
                  <a:pt x="568004" y="5476473"/>
                  <a:pt x="581306" y="5477574"/>
                  <a:pt x="593529" y="5477574"/>
                </a:cubicBezTo>
                <a:close/>
                <a:moveTo>
                  <a:pt x="11389612" y="5447174"/>
                </a:moveTo>
                <a:cubicBezTo>
                  <a:pt x="11374888" y="5465280"/>
                  <a:pt x="11360733" y="5483951"/>
                  <a:pt x="11347708" y="5503188"/>
                </a:cubicBezTo>
                <a:cubicBezTo>
                  <a:pt x="11404335" y="5506583"/>
                  <a:pt x="11460398" y="5515635"/>
                  <a:pt x="11517025" y="5517897"/>
                </a:cubicBezTo>
                <a:cubicBezTo>
                  <a:pt x="11574218" y="5520161"/>
                  <a:pt x="11629713" y="5517897"/>
                  <a:pt x="11685776" y="5514503"/>
                </a:cubicBezTo>
                <a:cubicBezTo>
                  <a:pt x="11686342" y="5509978"/>
                  <a:pt x="11686342" y="5505451"/>
                  <a:pt x="11686342" y="5501490"/>
                </a:cubicBezTo>
                <a:cubicBezTo>
                  <a:pt x="11661425" y="5502622"/>
                  <a:pt x="11634811" y="5497529"/>
                  <a:pt x="11610460" y="5495833"/>
                </a:cubicBezTo>
                <a:cubicBezTo>
                  <a:pt x="11584411" y="5494135"/>
                  <a:pt x="11558363" y="5491872"/>
                  <a:pt x="11532314" y="5488478"/>
                </a:cubicBezTo>
                <a:cubicBezTo>
                  <a:pt x="11483048" y="5481688"/>
                  <a:pt x="11434347" y="5469806"/>
                  <a:pt x="11389612" y="5447174"/>
                </a:cubicBezTo>
                <a:close/>
                <a:moveTo>
                  <a:pt x="10814551" y="5432113"/>
                </a:moveTo>
                <a:cubicBezTo>
                  <a:pt x="10816015" y="5431287"/>
                  <a:pt x="10817514" y="5432835"/>
                  <a:pt x="10816909" y="5434280"/>
                </a:cubicBezTo>
                <a:cubicBezTo>
                  <a:pt x="10816082" y="5436036"/>
                  <a:pt x="10814808" y="5438410"/>
                  <a:pt x="10813279" y="5438721"/>
                </a:cubicBezTo>
                <a:cubicBezTo>
                  <a:pt x="10811241" y="5439135"/>
                  <a:pt x="10810252" y="5437483"/>
                  <a:pt x="10810347" y="5436141"/>
                </a:cubicBezTo>
                <a:cubicBezTo>
                  <a:pt x="10810378" y="5434283"/>
                  <a:pt x="10813022" y="5432424"/>
                  <a:pt x="10814551" y="5432113"/>
                </a:cubicBezTo>
                <a:close/>
                <a:moveTo>
                  <a:pt x="858032" y="5412633"/>
                </a:moveTo>
                <a:cubicBezTo>
                  <a:pt x="858032" y="5410660"/>
                  <a:pt x="860788" y="5410660"/>
                  <a:pt x="861181" y="5412633"/>
                </a:cubicBezTo>
                <a:cubicBezTo>
                  <a:pt x="862755" y="5431572"/>
                  <a:pt x="880859" y="5452880"/>
                  <a:pt x="897390" y="5460772"/>
                </a:cubicBezTo>
                <a:cubicBezTo>
                  <a:pt x="901719" y="5462745"/>
                  <a:pt x="897784" y="5469452"/>
                  <a:pt x="893455" y="5467480"/>
                </a:cubicBezTo>
                <a:cubicBezTo>
                  <a:pt x="875350" y="5458010"/>
                  <a:pt x="856852" y="5433940"/>
                  <a:pt x="858032" y="5412633"/>
                </a:cubicBezTo>
                <a:close/>
                <a:moveTo>
                  <a:pt x="11422456" y="5409833"/>
                </a:moveTo>
                <a:cubicBezTo>
                  <a:pt x="11413962" y="5418321"/>
                  <a:pt x="11406034" y="5427372"/>
                  <a:pt x="11398107" y="5436424"/>
                </a:cubicBezTo>
                <a:cubicBezTo>
                  <a:pt x="11445674" y="5456228"/>
                  <a:pt x="11497204" y="5463583"/>
                  <a:pt x="11548169" y="5467544"/>
                </a:cubicBezTo>
                <a:cubicBezTo>
                  <a:pt x="11574784" y="5469240"/>
                  <a:pt x="11600267" y="5470372"/>
                  <a:pt x="11626315" y="5471504"/>
                </a:cubicBezTo>
                <a:cubicBezTo>
                  <a:pt x="11646136" y="5471504"/>
                  <a:pt x="11667655" y="5470938"/>
                  <a:pt x="11686908" y="5473767"/>
                </a:cubicBezTo>
                <a:cubicBezTo>
                  <a:pt x="11687474" y="5470372"/>
                  <a:pt x="11687474" y="5466978"/>
                  <a:pt x="11687474" y="5463583"/>
                </a:cubicBezTo>
                <a:cubicBezTo>
                  <a:pt x="11634245" y="5458490"/>
                  <a:pt x="11581014" y="5446610"/>
                  <a:pt x="11528916" y="5438122"/>
                </a:cubicBezTo>
                <a:cubicBezTo>
                  <a:pt x="11504566" y="5433596"/>
                  <a:pt x="11481349" y="5428504"/>
                  <a:pt x="11457000" y="5422280"/>
                </a:cubicBezTo>
                <a:cubicBezTo>
                  <a:pt x="11445107" y="5419451"/>
                  <a:pt x="11432649" y="5416622"/>
                  <a:pt x="11422456" y="5409833"/>
                </a:cubicBezTo>
                <a:close/>
                <a:moveTo>
                  <a:pt x="1208595" y="5396577"/>
                </a:moveTo>
                <a:cubicBezTo>
                  <a:pt x="1210565" y="5394992"/>
                  <a:pt x="1213322" y="5397765"/>
                  <a:pt x="1211352" y="5399351"/>
                </a:cubicBezTo>
                <a:cubicBezTo>
                  <a:pt x="1168417" y="5433818"/>
                  <a:pt x="1106968" y="5452043"/>
                  <a:pt x="1052610" y="5441346"/>
                </a:cubicBezTo>
                <a:cubicBezTo>
                  <a:pt x="1051822" y="5441346"/>
                  <a:pt x="1052216" y="5440158"/>
                  <a:pt x="1053004" y="5440158"/>
                </a:cubicBezTo>
                <a:cubicBezTo>
                  <a:pt x="1108150" y="5444515"/>
                  <a:pt x="1164477" y="5432234"/>
                  <a:pt x="1208595" y="5396577"/>
                </a:cubicBezTo>
                <a:close/>
                <a:moveTo>
                  <a:pt x="1202038" y="5389617"/>
                </a:moveTo>
                <a:cubicBezTo>
                  <a:pt x="1204002" y="5388029"/>
                  <a:pt x="1206360" y="5392000"/>
                  <a:pt x="1204002" y="5393190"/>
                </a:cubicBezTo>
                <a:cubicBezTo>
                  <a:pt x="1171786" y="5413835"/>
                  <a:pt x="1133676" y="5432893"/>
                  <a:pt x="1094780" y="5432893"/>
                </a:cubicBezTo>
                <a:cubicBezTo>
                  <a:pt x="1093601" y="5432893"/>
                  <a:pt x="1093601" y="5431305"/>
                  <a:pt x="1094780" y="5431305"/>
                </a:cubicBezTo>
                <a:cubicBezTo>
                  <a:pt x="1132890" y="5429717"/>
                  <a:pt x="1171000" y="5410263"/>
                  <a:pt x="1202038" y="5389617"/>
                </a:cubicBezTo>
                <a:close/>
                <a:moveTo>
                  <a:pt x="1197175" y="5384012"/>
                </a:moveTo>
                <a:cubicBezTo>
                  <a:pt x="1199154" y="5382807"/>
                  <a:pt x="1201135" y="5386021"/>
                  <a:pt x="1198759" y="5387627"/>
                </a:cubicBezTo>
                <a:cubicBezTo>
                  <a:pt x="1174602" y="5402491"/>
                  <a:pt x="1147674" y="5416552"/>
                  <a:pt x="1119161" y="5418561"/>
                </a:cubicBezTo>
                <a:cubicBezTo>
                  <a:pt x="1118368" y="5418962"/>
                  <a:pt x="1117972" y="5417355"/>
                  <a:pt x="1118765" y="5417355"/>
                </a:cubicBezTo>
                <a:cubicBezTo>
                  <a:pt x="1147277" y="5412534"/>
                  <a:pt x="1172622" y="5399277"/>
                  <a:pt x="1197175" y="5384012"/>
                </a:cubicBezTo>
                <a:close/>
                <a:moveTo>
                  <a:pt x="11459830" y="5371360"/>
                </a:moveTo>
                <a:cubicBezTo>
                  <a:pt x="11450204" y="5380412"/>
                  <a:pt x="11441143" y="5389465"/>
                  <a:pt x="11432083" y="5399083"/>
                </a:cubicBezTo>
                <a:lnTo>
                  <a:pt x="11432756" y="5399231"/>
                </a:lnTo>
                <a:lnTo>
                  <a:pt x="11473421" y="5408135"/>
                </a:lnTo>
                <a:cubicBezTo>
                  <a:pt x="11498338" y="5412662"/>
                  <a:pt x="11523820" y="5416056"/>
                  <a:pt x="11548735" y="5419451"/>
                </a:cubicBezTo>
                <a:cubicBezTo>
                  <a:pt x="11595737" y="5425676"/>
                  <a:pt x="11641606" y="5432465"/>
                  <a:pt x="11688606" y="5438122"/>
                </a:cubicBezTo>
                <a:cubicBezTo>
                  <a:pt x="11688606" y="5434162"/>
                  <a:pt x="11688606" y="5430201"/>
                  <a:pt x="11689172" y="5426240"/>
                </a:cubicBezTo>
                <a:cubicBezTo>
                  <a:pt x="11665389" y="5426240"/>
                  <a:pt x="11639907" y="5420017"/>
                  <a:pt x="11617256" y="5412662"/>
                </a:cubicBezTo>
                <a:cubicBezTo>
                  <a:pt x="11597437" y="5405872"/>
                  <a:pt x="11575918" y="5403044"/>
                  <a:pt x="11554399" y="5400215"/>
                </a:cubicBezTo>
                <a:cubicBezTo>
                  <a:pt x="11520989" y="5396255"/>
                  <a:pt x="11487578" y="5392294"/>
                  <a:pt x="11459830" y="5371360"/>
                </a:cubicBezTo>
                <a:close/>
                <a:moveTo>
                  <a:pt x="10768800" y="5363199"/>
                </a:moveTo>
                <a:cubicBezTo>
                  <a:pt x="10770883" y="5361600"/>
                  <a:pt x="10773424" y="5365198"/>
                  <a:pt x="10771342" y="5366796"/>
                </a:cubicBezTo>
                <a:cubicBezTo>
                  <a:pt x="10766548" y="5370866"/>
                  <a:pt x="10761447" y="5374716"/>
                  <a:pt x="10756443" y="5379079"/>
                </a:cubicBezTo>
                <a:cubicBezTo>
                  <a:pt x="10751342" y="5382928"/>
                  <a:pt x="10747260" y="5387953"/>
                  <a:pt x="10742256" y="5392315"/>
                </a:cubicBezTo>
                <a:cubicBezTo>
                  <a:pt x="10739866" y="5393692"/>
                  <a:pt x="10737212" y="5390898"/>
                  <a:pt x="10738373" y="5388637"/>
                </a:cubicBezTo>
                <a:cubicBezTo>
                  <a:pt x="10745307" y="5377702"/>
                  <a:pt x="10758598" y="5370897"/>
                  <a:pt x="10768800" y="5363199"/>
                </a:cubicBezTo>
                <a:close/>
                <a:moveTo>
                  <a:pt x="862521" y="5362163"/>
                </a:moveTo>
                <a:cubicBezTo>
                  <a:pt x="862521" y="5360176"/>
                  <a:pt x="865641" y="5360574"/>
                  <a:pt x="865641" y="5362560"/>
                </a:cubicBezTo>
                <a:cubicBezTo>
                  <a:pt x="863301" y="5404680"/>
                  <a:pt x="881242" y="5445609"/>
                  <a:pt x="921804" y="5460708"/>
                </a:cubicBezTo>
                <a:cubicBezTo>
                  <a:pt x="926095" y="5462297"/>
                  <a:pt x="923755" y="5469450"/>
                  <a:pt x="919854" y="5467860"/>
                </a:cubicBezTo>
                <a:cubicBezTo>
                  <a:pt x="877342" y="5451568"/>
                  <a:pt x="855111" y="5407064"/>
                  <a:pt x="862521" y="5362163"/>
                </a:cubicBezTo>
                <a:close/>
                <a:moveTo>
                  <a:pt x="1277505" y="5348779"/>
                </a:moveTo>
                <a:cubicBezTo>
                  <a:pt x="1278686" y="5347991"/>
                  <a:pt x="1279472" y="5349174"/>
                  <a:pt x="1278292" y="5349961"/>
                </a:cubicBezTo>
                <a:cubicBezTo>
                  <a:pt x="1271207" y="5354297"/>
                  <a:pt x="1264124" y="5358633"/>
                  <a:pt x="1257039" y="5362181"/>
                </a:cubicBezTo>
                <a:cubicBezTo>
                  <a:pt x="1250742" y="5364939"/>
                  <a:pt x="1244051" y="5365728"/>
                  <a:pt x="1237755" y="5367698"/>
                </a:cubicBezTo>
                <a:cubicBezTo>
                  <a:pt x="1235393" y="5368487"/>
                  <a:pt x="1234605" y="5364939"/>
                  <a:pt x="1236967" y="5364545"/>
                </a:cubicBezTo>
                <a:cubicBezTo>
                  <a:pt x="1244839" y="5362181"/>
                  <a:pt x="1252710" y="5360998"/>
                  <a:pt x="1260582" y="5357451"/>
                </a:cubicBezTo>
                <a:cubicBezTo>
                  <a:pt x="1266091" y="5354692"/>
                  <a:pt x="1271601" y="5351538"/>
                  <a:pt x="1277505" y="5348779"/>
                </a:cubicBezTo>
                <a:close/>
                <a:moveTo>
                  <a:pt x="11494940" y="5338544"/>
                </a:moveTo>
                <a:cubicBezTo>
                  <a:pt x="11486446" y="5346465"/>
                  <a:pt x="11478517" y="5353255"/>
                  <a:pt x="11470589" y="5361176"/>
                </a:cubicBezTo>
                <a:cubicBezTo>
                  <a:pt x="11501736" y="5378715"/>
                  <a:pt x="11540242" y="5377583"/>
                  <a:pt x="11575352" y="5380978"/>
                </a:cubicBezTo>
                <a:cubicBezTo>
                  <a:pt x="11592339" y="5382676"/>
                  <a:pt x="11607628" y="5385505"/>
                  <a:pt x="11624051" y="5389465"/>
                </a:cubicBezTo>
                <a:cubicBezTo>
                  <a:pt x="11645570" y="5395122"/>
                  <a:pt x="11668221" y="5396821"/>
                  <a:pt x="11690306" y="5401912"/>
                </a:cubicBezTo>
                <a:cubicBezTo>
                  <a:pt x="11690872" y="5392294"/>
                  <a:pt x="11690872" y="5382110"/>
                  <a:pt x="11691438" y="5372492"/>
                </a:cubicBezTo>
                <a:cubicBezTo>
                  <a:pt x="11626315" y="5362873"/>
                  <a:pt x="11558929" y="5354953"/>
                  <a:pt x="11494940" y="5338544"/>
                </a:cubicBezTo>
                <a:close/>
                <a:moveTo>
                  <a:pt x="10783506" y="5336748"/>
                </a:moveTo>
                <a:cubicBezTo>
                  <a:pt x="10784419" y="5336079"/>
                  <a:pt x="10785629" y="5337392"/>
                  <a:pt x="10785000" y="5338265"/>
                </a:cubicBezTo>
                <a:cubicBezTo>
                  <a:pt x="10780811" y="5344088"/>
                  <a:pt x="10773782" y="5347868"/>
                  <a:pt x="10768099" y="5352174"/>
                </a:cubicBezTo>
                <a:cubicBezTo>
                  <a:pt x="10761638" y="5356363"/>
                  <a:pt x="10755744" y="5360961"/>
                  <a:pt x="10749925" y="5366053"/>
                </a:cubicBezTo>
                <a:cubicBezTo>
                  <a:pt x="10747966" y="5368178"/>
                  <a:pt x="10744693" y="5364940"/>
                  <a:pt x="10746653" y="5362814"/>
                </a:cubicBezTo>
                <a:cubicBezTo>
                  <a:pt x="10756660" y="5351899"/>
                  <a:pt x="10771571" y="5344952"/>
                  <a:pt x="10783506" y="5336748"/>
                </a:cubicBezTo>
                <a:close/>
                <a:moveTo>
                  <a:pt x="1288307" y="5334468"/>
                </a:moveTo>
                <a:cubicBezTo>
                  <a:pt x="1288708" y="5334064"/>
                  <a:pt x="1289910" y="5334872"/>
                  <a:pt x="1289509" y="5335276"/>
                </a:cubicBezTo>
                <a:cubicBezTo>
                  <a:pt x="1277487" y="5351019"/>
                  <a:pt x="1255445" y="5359091"/>
                  <a:pt x="1236610" y="5361110"/>
                </a:cubicBezTo>
                <a:cubicBezTo>
                  <a:pt x="1234605" y="5361514"/>
                  <a:pt x="1234605" y="5358284"/>
                  <a:pt x="1236208" y="5358284"/>
                </a:cubicBezTo>
                <a:cubicBezTo>
                  <a:pt x="1254644" y="5355459"/>
                  <a:pt x="1275883" y="5349001"/>
                  <a:pt x="1288307" y="5334468"/>
                </a:cubicBezTo>
                <a:close/>
                <a:moveTo>
                  <a:pt x="1299568" y="5320525"/>
                </a:moveTo>
                <a:cubicBezTo>
                  <a:pt x="1300360" y="5320138"/>
                  <a:pt x="1300360" y="5320525"/>
                  <a:pt x="1299964" y="5320912"/>
                </a:cubicBezTo>
                <a:cubicBezTo>
                  <a:pt x="1288872" y="5328263"/>
                  <a:pt x="1277781" y="5335612"/>
                  <a:pt x="1265502" y="5341028"/>
                </a:cubicBezTo>
                <a:cubicBezTo>
                  <a:pt x="1257977" y="5344509"/>
                  <a:pt x="1245300" y="5351085"/>
                  <a:pt x="1236586" y="5349925"/>
                </a:cubicBezTo>
                <a:cubicBezTo>
                  <a:pt x="1236190" y="5349925"/>
                  <a:pt x="1235794" y="5349925"/>
                  <a:pt x="1235794" y="5349538"/>
                </a:cubicBezTo>
                <a:cubicBezTo>
                  <a:pt x="1235794" y="5349538"/>
                  <a:pt x="1235794" y="5349538"/>
                  <a:pt x="1235398" y="5349538"/>
                </a:cubicBezTo>
                <a:cubicBezTo>
                  <a:pt x="1235398" y="5349538"/>
                  <a:pt x="1235398" y="5349538"/>
                  <a:pt x="1235398" y="5349152"/>
                </a:cubicBezTo>
                <a:cubicBezTo>
                  <a:pt x="1234605" y="5348378"/>
                  <a:pt x="1235001" y="5347218"/>
                  <a:pt x="1236190" y="5346831"/>
                </a:cubicBezTo>
                <a:cubicBezTo>
                  <a:pt x="1259164" y="5343736"/>
                  <a:pt x="1279762" y="5330970"/>
                  <a:pt x="1299568" y="5320525"/>
                </a:cubicBezTo>
                <a:close/>
                <a:moveTo>
                  <a:pt x="10803194" y="5306767"/>
                </a:moveTo>
                <a:cubicBezTo>
                  <a:pt x="10804253" y="5305295"/>
                  <a:pt x="10807187" y="5307406"/>
                  <a:pt x="10805835" y="5308667"/>
                </a:cubicBezTo>
                <a:cubicBezTo>
                  <a:pt x="10792850" y="5323003"/>
                  <a:pt x="10775025" y="5337878"/>
                  <a:pt x="10756987" y="5345004"/>
                </a:cubicBezTo>
                <a:cubicBezTo>
                  <a:pt x="10754754" y="5345633"/>
                  <a:pt x="10752750" y="5342850"/>
                  <a:pt x="10754818" y="5341211"/>
                </a:cubicBezTo>
                <a:cubicBezTo>
                  <a:pt x="10771030" y="5329197"/>
                  <a:pt x="10788776" y="5321859"/>
                  <a:pt x="10803194" y="5306767"/>
                </a:cubicBezTo>
                <a:close/>
                <a:moveTo>
                  <a:pt x="1188179" y="5302173"/>
                </a:moveTo>
                <a:cubicBezTo>
                  <a:pt x="1192173" y="5300989"/>
                  <a:pt x="1194168" y="5306513"/>
                  <a:pt x="1190974" y="5308486"/>
                </a:cubicBezTo>
                <a:cubicBezTo>
                  <a:pt x="1179794" y="5315194"/>
                  <a:pt x="1167817" y="5319535"/>
                  <a:pt x="1157835" y="5327821"/>
                </a:cubicBezTo>
                <a:cubicBezTo>
                  <a:pt x="1155039" y="5330188"/>
                  <a:pt x="1151047" y="5325848"/>
                  <a:pt x="1153842" y="5323480"/>
                </a:cubicBezTo>
                <a:cubicBezTo>
                  <a:pt x="1163425" y="5314800"/>
                  <a:pt x="1175403" y="5306118"/>
                  <a:pt x="1188179" y="5302173"/>
                </a:cubicBezTo>
                <a:close/>
                <a:moveTo>
                  <a:pt x="11544772" y="5294980"/>
                </a:moveTo>
                <a:cubicBezTo>
                  <a:pt x="11532880" y="5305164"/>
                  <a:pt x="11520423" y="5315347"/>
                  <a:pt x="11508531" y="5326097"/>
                </a:cubicBezTo>
                <a:cubicBezTo>
                  <a:pt x="11569688" y="5330058"/>
                  <a:pt x="11632545" y="5335149"/>
                  <a:pt x="11692570" y="5347031"/>
                </a:cubicBezTo>
                <a:cubicBezTo>
                  <a:pt x="11693138" y="5336281"/>
                  <a:pt x="11693138" y="5325531"/>
                  <a:pt x="11693704" y="5314781"/>
                </a:cubicBezTo>
                <a:cubicBezTo>
                  <a:pt x="11693138" y="5314781"/>
                  <a:pt x="11692570" y="5314781"/>
                  <a:pt x="11692570" y="5314781"/>
                </a:cubicBezTo>
                <a:cubicBezTo>
                  <a:pt x="11676715" y="5314781"/>
                  <a:pt x="11660293" y="5310821"/>
                  <a:pt x="11644436" y="5309689"/>
                </a:cubicBezTo>
                <a:cubicBezTo>
                  <a:pt x="11629713" y="5309124"/>
                  <a:pt x="11614990" y="5309124"/>
                  <a:pt x="11601400" y="5307426"/>
                </a:cubicBezTo>
                <a:cubicBezTo>
                  <a:pt x="11581580" y="5305728"/>
                  <a:pt x="11562327" y="5302899"/>
                  <a:pt x="11544772" y="5294980"/>
                </a:cubicBezTo>
                <a:close/>
                <a:moveTo>
                  <a:pt x="1187308" y="5287869"/>
                </a:moveTo>
                <a:cubicBezTo>
                  <a:pt x="1190462" y="5287062"/>
                  <a:pt x="1192432" y="5291099"/>
                  <a:pt x="1189279" y="5293118"/>
                </a:cubicBezTo>
                <a:cubicBezTo>
                  <a:pt x="1183760" y="5296750"/>
                  <a:pt x="1177061" y="5298769"/>
                  <a:pt x="1171148" y="5302402"/>
                </a:cubicBezTo>
                <a:cubicBezTo>
                  <a:pt x="1166025" y="5305632"/>
                  <a:pt x="1160900" y="5309264"/>
                  <a:pt x="1156171" y="5312897"/>
                </a:cubicBezTo>
                <a:cubicBezTo>
                  <a:pt x="1153412" y="5314512"/>
                  <a:pt x="1151047" y="5310475"/>
                  <a:pt x="1153806" y="5308456"/>
                </a:cubicBezTo>
                <a:cubicBezTo>
                  <a:pt x="1163266" y="5300787"/>
                  <a:pt x="1175090" y="5289888"/>
                  <a:pt x="1187308" y="5287869"/>
                </a:cubicBezTo>
                <a:close/>
                <a:moveTo>
                  <a:pt x="10820763" y="5283708"/>
                </a:moveTo>
                <a:cubicBezTo>
                  <a:pt x="10821900" y="5282732"/>
                  <a:pt x="10823483" y="5284768"/>
                  <a:pt x="10822133" y="5286040"/>
                </a:cubicBezTo>
                <a:cubicBezTo>
                  <a:pt x="10813392" y="5294559"/>
                  <a:pt x="10804366" y="5302871"/>
                  <a:pt x="10794553" y="5311065"/>
                </a:cubicBezTo>
                <a:cubicBezTo>
                  <a:pt x="10789002" y="5315148"/>
                  <a:pt x="10779199" y="5325146"/>
                  <a:pt x="10771197" y="5324772"/>
                </a:cubicBezTo>
                <a:cubicBezTo>
                  <a:pt x="10769411" y="5324834"/>
                  <a:pt x="10769327" y="5322530"/>
                  <a:pt x="10770178" y="5321348"/>
                </a:cubicBezTo>
                <a:cubicBezTo>
                  <a:pt x="10773591" y="5318419"/>
                  <a:pt x="10778299" y="5317320"/>
                  <a:pt x="10782073" y="5315099"/>
                </a:cubicBezTo>
                <a:cubicBezTo>
                  <a:pt x="10786698" y="5311696"/>
                  <a:pt x="10791823" y="5308204"/>
                  <a:pt x="10796659" y="5304505"/>
                </a:cubicBezTo>
                <a:cubicBezTo>
                  <a:pt x="10804910" y="5297878"/>
                  <a:pt x="10812874" y="5291044"/>
                  <a:pt x="10820763" y="5283708"/>
                </a:cubicBezTo>
                <a:close/>
                <a:moveTo>
                  <a:pt x="1184087" y="5273523"/>
                </a:moveTo>
                <a:cubicBezTo>
                  <a:pt x="1186042" y="5273136"/>
                  <a:pt x="1187214" y="5277005"/>
                  <a:pt x="1185260" y="5277779"/>
                </a:cubicBezTo>
                <a:cubicBezTo>
                  <a:pt x="1179397" y="5280099"/>
                  <a:pt x="1173927" y="5281646"/>
                  <a:pt x="1168456" y="5285128"/>
                </a:cubicBezTo>
                <a:cubicBezTo>
                  <a:pt x="1162984" y="5288610"/>
                  <a:pt x="1157905" y="5292091"/>
                  <a:pt x="1152824" y="5295573"/>
                </a:cubicBezTo>
                <a:cubicBezTo>
                  <a:pt x="1150870" y="5297120"/>
                  <a:pt x="1149307" y="5293638"/>
                  <a:pt x="1150870" y="5292478"/>
                </a:cubicBezTo>
                <a:cubicBezTo>
                  <a:pt x="1160639" y="5285515"/>
                  <a:pt x="1171582" y="5273523"/>
                  <a:pt x="1184087" y="5273523"/>
                </a:cubicBezTo>
                <a:close/>
                <a:moveTo>
                  <a:pt x="10987757" y="5270181"/>
                </a:moveTo>
                <a:cubicBezTo>
                  <a:pt x="10988387" y="5269306"/>
                  <a:pt x="10989555" y="5270146"/>
                  <a:pt x="10988926" y="5271021"/>
                </a:cubicBezTo>
                <a:cubicBezTo>
                  <a:pt x="10979425" y="5288541"/>
                  <a:pt x="10966254" y="5302535"/>
                  <a:pt x="10952665" y="5317113"/>
                </a:cubicBezTo>
                <a:cubicBezTo>
                  <a:pt x="10940626" y="5330150"/>
                  <a:pt x="10928085" y="5343268"/>
                  <a:pt x="10915170" y="5355675"/>
                </a:cubicBezTo>
                <a:cubicBezTo>
                  <a:pt x="10887370" y="5382613"/>
                  <a:pt x="10854485" y="5403679"/>
                  <a:pt x="10826018" y="5429695"/>
                </a:cubicBezTo>
                <a:cubicBezTo>
                  <a:pt x="10823043" y="5431982"/>
                  <a:pt x="10819209" y="5427453"/>
                  <a:pt x="10822103" y="5424664"/>
                </a:cubicBezTo>
                <a:cubicBezTo>
                  <a:pt x="10850898" y="5400655"/>
                  <a:pt x="10882067" y="5380127"/>
                  <a:pt x="10908946" y="5353854"/>
                </a:cubicBezTo>
                <a:cubicBezTo>
                  <a:pt x="10923413" y="5339906"/>
                  <a:pt x="10937294" y="5325538"/>
                  <a:pt x="10951176" y="5311172"/>
                </a:cubicBezTo>
                <a:cubicBezTo>
                  <a:pt x="10964219" y="5297971"/>
                  <a:pt x="10977636" y="5285483"/>
                  <a:pt x="10987757" y="5270181"/>
                </a:cubicBezTo>
                <a:close/>
                <a:moveTo>
                  <a:pt x="10837055" y="5261061"/>
                </a:moveTo>
                <a:cubicBezTo>
                  <a:pt x="10838924" y="5259720"/>
                  <a:pt x="10841266" y="5262748"/>
                  <a:pt x="10839398" y="5264088"/>
                </a:cubicBezTo>
                <a:cubicBezTo>
                  <a:pt x="10830313" y="5272318"/>
                  <a:pt x="10820460" y="5279101"/>
                  <a:pt x="10810522" y="5285375"/>
                </a:cubicBezTo>
                <a:cubicBezTo>
                  <a:pt x="10801094" y="5291569"/>
                  <a:pt x="10792049" y="5298485"/>
                  <a:pt x="10782238" y="5303955"/>
                </a:cubicBezTo>
                <a:cubicBezTo>
                  <a:pt x="10780370" y="5305295"/>
                  <a:pt x="10778452" y="5301678"/>
                  <a:pt x="10780234" y="5299829"/>
                </a:cubicBezTo>
                <a:cubicBezTo>
                  <a:pt x="10797046" y="5284629"/>
                  <a:pt x="10819436" y="5276127"/>
                  <a:pt x="10837055" y="5261061"/>
                </a:cubicBezTo>
                <a:close/>
                <a:moveTo>
                  <a:pt x="1185217" y="5257755"/>
                </a:moveTo>
                <a:cubicBezTo>
                  <a:pt x="1187206" y="5258160"/>
                  <a:pt x="1187206" y="5260998"/>
                  <a:pt x="1186013" y="5261809"/>
                </a:cubicBezTo>
                <a:cubicBezTo>
                  <a:pt x="1182830" y="5263431"/>
                  <a:pt x="1179248" y="5263836"/>
                  <a:pt x="1176065" y="5265458"/>
                </a:cubicBezTo>
                <a:cubicBezTo>
                  <a:pt x="1172883" y="5267079"/>
                  <a:pt x="1170097" y="5268701"/>
                  <a:pt x="1166914" y="5270728"/>
                </a:cubicBezTo>
                <a:cubicBezTo>
                  <a:pt x="1160945" y="5274782"/>
                  <a:pt x="1154977" y="5279646"/>
                  <a:pt x="1149008" y="5283700"/>
                </a:cubicBezTo>
                <a:cubicBezTo>
                  <a:pt x="1147815" y="5284917"/>
                  <a:pt x="1145825" y="5282484"/>
                  <a:pt x="1147019" y="5280863"/>
                </a:cubicBezTo>
                <a:cubicBezTo>
                  <a:pt x="1153386" y="5275592"/>
                  <a:pt x="1159353" y="5269917"/>
                  <a:pt x="1166118" y="5265052"/>
                </a:cubicBezTo>
                <a:cubicBezTo>
                  <a:pt x="1171290" y="5261404"/>
                  <a:pt x="1178850" y="5255728"/>
                  <a:pt x="1185217" y="5257755"/>
                </a:cubicBezTo>
                <a:close/>
                <a:moveTo>
                  <a:pt x="11601966" y="5251414"/>
                </a:moveTo>
                <a:cubicBezTo>
                  <a:pt x="11586677" y="5262164"/>
                  <a:pt x="11571388" y="5272914"/>
                  <a:pt x="11557231" y="5284794"/>
                </a:cubicBezTo>
                <a:cubicBezTo>
                  <a:pt x="11578750" y="5288755"/>
                  <a:pt x="11600834" y="5288189"/>
                  <a:pt x="11622919" y="5287058"/>
                </a:cubicBezTo>
                <a:cubicBezTo>
                  <a:pt x="11646136" y="5285926"/>
                  <a:pt x="11673317" y="5283098"/>
                  <a:pt x="11694836" y="5292715"/>
                </a:cubicBezTo>
                <a:cubicBezTo>
                  <a:pt x="11695402" y="5284794"/>
                  <a:pt x="11695968" y="5277439"/>
                  <a:pt x="11696534" y="5269519"/>
                </a:cubicBezTo>
                <a:cubicBezTo>
                  <a:pt x="11665389" y="5270649"/>
                  <a:pt x="11629713" y="5264992"/>
                  <a:pt x="11601966" y="5251414"/>
                </a:cubicBezTo>
                <a:close/>
                <a:moveTo>
                  <a:pt x="10852475" y="5241424"/>
                </a:moveTo>
                <a:cubicBezTo>
                  <a:pt x="10853686" y="5240959"/>
                  <a:pt x="10854340" y="5241874"/>
                  <a:pt x="10853418" y="5242547"/>
                </a:cubicBezTo>
                <a:cubicBezTo>
                  <a:pt x="10844005" y="5251372"/>
                  <a:pt x="10831132" y="5257708"/>
                  <a:pt x="10820124" y="5264493"/>
                </a:cubicBezTo>
                <a:cubicBezTo>
                  <a:pt x="10813803" y="5268413"/>
                  <a:pt x="10807271" y="5272626"/>
                  <a:pt x="10801316" y="5277254"/>
                </a:cubicBezTo>
                <a:cubicBezTo>
                  <a:pt x="10798550" y="5279275"/>
                  <a:pt x="10793651" y="5282434"/>
                  <a:pt x="10792404" y="5285993"/>
                </a:cubicBezTo>
                <a:cubicBezTo>
                  <a:pt x="10791924" y="5287876"/>
                  <a:pt x="10788561" y="5287685"/>
                  <a:pt x="10788752" y="5285594"/>
                </a:cubicBezTo>
                <a:cubicBezTo>
                  <a:pt x="10788863" y="5276316"/>
                  <a:pt x="10806443" y="5268911"/>
                  <a:pt x="10812763" y="5264991"/>
                </a:cubicBezTo>
                <a:cubicBezTo>
                  <a:pt x="10825694" y="5257360"/>
                  <a:pt x="10840353" y="5250974"/>
                  <a:pt x="10852475" y="5241424"/>
                </a:cubicBezTo>
                <a:close/>
                <a:moveTo>
                  <a:pt x="1177308" y="5240937"/>
                </a:moveTo>
                <a:cubicBezTo>
                  <a:pt x="1180741" y="5239518"/>
                  <a:pt x="1184222" y="5239012"/>
                  <a:pt x="1186411" y="5241444"/>
                </a:cubicBezTo>
                <a:cubicBezTo>
                  <a:pt x="1187206" y="5242661"/>
                  <a:pt x="1186809" y="5244282"/>
                  <a:pt x="1185615" y="5244688"/>
                </a:cubicBezTo>
                <a:cubicBezTo>
                  <a:pt x="1182830" y="5245498"/>
                  <a:pt x="1179646" y="5245498"/>
                  <a:pt x="1176861" y="5247120"/>
                </a:cubicBezTo>
                <a:cubicBezTo>
                  <a:pt x="1173280" y="5248742"/>
                  <a:pt x="1169700" y="5250363"/>
                  <a:pt x="1166516" y="5252796"/>
                </a:cubicBezTo>
                <a:cubicBezTo>
                  <a:pt x="1160149" y="5256848"/>
                  <a:pt x="1154181" y="5260903"/>
                  <a:pt x="1148212" y="5264957"/>
                </a:cubicBezTo>
                <a:cubicBezTo>
                  <a:pt x="1147019" y="5265768"/>
                  <a:pt x="1145825" y="5264146"/>
                  <a:pt x="1147019" y="5263335"/>
                </a:cubicBezTo>
                <a:cubicBezTo>
                  <a:pt x="1154181" y="5257660"/>
                  <a:pt x="1160945" y="5251174"/>
                  <a:pt x="1168505" y="5245904"/>
                </a:cubicBezTo>
                <a:cubicBezTo>
                  <a:pt x="1170494" y="5244688"/>
                  <a:pt x="1173877" y="5242356"/>
                  <a:pt x="1177308" y="5240937"/>
                </a:cubicBezTo>
                <a:close/>
                <a:moveTo>
                  <a:pt x="10971332" y="5234740"/>
                </a:moveTo>
                <a:cubicBezTo>
                  <a:pt x="10972291" y="5235488"/>
                  <a:pt x="10972786" y="5236881"/>
                  <a:pt x="10972064" y="5238206"/>
                </a:cubicBezTo>
                <a:lnTo>
                  <a:pt x="10969880" y="5241242"/>
                </a:lnTo>
                <a:lnTo>
                  <a:pt x="10969443" y="5241850"/>
                </a:lnTo>
                <a:cubicBezTo>
                  <a:pt x="10969310" y="5242676"/>
                  <a:pt x="10968569" y="5243064"/>
                  <a:pt x="10968132" y="5243672"/>
                </a:cubicBezTo>
                <a:cubicBezTo>
                  <a:pt x="10965910" y="5244839"/>
                  <a:pt x="10963177" y="5242872"/>
                  <a:pt x="10963880" y="5240613"/>
                </a:cubicBezTo>
                <a:cubicBezTo>
                  <a:pt x="10964013" y="5239787"/>
                  <a:pt x="10964450" y="5239180"/>
                  <a:pt x="10965106" y="5238268"/>
                </a:cubicBezTo>
                <a:cubicBezTo>
                  <a:pt x="10965324" y="5237965"/>
                  <a:pt x="10965324" y="5237965"/>
                  <a:pt x="10965543" y="5237661"/>
                </a:cubicBezTo>
                <a:cubicBezTo>
                  <a:pt x="10966502" y="5236969"/>
                  <a:pt x="10967158" y="5236057"/>
                  <a:pt x="10967813" y="5235147"/>
                </a:cubicBezTo>
                <a:cubicBezTo>
                  <a:pt x="10968948" y="5233889"/>
                  <a:pt x="10970372" y="5233992"/>
                  <a:pt x="10971332" y="5234740"/>
                </a:cubicBezTo>
                <a:close/>
                <a:moveTo>
                  <a:pt x="0" y="5229140"/>
                </a:moveTo>
                <a:lnTo>
                  <a:pt x="2608" y="5278117"/>
                </a:lnTo>
                <a:cubicBezTo>
                  <a:pt x="3816" y="5281534"/>
                  <a:pt x="4698" y="5285104"/>
                  <a:pt x="5752" y="5288194"/>
                </a:cubicBezTo>
                <a:cubicBezTo>
                  <a:pt x="6653" y="5290957"/>
                  <a:pt x="5002" y="5292531"/>
                  <a:pt x="3369" y="5293299"/>
                </a:cubicBezTo>
                <a:lnTo>
                  <a:pt x="0" y="5295663"/>
                </a:lnTo>
                <a:close/>
                <a:moveTo>
                  <a:pt x="1182015" y="5222459"/>
                </a:moveTo>
                <a:cubicBezTo>
                  <a:pt x="1184809" y="5220912"/>
                  <a:pt x="1187205" y="5225168"/>
                  <a:pt x="1184410" y="5226715"/>
                </a:cubicBezTo>
                <a:cubicBezTo>
                  <a:pt x="1172033" y="5233678"/>
                  <a:pt x="1159656" y="5239867"/>
                  <a:pt x="1148076" y="5247217"/>
                </a:cubicBezTo>
                <a:cubicBezTo>
                  <a:pt x="1146080" y="5248378"/>
                  <a:pt x="1144084" y="5245283"/>
                  <a:pt x="1146080" y="5243736"/>
                </a:cubicBezTo>
                <a:cubicBezTo>
                  <a:pt x="1157659" y="5236385"/>
                  <a:pt x="1169237" y="5228649"/>
                  <a:pt x="1182015" y="5222459"/>
                </a:cubicBezTo>
                <a:close/>
                <a:moveTo>
                  <a:pt x="10862992" y="5217633"/>
                </a:moveTo>
                <a:cubicBezTo>
                  <a:pt x="10864201" y="5217182"/>
                  <a:pt x="10865449" y="5218521"/>
                  <a:pt x="10864614" y="5219681"/>
                </a:cubicBezTo>
                <a:cubicBezTo>
                  <a:pt x="10855135" y="5235316"/>
                  <a:pt x="10833123" y="5241934"/>
                  <a:pt x="10818275" y="5251505"/>
                </a:cubicBezTo>
                <a:cubicBezTo>
                  <a:pt x="10813186" y="5254889"/>
                  <a:pt x="10805173" y="5265414"/>
                  <a:pt x="10798630" y="5264670"/>
                </a:cubicBezTo>
                <a:cubicBezTo>
                  <a:pt x="10797339" y="5264622"/>
                  <a:pt x="10795799" y="5263073"/>
                  <a:pt x="10796342" y="5261703"/>
                </a:cubicBezTo>
                <a:cubicBezTo>
                  <a:pt x="10796177" y="5260703"/>
                  <a:pt x="10796594" y="5260124"/>
                  <a:pt x="10797220" y="5259253"/>
                </a:cubicBezTo>
                <a:cubicBezTo>
                  <a:pt x="10797846" y="5258383"/>
                  <a:pt x="10798847" y="5258222"/>
                  <a:pt x="10800139" y="5258270"/>
                </a:cubicBezTo>
                <a:cubicBezTo>
                  <a:pt x="10801974" y="5256949"/>
                  <a:pt x="10805352" y="5254097"/>
                  <a:pt x="10806979" y="5253065"/>
                </a:cubicBezTo>
                <a:cubicBezTo>
                  <a:pt x="10810567" y="5249923"/>
                  <a:pt x="10814320" y="5247780"/>
                  <a:pt x="10818283" y="5245347"/>
                </a:cubicBezTo>
                <a:cubicBezTo>
                  <a:pt x="10834378" y="5237114"/>
                  <a:pt x="10849266" y="5229332"/>
                  <a:pt x="10862992" y="5217633"/>
                </a:cubicBezTo>
                <a:close/>
                <a:moveTo>
                  <a:pt x="11658594" y="5210676"/>
                </a:moveTo>
                <a:cubicBezTo>
                  <a:pt x="11652932" y="5215203"/>
                  <a:pt x="11647268" y="5219730"/>
                  <a:pt x="11641606" y="5223690"/>
                </a:cubicBezTo>
                <a:cubicBezTo>
                  <a:pt x="11633677" y="5229348"/>
                  <a:pt x="11625183" y="5235005"/>
                  <a:pt x="11616690" y="5240664"/>
                </a:cubicBezTo>
                <a:cubicBezTo>
                  <a:pt x="11644436" y="5244058"/>
                  <a:pt x="11671619" y="5242926"/>
                  <a:pt x="11698800" y="5246321"/>
                </a:cubicBezTo>
                <a:cubicBezTo>
                  <a:pt x="11699932" y="5238401"/>
                  <a:pt x="11700499" y="5229914"/>
                  <a:pt x="11702197" y="5221992"/>
                </a:cubicBezTo>
                <a:cubicBezTo>
                  <a:pt x="11691438" y="5219730"/>
                  <a:pt x="11681245" y="5216901"/>
                  <a:pt x="11671053" y="5214637"/>
                </a:cubicBezTo>
                <a:cubicBezTo>
                  <a:pt x="11666521" y="5213507"/>
                  <a:pt x="11662558" y="5212374"/>
                  <a:pt x="11658594" y="5210676"/>
                </a:cubicBezTo>
                <a:close/>
                <a:moveTo>
                  <a:pt x="1185090" y="5202542"/>
                </a:moveTo>
                <a:cubicBezTo>
                  <a:pt x="1187797" y="5201763"/>
                  <a:pt x="1188957" y="5205657"/>
                  <a:pt x="1186637" y="5207216"/>
                </a:cubicBezTo>
                <a:cubicBezTo>
                  <a:pt x="1181221" y="5210330"/>
                  <a:pt x="1174645" y="5213056"/>
                  <a:pt x="1169229" y="5216561"/>
                </a:cubicBezTo>
                <a:cubicBezTo>
                  <a:pt x="1162653" y="5220844"/>
                  <a:pt x="1156463" y="5225127"/>
                  <a:pt x="1150660" y="5229799"/>
                </a:cubicBezTo>
                <a:cubicBezTo>
                  <a:pt x="1149112" y="5230967"/>
                  <a:pt x="1147565" y="5229021"/>
                  <a:pt x="1148726" y="5227463"/>
                </a:cubicBezTo>
                <a:cubicBezTo>
                  <a:pt x="1158784" y="5218118"/>
                  <a:pt x="1171163" y="5206436"/>
                  <a:pt x="1185090" y="5202542"/>
                </a:cubicBezTo>
                <a:close/>
                <a:moveTo>
                  <a:pt x="11755427" y="5201058"/>
                </a:moveTo>
                <a:cubicBezTo>
                  <a:pt x="11753729" y="5211242"/>
                  <a:pt x="11752029" y="5221992"/>
                  <a:pt x="11750331" y="5232742"/>
                </a:cubicBezTo>
                <a:cubicBezTo>
                  <a:pt x="11733910" y="5355517"/>
                  <a:pt x="11742969" y="5479424"/>
                  <a:pt x="11740704" y="5603331"/>
                </a:cubicBezTo>
                <a:cubicBezTo>
                  <a:pt x="11740138" y="5612949"/>
                  <a:pt x="11740138" y="5622568"/>
                  <a:pt x="11740138" y="5632186"/>
                </a:cubicBezTo>
                <a:cubicBezTo>
                  <a:pt x="11843766" y="5625963"/>
                  <a:pt x="11947962" y="5611252"/>
                  <a:pt x="12047626" y="5581831"/>
                </a:cubicBezTo>
                <a:cubicBezTo>
                  <a:pt x="12081038" y="5572213"/>
                  <a:pt x="12113880" y="5560897"/>
                  <a:pt x="12146725" y="5549017"/>
                </a:cubicBezTo>
                <a:cubicBezTo>
                  <a:pt x="12111616" y="5498095"/>
                  <a:pt x="12070278" y="5451135"/>
                  <a:pt x="12024409" y="5408135"/>
                </a:cubicBezTo>
                <a:cubicBezTo>
                  <a:pt x="11975143" y="5360610"/>
                  <a:pt x="11921912" y="5317044"/>
                  <a:pt x="11864153" y="5279703"/>
                </a:cubicBezTo>
                <a:cubicBezTo>
                  <a:pt x="11826779" y="5255940"/>
                  <a:pt x="11786573" y="5233308"/>
                  <a:pt x="11755427" y="5201058"/>
                </a:cubicBezTo>
                <a:close/>
                <a:moveTo>
                  <a:pt x="10870540" y="5196970"/>
                </a:moveTo>
                <a:cubicBezTo>
                  <a:pt x="10872084" y="5195430"/>
                  <a:pt x="10874037" y="5198160"/>
                  <a:pt x="10872415" y="5199204"/>
                </a:cubicBezTo>
                <a:cubicBezTo>
                  <a:pt x="10861242" y="5209289"/>
                  <a:pt x="10848325" y="5216352"/>
                  <a:pt x="10835199" y="5223706"/>
                </a:cubicBezTo>
                <a:cubicBezTo>
                  <a:pt x="10825107" y="5229264"/>
                  <a:pt x="10813734" y="5234786"/>
                  <a:pt x="10805882" y="5243281"/>
                </a:cubicBezTo>
                <a:cubicBezTo>
                  <a:pt x="10804756" y="5244240"/>
                  <a:pt x="10801988" y="5244459"/>
                  <a:pt x="10801889" y="5242177"/>
                </a:cubicBezTo>
                <a:cubicBezTo>
                  <a:pt x="10801645" y="5234045"/>
                  <a:pt x="10817848" y="5228463"/>
                  <a:pt x="10823705" y="5225162"/>
                </a:cubicBezTo>
                <a:cubicBezTo>
                  <a:pt x="10839578" y="5215805"/>
                  <a:pt x="10856333" y="5208852"/>
                  <a:pt x="10870540" y="5196970"/>
                </a:cubicBezTo>
                <a:close/>
                <a:moveTo>
                  <a:pt x="1189253" y="5187249"/>
                </a:moveTo>
                <a:cubicBezTo>
                  <a:pt x="1191635" y="5186096"/>
                  <a:pt x="1192429" y="5189555"/>
                  <a:pt x="1190841" y="5191093"/>
                </a:cubicBezTo>
                <a:cubicBezTo>
                  <a:pt x="1178136" y="5199548"/>
                  <a:pt x="1163844" y="5206082"/>
                  <a:pt x="1151139" y="5214152"/>
                </a:cubicBezTo>
                <a:cubicBezTo>
                  <a:pt x="1149153" y="5215306"/>
                  <a:pt x="1147565" y="5212231"/>
                  <a:pt x="1149153" y="5211078"/>
                </a:cubicBezTo>
                <a:cubicBezTo>
                  <a:pt x="1161461" y="5202238"/>
                  <a:pt x="1174563" y="5192245"/>
                  <a:pt x="1189253" y="5187249"/>
                </a:cubicBezTo>
                <a:close/>
                <a:moveTo>
                  <a:pt x="11645002" y="5180691"/>
                </a:moveTo>
                <a:cubicBezTo>
                  <a:pt x="11629713" y="5181823"/>
                  <a:pt x="11614424" y="5183519"/>
                  <a:pt x="11599701" y="5185217"/>
                </a:cubicBezTo>
                <a:cubicBezTo>
                  <a:pt x="11555531" y="5189176"/>
                  <a:pt x="11511927" y="5197664"/>
                  <a:pt x="11469457" y="5209546"/>
                </a:cubicBezTo>
                <a:cubicBezTo>
                  <a:pt x="11414528" y="5228216"/>
                  <a:pt x="11360165" y="5250848"/>
                  <a:pt x="11307502" y="5275176"/>
                </a:cubicBezTo>
                <a:cubicBezTo>
                  <a:pt x="11298442" y="5280835"/>
                  <a:pt x="11288815" y="5285926"/>
                  <a:pt x="11279755" y="5292149"/>
                </a:cubicBezTo>
                <a:cubicBezTo>
                  <a:pt x="11191416" y="5346465"/>
                  <a:pt x="11114968" y="5416622"/>
                  <a:pt x="11050413" y="5497529"/>
                </a:cubicBezTo>
                <a:cubicBezTo>
                  <a:pt x="11114402" y="5532042"/>
                  <a:pt x="11181222" y="5560897"/>
                  <a:pt x="11251441" y="5582397"/>
                </a:cubicBezTo>
                <a:cubicBezTo>
                  <a:pt x="11294478" y="5497529"/>
                  <a:pt x="11349973" y="5421149"/>
                  <a:pt x="11419058" y="5353821"/>
                </a:cubicBezTo>
                <a:cubicBezTo>
                  <a:pt x="11466060" y="5309124"/>
                  <a:pt x="11516459" y="5266690"/>
                  <a:pt x="11569688" y="5229914"/>
                </a:cubicBezTo>
                <a:cubicBezTo>
                  <a:pt x="11594605" y="5212940"/>
                  <a:pt x="11619521" y="5196532"/>
                  <a:pt x="11645002" y="5180691"/>
                </a:cubicBezTo>
                <a:close/>
                <a:moveTo>
                  <a:pt x="11710691" y="5174467"/>
                </a:moveTo>
                <a:cubicBezTo>
                  <a:pt x="11709559" y="5175032"/>
                  <a:pt x="11707861" y="5175032"/>
                  <a:pt x="11706161" y="5175032"/>
                </a:cubicBezTo>
                <a:cubicBezTo>
                  <a:pt x="11694836" y="5182387"/>
                  <a:pt x="11683510" y="5190875"/>
                  <a:pt x="11672751" y="5199362"/>
                </a:cubicBezTo>
                <a:cubicBezTo>
                  <a:pt x="11683510" y="5201058"/>
                  <a:pt x="11694270" y="5200492"/>
                  <a:pt x="11705595" y="5202191"/>
                </a:cubicBezTo>
                <a:cubicBezTo>
                  <a:pt x="11707293" y="5193137"/>
                  <a:pt x="11708427" y="5184085"/>
                  <a:pt x="11710691" y="5174467"/>
                </a:cubicBezTo>
                <a:close/>
                <a:moveTo>
                  <a:pt x="10791202" y="5172322"/>
                </a:moveTo>
                <a:cubicBezTo>
                  <a:pt x="10791835" y="5171442"/>
                  <a:pt x="10793513" y="5172204"/>
                  <a:pt x="10792880" y="5173084"/>
                </a:cubicBezTo>
                <a:cubicBezTo>
                  <a:pt x="10789117" y="5180171"/>
                  <a:pt x="10787958" y="5187350"/>
                  <a:pt x="10784699" y="5194355"/>
                </a:cubicBezTo>
                <a:cubicBezTo>
                  <a:pt x="10781652" y="5201067"/>
                  <a:pt x="10778229" y="5207062"/>
                  <a:pt x="10775181" y="5213774"/>
                </a:cubicBezTo>
                <a:cubicBezTo>
                  <a:pt x="10769087" y="5227196"/>
                  <a:pt x="10762698" y="5240407"/>
                  <a:pt x="10757401" y="5253959"/>
                </a:cubicBezTo>
                <a:cubicBezTo>
                  <a:pt x="10751847" y="5269106"/>
                  <a:pt x="10745493" y="5284123"/>
                  <a:pt x="10738555" y="5298720"/>
                </a:cubicBezTo>
                <a:cubicBezTo>
                  <a:pt x="10733690" y="5308576"/>
                  <a:pt x="10725927" y="5318128"/>
                  <a:pt x="10724124" y="5329297"/>
                </a:cubicBezTo>
                <a:cubicBezTo>
                  <a:pt x="10723774" y="5333497"/>
                  <a:pt x="10717392" y="5332466"/>
                  <a:pt x="10718036" y="5328478"/>
                </a:cubicBezTo>
                <a:cubicBezTo>
                  <a:pt x="10719756" y="5316805"/>
                  <a:pt x="10727730" y="5306959"/>
                  <a:pt x="10732722" y="5296306"/>
                </a:cubicBezTo>
                <a:cubicBezTo>
                  <a:pt x="10739662" y="5281710"/>
                  <a:pt x="10745804" y="5266984"/>
                  <a:pt x="10752367" y="5251674"/>
                </a:cubicBezTo>
                <a:cubicBezTo>
                  <a:pt x="10758298" y="5237242"/>
                  <a:pt x="10764439" y="5222517"/>
                  <a:pt x="10772258" y="5208554"/>
                </a:cubicBezTo>
                <a:cubicBezTo>
                  <a:pt x="10776021" y="5201468"/>
                  <a:pt x="10780582" y="5194509"/>
                  <a:pt x="10783758" y="5187000"/>
                </a:cubicBezTo>
                <a:cubicBezTo>
                  <a:pt x="10785750" y="5181756"/>
                  <a:pt x="10788036" y="5176722"/>
                  <a:pt x="10791202" y="5172322"/>
                </a:cubicBezTo>
                <a:close/>
                <a:moveTo>
                  <a:pt x="1187182" y="5171209"/>
                </a:moveTo>
                <a:cubicBezTo>
                  <a:pt x="1189524" y="5170429"/>
                  <a:pt x="1190695" y="5173937"/>
                  <a:pt x="1188743" y="5175106"/>
                </a:cubicBezTo>
                <a:cubicBezTo>
                  <a:pt x="1182887" y="5179003"/>
                  <a:pt x="1176638" y="5180952"/>
                  <a:pt x="1170782" y="5184460"/>
                </a:cubicBezTo>
                <a:cubicBezTo>
                  <a:pt x="1164535" y="5187966"/>
                  <a:pt x="1159068" y="5191085"/>
                  <a:pt x="1152821" y="5194982"/>
                </a:cubicBezTo>
                <a:cubicBezTo>
                  <a:pt x="1151260" y="5196151"/>
                  <a:pt x="1149307" y="5193034"/>
                  <a:pt x="1151260" y="5191864"/>
                </a:cubicBezTo>
                <a:cubicBezTo>
                  <a:pt x="1162583" y="5184849"/>
                  <a:pt x="1174687" y="5175106"/>
                  <a:pt x="1187182" y="5171209"/>
                </a:cubicBezTo>
                <a:close/>
                <a:moveTo>
                  <a:pt x="244285" y="5168894"/>
                </a:moveTo>
                <a:cubicBezTo>
                  <a:pt x="236088" y="5170202"/>
                  <a:pt x="228196" y="5173114"/>
                  <a:pt x="221944" y="5178453"/>
                </a:cubicBezTo>
                <a:cubicBezTo>
                  <a:pt x="196763" y="5200286"/>
                  <a:pt x="208229" y="5242445"/>
                  <a:pt x="221038" y="5267987"/>
                </a:cubicBezTo>
                <a:cubicBezTo>
                  <a:pt x="228770" y="5282732"/>
                  <a:pt x="238921" y="5297537"/>
                  <a:pt x="252560" y="5307905"/>
                </a:cubicBezTo>
                <a:cubicBezTo>
                  <a:pt x="257785" y="5312240"/>
                  <a:pt x="264161" y="5315635"/>
                  <a:pt x="270556" y="5318221"/>
                </a:cubicBezTo>
                <a:cubicBezTo>
                  <a:pt x="298303" y="5289986"/>
                  <a:pt x="318724" y="5250412"/>
                  <a:pt x="308645" y="5211198"/>
                </a:cubicBezTo>
                <a:cubicBezTo>
                  <a:pt x="303940" y="5191034"/>
                  <a:pt x="290177" y="5171934"/>
                  <a:pt x="268463" y="5168960"/>
                </a:cubicBezTo>
                <a:cubicBezTo>
                  <a:pt x="260986" y="5167882"/>
                  <a:pt x="252482" y="5167586"/>
                  <a:pt x="244285" y="5168894"/>
                </a:cubicBezTo>
                <a:close/>
                <a:moveTo>
                  <a:pt x="1187091" y="5155535"/>
                </a:moveTo>
                <a:cubicBezTo>
                  <a:pt x="1189887" y="5155922"/>
                  <a:pt x="1190687" y="5159404"/>
                  <a:pt x="1187490" y="5160177"/>
                </a:cubicBezTo>
                <a:cubicBezTo>
                  <a:pt x="1171109" y="5164819"/>
                  <a:pt x="1159523" y="5174878"/>
                  <a:pt x="1145939" y="5184548"/>
                </a:cubicBezTo>
                <a:cubicBezTo>
                  <a:pt x="1144341" y="5185709"/>
                  <a:pt x="1142343" y="5183001"/>
                  <a:pt x="1143542" y="5181841"/>
                </a:cubicBezTo>
                <a:cubicBezTo>
                  <a:pt x="1150733" y="5176425"/>
                  <a:pt x="1157525" y="5170235"/>
                  <a:pt x="1164718" y="5165206"/>
                </a:cubicBezTo>
                <a:cubicBezTo>
                  <a:pt x="1170711" y="5160564"/>
                  <a:pt x="1179100" y="5154761"/>
                  <a:pt x="1187091" y="5155535"/>
                </a:cubicBezTo>
                <a:close/>
                <a:moveTo>
                  <a:pt x="10952511" y="5149909"/>
                </a:moveTo>
                <a:cubicBezTo>
                  <a:pt x="10971036" y="5164984"/>
                  <a:pt x="10975453" y="5188699"/>
                  <a:pt x="10967601" y="5210580"/>
                </a:cubicBezTo>
                <a:cubicBezTo>
                  <a:pt x="10966396" y="5214083"/>
                  <a:pt x="10960946" y="5211910"/>
                  <a:pt x="10962441" y="5208615"/>
                </a:cubicBezTo>
                <a:cubicBezTo>
                  <a:pt x="10969751" y="5188093"/>
                  <a:pt x="10964625" y="5167801"/>
                  <a:pt x="10950980" y="5151429"/>
                </a:cubicBezTo>
                <a:cubicBezTo>
                  <a:pt x="10950031" y="5150310"/>
                  <a:pt x="10951563" y="5148790"/>
                  <a:pt x="10952511" y="5149909"/>
                </a:cubicBezTo>
                <a:close/>
                <a:moveTo>
                  <a:pt x="10956096" y="5138275"/>
                </a:moveTo>
                <a:cubicBezTo>
                  <a:pt x="10985312" y="5153482"/>
                  <a:pt x="10988655" y="5192998"/>
                  <a:pt x="10974630" y="5220467"/>
                </a:cubicBezTo>
                <a:cubicBezTo>
                  <a:pt x="10972669" y="5224421"/>
                  <a:pt x="10966878" y="5222043"/>
                  <a:pt x="10968628" y="5218383"/>
                </a:cubicBezTo>
                <a:cubicBezTo>
                  <a:pt x="10983289" y="5190032"/>
                  <a:pt x="10975488" y="5161616"/>
                  <a:pt x="10955036" y="5139748"/>
                </a:cubicBezTo>
                <a:cubicBezTo>
                  <a:pt x="10954164" y="5139121"/>
                  <a:pt x="10955224" y="5137647"/>
                  <a:pt x="10956096" y="5138275"/>
                </a:cubicBezTo>
                <a:close/>
                <a:moveTo>
                  <a:pt x="1186423" y="5137751"/>
                </a:moveTo>
                <a:cubicBezTo>
                  <a:pt x="1188755" y="5137353"/>
                  <a:pt x="1190698" y="5140935"/>
                  <a:pt x="1187977" y="5142129"/>
                </a:cubicBezTo>
                <a:cubicBezTo>
                  <a:pt x="1174766" y="5147699"/>
                  <a:pt x="1163497" y="5154463"/>
                  <a:pt x="1151839" y="5162819"/>
                </a:cubicBezTo>
                <a:cubicBezTo>
                  <a:pt x="1149508" y="5164808"/>
                  <a:pt x="1147565" y="5160830"/>
                  <a:pt x="1149508" y="5158840"/>
                </a:cubicBezTo>
                <a:cubicBezTo>
                  <a:pt x="1160777" y="5150882"/>
                  <a:pt x="1172434" y="5139740"/>
                  <a:pt x="1186423" y="5137751"/>
                </a:cubicBezTo>
                <a:close/>
                <a:moveTo>
                  <a:pt x="0" y="5130672"/>
                </a:moveTo>
                <a:lnTo>
                  <a:pt x="5806" y="5176740"/>
                </a:lnTo>
                <a:cubicBezTo>
                  <a:pt x="5945" y="5177878"/>
                  <a:pt x="4816" y="5178008"/>
                  <a:pt x="4507" y="5177351"/>
                </a:cubicBezTo>
                <a:lnTo>
                  <a:pt x="0" y="5153948"/>
                </a:lnTo>
                <a:close/>
                <a:moveTo>
                  <a:pt x="11750897" y="5124112"/>
                </a:moveTo>
                <a:cubicBezTo>
                  <a:pt x="11767320" y="5124112"/>
                  <a:pt x="11784873" y="5124112"/>
                  <a:pt x="11801862" y="5125244"/>
                </a:cubicBezTo>
                <a:cubicBezTo>
                  <a:pt x="11838670" y="5126941"/>
                  <a:pt x="11875478" y="5131467"/>
                  <a:pt x="11911154" y="5139389"/>
                </a:cubicBezTo>
                <a:cubicBezTo>
                  <a:pt x="11989300" y="5153534"/>
                  <a:pt x="12065747" y="5177438"/>
                  <a:pt x="12137947" y="5210112"/>
                </a:cubicBezTo>
                <a:lnTo>
                  <a:pt x="12192000" y="5238719"/>
                </a:lnTo>
                <a:lnTo>
                  <a:pt x="12192000" y="5289031"/>
                </a:lnTo>
                <a:lnTo>
                  <a:pt x="12185303" y="5284724"/>
                </a:lnTo>
                <a:cubicBezTo>
                  <a:pt x="12132993" y="5254808"/>
                  <a:pt x="12077639" y="5230196"/>
                  <a:pt x="12021577" y="5211242"/>
                </a:cubicBezTo>
                <a:cubicBezTo>
                  <a:pt x="11977407" y="5196532"/>
                  <a:pt x="11932106" y="5184651"/>
                  <a:pt x="11886238" y="5176164"/>
                </a:cubicBezTo>
                <a:cubicBezTo>
                  <a:pt x="11847164" y="5171073"/>
                  <a:pt x="11806958" y="5170507"/>
                  <a:pt x="11767320" y="5171637"/>
                </a:cubicBezTo>
                <a:cubicBezTo>
                  <a:pt x="11804694" y="5206716"/>
                  <a:pt x="11851128" y="5229348"/>
                  <a:pt x="11894166" y="5257071"/>
                </a:cubicBezTo>
                <a:cubicBezTo>
                  <a:pt x="11946263" y="5290453"/>
                  <a:pt x="11995528" y="5327228"/>
                  <a:pt x="12041398" y="5368531"/>
                </a:cubicBezTo>
                <a:cubicBezTo>
                  <a:pt x="12096893" y="5417754"/>
                  <a:pt x="12148424" y="5472069"/>
                  <a:pt x="12191460" y="5532042"/>
                </a:cubicBezTo>
                <a:lnTo>
                  <a:pt x="12192000" y="5531796"/>
                </a:lnTo>
                <a:lnTo>
                  <a:pt x="12192000" y="5628612"/>
                </a:lnTo>
                <a:lnTo>
                  <a:pt x="12173907" y="5590885"/>
                </a:lnTo>
                <a:cubicBezTo>
                  <a:pt x="12133701" y="5605595"/>
                  <a:pt x="12092929" y="5619174"/>
                  <a:pt x="12051024" y="5629924"/>
                </a:cubicBezTo>
                <a:cubicBezTo>
                  <a:pt x="11949661" y="5657647"/>
                  <a:pt x="11844332" y="5672358"/>
                  <a:pt x="11738439" y="5678015"/>
                </a:cubicBezTo>
                <a:cubicBezTo>
                  <a:pt x="11736740" y="5748172"/>
                  <a:pt x="11733910" y="5818329"/>
                  <a:pt x="11731078" y="5888486"/>
                </a:cubicBezTo>
                <a:cubicBezTo>
                  <a:pt x="11731078" y="5932052"/>
                  <a:pt x="11731078" y="5975052"/>
                  <a:pt x="11730512" y="6018052"/>
                </a:cubicBezTo>
                <a:cubicBezTo>
                  <a:pt x="11730512" y="6025407"/>
                  <a:pt x="11730512" y="6033329"/>
                  <a:pt x="11729944" y="6041250"/>
                </a:cubicBezTo>
                <a:cubicBezTo>
                  <a:pt x="11878876" y="6045209"/>
                  <a:pt x="12027807" y="6048039"/>
                  <a:pt x="12176737" y="6044079"/>
                </a:cubicBezTo>
                <a:lnTo>
                  <a:pt x="12192000" y="6043502"/>
                </a:lnTo>
                <a:lnTo>
                  <a:pt x="12192000" y="6092297"/>
                </a:lnTo>
                <a:lnTo>
                  <a:pt x="12176171" y="6092736"/>
                </a:lnTo>
                <a:cubicBezTo>
                  <a:pt x="12027241" y="6095564"/>
                  <a:pt x="11877744" y="6092736"/>
                  <a:pt x="11728812" y="6087643"/>
                </a:cubicBezTo>
                <a:cubicBezTo>
                  <a:pt x="11724282" y="6207025"/>
                  <a:pt x="11715221" y="6326405"/>
                  <a:pt x="11713523" y="6445219"/>
                </a:cubicBezTo>
                <a:cubicBezTo>
                  <a:pt x="11815453" y="6452008"/>
                  <a:pt x="11917382" y="6469548"/>
                  <a:pt x="12014783" y="6497837"/>
                </a:cubicBezTo>
                <a:cubicBezTo>
                  <a:pt x="12051591" y="6508587"/>
                  <a:pt x="12086700" y="6521601"/>
                  <a:pt x="12121810" y="6536310"/>
                </a:cubicBezTo>
                <a:cubicBezTo>
                  <a:pt x="12134267" y="6517640"/>
                  <a:pt x="12145593" y="6498403"/>
                  <a:pt x="12156352" y="6478601"/>
                </a:cubicBezTo>
                <a:lnTo>
                  <a:pt x="12192000" y="6394945"/>
                </a:lnTo>
                <a:lnTo>
                  <a:pt x="12192000" y="6512352"/>
                </a:lnTo>
                <a:lnTo>
                  <a:pt x="12169376" y="6555547"/>
                </a:lnTo>
                <a:lnTo>
                  <a:pt x="12192000" y="6565125"/>
                </a:lnTo>
                <a:lnTo>
                  <a:pt x="12192000" y="6625119"/>
                </a:lnTo>
                <a:lnTo>
                  <a:pt x="12173341" y="6614955"/>
                </a:lnTo>
                <a:cubicBezTo>
                  <a:pt x="12162582" y="6609863"/>
                  <a:pt x="12151256" y="6604205"/>
                  <a:pt x="12139929" y="6599113"/>
                </a:cubicBezTo>
                <a:cubicBezTo>
                  <a:pt x="12132001" y="6610428"/>
                  <a:pt x="12123508" y="6621178"/>
                  <a:pt x="12115014" y="6631928"/>
                </a:cubicBezTo>
                <a:cubicBezTo>
                  <a:pt x="12137099" y="6647204"/>
                  <a:pt x="12162014" y="6658520"/>
                  <a:pt x="12184666" y="6672665"/>
                </a:cubicBezTo>
                <a:lnTo>
                  <a:pt x="12192000" y="6676301"/>
                </a:lnTo>
                <a:lnTo>
                  <a:pt x="12192000" y="6702032"/>
                </a:lnTo>
                <a:lnTo>
                  <a:pt x="12167677" y="6685112"/>
                </a:lnTo>
                <a:cubicBezTo>
                  <a:pt x="12148424" y="6670401"/>
                  <a:pt x="12126340" y="6657388"/>
                  <a:pt x="12107086" y="6641547"/>
                </a:cubicBezTo>
                <a:cubicBezTo>
                  <a:pt x="12098025" y="6652297"/>
                  <a:pt x="12088965" y="6663047"/>
                  <a:pt x="12079338" y="6673231"/>
                </a:cubicBezTo>
                <a:cubicBezTo>
                  <a:pt x="12101989" y="6691901"/>
                  <a:pt x="12126906" y="6706046"/>
                  <a:pt x="12152388" y="6720190"/>
                </a:cubicBezTo>
                <a:cubicBezTo>
                  <a:pt x="12164280" y="6726131"/>
                  <a:pt x="12176879" y="6731789"/>
                  <a:pt x="12189196" y="6738013"/>
                </a:cubicBezTo>
                <a:lnTo>
                  <a:pt x="12192000" y="6739707"/>
                </a:lnTo>
                <a:lnTo>
                  <a:pt x="12192000" y="6767173"/>
                </a:lnTo>
                <a:lnTo>
                  <a:pt x="12129737" y="6728112"/>
                </a:lnTo>
                <a:cubicBezTo>
                  <a:pt x="12109350" y="6713967"/>
                  <a:pt x="12089531" y="6698690"/>
                  <a:pt x="12071976" y="6681151"/>
                </a:cubicBezTo>
                <a:cubicBezTo>
                  <a:pt x="12064049" y="6689638"/>
                  <a:pt x="12056121" y="6698126"/>
                  <a:pt x="12047626" y="6706046"/>
                </a:cubicBezTo>
                <a:cubicBezTo>
                  <a:pt x="12045362" y="6708310"/>
                  <a:pt x="12043096" y="6710572"/>
                  <a:pt x="12040832" y="6712270"/>
                </a:cubicBezTo>
                <a:cubicBezTo>
                  <a:pt x="12058385" y="6736033"/>
                  <a:pt x="12083868" y="6751310"/>
                  <a:pt x="12109916" y="6764888"/>
                </a:cubicBezTo>
                <a:cubicBezTo>
                  <a:pt x="12127472" y="6775072"/>
                  <a:pt x="12151822" y="6782993"/>
                  <a:pt x="12166545" y="6797703"/>
                </a:cubicBezTo>
                <a:cubicBezTo>
                  <a:pt x="12168810" y="6796006"/>
                  <a:pt x="12171641" y="6794308"/>
                  <a:pt x="12174473" y="6792611"/>
                </a:cubicBezTo>
                <a:lnTo>
                  <a:pt x="12192000" y="6781053"/>
                </a:lnTo>
                <a:lnTo>
                  <a:pt x="12192000" y="6836308"/>
                </a:lnTo>
                <a:lnTo>
                  <a:pt x="12155729" y="6858000"/>
                </a:lnTo>
                <a:lnTo>
                  <a:pt x="12031514" y="6858000"/>
                </a:lnTo>
                <a:lnTo>
                  <a:pt x="12073108" y="6841268"/>
                </a:lnTo>
                <a:cubicBezTo>
                  <a:pt x="12040832" y="6820901"/>
                  <a:pt x="12007988" y="6792045"/>
                  <a:pt x="11987035" y="6759229"/>
                </a:cubicBezTo>
                <a:cubicBezTo>
                  <a:pt x="11974577" y="6769979"/>
                  <a:pt x="11960986" y="6779599"/>
                  <a:pt x="11947962" y="6789217"/>
                </a:cubicBezTo>
                <a:cubicBezTo>
                  <a:pt x="11959287" y="6803645"/>
                  <a:pt x="11971887" y="6816516"/>
                  <a:pt x="11985548" y="6828044"/>
                </a:cubicBezTo>
                <a:lnTo>
                  <a:pt x="12028352" y="6858000"/>
                </a:lnTo>
                <a:lnTo>
                  <a:pt x="11994484" y="6858000"/>
                </a:lnTo>
                <a:lnTo>
                  <a:pt x="11970046" y="6834126"/>
                </a:lnTo>
                <a:cubicBezTo>
                  <a:pt x="11959429" y="6821467"/>
                  <a:pt x="11949944" y="6807888"/>
                  <a:pt x="11941733" y="6794308"/>
                </a:cubicBezTo>
                <a:cubicBezTo>
                  <a:pt x="11928708" y="6803361"/>
                  <a:pt x="11915684" y="6811847"/>
                  <a:pt x="11902659" y="6820335"/>
                </a:cubicBezTo>
                <a:lnTo>
                  <a:pt x="11945115" y="6858000"/>
                </a:lnTo>
                <a:lnTo>
                  <a:pt x="11914929" y="6858000"/>
                </a:lnTo>
                <a:lnTo>
                  <a:pt x="11892466" y="6827124"/>
                </a:lnTo>
                <a:cubicBezTo>
                  <a:pt x="11880574" y="6834479"/>
                  <a:pt x="11869249" y="6841835"/>
                  <a:pt x="11857357" y="6849190"/>
                </a:cubicBezTo>
                <a:lnTo>
                  <a:pt x="11865960" y="6858000"/>
                </a:lnTo>
                <a:lnTo>
                  <a:pt x="11851544" y="6858000"/>
                </a:lnTo>
                <a:lnTo>
                  <a:pt x="11848864" y="6854847"/>
                </a:lnTo>
                <a:lnTo>
                  <a:pt x="11843875" y="6858000"/>
                </a:lnTo>
                <a:lnTo>
                  <a:pt x="11757514" y="6858000"/>
                </a:lnTo>
                <a:lnTo>
                  <a:pt x="11843837" y="6799118"/>
                </a:lnTo>
                <a:cubicBezTo>
                  <a:pt x="11884963" y="6772951"/>
                  <a:pt x="11925877" y="6746500"/>
                  <a:pt x="11963252" y="6715099"/>
                </a:cubicBezTo>
                <a:cubicBezTo>
                  <a:pt x="12011385" y="6674928"/>
                  <a:pt x="12054421" y="6629099"/>
                  <a:pt x="12091796" y="6578744"/>
                </a:cubicBezTo>
                <a:cubicBezTo>
                  <a:pt x="12058953" y="6565731"/>
                  <a:pt x="12025542" y="6554981"/>
                  <a:pt x="11991565" y="6545930"/>
                </a:cubicBezTo>
                <a:cubicBezTo>
                  <a:pt x="11900961" y="6519903"/>
                  <a:pt x="11806958" y="6501232"/>
                  <a:pt x="11712957" y="6494442"/>
                </a:cubicBezTo>
                <a:lnTo>
                  <a:pt x="11722533" y="6858000"/>
                </a:lnTo>
                <a:lnTo>
                  <a:pt x="11676938" y="6858000"/>
                </a:lnTo>
                <a:lnTo>
                  <a:pt x="11667655" y="6491614"/>
                </a:lnTo>
                <a:cubicBezTo>
                  <a:pt x="11662558" y="6491048"/>
                  <a:pt x="11658028" y="6491048"/>
                  <a:pt x="11652932" y="6491048"/>
                </a:cubicBezTo>
                <a:cubicBezTo>
                  <a:pt x="11561761" y="6488219"/>
                  <a:pt x="11469457" y="6495008"/>
                  <a:pt x="11378852" y="6512548"/>
                </a:cubicBezTo>
                <a:cubicBezTo>
                  <a:pt x="11399239" y="6548192"/>
                  <a:pt x="11420758" y="6582705"/>
                  <a:pt x="11442843" y="6617219"/>
                </a:cubicBezTo>
                <a:cubicBezTo>
                  <a:pt x="11492109" y="6693600"/>
                  <a:pt x="11543286" y="6771890"/>
                  <a:pt x="11608080" y="6835620"/>
                </a:cubicBezTo>
                <a:lnTo>
                  <a:pt x="11634878" y="6858000"/>
                </a:lnTo>
                <a:lnTo>
                  <a:pt x="11561071" y="6858000"/>
                </a:lnTo>
                <a:lnTo>
                  <a:pt x="11547745" y="6845654"/>
                </a:lnTo>
                <a:cubicBezTo>
                  <a:pt x="11524811" y="6820759"/>
                  <a:pt x="11503434" y="6794026"/>
                  <a:pt x="11483048" y="6766019"/>
                </a:cubicBezTo>
                <a:cubicBezTo>
                  <a:pt x="11426420" y="6687942"/>
                  <a:pt x="11373190" y="6607599"/>
                  <a:pt x="11326189" y="6523864"/>
                </a:cubicBezTo>
                <a:cubicBezTo>
                  <a:pt x="11324491" y="6523864"/>
                  <a:pt x="11322791" y="6524996"/>
                  <a:pt x="11320527" y="6524996"/>
                </a:cubicBezTo>
                <a:lnTo>
                  <a:pt x="11190007" y="6565011"/>
                </a:lnTo>
                <a:lnTo>
                  <a:pt x="11163667" y="6573087"/>
                </a:lnTo>
                <a:cubicBezTo>
                  <a:pt x="11126859" y="6587797"/>
                  <a:pt x="11091751" y="6605903"/>
                  <a:pt x="11056075" y="6624008"/>
                </a:cubicBezTo>
                <a:cubicBezTo>
                  <a:pt x="11077593" y="6648903"/>
                  <a:pt x="11099112" y="6672665"/>
                  <a:pt x="11123461" y="6694165"/>
                </a:cubicBezTo>
                <a:cubicBezTo>
                  <a:pt x="11188867" y="6754846"/>
                  <a:pt x="11266694" y="6804069"/>
                  <a:pt x="11349061" y="6840880"/>
                </a:cubicBezTo>
                <a:lnTo>
                  <a:pt x="11392907" y="6858000"/>
                </a:lnTo>
                <a:lnTo>
                  <a:pt x="11284646" y="6858000"/>
                </a:lnTo>
                <a:lnTo>
                  <a:pt x="11211235" y="6819186"/>
                </a:lnTo>
                <a:cubicBezTo>
                  <a:pt x="11177506" y="6798588"/>
                  <a:pt x="11145122" y="6775922"/>
                  <a:pt x="11114402" y="6751310"/>
                </a:cubicBezTo>
                <a:cubicBezTo>
                  <a:pt x="11032858" y="6685112"/>
                  <a:pt x="10967735" y="6599678"/>
                  <a:pt x="10916770" y="6509153"/>
                </a:cubicBezTo>
                <a:cubicBezTo>
                  <a:pt x="10861275" y="6410707"/>
                  <a:pt x="10819369" y="6303773"/>
                  <a:pt x="10797852" y="6192880"/>
                </a:cubicBezTo>
                <a:cubicBezTo>
                  <a:pt x="10778031" y="6090473"/>
                  <a:pt x="10772369" y="5981841"/>
                  <a:pt x="10800116" y="5880000"/>
                </a:cubicBezTo>
                <a:cubicBezTo>
                  <a:pt x="10829563" y="5773633"/>
                  <a:pt x="10875998" y="5669527"/>
                  <a:pt x="10934325" y="5576174"/>
                </a:cubicBezTo>
                <a:cubicBezTo>
                  <a:pt x="10958674" y="5537135"/>
                  <a:pt x="10985856" y="5498662"/>
                  <a:pt x="11015303" y="5462451"/>
                </a:cubicBezTo>
                <a:cubicBezTo>
                  <a:pt x="11015869" y="5461885"/>
                  <a:pt x="11017001" y="5461319"/>
                  <a:pt x="11017568" y="5460188"/>
                </a:cubicBezTo>
                <a:cubicBezTo>
                  <a:pt x="11018134" y="5459056"/>
                  <a:pt x="11019267" y="5457924"/>
                  <a:pt x="11020399" y="5456794"/>
                </a:cubicBezTo>
                <a:cubicBezTo>
                  <a:pt x="11028328" y="5446610"/>
                  <a:pt x="11037388" y="5436424"/>
                  <a:pt x="11046447" y="5426240"/>
                </a:cubicBezTo>
                <a:cubicBezTo>
                  <a:pt x="11151776" y="5307992"/>
                  <a:pt x="11283153" y="5214637"/>
                  <a:pt x="11435481" y="5167112"/>
                </a:cubicBezTo>
                <a:cubicBezTo>
                  <a:pt x="11492108" y="5149573"/>
                  <a:pt x="11549869" y="5139953"/>
                  <a:pt x="11608196" y="5133730"/>
                </a:cubicBezTo>
                <a:cubicBezTo>
                  <a:pt x="11614424" y="5133164"/>
                  <a:pt x="11620088" y="5132598"/>
                  <a:pt x="11626315" y="5131467"/>
                </a:cubicBezTo>
                <a:cubicBezTo>
                  <a:pt x="11633677" y="5130901"/>
                  <a:pt x="11640473" y="5130335"/>
                  <a:pt x="11647834" y="5129203"/>
                </a:cubicBezTo>
                <a:cubicBezTo>
                  <a:pt x="11682378" y="5125244"/>
                  <a:pt x="11716355" y="5124112"/>
                  <a:pt x="11750897" y="5124112"/>
                </a:cubicBezTo>
                <a:close/>
                <a:moveTo>
                  <a:pt x="1186374" y="5118979"/>
                </a:moveTo>
                <a:cubicBezTo>
                  <a:pt x="1189515" y="5118205"/>
                  <a:pt x="1190693" y="5122074"/>
                  <a:pt x="1188338" y="5123621"/>
                </a:cubicBezTo>
                <a:cubicBezTo>
                  <a:pt x="1173809" y="5132131"/>
                  <a:pt x="1158102" y="5137934"/>
                  <a:pt x="1143574" y="5147605"/>
                </a:cubicBezTo>
                <a:cubicBezTo>
                  <a:pt x="1141218" y="5149152"/>
                  <a:pt x="1138862" y="5145285"/>
                  <a:pt x="1141218" y="5143350"/>
                </a:cubicBezTo>
                <a:cubicBezTo>
                  <a:pt x="1154962" y="5134066"/>
                  <a:pt x="1170275" y="5123234"/>
                  <a:pt x="1186374" y="5118979"/>
                </a:cubicBezTo>
                <a:close/>
                <a:moveTo>
                  <a:pt x="10949822" y="5118307"/>
                </a:moveTo>
                <a:cubicBezTo>
                  <a:pt x="10961271" y="5122550"/>
                  <a:pt x="10971016" y="5129783"/>
                  <a:pt x="10978733" y="5138828"/>
                </a:cubicBezTo>
                <a:cubicBezTo>
                  <a:pt x="10986449" y="5147873"/>
                  <a:pt x="10992136" y="5158730"/>
                  <a:pt x="10995469" y="5170223"/>
                </a:cubicBezTo>
                <a:cubicBezTo>
                  <a:pt x="11001884" y="5191698"/>
                  <a:pt x="10992751" y="5213077"/>
                  <a:pt x="10981434" y="5230669"/>
                </a:cubicBezTo>
                <a:cubicBezTo>
                  <a:pt x="10978994" y="5234681"/>
                  <a:pt x="10973323" y="5230158"/>
                  <a:pt x="10975553" y="5226438"/>
                </a:cubicBezTo>
                <a:cubicBezTo>
                  <a:pt x="10985608" y="5210601"/>
                  <a:pt x="10994279" y="5191106"/>
                  <a:pt x="10989290" y="5171990"/>
                </a:cubicBezTo>
                <a:cubicBezTo>
                  <a:pt x="10983085" y="5150223"/>
                  <a:pt x="10968767" y="5131049"/>
                  <a:pt x="10948855" y="5120272"/>
                </a:cubicBezTo>
                <a:cubicBezTo>
                  <a:pt x="10947679" y="5119426"/>
                  <a:pt x="10948142" y="5117541"/>
                  <a:pt x="10949822" y="5118307"/>
                </a:cubicBezTo>
                <a:close/>
                <a:moveTo>
                  <a:pt x="1253867" y="5117375"/>
                </a:moveTo>
                <a:cubicBezTo>
                  <a:pt x="1261646" y="5120138"/>
                  <a:pt x="1263955" y="5134953"/>
                  <a:pt x="1265146" y="5142913"/>
                </a:cubicBezTo>
                <a:cubicBezTo>
                  <a:pt x="1265543" y="5145272"/>
                  <a:pt x="1262764" y="5145665"/>
                  <a:pt x="1261970" y="5143699"/>
                </a:cubicBezTo>
                <a:cubicBezTo>
                  <a:pt x="1259984" y="5138589"/>
                  <a:pt x="1259984" y="5132693"/>
                  <a:pt x="1258396" y="5127190"/>
                </a:cubicBezTo>
                <a:cubicBezTo>
                  <a:pt x="1255618" y="5120114"/>
                  <a:pt x="1251647" y="5117755"/>
                  <a:pt x="1244501" y="5120507"/>
                </a:cubicBezTo>
                <a:cubicBezTo>
                  <a:pt x="1243707" y="5120900"/>
                  <a:pt x="1243310" y="5119721"/>
                  <a:pt x="1244104" y="5119328"/>
                </a:cubicBezTo>
                <a:cubicBezTo>
                  <a:pt x="1248074" y="5116871"/>
                  <a:pt x="1251275" y="5116454"/>
                  <a:pt x="1253867" y="5117375"/>
                </a:cubicBezTo>
                <a:close/>
                <a:moveTo>
                  <a:pt x="1257110" y="5109307"/>
                </a:moveTo>
                <a:cubicBezTo>
                  <a:pt x="1261892" y="5109652"/>
                  <a:pt x="1266077" y="5112106"/>
                  <a:pt x="1268269" y="5118192"/>
                </a:cubicBezTo>
                <a:cubicBezTo>
                  <a:pt x="1272254" y="5129971"/>
                  <a:pt x="1270659" y="5142929"/>
                  <a:pt x="1273847" y="5155102"/>
                </a:cubicBezTo>
                <a:cubicBezTo>
                  <a:pt x="1274246" y="5156673"/>
                  <a:pt x="1271854" y="5157850"/>
                  <a:pt x="1271058" y="5156280"/>
                </a:cubicBezTo>
                <a:cubicBezTo>
                  <a:pt x="1267471" y="5147249"/>
                  <a:pt x="1268269" y="5136647"/>
                  <a:pt x="1267072" y="5126831"/>
                </a:cubicBezTo>
                <a:cubicBezTo>
                  <a:pt x="1266276" y="5122511"/>
                  <a:pt x="1265479" y="5117014"/>
                  <a:pt x="1261892" y="5113872"/>
                </a:cubicBezTo>
                <a:cubicBezTo>
                  <a:pt x="1256712" y="5109553"/>
                  <a:pt x="1248742" y="5112695"/>
                  <a:pt x="1242764" y="5114265"/>
                </a:cubicBezTo>
                <a:cubicBezTo>
                  <a:pt x="1241967" y="5114658"/>
                  <a:pt x="1241569" y="5113480"/>
                  <a:pt x="1242366" y="5113087"/>
                </a:cubicBezTo>
                <a:cubicBezTo>
                  <a:pt x="1246948" y="5110731"/>
                  <a:pt x="1252328" y="5108964"/>
                  <a:pt x="1257110" y="5109307"/>
                </a:cubicBezTo>
                <a:close/>
                <a:moveTo>
                  <a:pt x="1247387" y="5103900"/>
                </a:moveTo>
                <a:cubicBezTo>
                  <a:pt x="1240684" y="5105479"/>
                  <a:pt x="1234375" y="5107453"/>
                  <a:pt x="1228066" y="5109822"/>
                </a:cubicBezTo>
                <a:cubicBezTo>
                  <a:pt x="1228461" y="5146930"/>
                  <a:pt x="1227671" y="5184037"/>
                  <a:pt x="1228066" y="5221145"/>
                </a:cubicBezTo>
                <a:cubicBezTo>
                  <a:pt x="1228461" y="5243252"/>
                  <a:pt x="1228855" y="5265359"/>
                  <a:pt x="1229643" y="5287861"/>
                </a:cubicBezTo>
                <a:cubicBezTo>
                  <a:pt x="1254483" y="5281544"/>
                  <a:pt x="1278535" y="5270096"/>
                  <a:pt x="1279323" y="5240489"/>
                </a:cubicBezTo>
                <a:cubicBezTo>
                  <a:pt x="1279718" y="5222724"/>
                  <a:pt x="1276563" y="5205355"/>
                  <a:pt x="1276170" y="5187590"/>
                </a:cubicBezTo>
                <a:cubicBezTo>
                  <a:pt x="1275775" y="5167852"/>
                  <a:pt x="1275380" y="5148114"/>
                  <a:pt x="1274591" y="5128376"/>
                </a:cubicBezTo>
                <a:cubicBezTo>
                  <a:pt x="1273803" y="5111006"/>
                  <a:pt x="1266313" y="5098768"/>
                  <a:pt x="1247387" y="5103900"/>
                </a:cubicBezTo>
                <a:close/>
                <a:moveTo>
                  <a:pt x="1186722" y="5100256"/>
                </a:moveTo>
                <a:cubicBezTo>
                  <a:pt x="1189499" y="5099056"/>
                  <a:pt x="1190689" y="5103859"/>
                  <a:pt x="1188308" y="5105458"/>
                </a:cubicBezTo>
                <a:cubicBezTo>
                  <a:pt x="1181563" y="5110261"/>
                  <a:pt x="1172833" y="5114263"/>
                  <a:pt x="1165293" y="5118264"/>
                </a:cubicBezTo>
                <a:cubicBezTo>
                  <a:pt x="1157357" y="5123067"/>
                  <a:pt x="1149422" y="5127469"/>
                  <a:pt x="1141486" y="5132271"/>
                </a:cubicBezTo>
                <a:cubicBezTo>
                  <a:pt x="1139105" y="5133471"/>
                  <a:pt x="1137120" y="5129870"/>
                  <a:pt x="1139501" y="5128269"/>
                </a:cubicBezTo>
                <a:cubicBezTo>
                  <a:pt x="1153390" y="5117865"/>
                  <a:pt x="1170056" y="5105859"/>
                  <a:pt x="1186722" y="5100256"/>
                </a:cubicBezTo>
                <a:close/>
                <a:moveTo>
                  <a:pt x="10903710" y="5097428"/>
                </a:moveTo>
                <a:cubicBezTo>
                  <a:pt x="10884964" y="5101270"/>
                  <a:pt x="10869190" y="5117025"/>
                  <a:pt x="10856985" y="5130905"/>
                </a:cubicBezTo>
                <a:cubicBezTo>
                  <a:pt x="10840111" y="5149423"/>
                  <a:pt x="10825951" y="5170339"/>
                  <a:pt x="10813758" y="5192225"/>
                </a:cubicBezTo>
                <a:cubicBezTo>
                  <a:pt x="10787686" y="5238338"/>
                  <a:pt x="10768518" y="5287198"/>
                  <a:pt x="10746589" y="5334959"/>
                </a:cubicBezTo>
                <a:cubicBezTo>
                  <a:pt x="10734079" y="5362838"/>
                  <a:pt x="10719650" y="5388448"/>
                  <a:pt x="10704005" y="5414516"/>
                </a:cubicBezTo>
                <a:cubicBezTo>
                  <a:pt x="10686674" y="5442925"/>
                  <a:pt x="10669636" y="5471544"/>
                  <a:pt x="10657034" y="5502022"/>
                </a:cubicBezTo>
                <a:cubicBezTo>
                  <a:pt x="10651873" y="5514750"/>
                  <a:pt x="10647088" y="5528190"/>
                  <a:pt x="10646198" y="5541769"/>
                </a:cubicBezTo>
                <a:cubicBezTo>
                  <a:pt x="10645460" y="5548348"/>
                  <a:pt x="10646069" y="5553673"/>
                  <a:pt x="10648819" y="5557872"/>
                </a:cubicBezTo>
                <a:cubicBezTo>
                  <a:pt x="10650317" y="5560728"/>
                  <a:pt x="10654049" y="5559858"/>
                  <a:pt x="10656566" y="5559446"/>
                </a:cubicBezTo>
                <a:cubicBezTo>
                  <a:pt x="10661808" y="5558330"/>
                  <a:pt x="10659877" y="5559164"/>
                  <a:pt x="10667074" y="5551011"/>
                </a:cubicBezTo>
                <a:cubicBezTo>
                  <a:pt x="10696727" y="5511028"/>
                  <a:pt x="10733692" y="5476306"/>
                  <a:pt x="10771279" y="5443808"/>
                </a:cubicBezTo>
                <a:cubicBezTo>
                  <a:pt x="10812482" y="5408135"/>
                  <a:pt x="10856984" y="5375279"/>
                  <a:pt x="10894219" y="5335864"/>
                </a:cubicBezTo>
                <a:cubicBezTo>
                  <a:pt x="10924598" y="5303512"/>
                  <a:pt x="10957609" y="5273054"/>
                  <a:pt x="10982639" y="5236410"/>
                </a:cubicBezTo>
                <a:cubicBezTo>
                  <a:pt x="10993090" y="5221267"/>
                  <a:pt x="11003925" y="5203736"/>
                  <a:pt x="11004206" y="5184833"/>
                </a:cubicBezTo>
                <a:cubicBezTo>
                  <a:pt x="11004183" y="5168821"/>
                  <a:pt x="10997372" y="5152369"/>
                  <a:pt x="10988035" y="5139431"/>
                </a:cubicBezTo>
                <a:cubicBezTo>
                  <a:pt x="10978884" y="5126849"/>
                  <a:pt x="10966117" y="5114665"/>
                  <a:pt x="10951481" y="5106469"/>
                </a:cubicBezTo>
                <a:cubicBezTo>
                  <a:pt x="10936845" y="5098271"/>
                  <a:pt x="10920339" y="5094062"/>
                  <a:pt x="10903710" y="5097428"/>
                </a:cubicBezTo>
                <a:close/>
                <a:moveTo>
                  <a:pt x="11582738" y="5092230"/>
                </a:moveTo>
                <a:cubicBezTo>
                  <a:pt x="11598001" y="5091664"/>
                  <a:pt x="11597435" y="5115423"/>
                  <a:pt x="11582738" y="5115989"/>
                </a:cubicBezTo>
                <a:cubicBezTo>
                  <a:pt x="11470811" y="5121081"/>
                  <a:pt x="11366799" y="5161813"/>
                  <a:pt x="11271266" y="5219516"/>
                </a:cubicBezTo>
                <a:cubicBezTo>
                  <a:pt x="11223782" y="5247802"/>
                  <a:pt x="11179691" y="5280613"/>
                  <a:pt x="11133903" y="5311726"/>
                </a:cubicBezTo>
                <a:cubicBezTo>
                  <a:pt x="11094898" y="5338316"/>
                  <a:pt x="11053067" y="5368299"/>
                  <a:pt x="11033282" y="5412424"/>
                </a:cubicBezTo>
                <a:cubicBezTo>
                  <a:pt x="11031021" y="5418082"/>
                  <a:pt x="11021976" y="5414122"/>
                  <a:pt x="11023672" y="5408465"/>
                </a:cubicBezTo>
                <a:cubicBezTo>
                  <a:pt x="11037804" y="5362641"/>
                  <a:pt x="11075678" y="5329830"/>
                  <a:pt x="11113552" y="5303242"/>
                </a:cubicBezTo>
                <a:cubicBezTo>
                  <a:pt x="11162732" y="5268733"/>
                  <a:pt x="11210216" y="5232527"/>
                  <a:pt x="11261656" y="5201978"/>
                </a:cubicBezTo>
                <a:cubicBezTo>
                  <a:pt x="11360582" y="5142013"/>
                  <a:pt x="11466289" y="5099018"/>
                  <a:pt x="11582738" y="5092230"/>
                </a:cubicBezTo>
                <a:close/>
                <a:moveTo>
                  <a:pt x="10916653" y="5076969"/>
                </a:moveTo>
                <a:cubicBezTo>
                  <a:pt x="10933790" y="5077524"/>
                  <a:pt x="10950668" y="5083223"/>
                  <a:pt x="10965636" y="5092270"/>
                </a:cubicBezTo>
                <a:cubicBezTo>
                  <a:pt x="10980604" y="5101317"/>
                  <a:pt x="10993664" y="5113711"/>
                  <a:pt x="11003165" y="5127656"/>
                </a:cubicBezTo>
                <a:cubicBezTo>
                  <a:pt x="11024591" y="5157733"/>
                  <a:pt x="11029529" y="5192831"/>
                  <a:pt x="11011718" y="5226228"/>
                </a:cubicBezTo>
                <a:cubicBezTo>
                  <a:pt x="10989777" y="5265982"/>
                  <a:pt x="10956298" y="5298326"/>
                  <a:pt x="10924832" y="5330339"/>
                </a:cubicBezTo>
                <a:cubicBezTo>
                  <a:pt x="10885794" y="5369792"/>
                  <a:pt x="10843925" y="5404540"/>
                  <a:pt x="10801049" y="5439454"/>
                </a:cubicBezTo>
                <a:cubicBezTo>
                  <a:pt x="10753341" y="5478000"/>
                  <a:pt x="10705211" y="5517131"/>
                  <a:pt x="10668022" y="5566356"/>
                </a:cubicBezTo>
                <a:cubicBezTo>
                  <a:pt x="10667180" y="5567527"/>
                  <a:pt x="10666290" y="5569997"/>
                  <a:pt x="10664698" y="5569741"/>
                </a:cubicBezTo>
                <a:cubicBezTo>
                  <a:pt x="10661960" y="5573547"/>
                  <a:pt x="10658098" y="5575212"/>
                  <a:pt x="10654108" y="5577673"/>
                </a:cubicBezTo>
                <a:cubicBezTo>
                  <a:pt x="10650117" y="5580134"/>
                  <a:pt x="10646514" y="5580207"/>
                  <a:pt x="10642792" y="5577974"/>
                </a:cubicBezTo>
                <a:cubicBezTo>
                  <a:pt x="10612016" y="5560277"/>
                  <a:pt x="10631008" y="5513513"/>
                  <a:pt x="10641365" y="5489860"/>
                </a:cubicBezTo>
                <a:cubicBezTo>
                  <a:pt x="10657513" y="5452603"/>
                  <a:pt x="10679349" y="5418549"/>
                  <a:pt x="10700307" y="5383863"/>
                </a:cubicBezTo>
                <a:cubicBezTo>
                  <a:pt x="10745220" y="5309092"/>
                  <a:pt x="10768823" y="5217659"/>
                  <a:pt x="10820979" y="5144545"/>
                </a:cubicBezTo>
                <a:cubicBezTo>
                  <a:pt x="10843306" y="5113510"/>
                  <a:pt x="10874585" y="5075586"/>
                  <a:pt x="10916653" y="5076969"/>
                </a:cubicBezTo>
                <a:close/>
                <a:moveTo>
                  <a:pt x="674975" y="5072063"/>
                </a:moveTo>
                <a:cubicBezTo>
                  <a:pt x="667048" y="5072994"/>
                  <a:pt x="658777" y="5074886"/>
                  <a:pt x="650967" y="5077760"/>
                </a:cubicBezTo>
                <a:cubicBezTo>
                  <a:pt x="644337" y="5106852"/>
                  <a:pt x="647479" y="5138940"/>
                  <a:pt x="666776" y="5163030"/>
                </a:cubicBezTo>
                <a:cubicBezTo>
                  <a:pt x="679155" y="5179185"/>
                  <a:pt x="698572" y="5190830"/>
                  <a:pt x="719546" y="5183763"/>
                </a:cubicBezTo>
                <a:cubicBezTo>
                  <a:pt x="741170" y="5176389"/>
                  <a:pt x="766179" y="5155036"/>
                  <a:pt x="762238" y="5129718"/>
                </a:cubicBezTo>
                <a:cubicBezTo>
                  <a:pt x="755573" y="5089297"/>
                  <a:pt x="712688" y="5066712"/>
                  <a:pt x="674975" y="5072063"/>
                </a:cubicBezTo>
                <a:close/>
                <a:moveTo>
                  <a:pt x="1201895" y="5070100"/>
                </a:moveTo>
                <a:cubicBezTo>
                  <a:pt x="1205866" y="5067721"/>
                  <a:pt x="1209837" y="5074461"/>
                  <a:pt x="1205468" y="5077236"/>
                </a:cubicBezTo>
                <a:cubicBezTo>
                  <a:pt x="1171714" y="5097453"/>
                  <a:pt x="1124457" y="5107364"/>
                  <a:pt x="1085539" y="5105382"/>
                </a:cubicBezTo>
                <a:cubicBezTo>
                  <a:pt x="1083156" y="5104986"/>
                  <a:pt x="1083156" y="5101814"/>
                  <a:pt x="1085539" y="5101418"/>
                </a:cubicBezTo>
                <a:cubicBezTo>
                  <a:pt x="1124059" y="5097849"/>
                  <a:pt x="1168140" y="5091111"/>
                  <a:pt x="1201895" y="5070100"/>
                </a:cubicBezTo>
                <a:close/>
                <a:moveTo>
                  <a:pt x="11472192" y="5068738"/>
                </a:moveTo>
                <a:cubicBezTo>
                  <a:pt x="11487497" y="5064207"/>
                  <a:pt x="11493165" y="5088001"/>
                  <a:pt x="11478426" y="5092532"/>
                </a:cubicBezTo>
                <a:cubicBezTo>
                  <a:pt x="11397934" y="5118026"/>
                  <a:pt x="11318008" y="5145219"/>
                  <a:pt x="11243184" y="5184876"/>
                </a:cubicBezTo>
                <a:cubicBezTo>
                  <a:pt x="11181398" y="5217168"/>
                  <a:pt x="11107708" y="5255692"/>
                  <a:pt x="11063494" y="5311777"/>
                </a:cubicBezTo>
                <a:cubicBezTo>
                  <a:pt x="11060660" y="5315744"/>
                  <a:pt x="11054424" y="5311777"/>
                  <a:pt x="11056691" y="5307245"/>
                </a:cubicBezTo>
                <a:cubicBezTo>
                  <a:pt x="11094670" y="5244360"/>
                  <a:pt x="11168928" y="5199040"/>
                  <a:pt x="11231848" y="5165048"/>
                </a:cubicBezTo>
                <a:cubicBezTo>
                  <a:pt x="11308371" y="5123691"/>
                  <a:pt x="11389998" y="5095365"/>
                  <a:pt x="11472192" y="5068738"/>
                </a:cubicBezTo>
                <a:close/>
                <a:moveTo>
                  <a:pt x="919956" y="5066610"/>
                </a:moveTo>
                <a:cubicBezTo>
                  <a:pt x="920392" y="5064239"/>
                  <a:pt x="924308" y="5064239"/>
                  <a:pt x="924308" y="5066610"/>
                </a:cubicBezTo>
                <a:cubicBezTo>
                  <a:pt x="923438" y="5086764"/>
                  <a:pt x="923438" y="5106917"/>
                  <a:pt x="922567" y="5127070"/>
                </a:cubicBezTo>
                <a:cubicBezTo>
                  <a:pt x="922567" y="5128255"/>
                  <a:pt x="920827" y="5128255"/>
                  <a:pt x="920827" y="5126674"/>
                </a:cubicBezTo>
                <a:cubicBezTo>
                  <a:pt x="919956" y="5106917"/>
                  <a:pt x="919521" y="5086764"/>
                  <a:pt x="919956" y="5066610"/>
                </a:cubicBezTo>
                <a:close/>
                <a:moveTo>
                  <a:pt x="1260734" y="5065257"/>
                </a:moveTo>
                <a:cubicBezTo>
                  <a:pt x="1267670" y="5064157"/>
                  <a:pt x="1274556" y="5064157"/>
                  <a:pt x="1280144" y="5067557"/>
                </a:cubicBezTo>
                <a:cubicBezTo>
                  <a:pt x="1294115" y="5076755"/>
                  <a:pt x="1298106" y="5101549"/>
                  <a:pt x="1301699" y="5116346"/>
                </a:cubicBezTo>
                <a:cubicBezTo>
                  <a:pt x="1302098" y="5118746"/>
                  <a:pt x="1298505" y="5119546"/>
                  <a:pt x="1298106" y="5117546"/>
                </a:cubicBezTo>
                <a:cubicBezTo>
                  <a:pt x="1296111" y="5109948"/>
                  <a:pt x="1294115" y="5101949"/>
                  <a:pt x="1291720" y="5094750"/>
                </a:cubicBezTo>
                <a:cubicBezTo>
                  <a:pt x="1288926" y="5087553"/>
                  <a:pt x="1286132" y="5074355"/>
                  <a:pt x="1278148" y="5070756"/>
                </a:cubicBezTo>
                <a:cubicBezTo>
                  <a:pt x="1266971" y="5065157"/>
                  <a:pt x="1253400" y="5069557"/>
                  <a:pt x="1241425" y="5071556"/>
                </a:cubicBezTo>
                <a:cubicBezTo>
                  <a:pt x="1240626" y="5071556"/>
                  <a:pt x="1239828" y="5069557"/>
                  <a:pt x="1241026" y="5069557"/>
                </a:cubicBezTo>
                <a:cubicBezTo>
                  <a:pt x="1246814" y="5068557"/>
                  <a:pt x="1253800" y="5066357"/>
                  <a:pt x="1260734" y="5065257"/>
                </a:cubicBezTo>
                <a:close/>
                <a:moveTo>
                  <a:pt x="907770" y="5063109"/>
                </a:moveTo>
                <a:cubicBezTo>
                  <a:pt x="907770" y="5060758"/>
                  <a:pt x="912122" y="5060758"/>
                  <a:pt x="912122" y="5063501"/>
                </a:cubicBezTo>
                <a:cubicBezTo>
                  <a:pt x="912122" y="5087016"/>
                  <a:pt x="911252" y="5110531"/>
                  <a:pt x="909946" y="5133653"/>
                </a:cubicBezTo>
                <a:cubicBezTo>
                  <a:pt x="909946" y="5135221"/>
                  <a:pt x="907335" y="5135221"/>
                  <a:pt x="907770" y="5133653"/>
                </a:cubicBezTo>
                <a:cubicBezTo>
                  <a:pt x="908641" y="5110531"/>
                  <a:pt x="907770" y="5086625"/>
                  <a:pt x="907770" y="5063109"/>
                </a:cubicBezTo>
                <a:close/>
                <a:moveTo>
                  <a:pt x="896890" y="5061796"/>
                </a:moveTo>
                <a:cubicBezTo>
                  <a:pt x="896890" y="5059018"/>
                  <a:pt x="901242" y="5059018"/>
                  <a:pt x="901242" y="5061796"/>
                </a:cubicBezTo>
                <a:cubicBezTo>
                  <a:pt x="901242" y="5090383"/>
                  <a:pt x="903418" y="5118969"/>
                  <a:pt x="902547" y="5147952"/>
                </a:cubicBezTo>
                <a:cubicBezTo>
                  <a:pt x="902547" y="5149142"/>
                  <a:pt x="900372" y="5149142"/>
                  <a:pt x="900372" y="5147952"/>
                </a:cubicBezTo>
                <a:cubicBezTo>
                  <a:pt x="899066" y="5118969"/>
                  <a:pt x="897326" y="5090383"/>
                  <a:pt x="896890" y="5061796"/>
                </a:cubicBezTo>
                <a:close/>
                <a:moveTo>
                  <a:pt x="1266657" y="5059489"/>
                </a:moveTo>
                <a:cubicBezTo>
                  <a:pt x="1253202" y="5059489"/>
                  <a:pt x="1238121" y="5063832"/>
                  <a:pt x="1227278" y="5067977"/>
                </a:cubicBezTo>
                <a:cubicBezTo>
                  <a:pt x="1227671" y="5079030"/>
                  <a:pt x="1228066" y="5089689"/>
                  <a:pt x="1228066" y="5100742"/>
                </a:cubicBezTo>
                <a:cubicBezTo>
                  <a:pt x="1242260" y="5092847"/>
                  <a:pt x="1265918" y="5083767"/>
                  <a:pt x="1276958" y="5097189"/>
                </a:cubicBezTo>
                <a:cubicBezTo>
                  <a:pt x="1291940" y="5116138"/>
                  <a:pt x="1287997" y="5149693"/>
                  <a:pt x="1288392" y="5172589"/>
                </a:cubicBezTo>
                <a:cubicBezTo>
                  <a:pt x="1288786" y="5202591"/>
                  <a:pt x="1297460" y="5235752"/>
                  <a:pt x="1286815" y="5264569"/>
                </a:cubicBezTo>
                <a:cubicBezTo>
                  <a:pt x="1278535" y="5286282"/>
                  <a:pt x="1250935" y="5295756"/>
                  <a:pt x="1229643" y="5300888"/>
                </a:cubicBezTo>
                <a:cubicBezTo>
                  <a:pt x="1230038" y="5310757"/>
                  <a:pt x="1230038" y="5320626"/>
                  <a:pt x="1230038" y="5330100"/>
                </a:cubicBezTo>
                <a:cubicBezTo>
                  <a:pt x="1263552" y="5321810"/>
                  <a:pt x="1296672" y="5314310"/>
                  <a:pt x="1304557" y="5275228"/>
                </a:cubicBezTo>
                <a:cubicBezTo>
                  <a:pt x="1310866" y="5244042"/>
                  <a:pt x="1307317" y="5212855"/>
                  <a:pt x="1306529" y="5181274"/>
                </a:cubicBezTo>
                <a:cubicBezTo>
                  <a:pt x="1305740" y="5146930"/>
                  <a:pt x="1306923" y="5109822"/>
                  <a:pt x="1296277" y="5077056"/>
                </a:cubicBezTo>
                <a:cubicBezTo>
                  <a:pt x="1291940" y="5063832"/>
                  <a:pt x="1280112" y="5059489"/>
                  <a:pt x="1266657" y="5059489"/>
                </a:cubicBezTo>
                <a:close/>
                <a:moveTo>
                  <a:pt x="890377" y="5057910"/>
                </a:moveTo>
                <a:cubicBezTo>
                  <a:pt x="898238" y="5093517"/>
                  <a:pt x="891163" y="5131103"/>
                  <a:pt x="891163" y="5167501"/>
                </a:cubicBezTo>
                <a:cubicBezTo>
                  <a:pt x="891163" y="5168292"/>
                  <a:pt x="889590" y="5168292"/>
                  <a:pt x="889590" y="5167105"/>
                </a:cubicBezTo>
                <a:cubicBezTo>
                  <a:pt x="888018" y="5131499"/>
                  <a:pt x="894700" y="5093913"/>
                  <a:pt x="886838" y="5058701"/>
                </a:cubicBezTo>
                <a:cubicBezTo>
                  <a:pt x="886445" y="5056722"/>
                  <a:pt x="889983" y="5055536"/>
                  <a:pt x="890377" y="5057910"/>
                </a:cubicBezTo>
                <a:close/>
                <a:moveTo>
                  <a:pt x="10874" y="5056872"/>
                </a:moveTo>
                <a:cubicBezTo>
                  <a:pt x="11369" y="5056238"/>
                  <a:pt x="12173" y="5056261"/>
                  <a:pt x="12157" y="5057071"/>
                </a:cubicBezTo>
                <a:lnTo>
                  <a:pt x="0" y="5113025"/>
                </a:lnTo>
                <a:lnTo>
                  <a:pt x="0" y="5096734"/>
                </a:lnTo>
                <a:lnTo>
                  <a:pt x="1558" y="5089322"/>
                </a:lnTo>
                <a:cubicBezTo>
                  <a:pt x="5148" y="5078411"/>
                  <a:pt x="7455" y="5067302"/>
                  <a:pt x="10874" y="5056872"/>
                </a:cubicBezTo>
                <a:close/>
                <a:moveTo>
                  <a:pt x="1204108" y="5054025"/>
                </a:moveTo>
                <a:cubicBezTo>
                  <a:pt x="1208041" y="5052054"/>
                  <a:pt x="1211581" y="5057966"/>
                  <a:pt x="1207648" y="5059937"/>
                </a:cubicBezTo>
                <a:cubicBezTo>
                  <a:pt x="1176961" y="5073732"/>
                  <a:pt x="1145487" y="5090681"/>
                  <a:pt x="1111260" y="5091863"/>
                </a:cubicBezTo>
                <a:cubicBezTo>
                  <a:pt x="1080179" y="5093045"/>
                  <a:pt x="1045952" y="5093440"/>
                  <a:pt x="1016052" y="5082798"/>
                </a:cubicBezTo>
                <a:cubicBezTo>
                  <a:pt x="1015264" y="5082404"/>
                  <a:pt x="1015264" y="5081221"/>
                  <a:pt x="1016445" y="5081221"/>
                </a:cubicBezTo>
                <a:cubicBezTo>
                  <a:pt x="1045164" y="5085557"/>
                  <a:pt x="1075064" y="5087527"/>
                  <a:pt x="1104178" y="5085952"/>
                </a:cubicBezTo>
                <a:cubicBezTo>
                  <a:pt x="1140767" y="5084768"/>
                  <a:pt x="1171453" y="5069003"/>
                  <a:pt x="1204108" y="5054025"/>
                </a:cubicBezTo>
                <a:close/>
                <a:moveTo>
                  <a:pt x="1057613" y="5045852"/>
                </a:moveTo>
                <a:cubicBezTo>
                  <a:pt x="1063338" y="5045417"/>
                  <a:pt x="1068962" y="5045744"/>
                  <a:pt x="1073783" y="5048137"/>
                </a:cubicBezTo>
                <a:cubicBezTo>
                  <a:pt x="1075791" y="5049007"/>
                  <a:pt x="1074586" y="5051619"/>
                  <a:pt x="1072578" y="5051184"/>
                </a:cubicBezTo>
                <a:cubicBezTo>
                  <a:pt x="1062133" y="5049007"/>
                  <a:pt x="1052089" y="5050313"/>
                  <a:pt x="1040841" y="5050748"/>
                </a:cubicBezTo>
                <a:cubicBezTo>
                  <a:pt x="1039636" y="5050748"/>
                  <a:pt x="1039636" y="5048137"/>
                  <a:pt x="1040841" y="5048137"/>
                </a:cubicBezTo>
                <a:cubicBezTo>
                  <a:pt x="1046064" y="5047484"/>
                  <a:pt x="1051889" y="5046288"/>
                  <a:pt x="1057613" y="5045852"/>
                </a:cubicBezTo>
                <a:close/>
                <a:moveTo>
                  <a:pt x="1045771" y="5038519"/>
                </a:moveTo>
                <a:cubicBezTo>
                  <a:pt x="1061191" y="5038128"/>
                  <a:pt x="1077006" y="5038128"/>
                  <a:pt x="1092427" y="5038911"/>
                </a:cubicBezTo>
                <a:cubicBezTo>
                  <a:pt x="1107056" y="5039302"/>
                  <a:pt x="1110614" y="5051053"/>
                  <a:pt x="1094403" y="5053403"/>
                </a:cubicBezTo>
                <a:cubicBezTo>
                  <a:pt x="1092031" y="5053403"/>
                  <a:pt x="1092031" y="5049878"/>
                  <a:pt x="1094403" y="5049486"/>
                </a:cubicBezTo>
                <a:cubicBezTo>
                  <a:pt x="1098357" y="5049878"/>
                  <a:pt x="1099543" y="5047919"/>
                  <a:pt x="1097566" y="5043219"/>
                </a:cubicBezTo>
                <a:cubicBezTo>
                  <a:pt x="1094798" y="5042828"/>
                  <a:pt x="1092031" y="5042436"/>
                  <a:pt x="1089659" y="5042828"/>
                </a:cubicBezTo>
                <a:cubicBezTo>
                  <a:pt x="1087286" y="5042828"/>
                  <a:pt x="1085309" y="5042828"/>
                  <a:pt x="1082937" y="5042828"/>
                </a:cubicBezTo>
                <a:cubicBezTo>
                  <a:pt x="1072262" y="5042436"/>
                  <a:pt x="1061586" y="5041652"/>
                  <a:pt x="1050515" y="5042045"/>
                </a:cubicBezTo>
                <a:cubicBezTo>
                  <a:pt x="1029559" y="5042828"/>
                  <a:pt x="1008209" y="5047528"/>
                  <a:pt x="986858" y="5045178"/>
                </a:cubicBezTo>
                <a:cubicBezTo>
                  <a:pt x="985671" y="5045178"/>
                  <a:pt x="985671" y="5042828"/>
                  <a:pt x="986858" y="5042828"/>
                </a:cubicBezTo>
                <a:cubicBezTo>
                  <a:pt x="1006627" y="5043219"/>
                  <a:pt x="1026397" y="5039302"/>
                  <a:pt x="1045771" y="5038519"/>
                </a:cubicBezTo>
                <a:close/>
                <a:moveTo>
                  <a:pt x="1044330" y="5034816"/>
                </a:moveTo>
                <a:cubicBezTo>
                  <a:pt x="1023827" y="5035211"/>
                  <a:pt x="1003720" y="5035211"/>
                  <a:pt x="983611" y="5037185"/>
                </a:cubicBezTo>
                <a:cubicBezTo>
                  <a:pt x="972177" y="5038369"/>
                  <a:pt x="959560" y="5039159"/>
                  <a:pt x="948125" y="5043106"/>
                </a:cubicBezTo>
                <a:cubicBezTo>
                  <a:pt x="977302" y="5048633"/>
                  <a:pt x="1007268" y="5052976"/>
                  <a:pt x="1036839" y="5054160"/>
                </a:cubicBezTo>
                <a:cubicBezTo>
                  <a:pt x="1077844" y="5056528"/>
                  <a:pt x="1118851" y="5056134"/>
                  <a:pt x="1157490" y="5045870"/>
                </a:cubicBezTo>
                <a:cubicBezTo>
                  <a:pt x="1140141" y="5038764"/>
                  <a:pt x="1120427" y="5039554"/>
                  <a:pt x="1101896" y="5037580"/>
                </a:cubicBezTo>
                <a:cubicBezTo>
                  <a:pt x="1082970" y="5035606"/>
                  <a:pt x="1063651" y="5034027"/>
                  <a:pt x="1044330" y="5034816"/>
                </a:cubicBezTo>
                <a:close/>
                <a:moveTo>
                  <a:pt x="878731" y="5034027"/>
                </a:moveTo>
                <a:cubicBezTo>
                  <a:pt x="880308" y="5094821"/>
                  <a:pt x="881096" y="5155614"/>
                  <a:pt x="882674" y="5216408"/>
                </a:cubicBezTo>
                <a:cubicBezTo>
                  <a:pt x="883856" y="5250358"/>
                  <a:pt x="885828" y="5283913"/>
                  <a:pt x="887405" y="5317863"/>
                </a:cubicBezTo>
                <a:cubicBezTo>
                  <a:pt x="888194" y="5339575"/>
                  <a:pt x="883856" y="5405895"/>
                  <a:pt x="905148" y="5419712"/>
                </a:cubicBezTo>
                <a:cubicBezTo>
                  <a:pt x="953251" y="5450898"/>
                  <a:pt x="1019096" y="5445766"/>
                  <a:pt x="1075084" y="5447740"/>
                </a:cubicBezTo>
                <a:cubicBezTo>
                  <a:pt x="1125553" y="5449319"/>
                  <a:pt x="1178781" y="5442608"/>
                  <a:pt x="1214266" y="5402737"/>
                </a:cubicBezTo>
                <a:cubicBezTo>
                  <a:pt x="1214266" y="5282334"/>
                  <a:pt x="1208747" y="5161931"/>
                  <a:pt x="1215449" y="5041922"/>
                </a:cubicBezTo>
                <a:cubicBezTo>
                  <a:pt x="1152364" y="5077056"/>
                  <a:pt x="1075479" y="5077056"/>
                  <a:pt x="1005297" y="5068766"/>
                </a:cubicBezTo>
                <a:cubicBezTo>
                  <a:pt x="972177" y="5064818"/>
                  <a:pt x="938663" y="5059292"/>
                  <a:pt x="906725" y="5049423"/>
                </a:cubicBezTo>
                <a:cubicBezTo>
                  <a:pt x="897262" y="5046265"/>
                  <a:pt x="885434" y="5041922"/>
                  <a:pt x="878731" y="5034027"/>
                </a:cubicBezTo>
                <a:close/>
                <a:moveTo>
                  <a:pt x="12192000" y="5004453"/>
                </a:moveTo>
                <a:lnTo>
                  <a:pt x="12192000" y="5008417"/>
                </a:lnTo>
                <a:lnTo>
                  <a:pt x="12178385" y="5009648"/>
                </a:lnTo>
                <a:cubicBezTo>
                  <a:pt x="12175861" y="5010013"/>
                  <a:pt x="12175140" y="5006736"/>
                  <a:pt x="12177664" y="5006373"/>
                </a:cubicBezTo>
                <a:close/>
                <a:moveTo>
                  <a:pt x="7491" y="4986801"/>
                </a:moveTo>
                <a:cubicBezTo>
                  <a:pt x="9126" y="4986779"/>
                  <a:pt x="10796" y="4987787"/>
                  <a:pt x="11064" y="4990052"/>
                </a:cubicBezTo>
                <a:cubicBezTo>
                  <a:pt x="14558" y="5012315"/>
                  <a:pt x="10371" y="5033509"/>
                  <a:pt x="4895" y="5054612"/>
                </a:cubicBezTo>
                <a:lnTo>
                  <a:pt x="0" y="5077151"/>
                </a:lnTo>
                <a:lnTo>
                  <a:pt x="0" y="5028973"/>
                </a:lnTo>
                <a:lnTo>
                  <a:pt x="4837" y="5000550"/>
                </a:lnTo>
                <a:cubicBezTo>
                  <a:pt x="4510" y="5000704"/>
                  <a:pt x="3858" y="5001011"/>
                  <a:pt x="3051" y="5000992"/>
                </a:cubicBezTo>
                <a:lnTo>
                  <a:pt x="0" y="5001361"/>
                </a:lnTo>
                <a:lnTo>
                  <a:pt x="0" y="4989195"/>
                </a:lnTo>
                <a:lnTo>
                  <a:pt x="1406" y="4989015"/>
                </a:lnTo>
                <a:cubicBezTo>
                  <a:pt x="2366" y="4989361"/>
                  <a:pt x="3326" y="4989706"/>
                  <a:pt x="4132" y="4989726"/>
                </a:cubicBezTo>
                <a:cubicBezTo>
                  <a:pt x="4258" y="4987874"/>
                  <a:pt x="5856" y="4986823"/>
                  <a:pt x="7491" y="4986801"/>
                </a:cubicBezTo>
                <a:close/>
                <a:moveTo>
                  <a:pt x="1040782" y="4986655"/>
                </a:moveTo>
                <a:cubicBezTo>
                  <a:pt x="991496" y="4985471"/>
                  <a:pt x="926045" y="4989024"/>
                  <a:pt x="882674" y="5019026"/>
                </a:cubicBezTo>
                <a:cubicBezTo>
                  <a:pt x="890953" y="5035606"/>
                  <a:pt x="922102" y="5037185"/>
                  <a:pt x="937874" y="5040738"/>
                </a:cubicBezTo>
                <a:cubicBezTo>
                  <a:pt x="939056" y="5041133"/>
                  <a:pt x="941028" y="5041133"/>
                  <a:pt x="942211" y="5041922"/>
                </a:cubicBezTo>
                <a:cubicBezTo>
                  <a:pt x="952068" y="5036790"/>
                  <a:pt x="963897" y="5035211"/>
                  <a:pt x="974147" y="5034027"/>
                </a:cubicBezTo>
                <a:cubicBezTo>
                  <a:pt x="995833" y="5031263"/>
                  <a:pt x="1017914" y="5030869"/>
                  <a:pt x="1039599" y="5030079"/>
                </a:cubicBezTo>
                <a:cubicBezTo>
                  <a:pt x="1062074" y="5029290"/>
                  <a:pt x="1084548" y="5030869"/>
                  <a:pt x="1107022" y="5033237"/>
                </a:cubicBezTo>
                <a:cubicBezTo>
                  <a:pt x="1124369" y="5034816"/>
                  <a:pt x="1143295" y="5034027"/>
                  <a:pt x="1160249" y="5041527"/>
                </a:cubicBezTo>
                <a:cubicBezTo>
                  <a:pt x="1161432" y="5041922"/>
                  <a:pt x="1162221" y="5043501"/>
                  <a:pt x="1161827" y="5044685"/>
                </a:cubicBezTo>
                <a:cubicBezTo>
                  <a:pt x="1177204" y="5040343"/>
                  <a:pt x="1192187" y="5034422"/>
                  <a:pt x="1206775" y="5026526"/>
                </a:cubicBezTo>
                <a:cubicBezTo>
                  <a:pt x="1187850" y="5009551"/>
                  <a:pt x="1155912" y="4999288"/>
                  <a:pt x="1132256" y="4995340"/>
                </a:cubicBezTo>
                <a:cubicBezTo>
                  <a:pt x="1102290" y="4989813"/>
                  <a:pt x="1071142" y="4987050"/>
                  <a:pt x="1040782" y="4986655"/>
                </a:cubicBezTo>
                <a:close/>
                <a:moveTo>
                  <a:pt x="1040782" y="4969680"/>
                </a:moveTo>
                <a:cubicBezTo>
                  <a:pt x="1075084" y="4970470"/>
                  <a:pt x="1111359" y="4971259"/>
                  <a:pt x="1144873" y="4979549"/>
                </a:cubicBezTo>
                <a:cubicBezTo>
                  <a:pt x="1170106" y="4985471"/>
                  <a:pt x="1205198" y="4996524"/>
                  <a:pt x="1222546" y="5016262"/>
                </a:cubicBezTo>
                <a:cubicBezTo>
                  <a:pt x="1223730" y="5017052"/>
                  <a:pt x="1224123" y="5018236"/>
                  <a:pt x="1224912" y="5019421"/>
                </a:cubicBezTo>
                <a:cubicBezTo>
                  <a:pt x="1230432" y="5022184"/>
                  <a:pt x="1232798" y="5031263"/>
                  <a:pt x="1226095" y="5035606"/>
                </a:cubicBezTo>
                <a:cubicBezTo>
                  <a:pt x="1225701" y="5036001"/>
                  <a:pt x="1225701" y="5036001"/>
                  <a:pt x="1225701" y="5036395"/>
                </a:cubicBezTo>
                <a:cubicBezTo>
                  <a:pt x="1226095" y="5044685"/>
                  <a:pt x="1226489" y="5053370"/>
                  <a:pt x="1226883" y="5062055"/>
                </a:cubicBezTo>
                <a:cubicBezTo>
                  <a:pt x="1245809" y="5049817"/>
                  <a:pt x="1276563" y="5043501"/>
                  <a:pt x="1295489" y="5053765"/>
                </a:cubicBezTo>
                <a:cubicBezTo>
                  <a:pt x="1307711" y="5060476"/>
                  <a:pt x="1309683" y="5082978"/>
                  <a:pt x="1311654" y="5094821"/>
                </a:cubicBezTo>
                <a:cubicBezTo>
                  <a:pt x="1315598" y="5116927"/>
                  <a:pt x="1317963" y="5139429"/>
                  <a:pt x="1317963" y="5161931"/>
                </a:cubicBezTo>
                <a:cubicBezTo>
                  <a:pt x="1318358" y="5203381"/>
                  <a:pt x="1328214" y="5251147"/>
                  <a:pt x="1312837" y="5290229"/>
                </a:cubicBezTo>
                <a:cubicBezTo>
                  <a:pt x="1298644" y="5325363"/>
                  <a:pt x="1266706" y="5333259"/>
                  <a:pt x="1232798" y="5341943"/>
                </a:cubicBezTo>
                <a:cubicBezTo>
                  <a:pt x="1232009" y="5341943"/>
                  <a:pt x="1231221" y="5341943"/>
                  <a:pt x="1230432" y="5341943"/>
                </a:cubicBezTo>
                <a:cubicBezTo>
                  <a:pt x="1230827" y="5364445"/>
                  <a:pt x="1230827" y="5386947"/>
                  <a:pt x="1230827" y="5409448"/>
                </a:cubicBezTo>
                <a:cubicBezTo>
                  <a:pt x="1230827" y="5415764"/>
                  <a:pt x="1225701" y="5418133"/>
                  <a:pt x="1220969" y="5416949"/>
                </a:cubicBezTo>
                <a:cubicBezTo>
                  <a:pt x="1182723" y="5454451"/>
                  <a:pt x="1135016" y="5466689"/>
                  <a:pt x="1082576" y="5464320"/>
                </a:cubicBezTo>
                <a:cubicBezTo>
                  <a:pt x="1023039" y="5462347"/>
                  <a:pt x="952068" y="5469452"/>
                  <a:pt x="900417" y="5436292"/>
                </a:cubicBezTo>
                <a:cubicBezTo>
                  <a:pt x="880308" y="5422870"/>
                  <a:pt x="878731" y="5403132"/>
                  <a:pt x="876366" y="5380630"/>
                </a:cubicBezTo>
                <a:cubicBezTo>
                  <a:pt x="873211" y="5343128"/>
                  <a:pt x="871634" y="5287861"/>
                  <a:pt x="870451" y="5250358"/>
                </a:cubicBezTo>
                <a:cubicBezTo>
                  <a:pt x="867297" y="5174563"/>
                  <a:pt x="868874" y="5099163"/>
                  <a:pt x="870845" y="5023368"/>
                </a:cubicBezTo>
                <a:cubicBezTo>
                  <a:pt x="869269" y="5022184"/>
                  <a:pt x="868479" y="5019421"/>
                  <a:pt x="870451" y="5017052"/>
                </a:cubicBezTo>
                <a:cubicBezTo>
                  <a:pt x="912639" y="4976786"/>
                  <a:pt x="985188" y="4968496"/>
                  <a:pt x="1040782" y="4969680"/>
                </a:cubicBezTo>
                <a:close/>
                <a:moveTo>
                  <a:pt x="949280" y="4968892"/>
                </a:moveTo>
                <a:cubicBezTo>
                  <a:pt x="950068" y="4968496"/>
                  <a:pt x="950462" y="4970080"/>
                  <a:pt x="949280" y="4970476"/>
                </a:cubicBezTo>
                <a:cubicBezTo>
                  <a:pt x="916182" y="4983551"/>
                  <a:pt x="881903" y="4994248"/>
                  <a:pt x="859051" y="5023564"/>
                </a:cubicBezTo>
                <a:cubicBezTo>
                  <a:pt x="857869" y="5025545"/>
                  <a:pt x="855111" y="5023564"/>
                  <a:pt x="856293" y="5021980"/>
                </a:cubicBezTo>
                <a:cubicBezTo>
                  <a:pt x="877963" y="4991474"/>
                  <a:pt x="915395" y="4981173"/>
                  <a:pt x="949280" y="4968892"/>
                </a:cubicBezTo>
                <a:close/>
                <a:moveTo>
                  <a:pt x="931882" y="4965014"/>
                </a:moveTo>
                <a:cubicBezTo>
                  <a:pt x="932273" y="4965014"/>
                  <a:pt x="933056" y="4966210"/>
                  <a:pt x="932273" y="4966609"/>
                </a:cubicBezTo>
                <a:cubicBezTo>
                  <a:pt x="907610" y="4977373"/>
                  <a:pt x="871986" y="4990528"/>
                  <a:pt x="856718" y="5014448"/>
                </a:cubicBezTo>
                <a:cubicBezTo>
                  <a:pt x="855153" y="5016839"/>
                  <a:pt x="851629" y="5014846"/>
                  <a:pt x="853195" y="5012056"/>
                </a:cubicBezTo>
                <a:cubicBezTo>
                  <a:pt x="859850" y="4998899"/>
                  <a:pt x="873552" y="4991724"/>
                  <a:pt x="886471" y="4984947"/>
                </a:cubicBezTo>
                <a:cubicBezTo>
                  <a:pt x="900955" y="4976973"/>
                  <a:pt x="915831" y="4970197"/>
                  <a:pt x="931882" y="4965014"/>
                </a:cubicBezTo>
                <a:close/>
                <a:moveTo>
                  <a:pt x="11378075" y="4920297"/>
                </a:moveTo>
                <a:cubicBezTo>
                  <a:pt x="11403759" y="4966425"/>
                  <a:pt x="11466702" y="4972146"/>
                  <a:pt x="11512283" y="4982516"/>
                </a:cubicBezTo>
                <a:cubicBezTo>
                  <a:pt x="11518070" y="4983589"/>
                  <a:pt x="11515176" y="4992528"/>
                  <a:pt x="11509388" y="4991456"/>
                </a:cubicBezTo>
                <a:cubicBezTo>
                  <a:pt x="11462723" y="4980728"/>
                  <a:pt x="11395801" y="4973576"/>
                  <a:pt x="11374820" y="4922442"/>
                </a:cubicBezTo>
                <a:cubicBezTo>
                  <a:pt x="11373734" y="4919939"/>
                  <a:pt x="11376990" y="4918151"/>
                  <a:pt x="11378075" y="4920297"/>
                </a:cubicBezTo>
                <a:close/>
                <a:moveTo>
                  <a:pt x="11343838" y="4886561"/>
                </a:moveTo>
                <a:cubicBezTo>
                  <a:pt x="11344198" y="4885120"/>
                  <a:pt x="11346354" y="4884760"/>
                  <a:pt x="11346714" y="4886561"/>
                </a:cubicBezTo>
                <a:cubicBezTo>
                  <a:pt x="11370075" y="4982028"/>
                  <a:pt x="11461723" y="4984550"/>
                  <a:pt x="11539713" y="5011929"/>
                </a:cubicBezTo>
                <a:cubicBezTo>
                  <a:pt x="11545104" y="5014090"/>
                  <a:pt x="11542229" y="5022737"/>
                  <a:pt x="11536479" y="5020936"/>
                </a:cubicBezTo>
                <a:cubicBezTo>
                  <a:pt x="11473942" y="4999320"/>
                  <a:pt x="11335572" y="4983470"/>
                  <a:pt x="11343838" y="4886561"/>
                </a:cubicBezTo>
                <a:close/>
                <a:moveTo>
                  <a:pt x="937116" y="4860457"/>
                </a:moveTo>
                <a:cubicBezTo>
                  <a:pt x="945233" y="4858238"/>
                  <a:pt x="947204" y="4870897"/>
                  <a:pt x="938933" y="4872789"/>
                </a:cubicBezTo>
                <a:cubicBezTo>
                  <a:pt x="863859" y="4889319"/>
                  <a:pt x="787728" y="4923928"/>
                  <a:pt x="728062" y="4972371"/>
                </a:cubicBezTo>
                <a:cubicBezTo>
                  <a:pt x="699139" y="4995564"/>
                  <a:pt x="671067" y="5023952"/>
                  <a:pt x="656879" y="5058996"/>
                </a:cubicBezTo>
                <a:cubicBezTo>
                  <a:pt x="656535" y="5059957"/>
                  <a:pt x="656018" y="5061399"/>
                  <a:pt x="655502" y="5062841"/>
                </a:cubicBezTo>
                <a:cubicBezTo>
                  <a:pt x="676936" y="5056755"/>
                  <a:pt x="699547" y="5055710"/>
                  <a:pt x="720343" y="5063511"/>
                </a:cubicBezTo>
                <a:cubicBezTo>
                  <a:pt x="753277" y="5076791"/>
                  <a:pt x="789100" y="5119081"/>
                  <a:pt x="770672" y="5156120"/>
                </a:cubicBezTo>
                <a:cubicBezTo>
                  <a:pt x="752589" y="5192196"/>
                  <a:pt x="702896" y="5213571"/>
                  <a:pt x="669523" y="5184114"/>
                </a:cubicBezTo>
                <a:cubicBezTo>
                  <a:pt x="640897" y="5158818"/>
                  <a:pt x="631316" y="5118971"/>
                  <a:pt x="637631" y="5082434"/>
                </a:cubicBezTo>
                <a:cubicBezTo>
                  <a:pt x="614185" y="5091864"/>
                  <a:pt x="592566" y="5106028"/>
                  <a:pt x="573485" y="5122196"/>
                </a:cubicBezTo>
                <a:cubicBezTo>
                  <a:pt x="542088" y="5147752"/>
                  <a:pt x="520872" y="5179708"/>
                  <a:pt x="496431" y="5211583"/>
                </a:cubicBezTo>
                <a:cubicBezTo>
                  <a:pt x="465356" y="5251373"/>
                  <a:pt x="431365" y="5291735"/>
                  <a:pt x="387070" y="5316965"/>
                </a:cubicBezTo>
                <a:cubicBezTo>
                  <a:pt x="352903" y="5336631"/>
                  <a:pt x="310433" y="5345418"/>
                  <a:pt x="272490" y="5332496"/>
                </a:cubicBezTo>
                <a:cubicBezTo>
                  <a:pt x="272164" y="5332649"/>
                  <a:pt x="272318" y="5332976"/>
                  <a:pt x="271666" y="5333283"/>
                </a:cubicBezTo>
                <a:cubicBezTo>
                  <a:pt x="235285" y="5365179"/>
                  <a:pt x="183229" y="5384069"/>
                  <a:pt x="134413" y="5381057"/>
                </a:cubicBezTo>
                <a:cubicBezTo>
                  <a:pt x="85921" y="5377891"/>
                  <a:pt x="43207" y="5354826"/>
                  <a:pt x="10961" y="5318446"/>
                </a:cubicBezTo>
                <a:cubicBezTo>
                  <a:pt x="7810" y="5315133"/>
                  <a:pt x="13391" y="5310909"/>
                  <a:pt x="16062" y="5314048"/>
                </a:cubicBezTo>
                <a:cubicBezTo>
                  <a:pt x="45982" y="5346328"/>
                  <a:pt x="85816" y="5368350"/>
                  <a:pt x="129642" y="5370913"/>
                </a:cubicBezTo>
                <a:cubicBezTo>
                  <a:pt x="172661" y="5373456"/>
                  <a:pt x="220404" y="5359792"/>
                  <a:pt x="254409" y="5333008"/>
                </a:cubicBezTo>
                <a:cubicBezTo>
                  <a:pt x="256384" y="5331280"/>
                  <a:pt x="258532" y="5329071"/>
                  <a:pt x="260661" y="5327670"/>
                </a:cubicBezTo>
                <a:cubicBezTo>
                  <a:pt x="258741" y="5326975"/>
                  <a:pt x="257319" y="5325646"/>
                  <a:pt x="255725" y="5324797"/>
                </a:cubicBezTo>
                <a:cubicBezTo>
                  <a:pt x="227358" y="5309369"/>
                  <a:pt x="207937" y="5276547"/>
                  <a:pt x="199920" y="5245953"/>
                </a:cubicBezTo>
                <a:cubicBezTo>
                  <a:pt x="192003" y="5218109"/>
                  <a:pt x="192657" y="5182238"/>
                  <a:pt x="220146" y="5165313"/>
                </a:cubicBezTo>
                <a:cubicBezTo>
                  <a:pt x="255654" y="5143418"/>
                  <a:pt x="304982" y="5159376"/>
                  <a:pt x="317616" y="5199786"/>
                </a:cubicBezTo>
                <a:cubicBezTo>
                  <a:pt x="331943" y="5243795"/>
                  <a:pt x="313313" y="5289719"/>
                  <a:pt x="283210" y="5322259"/>
                </a:cubicBezTo>
                <a:cubicBezTo>
                  <a:pt x="293155" y="5324774"/>
                  <a:pt x="303772" y="5326174"/>
                  <a:pt x="313618" y="5325938"/>
                </a:cubicBezTo>
                <a:cubicBezTo>
                  <a:pt x="366078" y="5324840"/>
                  <a:pt x="410132" y="5288935"/>
                  <a:pt x="444186" y="5252938"/>
                </a:cubicBezTo>
                <a:cubicBezTo>
                  <a:pt x="462209" y="5233673"/>
                  <a:pt x="478811" y="5213077"/>
                  <a:pt x="494779" y="5191981"/>
                </a:cubicBezTo>
                <a:cubicBezTo>
                  <a:pt x="507086" y="5175803"/>
                  <a:pt x="518124" y="5158623"/>
                  <a:pt x="531699" y="5143448"/>
                </a:cubicBezTo>
                <a:cubicBezTo>
                  <a:pt x="556355" y="5116267"/>
                  <a:pt x="585931" y="5092766"/>
                  <a:pt x="619045" y="5076791"/>
                </a:cubicBezTo>
                <a:cubicBezTo>
                  <a:pt x="626221" y="5073416"/>
                  <a:pt x="633396" y="5070042"/>
                  <a:pt x="641206" y="5067167"/>
                </a:cubicBezTo>
                <a:cubicBezTo>
                  <a:pt x="651688" y="5031868"/>
                  <a:pt x="676419" y="5001456"/>
                  <a:pt x="703439" y="4976759"/>
                </a:cubicBezTo>
                <a:cubicBezTo>
                  <a:pt x="767837" y="4918899"/>
                  <a:pt x="852964" y="4878860"/>
                  <a:pt x="937116" y="4860457"/>
                </a:cubicBezTo>
                <a:close/>
                <a:moveTo>
                  <a:pt x="169412" y="4736544"/>
                </a:moveTo>
                <a:cubicBezTo>
                  <a:pt x="171207" y="4748402"/>
                  <a:pt x="173003" y="4760258"/>
                  <a:pt x="172644" y="4772115"/>
                </a:cubicBezTo>
                <a:cubicBezTo>
                  <a:pt x="172644" y="4783972"/>
                  <a:pt x="169053" y="4794751"/>
                  <a:pt x="167616" y="4806249"/>
                </a:cubicBezTo>
                <a:cubicBezTo>
                  <a:pt x="167258" y="4809483"/>
                  <a:pt x="162231" y="4809483"/>
                  <a:pt x="162590" y="4806249"/>
                </a:cubicBezTo>
                <a:cubicBezTo>
                  <a:pt x="164026" y="4794751"/>
                  <a:pt x="168334" y="4783613"/>
                  <a:pt x="168334" y="4772115"/>
                </a:cubicBezTo>
                <a:cubicBezTo>
                  <a:pt x="168694" y="4760617"/>
                  <a:pt x="167616" y="4748760"/>
                  <a:pt x="166898" y="4736904"/>
                </a:cubicBezTo>
                <a:cubicBezTo>
                  <a:pt x="166540" y="4735466"/>
                  <a:pt x="169053" y="4735107"/>
                  <a:pt x="169412" y="4736544"/>
                </a:cubicBezTo>
                <a:close/>
                <a:moveTo>
                  <a:pt x="142489" y="4710383"/>
                </a:moveTo>
                <a:cubicBezTo>
                  <a:pt x="177772" y="4738701"/>
                  <a:pt x="163370" y="4795338"/>
                  <a:pt x="147890" y="4830466"/>
                </a:cubicBezTo>
                <a:cubicBezTo>
                  <a:pt x="146450" y="4833334"/>
                  <a:pt x="141409" y="4831901"/>
                  <a:pt x="142850" y="4829033"/>
                </a:cubicBezTo>
                <a:cubicBezTo>
                  <a:pt x="158691" y="4792828"/>
                  <a:pt x="169851" y="4744795"/>
                  <a:pt x="140689" y="4712175"/>
                </a:cubicBezTo>
                <a:cubicBezTo>
                  <a:pt x="139969" y="4711100"/>
                  <a:pt x="141409" y="4709665"/>
                  <a:pt x="142489" y="4710383"/>
                </a:cubicBezTo>
                <a:close/>
                <a:moveTo>
                  <a:pt x="30737" y="4701867"/>
                </a:moveTo>
                <a:cubicBezTo>
                  <a:pt x="30392" y="4701867"/>
                  <a:pt x="30046" y="4702245"/>
                  <a:pt x="30046" y="4702245"/>
                </a:cubicBezTo>
                <a:cubicBezTo>
                  <a:pt x="29009" y="4701488"/>
                  <a:pt x="26589" y="4701488"/>
                  <a:pt x="26244" y="4703381"/>
                </a:cubicBezTo>
                <a:cubicBezTo>
                  <a:pt x="25898" y="4704517"/>
                  <a:pt x="27280" y="4706410"/>
                  <a:pt x="28664" y="4706410"/>
                </a:cubicBezTo>
                <a:cubicBezTo>
                  <a:pt x="31083" y="4707167"/>
                  <a:pt x="31775" y="4703760"/>
                  <a:pt x="30737" y="4701867"/>
                </a:cubicBezTo>
                <a:close/>
                <a:moveTo>
                  <a:pt x="33157" y="4698081"/>
                </a:moveTo>
                <a:cubicBezTo>
                  <a:pt x="35577" y="4701110"/>
                  <a:pt x="36268" y="4705274"/>
                  <a:pt x="34194" y="4708682"/>
                </a:cubicBezTo>
                <a:cubicBezTo>
                  <a:pt x="32120" y="4711710"/>
                  <a:pt x="28318" y="4712467"/>
                  <a:pt x="25553" y="4710195"/>
                </a:cubicBezTo>
                <a:cubicBezTo>
                  <a:pt x="23133" y="4708303"/>
                  <a:pt x="20713" y="4704138"/>
                  <a:pt x="22787" y="4700731"/>
                </a:cubicBezTo>
                <a:cubicBezTo>
                  <a:pt x="24861" y="4698081"/>
                  <a:pt x="27280" y="4697702"/>
                  <a:pt x="30046" y="4698838"/>
                </a:cubicBezTo>
                <a:cubicBezTo>
                  <a:pt x="30737" y="4697702"/>
                  <a:pt x="32120" y="4696945"/>
                  <a:pt x="33157" y="4698081"/>
                </a:cubicBezTo>
                <a:close/>
                <a:moveTo>
                  <a:pt x="114595" y="4693258"/>
                </a:moveTo>
                <a:cubicBezTo>
                  <a:pt x="135880" y="4711303"/>
                  <a:pt x="153920" y="4741257"/>
                  <a:pt x="152837" y="4769767"/>
                </a:cubicBezTo>
                <a:cubicBezTo>
                  <a:pt x="151755" y="4800444"/>
                  <a:pt x="136963" y="4825706"/>
                  <a:pt x="119285" y="4849887"/>
                </a:cubicBezTo>
                <a:cubicBezTo>
                  <a:pt x="117480" y="4852413"/>
                  <a:pt x="113512" y="4849887"/>
                  <a:pt x="114955" y="4847361"/>
                </a:cubicBezTo>
                <a:cubicBezTo>
                  <a:pt x="131551" y="4824263"/>
                  <a:pt x="147787" y="4799000"/>
                  <a:pt x="147787" y="4769407"/>
                </a:cubicBezTo>
                <a:cubicBezTo>
                  <a:pt x="147425" y="4740174"/>
                  <a:pt x="131191" y="4717077"/>
                  <a:pt x="112430" y="4695423"/>
                </a:cubicBezTo>
                <a:cubicBezTo>
                  <a:pt x="111348" y="4693980"/>
                  <a:pt x="113151" y="4692175"/>
                  <a:pt x="114595" y="4693258"/>
                </a:cubicBezTo>
                <a:close/>
                <a:moveTo>
                  <a:pt x="0" y="4684902"/>
                </a:moveTo>
                <a:lnTo>
                  <a:pt x="595" y="4685469"/>
                </a:lnTo>
                <a:lnTo>
                  <a:pt x="0" y="4686124"/>
                </a:lnTo>
                <a:close/>
                <a:moveTo>
                  <a:pt x="12036505" y="4678735"/>
                </a:moveTo>
                <a:cubicBezTo>
                  <a:pt x="12033263" y="4685562"/>
                  <a:pt x="12029663" y="4691312"/>
                  <a:pt x="12026062" y="4695984"/>
                </a:cubicBezTo>
                <a:cubicBezTo>
                  <a:pt x="12020300" y="4704608"/>
                  <a:pt x="12012378" y="4714670"/>
                  <a:pt x="12003736" y="4724014"/>
                </a:cubicBezTo>
                <a:cubicBezTo>
                  <a:pt x="12009857" y="4722217"/>
                  <a:pt x="12017420" y="4723654"/>
                  <a:pt x="12022100" y="4730123"/>
                </a:cubicBezTo>
                <a:cubicBezTo>
                  <a:pt x="12032543" y="4744139"/>
                  <a:pt x="12036864" y="4704968"/>
                  <a:pt x="12036864" y="4702812"/>
                </a:cubicBezTo>
                <a:cubicBezTo>
                  <a:pt x="12037225" y="4696702"/>
                  <a:pt x="12038665" y="4686281"/>
                  <a:pt x="12036505" y="4678735"/>
                </a:cubicBezTo>
                <a:close/>
                <a:moveTo>
                  <a:pt x="12192000" y="4661055"/>
                </a:moveTo>
                <a:lnTo>
                  <a:pt x="12192000" y="4743548"/>
                </a:lnTo>
                <a:lnTo>
                  <a:pt x="12189235" y="4741661"/>
                </a:lnTo>
                <a:cubicBezTo>
                  <a:pt x="12185039" y="4736850"/>
                  <a:pt x="12181930" y="4730715"/>
                  <a:pt x="12180398" y="4723226"/>
                </a:cubicBezTo>
                <a:cubicBezTo>
                  <a:pt x="12176973" y="4707888"/>
                  <a:pt x="12179497" y="4687858"/>
                  <a:pt x="12186752" y="4669993"/>
                </a:cubicBezTo>
                <a:close/>
                <a:moveTo>
                  <a:pt x="11950578" y="4647155"/>
                </a:moveTo>
                <a:cubicBezTo>
                  <a:pt x="11945491" y="4646572"/>
                  <a:pt x="11937660" y="4649088"/>
                  <a:pt x="11933158" y="4653580"/>
                </a:cubicBezTo>
                <a:cubicBezTo>
                  <a:pt x="11924156" y="4662564"/>
                  <a:pt x="11916593" y="4672626"/>
                  <a:pt x="11911552" y="4684125"/>
                </a:cubicBezTo>
                <a:cubicBezTo>
                  <a:pt x="11910832" y="4685562"/>
                  <a:pt x="11910472" y="4686281"/>
                  <a:pt x="11910112" y="4687719"/>
                </a:cubicBezTo>
                <a:cubicBezTo>
                  <a:pt x="11926316" y="4681610"/>
                  <a:pt x="11942521" y="4670469"/>
                  <a:pt x="11951522" y="4659329"/>
                </a:cubicBezTo>
                <a:cubicBezTo>
                  <a:pt x="11958005" y="4651423"/>
                  <a:pt x="11955664" y="4647739"/>
                  <a:pt x="11950578" y="4647155"/>
                </a:cubicBezTo>
                <a:close/>
                <a:moveTo>
                  <a:pt x="12024261" y="4599675"/>
                </a:moveTo>
                <a:cubicBezTo>
                  <a:pt x="12034704" y="4595723"/>
                  <a:pt x="12045867" y="4602551"/>
                  <a:pt x="12049827" y="4612254"/>
                </a:cubicBezTo>
                <a:cubicBezTo>
                  <a:pt x="12053789" y="4621955"/>
                  <a:pt x="12053069" y="4633815"/>
                  <a:pt x="12049827" y="4646033"/>
                </a:cubicBezTo>
                <a:cubicBezTo>
                  <a:pt x="12051268" y="4646752"/>
                  <a:pt x="12052708" y="4647830"/>
                  <a:pt x="12054148" y="4649267"/>
                </a:cubicBezTo>
                <a:cubicBezTo>
                  <a:pt x="12067833" y="4662564"/>
                  <a:pt x="12068912" y="4685562"/>
                  <a:pt x="12067472" y="4704968"/>
                </a:cubicBezTo>
                <a:cubicBezTo>
                  <a:pt x="12081516" y="4690953"/>
                  <a:pt x="12092319" y="4672626"/>
                  <a:pt x="12106722" y="4659689"/>
                </a:cubicBezTo>
                <a:cubicBezTo>
                  <a:pt x="12108523" y="4658252"/>
                  <a:pt x="12109963" y="4656813"/>
                  <a:pt x="12112124" y="4655376"/>
                </a:cubicBezTo>
                <a:cubicBezTo>
                  <a:pt x="12100961" y="4636330"/>
                  <a:pt x="12098080" y="4606144"/>
                  <a:pt x="12125807" y="4600394"/>
                </a:cubicBezTo>
                <a:cubicBezTo>
                  <a:pt x="12150654" y="4595363"/>
                  <a:pt x="12171539" y="4619081"/>
                  <a:pt x="12158935" y="4643158"/>
                </a:cubicBezTo>
                <a:cubicBezTo>
                  <a:pt x="12156415" y="4648549"/>
                  <a:pt x="12153174" y="4652861"/>
                  <a:pt x="12149213" y="4656455"/>
                </a:cubicBezTo>
                <a:cubicBezTo>
                  <a:pt x="12152454" y="4659689"/>
                  <a:pt x="12154975" y="4663282"/>
                  <a:pt x="12156775" y="4667595"/>
                </a:cubicBezTo>
                <a:cubicBezTo>
                  <a:pt x="12161456" y="4677298"/>
                  <a:pt x="12166138" y="4687719"/>
                  <a:pt x="12168298" y="4698859"/>
                </a:cubicBezTo>
                <a:cubicBezTo>
                  <a:pt x="12172619" y="4719702"/>
                  <a:pt x="12174780" y="4744857"/>
                  <a:pt x="12156054" y="4759591"/>
                </a:cubicBezTo>
                <a:cubicBezTo>
                  <a:pt x="12136250" y="4774683"/>
                  <a:pt x="12112484" y="4769294"/>
                  <a:pt x="12098800" y="4749888"/>
                </a:cubicBezTo>
                <a:cubicBezTo>
                  <a:pt x="12087637" y="4734436"/>
                  <a:pt x="12112844" y="4720779"/>
                  <a:pt x="12123647" y="4735513"/>
                </a:cubicBezTo>
                <a:cubicBezTo>
                  <a:pt x="12131929" y="4745576"/>
                  <a:pt x="12141291" y="4730842"/>
                  <a:pt x="12141291" y="4724014"/>
                </a:cubicBezTo>
                <a:cubicBezTo>
                  <a:pt x="12141291" y="4716467"/>
                  <a:pt x="12140571" y="4708921"/>
                  <a:pt x="12138411" y="4701374"/>
                </a:cubicBezTo>
                <a:cubicBezTo>
                  <a:pt x="12135530" y="4690953"/>
                  <a:pt x="12131929" y="4683047"/>
                  <a:pt x="12126527" y="4675141"/>
                </a:cubicBezTo>
                <a:cubicBezTo>
                  <a:pt x="12109603" y="4688078"/>
                  <a:pt x="12096280" y="4704968"/>
                  <a:pt x="12079715" y="4718264"/>
                </a:cubicBezTo>
                <a:cubicBezTo>
                  <a:pt x="12075034" y="4722217"/>
                  <a:pt x="12069273" y="4720420"/>
                  <a:pt x="12066032" y="4716827"/>
                </a:cubicBezTo>
                <a:cubicBezTo>
                  <a:pt x="12063871" y="4736233"/>
                  <a:pt x="12057390" y="4757434"/>
                  <a:pt x="12037945" y="4765340"/>
                </a:cubicBezTo>
                <a:cubicBezTo>
                  <a:pt x="12017779" y="4773965"/>
                  <a:pt x="12000135" y="4761388"/>
                  <a:pt x="11995094" y="4741622"/>
                </a:cubicBezTo>
                <a:cubicBezTo>
                  <a:pt x="11994013" y="4738388"/>
                  <a:pt x="11994013" y="4735513"/>
                  <a:pt x="11995094" y="4732998"/>
                </a:cubicBezTo>
                <a:cubicBezTo>
                  <a:pt x="11973488" y="4752763"/>
                  <a:pt x="11946121" y="4767856"/>
                  <a:pt x="11918754" y="4757434"/>
                </a:cubicBezTo>
                <a:cubicBezTo>
                  <a:pt x="11897869" y="4749169"/>
                  <a:pt x="11884545" y="4733357"/>
                  <a:pt x="11880585" y="4714670"/>
                </a:cubicBezTo>
                <a:cubicBezTo>
                  <a:pt x="11873383" y="4709999"/>
                  <a:pt x="11873022" y="4698499"/>
                  <a:pt x="11879864" y="4693828"/>
                </a:cubicBezTo>
                <a:cubicBezTo>
                  <a:pt x="11880585" y="4687719"/>
                  <a:pt x="11882385" y="4681610"/>
                  <a:pt x="11885265" y="4675501"/>
                </a:cubicBezTo>
                <a:cubicBezTo>
                  <a:pt x="11896428" y="4649986"/>
                  <a:pt x="11920914" y="4613691"/>
                  <a:pt x="11953323" y="4618003"/>
                </a:cubicBezTo>
                <a:cubicBezTo>
                  <a:pt x="11985011" y="4621955"/>
                  <a:pt x="11991853" y="4657892"/>
                  <a:pt x="11970607" y="4678016"/>
                </a:cubicBezTo>
                <a:cubicBezTo>
                  <a:pt x="11954764" y="4692750"/>
                  <a:pt x="11931357" y="4707484"/>
                  <a:pt x="11907951" y="4713593"/>
                </a:cubicBezTo>
                <a:cubicBezTo>
                  <a:pt x="11909752" y="4718624"/>
                  <a:pt x="11912992" y="4723296"/>
                  <a:pt x="11918754" y="4726170"/>
                </a:cubicBezTo>
                <a:cubicBezTo>
                  <a:pt x="11937839" y="4736591"/>
                  <a:pt x="11958725" y="4726888"/>
                  <a:pt x="11973128" y="4712874"/>
                </a:cubicBezTo>
                <a:cubicBezTo>
                  <a:pt x="11989692" y="4696702"/>
                  <a:pt x="12004456" y="4678375"/>
                  <a:pt x="12013099" y="4657892"/>
                </a:cubicBezTo>
                <a:cubicBezTo>
                  <a:pt x="12007697" y="4651783"/>
                  <a:pt x="12004456" y="4643877"/>
                  <a:pt x="12004096" y="4634174"/>
                </a:cubicBezTo>
                <a:cubicBezTo>
                  <a:pt x="12003376" y="4617284"/>
                  <a:pt x="12008057" y="4606144"/>
                  <a:pt x="12024261" y="4599675"/>
                </a:cubicBezTo>
                <a:close/>
                <a:moveTo>
                  <a:pt x="11876544" y="4493549"/>
                </a:moveTo>
                <a:cubicBezTo>
                  <a:pt x="11882621" y="4495173"/>
                  <a:pt x="11887844" y="4500042"/>
                  <a:pt x="11887123" y="4506715"/>
                </a:cubicBezTo>
                <a:cubicBezTo>
                  <a:pt x="11882801" y="4549998"/>
                  <a:pt x="11872357" y="4591479"/>
                  <a:pt x="11864075" y="4633679"/>
                </a:cubicBezTo>
                <a:cubicBezTo>
                  <a:pt x="11860474" y="4650994"/>
                  <a:pt x="11835624" y="4739725"/>
                  <a:pt x="11866235" y="4741168"/>
                </a:cubicBezTo>
                <a:cubicBezTo>
                  <a:pt x="11887483" y="4741889"/>
                  <a:pt x="11887483" y="4774712"/>
                  <a:pt x="11866596" y="4773270"/>
                </a:cubicBezTo>
                <a:cubicBezTo>
                  <a:pt x="11818699" y="4770024"/>
                  <a:pt x="11819780" y="4731068"/>
                  <a:pt x="11824461" y="4692834"/>
                </a:cubicBezTo>
                <a:cubicBezTo>
                  <a:pt x="11828423" y="4657126"/>
                  <a:pt x="11836705" y="4622859"/>
                  <a:pt x="11844268" y="4587872"/>
                </a:cubicBezTo>
                <a:cubicBezTo>
                  <a:pt x="11838146" y="4598692"/>
                  <a:pt x="11832384" y="4609153"/>
                  <a:pt x="11826982" y="4620334"/>
                </a:cubicBezTo>
                <a:cubicBezTo>
                  <a:pt x="11807535" y="4659650"/>
                  <a:pt x="11789529" y="4699687"/>
                  <a:pt x="11774763" y="4741528"/>
                </a:cubicBezTo>
                <a:cubicBezTo>
                  <a:pt x="11771523" y="4751267"/>
                  <a:pt x="11759278" y="4755595"/>
                  <a:pt x="11751716" y="4747660"/>
                </a:cubicBezTo>
                <a:cubicBezTo>
                  <a:pt x="11729748" y="4724936"/>
                  <a:pt x="11730108" y="4692834"/>
                  <a:pt x="11730468" y="4662896"/>
                </a:cubicBezTo>
                <a:cubicBezTo>
                  <a:pt x="11731188" y="4638730"/>
                  <a:pt x="11734790" y="4613841"/>
                  <a:pt x="11736230" y="4589314"/>
                </a:cubicBezTo>
                <a:cubicBezTo>
                  <a:pt x="11718224" y="4645583"/>
                  <a:pt x="11700577" y="4701852"/>
                  <a:pt x="11665286" y="4749825"/>
                </a:cubicBezTo>
                <a:cubicBezTo>
                  <a:pt x="11653402" y="4766417"/>
                  <a:pt x="11628192" y="4790583"/>
                  <a:pt x="11605145" y="4780844"/>
                </a:cubicBezTo>
                <a:cubicBezTo>
                  <a:pt x="11583177" y="4771827"/>
                  <a:pt x="11578855" y="4754874"/>
                  <a:pt x="11582096" y="4732150"/>
                </a:cubicBezTo>
                <a:cubicBezTo>
                  <a:pt x="11583537" y="4723854"/>
                  <a:pt x="11596141" y="4726380"/>
                  <a:pt x="11596141" y="4734315"/>
                </a:cubicBezTo>
                <a:cubicBezTo>
                  <a:pt x="11596861" y="4760285"/>
                  <a:pt x="11621350" y="4763531"/>
                  <a:pt x="11636836" y="4746578"/>
                </a:cubicBezTo>
                <a:cubicBezTo>
                  <a:pt x="11644398" y="4738282"/>
                  <a:pt x="11651241" y="4729264"/>
                  <a:pt x="11657002" y="4718804"/>
                </a:cubicBezTo>
                <a:cubicBezTo>
                  <a:pt x="11668526" y="4699326"/>
                  <a:pt x="11679331" y="4679128"/>
                  <a:pt x="11687253" y="4657486"/>
                </a:cubicBezTo>
                <a:cubicBezTo>
                  <a:pt x="11703819" y="4612759"/>
                  <a:pt x="11715342" y="4566230"/>
                  <a:pt x="11733709" y="4522225"/>
                </a:cubicBezTo>
                <a:cubicBezTo>
                  <a:pt x="11737671" y="4512125"/>
                  <a:pt x="11754957" y="4508519"/>
                  <a:pt x="11757478" y="4522225"/>
                </a:cubicBezTo>
                <a:cubicBezTo>
                  <a:pt x="11764680" y="4558655"/>
                  <a:pt x="11759639" y="4594725"/>
                  <a:pt x="11757838" y="4631516"/>
                </a:cubicBezTo>
                <a:cubicBezTo>
                  <a:pt x="11756757" y="4651715"/>
                  <a:pt x="11753156" y="4681292"/>
                  <a:pt x="11758918" y="4704737"/>
                </a:cubicBezTo>
                <a:cubicBezTo>
                  <a:pt x="11770442" y="4674439"/>
                  <a:pt x="11784126" y="4644862"/>
                  <a:pt x="11798171" y="4615645"/>
                </a:cubicBezTo>
                <a:cubicBezTo>
                  <a:pt x="11817258" y="4575968"/>
                  <a:pt x="11843188" y="4540259"/>
                  <a:pt x="11860834" y="4499861"/>
                </a:cubicBezTo>
                <a:cubicBezTo>
                  <a:pt x="11863535" y="4493549"/>
                  <a:pt x="11870467" y="4491926"/>
                  <a:pt x="11876544" y="4493549"/>
                </a:cubicBezTo>
                <a:close/>
                <a:moveTo>
                  <a:pt x="425123" y="4488605"/>
                </a:moveTo>
                <a:cubicBezTo>
                  <a:pt x="425847" y="4487156"/>
                  <a:pt x="428015" y="4487519"/>
                  <a:pt x="427654" y="4489331"/>
                </a:cubicBezTo>
                <a:cubicBezTo>
                  <a:pt x="409216" y="4560355"/>
                  <a:pt x="327870" y="4593330"/>
                  <a:pt x="260624" y="4593330"/>
                </a:cubicBezTo>
                <a:cubicBezTo>
                  <a:pt x="256647" y="4593330"/>
                  <a:pt x="256647" y="4587170"/>
                  <a:pt x="260624" y="4587170"/>
                </a:cubicBezTo>
                <a:cubicBezTo>
                  <a:pt x="327870" y="4585721"/>
                  <a:pt x="401623" y="4556731"/>
                  <a:pt x="425123" y="4488605"/>
                </a:cubicBezTo>
                <a:close/>
                <a:moveTo>
                  <a:pt x="449344" y="4446897"/>
                </a:moveTo>
                <a:cubicBezTo>
                  <a:pt x="449344" y="4446174"/>
                  <a:pt x="450785" y="4445814"/>
                  <a:pt x="450785" y="4446897"/>
                </a:cubicBezTo>
                <a:cubicBezTo>
                  <a:pt x="451867" y="4495642"/>
                  <a:pt x="422305" y="4545469"/>
                  <a:pt x="383009" y="4572910"/>
                </a:cubicBezTo>
                <a:cubicBezTo>
                  <a:pt x="361017" y="4588436"/>
                  <a:pt x="333618" y="4598185"/>
                  <a:pt x="307300" y="4603962"/>
                </a:cubicBezTo>
                <a:cubicBezTo>
                  <a:pt x="276296" y="4610823"/>
                  <a:pt x="247094" y="4606129"/>
                  <a:pt x="215729" y="4602518"/>
                </a:cubicBezTo>
                <a:cubicBezTo>
                  <a:pt x="212124" y="4602156"/>
                  <a:pt x="212124" y="4596380"/>
                  <a:pt x="216089" y="4596741"/>
                </a:cubicBezTo>
                <a:cubicBezTo>
                  <a:pt x="246733" y="4598907"/>
                  <a:pt x="275215" y="4605767"/>
                  <a:pt x="305858" y="4598185"/>
                </a:cubicBezTo>
                <a:cubicBezTo>
                  <a:pt x="330013" y="4592408"/>
                  <a:pt x="355970" y="4585187"/>
                  <a:pt x="376519" y="4570743"/>
                </a:cubicBezTo>
                <a:cubicBezTo>
                  <a:pt x="417979" y="4542219"/>
                  <a:pt x="443215" y="4496725"/>
                  <a:pt x="449344" y="4446897"/>
                </a:cubicBezTo>
                <a:close/>
                <a:moveTo>
                  <a:pt x="322724" y="4425871"/>
                </a:moveTo>
                <a:cubicBezTo>
                  <a:pt x="324844" y="4425143"/>
                  <a:pt x="326257" y="4428418"/>
                  <a:pt x="324844" y="4429511"/>
                </a:cubicBezTo>
                <a:cubicBezTo>
                  <a:pt x="319544" y="4433515"/>
                  <a:pt x="314243" y="4437155"/>
                  <a:pt x="309650" y="4441523"/>
                </a:cubicBezTo>
                <a:cubicBezTo>
                  <a:pt x="305409" y="4445526"/>
                  <a:pt x="301523" y="4450258"/>
                  <a:pt x="297283" y="4454263"/>
                </a:cubicBezTo>
                <a:cubicBezTo>
                  <a:pt x="296222" y="4454990"/>
                  <a:pt x="294809" y="4453898"/>
                  <a:pt x="295516" y="4452806"/>
                </a:cubicBezTo>
                <a:cubicBezTo>
                  <a:pt x="298696" y="4446983"/>
                  <a:pt x="303290" y="4441886"/>
                  <a:pt x="307883" y="4437155"/>
                </a:cubicBezTo>
                <a:cubicBezTo>
                  <a:pt x="312123" y="4432787"/>
                  <a:pt x="317424" y="4428418"/>
                  <a:pt x="322724" y="4425871"/>
                </a:cubicBezTo>
                <a:close/>
                <a:moveTo>
                  <a:pt x="165481" y="4425319"/>
                </a:moveTo>
                <a:cubicBezTo>
                  <a:pt x="167601" y="4423553"/>
                  <a:pt x="170428" y="4427439"/>
                  <a:pt x="168308" y="4429206"/>
                </a:cubicBezTo>
                <a:cubicBezTo>
                  <a:pt x="158061" y="4437333"/>
                  <a:pt x="147107" y="4444400"/>
                  <a:pt x="137213" y="4453234"/>
                </a:cubicBezTo>
                <a:cubicBezTo>
                  <a:pt x="135446" y="4455001"/>
                  <a:pt x="132619" y="4452174"/>
                  <a:pt x="134386" y="4450407"/>
                </a:cubicBezTo>
                <a:cubicBezTo>
                  <a:pt x="144280" y="4441573"/>
                  <a:pt x="154527" y="4432739"/>
                  <a:pt x="165481" y="4425319"/>
                </a:cubicBezTo>
                <a:close/>
                <a:moveTo>
                  <a:pt x="345655" y="4423029"/>
                </a:moveTo>
                <a:cubicBezTo>
                  <a:pt x="347873" y="4421963"/>
                  <a:pt x="350092" y="4424449"/>
                  <a:pt x="348982" y="4426226"/>
                </a:cubicBezTo>
                <a:cubicBezTo>
                  <a:pt x="345655" y="4431554"/>
                  <a:pt x="339738" y="4435816"/>
                  <a:pt x="335300" y="4440079"/>
                </a:cubicBezTo>
                <a:cubicBezTo>
                  <a:pt x="330863" y="4444342"/>
                  <a:pt x="326426" y="4448960"/>
                  <a:pt x="322358" y="4453578"/>
                </a:cubicBezTo>
                <a:cubicBezTo>
                  <a:pt x="321248" y="4454999"/>
                  <a:pt x="318660" y="4452867"/>
                  <a:pt x="319399" y="4451447"/>
                </a:cubicBezTo>
                <a:cubicBezTo>
                  <a:pt x="323837" y="4446474"/>
                  <a:pt x="327535" y="4441500"/>
                  <a:pt x="331972" y="4436527"/>
                </a:cubicBezTo>
                <a:cubicBezTo>
                  <a:pt x="336040" y="4432265"/>
                  <a:pt x="340108" y="4426226"/>
                  <a:pt x="345655" y="4423029"/>
                </a:cubicBezTo>
                <a:close/>
                <a:moveTo>
                  <a:pt x="151856" y="4421444"/>
                </a:moveTo>
                <a:cubicBezTo>
                  <a:pt x="153985" y="4420372"/>
                  <a:pt x="156116" y="4422516"/>
                  <a:pt x="154341" y="4424303"/>
                </a:cubicBezTo>
                <a:cubicBezTo>
                  <a:pt x="149726" y="4428948"/>
                  <a:pt x="143338" y="4431449"/>
                  <a:pt x="138014" y="4435022"/>
                </a:cubicBezTo>
                <a:cubicBezTo>
                  <a:pt x="131980" y="4439668"/>
                  <a:pt x="125946" y="4443956"/>
                  <a:pt x="120977" y="4450030"/>
                </a:cubicBezTo>
                <a:cubicBezTo>
                  <a:pt x="119558" y="4451817"/>
                  <a:pt x="116718" y="4448958"/>
                  <a:pt x="118493" y="4447171"/>
                </a:cubicBezTo>
                <a:cubicBezTo>
                  <a:pt x="123107" y="4441455"/>
                  <a:pt x="128786" y="4437167"/>
                  <a:pt x="134464" y="4432879"/>
                </a:cubicBezTo>
                <a:cubicBezTo>
                  <a:pt x="139789" y="4428948"/>
                  <a:pt x="145822" y="4423945"/>
                  <a:pt x="151856" y="4421444"/>
                </a:cubicBezTo>
                <a:close/>
                <a:moveTo>
                  <a:pt x="11579043" y="4351568"/>
                </a:moveTo>
                <a:cubicBezTo>
                  <a:pt x="11585878" y="4350489"/>
                  <a:pt x="11588036" y="4360919"/>
                  <a:pt x="11581562" y="4361638"/>
                </a:cubicBezTo>
                <a:cubicBezTo>
                  <a:pt x="11534442" y="4367034"/>
                  <a:pt x="11480488" y="4371710"/>
                  <a:pt x="11439123" y="4396166"/>
                </a:cubicBezTo>
                <a:cubicBezTo>
                  <a:pt x="11399197" y="4419185"/>
                  <a:pt x="11375458" y="4456590"/>
                  <a:pt x="11361070" y="4499749"/>
                </a:cubicBezTo>
                <a:cubicBezTo>
                  <a:pt x="11360351" y="4501188"/>
                  <a:pt x="11357833" y="4500468"/>
                  <a:pt x="11358193" y="4498670"/>
                </a:cubicBezTo>
                <a:cubicBezTo>
                  <a:pt x="11367904" y="4456949"/>
                  <a:pt x="11388407" y="4415228"/>
                  <a:pt x="11426894" y="4392210"/>
                </a:cubicBezTo>
                <a:cubicBezTo>
                  <a:pt x="11472575" y="4364875"/>
                  <a:pt x="11527248" y="4357683"/>
                  <a:pt x="11579043" y="4351568"/>
                </a:cubicBezTo>
                <a:close/>
                <a:moveTo>
                  <a:pt x="295787" y="4350408"/>
                </a:moveTo>
                <a:cubicBezTo>
                  <a:pt x="324655" y="4350408"/>
                  <a:pt x="324289" y="4394571"/>
                  <a:pt x="295055" y="4394571"/>
                </a:cubicBezTo>
                <a:cubicBezTo>
                  <a:pt x="266187" y="4394571"/>
                  <a:pt x="266918" y="4350408"/>
                  <a:pt x="295787" y="4350408"/>
                </a:cubicBezTo>
                <a:close/>
                <a:moveTo>
                  <a:pt x="195428" y="4347228"/>
                </a:moveTo>
                <a:cubicBezTo>
                  <a:pt x="224481" y="4347228"/>
                  <a:pt x="223755" y="4391391"/>
                  <a:pt x="194702" y="4391391"/>
                </a:cubicBezTo>
                <a:cubicBezTo>
                  <a:pt x="166011" y="4391391"/>
                  <a:pt x="166737" y="4347228"/>
                  <a:pt x="195428" y="4347228"/>
                </a:cubicBezTo>
                <a:close/>
                <a:moveTo>
                  <a:pt x="12097671" y="4311870"/>
                </a:moveTo>
                <a:lnTo>
                  <a:pt x="12192000" y="4313146"/>
                </a:lnTo>
                <a:lnTo>
                  <a:pt x="12192000" y="4335313"/>
                </a:lnTo>
                <a:lnTo>
                  <a:pt x="12111237" y="4335094"/>
                </a:lnTo>
                <a:cubicBezTo>
                  <a:pt x="11908232" y="4342310"/>
                  <a:pt x="11705586" y="4334373"/>
                  <a:pt x="11503301" y="4357101"/>
                </a:cubicBezTo>
                <a:cubicBezTo>
                  <a:pt x="11366641" y="4372252"/>
                  <a:pt x="11333467" y="4511867"/>
                  <a:pt x="11324814" y="4628753"/>
                </a:cubicBezTo>
                <a:cubicBezTo>
                  <a:pt x="11320487" y="4684311"/>
                  <a:pt x="11320487" y="4739507"/>
                  <a:pt x="11321929" y="4795065"/>
                </a:cubicBezTo>
                <a:cubicBezTo>
                  <a:pt x="11323011" y="4858559"/>
                  <a:pt x="11328781" y="4948749"/>
                  <a:pt x="11391160" y="4984825"/>
                </a:cubicBezTo>
                <a:cubicBezTo>
                  <a:pt x="11429742" y="5006832"/>
                  <a:pt x="11479863" y="5014769"/>
                  <a:pt x="11523132" y="5022344"/>
                </a:cubicBezTo>
                <a:cubicBezTo>
                  <a:pt x="11567123" y="5030281"/>
                  <a:pt x="11611114" y="5033167"/>
                  <a:pt x="11656186" y="5034249"/>
                </a:cubicBezTo>
                <a:cubicBezTo>
                  <a:pt x="11757509" y="5036414"/>
                  <a:pt x="11858832" y="5030281"/>
                  <a:pt x="11960516" y="5029920"/>
                </a:cubicBezTo>
                <a:lnTo>
                  <a:pt x="12192000" y="5019909"/>
                </a:lnTo>
                <a:lnTo>
                  <a:pt x="12192000" y="5042139"/>
                </a:lnTo>
                <a:lnTo>
                  <a:pt x="12144185" y="5045704"/>
                </a:lnTo>
                <a:cubicBezTo>
                  <a:pt x="12094651" y="5048860"/>
                  <a:pt x="12045072" y="5051025"/>
                  <a:pt x="11995131" y="5050844"/>
                </a:cubicBezTo>
                <a:cubicBezTo>
                  <a:pt x="11808351" y="5050844"/>
                  <a:pt x="11610392" y="5080066"/>
                  <a:pt x="11428660" y="5024508"/>
                </a:cubicBezTo>
                <a:cubicBezTo>
                  <a:pt x="11366281" y="5005388"/>
                  <a:pt x="11327338" y="4966426"/>
                  <a:pt x="11311112" y="4902211"/>
                </a:cubicBezTo>
                <a:cubicBezTo>
                  <a:pt x="11297410" y="4847014"/>
                  <a:pt x="11298491" y="4789292"/>
                  <a:pt x="11298491" y="4733013"/>
                </a:cubicBezTo>
                <a:cubicBezTo>
                  <a:pt x="11298491" y="4626950"/>
                  <a:pt x="11299934" y="4493829"/>
                  <a:pt x="11367723" y="4405443"/>
                </a:cubicBezTo>
                <a:cubicBezTo>
                  <a:pt x="11401257" y="4362512"/>
                  <a:pt x="11444526" y="4340506"/>
                  <a:pt x="11498253" y="4334373"/>
                </a:cubicBezTo>
                <a:cubicBezTo>
                  <a:pt x="11596331" y="4323911"/>
                  <a:pt x="11695128" y="4318499"/>
                  <a:pt x="11793927" y="4315613"/>
                </a:cubicBezTo>
                <a:cubicBezTo>
                  <a:pt x="11895251" y="4312908"/>
                  <a:pt x="11996484" y="4311735"/>
                  <a:pt x="12097671" y="4311870"/>
                </a:cubicBezTo>
                <a:close/>
                <a:moveTo>
                  <a:pt x="985" y="4311509"/>
                </a:moveTo>
                <a:lnTo>
                  <a:pt x="0" y="4314413"/>
                </a:lnTo>
                <a:lnTo>
                  <a:pt x="0" y="4313595"/>
                </a:lnTo>
                <a:close/>
                <a:moveTo>
                  <a:pt x="1436" y="4310553"/>
                </a:moveTo>
                <a:lnTo>
                  <a:pt x="985" y="4311509"/>
                </a:lnTo>
                <a:lnTo>
                  <a:pt x="1084" y="4311215"/>
                </a:lnTo>
                <a:close/>
                <a:moveTo>
                  <a:pt x="11584708" y="4306179"/>
                </a:moveTo>
                <a:cubicBezTo>
                  <a:pt x="11591214" y="4306539"/>
                  <a:pt x="11590492" y="4316996"/>
                  <a:pt x="11583985" y="4316996"/>
                </a:cubicBezTo>
                <a:cubicBezTo>
                  <a:pt x="11519644" y="4314472"/>
                  <a:pt x="11441565" y="4320241"/>
                  <a:pt x="11390237" y="4363870"/>
                </a:cubicBezTo>
                <a:cubicBezTo>
                  <a:pt x="11362042" y="4388028"/>
                  <a:pt x="11334570" y="4420119"/>
                  <a:pt x="11323002" y="4456176"/>
                </a:cubicBezTo>
                <a:cubicBezTo>
                  <a:pt x="11312520" y="4489348"/>
                  <a:pt x="11305652" y="4523964"/>
                  <a:pt x="11296976" y="4557857"/>
                </a:cubicBezTo>
                <a:cubicBezTo>
                  <a:pt x="11296254" y="4560020"/>
                  <a:pt x="11292639" y="4559299"/>
                  <a:pt x="11293362" y="4556775"/>
                </a:cubicBezTo>
                <a:cubicBezTo>
                  <a:pt x="11300953" y="4477089"/>
                  <a:pt x="11325172" y="4401731"/>
                  <a:pt x="11390959" y="4351250"/>
                </a:cubicBezTo>
                <a:cubicBezTo>
                  <a:pt x="11444457" y="4310145"/>
                  <a:pt x="11520004" y="4304376"/>
                  <a:pt x="11584708" y="4306179"/>
                </a:cubicBezTo>
                <a:close/>
                <a:moveTo>
                  <a:pt x="12169491" y="4291682"/>
                </a:moveTo>
                <a:lnTo>
                  <a:pt x="12192000" y="4292078"/>
                </a:lnTo>
                <a:lnTo>
                  <a:pt x="12192000" y="4300907"/>
                </a:lnTo>
                <a:lnTo>
                  <a:pt x="12156511" y="4300236"/>
                </a:lnTo>
                <a:cubicBezTo>
                  <a:pt x="12035005" y="4298098"/>
                  <a:pt x="11912777" y="4308790"/>
                  <a:pt x="11791271" y="4300593"/>
                </a:cubicBezTo>
                <a:cubicBezTo>
                  <a:pt x="11788747" y="4300236"/>
                  <a:pt x="11788747" y="4296316"/>
                  <a:pt x="11791632" y="4296316"/>
                </a:cubicBezTo>
                <a:cubicBezTo>
                  <a:pt x="11917465" y="4297029"/>
                  <a:pt x="12043658" y="4288475"/>
                  <a:pt x="12169491" y="4291682"/>
                </a:cubicBezTo>
                <a:close/>
                <a:moveTo>
                  <a:pt x="11503892" y="4289920"/>
                </a:moveTo>
                <a:cubicBezTo>
                  <a:pt x="11511129" y="4288475"/>
                  <a:pt x="11513300" y="4299674"/>
                  <a:pt x="11506063" y="4300758"/>
                </a:cubicBezTo>
                <a:cubicBezTo>
                  <a:pt x="11459385" y="4308705"/>
                  <a:pt x="11406917" y="4316292"/>
                  <a:pt x="11371095" y="4350250"/>
                </a:cubicBezTo>
                <a:cubicBezTo>
                  <a:pt x="11332738" y="4386375"/>
                  <a:pt x="11300172" y="4434783"/>
                  <a:pt x="11291487" y="4487888"/>
                </a:cubicBezTo>
                <a:cubicBezTo>
                  <a:pt x="11291125" y="4490055"/>
                  <a:pt x="11287869" y="4490055"/>
                  <a:pt x="11287869" y="4487527"/>
                </a:cubicBezTo>
                <a:cubicBezTo>
                  <a:pt x="11288231" y="4436229"/>
                  <a:pt x="11320798" y="4384208"/>
                  <a:pt x="11356983" y="4349889"/>
                </a:cubicBezTo>
                <a:cubicBezTo>
                  <a:pt x="11398233" y="4310512"/>
                  <a:pt x="11449616" y="4300035"/>
                  <a:pt x="11503892" y="4289920"/>
                </a:cubicBezTo>
                <a:close/>
                <a:moveTo>
                  <a:pt x="12192000" y="4276994"/>
                </a:moveTo>
                <a:lnTo>
                  <a:pt x="12192000" y="4284694"/>
                </a:lnTo>
                <a:lnTo>
                  <a:pt x="12146846" y="4284765"/>
                </a:lnTo>
                <a:cubicBezTo>
                  <a:pt x="12072554" y="4286178"/>
                  <a:pt x="11997181" y="4289712"/>
                  <a:pt x="11922890" y="4282292"/>
                </a:cubicBezTo>
                <a:cubicBezTo>
                  <a:pt x="11920725" y="4281938"/>
                  <a:pt x="11921086" y="4279112"/>
                  <a:pt x="11923250" y="4279112"/>
                </a:cubicBezTo>
                <a:cubicBezTo>
                  <a:pt x="11997541" y="4276991"/>
                  <a:pt x="12072554" y="4279112"/>
                  <a:pt x="12147568" y="4277698"/>
                </a:cubicBezTo>
                <a:close/>
                <a:moveTo>
                  <a:pt x="20396" y="4270394"/>
                </a:moveTo>
                <a:cubicBezTo>
                  <a:pt x="21112" y="4269314"/>
                  <a:pt x="22544" y="4270754"/>
                  <a:pt x="22186" y="4271474"/>
                </a:cubicBezTo>
                <a:lnTo>
                  <a:pt x="1436" y="4310553"/>
                </a:lnTo>
                <a:close/>
                <a:moveTo>
                  <a:pt x="50244" y="4246185"/>
                </a:moveTo>
                <a:cubicBezTo>
                  <a:pt x="51321" y="4245462"/>
                  <a:pt x="52756" y="4246546"/>
                  <a:pt x="52038" y="4247630"/>
                </a:cubicBezTo>
                <a:cubicBezTo>
                  <a:pt x="40554" y="4265333"/>
                  <a:pt x="26918" y="4281590"/>
                  <a:pt x="17947" y="4300738"/>
                </a:cubicBezTo>
                <a:lnTo>
                  <a:pt x="0" y="4351554"/>
                </a:lnTo>
                <a:lnTo>
                  <a:pt x="0" y="4335189"/>
                </a:lnTo>
                <a:lnTo>
                  <a:pt x="13787" y="4300524"/>
                </a:lnTo>
                <a:cubicBezTo>
                  <a:pt x="24205" y="4280958"/>
                  <a:pt x="36608" y="4262623"/>
                  <a:pt x="50244" y="4246185"/>
                </a:cubicBezTo>
                <a:close/>
                <a:moveTo>
                  <a:pt x="614337" y="4224095"/>
                </a:moveTo>
                <a:cubicBezTo>
                  <a:pt x="620924" y="4223645"/>
                  <a:pt x="627919" y="4224326"/>
                  <a:pt x="635313" y="4226353"/>
                </a:cubicBezTo>
                <a:cubicBezTo>
                  <a:pt x="646856" y="4229595"/>
                  <a:pt x="641445" y="4245811"/>
                  <a:pt x="629902" y="4244010"/>
                </a:cubicBezTo>
                <a:cubicBezTo>
                  <a:pt x="595996" y="4238245"/>
                  <a:pt x="570025" y="4278602"/>
                  <a:pt x="565336" y="4306350"/>
                </a:cubicBezTo>
                <a:cubicBezTo>
                  <a:pt x="558483" y="4348509"/>
                  <a:pt x="566057" y="4387066"/>
                  <a:pt x="589504" y="4422740"/>
                </a:cubicBezTo>
                <a:cubicBezTo>
                  <a:pt x="608982" y="4452288"/>
                  <a:pt x="629181" y="4479675"/>
                  <a:pt x="642889" y="4512466"/>
                </a:cubicBezTo>
                <a:cubicBezTo>
                  <a:pt x="661285" y="4557149"/>
                  <a:pt x="689780" y="4647956"/>
                  <a:pt x="642889" y="4685071"/>
                </a:cubicBezTo>
                <a:cubicBezTo>
                  <a:pt x="606456" y="4714259"/>
                  <a:pt x="548383" y="4683990"/>
                  <a:pt x="510147" y="4674261"/>
                </a:cubicBezTo>
                <a:cubicBezTo>
                  <a:pt x="497523" y="4671017"/>
                  <a:pt x="481292" y="4665613"/>
                  <a:pt x="468306" y="4670657"/>
                </a:cubicBezTo>
                <a:cubicBezTo>
                  <a:pt x="439810" y="4680747"/>
                  <a:pt x="435842" y="4704530"/>
                  <a:pt x="443056" y="4730835"/>
                </a:cubicBezTo>
                <a:cubicBezTo>
                  <a:pt x="452795" y="4764347"/>
                  <a:pt x="467223" y="4796418"/>
                  <a:pt x="463977" y="4832092"/>
                </a:cubicBezTo>
                <a:cubicBezTo>
                  <a:pt x="460731" y="4867766"/>
                  <a:pt x="430792" y="4937673"/>
                  <a:pt x="383179" y="4905241"/>
                </a:cubicBezTo>
                <a:cubicBezTo>
                  <a:pt x="359733" y="4889026"/>
                  <a:pt x="339894" y="4846505"/>
                  <a:pt x="308151" y="4847586"/>
                </a:cubicBezTo>
                <a:cubicBezTo>
                  <a:pt x="287592" y="4848307"/>
                  <a:pt x="289034" y="4883260"/>
                  <a:pt x="287230" y="4898034"/>
                </a:cubicBezTo>
                <a:cubicBezTo>
                  <a:pt x="281460" y="4945240"/>
                  <a:pt x="256210" y="4972986"/>
                  <a:pt x="204628" y="4972265"/>
                </a:cubicBezTo>
                <a:cubicBezTo>
                  <a:pt x="175773" y="4971545"/>
                  <a:pt x="146194" y="4965419"/>
                  <a:pt x="119862" y="4952807"/>
                </a:cubicBezTo>
                <a:cubicBezTo>
                  <a:pt x="92809" y="4939834"/>
                  <a:pt x="74413" y="4917854"/>
                  <a:pt x="56378" y="4894431"/>
                </a:cubicBezTo>
                <a:cubicBezTo>
                  <a:pt x="48442" y="4900557"/>
                  <a:pt x="39785" y="4905962"/>
                  <a:pt x="30407" y="4909926"/>
                </a:cubicBezTo>
                <a:lnTo>
                  <a:pt x="0" y="4917125"/>
                </a:lnTo>
                <a:lnTo>
                  <a:pt x="0" y="4880757"/>
                </a:lnTo>
                <a:lnTo>
                  <a:pt x="12371" y="4877855"/>
                </a:lnTo>
                <a:cubicBezTo>
                  <a:pt x="41589" y="4862360"/>
                  <a:pt x="62870" y="4838938"/>
                  <a:pt x="81627" y="4812633"/>
                </a:cubicBezTo>
                <a:cubicBezTo>
                  <a:pt x="56197" y="4804705"/>
                  <a:pt x="30136" y="4795336"/>
                  <a:pt x="4797" y="4784436"/>
                </a:cubicBezTo>
                <a:lnTo>
                  <a:pt x="0" y="4781963"/>
                </a:lnTo>
                <a:lnTo>
                  <a:pt x="0" y="4767575"/>
                </a:lnTo>
                <a:lnTo>
                  <a:pt x="21028" y="4777184"/>
                </a:lnTo>
                <a:cubicBezTo>
                  <a:pt x="43753" y="4786508"/>
                  <a:pt x="66838" y="4794796"/>
                  <a:pt x="89923" y="4801462"/>
                </a:cubicBezTo>
                <a:cubicBezTo>
                  <a:pt x="91367" y="4799300"/>
                  <a:pt x="92809" y="4796777"/>
                  <a:pt x="94613" y="4794616"/>
                </a:cubicBezTo>
                <a:cubicBezTo>
                  <a:pt x="71167" y="4789211"/>
                  <a:pt x="47541" y="4780743"/>
                  <a:pt x="24681" y="4770698"/>
                </a:cubicBezTo>
                <a:lnTo>
                  <a:pt x="0" y="4758089"/>
                </a:lnTo>
                <a:lnTo>
                  <a:pt x="0" y="4745477"/>
                </a:lnTo>
                <a:lnTo>
                  <a:pt x="34735" y="4762050"/>
                </a:lnTo>
                <a:cubicBezTo>
                  <a:pt x="56288" y="4771103"/>
                  <a:pt x="78382" y="4778761"/>
                  <a:pt x="100385" y="4783445"/>
                </a:cubicBezTo>
                <a:cubicBezTo>
                  <a:pt x="95695" y="4734798"/>
                  <a:pt x="67921" y="4705611"/>
                  <a:pt x="27881" y="4679666"/>
                </a:cubicBezTo>
                <a:lnTo>
                  <a:pt x="0" y="4660207"/>
                </a:lnTo>
                <a:lnTo>
                  <a:pt x="0" y="4618108"/>
                </a:lnTo>
                <a:lnTo>
                  <a:pt x="8764" y="4622371"/>
                </a:lnTo>
                <a:cubicBezTo>
                  <a:pt x="74053" y="4664532"/>
                  <a:pt x="136455" y="4701287"/>
                  <a:pt x="138258" y="4787770"/>
                </a:cubicBezTo>
                <a:cubicBezTo>
                  <a:pt x="138619" y="4791733"/>
                  <a:pt x="137537" y="4794976"/>
                  <a:pt x="136094" y="4797499"/>
                </a:cubicBezTo>
                <a:cubicBezTo>
                  <a:pt x="135733" y="4798940"/>
                  <a:pt x="135012" y="4800021"/>
                  <a:pt x="134291" y="4801462"/>
                </a:cubicBezTo>
                <a:cubicBezTo>
                  <a:pt x="118781" y="4825605"/>
                  <a:pt x="101827" y="4851190"/>
                  <a:pt x="81627" y="4872451"/>
                </a:cubicBezTo>
                <a:cubicBezTo>
                  <a:pt x="88842" y="4882540"/>
                  <a:pt x="96416" y="4892269"/>
                  <a:pt x="104713" y="4901278"/>
                </a:cubicBezTo>
                <a:cubicBezTo>
                  <a:pt x="135012" y="4931907"/>
                  <a:pt x="245750" y="4978031"/>
                  <a:pt x="257653" y="4908484"/>
                </a:cubicBezTo>
                <a:cubicBezTo>
                  <a:pt x="263063" y="4879297"/>
                  <a:pt x="261260" y="4821642"/>
                  <a:pt x="303823" y="4820560"/>
                </a:cubicBezTo>
                <a:cubicBezTo>
                  <a:pt x="331237" y="4819840"/>
                  <a:pt x="351437" y="4834975"/>
                  <a:pt x="369112" y="4854433"/>
                </a:cubicBezTo>
                <a:cubicBezTo>
                  <a:pt x="376325" y="4862721"/>
                  <a:pt x="397607" y="4891908"/>
                  <a:pt x="412035" y="4882179"/>
                </a:cubicBezTo>
                <a:cubicBezTo>
                  <a:pt x="423939" y="4873892"/>
                  <a:pt x="428627" y="4857316"/>
                  <a:pt x="431153" y="4843983"/>
                </a:cubicBezTo>
                <a:cubicBezTo>
                  <a:pt x="443417" y="4780202"/>
                  <a:pt x="375965" y="4709214"/>
                  <a:pt x="432596" y="4655883"/>
                </a:cubicBezTo>
                <a:cubicBezTo>
                  <a:pt x="471913" y="4618767"/>
                  <a:pt x="530708" y="4650478"/>
                  <a:pt x="573993" y="4660567"/>
                </a:cubicBezTo>
                <a:cubicBezTo>
                  <a:pt x="603210" y="4667054"/>
                  <a:pt x="632428" y="4668856"/>
                  <a:pt x="633509" y="4631380"/>
                </a:cubicBezTo>
                <a:cubicBezTo>
                  <a:pt x="634953" y="4590301"/>
                  <a:pt x="626296" y="4548140"/>
                  <a:pt x="608982" y="4511025"/>
                </a:cubicBezTo>
                <a:cubicBezTo>
                  <a:pt x="579043" y="4446883"/>
                  <a:pt x="529987" y="4402561"/>
                  <a:pt x="537923" y="4326528"/>
                </a:cubicBezTo>
                <a:cubicBezTo>
                  <a:pt x="542025" y="4285855"/>
                  <a:pt x="568222" y="4227248"/>
                  <a:pt x="614337" y="4224095"/>
                </a:cubicBezTo>
                <a:close/>
                <a:moveTo>
                  <a:pt x="221491" y="4207678"/>
                </a:moveTo>
                <a:cubicBezTo>
                  <a:pt x="176389" y="4210137"/>
                  <a:pt x="131336" y="4223360"/>
                  <a:pt x="97686" y="4249148"/>
                </a:cubicBezTo>
                <a:cubicBezTo>
                  <a:pt x="52640" y="4283442"/>
                  <a:pt x="27414" y="4340478"/>
                  <a:pt x="18043" y="4381270"/>
                </a:cubicBezTo>
                <a:cubicBezTo>
                  <a:pt x="14439" y="4414481"/>
                  <a:pt x="19846" y="4474404"/>
                  <a:pt x="34260" y="4505088"/>
                </a:cubicBezTo>
                <a:cubicBezTo>
                  <a:pt x="67054" y="4572954"/>
                  <a:pt x="153544" y="4604721"/>
                  <a:pt x="225619" y="4616633"/>
                </a:cubicBezTo>
                <a:cubicBezTo>
                  <a:pt x="274270" y="4621687"/>
                  <a:pt x="321839" y="4623131"/>
                  <a:pt x="362922" y="4596057"/>
                </a:cubicBezTo>
                <a:cubicBezTo>
                  <a:pt x="381301" y="4584144"/>
                  <a:pt x="414816" y="4560680"/>
                  <a:pt x="435357" y="4529635"/>
                </a:cubicBezTo>
                <a:cubicBezTo>
                  <a:pt x="458781" y="4493898"/>
                  <a:pt x="456620" y="4455633"/>
                  <a:pt x="457340" y="4428198"/>
                </a:cubicBezTo>
                <a:cubicBezTo>
                  <a:pt x="458061" y="4371523"/>
                  <a:pt x="425988" y="4299687"/>
                  <a:pt x="377697" y="4255285"/>
                </a:cubicBezTo>
                <a:cubicBezTo>
                  <a:pt x="377338" y="4255285"/>
                  <a:pt x="377338" y="4255285"/>
                  <a:pt x="376616" y="4255646"/>
                </a:cubicBezTo>
                <a:cubicBezTo>
                  <a:pt x="366165" y="4259978"/>
                  <a:pt x="355714" y="4263949"/>
                  <a:pt x="344904" y="4268281"/>
                </a:cubicBezTo>
                <a:cubicBezTo>
                  <a:pt x="339498" y="4270447"/>
                  <a:pt x="335894" y="4261422"/>
                  <a:pt x="341300" y="4258895"/>
                </a:cubicBezTo>
                <a:cubicBezTo>
                  <a:pt x="349949" y="4255285"/>
                  <a:pt x="358957" y="4250953"/>
                  <a:pt x="367247" y="4246621"/>
                </a:cubicBezTo>
                <a:cubicBezTo>
                  <a:pt x="363283" y="4243011"/>
                  <a:pt x="358957" y="4240124"/>
                  <a:pt x="354634" y="4237236"/>
                </a:cubicBezTo>
                <a:cubicBezTo>
                  <a:pt x="345624" y="4240485"/>
                  <a:pt x="336976" y="4243373"/>
                  <a:pt x="329047" y="4246983"/>
                </a:cubicBezTo>
                <a:cubicBezTo>
                  <a:pt x="321839" y="4250231"/>
                  <a:pt x="315713" y="4239763"/>
                  <a:pt x="322921" y="4236153"/>
                </a:cubicBezTo>
                <a:cubicBezTo>
                  <a:pt x="327966" y="4233626"/>
                  <a:pt x="333372" y="4230738"/>
                  <a:pt x="338777" y="4228211"/>
                </a:cubicBezTo>
                <a:cubicBezTo>
                  <a:pt x="333011" y="4224963"/>
                  <a:pt x="327245" y="4222436"/>
                  <a:pt x="321479" y="4220631"/>
                </a:cubicBezTo>
                <a:cubicBezTo>
                  <a:pt x="304452" y="4214764"/>
                  <a:pt x="285689" y="4210749"/>
                  <a:pt x="266190" y="4208741"/>
                </a:cubicBezTo>
                <a:cubicBezTo>
                  <a:pt x="251565" y="4207235"/>
                  <a:pt x="236525" y="4206858"/>
                  <a:pt x="221491" y="4207678"/>
                </a:cubicBezTo>
                <a:close/>
                <a:moveTo>
                  <a:pt x="236250" y="4192112"/>
                </a:moveTo>
                <a:cubicBezTo>
                  <a:pt x="271567" y="4191030"/>
                  <a:pt x="306883" y="4196445"/>
                  <a:pt x="339137" y="4209440"/>
                </a:cubicBezTo>
                <a:cubicBezTo>
                  <a:pt x="345624" y="4212328"/>
                  <a:pt x="351751" y="4215216"/>
                  <a:pt x="357877" y="4218826"/>
                </a:cubicBezTo>
                <a:cubicBezTo>
                  <a:pt x="367967" y="4214133"/>
                  <a:pt x="377697" y="4209440"/>
                  <a:pt x="387788" y="4205830"/>
                </a:cubicBezTo>
                <a:cubicBezTo>
                  <a:pt x="394275" y="4203304"/>
                  <a:pt x="399680" y="4213050"/>
                  <a:pt x="394275" y="4217382"/>
                </a:cubicBezTo>
                <a:cubicBezTo>
                  <a:pt x="388509" y="4222436"/>
                  <a:pt x="381662" y="4226046"/>
                  <a:pt x="374453" y="4229294"/>
                </a:cubicBezTo>
                <a:cubicBezTo>
                  <a:pt x="377697" y="4231821"/>
                  <a:pt x="380940" y="4234348"/>
                  <a:pt x="384544" y="4236875"/>
                </a:cubicBezTo>
                <a:cubicBezTo>
                  <a:pt x="389589" y="4233988"/>
                  <a:pt x="395356" y="4231461"/>
                  <a:pt x="400762" y="4230378"/>
                </a:cubicBezTo>
                <a:cubicBezTo>
                  <a:pt x="406527" y="4229294"/>
                  <a:pt x="412654" y="4236875"/>
                  <a:pt x="406888" y="4241568"/>
                </a:cubicBezTo>
                <a:cubicBezTo>
                  <a:pt x="403644" y="4244095"/>
                  <a:pt x="400040" y="4246261"/>
                  <a:pt x="396437" y="4248066"/>
                </a:cubicBezTo>
                <a:cubicBezTo>
                  <a:pt x="428871" y="4279472"/>
                  <a:pt x="452655" y="4322789"/>
                  <a:pt x="463826" y="4364665"/>
                </a:cubicBezTo>
                <a:cubicBezTo>
                  <a:pt x="472476" y="4396431"/>
                  <a:pt x="475719" y="4429281"/>
                  <a:pt x="472115" y="4461048"/>
                </a:cubicBezTo>
                <a:cubicBezTo>
                  <a:pt x="472476" y="4462492"/>
                  <a:pt x="472476" y="4464657"/>
                  <a:pt x="472476" y="4466462"/>
                </a:cubicBezTo>
                <a:cubicBezTo>
                  <a:pt x="471034" y="4484872"/>
                  <a:pt x="464908" y="4502923"/>
                  <a:pt x="456259" y="4519528"/>
                </a:cubicBezTo>
                <a:cubicBezTo>
                  <a:pt x="449412" y="4535412"/>
                  <a:pt x="440042" y="4550212"/>
                  <a:pt x="428871" y="4563929"/>
                </a:cubicBezTo>
                <a:cubicBezTo>
                  <a:pt x="380581" y="4624214"/>
                  <a:pt x="317876" y="4642624"/>
                  <a:pt x="245800" y="4636487"/>
                </a:cubicBezTo>
                <a:cubicBezTo>
                  <a:pt x="185257" y="4635765"/>
                  <a:pt x="123273" y="4614468"/>
                  <a:pt x="75703" y="4579451"/>
                </a:cubicBezTo>
                <a:cubicBezTo>
                  <a:pt x="43811" y="4555446"/>
                  <a:pt x="21468" y="4526026"/>
                  <a:pt x="8990" y="4492770"/>
                </a:cubicBezTo>
                <a:lnTo>
                  <a:pt x="0" y="4450876"/>
                </a:lnTo>
                <a:lnTo>
                  <a:pt x="0" y="4405379"/>
                </a:lnTo>
                <a:lnTo>
                  <a:pt x="1466" y="4383075"/>
                </a:lnTo>
                <a:cubicBezTo>
                  <a:pt x="15881" y="4306184"/>
                  <a:pt x="60207" y="4243011"/>
                  <a:pt x="133364" y="4213772"/>
                </a:cubicBezTo>
                <a:cubicBezTo>
                  <a:pt x="165617" y="4200777"/>
                  <a:pt x="200934" y="4193196"/>
                  <a:pt x="236250" y="4192112"/>
                </a:cubicBezTo>
                <a:close/>
                <a:moveTo>
                  <a:pt x="12177985" y="4169250"/>
                </a:moveTo>
                <a:lnTo>
                  <a:pt x="12192000" y="4173553"/>
                </a:lnTo>
                <a:lnTo>
                  <a:pt x="12192000" y="4182334"/>
                </a:lnTo>
                <a:lnTo>
                  <a:pt x="12158187" y="4177869"/>
                </a:lnTo>
                <a:cubicBezTo>
                  <a:pt x="12154037" y="4178166"/>
                  <a:pt x="12153444" y="4171317"/>
                  <a:pt x="12157297" y="4170423"/>
                </a:cubicBezTo>
                <a:cubicBezTo>
                  <a:pt x="12164411" y="4168860"/>
                  <a:pt x="12171302" y="4168562"/>
                  <a:pt x="12177985" y="4169250"/>
                </a:cubicBezTo>
                <a:close/>
                <a:moveTo>
                  <a:pt x="11585528" y="4162615"/>
                </a:moveTo>
                <a:cubicBezTo>
                  <a:pt x="11590948" y="4173198"/>
                  <a:pt x="11603236" y="4175023"/>
                  <a:pt x="11612993" y="4179767"/>
                </a:cubicBezTo>
                <a:cubicBezTo>
                  <a:pt x="11614800" y="4180862"/>
                  <a:pt x="11613354" y="4183417"/>
                  <a:pt x="11611547" y="4183052"/>
                </a:cubicBezTo>
                <a:cubicBezTo>
                  <a:pt x="11601429" y="4181592"/>
                  <a:pt x="11588057" y="4173564"/>
                  <a:pt x="11583721" y="4163710"/>
                </a:cubicBezTo>
                <a:cubicBezTo>
                  <a:pt x="11583359" y="4162615"/>
                  <a:pt x="11584805" y="4161520"/>
                  <a:pt x="11585528" y="4162615"/>
                </a:cubicBezTo>
                <a:close/>
                <a:moveTo>
                  <a:pt x="11592790" y="4148086"/>
                </a:moveTo>
                <a:lnTo>
                  <a:pt x="11604440" y="4161264"/>
                </a:lnTo>
                <a:cubicBezTo>
                  <a:pt x="11618199" y="4170599"/>
                  <a:pt x="11634132" y="4173113"/>
                  <a:pt x="11650427" y="4173113"/>
                </a:cubicBezTo>
                <a:cubicBezTo>
                  <a:pt x="11652961" y="4173113"/>
                  <a:pt x="11652961" y="4177062"/>
                  <a:pt x="11650427" y="4177062"/>
                </a:cubicBezTo>
                <a:cubicBezTo>
                  <a:pt x="11632684" y="4177062"/>
                  <a:pt x="11613854" y="4174190"/>
                  <a:pt x="11599732" y="4161982"/>
                </a:cubicBezTo>
                <a:close/>
                <a:moveTo>
                  <a:pt x="11580373" y="4145094"/>
                </a:moveTo>
                <a:cubicBezTo>
                  <a:pt x="11585011" y="4153968"/>
                  <a:pt x="11592502" y="4163196"/>
                  <a:pt x="11601421" y="4168165"/>
                </a:cubicBezTo>
                <a:cubicBezTo>
                  <a:pt x="11611053" y="4173134"/>
                  <a:pt x="11621399" y="4174909"/>
                  <a:pt x="11631745" y="4178812"/>
                </a:cubicBezTo>
                <a:cubicBezTo>
                  <a:pt x="11633886" y="4179877"/>
                  <a:pt x="11632815" y="4183427"/>
                  <a:pt x="11630674" y="4182717"/>
                </a:cubicBezTo>
                <a:cubicBezTo>
                  <a:pt x="11608200" y="4175263"/>
                  <a:pt x="11587865" y="4169230"/>
                  <a:pt x="11578946" y="4145450"/>
                </a:cubicBezTo>
                <a:cubicBezTo>
                  <a:pt x="11578590" y="4144740"/>
                  <a:pt x="11580016" y="4144030"/>
                  <a:pt x="11580373" y="4145094"/>
                </a:cubicBezTo>
                <a:close/>
                <a:moveTo>
                  <a:pt x="11808363" y="4143483"/>
                </a:moveTo>
                <a:cubicBezTo>
                  <a:pt x="11810529" y="4142439"/>
                  <a:pt x="11811972" y="4145221"/>
                  <a:pt x="11810168" y="4146265"/>
                </a:cubicBezTo>
                <a:cubicBezTo>
                  <a:pt x="11796815" y="4152875"/>
                  <a:pt x="11777329" y="4153223"/>
                  <a:pt x="11762893" y="4152875"/>
                </a:cubicBezTo>
                <a:cubicBezTo>
                  <a:pt x="11753871" y="4152875"/>
                  <a:pt x="11744850" y="4151831"/>
                  <a:pt x="11736189" y="4152179"/>
                </a:cubicBezTo>
                <a:cubicBezTo>
                  <a:pt x="11727888" y="4152179"/>
                  <a:pt x="11719588" y="4153223"/>
                  <a:pt x="11711288" y="4152875"/>
                </a:cubicBezTo>
                <a:cubicBezTo>
                  <a:pt x="11710567" y="4152875"/>
                  <a:pt x="11710567" y="4151484"/>
                  <a:pt x="11711288" y="4151484"/>
                </a:cubicBezTo>
                <a:cubicBezTo>
                  <a:pt x="11727527" y="4149744"/>
                  <a:pt x="11742684" y="4149396"/>
                  <a:pt x="11758924" y="4149744"/>
                </a:cubicBezTo>
                <a:cubicBezTo>
                  <a:pt x="11774441" y="4150091"/>
                  <a:pt x="11794289" y="4150091"/>
                  <a:pt x="11808363" y="4143483"/>
                </a:cubicBezTo>
                <a:close/>
                <a:moveTo>
                  <a:pt x="11818235" y="4136786"/>
                </a:moveTo>
                <a:cubicBezTo>
                  <a:pt x="11820418" y="4136079"/>
                  <a:pt x="11821510" y="4139259"/>
                  <a:pt x="11819327" y="4139966"/>
                </a:cubicBezTo>
                <a:cubicBezTo>
                  <a:pt x="11792767" y="4148446"/>
                  <a:pt x="11764388" y="4144913"/>
                  <a:pt x="11737099" y="4147740"/>
                </a:cubicBezTo>
                <a:cubicBezTo>
                  <a:pt x="11736008" y="4147740"/>
                  <a:pt x="11736008" y="4145619"/>
                  <a:pt x="11737099" y="4145266"/>
                </a:cubicBezTo>
                <a:cubicBezTo>
                  <a:pt x="11764388" y="4141733"/>
                  <a:pt x="11791311" y="4143500"/>
                  <a:pt x="11818235" y="4136786"/>
                </a:cubicBezTo>
                <a:close/>
                <a:moveTo>
                  <a:pt x="11584942" y="4132378"/>
                </a:moveTo>
                <a:lnTo>
                  <a:pt x="11592790" y="4148086"/>
                </a:lnTo>
                <a:lnTo>
                  <a:pt x="11589322" y="4144164"/>
                </a:lnTo>
                <a:close/>
                <a:moveTo>
                  <a:pt x="11823000" y="4130460"/>
                </a:moveTo>
                <a:cubicBezTo>
                  <a:pt x="11825551" y="4129718"/>
                  <a:pt x="11826280" y="4133429"/>
                  <a:pt x="11824094" y="4134170"/>
                </a:cubicBezTo>
                <a:cubicBezTo>
                  <a:pt x="11813162" y="4137139"/>
                  <a:pt x="11801866" y="4137510"/>
                  <a:pt x="11790569" y="4138252"/>
                </a:cubicBezTo>
                <a:cubicBezTo>
                  <a:pt x="11779637" y="4138994"/>
                  <a:pt x="11769070" y="4140479"/>
                  <a:pt x="11758137" y="4140479"/>
                </a:cubicBezTo>
                <a:cubicBezTo>
                  <a:pt x="11756680" y="4140479"/>
                  <a:pt x="11757045" y="4138624"/>
                  <a:pt x="11758137" y="4138624"/>
                </a:cubicBezTo>
                <a:cubicBezTo>
                  <a:pt x="11769070" y="4138252"/>
                  <a:pt x="11779637" y="4135655"/>
                  <a:pt x="11790569" y="4134913"/>
                </a:cubicBezTo>
                <a:cubicBezTo>
                  <a:pt x="11801501" y="4134170"/>
                  <a:pt x="11812433" y="4133429"/>
                  <a:pt x="11823000" y="4130460"/>
                </a:cubicBezTo>
                <a:close/>
                <a:moveTo>
                  <a:pt x="11822126" y="4125323"/>
                </a:moveTo>
                <a:cubicBezTo>
                  <a:pt x="11824688" y="4124948"/>
                  <a:pt x="11824688" y="4128691"/>
                  <a:pt x="11822126" y="4129064"/>
                </a:cubicBezTo>
                <a:cubicBezTo>
                  <a:pt x="11806384" y="4129812"/>
                  <a:pt x="11791010" y="4130935"/>
                  <a:pt x="11775269" y="4130935"/>
                </a:cubicBezTo>
                <a:cubicBezTo>
                  <a:pt x="11774537" y="4130935"/>
                  <a:pt x="11774171" y="4129439"/>
                  <a:pt x="11775269" y="4129439"/>
                </a:cubicBezTo>
                <a:cubicBezTo>
                  <a:pt x="11790643" y="4126820"/>
                  <a:pt x="11806384" y="4125697"/>
                  <a:pt x="11822126" y="4125323"/>
                </a:cubicBezTo>
                <a:close/>
                <a:moveTo>
                  <a:pt x="11581265" y="4122486"/>
                </a:moveTo>
                <a:lnTo>
                  <a:pt x="11584942" y="4132378"/>
                </a:lnTo>
                <a:lnTo>
                  <a:pt x="11580179" y="4122846"/>
                </a:lnTo>
                <a:cubicBezTo>
                  <a:pt x="11580179" y="4121768"/>
                  <a:pt x="11581265" y="4121768"/>
                  <a:pt x="11581265" y="4122486"/>
                </a:cubicBezTo>
                <a:close/>
                <a:moveTo>
                  <a:pt x="11820944" y="4118923"/>
                </a:moveTo>
                <a:cubicBezTo>
                  <a:pt x="11823104" y="4118923"/>
                  <a:pt x="11822744" y="4121936"/>
                  <a:pt x="11820944" y="4121936"/>
                </a:cubicBezTo>
                <a:cubicBezTo>
                  <a:pt x="11810143" y="4123275"/>
                  <a:pt x="11797183" y="4124614"/>
                  <a:pt x="11786382" y="4122940"/>
                </a:cubicBezTo>
                <a:cubicBezTo>
                  <a:pt x="11785302" y="4122606"/>
                  <a:pt x="11785662" y="4120932"/>
                  <a:pt x="11786742" y="4120932"/>
                </a:cubicBezTo>
                <a:cubicBezTo>
                  <a:pt x="11798263" y="4121936"/>
                  <a:pt x="11809423" y="4118588"/>
                  <a:pt x="11820944" y="4118923"/>
                </a:cubicBezTo>
                <a:close/>
                <a:moveTo>
                  <a:pt x="11725761" y="4061906"/>
                </a:moveTo>
                <a:cubicBezTo>
                  <a:pt x="11725761" y="4059754"/>
                  <a:pt x="11728941" y="4059754"/>
                  <a:pt x="11728941" y="4061906"/>
                </a:cubicBezTo>
                <a:cubicBezTo>
                  <a:pt x="11729294" y="4071587"/>
                  <a:pt x="11729294" y="4089156"/>
                  <a:pt x="11716927" y="4093458"/>
                </a:cubicBezTo>
                <a:cubicBezTo>
                  <a:pt x="11709506" y="4095968"/>
                  <a:pt x="11697846" y="4093817"/>
                  <a:pt x="11698200" y="4083777"/>
                </a:cubicBezTo>
                <a:cubicBezTo>
                  <a:pt x="11698200" y="4083060"/>
                  <a:pt x="11699613" y="4083060"/>
                  <a:pt x="11699613" y="4083777"/>
                </a:cubicBezTo>
                <a:cubicBezTo>
                  <a:pt x="11701026" y="4091666"/>
                  <a:pt x="11713040" y="4094175"/>
                  <a:pt x="11718694" y="4089156"/>
                </a:cubicBezTo>
                <a:cubicBezTo>
                  <a:pt x="11725407" y="4082702"/>
                  <a:pt x="11726114" y="4069794"/>
                  <a:pt x="11725761" y="4061906"/>
                </a:cubicBezTo>
                <a:close/>
                <a:moveTo>
                  <a:pt x="11948566" y="4059010"/>
                </a:moveTo>
                <a:cubicBezTo>
                  <a:pt x="11984569" y="4076070"/>
                  <a:pt x="11993270" y="4112838"/>
                  <a:pt x="11993870" y="4149018"/>
                </a:cubicBezTo>
                <a:cubicBezTo>
                  <a:pt x="11993870" y="4153431"/>
                  <a:pt x="11987270" y="4153137"/>
                  <a:pt x="11987270" y="4149018"/>
                </a:cubicBezTo>
                <a:cubicBezTo>
                  <a:pt x="11986970" y="4113426"/>
                  <a:pt x="11978869" y="4081953"/>
                  <a:pt x="11947366" y="4061363"/>
                </a:cubicBezTo>
                <a:cubicBezTo>
                  <a:pt x="11945866" y="4060480"/>
                  <a:pt x="11947066" y="4058421"/>
                  <a:pt x="11948566" y="4059010"/>
                </a:cubicBezTo>
                <a:close/>
                <a:moveTo>
                  <a:pt x="11930658" y="4023765"/>
                </a:moveTo>
                <a:cubicBezTo>
                  <a:pt x="11957713" y="4031761"/>
                  <a:pt x="11982710" y="4052493"/>
                  <a:pt x="11993885" y="4079149"/>
                </a:cubicBezTo>
                <a:cubicBezTo>
                  <a:pt x="12000649" y="4094846"/>
                  <a:pt x="12006824" y="4112320"/>
                  <a:pt x="12010059" y="4129201"/>
                </a:cubicBezTo>
                <a:cubicBezTo>
                  <a:pt x="12013000" y="4146972"/>
                  <a:pt x="12012706" y="4165038"/>
                  <a:pt x="12014471" y="4182809"/>
                </a:cubicBezTo>
                <a:cubicBezTo>
                  <a:pt x="12014764" y="4185474"/>
                  <a:pt x="12010059" y="4186066"/>
                  <a:pt x="12009765" y="4183401"/>
                </a:cubicBezTo>
                <a:cubicBezTo>
                  <a:pt x="12005942" y="4152303"/>
                  <a:pt x="12004766" y="4123871"/>
                  <a:pt x="11994179" y="4093957"/>
                </a:cubicBezTo>
                <a:cubicBezTo>
                  <a:pt x="11982710" y="4062267"/>
                  <a:pt x="11961242" y="4038574"/>
                  <a:pt x="11930070" y="4025838"/>
                </a:cubicBezTo>
                <a:cubicBezTo>
                  <a:pt x="11928894" y="4025541"/>
                  <a:pt x="11929188" y="4023172"/>
                  <a:pt x="11930658" y="4023765"/>
                </a:cubicBezTo>
                <a:close/>
                <a:moveTo>
                  <a:pt x="11672592" y="4020733"/>
                </a:moveTo>
                <a:cubicBezTo>
                  <a:pt x="11675080" y="4032411"/>
                  <a:pt x="11688942" y="4034965"/>
                  <a:pt x="11698538" y="4037520"/>
                </a:cubicBezTo>
                <a:cubicBezTo>
                  <a:pt x="11700671" y="4038249"/>
                  <a:pt x="11699604" y="4041899"/>
                  <a:pt x="11697471" y="4041169"/>
                </a:cubicBezTo>
                <a:cubicBezTo>
                  <a:pt x="11687165" y="4038249"/>
                  <a:pt x="11673303" y="4033870"/>
                  <a:pt x="11671171" y="4021463"/>
                </a:cubicBezTo>
                <a:cubicBezTo>
                  <a:pt x="11670815" y="4020368"/>
                  <a:pt x="11672236" y="4020003"/>
                  <a:pt x="11672592" y="4020733"/>
                </a:cubicBezTo>
                <a:close/>
                <a:moveTo>
                  <a:pt x="11597988" y="4011904"/>
                </a:moveTo>
                <a:cubicBezTo>
                  <a:pt x="11597988" y="4010462"/>
                  <a:pt x="11599896" y="4010462"/>
                  <a:pt x="11599896" y="4012264"/>
                </a:cubicBezTo>
                <a:cubicBezTo>
                  <a:pt x="11600215" y="4020914"/>
                  <a:pt x="11600215" y="4029925"/>
                  <a:pt x="11600215" y="4038935"/>
                </a:cubicBezTo>
                <a:cubicBezTo>
                  <a:pt x="11600215" y="4046505"/>
                  <a:pt x="11598943" y="4053712"/>
                  <a:pt x="11599896" y="4061282"/>
                </a:cubicBezTo>
                <a:cubicBezTo>
                  <a:pt x="11600532" y="4063084"/>
                  <a:pt x="11597670" y="4064164"/>
                  <a:pt x="11597352" y="4062002"/>
                </a:cubicBezTo>
                <a:cubicBezTo>
                  <a:pt x="11596080" y="4054434"/>
                  <a:pt x="11597034" y="4046505"/>
                  <a:pt x="11597352" y="4038935"/>
                </a:cubicBezTo>
                <a:cubicBezTo>
                  <a:pt x="11597352" y="4029925"/>
                  <a:pt x="11597670" y="4020914"/>
                  <a:pt x="11597988" y="4011904"/>
                </a:cubicBezTo>
                <a:close/>
                <a:moveTo>
                  <a:pt x="11673766" y="4000051"/>
                </a:moveTo>
                <a:cubicBezTo>
                  <a:pt x="11674126" y="3999331"/>
                  <a:pt x="11675569" y="3999692"/>
                  <a:pt x="11675569" y="4000771"/>
                </a:cubicBezTo>
                <a:cubicBezTo>
                  <a:pt x="11671601" y="4017692"/>
                  <a:pt x="11686387" y="4026692"/>
                  <a:pt x="11699731" y="4032453"/>
                </a:cubicBezTo>
                <a:cubicBezTo>
                  <a:pt x="11702256" y="4033173"/>
                  <a:pt x="11701174" y="4037133"/>
                  <a:pt x="11698649" y="4036054"/>
                </a:cubicBezTo>
                <a:cubicBezTo>
                  <a:pt x="11684224" y="4029933"/>
                  <a:pt x="11667635" y="4018052"/>
                  <a:pt x="11673766" y="4000051"/>
                </a:cubicBezTo>
                <a:close/>
                <a:moveTo>
                  <a:pt x="11593695" y="3985383"/>
                </a:moveTo>
                <a:cubicBezTo>
                  <a:pt x="11593695" y="3985021"/>
                  <a:pt x="11594717" y="3985021"/>
                  <a:pt x="11594717" y="3985746"/>
                </a:cubicBezTo>
                <a:cubicBezTo>
                  <a:pt x="11595398" y="4014749"/>
                  <a:pt x="11595739" y="4044115"/>
                  <a:pt x="11595739" y="4073118"/>
                </a:cubicBezTo>
                <a:cubicBezTo>
                  <a:pt x="11595739" y="4075293"/>
                  <a:pt x="11593013" y="4075293"/>
                  <a:pt x="11593013" y="4073118"/>
                </a:cubicBezTo>
                <a:cubicBezTo>
                  <a:pt x="11593013" y="4057891"/>
                  <a:pt x="11593013" y="4042664"/>
                  <a:pt x="11593013" y="4027438"/>
                </a:cubicBezTo>
                <a:cubicBezTo>
                  <a:pt x="11592332" y="4013299"/>
                  <a:pt x="11591310" y="3999522"/>
                  <a:pt x="11593695" y="3985383"/>
                </a:cubicBezTo>
                <a:close/>
                <a:moveTo>
                  <a:pt x="11713362" y="3980456"/>
                </a:moveTo>
                <a:cubicBezTo>
                  <a:pt x="11726821" y="3982251"/>
                  <a:pt x="11738825" y="3993381"/>
                  <a:pt x="11738460" y="4007385"/>
                </a:cubicBezTo>
                <a:cubicBezTo>
                  <a:pt x="11738097" y="4016720"/>
                  <a:pt x="11731185" y="4024261"/>
                  <a:pt x="11723183" y="4027492"/>
                </a:cubicBezTo>
                <a:cubicBezTo>
                  <a:pt x="11723547" y="4043290"/>
                  <a:pt x="11725002" y="4059806"/>
                  <a:pt x="11722093" y="4075605"/>
                </a:cubicBezTo>
                <a:cubicBezTo>
                  <a:pt x="11721001" y="4082068"/>
                  <a:pt x="11720637" y="4089608"/>
                  <a:pt x="11712635" y="4089608"/>
                </a:cubicBezTo>
                <a:cubicBezTo>
                  <a:pt x="11703541" y="4089608"/>
                  <a:pt x="11704632" y="4077759"/>
                  <a:pt x="11704632" y="4072373"/>
                </a:cubicBezTo>
                <a:cubicBezTo>
                  <a:pt x="11704632" y="4057293"/>
                  <a:pt x="11704269" y="4042213"/>
                  <a:pt x="11705360" y="4027132"/>
                </a:cubicBezTo>
                <a:cubicBezTo>
                  <a:pt x="11704632" y="4026774"/>
                  <a:pt x="11703905" y="4026774"/>
                  <a:pt x="11703178" y="4026055"/>
                </a:cubicBezTo>
                <a:cubicBezTo>
                  <a:pt x="11703178" y="4026055"/>
                  <a:pt x="11703178" y="4026055"/>
                  <a:pt x="11702814" y="4026055"/>
                </a:cubicBezTo>
                <a:lnTo>
                  <a:pt x="11693607" y="4019323"/>
                </a:lnTo>
                <a:lnTo>
                  <a:pt x="11701271" y="4028019"/>
                </a:lnTo>
                <a:cubicBezTo>
                  <a:pt x="11703839" y="4028743"/>
                  <a:pt x="11702738" y="4032362"/>
                  <a:pt x="11700536" y="4031276"/>
                </a:cubicBezTo>
                <a:cubicBezTo>
                  <a:pt x="11679988" y="4022591"/>
                  <a:pt x="11670815" y="3996173"/>
                  <a:pt x="11689528" y="3980612"/>
                </a:cubicBezTo>
                <a:cubicBezTo>
                  <a:pt x="11690629" y="3980250"/>
                  <a:pt x="11691730" y="3980974"/>
                  <a:pt x="11690629" y="3982060"/>
                </a:cubicBezTo>
                <a:lnTo>
                  <a:pt x="11685668" y="3999338"/>
                </a:lnTo>
                <a:lnTo>
                  <a:pt x="11685355" y="3999845"/>
                </a:lnTo>
                <a:lnTo>
                  <a:pt x="11685431" y="4000160"/>
                </a:lnTo>
                <a:lnTo>
                  <a:pt x="11683290" y="4007617"/>
                </a:lnTo>
                <a:lnTo>
                  <a:pt x="11688731" y="4013790"/>
                </a:lnTo>
                <a:lnTo>
                  <a:pt x="11685431" y="4000160"/>
                </a:lnTo>
                <a:lnTo>
                  <a:pt x="11685668" y="3999338"/>
                </a:lnTo>
                <a:lnTo>
                  <a:pt x="11694994" y="3984226"/>
                </a:lnTo>
                <a:cubicBezTo>
                  <a:pt x="11700177" y="3980905"/>
                  <a:pt x="11706815" y="3979558"/>
                  <a:pt x="11713362" y="3980456"/>
                </a:cubicBezTo>
                <a:close/>
                <a:moveTo>
                  <a:pt x="12145205" y="3942757"/>
                </a:moveTo>
                <a:cubicBezTo>
                  <a:pt x="12149937" y="3944536"/>
                  <a:pt x="12154079" y="3949282"/>
                  <a:pt x="12154079" y="3954621"/>
                </a:cubicBezTo>
                <a:cubicBezTo>
                  <a:pt x="12154079" y="3956105"/>
                  <a:pt x="12153487" y="3957291"/>
                  <a:pt x="12152896" y="3958180"/>
                </a:cubicBezTo>
                <a:cubicBezTo>
                  <a:pt x="12161178" y="3965003"/>
                  <a:pt x="12170570" y="3970268"/>
                  <a:pt x="12179814" y="3975644"/>
                </a:cubicBezTo>
                <a:lnTo>
                  <a:pt x="12192000" y="3984131"/>
                </a:lnTo>
                <a:lnTo>
                  <a:pt x="12192000" y="3994387"/>
                </a:lnTo>
                <a:lnTo>
                  <a:pt x="12170052" y="3978943"/>
                </a:lnTo>
                <a:cubicBezTo>
                  <a:pt x="12162657" y="3973901"/>
                  <a:pt x="12155558" y="3968858"/>
                  <a:pt x="12149050" y="3962630"/>
                </a:cubicBezTo>
                <a:cubicBezTo>
                  <a:pt x="12147867" y="3963816"/>
                  <a:pt x="12145796" y="3964706"/>
                  <a:pt x="12143134" y="3964113"/>
                </a:cubicBezTo>
                <a:cubicBezTo>
                  <a:pt x="12137809" y="3963519"/>
                  <a:pt x="12131893" y="3958477"/>
                  <a:pt x="12130710" y="3953435"/>
                </a:cubicBezTo>
                <a:cubicBezTo>
                  <a:pt x="12128640" y="3944833"/>
                  <a:pt x="12138105" y="3940087"/>
                  <a:pt x="12145205" y="3942757"/>
                </a:cubicBezTo>
                <a:close/>
                <a:moveTo>
                  <a:pt x="11757414" y="3938113"/>
                </a:moveTo>
                <a:cubicBezTo>
                  <a:pt x="11762918" y="3938113"/>
                  <a:pt x="11768790" y="3937318"/>
                  <a:pt x="11774294" y="3938909"/>
                </a:cubicBezTo>
                <a:cubicBezTo>
                  <a:pt x="11775395" y="3939305"/>
                  <a:pt x="11775028" y="3941690"/>
                  <a:pt x="11773927" y="3941690"/>
                </a:cubicBezTo>
                <a:cubicBezTo>
                  <a:pt x="11770991" y="3941293"/>
                  <a:pt x="11768422" y="3940498"/>
                  <a:pt x="11765854" y="3940100"/>
                </a:cubicBezTo>
                <a:cubicBezTo>
                  <a:pt x="11762918" y="3939703"/>
                  <a:pt x="11759982" y="3939703"/>
                  <a:pt x="11757414" y="3939703"/>
                </a:cubicBezTo>
                <a:cubicBezTo>
                  <a:pt x="11756680" y="3939305"/>
                  <a:pt x="11756680" y="3938113"/>
                  <a:pt x="11757414" y="3938113"/>
                </a:cubicBezTo>
                <a:close/>
                <a:moveTo>
                  <a:pt x="11764804" y="3930697"/>
                </a:moveTo>
                <a:cubicBezTo>
                  <a:pt x="11771016" y="3930835"/>
                  <a:pt x="11777138" y="3931752"/>
                  <a:pt x="11782818" y="3934138"/>
                </a:cubicBezTo>
                <a:cubicBezTo>
                  <a:pt x="11784947" y="3935239"/>
                  <a:pt x="11783882" y="3938541"/>
                  <a:pt x="11781753" y="3937807"/>
                </a:cubicBezTo>
                <a:cubicBezTo>
                  <a:pt x="11770040" y="3933037"/>
                  <a:pt x="11758327" y="3934504"/>
                  <a:pt x="11746258" y="3933404"/>
                </a:cubicBezTo>
                <a:cubicBezTo>
                  <a:pt x="11745549" y="3933404"/>
                  <a:pt x="11745549" y="3931936"/>
                  <a:pt x="11746258" y="3931936"/>
                </a:cubicBezTo>
                <a:cubicBezTo>
                  <a:pt x="11752293" y="3931202"/>
                  <a:pt x="11758593" y="3930560"/>
                  <a:pt x="11764804" y="3930697"/>
                </a:cubicBezTo>
                <a:close/>
                <a:moveTo>
                  <a:pt x="11761763" y="3925601"/>
                </a:moveTo>
                <a:cubicBezTo>
                  <a:pt x="11774440" y="3926048"/>
                  <a:pt x="11786891" y="3928016"/>
                  <a:pt x="11797821" y="3933025"/>
                </a:cubicBezTo>
                <a:cubicBezTo>
                  <a:pt x="11799253" y="3933740"/>
                  <a:pt x="11798179" y="3936960"/>
                  <a:pt x="11796029" y="3936245"/>
                </a:cubicBezTo>
                <a:cubicBezTo>
                  <a:pt x="11773813" y="3926584"/>
                  <a:pt x="11748012" y="3929447"/>
                  <a:pt x="11724362" y="3929090"/>
                </a:cubicBezTo>
                <a:cubicBezTo>
                  <a:pt x="11723288" y="3929090"/>
                  <a:pt x="11723288" y="3927301"/>
                  <a:pt x="11724362" y="3927301"/>
                </a:cubicBezTo>
                <a:cubicBezTo>
                  <a:pt x="11736187" y="3926227"/>
                  <a:pt x="11749088" y="3925153"/>
                  <a:pt x="11761763" y="3925601"/>
                </a:cubicBezTo>
                <a:close/>
                <a:moveTo>
                  <a:pt x="11724846" y="3919234"/>
                </a:moveTo>
                <a:cubicBezTo>
                  <a:pt x="11736137" y="3918931"/>
                  <a:pt x="11747429" y="3919278"/>
                  <a:pt x="11758720" y="3919625"/>
                </a:cubicBezTo>
                <a:cubicBezTo>
                  <a:pt x="11769475" y="3919972"/>
                  <a:pt x="11779870" y="3920666"/>
                  <a:pt x="11789907" y="3924482"/>
                </a:cubicBezTo>
                <a:cubicBezTo>
                  <a:pt x="11797076" y="3927258"/>
                  <a:pt x="11805320" y="3927604"/>
                  <a:pt x="11811414" y="3932114"/>
                </a:cubicBezTo>
                <a:cubicBezTo>
                  <a:pt x="11813565" y="3933502"/>
                  <a:pt x="11811414" y="3936971"/>
                  <a:pt x="11809622" y="3935583"/>
                </a:cubicBezTo>
                <a:cubicBezTo>
                  <a:pt x="11803170" y="3931074"/>
                  <a:pt x="11793132" y="3928992"/>
                  <a:pt x="11785605" y="3926563"/>
                </a:cubicBezTo>
                <a:cubicBezTo>
                  <a:pt x="11775569" y="3923441"/>
                  <a:pt x="11765531" y="3923094"/>
                  <a:pt x="11754778" y="3922747"/>
                </a:cubicBezTo>
                <a:cubicBezTo>
                  <a:pt x="11733628" y="3922053"/>
                  <a:pt x="11712479" y="3921360"/>
                  <a:pt x="11691688" y="3924134"/>
                </a:cubicBezTo>
                <a:cubicBezTo>
                  <a:pt x="11690255" y="3924482"/>
                  <a:pt x="11689896" y="3923094"/>
                  <a:pt x="11690971" y="3922747"/>
                </a:cubicBezTo>
                <a:cubicBezTo>
                  <a:pt x="11702263" y="3920492"/>
                  <a:pt x="11713554" y="3919538"/>
                  <a:pt x="11724846" y="3919234"/>
                </a:cubicBezTo>
                <a:close/>
                <a:moveTo>
                  <a:pt x="11730696" y="3915579"/>
                </a:moveTo>
                <a:cubicBezTo>
                  <a:pt x="11712627" y="3915760"/>
                  <a:pt x="11694558" y="3917114"/>
                  <a:pt x="11677753" y="3918739"/>
                </a:cubicBezTo>
                <a:lnTo>
                  <a:pt x="11654241" y="3920688"/>
                </a:lnTo>
                <a:lnTo>
                  <a:pt x="11647262" y="3921266"/>
                </a:lnTo>
                <a:cubicBezTo>
                  <a:pt x="11637820" y="3921808"/>
                  <a:pt x="11628424" y="3922169"/>
                  <a:pt x="11617040" y="3922710"/>
                </a:cubicBezTo>
                <a:cubicBezTo>
                  <a:pt x="11613788" y="3923794"/>
                  <a:pt x="11610896" y="3924877"/>
                  <a:pt x="11608367" y="3926321"/>
                </a:cubicBezTo>
                <a:cubicBezTo>
                  <a:pt x="11585600" y="3939682"/>
                  <a:pt x="11589214" y="3970374"/>
                  <a:pt x="11589936" y="3992039"/>
                </a:cubicBezTo>
                <a:cubicBezTo>
                  <a:pt x="11591381" y="4031037"/>
                  <a:pt x="11588852" y="4055229"/>
                  <a:pt x="11591381" y="4089171"/>
                </a:cubicBezTo>
                <a:cubicBezTo>
                  <a:pt x="11591743" y="4097476"/>
                  <a:pt x="11592466" y="4106864"/>
                  <a:pt x="11593912" y="4115530"/>
                </a:cubicBezTo>
                <a:cubicBezTo>
                  <a:pt x="11593912" y="4116614"/>
                  <a:pt x="11594273" y="4117336"/>
                  <a:pt x="11594273" y="4118058"/>
                </a:cubicBezTo>
                <a:cubicBezTo>
                  <a:pt x="11595357" y="4123113"/>
                  <a:pt x="11597164" y="4127807"/>
                  <a:pt x="11599332" y="4132501"/>
                </a:cubicBezTo>
                <a:cubicBezTo>
                  <a:pt x="11609812" y="4151639"/>
                  <a:pt x="11626797" y="4154528"/>
                  <a:pt x="11647035" y="4155972"/>
                </a:cubicBezTo>
                <a:cubicBezTo>
                  <a:pt x="11686065" y="4158499"/>
                  <a:pt x="11708110" y="4159221"/>
                  <a:pt x="11747139" y="4157416"/>
                </a:cubicBezTo>
                <a:cubicBezTo>
                  <a:pt x="11769545" y="4156694"/>
                  <a:pt x="11817971" y="4162472"/>
                  <a:pt x="11826644" y="4134667"/>
                </a:cubicBezTo>
                <a:cubicBezTo>
                  <a:pt x="11831161" y="4119502"/>
                  <a:pt x="11832336" y="4103705"/>
                  <a:pt x="11832336" y="4087817"/>
                </a:cubicBezTo>
                <a:lnTo>
                  <a:pt x="11831046" y="4042703"/>
                </a:lnTo>
                <a:lnTo>
                  <a:pt x="11830981" y="4040425"/>
                </a:lnTo>
                <a:cubicBezTo>
                  <a:pt x="11830981" y="4022370"/>
                  <a:pt x="11829896" y="4003954"/>
                  <a:pt x="11830981" y="3985900"/>
                </a:cubicBezTo>
                <a:cubicBezTo>
                  <a:pt x="11830981" y="3984456"/>
                  <a:pt x="11830981" y="3982651"/>
                  <a:pt x="11830981" y="3980845"/>
                </a:cubicBezTo>
                <a:cubicBezTo>
                  <a:pt x="11830620" y="3978678"/>
                  <a:pt x="11829896" y="3976512"/>
                  <a:pt x="11829896" y="3974345"/>
                </a:cubicBezTo>
                <a:cubicBezTo>
                  <a:pt x="11827729" y="3934627"/>
                  <a:pt x="11813635" y="3924877"/>
                  <a:pt x="11783639" y="3919461"/>
                </a:cubicBezTo>
                <a:cubicBezTo>
                  <a:pt x="11766835" y="3916392"/>
                  <a:pt x="11748765" y="3915398"/>
                  <a:pt x="11730696" y="3915579"/>
                </a:cubicBezTo>
                <a:close/>
                <a:moveTo>
                  <a:pt x="193058" y="3889192"/>
                </a:moveTo>
                <a:cubicBezTo>
                  <a:pt x="193779" y="3886665"/>
                  <a:pt x="197742" y="3887387"/>
                  <a:pt x="197742" y="3889914"/>
                </a:cubicBezTo>
                <a:cubicBezTo>
                  <a:pt x="197742" y="3911936"/>
                  <a:pt x="176848" y="3934679"/>
                  <a:pt x="165322" y="3952008"/>
                </a:cubicBezTo>
                <a:cubicBezTo>
                  <a:pt x="145150" y="3981972"/>
                  <a:pt x="123537" y="4010491"/>
                  <a:pt x="104806" y="4041177"/>
                </a:cubicBezTo>
                <a:cubicBezTo>
                  <a:pt x="85714" y="4072225"/>
                  <a:pt x="67704" y="4103632"/>
                  <a:pt x="48613" y="4134318"/>
                </a:cubicBezTo>
                <a:cubicBezTo>
                  <a:pt x="39247" y="4149120"/>
                  <a:pt x="28891" y="4164011"/>
                  <a:pt x="19165" y="4179264"/>
                </a:cubicBezTo>
                <a:lnTo>
                  <a:pt x="0" y="4214444"/>
                </a:lnTo>
                <a:lnTo>
                  <a:pt x="0" y="4186423"/>
                </a:lnTo>
                <a:lnTo>
                  <a:pt x="31321" y="4133958"/>
                </a:lnTo>
                <a:cubicBezTo>
                  <a:pt x="49333" y="4105438"/>
                  <a:pt x="66262" y="4076195"/>
                  <a:pt x="83913" y="4048037"/>
                </a:cubicBezTo>
                <a:cubicBezTo>
                  <a:pt x="103364" y="4017351"/>
                  <a:pt x="124257" y="3988831"/>
                  <a:pt x="145870" y="3959589"/>
                </a:cubicBezTo>
                <a:cubicBezTo>
                  <a:pt x="160999" y="3939372"/>
                  <a:pt x="186214" y="3914101"/>
                  <a:pt x="193058" y="3889192"/>
                </a:cubicBezTo>
                <a:close/>
                <a:moveTo>
                  <a:pt x="12115341" y="3864072"/>
                </a:moveTo>
                <a:cubicBezTo>
                  <a:pt x="12131621" y="3872880"/>
                  <a:pt x="12150861" y="3873761"/>
                  <a:pt x="12168916" y="3876110"/>
                </a:cubicBezTo>
                <a:lnTo>
                  <a:pt x="12192000" y="3878230"/>
                </a:lnTo>
                <a:lnTo>
                  <a:pt x="12192000" y="3882431"/>
                </a:lnTo>
                <a:lnTo>
                  <a:pt x="12153821" y="3879633"/>
                </a:lnTo>
                <a:cubicBezTo>
                  <a:pt x="12138724" y="3877284"/>
                  <a:pt x="12125997" y="3875229"/>
                  <a:pt x="12114157" y="3865540"/>
                </a:cubicBezTo>
                <a:cubicBezTo>
                  <a:pt x="12112973" y="3864660"/>
                  <a:pt x="12114453" y="3863485"/>
                  <a:pt x="12115341" y="3864072"/>
                </a:cubicBezTo>
                <a:close/>
                <a:moveTo>
                  <a:pt x="12034464" y="3817949"/>
                </a:moveTo>
                <a:cubicBezTo>
                  <a:pt x="12041368" y="3845621"/>
                  <a:pt x="12047409" y="3872410"/>
                  <a:pt x="12041368" y="3900964"/>
                </a:cubicBezTo>
                <a:cubicBezTo>
                  <a:pt x="12040505" y="3905381"/>
                  <a:pt x="12033889" y="3903614"/>
                  <a:pt x="12034752" y="3898904"/>
                </a:cubicBezTo>
                <a:cubicBezTo>
                  <a:pt x="12041080" y="3871821"/>
                  <a:pt x="12036190" y="3845621"/>
                  <a:pt x="12031300" y="3818832"/>
                </a:cubicBezTo>
                <a:cubicBezTo>
                  <a:pt x="12030725" y="3816477"/>
                  <a:pt x="12033889" y="3815593"/>
                  <a:pt x="12034464" y="3817949"/>
                </a:cubicBezTo>
                <a:close/>
                <a:moveTo>
                  <a:pt x="11713891" y="3773221"/>
                </a:moveTo>
                <a:lnTo>
                  <a:pt x="11705208" y="3776894"/>
                </a:lnTo>
                <a:lnTo>
                  <a:pt x="11738618" y="3782236"/>
                </a:lnTo>
                <a:cubicBezTo>
                  <a:pt x="11740418" y="3783693"/>
                  <a:pt x="11738618" y="3786605"/>
                  <a:pt x="11736457" y="3785513"/>
                </a:cubicBezTo>
                <a:lnTo>
                  <a:pt x="11720434" y="3782860"/>
                </a:lnTo>
                <a:lnTo>
                  <a:pt x="11718931" y="3785199"/>
                </a:lnTo>
                <a:cubicBezTo>
                  <a:pt x="11714940" y="3783432"/>
                  <a:pt x="11708406" y="3785199"/>
                  <a:pt x="11704051" y="3786259"/>
                </a:cubicBezTo>
                <a:cubicBezTo>
                  <a:pt x="11699695" y="3787320"/>
                  <a:pt x="11695340" y="3789086"/>
                  <a:pt x="11691711" y="3791560"/>
                </a:cubicBezTo>
                <a:cubicBezTo>
                  <a:pt x="11690985" y="3792266"/>
                  <a:pt x="11689896" y="3790852"/>
                  <a:pt x="11690985" y="3790146"/>
                </a:cubicBezTo>
                <a:cubicBezTo>
                  <a:pt x="11695340" y="3785905"/>
                  <a:pt x="11700785" y="3783786"/>
                  <a:pt x="11706955" y="3782725"/>
                </a:cubicBezTo>
                <a:lnTo>
                  <a:pt x="11717923" y="3782445"/>
                </a:lnTo>
                <a:lnTo>
                  <a:pt x="11705120" y="3780325"/>
                </a:lnTo>
                <a:cubicBezTo>
                  <a:pt x="11694314" y="3782600"/>
                  <a:pt x="11684229" y="3788607"/>
                  <a:pt x="11678106" y="3797524"/>
                </a:cubicBezTo>
                <a:cubicBezTo>
                  <a:pt x="11677386" y="3798616"/>
                  <a:pt x="11675585" y="3797524"/>
                  <a:pt x="11676305" y="3796796"/>
                </a:cubicBezTo>
                <a:lnTo>
                  <a:pt x="11688056" y="3784149"/>
                </a:lnTo>
                <a:lnTo>
                  <a:pt x="11677103" y="3788781"/>
                </a:lnTo>
                <a:cubicBezTo>
                  <a:pt x="11651981" y="3815897"/>
                  <a:pt x="11657605" y="3872159"/>
                  <a:pt x="11655708" y="3907906"/>
                </a:cubicBezTo>
                <a:cubicBezTo>
                  <a:pt x="11691847" y="3906462"/>
                  <a:pt x="11725094" y="3901045"/>
                  <a:pt x="11759788" y="3904656"/>
                </a:cubicBezTo>
                <a:cubicBezTo>
                  <a:pt x="11759426" y="3890212"/>
                  <a:pt x="11759426" y="3875769"/>
                  <a:pt x="11758704" y="3861326"/>
                </a:cubicBezTo>
                <a:cubicBezTo>
                  <a:pt x="11756897" y="3863131"/>
                  <a:pt x="11755090" y="3864575"/>
                  <a:pt x="11753283" y="3864937"/>
                </a:cubicBezTo>
                <a:cubicBezTo>
                  <a:pt x="11751477" y="3865659"/>
                  <a:pt x="11750030" y="3863853"/>
                  <a:pt x="11750392" y="3862048"/>
                </a:cubicBezTo>
                <a:cubicBezTo>
                  <a:pt x="11751477" y="3858437"/>
                  <a:pt x="11755090" y="3855909"/>
                  <a:pt x="11758704" y="3853743"/>
                </a:cubicBezTo>
                <a:cubicBezTo>
                  <a:pt x="11758704" y="3852660"/>
                  <a:pt x="11758704" y="3851576"/>
                  <a:pt x="11758704" y="3850494"/>
                </a:cubicBezTo>
                <a:cubicBezTo>
                  <a:pt x="11757620" y="3851216"/>
                  <a:pt x="11756536" y="3851938"/>
                  <a:pt x="11755813" y="3852660"/>
                </a:cubicBezTo>
                <a:cubicBezTo>
                  <a:pt x="11754367" y="3854465"/>
                  <a:pt x="11753283" y="3855909"/>
                  <a:pt x="11751115" y="3856632"/>
                </a:cubicBezTo>
                <a:cubicBezTo>
                  <a:pt x="11749670" y="3856632"/>
                  <a:pt x="11748223" y="3855909"/>
                  <a:pt x="11748223" y="3854465"/>
                </a:cubicBezTo>
                <a:cubicBezTo>
                  <a:pt x="11748223" y="3849771"/>
                  <a:pt x="11754367" y="3846161"/>
                  <a:pt x="11757620" y="3843994"/>
                </a:cubicBezTo>
                <a:cubicBezTo>
                  <a:pt x="11757981" y="3843994"/>
                  <a:pt x="11757981" y="3843994"/>
                  <a:pt x="11758343" y="3843994"/>
                </a:cubicBezTo>
                <a:cubicBezTo>
                  <a:pt x="11757981" y="3838939"/>
                  <a:pt x="11757981" y="3834244"/>
                  <a:pt x="11757981" y="3829189"/>
                </a:cubicBezTo>
                <a:cubicBezTo>
                  <a:pt x="11756897" y="3801746"/>
                  <a:pt x="11748223" y="3771776"/>
                  <a:pt x="11713891" y="3773221"/>
                </a:cubicBezTo>
                <a:close/>
                <a:moveTo>
                  <a:pt x="12032944" y="3764140"/>
                </a:moveTo>
                <a:cubicBezTo>
                  <a:pt x="12042638" y="3809747"/>
                  <a:pt x="12087874" y="3868977"/>
                  <a:pt x="12053213" y="3915177"/>
                </a:cubicBezTo>
                <a:cubicBezTo>
                  <a:pt x="12050862" y="3918434"/>
                  <a:pt x="12045282" y="3915177"/>
                  <a:pt x="12047631" y="3911918"/>
                </a:cubicBezTo>
                <a:cubicBezTo>
                  <a:pt x="12082293" y="3866608"/>
                  <a:pt x="12034707" y="3810635"/>
                  <a:pt x="12029713" y="3764436"/>
                </a:cubicBezTo>
                <a:cubicBezTo>
                  <a:pt x="12029420" y="3762659"/>
                  <a:pt x="12032651" y="3762067"/>
                  <a:pt x="12032944" y="3764140"/>
                </a:cubicBezTo>
                <a:close/>
                <a:moveTo>
                  <a:pt x="11714253" y="3746862"/>
                </a:moveTo>
                <a:cubicBezTo>
                  <a:pt x="11674139" y="3747584"/>
                  <a:pt x="11640892" y="3766721"/>
                  <a:pt x="11634025" y="3809330"/>
                </a:cubicBezTo>
                <a:cubicBezTo>
                  <a:pt x="11633664" y="3810774"/>
                  <a:pt x="11633664" y="3812218"/>
                  <a:pt x="11633664" y="3813663"/>
                </a:cubicBezTo>
                <a:cubicBezTo>
                  <a:pt x="11636555" y="3808607"/>
                  <a:pt x="11640531" y="3803913"/>
                  <a:pt x="11643783" y="3799580"/>
                </a:cubicBezTo>
                <a:cubicBezTo>
                  <a:pt x="11644867" y="3798135"/>
                  <a:pt x="11647397" y="3799219"/>
                  <a:pt x="11646312" y="3801024"/>
                </a:cubicBezTo>
                <a:cubicBezTo>
                  <a:pt x="11641253" y="3807524"/>
                  <a:pt x="11636917" y="3814385"/>
                  <a:pt x="11632580" y="3821245"/>
                </a:cubicBezTo>
                <a:cubicBezTo>
                  <a:pt x="11632218" y="3824495"/>
                  <a:pt x="11631857" y="3828106"/>
                  <a:pt x="11631857" y="3831355"/>
                </a:cubicBezTo>
                <a:cubicBezTo>
                  <a:pt x="11636193" y="3824134"/>
                  <a:pt x="11641614" y="3817996"/>
                  <a:pt x="11645590" y="3810774"/>
                </a:cubicBezTo>
                <a:cubicBezTo>
                  <a:pt x="11646312" y="3809690"/>
                  <a:pt x="11648119" y="3810774"/>
                  <a:pt x="11647397" y="3811857"/>
                </a:cubicBezTo>
                <a:cubicBezTo>
                  <a:pt x="11642698" y="3820162"/>
                  <a:pt x="11637278" y="3828467"/>
                  <a:pt x="11631857" y="3836411"/>
                </a:cubicBezTo>
                <a:cubicBezTo>
                  <a:pt x="11631857" y="3838939"/>
                  <a:pt x="11631857" y="3841466"/>
                  <a:pt x="11631857" y="3843994"/>
                </a:cubicBezTo>
                <a:cubicBezTo>
                  <a:pt x="11635832" y="3837494"/>
                  <a:pt x="11640169" y="3831355"/>
                  <a:pt x="11643060" y="3824134"/>
                </a:cubicBezTo>
                <a:cubicBezTo>
                  <a:pt x="11643421" y="3823051"/>
                  <a:pt x="11645590" y="3823773"/>
                  <a:pt x="11645228" y="3824856"/>
                </a:cubicBezTo>
                <a:cubicBezTo>
                  <a:pt x="11641614" y="3833522"/>
                  <a:pt x="11636917" y="3841827"/>
                  <a:pt x="11631857" y="3849771"/>
                </a:cubicBezTo>
                <a:cubicBezTo>
                  <a:pt x="11631857" y="3851576"/>
                  <a:pt x="11631857" y="3853382"/>
                  <a:pt x="11631857" y="3855549"/>
                </a:cubicBezTo>
                <a:cubicBezTo>
                  <a:pt x="11632941" y="3854465"/>
                  <a:pt x="11633664" y="3853382"/>
                  <a:pt x="11634748" y="3852660"/>
                </a:cubicBezTo>
                <a:cubicBezTo>
                  <a:pt x="11637639" y="3848688"/>
                  <a:pt x="11640892" y="3845077"/>
                  <a:pt x="11642698" y="3840383"/>
                </a:cubicBezTo>
                <a:cubicBezTo>
                  <a:pt x="11643060" y="3839661"/>
                  <a:pt x="11644867" y="3840383"/>
                  <a:pt x="11644505" y="3841105"/>
                </a:cubicBezTo>
                <a:cubicBezTo>
                  <a:pt x="11643060" y="3845077"/>
                  <a:pt x="11640531" y="3848688"/>
                  <a:pt x="11638000" y="3851938"/>
                </a:cubicBezTo>
                <a:cubicBezTo>
                  <a:pt x="11635832" y="3854827"/>
                  <a:pt x="11634025" y="3857715"/>
                  <a:pt x="11632218" y="3860604"/>
                </a:cubicBezTo>
                <a:cubicBezTo>
                  <a:pt x="11632218" y="3862771"/>
                  <a:pt x="11632580" y="3864575"/>
                  <a:pt x="11632580" y="3866742"/>
                </a:cubicBezTo>
                <a:cubicBezTo>
                  <a:pt x="11635110" y="3863853"/>
                  <a:pt x="11638000" y="3860604"/>
                  <a:pt x="11639085" y="3856632"/>
                </a:cubicBezTo>
                <a:cubicBezTo>
                  <a:pt x="11639446" y="3855187"/>
                  <a:pt x="11641614" y="3855549"/>
                  <a:pt x="11641253" y="3856993"/>
                </a:cubicBezTo>
                <a:cubicBezTo>
                  <a:pt x="11639807" y="3862048"/>
                  <a:pt x="11636193" y="3867104"/>
                  <a:pt x="11632580" y="3871436"/>
                </a:cubicBezTo>
                <a:cubicBezTo>
                  <a:pt x="11632580" y="3873964"/>
                  <a:pt x="11632941" y="3876852"/>
                  <a:pt x="11632941" y="3879380"/>
                </a:cubicBezTo>
                <a:cubicBezTo>
                  <a:pt x="11635471" y="3875769"/>
                  <a:pt x="11638362" y="3872519"/>
                  <a:pt x="11640531" y="3868909"/>
                </a:cubicBezTo>
                <a:cubicBezTo>
                  <a:pt x="11641253" y="3867826"/>
                  <a:pt x="11643060" y="3868548"/>
                  <a:pt x="11642698" y="3870353"/>
                </a:cubicBezTo>
                <a:cubicBezTo>
                  <a:pt x="11640892" y="3872880"/>
                  <a:pt x="11639085" y="3875769"/>
                  <a:pt x="11637278" y="3878657"/>
                </a:cubicBezTo>
                <a:cubicBezTo>
                  <a:pt x="11635832" y="3880463"/>
                  <a:pt x="11634748" y="3882630"/>
                  <a:pt x="11632941" y="3884796"/>
                </a:cubicBezTo>
                <a:cubicBezTo>
                  <a:pt x="11632941" y="3886601"/>
                  <a:pt x="11632941" y="3888768"/>
                  <a:pt x="11632941" y="3890574"/>
                </a:cubicBezTo>
                <a:cubicBezTo>
                  <a:pt x="11635832" y="3886963"/>
                  <a:pt x="11638724" y="3883713"/>
                  <a:pt x="11640531" y="3879380"/>
                </a:cubicBezTo>
                <a:cubicBezTo>
                  <a:pt x="11641253" y="3878297"/>
                  <a:pt x="11643060" y="3878657"/>
                  <a:pt x="11642698" y="3880102"/>
                </a:cubicBezTo>
                <a:cubicBezTo>
                  <a:pt x="11640169" y="3885879"/>
                  <a:pt x="11636555" y="3890574"/>
                  <a:pt x="11632941" y="3895629"/>
                </a:cubicBezTo>
                <a:cubicBezTo>
                  <a:pt x="11632941" y="3897434"/>
                  <a:pt x="11632941" y="3899240"/>
                  <a:pt x="11632941" y="3901045"/>
                </a:cubicBezTo>
                <a:cubicBezTo>
                  <a:pt x="11635471" y="3898156"/>
                  <a:pt x="11638724" y="3895629"/>
                  <a:pt x="11640169" y="3891296"/>
                </a:cubicBezTo>
                <a:cubicBezTo>
                  <a:pt x="11640531" y="3890212"/>
                  <a:pt x="11642337" y="3890934"/>
                  <a:pt x="11641614" y="3892018"/>
                </a:cubicBezTo>
                <a:cubicBezTo>
                  <a:pt x="11640892" y="3894907"/>
                  <a:pt x="11639085" y="3897796"/>
                  <a:pt x="11636917" y="3900323"/>
                </a:cubicBezTo>
                <a:cubicBezTo>
                  <a:pt x="11635471" y="3902129"/>
                  <a:pt x="11634025" y="3903934"/>
                  <a:pt x="11632580" y="3905740"/>
                </a:cubicBezTo>
                <a:cubicBezTo>
                  <a:pt x="11632580" y="3906822"/>
                  <a:pt x="11632580" y="3907906"/>
                  <a:pt x="11632580" y="3909350"/>
                </a:cubicBezTo>
                <a:cubicBezTo>
                  <a:pt x="11633303" y="3908989"/>
                  <a:pt x="11634387" y="3908989"/>
                  <a:pt x="11635471" y="3908989"/>
                </a:cubicBezTo>
                <a:lnTo>
                  <a:pt x="11636314" y="3908316"/>
                </a:lnTo>
                <a:lnTo>
                  <a:pt x="11637278" y="3907544"/>
                </a:lnTo>
                <a:cubicBezTo>
                  <a:pt x="11638724" y="3905378"/>
                  <a:pt x="11640169" y="3903211"/>
                  <a:pt x="11641614" y="3901406"/>
                </a:cubicBezTo>
                <a:cubicBezTo>
                  <a:pt x="11642698" y="3900323"/>
                  <a:pt x="11644505" y="3901406"/>
                  <a:pt x="11643421" y="3902489"/>
                </a:cubicBezTo>
                <a:cubicBezTo>
                  <a:pt x="11641976" y="3904656"/>
                  <a:pt x="11640531" y="3906822"/>
                  <a:pt x="11639085" y="3908628"/>
                </a:cubicBezTo>
                <a:cubicBezTo>
                  <a:pt x="11640892" y="3908628"/>
                  <a:pt x="11642698" y="3908628"/>
                  <a:pt x="11644867" y="3908267"/>
                </a:cubicBezTo>
                <a:cubicBezTo>
                  <a:pt x="11646312" y="3908267"/>
                  <a:pt x="11647758" y="3908267"/>
                  <a:pt x="11648842" y="3908267"/>
                </a:cubicBezTo>
                <a:cubicBezTo>
                  <a:pt x="11648119" y="3873964"/>
                  <a:pt x="11643060" y="3831355"/>
                  <a:pt x="11659322" y="3799580"/>
                </a:cubicBezTo>
                <a:cubicBezTo>
                  <a:pt x="11670164" y="3778276"/>
                  <a:pt x="11694016" y="3762028"/>
                  <a:pt x="11719312" y="3765277"/>
                </a:cubicBezTo>
                <a:cubicBezTo>
                  <a:pt x="11744248" y="3768527"/>
                  <a:pt x="11760872" y="3782247"/>
                  <a:pt x="11765209" y="3807163"/>
                </a:cubicBezTo>
                <a:cubicBezTo>
                  <a:pt x="11767016" y="3816912"/>
                  <a:pt x="11767738" y="3826662"/>
                  <a:pt x="11768461" y="3836772"/>
                </a:cubicBezTo>
                <a:cubicBezTo>
                  <a:pt x="11769907" y="3835688"/>
                  <a:pt x="11770991" y="3834606"/>
                  <a:pt x="11772437" y="3833522"/>
                </a:cubicBezTo>
                <a:cubicBezTo>
                  <a:pt x="11773882" y="3831717"/>
                  <a:pt x="11777134" y="3833884"/>
                  <a:pt x="11775327" y="3836050"/>
                </a:cubicBezTo>
                <a:cubicBezTo>
                  <a:pt x="11773882" y="3838939"/>
                  <a:pt x="11771352" y="3841105"/>
                  <a:pt x="11768823" y="3842910"/>
                </a:cubicBezTo>
                <a:cubicBezTo>
                  <a:pt x="11768823" y="3843994"/>
                  <a:pt x="11768823" y="3845438"/>
                  <a:pt x="11768823" y="3846521"/>
                </a:cubicBezTo>
                <a:cubicBezTo>
                  <a:pt x="11771352" y="3845077"/>
                  <a:pt x="11773520" y="3842910"/>
                  <a:pt x="11776051" y="3841105"/>
                </a:cubicBezTo>
                <a:cubicBezTo>
                  <a:pt x="11777496" y="3839661"/>
                  <a:pt x="11780387" y="3842188"/>
                  <a:pt x="11778580" y="3843632"/>
                </a:cubicBezTo>
                <a:cubicBezTo>
                  <a:pt x="11775327" y="3846521"/>
                  <a:pt x="11772075" y="3849410"/>
                  <a:pt x="11768823" y="3851938"/>
                </a:cubicBezTo>
                <a:cubicBezTo>
                  <a:pt x="11769545" y="3869991"/>
                  <a:pt x="11768823" y="3888046"/>
                  <a:pt x="11768461" y="3905378"/>
                </a:cubicBezTo>
                <a:cubicBezTo>
                  <a:pt x="11774966" y="3906462"/>
                  <a:pt x="11781471" y="3907544"/>
                  <a:pt x="11788338" y="3909350"/>
                </a:cubicBezTo>
                <a:cubicBezTo>
                  <a:pt x="11788338" y="3875047"/>
                  <a:pt x="11791952" y="3838217"/>
                  <a:pt x="11782194" y="3804996"/>
                </a:cubicBezTo>
                <a:cubicBezTo>
                  <a:pt x="11777496" y="3788025"/>
                  <a:pt x="11771714" y="3764916"/>
                  <a:pt x="11754729" y="3755528"/>
                </a:cubicBezTo>
                <a:cubicBezTo>
                  <a:pt x="11742079" y="3749028"/>
                  <a:pt x="11728347" y="3746500"/>
                  <a:pt x="11714253" y="3746862"/>
                </a:cubicBezTo>
                <a:close/>
                <a:moveTo>
                  <a:pt x="12044426" y="3741296"/>
                </a:moveTo>
                <a:cubicBezTo>
                  <a:pt x="12046386" y="3740704"/>
                  <a:pt x="12048679" y="3741444"/>
                  <a:pt x="12049419" y="3744107"/>
                </a:cubicBezTo>
                <a:cubicBezTo>
                  <a:pt x="12053561" y="3758017"/>
                  <a:pt x="12059183" y="3773111"/>
                  <a:pt x="12065100" y="3788797"/>
                </a:cubicBezTo>
                <a:cubicBezTo>
                  <a:pt x="12085073" y="3821870"/>
                  <a:pt x="12118026" y="3846952"/>
                  <a:pt x="12155973" y="3854430"/>
                </a:cubicBezTo>
                <a:lnTo>
                  <a:pt x="12192000" y="3855578"/>
                </a:lnTo>
                <a:lnTo>
                  <a:pt x="12192000" y="3870811"/>
                </a:lnTo>
                <a:lnTo>
                  <a:pt x="12133412" y="3862379"/>
                </a:lnTo>
                <a:cubicBezTo>
                  <a:pt x="12113107" y="3855165"/>
                  <a:pt x="12094096" y="3843993"/>
                  <a:pt x="12078711" y="3829639"/>
                </a:cubicBezTo>
                <a:cubicBezTo>
                  <a:pt x="12089363" y="3866337"/>
                  <a:pt x="12093505" y="3903923"/>
                  <a:pt x="12072794" y="3936775"/>
                </a:cubicBezTo>
                <a:cubicBezTo>
                  <a:pt x="12045572" y="3979984"/>
                  <a:pt x="12002966" y="4004549"/>
                  <a:pt x="11956216" y="4008396"/>
                </a:cubicBezTo>
                <a:cubicBezTo>
                  <a:pt x="11989355" y="4022602"/>
                  <a:pt x="12016576" y="4045095"/>
                  <a:pt x="12033441" y="4079130"/>
                </a:cubicBezTo>
                <a:cubicBezTo>
                  <a:pt x="12047052" y="4107245"/>
                  <a:pt x="12057408" y="4151639"/>
                  <a:pt x="12051194" y="4186561"/>
                </a:cubicBezTo>
                <a:cubicBezTo>
                  <a:pt x="12086108" y="4152822"/>
                  <a:pt x="12100902" y="4136841"/>
                  <a:pt x="12148539" y="4138025"/>
                </a:cubicBezTo>
                <a:lnTo>
                  <a:pt x="12192000" y="4144387"/>
                </a:lnTo>
                <a:lnTo>
                  <a:pt x="12192000" y="4161090"/>
                </a:lnTo>
                <a:lnTo>
                  <a:pt x="12149131" y="4154303"/>
                </a:lnTo>
                <a:cubicBezTo>
                  <a:pt x="12098831" y="4153711"/>
                  <a:pt x="12079007" y="4167916"/>
                  <a:pt x="12045277" y="4207575"/>
                </a:cubicBezTo>
                <a:cubicBezTo>
                  <a:pt x="12044389" y="4209350"/>
                  <a:pt x="12043797" y="4211126"/>
                  <a:pt x="12042909" y="4212606"/>
                </a:cubicBezTo>
                <a:cubicBezTo>
                  <a:pt x="12042022" y="4214382"/>
                  <a:pt x="12040246" y="4215565"/>
                  <a:pt x="12038471" y="4216157"/>
                </a:cubicBezTo>
                <a:cubicBezTo>
                  <a:pt x="12038176" y="4217045"/>
                  <a:pt x="12037584" y="4217341"/>
                  <a:pt x="12036992" y="4218229"/>
                </a:cubicBezTo>
                <a:cubicBezTo>
                  <a:pt x="12034033" y="4222669"/>
                  <a:pt x="12026636" y="4218821"/>
                  <a:pt x="12029595" y="4214086"/>
                </a:cubicBezTo>
                <a:cubicBezTo>
                  <a:pt x="12029595" y="4214086"/>
                  <a:pt x="12029891" y="4214086"/>
                  <a:pt x="12029891" y="4213790"/>
                </a:cubicBezTo>
                <a:cubicBezTo>
                  <a:pt x="12028115" y="4211422"/>
                  <a:pt x="12027228" y="4208462"/>
                  <a:pt x="12029003" y="4204911"/>
                </a:cubicBezTo>
                <a:cubicBezTo>
                  <a:pt x="12039655" y="4185378"/>
                  <a:pt x="12037287" y="4161406"/>
                  <a:pt x="12034033" y="4140097"/>
                </a:cubicBezTo>
                <a:cubicBezTo>
                  <a:pt x="12030186" y="4118788"/>
                  <a:pt x="12026636" y="4095407"/>
                  <a:pt x="12015689" y="4076170"/>
                </a:cubicBezTo>
                <a:cubicBezTo>
                  <a:pt x="11996456" y="4042135"/>
                  <a:pt x="11964797" y="4021418"/>
                  <a:pt x="11928995" y="4008693"/>
                </a:cubicBezTo>
                <a:cubicBezTo>
                  <a:pt x="11923374" y="4008100"/>
                  <a:pt x="11917752" y="4007508"/>
                  <a:pt x="11912130" y="4006620"/>
                </a:cubicBezTo>
                <a:cubicBezTo>
                  <a:pt x="11901479" y="4004549"/>
                  <a:pt x="11905621" y="3988271"/>
                  <a:pt x="11915976" y="3989751"/>
                </a:cubicBezTo>
                <a:cubicBezTo>
                  <a:pt x="11946452" y="3993895"/>
                  <a:pt x="11978408" y="3993599"/>
                  <a:pt x="12006221" y="3977913"/>
                </a:cubicBezTo>
                <a:cubicBezTo>
                  <a:pt x="12032554" y="3962819"/>
                  <a:pt x="12061846" y="3938550"/>
                  <a:pt x="12068947" y="3906587"/>
                </a:cubicBezTo>
                <a:cubicBezTo>
                  <a:pt x="12076936" y="3872256"/>
                  <a:pt x="12068355" y="3837926"/>
                  <a:pt x="12057999" y="3804482"/>
                </a:cubicBezTo>
                <a:cubicBezTo>
                  <a:pt x="12047940" y="3788205"/>
                  <a:pt x="12042022" y="3769264"/>
                  <a:pt x="12042022" y="3748547"/>
                </a:cubicBezTo>
                <a:cubicBezTo>
                  <a:pt x="12042022" y="3747955"/>
                  <a:pt x="12041726" y="3747363"/>
                  <a:pt x="12041430" y="3746475"/>
                </a:cubicBezTo>
                <a:cubicBezTo>
                  <a:pt x="12040838" y="3743812"/>
                  <a:pt x="12042465" y="3741888"/>
                  <a:pt x="12044426" y="3741296"/>
                </a:cubicBezTo>
                <a:close/>
                <a:moveTo>
                  <a:pt x="11714253" y="3738918"/>
                </a:moveTo>
                <a:cubicBezTo>
                  <a:pt x="11731238" y="3739098"/>
                  <a:pt x="11745693" y="3741896"/>
                  <a:pt x="11757439" y="3748757"/>
                </a:cubicBezTo>
                <a:lnTo>
                  <a:pt x="11770007" y="3759674"/>
                </a:lnTo>
                <a:lnTo>
                  <a:pt x="11775293" y="3766450"/>
                </a:lnTo>
                <a:lnTo>
                  <a:pt x="11784362" y="3782970"/>
                </a:lnTo>
                <a:cubicBezTo>
                  <a:pt x="11799541" y="3824495"/>
                  <a:pt x="11797011" y="3868186"/>
                  <a:pt x="11796288" y="3911517"/>
                </a:cubicBezTo>
                <a:cubicBezTo>
                  <a:pt x="11798456" y="3911878"/>
                  <a:pt x="11800263" y="3912239"/>
                  <a:pt x="11802432" y="3912961"/>
                </a:cubicBezTo>
                <a:cubicBezTo>
                  <a:pt x="11821223" y="3919461"/>
                  <a:pt x="11829896" y="3928127"/>
                  <a:pt x="11835679" y="3949792"/>
                </a:cubicBezTo>
                <a:cubicBezTo>
                  <a:pt x="11838209" y="3960263"/>
                  <a:pt x="11838931" y="3971096"/>
                  <a:pt x="11839293" y="3982289"/>
                </a:cubicBezTo>
                <a:cubicBezTo>
                  <a:pt x="11841823" y="4004316"/>
                  <a:pt x="11839293" y="4028148"/>
                  <a:pt x="11838209" y="4047646"/>
                </a:cubicBezTo>
                <a:cubicBezTo>
                  <a:pt x="11838209" y="4061729"/>
                  <a:pt x="11842183" y="4075810"/>
                  <a:pt x="11841100" y="4089893"/>
                </a:cubicBezTo>
                <a:cubicBezTo>
                  <a:pt x="11840377" y="4100364"/>
                  <a:pt x="11839654" y="4110836"/>
                  <a:pt x="11838570" y="4121308"/>
                </a:cubicBezTo>
                <a:cubicBezTo>
                  <a:pt x="11836764" y="4135751"/>
                  <a:pt x="11832427" y="4148028"/>
                  <a:pt x="11820862" y="4157416"/>
                </a:cubicBezTo>
                <a:cubicBezTo>
                  <a:pt x="11798818" y="4174749"/>
                  <a:pt x="11759065" y="4170776"/>
                  <a:pt x="11732322" y="4170054"/>
                </a:cubicBezTo>
                <a:cubicBezTo>
                  <a:pt x="11719312" y="4171138"/>
                  <a:pt x="11719312" y="4171498"/>
                  <a:pt x="11706663" y="4171860"/>
                </a:cubicBezTo>
                <a:cubicBezTo>
                  <a:pt x="11670887" y="4168971"/>
                  <a:pt x="11644505" y="4175471"/>
                  <a:pt x="11613788" y="4162110"/>
                </a:cubicBezTo>
                <a:cubicBezTo>
                  <a:pt x="11584515" y="4149833"/>
                  <a:pt x="11580541" y="4110114"/>
                  <a:pt x="11580541" y="4082672"/>
                </a:cubicBezTo>
                <a:cubicBezTo>
                  <a:pt x="11580179" y="4060645"/>
                  <a:pt x="11581986" y="4042590"/>
                  <a:pt x="11581624" y="4020565"/>
                </a:cubicBezTo>
                <a:cubicBezTo>
                  <a:pt x="11580901" y="3998177"/>
                  <a:pt x="11581263" y="3974707"/>
                  <a:pt x="11583793" y="3952681"/>
                </a:cubicBezTo>
                <a:cubicBezTo>
                  <a:pt x="11585238" y="3941848"/>
                  <a:pt x="11588852" y="3929932"/>
                  <a:pt x="11594635" y="3924155"/>
                </a:cubicBezTo>
                <a:lnTo>
                  <a:pt x="11601862" y="3918739"/>
                </a:lnTo>
                <a:cubicBezTo>
                  <a:pt x="11609812" y="3914044"/>
                  <a:pt x="11617402" y="3911517"/>
                  <a:pt x="11625713" y="3910073"/>
                </a:cubicBezTo>
                <a:cubicBezTo>
                  <a:pt x="11622823" y="3869991"/>
                  <a:pt x="11616679" y="3818718"/>
                  <a:pt x="11635832" y="3782609"/>
                </a:cubicBezTo>
                <a:cubicBezTo>
                  <a:pt x="11652094" y="3751555"/>
                  <a:pt x="11679560" y="3738556"/>
                  <a:pt x="11714253" y="3738918"/>
                </a:cubicBezTo>
                <a:close/>
                <a:moveTo>
                  <a:pt x="11727546" y="3735737"/>
                </a:moveTo>
                <a:cubicBezTo>
                  <a:pt x="11739055" y="3735376"/>
                  <a:pt x="11754521" y="3738623"/>
                  <a:pt x="11763513" y="3746560"/>
                </a:cubicBezTo>
                <a:cubicBezTo>
                  <a:pt x="11772505" y="3754497"/>
                  <a:pt x="11783655" y="3762435"/>
                  <a:pt x="11786172" y="3775063"/>
                </a:cubicBezTo>
                <a:cubicBezTo>
                  <a:pt x="11786532" y="3777227"/>
                  <a:pt x="11782935" y="3777948"/>
                  <a:pt x="11782575" y="3775784"/>
                </a:cubicBezTo>
                <a:lnTo>
                  <a:pt x="11775293" y="3766450"/>
                </a:lnTo>
                <a:lnTo>
                  <a:pt x="11773001" y="3762275"/>
                </a:lnTo>
                <a:lnTo>
                  <a:pt x="11770007" y="3759674"/>
                </a:lnTo>
                <a:lnTo>
                  <a:pt x="11763154" y="3750890"/>
                </a:lnTo>
                <a:cubicBezTo>
                  <a:pt x="11753443" y="3742592"/>
                  <a:pt x="11740495" y="3738984"/>
                  <a:pt x="11727546" y="3737541"/>
                </a:cubicBezTo>
                <a:cubicBezTo>
                  <a:pt x="11726468" y="3737541"/>
                  <a:pt x="11726468" y="3735737"/>
                  <a:pt x="11727546" y="3735737"/>
                </a:cubicBezTo>
                <a:close/>
                <a:moveTo>
                  <a:pt x="11749093" y="3733645"/>
                </a:moveTo>
                <a:cubicBezTo>
                  <a:pt x="11763994" y="3732196"/>
                  <a:pt x="11777805" y="3746689"/>
                  <a:pt x="11785438" y="3757557"/>
                </a:cubicBezTo>
                <a:cubicBezTo>
                  <a:pt x="11786528" y="3759007"/>
                  <a:pt x="11783984" y="3760456"/>
                  <a:pt x="11782530" y="3759007"/>
                </a:cubicBezTo>
                <a:cubicBezTo>
                  <a:pt x="11774171" y="3747413"/>
                  <a:pt x="11763268" y="3737631"/>
                  <a:pt x="11749093" y="3734370"/>
                </a:cubicBezTo>
                <a:cubicBezTo>
                  <a:pt x="11748729" y="3734370"/>
                  <a:pt x="11748729" y="3733645"/>
                  <a:pt x="11749093" y="3733645"/>
                </a:cubicBezTo>
                <a:close/>
                <a:moveTo>
                  <a:pt x="299036" y="3690473"/>
                </a:moveTo>
                <a:cubicBezTo>
                  <a:pt x="300523" y="3691328"/>
                  <a:pt x="301425" y="3693131"/>
                  <a:pt x="300162" y="3695114"/>
                </a:cubicBezTo>
                <a:cubicBezTo>
                  <a:pt x="276360" y="3735492"/>
                  <a:pt x="248230" y="3773706"/>
                  <a:pt x="224428" y="3814445"/>
                </a:cubicBezTo>
                <a:cubicBezTo>
                  <a:pt x="200986" y="3854101"/>
                  <a:pt x="176463" y="3892317"/>
                  <a:pt x="151218" y="3930892"/>
                </a:cubicBezTo>
                <a:cubicBezTo>
                  <a:pt x="101450" y="4006961"/>
                  <a:pt x="45911" y="4077982"/>
                  <a:pt x="4438" y="4159459"/>
                </a:cubicBezTo>
                <a:lnTo>
                  <a:pt x="0" y="4160733"/>
                </a:lnTo>
                <a:lnTo>
                  <a:pt x="0" y="4139253"/>
                </a:lnTo>
                <a:lnTo>
                  <a:pt x="64530" y="4032062"/>
                </a:lnTo>
                <a:cubicBezTo>
                  <a:pt x="90631" y="3993441"/>
                  <a:pt x="117859" y="3955587"/>
                  <a:pt x="143644" y="3916471"/>
                </a:cubicBezTo>
                <a:cubicBezTo>
                  <a:pt x="168890" y="3878256"/>
                  <a:pt x="193774" y="3839681"/>
                  <a:pt x="218658" y="3801106"/>
                </a:cubicBezTo>
                <a:cubicBezTo>
                  <a:pt x="243181" y="3763612"/>
                  <a:pt x="270951" y="3729003"/>
                  <a:pt x="294392" y="3691509"/>
                </a:cubicBezTo>
                <a:cubicBezTo>
                  <a:pt x="295474" y="3689707"/>
                  <a:pt x="297547" y="3689616"/>
                  <a:pt x="299036" y="3690473"/>
                </a:cubicBezTo>
                <a:close/>
                <a:moveTo>
                  <a:pt x="12059130" y="3638697"/>
                </a:moveTo>
                <a:cubicBezTo>
                  <a:pt x="12089449" y="3641333"/>
                  <a:pt x="12119407" y="3642087"/>
                  <a:pt x="12149366" y="3641710"/>
                </a:cubicBezTo>
                <a:cubicBezTo>
                  <a:pt x="12162360" y="3641710"/>
                  <a:pt x="12175624" y="3640674"/>
                  <a:pt x="12188798" y="3640392"/>
                </a:cubicBezTo>
                <a:lnTo>
                  <a:pt x="12192000" y="3640655"/>
                </a:lnTo>
                <a:lnTo>
                  <a:pt x="12192000" y="3647720"/>
                </a:lnTo>
                <a:lnTo>
                  <a:pt x="12184828" y="3647170"/>
                </a:lnTo>
                <a:cubicBezTo>
                  <a:pt x="12170661" y="3647453"/>
                  <a:pt x="12156404" y="3648488"/>
                  <a:pt x="12142508" y="3648488"/>
                </a:cubicBezTo>
                <a:cubicBezTo>
                  <a:pt x="12114354" y="3648488"/>
                  <a:pt x="12086201" y="3647359"/>
                  <a:pt x="12058769" y="3642087"/>
                </a:cubicBezTo>
                <a:cubicBezTo>
                  <a:pt x="12056242" y="3641710"/>
                  <a:pt x="12056964" y="3638697"/>
                  <a:pt x="12059130" y="3638697"/>
                </a:cubicBezTo>
                <a:close/>
                <a:moveTo>
                  <a:pt x="11762075" y="3454928"/>
                </a:moveTo>
                <a:cubicBezTo>
                  <a:pt x="11762075" y="3453117"/>
                  <a:pt x="11764961" y="3453117"/>
                  <a:pt x="11764961" y="3454928"/>
                </a:cubicBezTo>
                <a:cubicBezTo>
                  <a:pt x="11767847" y="3488249"/>
                  <a:pt x="11780470" y="3523744"/>
                  <a:pt x="11807882" y="3544388"/>
                </a:cubicBezTo>
                <a:cubicBezTo>
                  <a:pt x="11836736" y="3565757"/>
                  <a:pt x="11871000" y="3568292"/>
                  <a:pt x="11904904" y="3574812"/>
                </a:cubicBezTo>
                <a:cubicBezTo>
                  <a:pt x="11909593" y="3575899"/>
                  <a:pt x="11907790" y="3583143"/>
                  <a:pt x="11903101" y="3582056"/>
                </a:cubicBezTo>
                <a:cubicBezTo>
                  <a:pt x="11865951" y="3574449"/>
                  <a:pt x="11824473" y="3571914"/>
                  <a:pt x="11796340" y="3542939"/>
                </a:cubicBezTo>
                <a:cubicBezTo>
                  <a:pt x="11772896" y="3518673"/>
                  <a:pt x="11763879" y="3488249"/>
                  <a:pt x="11762075" y="3454928"/>
                </a:cubicBezTo>
                <a:close/>
                <a:moveTo>
                  <a:pt x="203140" y="3439035"/>
                </a:moveTo>
                <a:cubicBezTo>
                  <a:pt x="207485" y="3435079"/>
                  <a:pt x="213640" y="3441193"/>
                  <a:pt x="209295" y="3445509"/>
                </a:cubicBezTo>
                <a:cubicBezTo>
                  <a:pt x="182504" y="3472843"/>
                  <a:pt x="137971" y="3480756"/>
                  <a:pt x="103215" y="3493704"/>
                </a:cubicBezTo>
                <a:cubicBezTo>
                  <a:pt x="99232" y="3495142"/>
                  <a:pt x="96335" y="3488309"/>
                  <a:pt x="100318" y="3486510"/>
                </a:cubicBezTo>
                <a:cubicBezTo>
                  <a:pt x="133988" y="3471405"/>
                  <a:pt x="174539" y="3463132"/>
                  <a:pt x="203140" y="3439035"/>
                </a:cubicBezTo>
                <a:close/>
                <a:moveTo>
                  <a:pt x="11741880" y="3408086"/>
                </a:moveTo>
                <a:cubicBezTo>
                  <a:pt x="11742239" y="3407004"/>
                  <a:pt x="11744038" y="3407004"/>
                  <a:pt x="11744038" y="3408086"/>
                </a:cubicBezTo>
                <a:cubicBezTo>
                  <a:pt x="11742958" y="3434790"/>
                  <a:pt x="11744038" y="3462214"/>
                  <a:pt x="11750873" y="3487834"/>
                </a:cubicBezTo>
                <a:cubicBezTo>
                  <a:pt x="11756989" y="3512012"/>
                  <a:pt x="11766343" y="3539797"/>
                  <a:pt x="11785410" y="3556396"/>
                </a:cubicBezTo>
                <a:cubicBezTo>
                  <a:pt x="11826064" y="3592121"/>
                  <a:pt x="11887223" y="3595369"/>
                  <a:pt x="11938669" y="3595369"/>
                </a:cubicBezTo>
                <a:cubicBezTo>
                  <a:pt x="11942627" y="3595369"/>
                  <a:pt x="11942986" y="3601864"/>
                  <a:pt x="11938669" y="3601864"/>
                </a:cubicBezTo>
                <a:cubicBezTo>
                  <a:pt x="11888302" y="3602225"/>
                  <a:pt x="11814911" y="3599338"/>
                  <a:pt x="11777855" y="3557840"/>
                </a:cubicBezTo>
                <a:cubicBezTo>
                  <a:pt x="11743318" y="3518507"/>
                  <a:pt x="11735043" y="3458245"/>
                  <a:pt x="11741880" y="3408086"/>
                </a:cubicBezTo>
                <a:close/>
                <a:moveTo>
                  <a:pt x="221822" y="3406677"/>
                </a:moveTo>
                <a:cubicBezTo>
                  <a:pt x="225067" y="3404867"/>
                  <a:pt x="227952" y="3409935"/>
                  <a:pt x="224706" y="3412107"/>
                </a:cubicBezTo>
                <a:cubicBezTo>
                  <a:pt x="164124" y="3452286"/>
                  <a:pt x="99936" y="3477624"/>
                  <a:pt x="28895" y="3493188"/>
                </a:cubicBezTo>
                <a:cubicBezTo>
                  <a:pt x="27093" y="3493551"/>
                  <a:pt x="26372" y="3490655"/>
                  <a:pt x="28174" y="3490293"/>
                </a:cubicBezTo>
                <a:cubicBezTo>
                  <a:pt x="95969" y="3467851"/>
                  <a:pt x="159797" y="3442150"/>
                  <a:pt x="221822" y="3406677"/>
                </a:cubicBezTo>
                <a:close/>
                <a:moveTo>
                  <a:pt x="258689" y="3342938"/>
                </a:moveTo>
                <a:cubicBezTo>
                  <a:pt x="262295" y="3339675"/>
                  <a:pt x="267704" y="3344750"/>
                  <a:pt x="264098" y="3348012"/>
                </a:cubicBezTo>
                <a:cubicBezTo>
                  <a:pt x="240296" y="3367584"/>
                  <a:pt x="218658" y="3390778"/>
                  <a:pt x="191610" y="3405276"/>
                </a:cubicBezTo>
                <a:cubicBezTo>
                  <a:pt x="163840" y="3419775"/>
                  <a:pt x="136071" y="3435360"/>
                  <a:pt x="107220" y="3447321"/>
                </a:cubicBezTo>
                <a:cubicBezTo>
                  <a:pt x="77287" y="3460007"/>
                  <a:pt x="47084" y="3469974"/>
                  <a:pt x="16204" y="3476589"/>
                </a:cubicBezTo>
                <a:lnTo>
                  <a:pt x="0" y="3478148"/>
                </a:lnTo>
                <a:lnTo>
                  <a:pt x="0" y="3469544"/>
                </a:lnTo>
                <a:lnTo>
                  <a:pt x="17422" y="3466848"/>
                </a:lnTo>
                <a:cubicBezTo>
                  <a:pt x="48887" y="3458647"/>
                  <a:pt x="79632" y="3447502"/>
                  <a:pt x="109384" y="3434272"/>
                </a:cubicBezTo>
                <a:cubicBezTo>
                  <a:pt x="135710" y="3423036"/>
                  <a:pt x="160955" y="3408901"/>
                  <a:pt x="186560" y="3396215"/>
                </a:cubicBezTo>
                <a:cubicBezTo>
                  <a:pt x="213608" y="3382804"/>
                  <a:pt x="235246" y="3361423"/>
                  <a:pt x="258689" y="3342938"/>
                </a:cubicBezTo>
                <a:close/>
                <a:moveTo>
                  <a:pt x="12098377" y="3184967"/>
                </a:moveTo>
                <a:cubicBezTo>
                  <a:pt x="12104517" y="3209136"/>
                  <a:pt x="12111017" y="3233306"/>
                  <a:pt x="12124741" y="3254589"/>
                </a:cubicBezTo>
                <a:cubicBezTo>
                  <a:pt x="12133047" y="3267756"/>
                  <a:pt x="12143972" y="3274881"/>
                  <a:pt x="12156205" y="3280067"/>
                </a:cubicBezTo>
                <a:lnTo>
                  <a:pt x="12192000" y="3292668"/>
                </a:lnTo>
                <a:lnTo>
                  <a:pt x="12192000" y="3300970"/>
                </a:lnTo>
                <a:lnTo>
                  <a:pt x="12191552" y="3301124"/>
                </a:lnTo>
                <a:cubicBezTo>
                  <a:pt x="12164465" y="3290302"/>
                  <a:pt x="12139186" y="3287417"/>
                  <a:pt x="12120768" y="3263609"/>
                </a:cubicBezTo>
                <a:cubicBezTo>
                  <a:pt x="12103794" y="3241603"/>
                  <a:pt x="12098377" y="3212382"/>
                  <a:pt x="12094404" y="3185689"/>
                </a:cubicBezTo>
                <a:cubicBezTo>
                  <a:pt x="12094404" y="3183525"/>
                  <a:pt x="12098016" y="3182803"/>
                  <a:pt x="12098377" y="3184967"/>
                </a:cubicBezTo>
                <a:close/>
                <a:moveTo>
                  <a:pt x="11838247" y="3177163"/>
                </a:moveTo>
                <a:cubicBezTo>
                  <a:pt x="11844709" y="3176443"/>
                  <a:pt x="11847582" y="3186176"/>
                  <a:pt x="11840760" y="3187257"/>
                </a:cubicBezTo>
                <a:cubicBezTo>
                  <a:pt x="11815985" y="3190860"/>
                  <a:pt x="11787260" y="3187257"/>
                  <a:pt x="11765358" y="3200955"/>
                </a:cubicBezTo>
                <a:cubicBezTo>
                  <a:pt x="11747047" y="3212488"/>
                  <a:pt x="11732325" y="3227989"/>
                  <a:pt x="11721913" y="3247093"/>
                </a:cubicBezTo>
                <a:cubicBezTo>
                  <a:pt x="11708269" y="3273046"/>
                  <a:pt x="11690315" y="3313058"/>
                  <a:pt x="11691034" y="3343697"/>
                </a:cubicBezTo>
                <a:cubicBezTo>
                  <a:pt x="11691034" y="3346220"/>
                  <a:pt x="11687444" y="3346220"/>
                  <a:pt x="11686366" y="3344058"/>
                </a:cubicBezTo>
                <a:cubicBezTo>
                  <a:pt x="11680980" y="3329279"/>
                  <a:pt x="11687084" y="3313058"/>
                  <a:pt x="11692111" y="3298640"/>
                </a:cubicBezTo>
                <a:cubicBezTo>
                  <a:pt x="11700010" y="3275930"/>
                  <a:pt x="11706474" y="3252860"/>
                  <a:pt x="11720117" y="3232675"/>
                </a:cubicBezTo>
                <a:cubicBezTo>
                  <a:pt x="11751715" y="3185814"/>
                  <a:pt x="11786184" y="3184373"/>
                  <a:pt x="11838247" y="3177163"/>
                </a:cubicBezTo>
                <a:close/>
                <a:moveTo>
                  <a:pt x="11789839" y="3166035"/>
                </a:moveTo>
                <a:cubicBezTo>
                  <a:pt x="11796697" y="3166035"/>
                  <a:pt x="11795975" y="3175451"/>
                  <a:pt x="11789839" y="3176175"/>
                </a:cubicBezTo>
                <a:cubicBezTo>
                  <a:pt x="11740029" y="3181970"/>
                  <a:pt x="11709349" y="3221082"/>
                  <a:pt x="11686609" y="3262730"/>
                </a:cubicBezTo>
                <a:cubicBezTo>
                  <a:pt x="11684805" y="3266716"/>
                  <a:pt x="11679391" y="3263093"/>
                  <a:pt x="11681196" y="3259471"/>
                </a:cubicBezTo>
                <a:cubicBezTo>
                  <a:pt x="11701769" y="3216375"/>
                  <a:pt x="11736420" y="3165311"/>
                  <a:pt x="11789839" y="3166035"/>
                </a:cubicBezTo>
                <a:close/>
                <a:moveTo>
                  <a:pt x="12105972" y="3153152"/>
                </a:moveTo>
                <a:cubicBezTo>
                  <a:pt x="12109226" y="3178605"/>
                  <a:pt x="12115374" y="3203701"/>
                  <a:pt x="12127308" y="3227004"/>
                </a:cubicBezTo>
                <a:cubicBezTo>
                  <a:pt x="12134902" y="3242599"/>
                  <a:pt x="12145660" y="3253444"/>
                  <a:pt x="12158814" y="3261152"/>
                </a:cubicBezTo>
                <a:lnTo>
                  <a:pt x="12192000" y="3272237"/>
                </a:lnTo>
                <a:lnTo>
                  <a:pt x="12192000" y="3281196"/>
                </a:lnTo>
                <a:lnTo>
                  <a:pt x="12158769" y="3270429"/>
                </a:lnTo>
                <a:cubicBezTo>
                  <a:pt x="12145841" y="3263572"/>
                  <a:pt x="12134721" y="3254072"/>
                  <a:pt x="12125500" y="3240269"/>
                </a:cubicBezTo>
                <a:cubicBezTo>
                  <a:pt x="12108503" y="3214815"/>
                  <a:pt x="12103801" y="3182908"/>
                  <a:pt x="12102355" y="3153509"/>
                </a:cubicBezTo>
                <a:cubicBezTo>
                  <a:pt x="12102355" y="3151359"/>
                  <a:pt x="12105610" y="3151000"/>
                  <a:pt x="12105972" y="3153152"/>
                </a:cubicBezTo>
                <a:close/>
                <a:moveTo>
                  <a:pt x="12067599" y="3008276"/>
                </a:moveTo>
                <a:cubicBezTo>
                  <a:pt x="12093316" y="3011743"/>
                  <a:pt x="12116827" y="3025435"/>
                  <a:pt x="12131420" y="3049933"/>
                </a:cubicBezTo>
                <a:cubicBezTo>
                  <a:pt x="12156957" y="3092491"/>
                  <a:pt x="12126769" y="3212282"/>
                  <a:pt x="12180859" y="3237221"/>
                </a:cubicBezTo>
                <a:lnTo>
                  <a:pt x="12192000" y="3238918"/>
                </a:lnTo>
                <a:lnTo>
                  <a:pt x="12192000" y="3265249"/>
                </a:lnTo>
                <a:lnTo>
                  <a:pt x="12184347" y="3265344"/>
                </a:lnTo>
                <a:cubicBezTo>
                  <a:pt x="12160650" y="3260784"/>
                  <a:pt x="12144301" y="3242140"/>
                  <a:pt x="12129978" y="3214579"/>
                </a:cubicBezTo>
                <a:cubicBezTo>
                  <a:pt x="12105477" y="3167383"/>
                  <a:pt x="12137185" y="3027235"/>
                  <a:pt x="12049989" y="3027956"/>
                </a:cubicBezTo>
                <a:cubicBezTo>
                  <a:pt x="11967838" y="3028677"/>
                  <a:pt x="11986214" y="3151531"/>
                  <a:pt x="11964595" y="3194404"/>
                </a:cubicBezTo>
                <a:cubicBezTo>
                  <a:pt x="11942975" y="3237636"/>
                  <a:pt x="11906223" y="3219984"/>
                  <a:pt x="11864427" y="3217101"/>
                </a:cubicBezTo>
                <a:cubicBezTo>
                  <a:pt x="11818307" y="3213860"/>
                  <a:pt x="11771467" y="3225747"/>
                  <a:pt x="11752009" y="3268259"/>
                </a:cubicBezTo>
                <a:cubicBezTo>
                  <a:pt x="11738678" y="3296361"/>
                  <a:pt x="11732913" y="3349321"/>
                  <a:pt x="11730030" y="3379585"/>
                </a:cubicBezTo>
                <a:cubicBezTo>
                  <a:pt x="11723905" y="3449117"/>
                  <a:pt x="11720301" y="3552876"/>
                  <a:pt x="11795248" y="3592506"/>
                </a:cubicBezTo>
                <a:cubicBezTo>
                  <a:pt x="11852537" y="3622409"/>
                  <a:pt x="11948021" y="3607638"/>
                  <a:pt x="12010715" y="3604035"/>
                </a:cubicBezTo>
                <a:cubicBezTo>
                  <a:pt x="12047647" y="3601874"/>
                  <a:pt x="12084579" y="3599892"/>
                  <a:pt x="12121466" y="3599487"/>
                </a:cubicBezTo>
                <a:lnTo>
                  <a:pt x="12192000" y="3602620"/>
                </a:lnTo>
                <a:lnTo>
                  <a:pt x="12192000" y="3632618"/>
                </a:lnTo>
                <a:lnTo>
                  <a:pt x="12093137" y="3628534"/>
                </a:lnTo>
                <a:cubicBezTo>
                  <a:pt x="12046476" y="3629434"/>
                  <a:pt x="11999726" y="3632137"/>
                  <a:pt x="11953065" y="3633578"/>
                </a:cubicBezTo>
                <a:cubicBezTo>
                  <a:pt x="11888569" y="3635739"/>
                  <a:pt x="11824793" y="3644026"/>
                  <a:pt x="11769304" y="3609799"/>
                </a:cubicBezTo>
                <a:cubicBezTo>
                  <a:pt x="11707691" y="3571970"/>
                  <a:pt x="11696881" y="3491629"/>
                  <a:pt x="11697602" y="3428941"/>
                </a:cubicBezTo>
                <a:cubicBezTo>
                  <a:pt x="11698323" y="3365894"/>
                  <a:pt x="11699044" y="3288075"/>
                  <a:pt x="11739398" y="3234395"/>
                </a:cubicBezTo>
                <a:cubicBezTo>
                  <a:pt x="11785879" y="3173147"/>
                  <a:pt x="11860464" y="3200168"/>
                  <a:pt x="11925321" y="3194043"/>
                </a:cubicBezTo>
                <a:cubicBezTo>
                  <a:pt x="11955587" y="3191521"/>
                  <a:pt x="11948380" y="3127752"/>
                  <a:pt x="11950902" y="3106856"/>
                </a:cubicBezTo>
                <a:cubicBezTo>
                  <a:pt x="11954146" y="3078754"/>
                  <a:pt x="11965315" y="3045249"/>
                  <a:pt x="11990537" y="3027956"/>
                </a:cubicBezTo>
                <a:cubicBezTo>
                  <a:pt x="12013958" y="3011564"/>
                  <a:pt x="12041882" y="3004808"/>
                  <a:pt x="12067599" y="3008276"/>
                </a:cubicBezTo>
                <a:close/>
                <a:moveTo>
                  <a:pt x="12062340" y="2995938"/>
                </a:moveTo>
                <a:cubicBezTo>
                  <a:pt x="12103324" y="2999525"/>
                  <a:pt x="12136038" y="3022129"/>
                  <a:pt x="12148980" y="3058367"/>
                </a:cubicBezTo>
                <a:cubicBezTo>
                  <a:pt x="12149698" y="3060520"/>
                  <a:pt x="12146463" y="3061596"/>
                  <a:pt x="12145384" y="3059443"/>
                </a:cubicBezTo>
                <a:cubicBezTo>
                  <a:pt x="12128488" y="3026434"/>
                  <a:pt x="12100447" y="3007779"/>
                  <a:pt x="12060903" y="3003472"/>
                </a:cubicBezTo>
                <a:cubicBezTo>
                  <a:pt x="12015965" y="2998809"/>
                  <a:pt x="11980015" y="3018541"/>
                  <a:pt x="11954132" y="3052267"/>
                </a:cubicBezTo>
                <a:cubicBezTo>
                  <a:pt x="11950537" y="3056933"/>
                  <a:pt x="11943346" y="3051192"/>
                  <a:pt x="11946941" y="3046887"/>
                </a:cubicBezTo>
                <a:cubicBezTo>
                  <a:pt x="11975701" y="3009573"/>
                  <a:pt x="12013808" y="2991991"/>
                  <a:pt x="12062340" y="2995938"/>
                </a:cubicBezTo>
                <a:close/>
                <a:moveTo>
                  <a:pt x="12058973" y="2977961"/>
                </a:moveTo>
                <a:cubicBezTo>
                  <a:pt x="12093497" y="2979237"/>
                  <a:pt x="12126264" y="2992918"/>
                  <a:pt x="12141027" y="3022465"/>
                </a:cubicBezTo>
                <a:cubicBezTo>
                  <a:pt x="12141747" y="3024288"/>
                  <a:pt x="12139226" y="3025018"/>
                  <a:pt x="12138146" y="3023923"/>
                </a:cubicBezTo>
                <a:cubicBezTo>
                  <a:pt x="12098177" y="2977596"/>
                  <a:pt x="12019320" y="2973583"/>
                  <a:pt x="11972509" y="3014440"/>
                </a:cubicBezTo>
                <a:cubicBezTo>
                  <a:pt x="11968549" y="3017723"/>
                  <a:pt x="11962427" y="3011155"/>
                  <a:pt x="11966388" y="3007873"/>
                </a:cubicBezTo>
                <a:cubicBezTo>
                  <a:pt x="11988173" y="2987811"/>
                  <a:pt x="12024451" y="2976685"/>
                  <a:pt x="12058973" y="2977961"/>
                </a:cubicBezTo>
                <a:close/>
                <a:moveTo>
                  <a:pt x="12056660" y="2958401"/>
                </a:moveTo>
                <a:cubicBezTo>
                  <a:pt x="12078535" y="2960770"/>
                  <a:pt x="12100140" y="2968967"/>
                  <a:pt x="12118761" y="2980264"/>
                </a:cubicBezTo>
                <a:cubicBezTo>
                  <a:pt x="12119484" y="2980993"/>
                  <a:pt x="12118399" y="2982087"/>
                  <a:pt x="12117676" y="2981722"/>
                </a:cubicBezTo>
                <a:cubicBezTo>
                  <a:pt x="12079710" y="2966053"/>
                  <a:pt x="12035959" y="2956214"/>
                  <a:pt x="11997993" y="2978443"/>
                </a:cubicBezTo>
                <a:cubicBezTo>
                  <a:pt x="11993292" y="2981357"/>
                  <a:pt x="11987868" y="2974799"/>
                  <a:pt x="11992931" y="2971519"/>
                </a:cubicBezTo>
                <a:cubicBezTo>
                  <a:pt x="12012637" y="2959493"/>
                  <a:pt x="12034784" y="2956031"/>
                  <a:pt x="12056660" y="2958401"/>
                </a:cubicBezTo>
                <a:close/>
                <a:moveTo>
                  <a:pt x="11672908" y="2842941"/>
                </a:moveTo>
                <a:cubicBezTo>
                  <a:pt x="11678325" y="2842636"/>
                  <a:pt x="11683820" y="2844556"/>
                  <a:pt x="11688415" y="2849609"/>
                </a:cubicBezTo>
                <a:cubicBezTo>
                  <a:pt x="11710397" y="2873800"/>
                  <a:pt x="11734542" y="2896186"/>
                  <a:pt x="11756885" y="2920377"/>
                </a:cubicBezTo>
                <a:cubicBezTo>
                  <a:pt x="11759407" y="2918573"/>
                  <a:pt x="11761209" y="2916766"/>
                  <a:pt x="11763371" y="2915322"/>
                </a:cubicBezTo>
                <a:cubicBezTo>
                  <a:pt x="11794363" y="2891131"/>
                  <a:pt x="11823552" y="2854304"/>
                  <a:pt x="11863193" y="2844916"/>
                </a:cubicBezTo>
                <a:cubicBezTo>
                  <a:pt x="11886977" y="2839139"/>
                  <a:pt x="11902473" y="2874162"/>
                  <a:pt x="11879409" y="2885355"/>
                </a:cubicBezTo>
                <a:cubicBezTo>
                  <a:pt x="11844454" y="2903046"/>
                  <a:pt x="11815264" y="2928320"/>
                  <a:pt x="11783912" y="2951428"/>
                </a:cubicBezTo>
                <a:cubicBezTo>
                  <a:pt x="11809498" y="2982119"/>
                  <a:pt x="11834003" y="3013530"/>
                  <a:pt x="11863553" y="3040609"/>
                </a:cubicBezTo>
                <a:cubicBezTo>
                  <a:pt x="11875085" y="3051441"/>
                  <a:pt x="11862472" y="3069134"/>
                  <a:pt x="11848418" y="3062995"/>
                </a:cubicBezTo>
                <a:cubicBezTo>
                  <a:pt x="11807336" y="3044942"/>
                  <a:pt x="11775984" y="3012447"/>
                  <a:pt x="11746794" y="2978869"/>
                </a:cubicBezTo>
                <a:cubicBezTo>
                  <a:pt x="11714722" y="3002698"/>
                  <a:pt x="11682289" y="3026528"/>
                  <a:pt x="11647694" y="3046386"/>
                </a:cubicBezTo>
                <a:cubicBezTo>
                  <a:pt x="11630396" y="3056136"/>
                  <a:pt x="11621387" y="3028333"/>
                  <a:pt x="11634721" y="3021835"/>
                </a:cubicBezTo>
                <a:cubicBezTo>
                  <a:pt x="11661388" y="2996921"/>
                  <a:pt x="11690217" y="2973091"/>
                  <a:pt x="11719046" y="2950345"/>
                </a:cubicBezTo>
                <a:cubicBezTo>
                  <a:pt x="11695983" y="2927959"/>
                  <a:pt x="11671478" y="2906296"/>
                  <a:pt x="11652739" y="2881022"/>
                </a:cubicBezTo>
                <a:cubicBezTo>
                  <a:pt x="11641117" y="2864774"/>
                  <a:pt x="11656658" y="2843856"/>
                  <a:pt x="11672908" y="2842941"/>
                </a:cubicBezTo>
                <a:close/>
                <a:moveTo>
                  <a:pt x="0" y="2827931"/>
                </a:moveTo>
                <a:lnTo>
                  <a:pt x="8697" y="2828083"/>
                </a:lnTo>
                <a:cubicBezTo>
                  <a:pt x="18061" y="2828443"/>
                  <a:pt x="18061" y="2842470"/>
                  <a:pt x="8697" y="2842470"/>
                </a:cubicBezTo>
                <a:lnTo>
                  <a:pt x="0" y="2841930"/>
                </a:lnTo>
                <a:close/>
                <a:moveTo>
                  <a:pt x="0" y="2779034"/>
                </a:moveTo>
                <a:lnTo>
                  <a:pt x="44668" y="2786205"/>
                </a:lnTo>
                <a:cubicBezTo>
                  <a:pt x="109133" y="2801500"/>
                  <a:pt x="170629" y="2830982"/>
                  <a:pt x="220942" y="2871762"/>
                </a:cubicBezTo>
                <a:cubicBezTo>
                  <a:pt x="258452" y="2902421"/>
                  <a:pt x="295602" y="2941375"/>
                  <a:pt x="312193" y="2987904"/>
                </a:cubicBezTo>
                <a:cubicBezTo>
                  <a:pt x="330947" y="3039483"/>
                  <a:pt x="331308" y="3100439"/>
                  <a:pt x="322291" y="3153821"/>
                </a:cubicBezTo>
                <a:cubicBezTo>
                  <a:pt x="304619" y="3258780"/>
                  <a:pt x="240419" y="3352560"/>
                  <a:pt x="145923" y="3402694"/>
                </a:cubicBezTo>
                <a:cubicBezTo>
                  <a:pt x="124103" y="3414326"/>
                  <a:pt x="100546" y="3424629"/>
                  <a:pt x="75976" y="3433110"/>
                </a:cubicBezTo>
                <a:lnTo>
                  <a:pt x="0" y="3452589"/>
                </a:lnTo>
                <a:lnTo>
                  <a:pt x="0" y="3422139"/>
                </a:lnTo>
                <a:lnTo>
                  <a:pt x="30486" y="3417150"/>
                </a:lnTo>
                <a:cubicBezTo>
                  <a:pt x="54313" y="3410990"/>
                  <a:pt x="77486" y="3402784"/>
                  <a:pt x="99396" y="3392955"/>
                </a:cubicBezTo>
                <a:cubicBezTo>
                  <a:pt x="201827" y="3347510"/>
                  <a:pt x="279011" y="3255897"/>
                  <a:pt x="292356" y="3141918"/>
                </a:cubicBezTo>
                <a:cubicBezTo>
                  <a:pt x="298486" y="3087815"/>
                  <a:pt x="297765" y="3022891"/>
                  <a:pt x="268551" y="2974558"/>
                </a:cubicBezTo>
                <a:cubicBezTo>
                  <a:pt x="240058" y="2927669"/>
                  <a:pt x="194614" y="2889075"/>
                  <a:pt x="147005" y="2863105"/>
                </a:cubicBezTo>
                <a:cubicBezTo>
                  <a:pt x="103003" y="2839300"/>
                  <a:pt x="55034" y="2822348"/>
                  <a:pt x="5982" y="2814413"/>
                </a:cubicBezTo>
                <a:cubicBezTo>
                  <a:pt x="4900" y="2815856"/>
                  <a:pt x="3458" y="2816576"/>
                  <a:pt x="1293" y="2816576"/>
                </a:cubicBezTo>
                <a:lnTo>
                  <a:pt x="0" y="2816525"/>
                </a:lnTo>
                <a:close/>
                <a:moveTo>
                  <a:pt x="11908840" y="2768715"/>
                </a:moveTo>
                <a:cubicBezTo>
                  <a:pt x="11913157" y="2766917"/>
                  <a:pt x="11915675" y="2774107"/>
                  <a:pt x="11911717" y="2775905"/>
                </a:cubicBezTo>
                <a:cubicBezTo>
                  <a:pt x="11910998" y="2776264"/>
                  <a:pt x="11910638" y="2776624"/>
                  <a:pt x="11909919" y="2776624"/>
                </a:cubicBezTo>
                <a:cubicBezTo>
                  <a:pt x="11913876" y="2803586"/>
                  <a:pt x="11937620" y="2825157"/>
                  <a:pt x="11953448" y="2845288"/>
                </a:cubicBezTo>
                <a:cubicBezTo>
                  <a:pt x="11955247" y="2847086"/>
                  <a:pt x="11952729" y="2849242"/>
                  <a:pt x="11951290" y="2847806"/>
                </a:cubicBezTo>
                <a:cubicBezTo>
                  <a:pt x="11930785" y="2828391"/>
                  <a:pt x="11907400" y="2808259"/>
                  <a:pt x="11901284" y="2780219"/>
                </a:cubicBezTo>
                <a:cubicBezTo>
                  <a:pt x="11869267" y="2791723"/>
                  <a:pt x="11828975" y="2793161"/>
                  <a:pt x="11799116" y="2778421"/>
                </a:cubicBezTo>
                <a:cubicBezTo>
                  <a:pt x="11796598" y="2777344"/>
                  <a:pt x="11798397" y="2773747"/>
                  <a:pt x="11800555" y="2774466"/>
                </a:cubicBezTo>
                <a:cubicBezTo>
                  <a:pt x="11832932" y="2784892"/>
                  <a:pt x="11868188" y="2782017"/>
                  <a:pt x="11900206" y="2771592"/>
                </a:cubicBezTo>
                <a:cubicBezTo>
                  <a:pt x="11900206" y="2767996"/>
                  <a:pt x="11904882" y="2767278"/>
                  <a:pt x="11907400" y="2769074"/>
                </a:cubicBezTo>
                <a:cubicBezTo>
                  <a:pt x="11908120" y="2769074"/>
                  <a:pt x="11908479" y="2768715"/>
                  <a:pt x="11908840" y="2768715"/>
                </a:cubicBezTo>
                <a:close/>
                <a:moveTo>
                  <a:pt x="12017673" y="2765164"/>
                </a:moveTo>
                <a:cubicBezTo>
                  <a:pt x="12032759" y="2786929"/>
                  <a:pt x="12051077" y="2804769"/>
                  <a:pt x="12077297" y="2813690"/>
                </a:cubicBezTo>
                <a:cubicBezTo>
                  <a:pt x="12100644" y="2821539"/>
                  <a:pt x="12124710" y="2822966"/>
                  <a:pt x="12149493" y="2821539"/>
                </a:cubicBezTo>
                <a:cubicBezTo>
                  <a:pt x="12155600" y="2821181"/>
                  <a:pt x="12155240" y="2830102"/>
                  <a:pt x="12149134" y="2831173"/>
                </a:cubicBezTo>
                <a:cubicBezTo>
                  <a:pt x="12099208" y="2836524"/>
                  <a:pt x="12031681" y="2820112"/>
                  <a:pt x="12014799" y="2766235"/>
                </a:cubicBezTo>
                <a:cubicBezTo>
                  <a:pt x="12014440" y="2764452"/>
                  <a:pt x="12016954" y="2763737"/>
                  <a:pt x="12017673" y="2765164"/>
                </a:cubicBezTo>
                <a:close/>
                <a:moveTo>
                  <a:pt x="0" y="2609698"/>
                </a:moveTo>
                <a:lnTo>
                  <a:pt x="11805" y="2610565"/>
                </a:lnTo>
                <a:cubicBezTo>
                  <a:pt x="122925" y="2626388"/>
                  <a:pt x="240488" y="2686234"/>
                  <a:pt x="301638" y="2741415"/>
                </a:cubicBezTo>
                <a:cubicBezTo>
                  <a:pt x="383531" y="2815348"/>
                  <a:pt x="443778" y="2916693"/>
                  <a:pt x="465064" y="3024529"/>
                </a:cubicBezTo>
                <a:cubicBezTo>
                  <a:pt x="490317" y="3149676"/>
                  <a:pt x="463981" y="3281315"/>
                  <a:pt x="425741" y="3400689"/>
                </a:cubicBezTo>
                <a:cubicBezTo>
                  <a:pt x="381727" y="3537376"/>
                  <a:pt x="296588" y="3655311"/>
                  <a:pt x="220106" y="3775048"/>
                </a:cubicBezTo>
                <a:cubicBezTo>
                  <a:pt x="180061" y="3837801"/>
                  <a:pt x="141820" y="3901276"/>
                  <a:pt x="101415" y="3963670"/>
                </a:cubicBezTo>
                <a:cubicBezTo>
                  <a:pt x="82475" y="3992703"/>
                  <a:pt x="61731" y="4022456"/>
                  <a:pt x="41438" y="4052481"/>
                </a:cubicBezTo>
                <a:lnTo>
                  <a:pt x="0" y="4117914"/>
                </a:lnTo>
                <a:lnTo>
                  <a:pt x="0" y="4064609"/>
                </a:lnTo>
                <a:lnTo>
                  <a:pt x="68585" y="3963308"/>
                </a:lnTo>
                <a:cubicBezTo>
                  <a:pt x="106465" y="3903079"/>
                  <a:pt x="141820" y="3840687"/>
                  <a:pt x="178979" y="3779736"/>
                </a:cubicBezTo>
                <a:cubicBezTo>
                  <a:pt x="250771" y="3662523"/>
                  <a:pt x="337354" y="3549638"/>
                  <a:pt x="383892" y="3419082"/>
                </a:cubicBezTo>
                <a:cubicBezTo>
                  <a:pt x="427544" y="3296821"/>
                  <a:pt x="457127" y="3161937"/>
                  <a:pt x="434038" y="3032462"/>
                </a:cubicBezTo>
                <a:cubicBezTo>
                  <a:pt x="413113" y="2919216"/>
                  <a:pt x="344208" y="2815348"/>
                  <a:pt x="255821" y="2743218"/>
                </a:cubicBezTo>
                <a:cubicBezTo>
                  <a:pt x="188358" y="2688038"/>
                  <a:pt x="92396" y="2651250"/>
                  <a:pt x="40" y="2645120"/>
                </a:cubicBezTo>
                <a:lnTo>
                  <a:pt x="0" y="2645122"/>
                </a:lnTo>
                <a:close/>
                <a:moveTo>
                  <a:pt x="410893" y="2597688"/>
                </a:moveTo>
                <a:cubicBezTo>
                  <a:pt x="413782" y="2597334"/>
                  <a:pt x="413782" y="2602282"/>
                  <a:pt x="410893" y="2602282"/>
                </a:cubicBezTo>
                <a:cubicBezTo>
                  <a:pt x="387426" y="2602988"/>
                  <a:pt x="363958" y="2603342"/>
                  <a:pt x="340490" y="2601928"/>
                </a:cubicBezTo>
                <a:cubicBezTo>
                  <a:pt x="339408" y="2601928"/>
                  <a:pt x="339768" y="2600514"/>
                  <a:pt x="340490" y="2600514"/>
                </a:cubicBezTo>
                <a:cubicBezTo>
                  <a:pt x="363958" y="2598748"/>
                  <a:pt x="387426" y="2599102"/>
                  <a:pt x="410893" y="2597688"/>
                </a:cubicBezTo>
                <a:close/>
                <a:moveTo>
                  <a:pt x="0" y="2584130"/>
                </a:moveTo>
                <a:lnTo>
                  <a:pt x="42790" y="2586639"/>
                </a:lnTo>
                <a:cubicBezTo>
                  <a:pt x="68403" y="2590231"/>
                  <a:pt x="94017" y="2596693"/>
                  <a:pt x="119269" y="2603874"/>
                </a:cubicBezTo>
                <a:cubicBezTo>
                  <a:pt x="134060" y="2607824"/>
                  <a:pt x="151376" y="2612132"/>
                  <a:pt x="164362" y="2621467"/>
                </a:cubicBezTo>
                <a:cubicBezTo>
                  <a:pt x="172299" y="2627213"/>
                  <a:pt x="164362" y="2640857"/>
                  <a:pt x="156066" y="2635112"/>
                </a:cubicBezTo>
                <a:cubicBezTo>
                  <a:pt x="140554" y="2623264"/>
                  <a:pt x="116383" y="2618954"/>
                  <a:pt x="98346" y="2614287"/>
                </a:cubicBezTo>
                <a:cubicBezTo>
                  <a:pt x="74536" y="2608543"/>
                  <a:pt x="50366" y="2602079"/>
                  <a:pt x="25834" y="2599206"/>
                </a:cubicBezTo>
                <a:lnTo>
                  <a:pt x="0" y="2598040"/>
                </a:lnTo>
                <a:close/>
                <a:moveTo>
                  <a:pt x="525121" y="2572265"/>
                </a:moveTo>
                <a:cubicBezTo>
                  <a:pt x="526875" y="2572265"/>
                  <a:pt x="528278" y="2574491"/>
                  <a:pt x="526525" y="2575975"/>
                </a:cubicBezTo>
                <a:cubicBezTo>
                  <a:pt x="523719" y="2578200"/>
                  <a:pt x="520562" y="2578943"/>
                  <a:pt x="517405" y="2580056"/>
                </a:cubicBezTo>
                <a:cubicBezTo>
                  <a:pt x="514247" y="2580798"/>
                  <a:pt x="511091" y="2581911"/>
                  <a:pt x="507584" y="2582280"/>
                </a:cubicBezTo>
                <a:cubicBezTo>
                  <a:pt x="505128" y="2582653"/>
                  <a:pt x="504777" y="2578943"/>
                  <a:pt x="506881" y="2578200"/>
                </a:cubicBezTo>
                <a:cubicBezTo>
                  <a:pt x="510389" y="2577458"/>
                  <a:pt x="513546" y="2576346"/>
                  <a:pt x="517054" y="2574491"/>
                </a:cubicBezTo>
                <a:cubicBezTo>
                  <a:pt x="519509" y="2573378"/>
                  <a:pt x="522316" y="2571892"/>
                  <a:pt x="525121" y="2572265"/>
                </a:cubicBezTo>
                <a:close/>
                <a:moveTo>
                  <a:pt x="526360" y="2564280"/>
                </a:moveTo>
                <a:cubicBezTo>
                  <a:pt x="528465" y="2563943"/>
                  <a:pt x="529868" y="2567314"/>
                  <a:pt x="527763" y="2568327"/>
                </a:cubicBezTo>
                <a:cubicBezTo>
                  <a:pt x="521801" y="2570689"/>
                  <a:pt x="515137" y="2572037"/>
                  <a:pt x="509174" y="2574400"/>
                </a:cubicBezTo>
                <a:cubicBezTo>
                  <a:pt x="507420" y="2574736"/>
                  <a:pt x="506368" y="2572037"/>
                  <a:pt x="507771" y="2571700"/>
                </a:cubicBezTo>
                <a:cubicBezTo>
                  <a:pt x="513734" y="2569002"/>
                  <a:pt x="520047" y="2565629"/>
                  <a:pt x="526360" y="2564280"/>
                </a:cubicBezTo>
                <a:close/>
                <a:moveTo>
                  <a:pt x="0" y="2557793"/>
                </a:moveTo>
                <a:lnTo>
                  <a:pt x="52712" y="2565979"/>
                </a:lnTo>
                <a:cubicBezTo>
                  <a:pt x="60994" y="2567782"/>
                  <a:pt x="57033" y="2580037"/>
                  <a:pt x="48752" y="2578594"/>
                </a:cubicBezTo>
                <a:lnTo>
                  <a:pt x="0" y="2571520"/>
                </a:lnTo>
                <a:close/>
                <a:moveTo>
                  <a:pt x="526106" y="2551222"/>
                </a:moveTo>
                <a:cubicBezTo>
                  <a:pt x="527909" y="2551222"/>
                  <a:pt x="528268" y="2553284"/>
                  <a:pt x="526827" y="2553972"/>
                </a:cubicBezTo>
                <a:cubicBezTo>
                  <a:pt x="523223" y="2556035"/>
                  <a:pt x="518898" y="2557066"/>
                  <a:pt x="514933" y="2558441"/>
                </a:cubicBezTo>
                <a:cubicBezTo>
                  <a:pt x="511329" y="2559817"/>
                  <a:pt x="507725" y="2561536"/>
                  <a:pt x="504120" y="2562911"/>
                </a:cubicBezTo>
                <a:cubicBezTo>
                  <a:pt x="502678" y="2563599"/>
                  <a:pt x="501597" y="2561536"/>
                  <a:pt x="503038" y="2560848"/>
                </a:cubicBezTo>
                <a:cubicBezTo>
                  <a:pt x="507364" y="2558441"/>
                  <a:pt x="511689" y="2556378"/>
                  <a:pt x="516375" y="2554316"/>
                </a:cubicBezTo>
                <a:cubicBezTo>
                  <a:pt x="519258" y="2552940"/>
                  <a:pt x="522502" y="2551222"/>
                  <a:pt x="526106" y="2551222"/>
                </a:cubicBezTo>
                <a:close/>
                <a:moveTo>
                  <a:pt x="12177668" y="2543439"/>
                </a:moveTo>
                <a:cubicBezTo>
                  <a:pt x="12178739" y="2542714"/>
                  <a:pt x="12179453" y="2544163"/>
                  <a:pt x="12178382" y="2544888"/>
                </a:cubicBezTo>
                <a:cubicBezTo>
                  <a:pt x="12157678" y="2556120"/>
                  <a:pt x="12135904" y="2569524"/>
                  <a:pt x="12111630" y="2570973"/>
                </a:cubicBezTo>
                <a:cubicBezTo>
                  <a:pt x="12109845" y="2570973"/>
                  <a:pt x="12109845" y="2568075"/>
                  <a:pt x="12111630" y="2568075"/>
                </a:cubicBezTo>
                <a:cubicBezTo>
                  <a:pt x="12135190" y="2566263"/>
                  <a:pt x="12156964" y="2553582"/>
                  <a:pt x="12177668" y="2543439"/>
                </a:cubicBezTo>
                <a:close/>
                <a:moveTo>
                  <a:pt x="527020" y="2536041"/>
                </a:moveTo>
                <a:cubicBezTo>
                  <a:pt x="528442" y="2535321"/>
                  <a:pt x="529863" y="2537480"/>
                  <a:pt x="528797" y="2538561"/>
                </a:cubicBezTo>
                <a:cubicBezTo>
                  <a:pt x="521333" y="2544680"/>
                  <a:pt x="511026" y="2548281"/>
                  <a:pt x="502495" y="2552961"/>
                </a:cubicBezTo>
                <a:cubicBezTo>
                  <a:pt x="501073" y="2554041"/>
                  <a:pt x="500007" y="2551882"/>
                  <a:pt x="501429" y="2550801"/>
                </a:cubicBezTo>
                <a:cubicBezTo>
                  <a:pt x="509604" y="2546121"/>
                  <a:pt x="518134" y="2539280"/>
                  <a:pt x="527020" y="2536041"/>
                </a:cubicBezTo>
                <a:close/>
                <a:moveTo>
                  <a:pt x="11592562" y="2530356"/>
                </a:moveTo>
                <a:cubicBezTo>
                  <a:pt x="11611775" y="2541968"/>
                  <a:pt x="11622287" y="2560838"/>
                  <a:pt x="11637510" y="2576444"/>
                </a:cubicBezTo>
                <a:cubicBezTo>
                  <a:pt x="11655998" y="2595675"/>
                  <a:pt x="11679922" y="2601844"/>
                  <a:pt x="11705295" y="2607650"/>
                </a:cubicBezTo>
                <a:cubicBezTo>
                  <a:pt x="11710370" y="2609102"/>
                  <a:pt x="11708195" y="2617086"/>
                  <a:pt x="11702758" y="2615634"/>
                </a:cubicBezTo>
                <a:cubicBezTo>
                  <a:pt x="11680284" y="2610191"/>
                  <a:pt x="11655998" y="2604748"/>
                  <a:pt x="11638961" y="2588055"/>
                </a:cubicBezTo>
                <a:cubicBezTo>
                  <a:pt x="11621562" y="2570274"/>
                  <a:pt x="11610324" y="2547775"/>
                  <a:pt x="11592201" y="2531082"/>
                </a:cubicBezTo>
                <a:cubicBezTo>
                  <a:pt x="11591475" y="2530719"/>
                  <a:pt x="11592201" y="2529993"/>
                  <a:pt x="11592562" y="2530356"/>
                </a:cubicBezTo>
                <a:close/>
                <a:moveTo>
                  <a:pt x="12192000" y="2529379"/>
                </a:moveTo>
                <a:lnTo>
                  <a:pt x="12192000" y="2530568"/>
                </a:lnTo>
                <a:lnTo>
                  <a:pt x="12155053" y="2552110"/>
                </a:lnTo>
                <a:cubicBezTo>
                  <a:pt x="12140609" y="2558616"/>
                  <a:pt x="12124721" y="2561506"/>
                  <a:pt x="12109554" y="2565482"/>
                </a:cubicBezTo>
                <a:cubicBezTo>
                  <a:pt x="12107387" y="2566204"/>
                  <a:pt x="12106665" y="2562953"/>
                  <a:pt x="12108832" y="2562590"/>
                </a:cubicBezTo>
                <a:cubicBezTo>
                  <a:pt x="12124359" y="2558616"/>
                  <a:pt x="12140609" y="2555725"/>
                  <a:pt x="12155414" y="2548496"/>
                </a:cubicBezTo>
                <a:close/>
                <a:moveTo>
                  <a:pt x="526332" y="2524911"/>
                </a:moveTo>
                <a:cubicBezTo>
                  <a:pt x="528452" y="2524191"/>
                  <a:pt x="529865" y="2527430"/>
                  <a:pt x="527745" y="2528869"/>
                </a:cubicBezTo>
                <a:cubicBezTo>
                  <a:pt x="519972" y="2533190"/>
                  <a:pt x="512198" y="2537151"/>
                  <a:pt x="504423" y="2541830"/>
                </a:cubicBezTo>
                <a:cubicBezTo>
                  <a:pt x="502657" y="2542910"/>
                  <a:pt x="501597" y="2540391"/>
                  <a:pt x="503010" y="2539310"/>
                </a:cubicBezTo>
                <a:cubicBezTo>
                  <a:pt x="510431" y="2534271"/>
                  <a:pt x="517851" y="2527791"/>
                  <a:pt x="526332" y="2524911"/>
                </a:cubicBezTo>
                <a:close/>
                <a:moveTo>
                  <a:pt x="410806" y="2513413"/>
                </a:moveTo>
                <a:cubicBezTo>
                  <a:pt x="422280" y="2517299"/>
                  <a:pt x="432319" y="2523660"/>
                  <a:pt x="442717" y="2529667"/>
                </a:cubicBezTo>
                <a:cubicBezTo>
                  <a:pt x="445586" y="2531080"/>
                  <a:pt x="443076" y="2534966"/>
                  <a:pt x="440207" y="2533200"/>
                </a:cubicBezTo>
                <a:cubicBezTo>
                  <a:pt x="430167" y="2527899"/>
                  <a:pt x="420845" y="2520126"/>
                  <a:pt x="410447" y="2514825"/>
                </a:cubicBezTo>
                <a:cubicBezTo>
                  <a:pt x="409372" y="2514472"/>
                  <a:pt x="410089" y="2513059"/>
                  <a:pt x="410806" y="2513413"/>
                </a:cubicBezTo>
                <a:close/>
                <a:moveTo>
                  <a:pt x="530776" y="2510246"/>
                </a:moveTo>
                <a:cubicBezTo>
                  <a:pt x="532883" y="2509879"/>
                  <a:pt x="534639" y="2513181"/>
                  <a:pt x="532181" y="2514283"/>
                </a:cubicBezTo>
                <a:cubicBezTo>
                  <a:pt x="527968" y="2516117"/>
                  <a:pt x="524106" y="2517952"/>
                  <a:pt x="520596" y="2520521"/>
                </a:cubicBezTo>
                <a:cubicBezTo>
                  <a:pt x="517085" y="2522721"/>
                  <a:pt x="514277" y="2525291"/>
                  <a:pt x="510766" y="2527491"/>
                </a:cubicBezTo>
                <a:cubicBezTo>
                  <a:pt x="509361" y="2528593"/>
                  <a:pt x="507957" y="2526024"/>
                  <a:pt x="509361" y="2524924"/>
                </a:cubicBezTo>
                <a:cubicBezTo>
                  <a:pt x="516032" y="2520153"/>
                  <a:pt x="522702" y="2512081"/>
                  <a:pt x="530776" y="2510246"/>
                </a:cubicBezTo>
                <a:close/>
                <a:moveTo>
                  <a:pt x="402698" y="2501066"/>
                </a:moveTo>
                <a:cubicBezTo>
                  <a:pt x="418106" y="2508347"/>
                  <a:pt x="432439" y="2517809"/>
                  <a:pt x="447847" y="2525090"/>
                </a:cubicBezTo>
                <a:cubicBezTo>
                  <a:pt x="450355" y="2526183"/>
                  <a:pt x="448563" y="2530187"/>
                  <a:pt x="446055" y="2529458"/>
                </a:cubicBezTo>
                <a:cubicBezTo>
                  <a:pt x="438889" y="2527274"/>
                  <a:pt x="432439" y="2522543"/>
                  <a:pt x="425989" y="2518902"/>
                </a:cubicBezTo>
                <a:cubicBezTo>
                  <a:pt x="417747" y="2513807"/>
                  <a:pt x="409506" y="2508711"/>
                  <a:pt x="401264" y="2503614"/>
                </a:cubicBezTo>
                <a:cubicBezTo>
                  <a:pt x="399831" y="2502522"/>
                  <a:pt x="401264" y="2500339"/>
                  <a:pt x="402698" y="2501066"/>
                </a:cubicBezTo>
                <a:close/>
                <a:moveTo>
                  <a:pt x="12043857" y="2500063"/>
                </a:moveTo>
                <a:cubicBezTo>
                  <a:pt x="12044652" y="2498191"/>
                  <a:pt x="12047435" y="2498939"/>
                  <a:pt x="12046639" y="2500811"/>
                </a:cubicBezTo>
                <a:cubicBezTo>
                  <a:pt x="12046639" y="2501559"/>
                  <a:pt x="12046243" y="2502307"/>
                  <a:pt x="12045845" y="2503055"/>
                </a:cubicBezTo>
                <a:cubicBezTo>
                  <a:pt x="12045447" y="2503804"/>
                  <a:pt x="12044652" y="2504178"/>
                  <a:pt x="12043857" y="2503804"/>
                </a:cubicBezTo>
                <a:cubicBezTo>
                  <a:pt x="12043062" y="2503055"/>
                  <a:pt x="12043062" y="2502307"/>
                  <a:pt x="12043459" y="2501559"/>
                </a:cubicBezTo>
                <a:cubicBezTo>
                  <a:pt x="12043459" y="2501184"/>
                  <a:pt x="12043857" y="2500811"/>
                  <a:pt x="12043857" y="2500063"/>
                </a:cubicBezTo>
                <a:close/>
                <a:moveTo>
                  <a:pt x="632330" y="2498813"/>
                </a:moveTo>
                <a:cubicBezTo>
                  <a:pt x="635574" y="2495569"/>
                  <a:pt x="640262" y="2496651"/>
                  <a:pt x="643146" y="2499175"/>
                </a:cubicBezTo>
                <a:cubicBezTo>
                  <a:pt x="643867" y="2499175"/>
                  <a:pt x="644588" y="2499175"/>
                  <a:pt x="645309" y="2499537"/>
                </a:cubicBezTo>
                <a:cubicBezTo>
                  <a:pt x="653240" y="2502421"/>
                  <a:pt x="658287" y="2509635"/>
                  <a:pt x="664416" y="2515045"/>
                </a:cubicBezTo>
                <a:cubicBezTo>
                  <a:pt x="670545" y="2520815"/>
                  <a:pt x="676674" y="2526586"/>
                  <a:pt x="682443" y="2532717"/>
                </a:cubicBezTo>
                <a:cubicBezTo>
                  <a:pt x="685687" y="2535602"/>
                  <a:pt x="682443" y="2540290"/>
                  <a:pt x="678477" y="2539208"/>
                </a:cubicBezTo>
                <a:cubicBezTo>
                  <a:pt x="669463" y="2537405"/>
                  <a:pt x="661893" y="2532717"/>
                  <a:pt x="654682" y="2526946"/>
                </a:cubicBezTo>
                <a:cubicBezTo>
                  <a:pt x="651438" y="2524782"/>
                  <a:pt x="647832" y="2522258"/>
                  <a:pt x="644948" y="2519733"/>
                </a:cubicBezTo>
                <a:cubicBezTo>
                  <a:pt x="649275" y="2543537"/>
                  <a:pt x="644227" y="2569144"/>
                  <a:pt x="638098" y="2591866"/>
                </a:cubicBezTo>
                <a:cubicBezTo>
                  <a:pt x="631248" y="2616391"/>
                  <a:pt x="621154" y="2640916"/>
                  <a:pt x="605651" y="2661473"/>
                </a:cubicBezTo>
                <a:cubicBezTo>
                  <a:pt x="590510" y="2681670"/>
                  <a:pt x="571762" y="2701508"/>
                  <a:pt x="550131" y="2714491"/>
                </a:cubicBezTo>
                <a:cubicBezTo>
                  <a:pt x="528139" y="2727836"/>
                  <a:pt x="502541" y="2735410"/>
                  <a:pt x="477666" y="2739376"/>
                </a:cubicBezTo>
                <a:cubicBezTo>
                  <a:pt x="425030" y="2748032"/>
                  <a:pt x="369510" y="2737213"/>
                  <a:pt x="323362" y="2710884"/>
                </a:cubicBezTo>
                <a:cubicBezTo>
                  <a:pt x="300289" y="2697539"/>
                  <a:pt x="283345" y="2679507"/>
                  <a:pt x="265679" y="2660031"/>
                </a:cubicBezTo>
                <a:cubicBezTo>
                  <a:pt x="249456" y="2641277"/>
                  <a:pt x="232872" y="2619997"/>
                  <a:pt x="232872" y="2594030"/>
                </a:cubicBezTo>
                <a:cubicBezTo>
                  <a:pt x="232872" y="2579604"/>
                  <a:pt x="254503" y="2579964"/>
                  <a:pt x="255224" y="2594390"/>
                </a:cubicBezTo>
                <a:cubicBezTo>
                  <a:pt x="256666" y="2618915"/>
                  <a:pt x="277578" y="2639113"/>
                  <a:pt x="293079" y="2656424"/>
                </a:cubicBezTo>
                <a:cubicBezTo>
                  <a:pt x="308942" y="2673736"/>
                  <a:pt x="325165" y="2687081"/>
                  <a:pt x="346075" y="2697180"/>
                </a:cubicBezTo>
                <a:cubicBezTo>
                  <a:pt x="387535" y="2717377"/>
                  <a:pt x="434764" y="2727475"/>
                  <a:pt x="480910" y="2718458"/>
                </a:cubicBezTo>
                <a:cubicBezTo>
                  <a:pt x="504344" y="2714130"/>
                  <a:pt x="529581" y="2707278"/>
                  <a:pt x="548689" y="2691770"/>
                </a:cubicBezTo>
                <a:cubicBezTo>
                  <a:pt x="566715" y="2676983"/>
                  <a:pt x="583299" y="2660391"/>
                  <a:pt x="595918" y="2640555"/>
                </a:cubicBezTo>
                <a:cubicBezTo>
                  <a:pt x="607454" y="2621080"/>
                  <a:pt x="616106" y="2600162"/>
                  <a:pt x="621514" y="2578521"/>
                </a:cubicBezTo>
                <a:cubicBezTo>
                  <a:pt x="625840" y="2558685"/>
                  <a:pt x="628364" y="2538849"/>
                  <a:pt x="632690" y="2519011"/>
                </a:cubicBezTo>
                <a:cubicBezTo>
                  <a:pt x="622235" y="2527307"/>
                  <a:pt x="610338" y="2533077"/>
                  <a:pt x="599883" y="2541012"/>
                </a:cubicBezTo>
                <a:cubicBezTo>
                  <a:pt x="596639" y="2543537"/>
                  <a:pt x="592312" y="2540290"/>
                  <a:pt x="594475" y="2536684"/>
                </a:cubicBezTo>
                <a:cubicBezTo>
                  <a:pt x="604209" y="2521897"/>
                  <a:pt x="619351" y="2511438"/>
                  <a:pt x="632330" y="2498813"/>
                </a:cubicBezTo>
                <a:close/>
                <a:moveTo>
                  <a:pt x="12039694" y="2491604"/>
                </a:moveTo>
                <a:cubicBezTo>
                  <a:pt x="12040443" y="2490241"/>
                  <a:pt x="12042688" y="2490923"/>
                  <a:pt x="12041940" y="2492285"/>
                </a:cubicBezTo>
                <a:cubicBezTo>
                  <a:pt x="12041565" y="2493308"/>
                  <a:pt x="12041192" y="2494330"/>
                  <a:pt x="12040443" y="2495353"/>
                </a:cubicBezTo>
                <a:cubicBezTo>
                  <a:pt x="12040069" y="2496375"/>
                  <a:pt x="12040069" y="2497737"/>
                  <a:pt x="12039694" y="2498418"/>
                </a:cubicBezTo>
                <a:cubicBezTo>
                  <a:pt x="12038946" y="2499441"/>
                  <a:pt x="12037449" y="2499441"/>
                  <a:pt x="12037449" y="2498078"/>
                </a:cubicBezTo>
                <a:cubicBezTo>
                  <a:pt x="12036701" y="2496034"/>
                  <a:pt x="12038946" y="2493308"/>
                  <a:pt x="12039694" y="2491604"/>
                </a:cubicBezTo>
                <a:close/>
                <a:moveTo>
                  <a:pt x="12035279" y="2486925"/>
                </a:moveTo>
                <a:cubicBezTo>
                  <a:pt x="12035949" y="2485470"/>
                  <a:pt x="12037957" y="2486561"/>
                  <a:pt x="12037288" y="2488015"/>
                </a:cubicBezTo>
                <a:cubicBezTo>
                  <a:pt x="12035949" y="2490923"/>
                  <a:pt x="12035949" y="2494194"/>
                  <a:pt x="12034275" y="2496375"/>
                </a:cubicBezTo>
                <a:cubicBezTo>
                  <a:pt x="12033605" y="2497828"/>
                  <a:pt x="12031931" y="2496738"/>
                  <a:pt x="12032266" y="2495283"/>
                </a:cubicBezTo>
                <a:cubicBezTo>
                  <a:pt x="12032602" y="2492376"/>
                  <a:pt x="12033941" y="2489469"/>
                  <a:pt x="12035279" y="2486925"/>
                </a:cubicBezTo>
                <a:close/>
                <a:moveTo>
                  <a:pt x="12029736" y="2482445"/>
                </a:moveTo>
                <a:cubicBezTo>
                  <a:pt x="12030493" y="2480702"/>
                  <a:pt x="12033142" y="2482445"/>
                  <a:pt x="12032385" y="2484191"/>
                </a:cubicBezTo>
                <a:cubicBezTo>
                  <a:pt x="12030872" y="2486983"/>
                  <a:pt x="12029736" y="2490126"/>
                  <a:pt x="12028600" y="2492917"/>
                </a:cubicBezTo>
                <a:cubicBezTo>
                  <a:pt x="12028221" y="2494663"/>
                  <a:pt x="12025571" y="2494313"/>
                  <a:pt x="12025571" y="2492568"/>
                </a:cubicBezTo>
                <a:cubicBezTo>
                  <a:pt x="12026328" y="2489077"/>
                  <a:pt x="12027843" y="2485588"/>
                  <a:pt x="12029736" y="2482445"/>
                </a:cubicBezTo>
                <a:close/>
                <a:moveTo>
                  <a:pt x="12022391" y="2475378"/>
                </a:moveTo>
                <a:cubicBezTo>
                  <a:pt x="12023098" y="2474340"/>
                  <a:pt x="12025217" y="2475378"/>
                  <a:pt x="12024511" y="2476415"/>
                </a:cubicBezTo>
                <a:cubicBezTo>
                  <a:pt x="12022744" y="2480562"/>
                  <a:pt x="12020978" y="2484710"/>
                  <a:pt x="12019211" y="2488513"/>
                </a:cubicBezTo>
                <a:cubicBezTo>
                  <a:pt x="12018505" y="2489896"/>
                  <a:pt x="12016030" y="2488859"/>
                  <a:pt x="12016738" y="2487476"/>
                </a:cubicBezTo>
                <a:cubicBezTo>
                  <a:pt x="12018151" y="2483328"/>
                  <a:pt x="12020271" y="2479526"/>
                  <a:pt x="12022391" y="2475378"/>
                </a:cubicBezTo>
                <a:close/>
                <a:moveTo>
                  <a:pt x="12018439" y="2467430"/>
                </a:moveTo>
                <a:cubicBezTo>
                  <a:pt x="12019114" y="2466389"/>
                  <a:pt x="12020464" y="2467083"/>
                  <a:pt x="12019789" y="2468125"/>
                </a:cubicBezTo>
                <a:cubicBezTo>
                  <a:pt x="12017428" y="2473328"/>
                  <a:pt x="12015067" y="2478879"/>
                  <a:pt x="12012706" y="2484083"/>
                </a:cubicBezTo>
                <a:cubicBezTo>
                  <a:pt x="12012031" y="2485124"/>
                  <a:pt x="12009670" y="2484083"/>
                  <a:pt x="12010345" y="2483042"/>
                </a:cubicBezTo>
                <a:cubicBezTo>
                  <a:pt x="12012706" y="2477491"/>
                  <a:pt x="12015404" y="2472287"/>
                  <a:pt x="12018439" y="2467430"/>
                </a:cubicBezTo>
                <a:close/>
                <a:moveTo>
                  <a:pt x="346592" y="2465164"/>
                </a:moveTo>
                <a:cubicBezTo>
                  <a:pt x="348029" y="2506155"/>
                  <a:pt x="349106" y="2547864"/>
                  <a:pt x="346951" y="2588857"/>
                </a:cubicBezTo>
                <a:cubicBezTo>
                  <a:pt x="346951" y="2588857"/>
                  <a:pt x="346951" y="2588857"/>
                  <a:pt x="346592" y="2589216"/>
                </a:cubicBezTo>
                <a:cubicBezTo>
                  <a:pt x="410535" y="2587059"/>
                  <a:pt x="474479" y="2583463"/>
                  <a:pt x="537705" y="2588497"/>
                </a:cubicBezTo>
                <a:cubicBezTo>
                  <a:pt x="537345" y="2548583"/>
                  <a:pt x="535549" y="2508313"/>
                  <a:pt x="538064" y="2468041"/>
                </a:cubicBezTo>
                <a:cubicBezTo>
                  <a:pt x="510044" y="2486020"/>
                  <a:pt x="480227" y="2501841"/>
                  <a:pt x="450410" y="2516943"/>
                </a:cubicBezTo>
                <a:cubicBezTo>
                  <a:pt x="450051" y="2518381"/>
                  <a:pt x="447895" y="2519820"/>
                  <a:pt x="446099" y="2518381"/>
                </a:cubicBezTo>
                <a:cubicBezTo>
                  <a:pt x="414487" y="2497167"/>
                  <a:pt x="377845" y="2486739"/>
                  <a:pt x="346592" y="2465164"/>
                </a:cubicBezTo>
                <a:close/>
                <a:moveTo>
                  <a:pt x="349826" y="2462646"/>
                </a:moveTo>
                <a:cubicBezTo>
                  <a:pt x="382156" y="2481345"/>
                  <a:pt x="418080" y="2492132"/>
                  <a:pt x="449333" y="2512986"/>
                </a:cubicBezTo>
                <a:cubicBezTo>
                  <a:pt x="449333" y="2512986"/>
                  <a:pt x="449333" y="2512986"/>
                  <a:pt x="449692" y="2513347"/>
                </a:cubicBezTo>
                <a:cubicBezTo>
                  <a:pt x="476634" y="2495009"/>
                  <a:pt x="506092" y="2480267"/>
                  <a:pt x="533753" y="2463367"/>
                </a:cubicBezTo>
                <a:cubicBezTo>
                  <a:pt x="472324" y="2463726"/>
                  <a:pt x="410895" y="2464085"/>
                  <a:pt x="349826" y="2462646"/>
                </a:cubicBezTo>
                <a:close/>
                <a:moveTo>
                  <a:pt x="12017492" y="2458796"/>
                </a:moveTo>
                <a:cubicBezTo>
                  <a:pt x="12017835" y="2458439"/>
                  <a:pt x="12018867" y="2458796"/>
                  <a:pt x="12018524" y="2459153"/>
                </a:cubicBezTo>
                <a:cubicBezTo>
                  <a:pt x="12016117" y="2465211"/>
                  <a:pt x="12012679" y="2471626"/>
                  <a:pt x="12009240" y="2477328"/>
                </a:cubicBezTo>
                <a:cubicBezTo>
                  <a:pt x="12008553" y="2478754"/>
                  <a:pt x="12006490" y="2477685"/>
                  <a:pt x="12007178" y="2475903"/>
                </a:cubicBezTo>
                <a:cubicBezTo>
                  <a:pt x="12010272" y="2470201"/>
                  <a:pt x="12014054" y="2464498"/>
                  <a:pt x="12017492" y="2458796"/>
                </a:cubicBezTo>
                <a:close/>
                <a:moveTo>
                  <a:pt x="540578" y="2457255"/>
                </a:moveTo>
                <a:cubicBezTo>
                  <a:pt x="542734" y="2457614"/>
                  <a:pt x="543452" y="2460131"/>
                  <a:pt x="542734" y="2461928"/>
                </a:cubicBezTo>
                <a:cubicBezTo>
                  <a:pt x="543452" y="2463006"/>
                  <a:pt x="543452" y="2464804"/>
                  <a:pt x="542016" y="2465883"/>
                </a:cubicBezTo>
                <a:cubicBezTo>
                  <a:pt x="541297" y="2508672"/>
                  <a:pt x="543812" y="2551460"/>
                  <a:pt x="544171" y="2594609"/>
                </a:cubicBezTo>
                <a:cubicBezTo>
                  <a:pt x="544171" y="2598205"/>
                  <a:pt x="538782" y="2598565"/>
                  <a:pt x="538064" y="2595329"/>
                </a:cubicBezTo>
                <a:cubicBezTo>
                  <a:pt x="474120" y="2590295"/>
                  <a:pt x="410176" y="2594968"/>
                  <a:pt x="345873" y="2593531"/>
                </a:cubicBezTo>
                <a:cubicBezTo>
                  <a:pt x="344437" y="2593531"/>
                  <a:pt x="343719" y="2592453"/>
                  <a:pt x="343719" y="2591374"/>
                </a:cubicBezTo>
                <a:cubicBezTo>
                  <a:pt x="342281" y="2591374"/>
                  <a:pt x="341563" y="2590655"/>
                  <a:pt x="341563" y="2588857"/>
                </a:cubicBezTo>
                <a:cubicBezTo>
                  <a:pt x="339408" y="2547146"/>
                  <a:pt x="341922" y="2504356"/>
                  <a:pt x="343359" y="2462646"/>
                </a:cubicBezTo>
                <a:cubicBezTo>
                  <a:pt x="343359" y="2461209"/>
                  <a:pt x="344795" y="2460850"/>
                  <a:pt x="345514" y="2461209"/>
                </a:cubicBezTo>
                <a:cubicBezTo>
                  <a:pt x="345514" y="2460850"/>
                  <a:pt x="345873" y="2460491"/>
                  <a:pt x="346592" y="2460491"/>
                </a:cubicBezTo>
                <a:cubicBezTo>
                  <a:pt x="410895" y="2457255"/>
                  <a:pt x="475916" y="2455816"/>
                  <a:pt x="540578" y="2457255"/>
                </a:cubicBezTo>
                <a:close/>
                <a:moveTo>
                  <a:pt x="12010514" y="2452305"/>
                </a:moveTo>
                <a:cubicBezTo>
                  <a:pt x="12011584" y="2450488"/>
                  <a:pt x="12014083" y="2452305"/>
                  <a:pt x="12013013" y="2453760"/>
                </a:cubicBezTo>
                <a:cubicBezTo>
                  <a:pt x="12009086" y="2460301"/>
                  <a:pt x="12004802" y="2467208"/>
                  <a:pt x="12000519" y="2473749"/>
                </a:cubicBezTo>
                <a:cubicBezTo>
                  <a:pt x="11999448" y="2475566"/>
                  <a:pt x="11996949" y="2473749"/>
                  <a:pt x="11998020" y="2471933"/>
                </a:cubicBezTo>
                <a:cubicBezTo>
                  <a:pt x="12001590" y="2465026"/>
                  <a:pt x="12006230" y="2458848"/>
                  <a:pt x="12010514" y="2452305"/>
                </a:cubicBezTo>
                <a:close/>
                <a:moveTo>
                  <a:pt x="464880" y="2450647"/>
                </a:moveTo>
                <a:cubicBezTo>
                  <a:pt x="489816" y="2449853"/>
                  <a:pt x="514751" y="2449455"/>
                  <a:pt x="540049" y="2450647"/>
                </a:cubicBezTo>
                <a:cubicBezTo>
                  <a:pt x="542578" y="2450647"/>
                  <a:pt x="542578" y="2455419"/>
                  <a:pt x="540049" y="2455419"/>
                </a:cubicBezTo>
                <a:cubicBezTo>
                  <a:pt x="514751" y="2455419"/>
                  <a:pt x="489816" y="2453828"/>
                  <a:pt x="464880" y="2453430"/>
                </a:cubicBezTo>
                <a:cubicBezTo>
                  <a:pt x="463435" y="2453430"/>
                  <a:pt x="463435" y="2451046"/>
                  <a:pt x="464880" y="2450647"/>
                </a:cubicBezTo>
                <a:close/>
                <a:moveTo>
                  <a:pt x="12007406" y="2445569"/>
                </a:moveTo>
                <a:cubicBezTo>
                  <a:pt x="12008457" y="2444128"/>
                  <a:pt x="12010909" y="2445569"/>
                  <a:pt x="12009858" y="2447012"/>
                </a:cubicBezTo>
                <a:cubicBezTo>
                  <a:pt x="12004253" y="2454220"/>
                  <a:pt x="11998998" y="2461428"/>
                  <a:pt x="11994093" y="2469358"/>
                </a:cubicBezTo>
                <a:cubicBezTo>
                  <a:pt x="11993042" y="2470799"/>
                  <a:pt x="11990589" y="2469358"/>
                  <a:pt x="11991641" y="2467556"/>
                </a:cubicBezTo>
                <a:cubicBezTo>
                  <a:pt x="11995845" y="2459626"/>
                  <a:pt x="12002151" y="2452778"/>
                  <a:pt x="12007406" y="2445569"/>
                </a:cubicBezTo>
                <a:close/>
                <a:moveTo>
                  <a:pt x="495428" y="2440181"/>
                </a:moveTo>
                <a:cubicBezTo>
                  <a:pt x="499866" y="2440088"/>
                  <a:pt x="504395" y="2440737"/>
                  <a:pt x="507294" y="2440923"/>
                </a:cubicBezTo>
                <a:cubicBezTo>
                  <a:pt x="517800" y="2441293"/>
                  <a:pt x="528307" y="2440181"/>
                  <a:pt x="538089" y="2443149"/>
                </a:cubicBezTo>
                <a:cubicBezTo>
                  <a:pt x="540988" y="2444261"/>
                  <a:pt x="539539" y="2449083"/>
                  <a:pt x="536640" y="2447972"/>
                </a:cubicBezTo>
                <a:cubicBezTo>
                  <a:pt x="519974" y="2443149"/>
                  <a:pt x="501497" y="2445745"/>
                  <a:pt x="484468" y="2444261"/>
                </a:cubicBezTo>
                <a:cubicBezTo>
                  <a:pt x="484106" y="2444261"/>
                  <a:pt x="484106" y="2443891"/>
                  <a:pt x="484106" y="2443891"/>
                </a:cubicBezTo>
                <a:cubicBezTo>
                  <a:pt x="486643" y="2441108"/>
                  <a:pt x="490989" y="2440273"/>
                  <a:pt x="495428" y="2440181"/>
                </a:cubicBezTo>
                <a:close/>
                <a:moveTo>
                  <a:pt x="12006386" y="2437279"/>
                </a:moveTo>
                <a:cubicBezTo>
                  <a:pt x="12007116" y="2436178"/>
                  <a:pt x="12009306" y="2437279"/>
                  <a:pt x="12008575" y="2438747"/>
                </a:cubicBezTo>
                <a:cubicBezTo>
                  <a:pt x="12002371" y="2446819"/>
                  <a:pt x="11996533" y="2454525"/>
                  <a:pt x="11991059" y="2462965"/>
                </a:cubicBezTo>
                <a:cubicBezTo>
                  <a:pt x="11989964" y="2464433"/>
                  <a:pt x="11987409" y="2462965"/>
                  <a:pt x="11988504" y="2461131"/>
                </a:cubicBezTo>
                <a:cubicBezTo>
                  <a:pt x="11993978" y="2453059"/>
                  <a:pt x="12000182" y="2445352"/>
                  <a:pt x="12006386" y="2437279"/>
                </a:cubicBezTo>
                <a:close/>
                <a:moveTo>
                  <a:pt x="11998488" y="2432481"/>
                </a:moveTo>
                <a:cubicBezTo>
                  <a:pt x="11999206" y="2431407"/>
                  <a:pt x="12001361" y="2432481"/>
                  <a:pt x="12000283" y="2433912"/>
                </a:cubicBezTo>
                <a:cubicBezTo>
                  <a:pt x="11994897" y="2442141"/>
                  <a:pt x="11988793" y="2449654"/>
                  <a:pt x="11983049" y="2457882"/>
                </a:cubicBezTo>
                <a:cubicBezTo>
                  <a:pt x="11981972" y="2459671"/>
                  <a:pt x="11979458" y="2457882"/>
                  <a:pt x="11980536" y="2456451"/>
                </a:cubicBezTo>
                <a:cubicBezTo>
                  <a:pt x="11986280" y="2448223"/>
                  <a:pt x="11992744" y="2440709"/>
                  <a:pt x="11998488" y="2432481"/>
                </a:cubicBezTo>
                <a:close/>
                <a:moveTo>
                  <a:pt x="11998401" y="2421708"/>
                </a:moveTo>
                <a:cubicBezTo>
                  <a:pt x="11999876" y="2420277"/>
                  <a:pt x="12001351" y="2422066"/>
                  <a:pt x="12000245" y="2423497"/>
                </a:cubicBezTo>
                <a:cubicBezTo>
                  <a:pt x="11993239" y="2431368"/>
                  <a:pt x="11986233" y="2438881"/>
                  <a:pt x="11979596" y="2447110"/>
                </a:cubicBezTo>
                <a:cubicBezTo>
                  <a:pt x="11978490" y="2448542"/>
                  <a:pt x="11976278" y="2446752"/>
                  <a:pt x="11977384" y="2445679"/>
                </a:cubicBezTo>
                <a:cubicBezTo>
                  <a:pt x="11984021" y="2437093"/>
                  <a:pt x="11991395" y="2429222"/>
                  <a:pt x="11998401" y="2421708"/>
                </a:cubicBezTo>
                <a:close/>
                <a:moveTo>
                  <a:pt x="11991555" y="2420971"/>
                </a:moveTo>
                <a:cubicBezTo>
                  <a:pt x="11992293" y="2420277"/>
                  <a:pt x="11993401" y="2421318"/>
                  <a:pt x="11992662" y="2422359"/>
                </a:cubicBezTo>
                <a:cubicBezTo>
                  <a:pt x="11987125" y="2427563"/>
                  <a:pt x="11981588" y="2433114"/>
                  <a:pt x="11976051" y="2437971"/>
                </a:cubicBezTo>
                <a:cubicBezTo>
                  <a:pt x="11974944" y="2439012"/>
                  <a:pt x="11973098" y="2437623"/>
                  <a:pt x="11974205" y="2436583"/>
                </a:cubicBezTo>
                <a:cubicBezTo>
                  <a:pt x="11979373" y="2431032"/>
                  <a:pt x="11985648" y="2426175"/>
                  <a:pt x="11991555" y="2420971"/>
                </a:cubicBezTo>
                <a:close/>
                <a:moveTo>
                  <a:pt x="11988488" y="2416920"/>
                </a:moveTo>
                <a:cubicBezTo>
                  <a:pt x="11989964" y="2415506"/>
                  <a:pt x="11991810" y="2417628"/>
                  <a:pt x="11990334" y="2418687"/>
                </a:cubicBezTo>
                <a:cubicBezTo>
                  <a:pt x="11985165" y="2423634"/>
                  <a:pt x="11980736" y="2429287"/>
                  <a:pt x="11974461" y="2433174"/>
                </a:cubicBezTo>
                <a:cubicBezTo>
                  <a:pt x="11972984" y="2434234"/>
                  <a:pt x="11971508" y="2431762"/>
                  <a:pt x="11972984" y="2430701"/>
                </a:cubicBezTo>
                <a:cubicBezTo>
                  <a:pt x="11978891" y="2426814"/>
                  <a:pt x="11982951" y="2421161"/>
                  <a:pt x="11988488" y="2416920"/>
                </a:cubicBezTo>
                <a:close/>
                <a:moveTo>
                  <a:pt x="11981236" y="2413338"/>
                </a:moveTo>
                <a:cubicBezTo>
                  <a:pt x="11981984" y="2412326"/>
                  <a:pt x="11983855" y="2414013"/>
                  <a:pt x="11982732" y="2415025"/>
                </a:cubicBezTo>
                <a:cubicBezTo>
                  <a:pt x="11980113" y="2417723"/>
                  <a:pt x="11977868" y="2420759"/>
                  <a:pt x="11974127" y="2422446"/>
                </a:cubicBezTo>
                <a:cubicBezTo>
                  <a:pt x="11972631" y="2423121"/>
                  <a:pt x="11971508" y="2421096"/>
                  <a:pt x="11973004" y="2420085"/>
                </a:cubicBezTo>
                <a:cubicBezTo>
                  <a:pt x="11975998" y="2418398"/>
                  <a:pt x="11978243" y="2416037"/>
                  <a:pt x="11981236" y="2413338"/>
                </a:cubicBezTo>
                <a:close/>
                <a:moveTo>
                  <a:pt x="11978283" y="2409853"/>
                </a:moveTo>
                <a:cubicBezTo>
                  <a:pt x="11979321" y="2409146"/>
                  <a:pt x="11980703" y="2410559"/>
                  <a:pt x="11980012" y="2411620"/>
                </a:cubicBezTo>
                <a:cubicBezTo>
                  <a:pt x="11978974" y="2412680"/>
                  <a:pt x="11978283" y="2413386"/>
                  <a:pt x="11977246" y="2414093"/>
                </a:cubicBezTo>
                <a:cubicBezTo>
                  <a:pt x="11976209" y="2414447"/>
                  <a:pt x="11975172" y="2415154"/>
                  <a:pt x="11974135" y="2414800"/>
                </a:cubicBezTo>
                <a:cubicBezTo>
                  <a:pt x="11973443" y="2414447"/>
                  <a:pt x="11973098" y="2413740"/>
                  <a:pt x="11973790" y="2413033"/>
                </a:cubicBezTo>
                <a:cubicBezTo>
                  <a:pt x="11974135" y="2412680"/>
                  <a:pt x="11975517" y="2412326"/>
                  <a:pt x="11976209" y="2411973"/>
                </a:cubicBezTo>
                <a:cubicBezTo>
                  <a:pt x="11976901" y="2411266"/>
                  <a:pt x="11977592" y="2410559"/>
                  <a:pt x="11978283" y="2409853"/>
                </a:cubicBezTo>
                <a:close/>
                <a:moveTo>
                  <a:pt x="11973416" y="2407067"/>
                </a:moveTo>
                <a:cubicBezTo>
                  <a:pt x="11974052" y="2405966"/>
                  <a:pt x="11975960" y="2407801"/>
                  <a:pt x="11974688" y="2408902"/>
                </a:cubicBezTo>
                <a:cubicBezTo>
                  <a:pt x="11974052" y="2409636"/>
                  <a:pt x="11973735" y="2410002"/>
                  <a:pt x="11972780" y="2410002"/>
                </a:cubicBezTo>
                <a:cubicBezTo>
                  <a:pt x="11972462" y="2410370"/>
                  <a:pt x="11971826" y="2410002"/>
                  <a:pt x="11971508" y="2409269"/>
                </a:cubicBezTo>
                <a:cubicBezTo>
                  <a:pt x="11971508" y="2408535"/>
                  <a:pt x="11971508" y="2408167"/>
                  <a:pt x="11971826" y="2408167"/>
                </a:cubicBezTo>
                <a:cubicBezTo>
                  <a:pt x="11972462" y="2407434"/>
                  <a:pt x="11972780" y="2407434"/>
                  <a:pt x="11973416" y="2407067"/>
                </a:cubicBezTo>
                <a:close/>
                <a:moveTo>
                  <a:pt x="11951461" y="2379950"/>
                </a:moveTo>
                <a:lnTo>
                  <a:pt x="11947835" y="2391255"/>
                </a:lnTo>
                <a:cubicBezTo>
                  <a:pt x="11946575" y="2404071"/>
                  <a:pt x="11947745" y="2416977"/>
                  <a:pt x="11950805" y="2429297"/>
                </a:cubicBezTo>
                <a:lnTo>
                  <a:pt x="11959628" y="2450579"/>
                </a:lnTo>
                <a:lnTo>
                  <a:pt x="11953435" y="2432617"/>
                </a:lnTo>
                <a:cubicBezTo>
                  <a:pt x="11951341" y="2423543"/>
                  <a:pt x="11949247" y="2413381"/>
                  <a:pt x="11949247" y="2403944"/>
                </a:cubicBezTo>
                <a:close/>
                <a:moveTo>
                  <a:pt x="0" y="2352565"/>
                </a:moveTo>
                <a:lnTo>
                  <a:pt x="4614" y="2356785"/>
                </a:lnTo>
                <a:cubicBezTo>
                  <a:pt x="6779" y="2358243"/>
                  <a:pt x="4614" y="2362257"/>
                  <a:pt x="2087" y="2360796"/>
                </a:cubicBezTo>
                <a:lnTo>
                  <a:pt x="0" y="2358884"/>
                </a:lnTo>
                <a:close/>
                <a:moveTo>
                  <a:pt x="450472" y="2304927"/>
                </a:moveTo>
                <a:cubicBezTo>
                  <a:pt x="465367" y="2305606"/>
                  <a:pt x="480127" y="2308043"/>
                  <a:pt x="494707" y="2312918"/>
                </a:cubicBezTo>
                <a:cubicBezTo>
                  <a:pt x="519188" y="2320865"/>
                  <a:pt x="544027" y="2330978"/>
                  <a:pt x="566346" y="2343980"/>
                </a:cubicBezTo>
                <a:cubicBezTo>
                  <a:pt x="587226" y="2356622"/>
                  <a:pt x="606666" y="2372151"/>
                  <a:pt x="621787" y="2392017"/>
                </a:cubicBezTo>
                <a:cubicBezTo>
                  <a:pt x="637266" y="2412604"/>
                  <a:pt x="642666" y="2437526"/>
                  <a:pt x="651666" y="2461363"/>
                </a:cubicBezTo>
                <a:cubicBezTo>
                  <a:pt x="657066" y="2475811"/>
                  <a:pt x="634027" y="2481589"/>
                  <a:pt x="628626" y="2467502"/>
                </a:cubicBezTo>
                <a:cubicBezTo>
                  <a:pt x="620706" y="2445111"/>
                  <a:pt x="616026" y="2420910"/>
                  <a:pt x="600186" y="2402130"/>
                </a:cubicBezTo>
                <a:cubicBezTo>
                  <a:pt x="586506" y="2385876"/>
                  <a:pt x="569946" y="2372514"/>
                  <a:pt x="550867" y="2361678"/>
                </a:cubicBezTo>
                <a:cubicBezTo>
                  <a:pt x="506227" y="2336396"/>
                  <a:pt x="457627" y="2319781"/>
                  <a:pt x="406147" y="2329171"/>
                </a:cubicBezTo>
                <a:cubicBezTo>
                  <a:pt x="355748" y="2338201"/>
                  <a:pt x="305709" y="2353371"/>
                  <a:pt x="274389" y="2396351"/>
                </a:cubicBezTo>
                <a:cubicBezTo>
                  <a:pt x="258908" y="2417660"/>
                  <a:pt x="247029" y="2441136"/>
                  <a:pt x="240189" y="2466420"/>
                </a:cubicBezTo>
                <a:cubicBezTo>
                  <a:pt x="236589" y="2479423"/>
                  <a:pt x="234789" y="2491702"/>
                  <a:pt x="234429" y="2505066"/>
                </a:cubicBezTo>
                <a:cubicBezTo>
                  <a:pt x="234069" y="2515541"/>
                  <a:pt x="234429" y="2526375"/>
                  <a:pt x="231189" y="2536127"/>
                </a:cubicBezTo>
                <a:cubicBezTo>
                  <a:pt x="235509" y="2532155"/>
                  <a:pt x="240549" y="2528903"/>
                  <a:pt x="244868" y="2525653"/>
                </a:cubicBezTo>
                <a:cubicBezTo>
                  <a:pt x="252429" y="2520234"/>
                  <a:pt x="260708" y="2515541"/>
                  <a:pt x="267908" y="2509400"/>
                </a:cubicBezTo>
                <a:cubicBezTo>
                  <a:pt x="273309" y="2505066"/>
                  <a:pt x="279788" y="2511929"/>
                  <a:pt x="275109" y="2516984"/>
                </a:cubicBezTo>
                <a:cubicBezTo>
                  <a:pt x="269348" y="2524209"/>
                  <a:pt x="263228" y="2530709"/>
                  <a:pt x="256388" y="2536849"/>
                </a:cubicBezTo>
                <a:cubicBezTo>
                  <a:pt x="249909" y="2542266"/>
                  <a:pt x="243429" y="2550213"/>
                  <a:pt x="235869" y="2553825"/>
                </a:cubicBezTo>
                <a:cubicBezTo>
                  <a:pt x="234069" y="2554908"/>
                  <a:pt x="231908" y="2554908"/>
                  <a:pt x="230108" y="2554546"/>
                </a:cubicBezTo>
                <a:cubicBezTo>
                  <a:pt x="227229" y="2555630"/>
                  <a:pt x="224349" y="2555630"/>
                  <a:pt x="221829" y="2552741"/>
                </a:cubicBezTo>
                <a:cubicBezTo>
                  <a:pt x="210309" y="2537573"/>
                  <a:pt x="198429" y="2523125"/>
                  <a:pt x="190149" y="2506149"/>
                </a:cubicBezTo>
                <a:cubicBezTo>
                  <a:pt x="188349" y="2502537"/>
                  <a:pt x="193029" y="2498565"/>
                  <a:pt x="195909" y="2501814"/>
                </a:cubicBezTo>
                <a:cubicBezTo>
                  <a:pt x="203469" y="2510845"/>
                  <a:pt x="212109" y="2518429"/>
                  <a:pt x="220389" y="2526737"/>
                </a:cubicBezTo>
                <a:cubicBezTo>
                  <a:pt x="207430" y="2475811"/>
                  <a:pt x="231908" y="2418744"/>
                  <a:pt x="262870" y="2379376"/>
                </a:cubicBezTo>
                <a:cubicBezTo>
                  <a:pt x="297069" y="2335312"/>
                  <a:pt x="351788" y="2315808"/>
                  <a:pt x="405427" y="2307502"/>
                </a:cubicBezTo>
                <a:cubicBezTo>
                  <a:pt x="420548" y="2305334"/>
                  <a:pt x="435577" y="2304250"/>
                  <a:pt x="450472" y="2304927"/>
                </a:cubicBezTo>
                <a:close/>
                <a:moveTo>
                  <a:pt x="12167069" y="2291256"/>
                </a:moveTo>
                <a:lnTo>
                  <a:pt x="12192000" y="2292347"/>
                </a:lnTo>
                <a:lnTo>
                  <a:pt x="12192000" y="2301688"/>
                </a:lnTo>
                <a:lnTo>
                  <a:pt x="12189433" y="2300777"/>
                </a:lnTo>
                <a:cubicBezTo>
                  <a:pt x="12179399" y="2299830"/>
                  <a:pt x="12169228" y="2301364"/>
                  <a:pt x="12159509" y="2305336"/>
                </a:cubicBezTo>
                <a:cubicBezTo>
                  <a:pt x="12149069" y="2309667"/>
                  <a:pt x="12138990" y="2316526"/>
                  <a:pt x="12130710" y="2325552"/>
                </a:cubicBezTo>
                <a:cubicBezTo>
                  <a:pt x="12122430" y="2335299"/>
                  <a:pt x="12115950" y="2346490"/>
                  <a:pt x="12106951" y="2355876"/>
                </a:cubicBezTo>
                <a:cubicBezTo>
                  <a:pt x="12104791" y="2358403"/>
                  <a:pt x="12101191" y="2357681"/>
                  <a:pt x="12099390" y="2355154"/>
                </a:cubicBezTo>
                <a:cubicBezTo>
                  <a:pt x="12090751" y="2347213"/>
                  <a:pt x="12083552" y="2336744"/>
                  <a:pt x="12074911" y="2328079"/>
                </a:cubicBezTo>
                <a:cubicBezTo>
                  <a:pt x="12066271" y="2320136"/>
                  <a:pt x="12055472" y="2313638"/>
                  <a:pt x="12045033" y="2310751"/>
                </a:cubicBezTo>
                <a:cubicBezTo>
                  <a:pt x="12025234" y="2304252"/>
                  <a:pt x="12003994" y="2308225"/>
                  <a:pt x="11986715" y="2321580"/>
                </a:cubicBezTo>
                <a:cubicBezTo>
                  <a:pt x="11976635" y="2329342"/>
                  <a:pt x="11967545" y="2339450"/>
                  <a:pt x="11960660" y="2351273"/>
                </a:cubicBezTo>
                <a:lnTo>
                  <a:pt x="11954137" y="2371612"/>
                </a:lnTo>
                <a:lnTo>
                  <a:pt x="11961114" y="2353856"/>
                </a:lnTo>
                <a:cubicBezTo>
                  <a:pt x="11961463" y="2353493"/>
                  <a:pt x="11962161" y="2353856"/>
                  <a:pt x="11961812" y="2354582"/>
                </a:cubicBezTo>
                <a:cubicBezTo>
                  <a:pt x="11957973" y="2361116"/>
                  <a:pt x="11955878" y="2369101"/>
                  <a:pt x="11954832" y="2376722"/>
                </a:cubicBezTo>
                <a:cubicBezTo>
                  <a:pt x="11953086" y="2385797"/>
                  <a:pt x="11951690" y="2394870"/>
                  <a:pt x="11952039" y="2403944"/>
                </a:cubicBezTo>
                <a:cubicBezTo>
                  <a:pt x="11952737" y="2413381"/>
                  <a:pt x="11953784" y="2422818"/>
                  <a:pt x="11956228" y="2431891"/>
                </a:cubicBezTo>
                <a:cubicBezTo>
                  <a:pt x="11957973" y="2437699"/>
                  <a:pt x="11958321" y="2444958"/>
                  <a:pt x="11962161" y="2450040"/>
                </a:cubicBezTo>
                <a:lnTo>
                  <a:pt x="11960132" y="2451798"/>
                </a:lnTo>
                <a:lnTo>
                  <a:pt x="11965114" y="2463817"/>
                </a:lnTo>
                <a:cubicBezTo>
                  <a:pt x="11980234" y="2488727"/>
                  <a:pt x="12002194" y="2506777"/>
                  <a:pt x="12025234" y="2520494"/>
                </a:cubicBezTo>
                <a:cubicBezTo>
                  <a:pt x="12051872" y="2536740"/>
                  <a:pt x="12080672" y="2546848"/>
                  <a:pt x="12109830" y="2554429"/>
                </a:cubicBezTo>
                <a:lnTo>
                  <a:pt x="12110191" y="2554429"/>
                </a:lnTo>
                <a:cubicBezTo>
                  <a:pt x="12124590" y="2549375"/>
                  <a:pt x="12138810" y="2543599"/>
                  <a:pt x="12152670" y="2536785"/>
                </a:cubicBezTo>
                <a:lnTo>
                  <a:pt x="12192000" y="2513498"/>
                </a:lnTo>
                <a:lnTo>
                  <a:pt x="12192000" y="2522692"/>
                </a:lnTo>
                <a:lnTo>
                  <a:pt x="12156270" y="2543058"/>
                </a:lnTo>
                <a:cubicBezTo>
                  <a:pt x="12141780" y="2549646"/>
                  <a:pt x="12126931" y="2554971"/>
                  <a:pt x="12111991" y="2559483"/>
                </a:cubicBezTo>
                <a:cubicBezTo>
                  <a:pt x="12111271" y="2559845"/>
                  <a:pt x="12110551" y="2559483"/>
                  <a:pt x="12110191" y="2559122"/>
                </a:cubicBezTo>
                <a:cubicBezTo>
                  <a:pt x="12109830" y="2559483"/>
                  <a:pt x="12109471" y="2559845"/>
                  <a:pt x="12108751" y="2559483"/>
                </a:cubicBezTo>
                <a:cubicBezTo>
                  <a:pt x="12078152" y="2553346"/>
                  <a:pt x="12047912" y="2543599"/>
                  <a:pt x="12020193" y="2527354"/>
                </a:cubicBezTo>
                <a:cubicBezTo>
                  <a:pt x="11996794" y="2513997"/>
                  <a:pt x="11974475" y="2494864"/>
                  <a:pt x="11958996" y="2469593"/>
                </a:cubicBezTo>
                <a:cubicBezTo>
                  <a:pt x="11946755" y="2449377"/>
                  <a:pt x="11938116" y="2424467"/>
                  <a:pt x="11938836" y="2398836"/>
                </a:cubicBezTo>
                <a:cubicBezTo>
                  <a:pt x="11939555" y="2372122"/>
                  <a:pt x="11949276" y="2347213"/>
                  <a:pt x="11965475" y="2328079"/>
                </a:cubicBezTo>
                <a:cubicBezTo>
                  <a:pt x="11984195" y="2306057"/>
                  <a:pt x="12009753" y="2293061"/>
                  <a:pt x="12036393" y="2297032"/>
                </a:cubicBezTo>
                <a:cubicBezTo>
                  <a:pt x="12049712" y="2299198"/>
                  <a:pt x="12063392" y="2304613"/>
                  <a:pt x="12074552" y="2313999"/>
                </a:cubicBezTo>
                <a:cubicBezTo>
                  <a:pt x="12084991" y="2322303"/>
                  <a:pt x="12093631" y="2333854"/>
                  <a:pt x="12103351" y="2343601"/>
                </a:cubicBezTo>
                <a:cubicBezTo>
                  <a:pt x="12112350" y="2333132"/>
                  <a:pt x="12119910" y="2320858"/>
                  <a:pt x="12129990" y="2311472"/>
                </a:cubicBezTo>
                <a:cubicBezTo>
                  <a:pt x="12140790" y="2301364"/>
                  <a:pt x="12153749" y="2294505"/>
                  <a:pt x="12167069" y="2291256"/>
                </a:cubicBezTo>
                <a:close/>
                <a:moveTo>
                  <a:pt x="12018536" y="2289358"/>
                </a:moveTo>
                <a:cubicBezTo>
                  <a:pt x="12028841" y="2288629"/>
                  <a:pt x="12039552" y="2290181"/>
                  <a:pt x="12048193" y="2292920"/>
                </a:cubicBezTo>
                <a:cubicBezTo>
                  <a:pt x="12059353" y="2296573"/>
                  <a:pt x="12070154" y="2302417"/>
                  <a:pt x="12079514" y="2309723"/>
                </a:cubicBezTo>
                <a:cubicBezTo>
                  <a:pt x="12083835" y="2313376"/>
                  <a:pt x="12088515" y="2317029"/>
                  <a:pt x="12092116" y="2321412"/>
                </a:cubicBezTo>
                <a:cubicBezTo>
                  <a:pt x="12096436" y="2326161"/>
                  <a:pt x="12100035" y="2331275"/>
                  <a:pt x="12103636" y="2336024"/>
                </a:cubicBezTo>
                <a:cubicBezTo>
                  <a:pt x="12104716" y="2337850"/>
                  <a:pt x="12102196" y="2340407"/>
                  <a:pt x="12101115" y="2338581"/>
                </a:cubicBezTo>
                <a:cubicBezTo>
                  <a:pt x="12094636" y="2329814"/>
                  <a:pt x="12088875" y="2321778"/>
                  <a:pt x="12080234" y="2314836"/>
                </a:cubicBezTo>
                <a:cubicBezTo>
                  <a:pt x="12071594" y="2307531"/>
                  <a:pt x="12061514" y="2300956"/>
                  <a:pt x="12050713" y="2296937"/>
                </a:cubicBezTo>
                <a:cubicBezTo>
                  <a:pt x="12033791" y="2290728"/>
                  <a:pt x="12007511" y="2288171"/>
                  <a:pt x="11992389" y="2300226"/>
                </a:cubicBezTo>
                <a:cubicBezTo>
                  <a:pt x="11991309" y="2300956"/>
                  <a:pt x="11990589" y="2299860"/>
                  <a:pt x="11991309" y="2299494"/>
                </a:cubicBezTo>
                <a:cubicBezTo>
                  <a:pt x="11998330" y="2293102"/>
                  <a:pt x="12008231" y="2290088"/>
                  <a:pt x="12018536" y="2289358"/>
                </a:cubicBezTo>
                <a:close/>
                <a:moveTo>
                  <a:pt x="12021878" y="2284593"/>
                </a:moveTo>
                <a:cubicBezTo>
                  <a:pt x="12036249" y="2283530"/>
                  <a:pt x="12053494" y="2286367"/>
                  <a:pt x="12066068" y="2293462"/>
                </a:cubicBezTo>
                <a:cubicBezTo>
                  <a:pt x="12074332" y="2297717"/>
                  <a:pt x="12081876" y="2303747"/>
                  <a:pt x="12089421" y="2308713"/>
                </a:cubicBezTo>
                <a:cubicBezTo>
                  <a:pt x="12096606" y="2313680"/>
                  <a:pt x="12101276" y="2318291"/>
                  <a:pt x="12105229" y="2325739"/>
                </a:cubicBezTo>
                <a:cubicBezTo>
                  <a:pt x="12106307" y="2327513"/>
                  <a:pt x="12103432" y="2329287"/>
                  <a:pt x="12102354" y="2327513"/>
                </a:cubicBezTo>
                <a:cubicBezTo>
                  <a:pt x="12100199" y="2323612"/>
                  <a:pt x="12098043" y="2319709"/>
                  <a:pt x="12094810" y="2316872"/>
                </a:cubicBezTo>
                <a:cubicBezTo>
                  <a:pt x="12091935" y="2314034"/>
                  <a:pt x="12087984" y="2311551"/>
                  <a:pt x="12084391" y="2309423"/>
                </a:cubicBezTo>
                <a:cubicBezTo>
                  <a:pt x="12077924" y="2304812"/>
                  <a:pt x="12071457" y="2299846"/>
                  <a:pt x="12064631" y="2295945"/>
                </a:cubicBezTo>
                <a:cubicBezTo>
                  <a:pt x="12050979" y="2288850"/>
                  <a:pt x="12036608" y="2288142"/>
                  <a:pt x="12021878" y="2286722"/>
                </a:cubicBezTo>
                <a:cubicBezTo>
                  <a:pt x="12020800" y="2286367"/>
                  <a:pt x="12020800" y="2284948"/>
                  <a:pt x="12021878" y="2284593"/>
                </a:cubicBezTo>
                <a:close/>
                <a:moveTo>
                  <a:pt x="103947" y="2241012"/>
                </a:moveTo>
                <a:cubicBezTo>
                  <a:pt x="110471" y="2242793"/>
                  <a:pt x="116190" y="2246979"/>
                  <a:pt x="119765" y="2253748"/>
                </a:cubicBezTo>
                <a:cubicBezTo>
                  <a:pt x="127629" y="2269067"/>
                  <a:pt x="112615" y="2289729"/>
                  <a:pt x="102607" y="2300060"/>
                </a:cubicBezTo>
                <a:cubicBezTo>
                  <a:pt x="100462" y="2301841"/>
                  <a:pt x="96887" y="2299348"/>
                  <a:pt x="98675" y="2296854"/>
                </a:cubicBezTo>
                <a:cubicBezTo>
                  <a:pt x="105466" y="2287591"/>
                  <a:pt x="116190" y="2276191"/>
                  <a:pt x="115833" y="2263367"/>
                </a:cubicBezTo>
                <a:cubicBezTo>
                  <a:pt x="115117" y="2246979"/>
                  <a:pt x="98317" y="2241635"/>
                  <a:pt x="84375" y="2245197"/>
                </a:cubicBezTo>
                <a:cubicBezTo>
                  <a:pt x="82946" y="2245555"/>
                  <a:pt x="81873" y="2243417"/>
                  <a:pt x="83304" y="2242704"/>
                </a:cubicBezTo>
                <a:cubicBezTo>
                  <a:pt x="90095" y="2239855"/>
                  <a:pt x="97423" y="2239231"/>
                  <a:pt x="103947" y="2241012"/>
                </a:cubicBezTo>
                <a:close/>
                <a:moveTo>
                  <a:pt x="11307511" y="2225786"/>
                </a:moveTo>
                <a:cubicBezTo>
                  <a:pt x="11314325" y="2254408"/>
                  <a:pt x="11345518" y="2266002"/>
                  <a:pt x="11370616" y="2271074"/>
                </a:cubicBezTo>
                <a:cubicBezTo>
                  <a:pt x="11375995" y="2272523"/>
                  <a:pt x="11373844" y="2280132"/>
                  <a:pt x="11368466" y="2279044"/>
                </a:cubicBezTo>
                <a:cubicBezTo>
                  <a:pt x="11341215" y="2273973"/>
                  <a:pt x="11308587" y="2257307"/>
                  <a:pt x="11303927" y="2226873"/>
                </a:cubicBezTo>
                <a:cubicBezTo>
                  <a:pt x="11303209" y="2224338"/>
                  <a:pt x="11306794" y="2223250"/>
                  <a:pt x="11307511" y="2225786"/>
                </a:cubicBezTo>
                <a:close/>
                <a:moveTo>
                  <a:pt x="102638" y="2209760"/>
                </a:moveTo>
                <a:cubicBezTo>
                  <a:pt x="111649" y="2209489"/>
                  <a:pt x="120659" y="2211108"/>
                  <a:pt x="128306" y="2215424"/>
                </a:cubicBezTo>
                <a:cubicBezTo>
                  <a:pt x="145782" y="2225494"/>
                  <a:pt x="152336" y="2243477"/>
                  <a:pt x="152700" y="2262900"/>
                </a:cubicBezTo>
                <a:cubicBezTo>
                  <a:pt x="153064" y="2266855"/>
                  <a:pt x="147239" y="2266497"/>
                  <a:pt x="146874" y="2262900"/>
                </a:cubicBezTo>
                <a:cubicBezTo>
                  <a:pt x="146146" y="2244197"/>
                  <a:pt x="139229" y="2223696"/>
                  <a:pt x="118476" y="2217222"/>
                </a:cubicBezTo>
                <a:cubicBezTo>
                  <a:pt x="105369" y="2213265"/>
                  <a:pt x="91533" y="2213625"/>
                  <a:pt x="77698" y="2217222"/>
                </a:cubicBezTo>
                <a:cubicBezTo>
                  <a:pt x="76242" y="2217941"/>
                  <a:pt x="75513" y="2216144"/>
                  <a:pt x="76969" y="2215424"/>
                </a:cubicBezTo>
                <a:cubicBezTo>
                  <a:pt x="84617" y="2212188"/>
                  <a:pt x="93626" y="2210029"/>
                  <a:pt x="102638" y="2209760"/>
                </a:cubicBezTo>
                <a:close/>
                <a:moveTo>
                  <a:pt x="11325495" y="2208666"/>
                </a:moveTo>
                <a:cubicBezTo>
                  <a:pt x="11327074" y="2208530"/>
                  <a:pt x="11328789" y="2209347"/>
                  <a:pt x="11329151" y="2211345"/>
                </a:cubicBezTo>
                <a:cubicBezTo>
                  <a:pt x="11335650" y="2240762"/>
                  <a:pt x="11371396" y="2250204"/>
                  <a:pt x="11397393" y="2252746"/>
                </a:cubicBezTo>
                <a:cubicBezTo>
                  <a:pt x="11404614" y="2253836"/>
                  <a:pt x="11404614" y="2264005"/>
                  <a:pt x="11397031" y="2264731"/>
                </a:cubicBezTo>
                <a:cubicBezTo>
                  <a:pt x="11367785" y="2265820"/>
                  <a:pt x="11324095" y="2244756"/>
                  <a:pt x="11322651" y="2211707"/>
                </a:cubicBezTo>
                <a:cubicBezTo>
                  <a:pt x="11322471" y="2209891"/>
                  <a:pt x="11323915" y="2208802"/>
                  <a:pt x="11325495" y="2208666"/>
                </a:cubicBezTo>
                <a:close/>
                <a:moveTo>
                  <a:pt x="11350939" y="2203922"/>
                </a:moveTo>
                <a:cubicBezTo>
                  <a:pt x="11355267" y="2220513"/>
                  <a:pt x="11370418" y="2229168"/>
                  <a:pt x="11388453" y="2228446"/>
                </a:cubicBezTo>
                <a:cubicBezTo>
                  <a:pt x="11405768" y="2227724"/>
                  <a:pt x="11417310" y="2220513"/>
                  <a:pt x="11428493" y="2208610"/>
                </a:cubicBezTo>
                <a:cubicBezTo>
                  <a:pt x="11403242" y="2208610"/>
                  <a:pt x="11376550" y="2207889"/>
                  <a:pt x="11350939" y="2203922"/>
                </a:cubicBezTo>
                <a:close/>
                <a:moveTo>
                  <a:pt x="0" y="2195594"/>
                </a:moveTo>
                <a:lnTo>
                  <a:pt x="18725" y="2196935"/>
                </a:lnTo>
                <a:cubicBezTo>
                  <a:pt x="24043" y="2199845"/>
                  <a:pt x="28550" y="2204858"/>
                  <a:pt x="33237" y="2210946"/>
                </a:cubicBezTo>
                <a:cubicBezTo>
                  <a:pt x="35401" y="2213811"/>
                  <a:pt x="31796" y="2218110"/>
                  <a:pt x="29272" y="2215243"/>
                </a:cubicBezTo>
                <a:cubicBezTo>
                  <a:pt x="22061" y="2207008"/>
                  <a:pt x="15931" y="2196622"/>
                  <a:pt x="3673" y="2199487"/>
                </a:cubicBezTo>
                <a:lnTo>
                  <a:pt x="0" y="2201617"/>
                </a:lnTo>
                <a:close/>
                <a:moveTo>
                  <a:pt x="13033" y="2174421"/>
                </a:moveTo>
                <a:cubicBezTo>
                  <a:pt x="35214" y="2178859"/>
                  <a:pt x="55600" y="2199659"/>
                  <a:pt x="65730" y="2225492"/>
                </a:cubicBezTo>
                <a:cubicBezTo>
                  <a:pt x="86260" y="2220792"/>
                  <a:pt x="104269" y="2213197"/>
                  <a:pt x="123358" y="2226216"/>
                </a:cubicBezTo>
                <a:cubicBezTo>
                  <a:pt x="139926" y="2237427"/>
                  <a:pt x="143528" y="2267081"/>
                  <a:pt x="137045" y="2284801"/>
                </a:cubicBezTo>
                <a:cubicBezTo>
                  <a:pt x="118316" y="2334344"/>
                  <a:pt x="62848" y="2357490"/>
                  <a:pt x="12424" y="2357127"/>
                </a:cubicBezTo>
                <a:cubicBezTo>
                  <a:pt x="7022" y="2357127"/>
                  <a:pt x="4861" y="2352426"/>
                  <a:pt x="5581" y="2348088"/>
                </a:cubicBezTo>
                <a:cubicBezTo>
                  <a:pt x="4861" y="2348448"/>
                  <a:pt x="3780" y="2348448"/>
                  <a:pt x="2700" y="2347725"/>
                </a:cubicBezTo>
                <a:lnTo>
                  <a:pt x="0" y="2344886"/>
                </a:lnTo>
                <a:lnTo>
                  <a:pt x="0" y="2331672"/>
                </a:lnTo>
                <a:lnTo>
                  <a:pt x="7382" y="2341939"/>
                </a:lnTo>
                <a:cubicBezTo>
                  <a:pt x="7743" y="2342301"/>
                  <a:pt x="8102" y="2343024"/>
                  <a:pt x="8102" y="2343386"/>
                </a:cubicBezTo>
                <a:cubicBezTo>
                  <a:pt x="9183" y="2342301"/>
                  <a:pt x="10984" y="2341578"/>
                  <a:pt x="12785" y="2341939"/>
                </a:cubicBezTo>
                <a:cubicBezTo>
                  <a:pt x="42679" y="2341939"/>
                  <a:pt x="79057" y="2332537"/>
                  <a:pt x="101748" y="2311561"/>
                </a:cubicBezTo>
                <a:cubicBezTo>
                  <a:pt x="110392" y="2302883"/>
                  <a:pt x="119756" y="2293118"/>
                  <a:pt x="122638" y="2280462"/>
                </a:cubicBezTo>
                <a:cubicBezTo>
                  <a:pt x="130201" y="2259124"/>
                  <a:pt x="126599" y="2232364"/>
                  <a:pt x="93463" y="2233811"/>
                </a:cubicBezTo>
                <a:cubicBezTo>
                  <a:pt x="83379" y="2236341"/>
                  <a:pt x="73293" y="2239958"/>
                  <a:pt x="62848" y="2242128"/>
                </a:cubicBezTo>
                <a:cubicBezTo>
                  <a:pt x="58526" y="2242850"/>
                  <a:pt x="54924" y="2240681"/>
                  <a:pt x="53845" y="2236341"/>
                </a:cubicBezTo>
                <a:cubicBezTo>
                  <a:pt x="47722" y="2217537"/>
                  <a:pt x="30073" y="2185351"/>
                  <a:pt x="5942" y="2186437"/>
                </a:cubicBezTo>
                <a:lnTo>
                  <a:pt x="0" y="2188458"/>
                </a:lnTo>
                <a:lnTo>
                  <a:pt x="0" y="2175254"/>
                </a:lnTo>
                <a:close/>
                <a:moveTo>
                  <a:pt x="7457" y="2164682"/>
                </a:moveTo>
                <a:cubicBezTo>
                  <a:pt x="29091" y="2165449"/>
                  <a:pt x="50499" y="2176365"/>
                  <a:pt x="59389" y="2196395"/>
                </a:cubicBezTo>
                <a:cubicBezTo>
                  <a:pt x="60840" y="2200004"/>
                  <a:pt x="55397" y="2203251"/>
                  <a:pt x="53946" y="2199643"/>
                </a:cubicBezTo>
                <a:cubicBezTo>
                  <a:pt x="45964" y="2180877"/>
                  <a:pt x="26461" y="2170592"/>
                  <a:pt x="6596" y="2169645"/>
                </a:cubicBezTo>
                <a:lnTo>
                  <a:pt x="0" y="2170953"/>
                </a:lnTo>
                <a:lnTo>
                  <a:pt x="0" y="2166264"/>
                </a:lnTo>
                <a:close/>
                <a:moveTo>
                  <a:pt x="11780769" y="2158268"/>
                </a:moveTo>
                <a:cubicBezTo>
                  <a:pt x="11790611" y="2159309"/>
                  <a:pt x="11800183" y="2161934"/>
                  <a:pt x="11808309" y="2167547"/>
                </a:cubicBezTo>
                <a:cubicBezTo>
                  <a:pt x="11813727" y="2171168"/>
                  <a:pt x="11808309" y="2179496"/>
                  <a:pt x="11803253" y="2175875"/>
                </a:cubicBezTo>
                <a:cubicBezTo>
                  <a:pt x="11787722" y="2165375"/>
                  <a:pt x="11764968" y="2166823"/>
                  <a:pt x="11747270" y="2168272"/>
                </a:cubicBezTo>
                <a:cubicBezTo>
                  <a:pt x="11727767" y="2170081"/>
                  <a:pt x="11707541" y="2172254"/>
                  <a:pt x="11688398" y="2176962"/>
                </a:cubicBezTo>
                <a:cubicBezTo>
                  <a:pt x="11638917" y="2188911"/>
                  <a:pt x="11587630" y="2216430"/>
                  <a:pt x="11563792" y="2264227"/>
                </a:cubicBezTo>
                <a:cubicBezTo>
                  <a:pt x="11563431" y="2265675"/>
                  <a:pt x="11561264" y="2264589"/>
                  <a:pt x="11561986" y="2263503"/>
                </a:cubicBezTo>
                <a:cubicBezTo>
                  <a:pt x="11580406" y="2211723"/>
                  <a:pt x="11636028" y="2180583"/>
                  <a:pt x="11686231" y="2168633"/>
                </a:cubicBezTo>
                <a:cubicBezTo>
                  <a:pt x="11707541" y="2163564"/>
                  <a:pt x="11729573" y="2159943"/>
                  <a:pt x="11751604" y="2158495"/>
                </a:cubicBezTo>
                <a:cubicBezTo>
                  <a:pt x="11760814" y="2157770"/>
                  <a:pt x="11770927" y="2157228"/>
                  <a:pt x="11780769" y="2158268"/>
                </a:cubicBezTo>
                <a:close/>
                <a:moveTo>
                  <a:pt x="885505" y="2153100"/>
                </a:moveTo>
                <a:cubicBezTo>
                  <a:pt x="889627" y="2152679"/>
                  <a:pt x="889627" y="2159435"/>
                  <a:pt x="885046" y="2159858"/>
                </a:cubicBezTo>
                <a:cubicBezTo>
                  <a:pt x="856183" y="2162392"/>
                  <a:pt x="825486" y="2161125"/>
                  <a:pt x="796164" y="2159858"/>
                </a:cubicBezTo>
                <a:cubicBezTo>
                  <a:pt x="794790" y="2159858"/>
                  <a:pt x="794790" y="2157324"/>
                  <a:pt x="796623" y="2157324"/>
                </a:cubicBezTo>
                <a:cubicBezTo>
                  <a:pt x="811742" y="2156481"/>
                  <a:pt x="826860" y="2154791"/>
                  <a:pt x="841980" y="2154368"/>
                </a:cubicBezTo>
                <a:cubicBezTo>
                  <a:pt x="856641" y="2153523"/>
                  <a:pt x="870844" y="2154368"/>
                  <a:pt x="885505" y="2153100"/>
                </a:cubicBezTo>
                <a:close/>
                <a:moveTo>
                  <a:pt x="11718134" y="2144127"/>
                </a:moveTo>
                <a:cubicBezTo>
                  <a:pt x="11730817" y="2142715"/>
                  <a:pt x="11743754" y="2143080"/>
                  <a:pt x="11757053" y="2146085"/>
                </a:cubicBezTo>
                <a:cubicBezTo>
                  <a:pt x="11762843" y="2147543"/>
                  <a:pt x="11759948" y="2155925"/>
                  <a:pt x="11754520" y="2154831"/>
                </a:cubicBezTo>
                <a:cubicBezTo>
                  <a:pt x="11702409" y="2144993"/>
                  <a:pt x="11657536" y="2170865"/>
                  <a:pt x="11609043" y="2185440"/>
                </a:cubicBezTo>
                <a:cubicBezTo>
                  <a:pt x="11606510" y="2186169"/>
                  <a:pt x="11605787" y="2182525"/>
                  <a:pt x="11607958" y="2181432"/>
                </a:cubicBezTo>
                <a:cubicBezTo>
                  <a:pt x="11644328" y="2168587"/>
                  <a:pt x="11680086" y="2148363"/>
                  <a:pt x="11718134" y="2144127"/>
                </a:cubicBezTo>
                <a:close/>
                <a:moveTo>
                  <a:pt x="11278797" y="2142971"/>
                </a:moveTo>
                <a:cubicBezTo>
                  <a:pt x="11278436" y="2142971"/>
                  <a:pt x="11278436" y="2142971"/>
                  <a:pt x="11278075" y="2143332"/>
                </a:cubicBezTo>
                <a:cubicBezTo>
                  <a:pt x="11254629" y="2160643"/>
                  <a:pt x="11306210" y="2178315"/>
                  <a:pt x="11315229" y="2181201"/>
                </a:cubicBezTo>
                <a:cubicBezTo>
                  <a:pt x="11335790" y="2186611"/>
                  <a:pt x="11356350" y="2189134"/>
                  <a:pt x="11376911" y="2190578"/>
                </a:cubicBezTo>
                <a:cubicBezTo>
                  <a:pt x="11399275" y="2192020"/>
                  <a:pt x="11421638" y="2192381"/>
                  <a:pt x="11444003" y="2190938"/>
                </a:cubicBezTo>
                <a:cubicBezTo>
                  <a:pt x="11464203" y="2189856"/>
                  <a:pt x="11484403" y="2187692"/>
                  <a:pt x="11504603" y="2183364"/>
                </a:cubicBezTo>
                <a:cubicBezTo>
                  <a:pt x="11513260" y="2181201"/>
                  <a:pt x="11523359" y="2179399"/>
                  <a:pt x="11531295" y="2173988"/>
                </a:cubicBezTo>
                <a:cubicBezTo>
                  <a:pt x="11536345" y="2170381"/>
                  <a:pt x="11535264" y="2168217"/>
                  <a:pt x="11534181" y="2163168"/>
                </a:cubicBezTo>
                <a:cubicBezTo>
                  <a:pt x="11494142" y="2176872"/>
                  <a:pt x="11447249" y="2171824"/>
                  <a:pt x="11406849" y="2166774"/>
                </a:cubicBezTo>
                <a:cubicBezTo>
                  <a:pt x="11379075" y="2163530"/>
                  <a:pt x="11351660" y="2159201"/>
                  <a:pt x="11324247" y="2154512"/>
                </a:cubicBezTo>
                <a:cubicBezTo>
                  <a:pt x="11309096" y="2152349"/>
                  <a:pt x="11293225" y="2149102"/>
                  <a:pt x="11278797" y="2142971"/>
                </a:cubicBezTo>
                <a:close/>
                <a:moveTo>
                  <a:pt x="892237" y="2094104"/>
                </a:moveTo>
                <a:cubicBezTo>
                  <a:pt x="896464" y="2091851"/>
                  <a:pt x="899753" y="2098609"/>
                  <a:pt x="895995" y="2100412"/>
                </a:cubicBezTo>
                <a:cubicBezTo>
                  <a:pt x="886129" y="2105818"/>
                  <a:pt x="877203" y="2113029"/>
                  <a:pt x="867338" y="2117984"/>
                </a:cubicBezTo>
                <a:cubicBezTo>
                  <a:pt x="864049" y="2119786"/>
                  <a:pt x="861700" y="2115730"/>
                  <a:pt x="864519" y="2113928"/>
                </a:cubicBezTo>
                <a:cubicBezTo>
                  <a:pt x="873915" y="2108071"/>
                  <a:pt x="881902" y="2099510"/>
                  <a:pt x="892237" y="2094104"/>
                </a:cubicBezTo>
                <a:close/>
                <a:moveTo>
                  <a:pt x="11257154" y="2079135"/>
                </a:moveTo>
                <a:cubicBezTo>
                  <a:pt x="11248136" y="2084545"/>
                  <a:pt x="11252104" y="2106184"/>
                  <a:pt x="11257154" y="2111594"/>
                </a:cubicBezTo>
                <a:cubicBezTo>
                  <a:pt x="11262204" y="2117004"/>
                  <a:pt x="11268696" y="2120971"/>
                  <a:pt x="11275190" y="2124218"/>
                </a:cubicBezTo>
                <a:cubicBezTo>
                  <a:pt x="11291421" y="2132153"/>
                  <a:pt x="11309096" y="2136480"/>
                  <a:pt x="11327132" y="2139004"/>
                </a:cubicBezTo>
                <a:cubicBezTo>
                  <a:pt x="11361761" y="2143692"/>
                  <a:pt x="11396750" y="2149463"/>
                  <a:pt x="11432460" y="2151988"/>
                </a:cubicBezTo>
                <a:cubicBezTo>
                  <a:pt x="11461678" y="2154151"/>
                  <a:pt x="11492699" y="2156315"/>
                  <a:pt x="11521196" y="2148381"/>
                </a:cubicBezTo>
                <a:cubicBezTo>
                  <a:pt x="11542477" y="2142250"/>
                  <a:pt x="11586845" y="2118447"/>
                  <a:pt x="11576024" y="2090315"/>
                </a:cubicBezTo>
                <a:cubicBezTo>
                  <a:pt x="11569170" y="2095725"/>
                  <a:pt x="11561956" y="2100053"/>
                  <a:pt x="11555824" y="2102939"/>
                </a:cubicBezTo>
                <a:cubicBezTo>
                  <a:pt x="11511456" y="2121693"/>
                  <a:pt x="11461317" y="2120971"/>
                  <a:pt x="11414064" y="2118447"/>
                </a:cubicBezTo>
                <a:cubicBezTo>
                  <a:pt x="11362843" y="2115562"/>
                  <a:pt x="11305489" y="2108709"/>
                  <a:pt x="11260761" y="2081300"/>
                </a:cubicBezTo>
                <a:cubicBezTo>
                  <a:pt x="11259678" y="2080578"/>
                  <a:pt x="11258597" y="2079857"/>
                  <a:pt x="11257154" y="2079135"/>
                </a:cubicBezTo>
                <a:close/>
                <a:moveTo>
                  <a:pt x="889455" y="2070785"/>
                </a:moveTo>
                <a:cubicBezTo>
                  <a:pt x="892676" y="2067521"/>
                  <a:pt x="897736" y="2073117"/>
                  <a:pt x="894517" y="2075914"/>
                </a:cubicBezTo>
                <a:cubicBezTo>
                  <a:pt x="886235" y="2082910"/>
                  <a:pt x="878415" y="2089905"/>
                  <a:pt x="869674" y="2095500"/>
                </a:cubicBezTo>
                <a:cubicBezTo>
                  <a:pt x="862313" y="2100630"/>
                  <a:pt x="853572" y="2104827"/>
                  <a:pt x="847592" y="2111355"/>
                </a:cubicBezTo>
                <a:cubicBezTo>
                  <a:pt x="845751" y="2113687"/>
                  <a:pt x="843451" y="2110422"/>
                  <a:pt x="844832" y="2108558"/>
                </a:cubicBezTo>
                <a:cubicBezTo>
                  <a:pt x="850352" y="2101562"/>
                  <a:pt x="859093" y="2096900"/>
                  <a:pt x="866454" y="2091303"/>
                </a:cubicBezTo>
                <a:cubicBezTo>
                  <a:pt x="874734" y="2084776"/>
                  <a:pt x="881635" y="2077780"/>
                  <a:pt x="889455" y="2070785"/>
                </a:cubicBezTo>
                <a:close/>
                <a:moveTo>
                  <a:pt x="389082" y="2066418"/>
                </a:moveTo>
                <a:cubicBezTo>
                  <a:pt x="389082" y="2065492"/>
                  <a:pt x="390917" y="2065492"/>
                  <a:pt x="390917" y="2066418"/>
                </a:cubicBezTo>
                <a:cubicBezTo>
                  <a:pt x="393666" y="2098378"/>
                  <a:pt x="399624" y="2129876"/>
                  <a:pt x="402374" y="2161374"/>
                </a:cubicBezTo>
                <a:cubicBezTo>
                  <a:pt x="402374" y="2161837"/>
                  <a:pt x="402374" y="2161837"/>
                  <a:pt x="402374" y="2162301"/>
                </a:cubicBezTo>
                <a:cubicBezTo>
                  <a:pt x="419792" y="2166931"/>
                  <a:pt x="438125" y="2164617"/>
                  <a:pt x="455542" y="2164153"/>
                </a:cubicBezTo>
                <a:cubicBezTo>
                  <a:pt x="471584" y="2164153"/>
                  <a:pt x="487625" y="2164617"/>
                  <a:pt x="503667" y="2165080"/>
                </a:cubicBezTo>
                <a:cubicBezTo>
                  <a:pt x="506417" y="2165080"/>
                  <a:pt x="506417" y="2169248"/>
                  <a:pt x="503667" y="2169248"/>
                </a:cubicBezTo>
                <a:cubicBezTo>
                  <a:pt x="483500" y="2170174"/>
                  <a:pt x="463791" y="2170639"/>
                  <a:pt x="443624" y="2171100"/>
                </a:cubicBezTo>
                <a:cubicBezTo>
                  <a:pt x="428041" y="2171100"/>
                  <a:pt x="413375" y="2172490"/>
                  <a:pt x="398707" y="2168784"/>
                </a:cubicBezTo>
                <a:cubicBezTo>
                  <a:pt x="396416" y="2167858"/>
                  <a:pt x="395958" y="2166005"/>
                  <a:pt x="396416" y="2164153"/>
                </a:cubicBezTo>
                <a:cubicBezTo>
                  <a:pt x="395499" y="2163691"/>
                  <a:pt x="394583" y="2162764"/>
                  <a:pt x="394583" y="2161374"/>
                </a:cubicBezTo>
                <a:cubicBezTo>
                  <a:pt x="394583" y="2146089"/>
                  <a:pt x="390917" y="2131265"/>
                  <a:pt x="389541" y="2116443"/>
                </a:cubicBezTo>
                <a:cubicBezTo>
                  <a:pt x="387708" y="2099306"/>
                  <a:pt x="387250" y="2083094"/>
                  <a:pt x="389082" y="2066418"/>
                </a:cubicBezTo>
                <a:close/>
                <a:moveTo>
                  <a:pt x="889916" y="2050025"/>
                </a:moveTo>
                <a:cubicBezTo>
                  <a:pt x="893136" y="2047245"/>
                  <a:pt x="897736" y="2051880"/>
                  <a:pt x="894517" y="2055124"/>
                </a:cubicBezTo>
                <a:cubicBezTo>
                  <a:pt x="879334" y="2068564"/>
                  <a:pt x="862313" y="2079686"/>
                  <a:pt x="848052" y="2093590"/>
                </a:cubicBezTo>
                <a:cubicBezTo>
                  <a:pt x="846211" y="2095443"/>
                  <a:pt x="843451" y="2092662"/>
                  <a:pt x="845292" y="2090809"/>
                </a:cubicBezTo>
                <a:cubicBezTo>
                  <a:pt x="852652" y="2083394"/>
                  <a:pt x="860473" y="2075978"/>
                  <a:pt x="868294" y="2069490"/>
                </a:cubicBezTo>
                <a:cubicBezTo>
                  <a:pt x="875655" y="2063465"/>
                  <a:pt x="882095" y="2056050"/>
                  <a:pt x="889916" y="2050025"/>
                </a:cubicBezTo>
                <a:close/>
                <a:moveTo>
                  <a:pt x="890710" y="2031305"/>
                </a:moveTo>
                <a:cubicBezTo>
                  <a:pt x="894453" y="2028996"/>
                  <a:pt x="897729" y="2034537"/>
                  <a:pt x="893985" y="2037307"/>
                </a:cubicBezTo>
                <a:cubicBezTo>
                  <a:pt x="886498" y="2042386"/>
                  <a:pt x="879947" y="2048850"/>
                  <a:pt x="872929" y="2054391"/>
                </a:cubicBezTo>
                <a:cubicBezTo>
                  <a:pt x="864040" y="2060394"/>
                  <a:pt x="855149" y="2066397"/>
                  <a:pt x="847195" y="2073784"/>
                </a:cubicBezTo>
                <a:cubicBezTo>
                  <a:pt x="845324" y="2075170"/>
                  <a:pt x="843451" y="2072861"/>
                  <a:pt x="844855" y="2071475"/>
                </a:cubicBezTo>
                <a:cubicBezTo>
                  <a:pt x="852342" y="2063626"/>
                  <a:pt x="860764" y="2056700"/>
                  <a:pt x="869186" y="2049774"/>
                </a:cubicBezTo>
                <a:cubicBezTo>
                  <a:pt x="876673" y="2043772"/>
                  <a:pt x="883224" y="2036846"/>
                  <a:pt x="890710" y="2031305"/>
                </a:cubicBezTo>
                <a:close/>
                <a:moveTo>
                  <a:pt x="403731" y="2026327"/>
                </a:moveTo>
                <a:cubicBezTo>
                  <a:pt x="403731" y="2024941"/>
                  <a:pt x="405105" y="2024941"/>
                  <a:pt x="405562" y="2026327"/>
                </a:cubicBezTo>
                <a:cubicBezTo>
                  <a:pt x="407394" y="2047581"/>
                  <a:pt x="411057" y="2068837"/>
                  <a:pt x="413346" y="2090093"/>
                </a:cubicBezTo>
                <a:cubicBezTo>
                  <a:pt x="414719" y="2108113"/>
                  <a:pt x="414261" y="2129831"/>
                  <a:pt x="419756" y="2146927"/>
                </a:cubicBezTo>
                <a:cubicBezTo>
                  <a:pt x="420213" y="2147390"/>
                  <a:pt x="420213" y="2147390"/>
                  <a:pt x="420213" y="2148313"/>
                </a:cubicBezTo>
                <a:cubicBezTo>
                  <a:pt x="439443" y="2152471"/>
                  <a:pt x="462335" y="2151085"/>
                  <a:pt x="482022" y="2152471"/>
                </a:cubicBezTo>
                <a:cubicBezTo>
                  <a:pt x="496673" y="2153395"/>
                  <a:pt x="513155" y="2153395"/>
                  <a:pt x="527806" y="2157554"/>
                </a:cubicBezTo>
                <a:cubicBezTo>
                  <a:pt x="528722" y="2158016"/>
                  <a:pt x="528263" y="2160326"/>
                  <a:pt x="526890" y="2159864"/>
                </a:cubicBezTo>
                <a:cubicBezTo>
                  <a:pt x="507661" y="2155706"/>
                  <a:pt x="485227" y="2158478"/>
                  <a:pt x="465081" y="2158016"/>
                </a:cubicBezTo>
                <a:cubicBezTo>
                  <a:pt x="449515" y="2157093"/>
                  <a:pt x="431201" y="2158016"/>
                  <a:pt x="415634" y="2153856"/>
                </a:cubicBezTo>
                <a:cubicBezTo>
                  <a:pt x="413346" y="2153395"/>
                  <a:pt x="412888" y="2151548"/>
                  <a:pt x="413346" y="2150161"/>
                </a:cubicBezTo>
                <a:cubicBezTo>
                  <a:pt x="413346" y="2149237"/>
                  <a:pt x="412888" y="2149237"/>
                  <a:pt x="412888" y="2148775"/>
                </a:cubicBezTo>
                <a:cubicBezTo>
                  <a:pt x="406936" y="2130754"/>
                  <a:pt x="408309" y="2109037"/>
                  <a:pt x="406478" y="2090093"/>
                </a:cubicBezTo>
                <a:cubicBezTo>
                  <a:pt x="403731" y="2068375"/>
                  <a:pt x="401442" y="2047581"/>
                  <a:pt x="403731" y="2026327"/>
                </a:cubicBezTo>
                <a:close/>
                <a:moveTo>
                  <a:pt x="889292" y="2016683"/>
                </a:moveTo>
                <a:cubicBezTo>
                  <a:pt x="892501" y="2014804"/>
                  <a:pt x="895710" y="2020439"/>
                  <a:pt x="892043" y="2022786"/>
                </a:cubicBezTo>
                <a:cubicBezTo>
                  <a:pt x="875998" y="2032646"/>
                  <a:pt x="861788" y="2044855"/>
                  <a:pt x="847118" y="2057533"/>
                </a:cubicBezTo>
                <a:cubicBezTo>
                  <a:pt x="845744" y="2058940"/>
                  <a:pt x="843451" y="2056593"/>
                  <a:pt x="845285" y="2055184"/>
                </a:cubicBezTo>
                <a:cubicBezTo>
                  <a:pt x="859496" y="2042038"/>
                  <a:pt x="872790" y="2027481"/>
                  <a:pt x="889292" y="2016683"/>
                </a:cubicBezTo>
                <a:close/>
                <a:moveTo>
                  <a:pt x="11630768" y="2006347"/>
                </a:moveTo>
                <a:cubicBezTo>
                  <a:pt x="11633641" y="2018273"/>
                  <a:pt x="11641540" y="2032005"/>
                  <a:pt x="11640822" y="2044654"/>
                </a:cubicBezTo>
                <a:cubicBezTo>
                  <a:pt x="11639745" y="2056579"/>
                  <a:pt x="11633641" y="2067421"/>
                  <a:pt x="11628973" y="2078263"/>
                </a:cubicBezTo>
                <a:cubicBezTo>
                  <a:pt x="11627178" y="2082960"/>
                  <a:pt x="11619638" y="2080431"/>
                  <a:pt x="11621433" y="2076094"/>
                </a:cubicBezTo>
                <a:cubicBezTo>
                  <a:pt x="11625742" y="2064892"/>
                  <a:pt x="11634359" y="2052243"/>
                  <a:pt x="11632923" y="2039956"/>
                </a:cubicBezTo>
                <a:cubicBezTo>
                  <a:pt x="11631486" y="2028753"/>
                  <a:pt x="11626819" y="2018273"/>
                  <a:pt x="11626460" y="2006709"/>
                </a:cubicBezTo>
                <a:cubicBezTo>
                  <a:pt x="11626460" y="2004179"/>
                  <a:pt x="11630410" y="2003817"/>
                  <a:pt x="11630768" y="2006347"/>
                </a:cubicBezTo>
                <a:close/>
                <a:moveTo>
                  <a:pt x="11249579" y="2006283"/>
                </a:moveTo>
                <a:cubicBezTo>
                  <a:pt x="11249940" y="2007365"/>
                  <a:pt x="11249579" y="2008448"/>
                  <a:pt x="11248497" y="2009530"/>
                </a:cubicBezTo>
                <a:cubicBezTo>
                  <a:pt x="11211704" y="2045955"/>
                  <a:pt x="11274107" y="2074086"/>
                  <a:pt x="11303325" y="2083463"/>
                </a:cubicBezTo>
                <a:cubicBezTo>
                  <a:pt x="11340839" y="2095725"/>
                  <a:pt x="11380517" y="2101135"/>
                  <a:pt x="11419835" y="2102219"/>
                </a:cubicBezTo>
                <a:cubicBezTo>
                  <a:pt x="11455185" y="2103300"/>
                  <a:pt x="11492339" y="2104742"/>
                  <a:pt x="11526606" y="2095004"/>
                </a:cubicBezTo>
                <a:cubicBezTo>
                  <a:pt x="11543198" y="2090315"/>
                  <a:pt x="11560873" y="2083463"/>
                  <a:pt x="11573499" y="2070841"/>
                </a:cubicBezTo>
                <a:cubicBezTo>
                  <a:pt x="11583959" y="2060021"/>
                  <a:pt x="11596584" y="2039463"/>
                  <a:pt x="11585042" y="2025759"/>
                </a:cubicBezTo>
                <a:cubicBezTo>
                  <a:pt x="11545724" y="2055332"/>
                  <a:pt x="11491616" y="2056775"/>
                  <a:pt x="11444363" y="2054611"/>
                </a:cubicBezTo>
                <a:cubicBezTo>
                  <a:pt x="11384846" y="2052086"/>
                  <a:pt x="11320278" y="2045594"/>
                  <a:pt x="11266172" y="2016742"/>
                </a:cubicBezTo>
                <a:cubicBezTo>
                  <a:pt x="11260401" y="2013858"/>
                  <a:pt x="11254629" y="2010251"/>
                  <a:pt x="11249579" y="2006283"/>
                </a:cubicBezTo>
                <a:close/>
                <a:moveTo>
                  <a:pt x="11612207" y="2004204"/>
                </a:moveTo>
                <a:cubicBezTo>
                  <a:pt x="11613254" y="2003575"/>
                  <a:pt x="11614619" y="2003665"/>
                  <a:pt x="11615346" y="2005102"/>
                </a:cubicBezTo>
                <a:cubicBezTo>
                  <a:pt x="11628814" y="2031688"/>
                  <a:pt x="11624810" y="2059352"/>
                  <a:pt x="11608794" y="2083782"/>
                </a:cubicBezTo>
                <a:cubicBezTo>
                  <a:pt x="11605883" y="2087734"/>
                  <a:pt x="11598966" y="2083782"/>
                  <a:pt x="11601878" y="2079830"/>
                </a:cubicBezTo>
                <a:cubicBezTo>
                  <a:pt x="11616438" y="2057914"/>
                  <a:pt x="11621534" y="2032407"/>
                  <a:pt x="11610978" y="2007617"/>
                </a:cubicBezTo>
                <a:cubicBezTo>
                  <a:pt x="11610432" y="2006180"/>
                  <a:pt x="11611160" y="2004833"/>
                  <a:pt x="11612207" y="2004204"/>
                </a:cubicBezTo>
                <a:close/>
                <a:moveTo>
                  <a:pt x="888290" y="2001738"/>
                </a:moveTo>
                <a:cubicBezTo>
                  <a:pt x="891071" y="1998583"/>
                  <a:pt x="895704" y="2003540"/>
                  <a:pt x="892924" y="2006243"/>
                </a:cubicBezTo>
                <a:cubicBezTo>
                  <a:pt x="880411" y="2018859"/>
                  <a:pt x="863727" y="2025618"/>
                  <a:pt x="850750" y="2037333"/>
                </a:cubicBezTo>
                <a:cubicBezTo>
                  <a:pt x="849361" y="2038684"/>
                  <a:pt x="847506" y="2036431"/>
                  <a:pt x="848897" y="2035530"/>
                </a:cubicBezTo>
                <a:cubicBezTo>
                  <a:pt x="861410" y="2023365"/>
                  <a:pt x="876703" y="2014353"/>
                  <a:pt x="888290" y="2001738"/>
                </a:cubicBezTo>
                <a:close/>
                <a:moveTo>
                  <a:pt x="894930" y="1985436"/>
                </a:moveTo>
                <a:cubicBezTo>
                  <a:pt x="895980" y="1986574"/>
                  <a:pt x="896330" y="1988507"/>
                  <a:pt x="894930" y="1990101"/>
                </a:cubicBezTo>
                <a:cubicBezTo>
                  <a:pt x="882335" y="2003300"/>
                  <a:pt x="863673" y="2010584"/>
                  <a:pt x="851545" y="2024239"/>
                </a:cubicBezTo>
                <a:cubicBezTo>
                  <a:pt x="849212" y="2026515"/>
                  <a:pt x="845479" y="2022873"/>
                  <a:pt x="847812" y="2020597"/>
                </a:cubicBezTo>
                <a:cubicBezTo>
                  <a:pt x="859475" y="2006487"/>
                  <a:pt x="877203" y="1997839"/>
                  <a:pt x="890732" y="1985549"/>
                </a:cubicBezTo>
                <a:cubicBezTo>
                  <a:pt x="892132" y="1983955"/>
                  <a:pt x="893880" y="1984298"/>
                  <a:pt x="894930" y="1985436"/>
                </a:cubicBezTo>
                <a:close/>
                <a:moveTo>
                  <a:pt x="892824" y="1970500"/>
                </a:moveTo>
                <a:cubicBezTo>
                  <a:pt x="896524" y="1968169"/>
                  <a:pt x="899761" y="1974228"/>
                  <a:pt x="896062" y="1975627"/>
                </a:cubicBezTo>
                <a:cubicBezTo>
                  <a:pt x="888201" y="1979822"/>
                  <a:pt x="881727" y="1985881"/>
                  <a:pt x="874790" y="1990542"/>
                </a:cubicBezTo>
                <a:cubicBezTo>
                  <a:pt x="866466" y="1995670"/>
                  <a:pt x="858143" y="2000331"/>
                  <a:pt x="851206" y="2007322"/>
                </a:cubicBezTo>
                <a:cubicBezTo>
                  <a:pt x="849818" y="2008254"/>
                  <a:pt x="847506" y="2006390"/>
                  <a:pt x="848894" y="2004992"/>
                </a:cubicBezTo>
                <a:cubicBezTo>
                  <a:pt x="855830" y="1998932"/>
                  <a:pt x="862767" y="1993805"/>
                  <a:pt x="870165" y="1988212"/>
                </a:cubicBezTo>
                <a:cubicBezTo>
                  <a:pt x="877564" y="1982618"/>
                  <a:pt x="884501" y="1975161"/>
                  <a:pt x="892824" y="1970500"/>
                </a:cubicBezTo>
                <a:close/>
                <a:moveTo>
                  <a:pt x="12129506" y="1970475"/>
                </a:moveTo>
                <a:lnTo>
                  <a:pt x="12192000" y="1981555"/>
                </a:lnTo>
                <a:lnTo>
                  <a:pt x="12192000" y="2018298"/>
                </a:lnTo>
                <a:lnTo>
                  <a:pt x="12173957" y="2010995"/>
                </a:lnTo>
                <a:cubicBezTo>
                  <a:pt x="12145979" y="2003917"/>
                  <a:pt x="12117055" y="2000852"/>
                  <a:pt x="12087319" y="2002295"/>
                </a:cubicBezTo>
                <a:cubicBezTo>
                  <a:pt x="12029290" y="2004819"/>
                  <a:pt x="11966215" y="2020326"/>
                  <a:pt x="11920441" y="2058192"/>
                </a:cubicBezTo>
                <a:cubicBezTo>
                  <a:pt x="11881515" y="2090287"/>
                  <a:pt x="11847635" y="2143300"/>
                  <a:pt x="11847635" y="2195951"/>
                </a:cubicBezTo>
                <a:cubicBezTo>
                  <a:pt x="11850158" y="2196672"/>
                  <a:pt x="11852680" y="2197755"/>
                  <a:pt x="11854843" y="2198476"/>
                </a:cubicBezTo>
                <a:cubicBezTo>
                  <a:pt x="11871062" y="2204607"/>
                  <a:pt x="11864214" y="2229850"/>
                  <a:pt x="11848355" y="2225524"/>
                </a:cubicBezTo>
                <a:cubicBezTo>
                  <a:pt x="11845112" y="2229850"/>
                  <a:pt x="11837903" y="2231292"/>
                  <a:pt x="11834299" y="2225161"/>
                </a:cubicBezTo>
                <a:cubicBezTo>
                  <a:pt x="11833578" y="2223358"/>
                  <a:pt x="11832496" y="2221555"/>
                  <a:pt x="11831776" y="2219752"/>
                </a:cubicBezTo>
                <a:cubicBezTo>
                  <a:pt x="11784200" y="2204245"/>
                  <a:pt x="11731937" y="2202082"/>
                  <a:pt x="11684721" y="2220474"/>
                </a:cubicBezTo>
                <a:cubicBezTo>
                  <a:pt x="11628495" y="2242471"/>
                  <a:pt x="11584163" y="2292961"/>
                  <a:pt x="11562537" y="2348496"/>
                </a:cubicBezTo>
                <a:cubicBezTo>
                  <a:pt x="11545957" y="2390328"/>
                  <a:pt x="11541993" y="2435768"/>
                  <a:pt x="11553527" y="2478322"/>
                </a:cubicBezTo>
                <a:cubicBezTo>
                  <a:pt x="11560735" y="2473633"/>
                  <a:pt x="11567943" y="2468585"/>
                  <a:pt x="11575152" y="2463536"/>
                </a:cubicBezTo>
                <a:cubicBezTo>
                  <a:pt x="11579116" y="2461012"/>
                  <a:pt x="11582721" y="2467503"/>
                  <a:pt x="11578757" y="2470388"/>
                </a:cubicBezTo>
                <a:cubicBezTo>
                  <a:pt x="11570827" y="2475436"/>
                  <a:pt x="11563258" y="2480485"/>
                  <a:pt x="11555329" y="2485533"/>
                </a:cubicBezTo>
                <a:cubicBezTo>
                  <a:pt x="11556050" y="2488419"/>
                  <a:pt x="11557130" y="2491304"/>
                  <a:pt x="11558212" y="2494189"/>
                </a:cubicBezTo>
                <a:cubicBezTo>
                  <a:pt x="11564339" y="2490222"/>
                  <a:pt x="11570466" y="2486616"/>
                  <a:pt x="11577675" y="2484092"/>
                </a:cubicBezTo>
                <a:cubicBezTo>
                  <a:pt x="11582361" y="2482288"/>
                  <a:pt x="11585244" y="2489862"/>
                  <a:pt x="11580559" y="2492026"/>
                </a:cubicBezTo>
                <a:cubicBezTo>
                  <a:pt x="11574071" y="2495270"/>
                  <a:pt x="11567943" y="2499598"/>
                  <a:pt x="11561816" y="2503565"/>
                </a:cubicBezTo>
                <a:cubicBezTo>
                  <a:pt x="11564700" y="2510056"/>
                  <a:pt x="11567943" y="2516187"/>
                  <a:pt x="11571187" y="2522678"/>
                </a:cubicBezTo>
                <a:cubicBezTo>
                  <a:pt x="11597138" y="2568478"/>
                  <a:pt x="11643273" y="2616802"/>
                  <a:pt x="11698418" y="2622932"/>
                </a:cubicBezTo>
                <a:cubicBezTo>
                  <a:pt x="11704546" y="2623654"/>
                  <a:pt x="11706348" y="2629424"/>
                  <a:pt x="11704905" y="2633751"/>
                </a:cubicBezTo>
                <a:cubicBezTo>
                  <a:pt x="11706348" y="2657192"/>
                  <a:pt x="11711393" y="2679552"/>
                  <a:pt x="11727973" y="2696861"/>
                </a:cubicBezTo>
                <a:cubicBezTo>
                  <a:pt x="11742390" y="2712008"/>
                  <a:pt x="11761493" y="2722826"/>
                  <a:pt x="11780955" y="2728956"/>
                </a:cubicBezTo>
                <a:cubicBezTo>
                  <a:pt x="11823486" y="2742300"/>
                  <a:pt x="11869981" y="2741218"/>
                  <a:pt x="11911069" y="2725350"/>
                </a:cubicBezTo>
                <a:cubicBezTo>
                  <a:pt x="11915755" y="2723548"/>
                  <a:pt x="11919360" y="2724269"/>
                  <a:pt x="11922603" y="2725711"/>
                </a:cubicBezTo>
                <a:cubicBezTo>
                  <a:pt x="11924405" y="2726793"/>
                  <a:pt x="11926569" y="2728235"/>
                  <a:pt x="11927289" y="2730760"/>
                </a:cubicBezTo>
                <a:cubicBezTo>
                  <a:pt x="11927289" y="2731121"/>
                  <a:pt x="11927649" y="2731482"/>
                  <a:pt x="11927649" y="2731482"/>
                </a:cubicBezTo>
                <a:cubicBezTo>
                  <a:pt x="11928010" y="2732563"/>
                  <a:pt x="11928371" y="2733646"/>
                  <a:pt x="11928731" y="2734367"/>
                </a:cubicBezTo>
                <a:cubicBezTo>
                  <a:pt x="11936300" y="2755282"/>
                  <a:pt x="11939183" y="2778363"/>
                  <a:pt x="11951078" y="2797115"/>
                </a:cubicBezTo>
                <a:cubicBezTo>
                  <a:pt x="11956844" y="2805770"/>
                  <a:pt x="11963333" y="2813343"/>
                  <a:pt x="11970181" y="2820916"/>
                </a:cubicBezTo>
                <a:cubicBezTo>
                  <a:pt x="11966215" y="2805770"/>
                  <a:pt x="11965135" y="2790263"/>
                  <a:pt x="11968018" y="2776198"/>
                </a:cubicBezTo>
                <a:cubicBezTo>
                  <a:pt x="11972703" y="2753480"/>
                  <a:pt x="11988202" y="2737252"/>
                  <a:pt x="12005142" y="2722105"/>
                </a:cubicBezTo>
                <a:cubicBezTo>
                  <a:pt x="12005863" y="2721744"/>
                  <a:pt x="12006583" y="2721384"/>
                  <a:pt x="12006944" y="2721022"/>
                </a:cubicBezTo>
                <a:cubicBezTo>
                  <a:pt x="12007665" y="2715974"/>
                  <a:pt x="12015233" y="2714532"/>
                  <a:pt x="12017756" y="2719220"/>
                </a:cubicBezTo>
                <a:cubicBezTo>
                  <a:pt x="12018117" y="2719941"/>
                  <a:pt x="12018838" y="2721022"/>
                  <a:pt x="12019199" y="2721744"/>
                </a:cubicBezTo>
                <a:cubicBezTo>
                  <a:pt x="12021361" y="2723548"/>
                  <a:pt x="12022803" y="2725711"/>
                  <a:pt x="12023163" y="2728596"/>
                </a:cubicBezTo>
                <a:cubicBezTo>
                  <a:pt x="12047312" y="2765380"/>
                  <a:pt x="12095609" y="2790263"/>
                  <a:pt x="12138860" y="2780887"/>
                </a:cubicBezTo>
                <a:lnTo>
                  <a:pt x="12192000" y="2764203"/>
                </a:lnTo>
                <a:lnTo>
                  <a:pt x="12192000" y="2793244"/>
                </a:lnTo>
                <a:lnTo>
                  <a:pt x="12132012" y="2807574"/>
                </a:lnTo>
                <a:cubicBezTo>
                  <a:pt x="12102457" y="2810097"/>
                  <a:pt x="12073622" y="2802885"/>
                  <a:pt x="12050556" y="2783772"/>
                </a:cubicBezTo>
                <a:cubicBezTo>
                  <a:pt x="12037220" y="2772592"/>
                  <a:pt x="12022442" y="2759971"/>
                  <a:pt x="12013792" y="2744463"/>
                </a:cubicBezTo>
                <a:cubicBezTo>
                  <a:pt x="12002258" y="2756003"/>
                  <a:pt x="11988922" y="2766461"/>
                  <a:pt x="11988202" y="2784493"/>
                </a:cubicBezTo>
                <a:cubicBezTo>
                  <a:pt x="11986399" y="2807213"/>
                  <a:pt x="11991085" y="2828850"/>
                  <a:pt x="11995410" y="2851209"/>
                </a:cubicBezTo>
                <a:cubicBezTo>
                  <a:pt x="11996131" y="2856258"/>
                  <a:pt x="11990724" y="2858782"/>
                  <a:pt x="11987120" y="2856258"/>
                </a:cubicBezTo>
                <a:cubicBezTo>
                  <a:pt x="11986399" y="2855898"/>
                  <a:pt x="11986039" y="2855898"/>
                  <a:pt x="11985318" y="2855176"/>
                </a:cubicBezTo>
                <a:cubicBezTo>
                  <a:pt x="11966576" y="2842915"/>
                  <a:pt x="11948915" y="2829571"/>
                  <a:pt x="11936300" y="2810819"/>
                </a:cubicBezTo>
                <a:cubicBezTo>
                  <a:pt x="11924766" y="2794229"/>
                  <a:pt x="11920441" y="2775477"/>
                  <a:pt x="11914314" y="2757085"/>
                </a:cubicBezTo>
                <a:cubicBezTo>
                  <a:pt x="11865296" y="2774036"/>
                  <a:pt x="11807987" y="2772592"/>
                  <a:pt x="11760771" y="2752037"/>
                </a:cubicBezTo>
                <a:cubicBezTo>
                  <a:pt x="11714998" y="2732563"/>
                  <a:pt x="11679316" y="2688207"/>
                  <a:pt x="11685082" y="2636997"/>
                </a:cubicBezTo>
                <a:cubicBezTo>
                  <a:pt x="11627414" y="2629424"/>
                  <a:pt x="11577314" y="2583985"/>
                  <a:pt x="11549202" y="2534940"/>
                </a:cubicBezTo>
                <a:cubicBezTo>
                  <a:pt x="11546318" y="2529891"/>
                  <a:pt x="11543795" y="2524843"/>
                  <a:pt x="11541272" y="2519433"/>
                </a:cubicBezTo>
                <a:cubicBezTo>
                  <a:pt x="11534064" y="2524843"/>
                  <a:pt x="11526855" y="2529891"/>
                  <a:pt x="11519286" y="2534219"/>
                </a:cubicBezTo>
                <a:cubicBezTo>
                  <a:pt x="11514961" y="2536382"/>
                  <a:pt x="11512077" y="2530612"/>
                  <a:pt x="11515682" y="2528088"/>
                </a:cubicBezTo>
                <a:cubicBezTo>
                  <a:pt x="11523250" y="2523039"/>
                  <a:pt x="11530459" y="2516909"/>
                  <a:pt x="11537307" y="2510778"/>
                </a:cubicBezTo>
                <a:cubicBezTo>
                  <a:pt x="11536226" y="2507532"/>
                  <a:pt x="11534784" y="2504286"/>
                  <a:pt x="11533343" y="2501041"/>
                </a:cubicBezTo>
                <a:cubicBezTo>
                  <a:pt x="11522891" y="2508975"/>
                  <a:pt x="11512438" y="2517630"/>
                  <a:pt x="11503788" y="2528088"/>
                </a:cubicBezTo>
                <a:cubicBezTo>
                  <a:pt x="11501264" y="2530612"/>
                  <a:pt x="11497661" y="2526646"/>
                  <a:pt x="11499823" y="2524121"/>
                </a:cubicBezTo>
                <a:cubicBezTo>
                  <a:pt x="11509194" y="2512581"/>
                  <a:pt x="11520007" y="2503204"/>
                  <a:pt x="11531541" y="2494189"/>
                </a:cubicBezTo>
                <a:cubicBezTo>
                  <a:pt x="11515682" y="2444783"/>
                  <a:pt x="11517844" y="2389247"/>
                  <a:pt x="11537668" y="2340923"/>
                </a:cubicBezTo>
                <a:cubicBezTo>
                  <a:pt x="11563258" y="2279255"/>
                  <a:pt x="11607951" y="2224079"/>
                  <a:pt x="11670666" y="2197755"/>
                </a:cubicBezTo>
                <a:cubicBezTo>
                  <a:pt x="11719683" y="2177199"/>
                  <a:pt x="11774468" y="2176116"/>
                  <a:pt x="11825649" y="2189099"/>
                </a:cubicBezTo>
                <a:cubicBezTo>
                  <a:pt x="11825289" y="2168182"/>
                  <a:pt x="11831416" y="2146185"/>
                  <a:pt x="11838985" y="2128153"/>
                </a:cubicBezTo>
                <a:cubicBezTo>
                  <a:pt x="11851960" y="2097140"/>
                  <a:pt x="11869981" y="2066487"/>
                  <a:pt x="11894851" y="2043406"/>
                </a:cubicBezTo>
                <a:cubicBezTo>
                  <a:pt x="11944589" y="1997246"/>
                  <a:pt x="12012711" y="1975609"/>
                  <a:pt x="12079029" y="1970920"/>
                </a:cubicBezTo>
                <a:cubicBezTo>
                  <a:pt x="12095879" y="1969568"/>
                  <a:pt x="12112752" y="1969410"/>
                  <a:pt x="12129506" y="1970475"/>
                </a:cubicBezTo>
                <a:close/>
                <a:moveTo>
                  <a:pt x="482545" y="1970011"/>
                </a:moveTo>
                <a:cubicBezTo>
                  <a:pt x="482545" y="1968630"/>
                  <a:pt x="485724" y="1968169"/>
                  <a:pt x="485724" y="1970011"/>
                </a:cubicBezTo>
                <a:cubicBezTo>
                  <a:pt x="487541" y="1984741"/>
                  <a:pt x="495262" y="1997169"/>
                  <a:pt x="503891" y="2009137"/>
                </a:cubicBezTo>
                <a:cubicBezTo>
                  <a:pt x="513429" y="2021565"/>
                  <a:pt x="522058" y="2034915"/>
                  <a:pt x="535229" y="2044121"/>
                </a:cubicBezTo>
                <a:cubicBezTo>
                  <a:pt x="538863" y="2046422"/>
                  <a:pt x="535229" y="2052867"/>
                  <a:pt x="531141" y="2050105"/>
                </a:cubicBezTo>
                <a:cubicBezTo>
                  <a:pt x="517062" y="2040439"/>
                  <a:pt x="507524" y="2026168"/>
                  <a:pt x="498441" y="2012359"/>
                </a:cubicBezTo>
                <a:cubicBezTo>
                  <a:pt x="490265" y="1999010"/>
                  <a:pt x="482999" y="1986122"/>
                  <a:pt x="482545" y="1970011"/>
                </a:cubicBezTo>
                <a:close/>
                <a:moveTo>
                  <a:pt x="890242" y="1953156"/>
                </a:moveTo>
                <a:cubicBezTo>
                  <a:pt x="893049" y="1949922"/>
                  <a:pt x="897729" y="1955004"/>
                  <a:pt x="894922" y="1957775"/>
                </a:cubicBezTo>
                <a:cubicBezTo>
                  <a:pt x="884627" y="1968863"/>
                  <a:pt x="871526" y="1976255"/>
                  <a:pt x="859828" y="1984570"/>
                </a:cubicBezTo>
                <a:cubicBezTo>
                  <a:pt x="857957" y="1985956"/>
                  <a:pt x="855617" y="1983184"/>
                  <a:pt x="857489" y="1981798"/>
                </a:cubicBezTo>
                <a:cubicBezTo>
                  <a:pt x="868251" y="1972097"/>
                  <a:pt x="879947" y="1963781"/>
                  <a:pt x="890242" y="1953156"/>
                </a:cubicBezTo>
                <a:close/>
                <a:moveTo>
                  <a:pt x="886932" y="1938535"/>
                </a:moveTo>
                <a:cubicBezTo>
                  <a:pt x="889635" y="1935728"/>
                  <a:pt x="893690" y="1940408"/>
                  <a:pt x="891437" y="1943215"/>
                </a:cubicBezTo>
                <a:cubicBezTo>
                  <a:pt x="884229" y="1952573"/>
                  <a:pt x="872514" y="1957720"/>
                  <a:pt x="863502" y="1964739"/>
                </a:cubicBezTo>
                <a:cubicBezTo>
                  <a:pt x="862602" y="1965675"/>
                  <a:pt x="861700" y="1964271"/>
                  <a:pt x="862602" y="1963335"/>
                </a:cubicBezTo>
                <a:cubicBezTo>
                  <a:pt x="870261" y="1954913"/>
                  <a:pt x="879272" y="1947426"/>
                  <a:pt x="886932" y="1938535"/>
                </a:cubicBezTo>
                <a:close/>
                <a:moveTo>
                  <a:pt x="490655" y="1937104"/>
                </a:moveTo>
                <a:cubicBezTo>
                  <a:pt x="490655" y="1935728"/>
                  <a:pt x="492470" y="1935728"/>
                  <a:pt x="492470" y="1937104"/>
                </a:cubicBezTo>
                <a:cubicBezTo>
                  <a:pt x="494737" y="1959562"/>
                  <a:pt x="502901" y="1982937"/>
                  <a:pt x="515600" y="2001729"/>
                </a:cubicBezTo>
                <a:cubicBezTo>
                  <a:pt x="522402" y="2011354"/>
                  <a:pt x="529206" y="2022813"/>
                  <a:pt x="537822" y="2030605"/>
                </a:cubicBezTo>
                <a:cubicBezTo>
                  <a:pt x="544172" y="2036105"/>
                  <a:pt x="550521" y="2040230"/>
                  <a:pt x="556417" y="2046189"/>
                </a:cubicBezTo>
                <a:cubicBezTo>
                  <a:pt x="559139" y="2049856"/>
                  <a:pt x="554603" y="2054897"/>
                  <a:pt x="550975" y="2051688"/>
                </a:cubicBezTo>
                <a:cubicBezTo>
                  <a:pt x="542811" y="2043439"/>
                  <a:pt x="533287" y="2037022"/>
                  <a:pt x="526031" y="2027397"/>
                </a:cubicBezTo>
                <a:cubicBezTo>
                  <a:pt x="519227" y="2019146"/>
                  <a:pt x="512425" y="2009980"/>
                  <a:pt x="507436" y="2000355"/>
                </a:cubicBezTo>
                <a:cubicBezTo>
                  <a:pt x="496550" y="1980646"/>
                  <a:pt x="491108" y="1959562"/>
                  <a:pt x="490655" y="1937104"/>
                </a:cubicBezTo>
                <a:close/>
                <a:moveTo>
                  <a:pt x="11264008" y="1925136"/>
                </a:moveTo>
                <a:cubicBezTo>
                  <a:pt x="11250661" y="1938841"/>
                  <a:pt x="11236954" y="1964088"/>
                  <a:pt x="11247054" y="1983202"/>
                </a:cubicBezTo>
                <a:cubicBezTo>
                  <a:pt x="11257154" y="2002316"/>
                  <a:pt x="11286733" y="2010972"/>
                  <a:pt x="11305850" y="2017103"/>
                </a:cubicBezTo>
                <a:cubicBezTo>
                  <a:pt x="11349496" y="2030448"/>
                  <a:pt x="11394946" y="2036218"/>
                  <a:pt x="11440035" y="2038021"/>
                </a:cubicBezTo>
                <a:cubicBezTo>
                  <a:pt x="11476827" y="2039463"/>
                  <a:pt x="11519752" y="2040545"/>
                  <a:pt x="11553660" y="2024677"/>
                </a:cubicBezTo>
                <a:cubicBezTo>
                  <a:pt x="11569530" y="2017464"/>
                  <a:pt x="11585402" y="2006644"/>
                  <a:pt x="11590813" y="1989333"/>
                </a:cubicBezTo>
                <a:cubicBezTo>
                  <a:pt x="11594781" y="1978513"/>
                  <a:pt x="11601273" y="1956513"/>
                  <a:pt x="11587927" y="1949661"/>
                </a:cubicBezTo>
                <a:cubicBezTo>
                  <a:pt x="11581795" y="1960120"/>
                  <a:pt x="11573499" y="1969497"/>
                  <a:pt x="11564842" y="1975989"/>
                </a:cubicBezTo>
                <a:cubicBezTo>
                  <a:pt x="11526606" y="2003038"/>
                  <a:pt x="11475385" y="2005202"/>
                  <a:pt x="11430296" y="2002677"/>
                </a:cubicBezTo>
                <a:cubicBezTo>
                  <a:pt x="11382682" y="1999792"/>
                  <a:pt x="11327132" y="1991858"/>
                  <a:pt x="11289618" y="1959399"/>
                </a:cubicBezTo>
                <a:cubicBezTo>
                  <a:pt x="11279878" y="1950743"/>
                  <a:pt x="11268696" y="1938481"/>
                  <a:pt x="11264008" y="1925136"/>
                </a:cubicBezTo>
                <a:close/>
                <a:moveTo>
                  <a:pt x="887157" y="1924464"/>
                </a:moveTo>
                <a:cubicBezTo>
                  <a:pt x="889860" y="1923563"/>
                  <a:pt x="891662" y="1926717"/>
                  <a:pt x="889860" y="1928519"/>
                </a:cubicBezTo>
                <a:cubicBezTo>
                  <a:pt x="887607" y="1931222"/>
                  <a:pt x="884003" y="1933475"/>
                  <a:pt x="881299" y="1935728"/>
                </a:cubicBezTo>
                <a:cubicBezTo>
                  <a:pt x="878145" y="1937981"/>
                  <a:pt x="874541" y="1940234"/>
                  <a:pt x="871386" y="1942036"/>
                </a:cubicBezTo>
                <a:cubicBezTo>
                  <a:pt x="869584" y="1943387"/>
                  <a:pt x="867782" y="1941134"/>
                  <a:pt x="869133" y="1939783"/>
                </a:cubicBezTo>
                <a:cubicBezTo>
                  <a:pt x="872739" y="1937079"/>
                  <a:pt x="875892" y="1934828"/>
                  <a:pt x="878596" y="1932124"/>
                </a:cubicBezTo>
                <a:cubicBezTo>
                  <a:pt x="881299" y="1929420"/>
                  <a:pt x="884003" y="1926717"/>
                  <a:pt x="887157" y="1924464"/>
                </a:cubicBezTo>
                <a:close/>
                <a:moveTo>
                  <a:pt x="647340" y="1920414"/>
                </a:moveTo>
                <a:cubicBezTo>
                  <a:pt x="649649" y="1929485"/>
                  <a:pt x="652419" y="1937649"/>
                  <a:pt x="661191" y="1942184"/>
                </a:cubicBezTo>
                <a:cubicBezTo>
                  <a:pt x="668579" y="1945813"/>
                  <a:pt x="676428" y="1946720"/>
                  <a:pt x="684278" y="1946720"/>
                </a:cubicBezTo>
                <a:cubicBezTo>
                  <a:pt x="688895" y="1946720"/>
                  <a:pt x="688895" y="1953523"/>
                  <a:pt x="684278" y="1953523"/>
                </a:cubicBezTo>
                <a:cubicBezTo>
                  <a:pt x="665347" y="1952617"/>
                  <a:pt x="642723" y="1943546"/>
                  <a:pt x="645032" y="1920868"/>
                </a:cubicBezTo>
                <a:cubicBezTo>
                  <a:pt x="645032" y="1919507"/>
                  <a:pt x="646879" y="1919507"/>
                  <a:pt x="647340" y="1920414"/>
                </a:cubicBezTo>
                <a:close/>
                <a:moveTo>
                  <a:pt x="889525" y="1913252"/>
                </a:moveTo>
                <a:cubicBezTo>
                  <a:pt x="892372" y="1911397"/>
                  <a:pt x="895694" y="1916496"/>
                  <a:pt x="892372" y="1917885"/>
                </a:cubicBezTo>
                <a:cubicBezTo>
                  <a:pt x="886677" y="1919740"/>
                  <a:pt x="882407" y="1923446"/>
                  <a:pt x="877661" y="1926228"/>
                </a:cubicBezTo>
                <a:cubicBezTo>
                  <a:pt x="875290" y="1927154"/>
                  <a:pt x="873865" y="1924374"/>
                  <a:pt x="875763" y="1922984"/>
                </a:cubicBezTo>
                <a:cubicBezTo>
                  <a:pt x="880510" y="1919740"/>
                  <a:pt x="884779" y="1916032"/>
                  <a:pt x="889525" y="1913252"/>
                </a:cubicBezTo>
                <a:close/>
                <a:moveTo>
                  <a:pt x="652205" y="1900597"/>
                </a:moveTo>
                <a:cubicBezTo>
                  <a:pt x="652662" y="1899232"/>
                  <a:pt x="654491" y="1899232"/>
                  <a:pt x="654491" y="1900597"/>
                </a:cubicBezTo>
                <a:cubicBezTo>
                  <a:pt x="654948" y="1909245"/>
                  <a:pt x="656320" y="1919260"/>
                  <a:pt x="661349" y="1926542"/>
                </a:cubicBezTo>
                <a:cubicBezTo>
                  <a:pt x="667293" y="1935190"/>
                  <a:pt x="679637" y="1937010"/>
                  <a:pt x="689238" y="1932460"/>
                </a:cubicBezTo>
                <a:cubicBezTo>
                  <a:pt x="693351" y="1930184"/>
                  <a:pt x="697009" y="1936556"/>
                  <a:pt x="692438" y="1938377"/>
                </a:cubicBezTo>
                <a:cubicBezTo>
                  <a:pt x="682836" y="1943384"/>
                  <a:pt x="666835" y="1943384"/>
                  <a:pt x="659519" y="1934280"/>
                </a:cubicBezTo>
                <a:cubicBezTo>
                  <a:pt x="652205" y="1924721"/>
                  <a:pt x="650833" y="1912432"/>
                  <a:pt x="652205" y="1900597"/>
                </a:cubicBezTo>
                <a:close/>
                <a:moveTo>
                  <a:pt x="106518" y="1884138"/>
                </a:moveTo>
                <a:cubicBezTo>
                  <a:pt x="106094" y="1884564"/>
                  <a:pt x="105241" y="1884564"/>
                  <a:pt x="104390" y="1884564"/>
                </a:cubicBezTo>
                <a:cubicBezTo>
                  <a:pt x="70327" y="1884991"/>
                  <a:pt x="36690" y="1900323"/>
                  <a:pt x="20509" y="1930563"/>
                </a:cubicBezTo>
                <a:cubicBezTo>
                  <a:pt x="14123" y="1943339"/>
                  <a:pt x="6883" y="1959099"/>
                  <a:pt x="3478" y="1975283"/>
                </a:cubicBezTo>
                <a:cubicBezTo>
                  <a:pt x="3478" y="1983802"/>
                  <a:pt x="4329" y="1992320"/>
                  <a:pt x="4329" y="1999986"/>
                </a:cubicBezTo>
                <a:cubicBezTo>
                  <a:pt x="4329" y="2008930"/>
                  <a:pt x="5606" y="2017449"/>
                  <a:pt x="8587" y="2025540"/>
                </a:cubicBezTo>
                <a:cubicBezTo>
                  <a:pt x="9439" y="2026393"/>
                  <a:pt x="9865" y="2027670"/>
                  <a:pt x="10716" y="2028948"/>
                </a:cubicBezTo>
                <a:cubicBezTo>
                  <a:pt x="26045" y="2051522"/>
                  <a:pt x="46057" y="2068983"/>
                  <a:pt x="70327" y="2079206"/>
                </a:cubicBezTo>
                <a:cubicBezTo>
                  <a:pt x="82675" y="2083891"/>
                  <a:pt x="95874" y="2086020"/>
                  <a:pt x="108648" y="2084743"/>
                </a:cubicBezTo>
                <a:cubicBezTo>
                  <a:pt x="144415" y="2081761"/>
                  <a:pt x="180182" y="2056632"/>
                  <a:pt x="197638" y="2025967"/>
                </a:cubicBezTo>
                <a:cubicBezTo>
                  <a:pt x="213819" y="1996152"/>
                  <a:pt x="209986" y="1958247"/>
                  <a:pt x="193807" y="1928858"/>
                </a:cubicBezTo>
                <a:cubicBezTo>
                  <a:pt x="177200" y="1899045"/>
                  <a:pt x="141859" y="1884138"/>
                  <a:pt x="106518" y="1884138"/>
                </a:cubicBezTo>
                <a:close/>
                <a:moveTo>
                  <a:pt x="11300078" y="1879333"/>
                </a:moveTo>
                <a:cubicBezTo>
                  <a:pt x="11275911" y="1886908"/>
                  <a:pt x="11268696" y="1916842"/>
                  <a:pt x="11287454" y="1936316"/>
                </a:cubicBezTo>
                <a:cubicBezTo>
                  <a:pt x="11300439" y="1949661"/>
                  <a:pt x="11316311" y="1960120"/>
                  <a:pt x="11333625" y="1966972"/>
                </a:cubicBezTo>
                <a:cubicBezTo>
                  <a:pt x="11367532" y="1979955"/>
                  <a:pt x="11403964" y="1984644"/>
                  <a:pt x="11440035" y="1985365"/>
                </a:cubicBezTo>
                <a:cubicBezTo>
                  <a:pt x="11472499" y="1986087"/>
                  <a:pt x="11508209" y="1985726"/>
                  <a:pt x="11538149" y="1970940"/>
                </a:cubicBezTo>
                <a:cubicBezTo>
                  <a:pt x="11552938" y="1963726"/>
                  <a:pt x="11566645" y="1953629"/>
                  <a:pt x="11574220" y="1938120"/>
                </a:cubicBezTo>
                <a:cubicBezTo>
                  <a:pt x="11582517" y="1921170"/>
                  <a:pt x="11588288" y="1902776"/>
                  <a:pt x="11565563" y="1895202"/>
                </a:cubicBezTo>
                <a:cubicBezTo>
                  <a:pt x="11564120" y="1903498"/>
                  <a:pt x="11561595" y="1909629"/>
                  <a:pt x="11559431" y="1913235"/>
                </a:cubicBezTo>
                <a:cubicBezTo>
                  <a:pt x="11559070" y="1913595"/>
                  <a:pt x="11558710" y="1914678"/>
                  <a:pt x="11557988" y="1915039"/>
                </a:cubicBezTo>
                <a:cubicBezTo>
                  <a:pt x="11545002" y="1931629"/>
                  <a:pt x="11506045" y="1941366"/>
                  <a:pt x="11486567" y="1946054"/>
                </a:cubicBezTo>
                <a:cubicBezTo>
                  <a:pt x="11462399" y="1951103"/>
                  <a:pt x="11437871" y="1953268"/>
                  <a:pt x="11412981" y="1950743"/>
                </a:cubicBezTo>
                <a:cubicBezTo>
                  <a:pt x="11385568" y="1948219"/>
                  <a:pt x="11360318" y="1941005"/>
                  <a:pt x="11335067" y="1930185"/>
                </a:cubicBezTo>
                <a:cubicBezTo>
                  <a:pt x="11325328" y="1925858"/>
                  <a:pt x="11312704" y="1920088"/>
                  <a:pt x="11305489" y="1911071"/>
                </a:cubicBezTo>
                <a:cubicBezTo>
                  <a:pt x="11300800" y="1910350"/>
                  <a:pt x="11296111" y="1906022"/>
                  <a:pt x="11296832" y="1899530"/>
                </a:cubicBezTo>
                <a:cubicBezTo>
                  <a:pt x="11298275" y="1893039"/>
                  <a:pt x="11298997" y="1885825"/>
                  <a:pt x="11300078" y="1879333"/>
                </a:cubicBezTo>
                <a:close/>
                <a:moveTo>
                  <a:pt x="10914444" y="1876837"/>
                </a:moveTo>
                <a:cubicBezTo>
                  <a:pt x="10923398" y="1878587"/>
                  <a:pt x="10932803" y="1879887"/>
                  <a:pt x="10942015" y="1880194"/>
                </a:cubicBezTo>
                <a:cubicBezTo>
                  <a:pt x="10946758" y="1880303"/>
                  <a:pt x="10951134" y="1880230"/>
                  <a:pt x="10955307" y="1878262"/>
                </a:cubicBezTo>
                <a:cubicBezTo>
                  <a:pt x="10957033" y="1877547"/>
                  <a:pt x="10958034" y="1877371"/>
                  <a:pt x="10959674" y="1877288"/>
                </a:cubicBezTo>
                <a:cubicBezTo>
                  <a:pt x="10961404" y="1877024"/>
                  <a:pt x="10961982" y="1880002"/>
                  <a:pt x="10960252" y="1880266"/>
                </a:cubicBezTo>
                <a:cubicBezTo>
                  <a:pt x="10953700" y="1881503"/>
                  <a:pt x="10948986" y="1884100"/>
                  <a:pt x="10941865" y="1883260"/>
                </a:cubicBezTo>
                <a:cubicBezTo>
                  <a:pt x="10932371" y="1882140"/>
                  <a:pt x="10923060" y="1881111"/>
                  <a:pt x="10914186" y="1878280"/>
                </a:cubicBezTo>
                <a:cubicBezTo>
                  <a:pt x="10913180" y="1878005"/>
                  <a:pt x="10913532" y="1876834"/>
                  <a:pt x="10914444" y="1876837"/>
                </a:cubicBezTo>
                <a:close/>
                <a:moveTo>
                  <a:pt x="10884550" y="1859647"/>
                </a:moveTo>
                <a:cubicBezTo>
                  <a:pt x="10891760" y="1860255"/>
                  <a:pt x="10897973" y="1864250"/>
                  <a:pt x="10904457" y="1866781"/>
                </a:cubicBezTo>
                <a:cubicBezTo>
                  <a:pt x="10914046" y="1870395"/>
                  <a:pt x="10923721" y="1871539"/>
                  <a:pt x="10934033" y="1871400"/>
                </a:cubicBezTo>
                <a:cubicBezTo>
                  <a:pt x="10951099" y="1871414"/>
                  <a:pt x="10969078" y="1871880"/>
                  <a:pt x="10984027" y="1862393"/>
                </a:cubicBezTo>
                <a:cubicBezTo>
                  <a:pt x="10986032" y="1861104"/>
                  <a:pt x="10987863" y="1864296"/>
                  <a:pt x="10986041" y="1865676"/>
                </a:cubicBezTo>
                <a:cubicBezTo>
                  <a:pt x="10971457" y="1875345"/>
                  <a:pt x="10952931" y="1875064"/>
                  <a:pt x="10936412" y="1874865"/>
                </a:cubicBezTo>
                <a:cubicBezTo>
                  <a:pt x="10927743" y="1874904"/>
                  <a:pt x="10918616" y="1874489"/>
                  <a:pt x="10910398" y="1871783"/>
                </a:cubicBezTo>
                <a:cubicBezTo>
                  <a:pt x="10901449" y="1868715"/>
                  <a:pt x="10893409" y="1863356"/>
                  <a:pt x="10884461" y="1860745"/>
                </a:cubicBezTo>
                <a:cubicBezTo>
                  <a:pt x="10883912" y="1860473"/>
                  <a:pt x="10883911" y="1859559"/>
                  <a:pt x="10884550" y="1859647"/>
                </a:cubicBezTo>
                <a:close/>
                <a:moveTo>
                  <a:pt x="10947501" y="1841219"/>
                </a:moveTo>
                <a:cubicBezTo>
                  <a:pt x="10952061" y="1844632"/>
                  <a:pt x="10955166" y="1849628"/>
                  <a:pt x="10959089" y="1853876"/>
                </a:cubicBezTo>
                <a:cubicBezTo>
                  <a:pt x="10960248" y="1855142"/>
                  <a:pt x="10958339" y="1857189"/>
                  <a:pt x="10957001" y="1855835"/>
                </a:cubicBezTo>
                <a:cubicBezTo>
                  <a:pt x="10953074" y="1852045"/>
                  <a:pt x="10950423" y="1846584"/>
                  <a:pt x="10946046" y="1842801"/>
                </a:cubicBezTo>
                <a:cubicBezTo>
                  <a:pt x="10944883" y="1841994"/>
                  <a:pt x="10946337" y="1840412"/>
                  <a:pt x="10947501" y="1841219"/>
                </a:cubicBezTo>
                <a:close/>
                <a:moveTo>
                  <a:pt x="10956079" y="1840462"/>
                </a:moveTo>
                <a:cubicBezTo>
                  <a:pt x="10957847" y="1841574"/>
                  <a:pt x="10959425" y="1843067"/>
                  <a:pt x="10961096" y="1844842"/>
                </a:cubicBezTo>
                <a:cubicBezTo>
                  <a:pt x="10962767" y="1846616"/>
                  <a:pt x="10964812" y="1848104"/>
                  <a:pt x="10966389" y="1850068"/>
                </a:cubicBezTo>
                <a:cubicBezTo>
                  <a:pt x="10967318" y="1851002"/>
                  <a:pt x="10966096" y="1852997"/>
                  <a:pt x="10964887" y="1852161"/>
                </a:cubicBezTo>
                <a:cubicBezTo>
                  <a:pt x="10960981" y="1849750"/>
                  <a:pt x="10958204" y="1845062"/>
                  <a:pt x="10955048" y="1841606"/>
                </a:cubicBezTo>
                <a:cubicBezTo>
                  <a:pt x="10954398" y="1841046"/>
                  <a:pt x="10955242" y="1839810"/>
                  <a:pt x="10956079" y="1840462"/>
                </a:cubicBezTo>
                <a:close/>
                <a:moveTo>
                  <a:pt x="10971597" y="1839885"/>
                </a:moveTo>
                <a:cubicBezTo>
                  <a:pt x="10972566" y="1840605"/>
                  <a:pt x="10973536" y="1841325"/>
                  <a:pt x="10974682" y="1842133"/>
                </a:cubicBezTo>
                <a:cubicBezTo>
                  <a:pt x="10975379" y="1842957"/>
                  <a:pt x="10976444" y="1843485"/>
                  <a:pt x="10977140" y="1844309"/>
                </a:cubicBezTo>
                <a:cubicBezTo>
                  <a:pt x="10978192" y="1845309"/>
                  <a:pt x="10976980" y="1846862"/>
                  <a:pt x="10975643" y="1846438"/>
                </a:cubicBezTo>
                <a:cubicBezTo>
                  <a:pt x="10973595" y="1845662"/>
                  <a:pt x="10972133" y="1843261"/>
                  <a:pt x="10970467" y="1841717"/>
                </a:cubicBezTo>
                <a:cubicBezTo>
                  <a:pt x="10969497" y="1840997"/>
                  <a:pt x="10970532" y="1839357"/>
                  <a:pt x="10971597" y="1839885"/>
                </a:cubicBezTo>
                <a:close/>
                <a:moveTo>
                  <a:pt x="10964020" y="1839605"/>
                </a:moveTo>
                <a:cubicBezTo>
                  <a:pt x="10966842" y="1842881"/>
                  <a:pt x="10970131" y="1845216"/>
                  <a:pt x="10973513" y="1847832"/>
                </a:cubicBezTo>
                <a:cubicBezTo>
                  <a:pt x="10974454" y="1848767"/>
                  <a:pt x="10973332" y="1850556"/>
                  <a:pt x="10972018" y="1849904"/>
                </a:cubicBezTo>
                <a:cubicBezTo>
                  <a:pt x="10968448" y="1847664"/>
                  <a:pt x="10965250" y="1844202"/>
                  <a:pt x="10962711" y="1841301"/>
                </a:cubicBezTo>
                <a:cubicBezTo>
                  <a:pt x="10961864" y="1840177"/>
                  <a:pt x="10963079" y="1838670"/>
                  <a:pt x="10964020" y="1839605"/>
                </a:cubicBezTo>
                <a:close/>
                <a:moveTo>
                  <a:pt x="10938995" y="1839230"/>
                </a:moveTo>
                <a:cubicBezTo>
                  <a:pt x="10941669" y="1845096"/>
                  <a:pt x="10946054" y="1849313"/>
                  <a:pt x="10949808" y="1854352"/>
                </a:cubicBezTo>
                <a:cubicBezTo>
                  <a:pt x="10950971" y="1855609"/>
                  <a:pt x="10948721" y="1857444"/>
                  <a:pt x="10947558" y="1856186"/>
                </a:cubicBezTo>
                <a:cubicBezTo>
                  <a:pt x="10943624" y="1851511"/>
                  <a:pt x="10938974" y="1846027"/>
                  <a:pt x="10937557" y="1839878"/>
                </a:cubicBezTo>
                <a:cubicBezTo>
                  <a:pt x="10937290" y="1839066"/>
                  <a:pt x="10938459" y="1838510"/>
                  <a:pt x="10938995" y="1839230"/>
                </a:cubicBezTo>
                <a:close/>
                <a:moveTo>
                  <a:pt x="10977126" y="1838814"/>
                </a:moveTo>
                <a:cubicBezTo>
                  <a:pt x="10978606" y="1839772"/>
                  <a:pt x="10980176" y="1840551"/>
                  <a:pt x="10981215" y="1841959"/>
                </a:cubicBezTo>
                <a:cubicBezTo>
                  <a:pt x="10981650" y="1842398"/>
                  <a:pt x="10981205" y="1843295"/>
                  <a:pt x="10980853" y="1843566"/>
                </a:cubicBezTo>
                <a:cubicBezTo>
                  <a:pt x="10980237" y="1843931"/>
                  <a:pt x="10979889" y="1843758"/>
                  <a:pt x="10979191" y="1843412"/>
                </a:cubicBezTo>
                <a:cubicBezTo>
                  <a:pt x="10978757" y="1842973"/>
                  <a:pt x="10978411" y="1842355"/>
                  <a:pt x="10977714" y="1842009"/>
                </a:cubicBezTo>
                <a:cubicBezTo>
                  <a:pt x="10977105" y="1841484"/>
                  <a:pt x="10976496" y="1840959"/>
                  <a:pt x="10976062" y="1840520"/>
                </a:cubicBezTo>
                <a:cubicBezTo>
                  <a:pt x="10975105" y="1839822"/>
                  <a:pt x="10976168" y="1838116"/>
                  <a:pt x="10977126" y="1838814"/>
                </a:cubicBezTo>
                <a:close/>
                <a:moveTo>
                  <a:pt x="10927077" y="1838114"/>
                </a:moveTo>
                <a:cubicBezTo>
                  <a:pt x="10932710" y="1842932"/>
                  <a:pt x="10935805" y="1850092"/>
                  <a:pt x="10940896" y="1855542"/>
                </a:cubicBezTo>
                <a:cubicBezTo>
                  <a:pt x="10942282" y="1856905"/>
                  <a:pt x="10940019" y="1859157"/>
                  <a:pt x="10938816" y="1857886"/>
                </a:cubicBezTo>
                <a:cubicBezTo>
                  <a:pt x="10933632" y="1852164"/>
                  <a:pt x="10931357" y="1844736"/>
                  <a:pt x="10926083" y="1839195"/>
                </a:cubicBezTo>
                <a:cubicBezTo>
                  <a:pt x="10925526" y="1838469"/>
                  <a:pt x="10926431" y="1837568"/>
                  <a:pt x="10927077" y="1838114"/>
                </a:cubicBezTo>
                <a:close/>
                <a:moveTo>
                  <a:pt x="10918877" y="1837303"/>
                </a:moveTo>
                <a:cubicBezTo>
                  <a:pt x="10924431" y="1842598"/>
                  <a:pt x="10927514" y="1849668"/>
                  <a:pt x="10931694" y="1855898"/>
                </a:cubicBezTo>
                <a:cubicBezTo>
                  <a:pt x="10932876" y="1857638"/>
                  <a:pt x="10930222" y="1859323"/>
                  <a:pt x="10929041" y="1857583"/>
                </a:cubicBezTo>
                <a:cubicBezTo>
                  <a:pt x="10925134" y="1851258"/>
                  <a:pt x="10922783" y="1844089"/>
                  <a:pt x="10917686" y="1838790"/>
                </a:cubicBezTo>
                <a:cubicBezTo>
                  <a:pt x="10916867" y="1837692"/>
                  <a:pt x="10917967" y="1836390"/>
                  <a:pt x="10918877" y="1837303"/>
                </a:cubicBezTo>
                <a:close/>
                <a:moveTo>
                  <a:pt x="10982023" y="1834655"/>
                </a:moveTo>
                <a:cubicBezTo>
                  <a:pt x="10983546" y="1835187"/>
                  <a:pt x="10985516" y="1835718"/>
                  <a:pt x="10986237" y="1837415"/>
                </a:cubicBezTo>
                <a:cubicBezTo>
                  <a:pt x="10986598" y="1838487"/>
                  <a:pt x="10985438" y="1839476"/>
                  <a:pt x="10984363" y="1838942"/>
                </a:cubicBezTo>
                <a:cubicBezTo>
                  <a:pt x="10983825" y="1838676"/>
                  <a:pt x="10983466" y="1838050"/>
                  <a:pt x="10982928" y="1837783"/>
                </a:cubicBezTo>
                <a:cubicBezTo>
                  <a:pt x="10982390" y="1837517"/>
                  <a:pt x="10982031" y="1837339"/>
                  <a:pt x="10981494" y="1837072"/>
                </a:cubicBezTo>
                <a:cubicBezTo>
                  <a:pt x="10980867" y="1836985"/>
                  <a:pt x="10980239" y="1836450"/>
                  <a:pt x="10980595" y="1835733"/>
                </a:cubicBezTo>
                <a:cubicBezTo>
                  <a:pt x="10980503" y="1835018"/>
                  <a:pt x="10981396" y="1834568"/>
                  <a:pt x="10982023" y="1834655"/>
                </a:cubicBezTo>
                <a:close/>
                <a:moveTo>
                  <a:pt x="10897011" y="1831459"/>
                </a:moveTo>
                <a:cubicBezTo>
                  <a:pt x="10897555" y="1831151"/>
                  <a:pt x="10898297" y="1831231"/>
                  <a:pt x="10898694" y="1832005"/>
                </a:cubicBezTo>
                <a:cubicBezTo>
                  <a:pt x="10901788" y="1837926"/>
                  <a:pt x="10905152" y="1843751"/>
                  <a:pt x="10909058" y="1849382"/>
                </a:cubicBezTo>
                <a:cubicBezTo>
                  <a:pt x="10910216" y="1850649"/>
                  <a:pt x="10907859" y="1852251"/>
                  <a:pt x="10906793" y="1850799"/>
                </a:cubicBezTo>
                <a:cubicBezTo>
                  <a:pt x="10902702" y="1845537"/>
                  <a:pt x="10899522" y="1839342"/>
                  <a:pt x="10896521" y="1833236"/>
                </a:cubicBezTo>
                <a:cubicBezTo>
                  <a:pt x="10896123" y="1832461"/>
                  <a:pt x="10896468" y="1831766"/>
                  <a:pt x="10897011" y="1831459"/>
                </a:cubicBezTo>
                <a:close/>
                <a:moveTo>
                  <a:pt x="10890529" y="1830513"/>
                </a:moveTo>
                <a:cubicBezTo>
                  <a:pt x="10892952" y="1835657"/>
                  <a:pt x="10895652" y="1840244"/>
                  <a:pt x="10897620" y="1845394"/>
                </a:cubicBezTo>
                <a:cubicBezTo>
                  <a:pt x="10898158" y="1846589"/>
                  <a:pt x="10896331" y="1847538"/>
                  <a:pt x="10895519" y="1846439"/>
                </a:cubicBezTo>
                <a:cubicBezTo>
                  <a:pt x="10892911" y="1841667"/>
                  <a:pt x="10890762" y="1836427"/>
                  <a:pt x="10888883" y="1831552"/>
                </a:cubicBezTo>
                <a:cubicBezTo>
                  <a:pt x="10888345" y="1830357"/>
                  <a:pt x="10890080" y="1829594"/>
                  <a:pt x="10890529" y="1830513"/>
                </a:cubicBezTo>
                <a:close/>
                <a:moveTo>
                  <a:pt x="10963301" y="1785951"/>
                </a:moveTo>
                <a:cubicBezTo>
                  <a:pt x="10963837" y="1785770"/>
                  <a:pt x="10964108" y="1786574"/>
                  <a:pt x="10963751" y="1786844"/>
                </a:cubicBezTo>
                <a:lnTo>
                  <a:pt x="10963662" y="1787023"/>
                </a:lnTo>
                <a:cubicBezTo>
                  <a:pt x="10963126" y="1787204"/>
                  <a:pt x="10962585" y="1786043"/>
                  <a:pt x="10963301" y="1785951"/>
                </a:cubicBezTo>
                <a:close/>
                <a:moveTo>
                  <a:pt x="12184682" y="1783529"/>
                </a:moveTo>
                <a:cubicBezTo>
                  <a:pt x="12186435" y="1784071"/>
                  <a:pt x="12187858" y="1785805"/>
                  <a:pt x="12187420" y="1788190"/>
                </a:cubicBezTo>
                <a:cubicBezTo>
                  <a:pt x="12183478" y="1806832"/>
                  <a:pt x="12174718" y="1825475"/>
                  <a:pt x="12167272" y="1843250"/>
                </a:cubicBezTo>
                <a:cubicBezTo>
                  <a:pt x="12164644" y="1848453"/>
                  <a:pt x="12155883" y="1846718"/>
                  <a:pt x="12157635" y="1840215"/>
                </a:cubicBezTo>
                <a:cubicBezTo>
                  <a:pt x="12164206" y="1821572"/>
                  <a:pt x="12175156" y="1805098"/>
                  <a:pt x="12179974" y="1786022"/>
                </a:cubicBezTo>
                <a:cubicBezTo>
                  <a:pt x="12180850" y="1783637"/>
                  <a:pt x="12182930" y="1782987"/>
                  <a:pt x="12184682" y="1783529"/>
                </a:cubicBezTo>
                <a:close/>
                <a:moveTo>
                  <a:pt x="10959634" y="1783210"/>
                </a:moveTo>
                <a:cubicBezTo>
                  <a:pt x="10960014" y="1782896"/>
                  <a:pt x="10960630" y="1783454"/>
                  <a:pt x="10960152" y="1783970"/>
                </a:cubicBezTo>
                <a:cubicBezTo>
                  <a:pt x="10959672" y="1784486"/>
                  <a:pt x="10959293" y="1784800"/>
                  <a:pt x="10958814" y="1785316"/>
                </a:cubicBezTo>
                <a:cubicBezTo>
                  <a:pt x="10958334" y="1785832"/>
                  <a:pt x="10957997" y="1785162"/>
                  <a:pt x="10958476" y="1784646"/>
                </a:cubicBezTo>
                <a:cubicBezTo>
                  <a:pt x="10958776" y="1784041"/>
                  <a:pt x="10959155" y="1783727"/>
                  <a:pt x="10959634" y="1783210"/>
                </a:cubicBezTo>
                <a:close/>
                <a:moveTo>
                  <a:pt x="10952860" y="1782348"/>
                </a:moveTo>
                <a:cubicBezTo>
                  <a:pt x="10953586" y="1783418"/>
                  <a:pt x="10953814" y="1784477"/>
                  <a:pt x="10954137" y="1785347"/>
                </a:cubicBezTo>
                <a:cubicBezTo>
                  <a:pt x="10954352" y="1785926"/>
                  <a:pt x="10953370" y="1786385"/>
                  <a:pt x="10953250" y="1785616"/>
                </a:cubicBezTo>
                <a:cubicBezTo>
                  <a:pt x="10953021" y="1784557"/>
                  <a:pt x="10952901" y="1783787"/>
                  <a:pt x="10952470" y="1782628"/>
                </a:cubicBezTo>
                <a:cubicBezTo>
                  <a:pt x="10952269" y="1782528"/>
                  <a:pt x="10952658" y="1782248"/>
                  <a:pt x="10952860" y="1782348"/>
                </a:cubicBezTo>
                <a:close/>
                <a:moveTo>
                  <a:pt x="10966299" y="1782317"/>
                </a:moveTo>
                <a:cubicBezTo>
                  <a:pt x="10966818" y="1782574"/>
                  <a:pt x="10967164" y="1782746"/>
                  <a:pt x="10967509" y="1782917"/>
                </a:cubicBezTo>
                <a:cubicBezTo>
                  <a:pt x="10967741" y="1783319"/>
                  <a:pt x="10967626" y="1783550"/>
                  <a:pt x="10967339" y="1783695"/>
                </a:cubicBezTo>
                <a:cubicBezTo>
                  <a:pt x="10966592" y="1783898"/>
                  <a:pt x="10966015" y="1783324"/>
                  <a:pt x="10965611" y="1782837"/>
                </a:cubicBezTo>
                <a:cubicBezTo>
                  <a:pt x="10965379" y="1782435"/>
                  <a:pt x="10966068" y="1781915"/>
                  <a:pt x="10966299" y="1782317"/>
                </a:cubicBezTo>
                <a:close/>
                <a:moveTo>
                  <a:pt x="10818935" y="1779753"/>
                </a:moveTo>
                <a:cubicBezTo>
                  <a:pt x="10819441" y="1779306"/>
                  <a:pt x="10820187" y="1779174"/>
                  <a:pt x="10820691" y="1779759"/>
                </a:cubicBezTo>
                <a:cubicBezTo>
                  <a:pt x="10823165" y="1782549"/>
                  <a:pt x="10826087" y="1784892"/>
                  <a:pt x="10828739" y="1787324"/>
                </a:cubicBezTo>
                <a:cubicBezTo>
                  <a:pt x="10831484" y="1790025"/>
                  <a:pt x="10833869" y="1792995"/>
                  <a:pt x="10837151" y="1795070"/>
                </a:cubicBezTo>
                <a:cubicBezTo>
                  <a:pt x="10838062" y="1795522"/>
                  <a:pt x="10837440" y="1796776"/>
                  <a:pt x="10836529" y="1796324"/>
                </a:cubicBezTo>
                <a:cubicBezTo>
                  <a:pt x="10832709" y="1794876"/>
                  <a:pt x="10829871" y="1791905"/>
                  <a:pt x="10826855" y="1789292"/>
                </a:cubicBezTo>
                <a:cubicBezTo>
                  <a:pt x="10824021" y="1786770"/>
                  <a:pt x="10820739" y="1784695"/>
                  <a:pt x="10818624" y="1781637"/>
                </a:cubicBezTo>
                <a:cubicBezTo>
                  <a:pt x="10818165" y="1780962"/>
                  <a:pt x="10818429" y="1780200"/>
                  <a:pt x="10818935" y="1779753"/>
                </a:cubicBezTo>
                <a:close/>
                <a:moveTo>
                  <a:pt x="10973994" y="1778094"/>
                </a:moveTo>
                <a:cubicBezTo>
                  <a:pt x="10974339" y="1778265"/>
                  <a:pt x="10974972" y="1778292"/>
                  <a:pt x="10975491" y="1778549"/>
                </a:cubicBezTo>
                <a:cubicBezTo>
                  <a:pt x="10975837" y="1778720"/>
                  <a:pt x="10975666" y="1779497"/>
                  <a:pt x="10975033" y="1779471"/>
                </a:cubicBezTo>
                <a:cubicBezTo>
                  <a:pt x="10974573" y="1779530"/>
                  <a:pt x="10974055" y="1779272"/>
                  <a:pt x="10973595" y="1779332"/>
                </a:cubicBezTo>
                <a:cubicBezTo>
                  <a:pt x="10973076" y="1779074"/>
                  <a:pt x="10973648" y="1777922"/>
                  <a:pt x="10973994" y="1778094"/>
                </a:cubicBezTo>
                <a:close/>
                <a:moveTo>
                  <a:pt x="10984952" y="1776205"/>
                </a:moveTo>
                <a:lnTo>
                  <a:pt x="10983366" y="1779049"/>
                </a:lnTo>
                <a:lnTo>
                  <a:pt x="10983689" y="1778164"/>
                </a:lnTo>
                <a:close/>
                <a:moveTo>
                  <a:pt x="10951353" y="1776044"/>
                </a:moveTo>
                <a:cubicBezTo>
                  <a:pt x="10951720" y="1775753"/>
                  <a:pt x="10952070" y="1776399"/>
                  <a:pt x="10951881" y="1776779"/>
                </a:cubicBezTo>
                <a:cubicBezTo>
                  <a:pt x="10951326" y="1777450"/>
                  <a:pt x="10950779" y="1777651"/>
                  <a:pt x="10950044" y="1778232"/>
                </a:cubicBezTo>
                <a:cubicBezTo>
                  <a:pt x="10949855" y="1778612"/>
                  <a:pt x="10949318" y="1778345"/>
                  <a:pt x="10949685" y="1778055"/>
                </a:cubicBezTo>
                <a:cubicBezTo>
                  <a:pt x="10950062" y="1777296"/>
                  <a:pt x="10950712" y="1776436"/>
                  <a:pt x="10951353" y="1776044"/>
                </a:cubicBezTo>
                <a:close/>
                <a:moveTo>
                  <a:pt x="10978776" y="1775872"/>
                </a:moveTo>
                <a:cubicBezTo>
                  <a:pt x="10978923" y="1775944"/>
                  <a:pt x="10978969" y="1776219"/>
                  <a:pt x="10978869" y="1776420"/>
                </a:cubicBezTo>
                <a:cubicBezTo>
                  <a:pt x="10978863" y="1777171"/>
                  <a:pt x="10977976" y="1777485"/>
                  <a:pt x="10977983" y="1776734"/>
                </a:cubicBezTo>
                <a:cubicBezTo>
                  <a:pt x="10977836" y="1776661"/>
                  <a:pt x="10977889" y="1776186"/>
                  <a:pt x="10977889" y="1776186"/>
                </a:cubicBezTo>
                <a:cubicBezTo>
                  <a:pt x="10977896" y="1775435"/>
                  <a:pt x="10978783" y="1775122"/>
                  <a:pt x="10978776" y="1775872"/>
                </a:cubicBezTo>
                <a:close/>
                <a:moveTo>
                  <a:pt x="10973224" y="1774726"/>
                </a:moveTo>
                <a:cubicBezTo>
                  <a:pt x="10973224" y="1774726"/>
                  <a:pt x="10973386" y="1775208"/>
                  <a:pt x="10973467" y="1775450"/>
                </a:cubicBezTo>
                <a:cubicBezTo>
                  <a:pt x="10973469" y="1775852"/>
                  <a:pt x="10973147" y="1776095"/>
                  <a:pt x="10972744" y="1775693"/>
                </a:cubicBezTo>
                <a:cubicBezTo>
                  <a:pt x="10972662" y="1775452"/>
                  <a:pt x="10972661" y="1775050"/>
                  <a:pt x="10972580" y="1774808"/>
                </a:cubicBezTo>
                <a:cubicBezTo>
                  <a:pt x="10972417" y="1774325"/>
                  <a:pt x="10973061" y="1774243"/>
                  <a:pt x="10973224" y="1774726"/>
                </a:cubicBezTo>
                <a:close/>
                <a:moveTo>
                  <a:pt x="10985021" y="1774519"/>
                </a:moveTo>
                <a:lnTo>
                  <a:pt x="10985030" y="1774663"/>
                </a:lnTo>
                <a:lnTo>
                  <a:pt x="10984930" y="1774768"/>
                </a:lnTo>
                <a:close/>
                <a:moveTo>
                  <a:pt x="10947199" y="1772671"/>
                </a:moveTo>
                <a:cubicBezTo>
                  <a:pt x="10947572" y="1772655"/>
                  <a:pt x="10947785" y="1772962"/>
                  <a:pt x="10947399" y="1773373"/>
                </a:cubicBezTo>
                <a:cubicBezTo>
                  <a:pt x="10947159" y="1773857"/>
                  <a:pt x="10946706" y="1774034"/>
                  <a:pt x="10946252" y="1774211"/>
                </a:cubicBezTo>
                <a:cubicBezTo>
                  <a:pt x="10945865" y="1774623"/>
                  <a:pt x="10945439" y="1774009"/>
                  <a:pt x="10945892" y="1773832"/>
                </a:cubicBezTo>
                <a:cubicBezTo>
                  <a:pt x="10946279" y="1773421"/>
                  <a:pt x="10946666" y="1773009"/>
                  <a:pt x="10947199" y="1772671"/>
                </a:cubicBezTo>
                <a:close/>
                <a:moveTo>
                  <a:pt x="11211017" y="1771748"/>
                </a:moveTo>
                <a:cubicBezTo>
                  <a:pt x="11212511" y="1771341"/>
                  <a:pt x="11214322" y="1771883"/>
                  <a:pt x="11215046" y="1773693"/>
                </a:cubicBezTo>
                <a:cubicBezTo>
                  <a:pt x="11221926" y="1791423"/>
                  <a:pt x="11233875" y="1807707"/>
                  <a:pt x="11239307" y="1826161"/>
                </a:cubicBezTo>
                <a:cubicBezTo>
                  <a:pt x="11243652" y="1842082"/>
                  <a:pt x="11244014" y="1858727"/>
                  <a:pt x="11243652" y="1875372"/>
                </a:cubicBezTo>
                <a:cubicBezTo>
                  <a:pt x="11243290" y="1882609"/>
                  <a:pt x="11232427" y="1882247"/>
                  <a:pt x="11232427" y="1875010"/>
                </a:cubicBezTo>
                <a:cubicBezTo>
                  <a:pt x="11231703" y="1855109"/>
                  <a:pt x="11232789" y="1835569"/>
                  <a:pt x="11225184" y="1816752"/>
                </a:cubicBezTo>
                <a:cubicBezTo>
                  <a:pt x="11219753" y="1803003"/>
                  <a:pt x="11213597" y="1789614"/>
                  <a:pt x="11208890" y="1775502"/>
                </a:cubicBezTo>
                <a:cubicBezTo>
                  <a:pt x="11208347" y="1773512"/>
                  <a:pt x="11209524" y="1772155"/>
                  <a:pt x="11211017" y="1771748"/>
                </a:cubicBezTo>
                <a:close/>
                <a:moveTo>
                  <a:pt x="10977446" y="1770940"/>
                </a:moveTo>
                <a:cubicBezTo>
                  <a:pt x="10977645" y="1770537"/>
                  <a:pt x="10977949" y="1770939"/>
                  <a:pt x="10977749" y="1771342"/>
                </a:cubicBezTo>
                <a:cubicBezTo>
                  <a:pt x="10977449" y="1771947"/>
                  <a:pt x="10976880" y="1772419"/>
                  <a:pt x="10976580" y="1773024"/>
                </a:cubicBezTo>
                <a:cubicBezTo>
                  <a:pt x="10976380" y="1773427"/>
                  <a:pt x="10976011" y="1773495"/>
                  <a:pt x="10976311" y="1772890"/>
                </a:cubicBezTo>
                <a:cubicBezTo>
                  <a:pt x="10976476" y="1772219"/>
                  <a:pt x="10976911" y="1771681"/>
                  <a:pt x="10977446" y="1770940"/>
                </a:cubicBezTo>
                <a:close/>
                <a:moveTo>
                  <a:pt x="10981503" y="1770189"/>
                </a:moveTo>
                <a:cubicBezTo>
                  <a:pt x="10981803" y="1769584"/>
                  <a:pt x="10982375" y="1770119"/>
                  <a:pt x="10982075" y="1770724"/>
                </a:cubicBezTo>
                <a:cubicBezTo>
                  <a:pt x="10981841" y="1770859"/>
                  <a:pt x="10981641" y="1771263"/>
                  <a:pt x="10981306" y="1771599"/>
                </a:cubicBezTo>
                <a:cubicBezTo>
                  <a:pt x="10981106" y="1772003"/>
                  <a:pt x="10980703" y="1771803"/>
                  <a:pt x="10980903" y="1771399"/>
                </a:cubicBezTo>
                <a:cubicBezTo>
                  <a:pt x="10981103" y="1770996"/>
                  <a:pt x="10981303" y="1770592"/>
                  <a:pt x="10981503" y="1770189"/>
                </a:cubicBezTo>
                <a:close/>
                <a:moveTo>
                  <a:pt x="10948924" y="1768603"/>
                </a:moveTo>
                <a:cubicBezTo>
                  <a:pt x="10949147" y="1768964"/>
                  <a:pt x="10949370" y="1769326"/>
                  <a:pt x="10949692" y="1769486"/>
                </a:cubicBezTo>
                <a:cubicBezTo>
                  <a:pt x="10950238" y="1770008"/>
                  <a:pt x="10949776" y="1770533"/>
                  <a:pt x="10949292" y="1770293"/>
                </a:cubicBezTo>
                <a:cubicBezTo>
                  <a:pt x="10948808" y="1770053"/>
                  <a:pt x="10948524" y="1769409"/>
                  <a:pt x="10948302" y="1769047"/>
                </a:cubicBezTo>
                <a:cubicBezTo>
                  <a:pt x="10948079" y="1768686"/>
                  <a:pt x="10948702" y="1768241"/>
                  <a:pt x="10948924" y="1768603"/>
                </a:cubicBezTo>
                <a:close/>
                <a:moveTo>
                  <a:pt x="10972893" y="1768096"/>
                </a:moveTo>
                <a:cubicBezTo>
                  <a:pt x="10973472" y="1768551"/>
                  <a:pt x="10973861" y="1768576"/>
                  <a:pt x="10974345" y="1768816"/>
                </a:cubicBezTo>
                <a:cubicBezTo>
                  <a:pt x="10974763" y="1769191"/>
                  <a:pt x="10974563" y="1769594"/>
                  <a:pt x="10974079" y="1769354"/>
                </a:cubicBezTo>
                <a:cubicBezTo>
                  <a:pt x="10973595" y="1769114"/>
                  <a:pt x="10973044" y="1769008"/>
                  <a:pt x="10972627" y="1768634"/>
                </a:cubicBezTo>
                <a:cubicBezTo>
                  <a:pt x="10972304" y="1768474"/>
                  <a:pt x="10972571" y="1767936"/>
                  <a:pt x="10972893" y="1768096"/>
                </a:cubicBezTo>
                <a:close/>
                <a:moveTo>
                  <a:pt x="10981679" y="1767810"/>
                </a:moveTo>
                <a:cubicBezTo>
                  <a:pt x="10981767" y="1768036"/>
                  <a:pt x="10982017" y="1768343"/>
                  <a:pt x="10981872" y="1768636"/>
                </a:cubicBezTo>
                <a:cubicBezTo>
                  <a:pt x="10981888" y="1769009"/>
                  <a:pt x="10981258" y="1769063"/>
                  <a:pt x="10981243" y="1768689"/>
                </a:cubicBezTo>
                <a:cubicBezTo>
                  <a:pt x="10981154" y="1768463"/>
                  <a:pt x="10981065" y="1768236"/>
                  <a:pt x="10981049" y="1767863"/>
                </a:cubicBezTo>
                <a:cubicBezTo>
                  <a:pt x="10980872" y="1767409"/>
                  <a:pt x="10981663" y="1767436"/>
                  <a:pt x="10981679" y="1767810"/>
                </a:cubicBezTo>
                <a:close/>
                <a:moveTo>
                  <a:pt x="10806895" y="1766124"/>
                </a:moveTo>
                <a:cubicBezTo>
                  <a:pt x="10807502" y="1765593"/>
                  <a:pt x="10808474" y="1765480"/>
                  <a:pt x="10809203" y="1766318"/>
                </a:cubicBezTo>
                <a:cubicBezTo>
                  <a:pt x="10812027" y="1769860"/>
                  <a:pt x="10814944" y="1773211"/>
                  <a:pt x="10817488" y="1776853"/>
                </a:cubicBezTo>
                <a:cubicBezTo>
                  <a:pt x="10817944" y="1777318"/>
                  <a:pt x="10817103" y="1778090"/>
                  <a:pt x="10816552" y="1777817"/>
                </a:cubicBezTo>
                <a:lnTo>
                  <a:pt x="10807910" y="1769534"/>
                </a:lnTo>
                <a:lnTo>
                  <a:pt x="10806790" y="1768159"/>
                </a:lnTo>
                <a:close/>
                <a:moveTo>
                  <a:pt x="10958147" y="1765413"/>
                </a:moveTo>
                <a:cubicBezTo>
                  <a:pt x="10956149" y="1767144"/>
                  <a:pt x="10954976" y="1769967"/>
                  <a:pt x="10956451" y="1772968"/>
                </a:cubicBezTo>
                <a:cubicBezTo>
                  <a:pt x="10957745" y="1776333"/>
                  <a:pt x="10961855" y="1777237"/>
                  <a:pt x="10965135" y="1776140"/>
                </a:cubicBezTo>
                <a:cubicBezTo>
                  <a:pt x="10968868" y="1774588"/>
                  <a:pt x="10969852" y="1770765"/>
                  <a:pt x="10967099" y="1767584"/>
                </a:cubicBezTo>
                <a:cubicBezTo>
                  <a:pt x="10964349" y="1764857"/>
                  <a:pt x="10961790" y="1764042"/>
                  <a:pt x="10958330" y="1765503"/>
                </a:cubicBezTo>
                <a:close/>
                <a:moveTo>
                  <a:pt x="10971216" y="1764082"/>
                </a:moveTo>
                <a:cubicBezTo>
                  <a:pt x="10971418" y="1764182"/>
                  <a:pt x="10971922" y="1764180"/>
                  <a:pt x="10972123" y="1764280"/>
                </a:cubicBezTo>
                <a:cubicBezTo>
                  <a:pt x="10972928" y="1764177"/>
                  <a:pt x="10972629" y="1765285"/>
                  <a:pt x="10971924" y="1765187"/>
                </a:cubicBezTo>
                <a:cubicBezTo>
                  <a:pt x="10971723" y="1765087"/>
                  <a:pt x="10971320" y="1764887"/>
                  <a:pt x="10970816" y="1764889"/>
                </a:cubicBezTo>
                <a:cubicBezTo>
                  <a:pt x="10970413" y="1764689"/>
                  <a:pt x="10970611" y="1763782"/>
                  <a:pt x="10971216" y="1764082"/>
                </a:cubicBezTo>
                <a:close/>
                <a:moveTo>
                  <a:pt x="10957592" y="1763776"/>
                </a:moveTo>
                <a:cubicBezTo>
                  <a:pt x="10962142" y="1761494"/>
                  <a:pt x="10967170" y="1763307"/>
                  <a:pt x="10969746" y="1767762"/>
                </a:cubicBezTo>
                <a:cubicBezTo>
                  <a:pt x="10972231" y="1771944"/>
                  <a:pt x="10970887" y="1776951"/>
                  <a:pt x="10965785" y="1778505"/>
                </a:cubicBezTo>
                <a:cubicBezTo>
                  <a:pt x="10961593" y="1779603"/>
                  <a:pt x="10955749" y="1778520"/>
                  <a:pt x="10954448" y="1773789"/>
                </a:cubicBezTo>
                <a:cubicBezTo>
                  <a:pt x="10953242" y="1769787"/>
                  <a:pt x="10954229" y="1766419"/>
                  <a:pt x="10957230" y="1764504"/>
                </a:cubicBezTo>
                <a:cubicBezTo>
                  <a:pt x="10956954" y="1764140"/>
                  <a:pt x="10957045" y="1763958"/>
                  <a:pt x="10957592" y="1763776"/>
                </a:cubicBezTo>
                <a:close/>
                <a:moveTo>
                  <a:pt x="612804" y="1763385"/>
                </a:moveTo>
                <a:cubicBezTo>
                  <a:pt x="619241" y="1763385"/>
                  <a:pt x="624299" y="1766612"/>
                  <a:pt x="627059" y="1771220"/>
                </a:cubicBezTo>
                <a:cubicBezTo>
                  <a:pt x="630278" y="1776749"/>
                  <a:pt x="629819" y="1783200"/>
                  <a:pt x="626599" y="1787808"/>
                </a:cubicBezTo>
                <a:lnTo>
                  <a:pt x="624759" y="1790112"/>
                </a:lnTo>
                <a:lnTo>
                  <a:pt x="619701" y="1794720"/>
                </a:lnTo>
                <a:cubicBezTo>
                  <a:pt x="613264" y="1797486"/>
                  <a:pt x="609585" y="1798867"/>
                  <a:pt x="607745" y="1800251"/>
                </a:cubicBezTo>
                <a:cubicBezTo>
                  <a:pt x="604527" y="1801633"/>
                  <a:pt x="604527" y="1801633"/>
                  <a:pt x="602688" y="1803016"/>
                </a:cubicBezTo>
                <a:cubicBezTo>
                  <a:pt x="600849" y="1803937"/>
                  <a:pt x="598090" y="1806241"/>
                  <a:pt x="591651" y="1810388"/>
                </a:cubicBezTo>
                <a:cubicBezTo>
                  <a:pt x="586134" y="1814075"/>
                  <a:pt x="580616" y="1817761"/>
                  <a:pt x="575097" y="1822369"/>
                </a:cubicBezTo>
                <a:cubicBezTo>
                  <a:pt x="565442" y="1831586"/>
                  <a:pt x="557624" y="1842184"/>
                  <a:pt x="552106" y="1852782"/>
                </a:cubicBezTo>
                <a:cubicBezTo>
                  <a:pt x="530034" y="1896099"/>
                  <a:pt x="528654" y="1941258"/>
                  <a:pt x="547967" y="1977663"/>
                </a:cubicBezTo>
                <a:cubicBezTo>
                  <a:pt x="572339" y="2024204"/>
                  <a:pt x="626599" y="2056461"/>
                  <a:pt x="679480" y="2056461"/>
                </a:cubicBezTo>
                <a:cubicBezTo>
                  <a:pt x="703851" y="2056461"/>
                  <a:pt x="726842" y="2049549"/>
                  <a:pt x="745696" y="2036186"/>
                </a:cubicBezTo>
                <a:lnTo>
                  <a:pt x="747995" y="2034343"/>
                </a:lnTo>
                <a:cubicBezTo>
                  <a:pt x="765929" y="2021440"/>
                  <a:pt x="786161" y="2007155"/>
                  <a:pt x="794898" y="1988261"/>
                </a:cubicBezTo>
                <a:cubicBezTo>
                  <a:pt x="802715" y="1971673"/>
                  <a:pt x="807314" y="1950936"/>
                  <a:pt x="807314" y="1929738"/>
                </a:cubicBezTo>
                <a:cubicBezTo>
                  <a:pt x="807314" y="1889648"/>
                  <a:pt x="794439" y="1851861"/>
                  <a:pt x="771446" y="1826517"/>
                </a:cubicBezTo>
                <a:cubicBezTo>
                  <a:pt x="762710" y="1816839"/>
                  <a:pt x="752593" y="1808545"/>
                  <a:pt x="741097" y="1801633"/>
                </a:cubicBezTo>
                <a:lnTo>
                  <a:pt x="737419" y="1797024"/>
                </a:lnTo>
                <a:lnTo>
                  <a:pt x="734660" y="1793338"/>
                </a:lnTo>
                <a:cubicBezTo>
                  <a:pt x="734200" y="1791034"/>
                  <a:pt x="734200" y="1788269"/>
                  <a:pt x="735120" y="1785504"/>
                </a:cubicBezTo>
                <a:cubicBezTo>
                  <a:pt x="736959" y="1779975"/>
                  <a:pt x="740637" y="1776288"/>
                  <a:pt x="745696" y="1774445"/>
                </a:cubicBezTo>
                <a:lnTo>
                  <a:pt x="746156" y="1774445"/>
                </a:lnTo>
                <a:cubicBezTo>
                  <a:pt x="747536" y="1773524"/>
                  <a:pt x="749835" y="1772602"/>
                  <a:pt x="751674" y="1772602"/>
                </a:cubicBezTo>
                <a:cubicBezTo>
                  <a:pt x="752134" y="1772602"/>
                  <a:pt x="752593" y="1772602"/>
                  <a:pt x="752593" y="1772602"/>
                </a:cubicBezTo>
                <a:cubicBezTo>
                  <a:pt x="756272" y="1772602"/>
                  <a:pt x="759490" y="1773984"/>
                  <a:pt x="762250" y="1776288"/>
                </a:cubicBezTo>
                <a:cubicBezTo>
                  <a:pt x="765469" y="1777671"/>
                  <a:pt x="766848" y="1779053"/>
                  <a:pt x="768687" y="1780436"/>
                </a:cubicBezTo>
                <a:cubicBezTo>
                  <a:pt x="769607" y="1781818"/>
                  <a:pt x="770986" y="1782740"/>
                  <a:pt x="773285" y="1784583"/>
                </a:cubicBezTo>
                <a:lnTo>
                  <a:pt x="774205" y="1785044"/>
                </a:lnTo>
                <a:cubicBezTo>
                  <a:pt x="776045" y="1786426"/>
                  <a:pt x="777885" y="1787808"/>
                  <a:pt x="781103" y="1790573"/>
                </a:cubicBezTo>
                <a:cubicBezTo>
                  <a:pt x="809153" y="1815457"/>
                  <a:pt x="828926" y="1849557"/>
                  <a:pt x="836284" y="1886423"/>
                </a:cubicBezTo>
                <a:cubicBezTo>
                  <a:pt x="845020" y="1927895"/>
                  <a:pt x="840882" y="1969368"/>
                  <a:pt x="826167" y="1999781"/>
                </a:cubicBezTo>
                <a:cubicBezTo>
                  <a:pt x="810533" y="2032038"/>
                  <a:pt x="772826" y="2063835"/>
                  <a:pt x="734660" y="2077659"/>
                </a:cubicBezTo>
                <a:cubicBezTo>
                  <a:pt x="716267" y="2084110"/>
                  <a:pt x="696953" y="2087335"/>
                  <a:pt x="677181" y="2087335"/>
                </a:cubicBezTo>
                <a:cubicBezTo>
                  <a:pt x="618782" y="2087335"/>
                  <a:pt x="563601" y="2058765"/>
                  <a:pt x="532333" y="2012684"/>
                </a:cubicBezTo>
                <a:cubicBezTo>
                  <a:pt x="507962" y="1976740"/>
                  <a:pt x="498765" y="1938033"/>
                  <a:pt x="504744" y="1896560"/>
                </a:cubicBezTo>
                <a:cubicBezTo>
                  <a:pt x="510721" y="1855547"/>
                  <a:pt x="530493" y="1818683"/>
                  <a:pt x="559003" y="1794259"/>
                </a:cubicBezTo>
                <a:cubicBezTo>
                  <a:pt x="572339" y="1782740"/>
                  <a:pt x="586593" y="1773524"/>
                  <a:pt x="601768" y="1766151"/>
                </a:cubicBezTo>
                <a:lnTo>
                  <a:pt x="604987" y="1764769"/>
                </a:lnTo>
                <a:lnTo>
                  <a:pt x="607745" y="1764308"/>
                </a:lnTo>
                <a:cubicBezTo>
                  <a:pt x="609125" y="1763846"/>
                  <a:pt x="610965" y="1763385"/>
                  <a:pt x="612804" y="1763385"/>
                </a:cubicBezTo>
                <a:close/>
                <a:moveTo>
                  <a:pt x="10956745" y="1761852"/>
                </a:moveTo>
                <a:cubicBezTo>
                  <a:pt x="10957426" y="1761493"/>
                  <a:pt x="10957955" y="1762452"/>
                  <a:pt x="10957367" y="1762624"/>
                </a:cubicBezTo>
                <a:cubicBezTo>
                  <a:pt x="10956981" y="1762896"/>
                  <a:pt x="10956393" y="1763069"/>
                  <a:pt x="10955897" y="1763055"/>
                </a:cubicBezTo>
                <a:cubicBezTo>
                  <a:pt x="10955511" y="1763327"/>
                  <a:pt x="10955091" y="1762655"/>
                  <a:pt x="10955477" y="1762382"/>
                </a:cubicBezTo>
                <a:cubicBezTo>
                  <a:pt x="10955973" y="1762396"/>
                  <a:pt x="10956451" y="1761938"/>
                  <a:pt x="10956745" y="1761852"/>
                </a:cubicBezTo>
                <a:close/>
                <a:moveTo>
                  <a:pt x="10950757" y="1760538"/>
                </a:moveTo>
                <a:cubicBezTo>
                  <a:pt x="10951275" y="1760795"/>
                  <a:pt x="10951507" y="1761197"/>
                  <a:pt x="10951738" y="1761599"/>
                </a:cubicBezTo>
                <a:cubicBezTo>
                  <a:pt x="10952257" y="1761856"/>
                  <a:pt x="10951741" y="1762462"/>
                  <a:pt x="10951509" y="1762060"/>
                </a:cubicBezTo>
                <a:cubicBezTo>
                  <a:pt x="10950991" y="1761803"/>
                  <a:pt x="10950587" y="1761315"/>
                  <a:pt x="10950355" y="1760913"/>
                </a:cubicBezTo>
                <a:cubicBezTo>
                  <a:pt x="10950009" y="1760741"/>
                  <a:pt x="10950698" y="1760222"/>
                  <a:pt x="10950757" y="1760538"/>
                </a:cubicBezTo>
                <a:close/>
                <a:moveTo>
                  <a:pt x="10797315" y="1754959"/>
                </a:moveTo>
                <a:cubicBezTo>
                  <a:pt x="10797880" y="1754599"/>
                  <a:pt x="10798694" y="1754630"/>
                  <a:pt x="10799191" y="1755410"/>
                </a:cubicBezTo>
                <a:cubicBezTo>
                  <a:pt x="10800094" y="1756711"/>
                  <a:pt x="10800997" y="1758011"/>
                  <a:pt x="10801899" y="1759312"/>
                </a:cubicBezTo>
                <a:cubicBezTo>
                  <a:pt x="10802525" y="1759835"/>
                  <a:pt x="10803512" y="1760964"/>
                  <a:pt x="10803527" y="1761825"/>
                </a:cubicBezTo>
                <a:cubicBezTo>
                  <a:pt x="10803358" y="1762167"/>
                  <a:pt x="10803273" y="1762338"/>
                  <a:pt x="10802918" y="1762162"/>
                </a:cubicBezTo>
                <a:lnTo>
                  <a:pt x="10801023" y="1761084"/>
                </a:lnTo>
                <a:lnTo>
                  <a:pt x="10797058" y="1756221"/>
                </a:lnTo>
                <a:close/>
                <a:moveTo>
                  <a:pt x="10953035" y="1752016"/>
                </a:moveTo>
                <a:cubicBezTo>
                  <a:pt x="10953492" y="1752017"/>
                  <a:pt x="10953859" y="1752200"/>
                  <a:pt x="10954136" y="1752562"/>
                </a:cubicBezTo>
                <a:cubicBezTo>
                  <a:pt x="10954226" y="1752381"/>
                  <a:pt x="10954316" y="1752200"/>
                  <a:pt x="10954589" y="1752110"/>
                </a:cubicBezTo>
                <a:cubicBezTo>
                  <a:pt x="10955133" y="1751476"/>
                  <a:pt x="10956054" y="1752384"/>
                  <a:pt x="10955694" y="1753110"/>
                </a:cubicBezTo>
                <a:cubicBezTo>
                  <a:pt x="10954611" y="1754832"/>
                  <a:pt x="10956271" y="1756558"/>
                  <a:pt x="10957650" y="1757468"/>
                </a:cubicBezTo>
                <a:cubicBezTo>
                  <a:pt x="10959852" y="1758560"/>
                  <a:pt x="10961310" y="1757928"/>
                  <a:pt x="10962666" y="1756116"/>
                </a:cubicBezTo>
                <a:cubicBezTo>
                  <a:pt x="10963299" y="1755301"/>
                  <a:pt x="10964948" y="1755666"/>
                  <a:pt x="10964775" y="1756936"/>
                </a:cubicBezTo>
                <a:cubicBezTo>
                  <a:pt x="10964427" y="1759022"/>
                  <a:pt x="10964898" y="1760837"/>
                  <a:pt x="10967551" y="1761024"/>
                </a:cubicBezTo>
                <a:cubicBezTo>
                  <a:pt x="10969652" y="1760937"/>
                  <a:pt x="10971200" y="1760123"/>
                  <a:pt x="10971732" y="1758128"/>
                </a:cubicBezTo>
                <a:cubicBezTo>
                  <a:pt x="10972088" y="1756949"/>
                  <a:pt x="10974104" y="1757497"/>
                  <a:pt x="10973747" y="1758676"/>
                </a:cubicBezTo>
                <a:cubicBezTo>
                  <a:pt x="10973657" y="1758857"/>
                  <a:pt x="10973567" y="1759038"/>
                  <a:pt x="10973567" y="1759038"/>
                </a:cubicBezTo>
                <a:cubicBezTo>
                  <a:pt x="10974129" y="1760672"/>
                  <a:pt x="10974968" y="1762670"/>
                  <a:pt x="10976437" y="1763398"/>
                </a:cubicBezTo>
                <a:cubicBezTo>
                  <a:pt x="10979101" y="1764945"/>
                  <a:pt x="10981277" y="1762862"/>
                  <a:pt x="10983278" y="1761596"/>
                </a:cubicBezTo>
                <a:cubicBezTo>
                  <a:pt x="10984005" y="1761052"/>
                  <a:pt x="10984919" y="1761054"/>
                  <a:pt x="10985200" y="1761871"/>
                </a:cubicBezTo>
                <a:cubicBezTo>
                  <a:pt x="10985855" y="1763778"/>
                  <a:pt x="10987518" y="1765958"/>
                  <a:pt x="10987354" y="1768135"/>
                </a:cubicBezTo>
                <a:lnTo>
                  <a:pt x="10985021" y="1774519"/>
                </a:lnTo>
                <a:lnTo>
                  <a:pt x="10984611" y="1768130"/>
                </a:lnTo>
                <a:cubicBezTo>
                  <a:pt x="10984608" y="1767676"/>
                  <a:pt x="10984787" y="1767314"/>
                  <a:pt x="10984967" y="1766951"/>
                </a:cubicBezTo>
                <a:cubicBezTo>
                  <a:pt x="10984686" y="1766135"/>
                  <a:pt x="10984222" y="1765226"/>
                  <a:pt x="10983757" y="1764318"/>
                </a:cubicBezTo>
                <a:cubicBezTo>
                  <a:pt x="10981487" y="1766129"/>
                  <a:pt x="10978752" y="1767031"/>
                  <a:pt x="10975725" y="1765755"/>
                </a:cubicBezTo>
                <a:cubicBezTo>
                  <a:pt x="10973889" y="1764845"/>
                  <a:pt x="10973140" y="1762667"/>
                  <a:pt x="10972758" y="1760670"/>
                </a:cubicBezTo>
                <a:cubicBezTo>
                  <a:pt x="10971586" y="1762573"/>
                  <a:pt x="10969124" y="1763385"/>
                  <a:pt x="10966745" y="1763109"/>
                </a:cubicBezTo>
                <a:cubicBezTo>
                  <a:pt x="10964640" y="1762742"/>
                  <a:pt x="10963257" y="1761379"/>
                  <a:pt x="10962879" y="1759836"/>
                </a:cubicBezTo>
                <a:cubicBezTo>
                  <a:pt x="10958788" y="1762550"/>
                  <a:pt x="10952896" y="1757369"/>
                  <a:pt x="10953417" y="1754013"/>
                </a:cubicBezTo>
                <a:lnTo>
                  <a:pt x="10945450" y="1767306"/>
                </a:lnTo>
                <a:lnTo>
                  <a:pt x="10942968" y="1771448"/>
                </a:lnTo>
                <a:cubicBezTo>
                  <a:pt x="10943312" y="1778650"/>
                  <a:pt x="10947143" y="1786028"/>
                  <a:pt x="10953437" y="1789940"/>
                </a:cubicBezTo>
                <a:cubicBezTo>
                  <a:pt x="10953437" y="1789940"/>
                  <a:pt x="10953437" y="1789940"/>
                  <a:pt x="10953620" y="1790031"/>
                </a:cubicBezTo>
                <a:cubicBezTo>
                  <a:pt x="10953620" y="1790031"/>
                  <a:pt x="10953804" y="1790122"/>
                  <a:pt x="10953898" y="1790395"/>
                </a:cubicBezTo>
                <a:cubicBezTo>
                  <a:pt x="10954264" y="1790577"/>
                  <a:pt x="10954815" y="1790850"/>
                  <a:pt x="10955366" y="1791123"/>
                </a:cubicBezTo>
                <a:cubicBezTo>
                  <a:pt x="10956554" y="1791035"/>
                  <a:pt x="10957637" y="1789312"/>
                  <a:pt x="10958918" y="1789496"/>
                </a:cubicBezTo>
                <a:cubicBezTo>
                  <a:pt x="10960929" y="1789590"/>
                  <a:pt x="10962952" y="1791046"/>
                  <a:pt x="10964586" y="1789597"/>
                </a:cubicBezTo>
                <a:cubicBezTo>
                  <a:pt x="10965129" y="1788962"/>
                  <a:pt x="10966309" y="1787967"/>
                  <a:pt x="10967223" y="1787968"/>
                </a:cubicBezTo>
                <a:cubicBezTo>
                  <a:pt x="10968594" y="1787971"/>
                  <a:pt x="10967864" y="1788060"/>
                  <a:pt x="10969145" y="1788244"/>
                </a:cubicBezTo>
                <a:cubicBezTo>
                  <a:pt x="10973453" y="1789703"/>
                  <a:pt x="10973884" y="1786529"/>
                  <a:pt x="10974416" y="1784533"/>
                </a:cubicBezTo>
                <a:cubicBezTo>
                  <a:pt x="10974772" y="1783354"/>
                  <a:pt x="10975866" y="1782994"/>
                  <a:pt x="10976960" y="1782633"/>
                </a:cubicBezTo>
                <a:cubicBezTo>
                  <a:pt x="10977507" y="1782452"/>
                  <a:pt x="10978148" y="1782544"/>
                  <a:pt x="10978695" y="1782364"/>
                </a:cubicBezTo>
                <a:cubicBezTo>
                  <a:pt x="10981707" y="1781824"/>
                  <a:pt x="10980872" y="1780281"/>
                  <a:pt x="10981223" y="1778648"/>
                </a:cubicBezTo>
                <a:lnTo>
                  <a:pt x="10984930" y="1774768"/>
                </a:lnTo>
                <a:lnTo>
                  <a:pt x="10983689" y="1778164"/>
                </a:lnTo>
                <a:lnTo>
                  <a:pt x="10981973" y="1780827"/>
                </a:lnTo>
                <a:cubicBezTo>
                  <a:pt x="10981890" y="1781915"/>
                  <a:pt x="10980894" y="1783003"/>
                  <a:pt x="10979890" y="1783183"/>
                </a:cubicBezTo>
                <a:cubicBezTo>
                  <a:pt x="10977335" y="1783722"/>
                  <a:pt x="10975683" y="1782903"/>
                  <a:pt x="10974982" y="1786621"/>
                </a:cubicBezTo>
                <a:cubicBezTo>
                  <a:pt x="10974712" y="1787165"/>
                  <a:pt x="10974259" y="1787618"/>
                  <a:pt x="10973806" y="1788071"/>
                </a:cubicBezTo>
                <a:cubicBezTo>
                  <a:pt x="10973172" y="1788886"/>
                  <a:pt x="10971898" y="1789610"/>
                  <a:pt x="10970984" y="1789608"/>
                </a:cubicBezTo>
                <a:cubicBezTo>
                  <a:pt x="10969430" y="1789515"/>
                  <a:pt x="10967227" y="1788422"/>
                  <a:pt x="10965867" y="1789781"/>
                </a:cubicBezTo>
                <a:cubicBezTo>
                  <a:pt x="10965324" y="1790415"/>
                  <a:pt x="10964507" y="1791139"/>
                  <a:pt x="10963687" y="1791410"/>
                </a:cubicBezTo>
                <a:cubicBezTo>
                  <a:pt x="10962686" y="1792043"/>
                  <a:pt x="10961405" y="1791859"/>
                  <a:pt x="10960577" y="1791223"/>
                </a:cubicBezTo>
                <a:cubicBezTo>
                  <a:pt x="10959199" y="1790313"/>
                  <a:pt x="10957651" y="1791127"/>
                  <a:pt x="10956100" y="1791487"/>
                </a:cubicBezTo>
                <a:cubicBezTo>
                  <a:pt x="10957842" y="1792125"/>
                  <a:pt x="10959674" y="1792583"/>
                  <a:pt x="10961412" y="1792767"/>
                </a:cubicBezTo>
                <a:cubicBezTo>
                  <a:pt x="10967358" y="1793231"/>
                  <a:pt x="10974292" y="1791701"/>
                  <a:pt x="10978736" y="1787354"/>
                </a:cubicBezTo>
                <a:lnTo>
                  <a:pt x="10983366" y="1779049"/>
                </a:lnTo>
                <a:lnTo>
                  <a:pt x="10979039" y="1790892"/>
                </a:lnTo>
                <a:cubicBezTo>
                  <a:pt x="10972318" y="1796143"/>
                  <a:pt x="10963001" y="1796943"/>
                  <a:pt x="10955388" y="1793845"/>
                </a:cubicBezTo>
                <a:cubicBezTo>
                  <a:pt x="10946813" y="1790382"/>
                  <a:pt x="10941440" y="1781618"/>
                  <a:pt x="10940603" y="1772873"/>
                </a:cubicBezTo>
                <a:cubicBezTo>
                  <a:pt x="10940184" y="1768500"/>
                  <a:pt x="10940900" y="1764133"/>
                  <a:pt x="10942916" y="1760434"/>
                </a:cubicBezTo>
                <a:cubicBezTo>
                  <a:pt x="10944932" y="1756737"/>
                  <a:pt x="10948250" y="1753709"/>
                  <a:pt x="10953035" y="1752016"/>
                </a:cubicBezTo>
                <a:close/>
                <a:moveTo>
                  <a:pt x="10794076" y="1747206"/>
                </a:moveTo>
                <a:cubicBezTo>
                  <a:pt x="10794254" y="1747762"/>
                  <a:pt x="10794432" y="1748320"/>
                  <a:pt x="10794427" y="1748787"/>
                </a:cubicBezTo>
                <a:cubicBezTo>
                  <a:pt x="10794787" y="1749434"/>
                  <a:pt x="10794964" y="1749991"/>
                  <a:pt x="10795142" y="1750548"/>
                </a:cubicBezTo>
                <a:cubicBezTo>
                  <a:pt x="10795501" y="1751195"/>
                  <a:pt x="10795497" y="1751662"/>
                  <a:pt x="10794759" y="1752234"/>
                </a:cubicBezTo>
                <a:lnTo>
                  <a:pt x="10793467" y="1751815"/>
                </a:lnTo>
                <a:lnTo>
                  <a:pt x="10793317" y="1751631"/>
                </a:lnTo>
                <a:lnTo>
                  <a:pt x="10792406" y="1749660"/>
                </a:lnTo>
                <a:cubicBezTo>
                  <a:pt x="10792046" y="1749012"/>
                  <a:pt x="10791686" y="1748365"/>
                  <a:pt x="10791602" y="1747620"/>
                </a:cubicBezTo>
                <a:cubicBezTo>
                  <a:pt x="10791434" y="1746129"/>
                  <a:pt x="10793726" y="1745625"/>
                  <a:pt x="10794076" y="1747206"/>
                </a:cubicBezTo>
                <a:close/>
                <a:moveTo>
                  <a:pt x="35956" y="1729758"/>
                </a:moveTo>
                <a:cubicBezTo>
                  <a:pt x="48513" y="1729007"/>
                  <a:pt x="61017" y="1729113"/>
                  <a:pt x="72560" y="1731262"/>
                </a:cubicBezTo>
                <a:cubicBezTo>
                  <a:pt x="75553" y="1731262"/>
                  <a:pt x="75553" y="1733409"/>
                  <a:pt x="75125" y="1735556"/>
                </a:cubicBezTo>
                <a:cubicBezTo>
                  <a:pt x="77690" y="1745435"/>
                  <a:pt x="75980" y="1756172"/>
                  <a:pt x="75553" y="1766051"/>
                </a:cubicBezTo>
                <a:cubicBezTo>
                  <a:pt x="75553" y="1782802"/>
                  <a:pt x="75980" y="1798693"/>
                  <a:pt x="75125" y="1815015"/>
                </a:cubicBezTo>
                <a:cubicBezTo>
                  <a:pt x="75125" y="1816732"/>
                  <a:pt x="72560" y="1816732"/>
                  <a:pt x="72560" y="1815015"/>
                </a:cubicBezTo>
                <a:cubicBezTo>
                  <a:pt x="71277" y="1800841"/>
                  <a:pt x="70850" y="1786237"/>
                  <a:pt x="70423" y="1772064"/>
                </a:cubicBezTo>
                <a:cubicBezTo>
                  <a:pt x="69995" y="1760468"/>
                  <a:pt x="71277" y="1748871"/>
                  <a:pt x="68285" y="1737704"/>
                </a:cubicBezTo>
                <a:cubicBezTo>
                  <a:pt x="56956" y="1736201"/>
                  <a:pt x="45413" y="1736094"/>
                  <a:pt x="33871" y="1736309"/>
                </a:cubicBezTo>
                <a:lnTo>
                  <a:pt x="0" y="1736837"/>
                </a:lnTo>
                <a:lnTo>
                  <a:pt x="0" y="1733313"/>
                </a:lnTo>
                <a:close/>
                <a:moveTo>
                  <a:pt x="11213678" y="1726830"/>
                </a:moveTo>
                <a:cubicBezTo>
                  <a:pt x="11214728" y="1725754"/>
                  <a:pt x="11216463" y="1725396"/>
                  <a:pt x="11217924" y="1726830"/>
                </a:cubicBezTo>
                <a:cubicBezTo>
                  <a:pt x="11248974" y="1761605"/>
                  <a:pt x="11254454" y="1804984"/>
                  <a:pt x="11263220" y="1849081"/>
                </a:cubicBezTo>
                <a:cubicBezTo>
                  <a:pt x="11264682" y="1855893"/>
                  <a:pt x="11254088" y="1858761"/>
                  <a:pt x="11251897" y="1851950"/>
                </a:cubicBezTo>
                <a:cubicBezTo>
                  <a:pt x="11241304" y="1809645"/>
                  <a:pt x="11242034" y="1766982"/>
                  <a:pt x="11213541" y="1731132"/>
                </a:cubicBezTo>
                <a:cubicBezTo>
                  <a:pt x="11212262" y="1729698"/>
                  <a:pt x="11212628" y="1727905"/>
                  <a:pt x="11213678" y="1726830"/>
                </a:cubicBezTo>
                <a:close/>
                <a:moveTo>
                  <a:pt x="12188432" y="1721289"/>
                </a:moveTo>
                <a:cubicBezTo>
                  <a:pt x="12190077" y="1721729"/>
                  <a:pt x="12191283" y="1723160"/>
                  <a:pt x="12190405" y="1725142"/>
                </a:cubicBezTo>
                <a:cubicBezTo>
                  <a:pt x="12175495" y="1764775"/>
                  <a:pt x="12146989" y="1799124"/>
                  <a:pt x="12142165" y="1841840"/>
                </a:cubicBezTo>
                <a:cubicBezTo>
                  <a:pt x="12141289" y="1848445"/>
                  <a:pt x="12130763" y="1848445"/>
                  <a:pt x="12131640" y="1841400"/>
                </a:cubicBezTo>
                <a:cubicBezTo>
                  <a:pt x="12136025" y="1797803"/>
                  <a:pt x="12167602" y="1763454"/>
                  <a:pt x="12183827" y="1723380"/>
                </a:cubicBezTo>
                <a:cubicBezTo>
                  <a:pt x="12184705" y="1721399"/>
                  <a:pt x="12186788" y="1720849"/>
                  <a:pt x="12188432" y="1721289"/>
                </a:cubicBezTo>
                <a:close/>
                <a:moveTo>
                  <a:pt x="0" y="1714381"/>
                </a:moveTo>
                <a:lnTo>
                  <a:pt x="87453" y="1716371"/>
                </a:lnTo>
                <a:cubicBezTo>
                  <a:pt x="89999" y="1715945"/>
                  <a:pt x="90848" y="1718930"/>
                  <a:pt x="90423" y="1721063"/>
                </a:cubicBezTo>
                <a:cubicBezTo>
                  <a:pt x="90423" y="1721489"/>
                  <a:pt x="90848" y="1721916"/>
                  <a:pt x="90423" y="1722343"/>
                </a:cubicBezTo>
                <a:cubicBezTo>
                  <a:pt x="88726" y="1762008"/>
                  <a:pt x="90423" y="1801672"/>
                  <a:pt x="88726" y="1841337"/>
                </a:cubicBezTo>
                <a:cubicBezTo>
                  <a:pt x="88726" y="1843043"/>
                  <a:pt x="86604" y="1843043"/>
                  <a:pt x="86181" y="1841337"/>
                </a:cubicBezTo>
                <a:cubicBezTo>
                  <a:pt x="84483" y="1802098"/>
                  <a:pt x="85332" y="1762860"/>
                  <a:pt x="83210" y="1723622"/>
                </a:cubicBezTo>
                <a:lnTo>
                  <a:pt x="0" y="1718703"/>
                </a:lnTo>
                <a:close/>
                <a:moveTo>
                  <a:pt x="683015" y="1708273"/>
                </a:moveTo>
                <a:cubicBezTo>
                  <a:pt x="690029" y="1708792"/>
                  <a:pt x="696986" y="1713871"/>
                  <a:pt x="696758" y="1722875"/>
                </a:cubicBezTo>
                <a:cubicBezTo>
                  <a:pt x="699039" y="1787053"/>
                  <a:pt x="692651" y="1850771"/>
                  <a:pt x="695846" y="1914950"/>
                </a:cubicBezTo>
                <a:cubicBezTo>
                  <a:pt x="696758" y="1935267"/>
                  <a:pt x="664368" y="1933420"/>
                  <a:pt x="664368" y="1912642"/>
                </a:cubicBezTo>
                <a:cubicBezTo>
                  <a:pt x="662999" y="1848924"/>
                  <a:pt x="667561" y="1784745"/>
                  <a:pt x="668930" y="1721027"/>
                </a:cubicBezTo>
                <a:cubicBezTo>
                  <a:pt x="668930" y="1711793"/>
                  <a:pt x="676001" y="1707753"/>
                  <a:pt x="683015" y="1708273"/>
                </a:cubicBezTo>
                <a:close/>
                <a:moveTo>
                  <a:pt x="0" y="1690416"/>
                </a:moveTo>
                <a:lnTo>
                  <a:pt x="39244" y="1690774"/>
                </a:lnTo>
                <a:cubicBezTo>
                  <a:pt x="53295" y="1690348"/>
                  <a:pt x="67772" y="1690348"/>
                  <a:pt x="82249" y="1691627"/>
                </a:cubicBezTo>
                <a:cubicBezTo>
                  <a:pt x="88636" y="1692052"/>
                  <a:pt x="94597" y="1692478"/>
                  <a:pt x="100558" y="1692478"/>
                </a:cubicBezTo>
                <a:cubicBezTo>
                  <a:pt x="100984" y="1692478"/>
                  <a:pt x="101836" y="1692904"/>
                  <a:pt x="101836" y="1692904"/>
                </a:cubicBezTo>
                <a:cubicBezTo>
                  <a:pt x="105241" y="1691201"/>
                  <a:pt x="109925" y="1692478"/>
                  <a:pt x="111628" y="1697163"/>
                </a:cubicBezTo>
                <a:cubicBezTo>
                  <a:pt x="115035" y="1706108"/>
                  <a:pt x="112906" y="1715904"/>
                  <a:pt x="111202" y="1725274"/>
                </a:cubicBezTo>
                <a:cubicBezTo>
                  <a:pt x="111628" y="1743587"/>
                  <a:pt x="110351" y="1762327"/>
                  <a:pt x="110351" y="1779790"/>
                </a:cubicBezTo>
                <a:cubicBezTo>
                  <a:pt x="110351" y="1808326"/>
                  <a:pt x="110777" y="1836861"/>
                  <a:pt x="111628" y="1864972"/>
                </a:cubicBezTo>
                <a:cubicBezTo>
                  <a:pt x="154207" y="1864120"/>
                  <a:pt x="195935" y="1882860"/>
                  <a:pt x="213819" y="1924600"/>
                </a:cubicBezTo>
                <a:cubicBezTo>
                  <a:pt x="230425" y="1963358"/>
                  <a:pt x="235533" y="2004671"/>
                  <a:pt x="211690" y="2041300"/>
                </a:cubicBezTo>
                <a:cubicBezTo>
                  <a:pt x="189548" y="2074094"/>
                  <a:pt x="149099" y="2103482"/>
                  <a:pt x="108222" y="2104759"/>
                </a:cubicBezTo>
                <a:cubicBezTo>
                  <a:pt x="86932" y="2105612"/>
                  <a:pt x="66069" y="2100074"/>
                  <a:pt x="48185" y="2090279"/>
                </a:cubicBezTo>
                <a:cubicBezTo>
                  <a:pt x="46483" y="2089854"/>
                  <a:pt x="45631" y="2089002"/>
                  <a:pt x="44780" y="2088575"/>
                </a:cubicBezTo>
                <a:cubicBezTo>
                  <a:pt x="43927" y="2088149"/>
                  <a:pt x="43502" y="2087724"/>
                  <a:pt x="42650" y="2087724"/>
                </a:cubicBezTo>
                <a:cubicBezTo>
                  <a:pt x="30515" y="2080484"/>
                  <a:pt x="19125" y="2071327"/>
                  <a:pt x="9545" y="2060839"/>
                </a:cubicBezTo>
                <a:lnTo>
                  <a:pt x="0" y="2045878"/>
                </a:lnTo>
                <a:lnTo>
                  <a:pt x="0" y="1935273"/>
                </a:lnTo>
                <a:lnTo>
                  <a:pt x="11993" y="1910119"/>
                </a:lnTo>
                <a:cubicBezTo>
                  <a:pt x="32006" y="1884991"/>
                  <a:pt x="64366" y="1869657"/>
                  <a:pt x="97152" y="1865823"/>
                </a:cubicBezTo>
                <a:cubicBezTo>
                  <a:pt x="96300" y="1837288"/>
                  <a:pt x="95874" y="1808752"/>
                  <a:pt x="96726" y="1779790"/>
                </a:cubicBezTo>
                <a:cubicBezTo>
                  <a:pt x="98003" y="1757216"/>
                  <a:pt x="95449" y="1731236"/>
                  <a:pt x="99707" y="1708237"/>
                </a:cubicBezTo>
                <a:lnTo>
                  <a:pt x="0" y="1709399"/>
                </a:lnTo>
                <a:close/>
                <a:moveTo>
                  <a:pt x="519676" y="1684551"/>
                </a:moveTo>
                <a:cubicBezTo>
                  <a:pt x="520604" y="1684551"/>
                  <a:pt x="520604" y="1686365"/>
                  <a:pt x="519676" y="1686365"/>
                </a:cubicBezTo>
                <a:cubicBezTo>
                  <a:pt x="501553" y="1689086"/>
                  <a:pt x="482038" y="1689086"/>
                  <a:pt x="463452" y="1689086"/>
                </a:cubicBezTo>
                <a:cubicBezTo>
                  <a:pt x="459270" y="1708588"/>
                  <a:pt x="461129" y="1728997"/>
                  <a:pt x="458805" y="1748500"/>
                </a:cubicBezTo>
                <a:cubicBezTo>
                  <a:pt x="458340" y="1750767"/>
                  <a:pt x="455088" y="1750767"/>
                  <a:pt x="455088" y="1748500"/>
                </a:cubicBezTo>
                <a:cubicBezTo>
                  <a:pt x="456017" y="1727636"/>
                  <a:pt x="454159" y="1706320"/>
                  <a:pt x="458805" y="1685911"/>
                </a:cubicBezTo>
                <a:cubicBezTo>
                  <a:pt x="459270" y="1684098"/>
                  <a:pt x="462058" y="1684098"/>
                  <a:pt x="462987" y="1685004"/>
                </a:cubicBezTo>
                <a:cubicBezTo>
                  <a:pt x="481574" y="1684098"/>
                  <a:pt x="501088" y="1682283"/>
                  <a:pt x="519676" y="1684551"/>
                </a:cubicBezTo>
                <a:close/>
                <a:moveTo>
                  <a:pt x="940873" y="1673235"/>
                </a:moveTo>
                <a:cubicBezTo>
                  <a:pt x="942452" y="1673062"/>
                  <a:pt x="944206" y="1673752"/>
                  <a:pt x="944674" y="1675359"/>
                </a:cubicBezTo>
                <a:cubicBezTo>
                  <a:pt x="948417" y="1697407"/>
                  <a:pt x="945610" y="1718536"/>
                  <a:pt x="944674" y="1740583"/>
                </a:cubicBezTo>
                <a:cubicBezTo>
                  <a:pt x="943270" y="1764467"/>
                  <a:pt x="942334" y="1788352"/>
                  <a:pt x="942334" y="1812696"/>
                </a:cubicBezTo>
                <a:cubicBezTo>
                  <a:pt x="942334" y="1813615"/>
                  <a:pt x="941399" y="1813615"/>
                  <a:pt x="940930" y="1812696"/>
                </a:cubicBezTo>
                <a:cubicBezTo>
                  <a:pt x="936719" y="1766764"/>
                  <a:pt x="942334" y="1721751"/>
                  <a:pt x="938123" y="1676278"/>
                </a:cubicBezTo>
                <a:cubicBezTo>
                  <a:pt x="937889" y="1674441"/>
                  <a:pt x="939293" y="1673407"/>
                  <a:pt x="940873" y="1673235"/>
                </a:cubicBezTo>
                <a:close/>
                <a:moveTo>
                  <a:pt x="454777" y="1672144"/>
                </a:moveTo>
                <a:cubicBezTo>
                  <a:pt x="477455" y="1673056"/>
                  <a:pt x="500595" y="1674425"/>
                  <a:pt x="522810" y="1674881"/>
                </a:cubicBezTo>
                <a:cubicBezTo>
                  <a:pt x="524662" y="1674881"/>
                  <a:pt x="524662" y="1677618"/>
                  <a:pt x="522810" y="1677618"/>
                </a:cubicBezTo>
                <a:cubicBezTo>
                  <a:pt x="501058" y="1677618"/>
                  <a:pt x="479307" y="1678531"/>
                  <a:pt x="458016" y="1678987"/>
                </a:cubicBezTo>
                <a:cubicBezTo>
                  <a:pt x="447834" y="1704991"/>
                  <a:pt x="450148" y="1733732"/>
                  <a:pt x="444131" y="1760648"/>
                </a:cubicBezTo>
                <a:cubicBezTo>
                  <a:pt x="443205" y="1762929"/>
                  <a:pt x="439966" y="1762017"/>
                  <a:pt x="439966" y="1759736"/>
                </a:cubicBezTo>
                <a:cubicBezTo>
                  <a:pt x="440429" y="1744225"/>
                  <a:pt x="440429" y="1727345"/>
                  <a:pt x="443205" y="1711835"/>
                </a:cubicBezTo>
                <a:cubicBezTo>
                  <a:pt x="445520" y="1699973"/>
                  <a:pt x="445520" y="1687199"/>
                  <a:pt x="451074" y="1676250"/>
                </a:cubicBezTo>
                <a:cubicBezTo>
                  <a:pt x="451074" y="1675793"/>
                  <a:pt x="451537" y="1675793"/>
                  <a:pt x="451537" y="1675337"/>
                </a:cubicBezTo>
                <a:cubicBezTo>
                  <a:pt x="451999" y="1673512"/>
                  <a:pt x="453387" y="1672144"/>
                  <a:pt x="454777" y="1672144"/>
                </a:cubicBezTo>
                <a:close/>
                <a:moveTo>
                  <a:pt x="930367" y="1668348"/>
                </a:moveTo>
                <a:cubicBezTo>
                  <a:pt x="932140" y="1667777"/>
                  <a:pt x="934151" y="1668348"/>
                  <a:pt x="934625" y="1670635"/>
                </a:cubicBezTo>
                <a:cubicBezTo>
                  <a:pt x="940302" y="1693958"/>
                  <a:pt x="932732" y="1720939"/>
                  <a:pt x="933206" y="1745176"/>
                </a:cubicBezTo>
                <a:cubicBezTo>
                  <a:pt x="934152" y="1773986"/>
                  <a:pt x="937936" y="1803253"/>
                  <a:pt x="933206" y="1832063"/>
                </a:cubicBezTo>
                <a:cubicBezTo>
                  <a:pt x="933206" y="1833892"/>
                  <a:pt x="929894" y="1833892"/>
                  <a:pt x="930367" y="1832063"/>
                </a:cubicBezTo>
                <a:cubicBezTo>
                  <a:pt x="931313" y="1802796"/>
                  <a:pt x="928001" y="1773986"/>
                  <a:pt x="927056" y="1745176"/>
                </a:cubicBezTo>
                <a:cubicBezTo>
                  <a:pt x="926582" y="1721396"/>
                  <a:pt x="932259" y="1695787"/>
                  <a:pt x="927528" y="1672922"/>
                </a:cubicBezTo>
                <a:cubicBezTo>
                  <a:pt x="927055" y="1670635"/>
                  <a:pt x="928592" y="1668920"/>
                  <a:pt x="930367" y="1668348"/>
                </a:cubicBezTo>
                <a:close/>
                <a:moveTo>
                  <a:pt x="763141" y="1664546"/>
                </a:moveTo>
                <a:cubicBezTo>
                  <a:pt x="705752" y="1665467"/>
                  <a:pt x="648823" y="1667307"/>
                  <a:pt x="591435" y="1667307"/>
                </a:cubicBezTo>
                <a:cubicBezTo>
                  <a:pt x="562970" y="1667767"/>
                  <a:pt x="534965" y="1669148"/>
                  <a:pt x="506960" y="1668687"/>
                </a:cubicBezTo>
                <a:cubicBezTo>
                  <a:pt x="493186" y="1668227"/>
                  <a:pt x="479873" y="1667767"/>
                  <a:pt x="466558" y="1666387"/>
                </a:cubicBezTo>
                <a:cubicBezTo>
                  <a:pt x="452326" y="1665467"/>
                  <a:pt x="446816" y="1670067"/>
                  <a:pt x="441307" y="1683870"/>
                </a:cubicBezTo>
                <a:cubicBezTo>
                  <a:pt x="421566" y="1734937"/>
                  <a:pt x="432126" y="1795666"/>
                  <a:pt x="434421" y="1849034"/>
                </a:cubicBezTo>
                <a:cubicBezTo>
                  <a:pt x="436257" y="1899182"/>
                  <a:pt x="435798" y="1948408"/>
                  <a:pt x="433961" y="1998556"/>
                </a:cubicBezTo>
                <a:cubicBezTo>
                  <a:pt x="433044" y="2022480"/>
                  <a:pt x="435798" y="2045022"/>
                  <a:pt x="438552" y="2068486"/>
                </a:cubicBezTo>
                <a:cubicBezTo>
                  <a:pt x="439929" y="2079068"/>
                  <a:pt x="436716" y="2108972"/>
                  <a:pt x="448194" y="2114954"/>
                </a:cubicBezTo>
                <a:cubicBezTo>
                  <a:pt x="466558" y="2124154"/>
                  <a:pt x="493646" y="2125074"/>
                  <a:pt x="514305" y="2125534"/>
                </a:cubicBezTo>
                <a:cubicBezTo>
                  <a:pt x="537261" y="2125534"/>
                  <a:pt x="559757" y="2124154"/>
                  <a:pt x="582712" y="2125534"/>
                </a:cubicBezTo>
                <a:cubicBezTo>
                  <a:pt x="634591" y="2128295"/>
                  <a:pt x="686470" y="2128295"/>
                  <a:pt x="738808" y="2126915"/>
                </a:cubicBezTo>
                <a:cubicBezTo>
                  <a:pt x="765895" y="2125994"/>
                  <a:pt x="792524" y="2124614"/>
                  <a:pt x="819611" y="2124614"/>
                </a:cubicBezTo>
                <a:cubicBezTo>
                  <a:pt x="831088" y="2124614"/>
                  <a:pt x="843025" y="2124614"/>
                  <a:pt x="854503" y="2125534"/>
                </a:cubicBezTo>
                <a:cubicBezTo>
                  <a:pt x="863685" y="2126454"/>
                  <a:pt x="873785" y="2128755"/>
                  <a:pt x="882967" y="2127835"/>
                </a:cubicBezTo>
                <a:cubicBezTo>
                  <a:pt x="899495" y="2125994"/>
                  <a:pt x="903627" y="2118633"/>
                  <a:pt x="902709" y="2103450"/>
                </a:cubicBezTo>
                <a:cubicBezTo>
                  <a:pt x="902250" y="2092869"/>
                  <a:pt x="902250" y="2082749"/>
                  <a:pt x="902250" y="2072627"/>
                </a:cubicBezTo>
                <a:cubicBezTo>
                  <a:pt x="901790" y="2048244"/>
                  <a:pt x="901332" y="2023859"/>
                  <a:pt x="901332" y="1999476"/>
                </a:cubicBezTo>
                <a:cubicBezTo>
                  <a:pt x="901332" y="1948408"/>
                  <a:pt x="901790" y="1897801"/>
                  <a:pt x="902709" y="1846733"/>
                </a:cubicBezTo>
                <a:cubicBezTo>
                  <a:pt x="903168" y="1806708"/>
                  <a:pt x="901332" y="1766682"/>
                  <a:pt x="903627" y="1726655"/>
                </a:cubicBezTo>
                <a:cubicBezTo>
                  <a:pt x="903168" y="1720214"/>
                  <a:pt x="903168" y="1713773"/>
                  <a:pt x="902250" y="1706413"/>
                </a:cubicBezTo>
                <a:cubicBezTo>
                  <a:pt x="901790" y="1701353"/>
                  <a:pt x="900872" y="1696752"/>
                  <a:pt x="900872" y="1691691"/>
                </a:cubicBezTo>
                <a:cubicBezTo>
                  <a:pt x="899954" y="1682030"/>
                  <a:pt x="896282" y="1677889"/>
                  <a:pt x="886640" y="1675128"/>
                </a:cubicBezTo>
                <a:cubicBezTo>
                  <a:pt x="873785" y="1672368"/>
                  <a:pt x="860930" y="1670527"/>
                  <a:pt x="848535" y="1668687"/>
                </a:cubicBezTo>
                <a:cubicBezTo>
                  <a:pt x="820069" y="1665467"/>
                  <a:pt x="791606" y="1664546"/>
                  <a:pt x="763141" y="1664546"/>
                </a:cubicBezTo>
                <a:close/>
                <a:moveTo>
                  <a:pt x="11016571" y="1664104"/>
                </a:moveTo>
                <a:cubicBezTo>
                  <a:pt x="11021150" y="1668199"/>
                  <a:pt x="11024455" y="1673485"/>
                  <a:pt x="11028214" y="1678313"/>
                </a:cubicBezTo>
                <a:cubicBezTo>
                  <a:pt x="11032891" y="1684508"/>
                  <a:pt x="11036109" y="1691347"/>
                  <a:pt x="11039510" y="1698277"/>
                </a:cubicBezTo>
                <a:cubicBezTo>
                  <a:pt x="11044750" y="1709311"/>
                  <a:pt x="11050449" y="1720799"/>
                  <a:pt x="11051584" y="1733216"/>
                </a:cubicBezTo>
                <a:cubicBezTo>
                  <a:pt x="11052628" y="1745815"/>
                  <a:pt x="11053309" y="1758690"/>
                  <a:pt x="11047592" y="1770216"/>
                </a:cubicBezTo>
                <a:cubicBezTo>
                  <a:pt x="11041329" y="1782382"/>
                  <a:pt x="11034613" y="1795464"/>
                  <a:pt x="11023039" y="1803173"/>
                </a:cubicBezTo>
                <a:cubicBezTo>
                  <a:pt x="11022218" y="1803449"/>
                  <a:pt x="11021393" y="1802356"/>
                  <a:pt x="11022122" y="1801805"/>
                </a:cubicBezTo>
                <a:cubicBezTo>
                  <a:pt x="11031314" y="1792004"/>
                  <a:pt x="11038951" y="1781202"/>
                  <a:pt x="11044482" y="1768673"/>
                </a:cubicBezTo>
                <a:lnTo>
                  <a:pt x="11046874" y="1740915"/>
                </a:lnTo>
                <a:lnTo>
                  <a:pt x="11042395" y="1765141"/>
                </a:lnTo>
                <a:cubicBezTo>
                  <a:pt x="11038397" y="1774573"/>
                  <a:pt x="11032305" y="1781825"/>
                  <a:pt x="11026396" y="1790081"/>
                </a:cubicBezTo>
                <a:cubicBezTo>
                  <a:pt x="11025850" y="1791181"/>
                  <a:pt x="11024212" y="1790368"/>
                  <a:pt x="11024757" y="1789268"/>
                </a:cubicBezTo>
                <a:cubicBezTo>
                  <a:pt x="11028938" y="1781297"/>
                  <a:pt x="11035304" y="1774408"/>
                  <a:pt x="11038756" y="1766075"/>
                </a:cubicBezTo>
                <a:cubicBezTo>
                  <a:pt x="11042300" y="1757102"/>
                  <a:pt x="11045297" y="1746945"/>
                  <a:pt x="11044017" y="1737178"/>
                </a:cubicBezTo>
                <a:cubicBezTo>
                  <a:pt x="11041823" y="1718738"/>
                  <a:pt x="11033626" y="1703713"/>
                  <a:pt x="11025246" y="1687684"/>
                </a:cubicBezTo>
                <a:cubicBezTo>
                  <a:pt x="11024244" y="1686046"/>
                  <a:pt x="11026882" y="1684386"/>
                  <a:pt x="11027611" y="1686117"/>
                </a:cubicBezTo>
                <a:cubicBezTo>
                  <a:pt x="11031983" y="1694451"/>
                  <a:pt x="11036696" y="1703010"/>
                  <a:pt x="11040398" y="1711895"/>
                </a:cubicBezTo>
                <a:lnTo>
                  <a:pt x="11047018" y="1739239"/>
                </a:lnTo>
                <a:lnTo>
                  <a:pt x="11047741" y="1730854"/>
                </a:lnTo>
                <a:cubicBezTo>
                  <a:pt x="11045600" y="1718166"/>
                  <a:pt x="11039903" y="1707134"/>
                  <a:pt x="11034205" y="1695646"/>
                </a:cubicBezTo>
                <a:cubicBezTo>
                  <a:pt x="11031264" y="1689627"/>
                  <a:pt x="11028231" y="1683792"/>
                  <a:pt x="11023559" y="1678967"/>
                </a:cubicBezTo>
                <a:cubicBezTo>
                  <a:pt x="11019985" y="1675143"/>
                  <a:pt x="11017597" y="1670767"/>
                  <a:pt x="11013568" y="1667401"/>
                </a:cubicBezTo>
                <a:cubicBezTo>
                  <a:pt x="11012423" y="1666492"/>
                  <a:pt x="11012625" y="1665166"/>
                  <a:pt x="11013387" y="1664319"/>
                </a:cubicBezTo>
                <a:cubicBezTo>
                  <a:pt x="11014149" y="1663472"/>
                  <a:pt x="11015472" y="1663103"/>
                  <a:pt x="11016571" y="1664104"/>
                </a:cubicBezTo>
                <a:close/>
                <a:moveTo>
                  <a:pt x="11172747" y="1654213"/>
                </a:moveTo>
                <a:cubicBezTo>
                  <a:pt x="11202725" y="1679832"/>
                  <a:pt x="11235230" y="1698597"/>
                  <a:pt x="11256538" y="1733238"/>
                </a:cubicBezTo>
                <a:cubicBezTo>
                  <a:pt x="11277487" y="1766436"/>
                  <a:pt x="11280375" y="1800357"/>
                  <a:pt x="11288683" y="1837885"/>
                </a:cubicBezTo>
                <a:cubicBezTo>
                  <a:pt x="11290127" y="1845102"/>
                  <a:pt x="11279292" y="1847628"/>
                  <a:pt x="11277487" y="1840411"/>
                </a:cubicBezTo>
                <a:cubicBezTo>
                  <a:pt x="11268818" y="1800717"/>
                  <a:pt x="11266290" y="1764271"/>
                  <a:pt x="11241008" y="1730352"/>
                </a:cubicBezTo>
                <a:cubicBezTo>
                  <a:pt x="11220422" y="1702205"/>
                  <a:pt x="11190805" y="1684162"/>
                  <a:pt x="11169497" y="1657099"/>
                </a:cubicBezTo>
                <a:cubicBezTo>
                  <a:pt x="11168052" y="1654934"/>
                  <a:pt x="11170580" y="1652408"/>
                  <a:pt x="11172747" y="1654213"/>
                </a:cubicBezTo>
                <a:close/>
                <a:moveTo>
                  <a:pt x="12190324" y="1649842"/>
                </a:moveTo>
                <a:lnTo>
                  <a:pt x="12192000" y="1653399"/>
                </a:lnTo>
                <a:lnTo>
                  <a:pt x="12192000" y="1654774"/>
                </a:lnTo>
                <a:lnTo>
                  <a:pt x="12120134" y="1815245"/>
                </a:lnTo>
                <a:cubicBezTo>
                  <a:pt x="12117477" y="1821393"/>
                  <a:pt x="12109507" y="1819197"/>
                  <a:pt x="12110835" y="1813049"/>
                </a:cubicBezTo>
                <a:cubicBezTo>
                  <a:pt x="12122792" y="1755518"/>
                  <a:pt x="12162203" y="1705452"/>
                  <a:pt x="12185674" y="1651873"/>
                </a:cubicBezTo>
                <a:cubicBezTo>
                  <a:pt x="12186559" y="1649897"/>
                  <a:pt x="12188662" y="1649348"/>
                  <a:pt x="12190324" y="1649842"/>
                </a:cubicBezTo>
                <a:close/>
                <a:moveTo>
                  <a:pt x="772265" y="1641773"/>
                </a:moveTo>
                <a:cubicBezTo>
                  <a:pt x="797803" y="1641773"/>
                  <a:pt x="823284" y="1642693"/>
                  <a:pt x="848535" y="1645684"/>
                </a:cubicBezTo>
                <a:cubicBezTo>
                  <a:pt x="879753" y="1649825"/>
                  <a:pt x="920614" y="1650285"/>
                  <a:pt x="921992" y="1689850"/>
                </a:cubicBezTo>
                <a:cubicBezTo>
                  <a:pt x="921992" y="1691691"/>
                  <a:pt x="921992" y="1693531"/>
                  <a:pt x="921074" y="1694452"/>
                </a:cubicBezTo>
                <a:cubicBezTo>
                  <a:pt x="922450" y="1700432"/>
                  <a:pt x="923369" y="1706413"/>
                  <a:pt x="922450" y="1711934"/>
                </a:cubicBezTo>
                <a:cubicBezTo>
                  <a:pt x="921074" y="1718375"/>
                  <a:pt x="921074" y="1724816"/>
                  <a:pt x="921074" y="1731257"/>
                </a:cubicBezTo>
                <a:cubicBezTo>
                  <a:pt x="921992" y="1739078"/>
                  <a:pt x="922450" y="1746899"/>
                  <a:pt x="922450" y="1754720"/>
                </a:cubicBezTo>
                <a:cubicBezTo>
                  <a:pt x="923369" y="1774963"/>
                  <a:pt x="923827" y="1795666"/>
                  <a:pt x="923827" y="1815909"/>
                </a:cubicBezTo>
                <a:cubicBezTo>
                  <a:pt x="923827" y="1856855"/>
                  <a:pt x="922450" y="1897801"/>
                  <a:pt x="922450" y="1938747"/>
                </a:cubicBezTo>
                <a:cubicBezTo>
                  <a:pt x="922450" y="1979234"/>
                  <a:pt x="922450" y="2020180"/>
                  <a:pt x="923369" y="2060665"/>
                </a:cubicBezTo>
                <a:cubicBezTo>
                  <a:pt x="923827" y="2077227"/>
                  <a:pt x="926124" y="2096090"/>
                  <a:pt x="923827" y="2112652"/>
                </a:cubicBezTo>
                <a:cubicBezTo>
                  <a:pt x="922450" y="2123695"/>
                  <a:pt x="919237" y="2135655"/>
                  <a:pt x="908218" y="2141177"/>
                </a:cubicBezTo>
                <a:cubicBezTo>
                  <a:pt x="896740" y="2146696"/>
                  <a:pt x="883885" y="2148537"/>
                  <a:pt x="871490" y="2148537"/>
                </a:cubicBezTo>
                <a:cubicBezTo>
                  <a:pt x="851748" y="2148078"/>
                  <a:pt x="832466" y="2148537"/>
                  <a:pt x="813183" y="2149459"/>
                </a:cubicBezTo>
                <a:cubicBezTo>
                  <a:pt x="771404" y="2151298"/>
                  <a:pt x="730085" y="2152219"/>
                  <a:pt x="688306" y="2152219"/>
                </a:cubicBezTo>
                <a:cubicBezTo>
                  <a:pt x="647446" y="2152219"/>
                  <a:pt x="606126" y="2148997"/>
                  <a:pt x="564807" y="2148537"/>
                </a:cubicBezTo>
                <a:cubicBezTo>
                  <a:pt x="530373" y="2148537"/>
                  <a:pt x="498236" y="2149459"/>
                  <a:pt x="464263" y="2142557"/>
                </a:cubicBezTo>
                <a:cubicBezTo>
                  <a:pt x="448194" y="2138876"/>
                  <a:pt x="432584" y="2135196"/>
                  <a:pt x="424779" y="2119093"/>
                </a:cubicBezTo>
                <a:cubicBezTo>
                  <a:pt x="417892" y="2105751"/>
                  <a:pt x="418352" y="2089650"/>
                  <a:pt x="416974" y="2074927"/>
                </a:cubicBezTo>
                <a:cubicBezTo>
                  <a:pt x="414679" y="2052844"/>
                  <a:pt x="411006" y="2032141"/>
                  <a:pt x="411465" y="2010058"/>
                </a:cubicBezTo>
                <a:cubicBezTo>
                  <a:pt x="411924" y="1986134"/>
                  <a:pt x="413761" y="1963131"/>
                  <a:pt x="414220" y="1939667"/>
                </a:cubicBezTo>
                <a:cubicBezTo>
                  <a:pt x="414679" y="1888600"/>
                  <a:pt x="411465" y="1837992"/>
                  <a:pt x="409629" y="1787845"/>
                </a:cubicBezTo>
                <a:cubicBezTo>
                  <a:pt x="408252" y="1744599"/>
                  <a:pt x="405497" y="1694912"/>
                  <a:pt x="431207" y="1657645"/>
                </a:cubicBezTo>
                <a:cubicBezTo>
                  <a:pt x="440848" y="1643384"/>
                  <a:pt x="455999" y="1644763"/>
                  <a:pt x="471149" y="1645684"/>
                </a:cubicBezTo>
                <a:cubicBezTo>
                  <a:pt x="495023" y="1647525"/>
                  <a:pt x="519355" y="1647525"/>
                  <a:pt x="543229" y="1646604"/>
                </a:cubicBezTo>
                <a:cubicBezTo>
                  <a:pt x="594190" y="1645223"/>
                  <a:pt x="645151" y="1644763"/>
                  <a:pt x="695652" y="1643384"/>
                </a:cubicBezTo>
                <a:cubicBezTo>
                  <a:pt x="721133" y="1642693"/>
                  <a:pt x="746727" y="1641773"/>
                  <a:pt x="772265" y="1641773"/>
                </a:cubicBezTo>
                <a:close/>
                <a:moveTo>
                  <a:pt x="713363" y="1628361"/>
                </a:moveTo>
                <a:cubicBezTo>
                  <a:pt x="730406" y="1628590"/>
                  <a:pt x="747505" y="1629616"/>
                  <a:pt x="764262" y="1629616"/>
                </a:cubicBezTo>
                <a:cubicBezTo>
                  <a:pt x="800987" y="1629616"/>
                  <a:pt x="838631" y="1629160"/>
                  <a:pt x="874898" y="1635547"/>
                </a:cubicBezTo>
                <a:cubicBezTo>
                  <a:pt x="879489" y="1636459"/>
                  <a:pt x="877194" y="1643302"/>
                  <a:pt x="872602" y="1642846"/>
                </a:cubicBezTo>
                <a:cubicBezTo>
                  <a:pt x="834499" y="1636459"/>
                  <a:pt x="796856" y="1636915"/>
                  <a:pt x="758753" y="1636003"/>
                </a:cubicBezTo>
                <a:cubicBezTo>
                  <a:pt x="726618" y="1635091"/>
                  <a:pt x="695401" y="1634634"/>
                  <a:pt x="663266" y="1635091"/>
                </a:cubicBezTo>
                <a:cubicBezTo>
                  <a:pt x="661430" y="1635091"/>
                  <a:pt x="660970" y="1632353"/>
                  <a:pt x="662807" y="1631897"/>
                </a:cubicBezTo>
                <a:cubicBezTo>
                  <a:pt x="679334" y="1628704"/>
                  <a:pt x="696320" y="1628134"/>
                  <a:pt x="713363" y="1628361"/>
                </a:cubicBezTo>
                <a:close/>
                <a:moveTo>
                  <a:pt x="826762" y="1616796"/>
                </a:moveTo>
                <a:cubicBezTo>
                  <a:pt x="836733" y="1616854"/>
                  <a:pt x="846531" y="1618024"/>
                  <a:pt x="855522" y="1622703"/>
                </a:cubicBezTo>
                <a:cubicBezTo>
                  <a:pt x="859211" y="1624575"/>
                  <a:pt x="856444" y="1631125"/>
                  <a:pt x="852756" y="1629253"/>
                </a:cubicBezTo>
                <a:cubicBezTo>
                  <a:pt x="832469" y="1620364"/>
                  <a:pt x="807108" y="1624575"/>
                  <a:pt x="785438" y="1623171"/>
                </a:cubicBezTo>
                <a:cubicBezTo>
                  <a:pt x="757774" y="1621767"/>
                  <a:pt x="730108" y="1622703"/>
                  <a:pt x="702905" y="1620831"/>
                </a:cubicBezTo>
                <a:cubicBezTo>
                  <a:pt x="701522" y="1620831"/>
                  <a:pt x="701522" y="1618960"/>
                  <a:pt x="702905" y="1618960"/>
                </a:cubicBezTo>
                <a:cubicBezTo>
                  <a:pt x="734259" y="1617089"/>
                  <a:pt x="765612" y="1616620"/>
                  <a:pt x="796965" y="1617556"/>
                </a:cubicBezTo>
                <a:cubicBezTo>
                  <a:pt x="806649" y="1617790"/>
                  <a:pt x="816792" y="1616738"/>
                  <a:pt x="826762" y="1616796"/>
                </a:cubicBezTo>
                <a:close/>
                <a:moveTo>
                  <a:pt x="12181530" y="1592586"/>
                </a:moveTo>
                <a:cubicBezTo>
                  <a:pt x="12181970" y="1589950"/>
                  <a:pt x="12186362" y="1590829"/>
                  <a:pt x="12185922" y="1593025"/>
                </a:cubicBezTo>
                <a:cubicBezTo>
                  <a:pt x="12182849" y="1621585"/>
                  <a:pt x="12167038" y="1644433"/>
                  <a:pt x="12151227" y="1667282"/>
                </a:cubicBezTo>
                <a:cubicBezTo>
                  <a:pt x="12130147" y="1697599"/>
                  <a:pt x="12116533" y="1730993"/>
                  <a:pt x="12101163" y="1764385"/>
                </a:cubicBezTo>
                <a:cubicBezTo>
                  <a:pt x="12098527" y="1769219"/>
                  <a:pt x="12090183" y="1765704"/>
                  <a:pt x="12091940" y="1760432"/>
                </a:cubicBezTo>
                <a:cubicBezTo>
                  <a:pt x="12102480" y="1732751"/>
                  <a:pt x="12115216" y="1703751"/>
                  <a:pt x="12132343" y="1679584"/>
                </a:cubicBezTo>
                <a:cubicBezTo>
                  <a:pt x="12151667" y="1652343"/>
                  <a:pt x="12174503" y="1626419"/>
                  <a:pt x="12181530" y="1592586"/>
                </a:cubicBezTo>
                <a:close/>
                <a:moveTo>
                  <a:pt x="10712610" y="1589916"/>
                </a:moveTo>
                <a:lnTo>
                  <a:pt x="10706462" y="1619521"/>
                </a:lnTo>
                <a:cubicBezTo>
                  <a:pt x="10706047" y="1629602"/>
                  <a:pt x="10706915" y="1639404"/>
                  <a:pt x="10709069" y="1649387"/>
                </a:cubicBezTo>
                <a:cubicBezTo>
                  <a:pt x="10710938" y="1657171"/>
                  <a:pt x="10710789" y="1665327"/>
                  <a:pt x="10715133" y="1672281"/>
                </a:cubicBezTo>
                <a:cubicBezTo>
                  <a:pt x="10715780" y="1673287"/>
                  <a:pt x="10714318" y="1674848"/>
                  <a:pt x="10713487" y="1673751"/>
                </a:cubicBezTo>
                <a:cubicBezTo>
                  <a:pt x="10707585" y="1667166"/>
                  <a:pt x="10707547" y="1658461"/>
                  <a:pt x="10705494" y="1650585"/>
                </a:cubicBezTo>
                <a:cubicBezTo>
                  <a:pt x="10703156" y="1640511"/>
                  <a:pt x="10701919" y="1630069"/>
                  <a:pt x="10702425" y="1619805"/>
                </a:cubicBezTo>
                <a:close/>
                <a:moveTo>
                  <a:pt x="10712611" y="1589912"/>
                </a:moveTo>
                <a:lnTo>
                  <a:pt x="10712610" y="1589916"/>
                </a:lnTo>
                <a:lnTo>
                  <a:pt x="10712610" y="1589914"/>
                </a:lnTo>
                <a:close/>
                <a:moveTo>
                  <a:pt x="11899310" y="1579896"/>
                </a:moveTo>
                <a:cubicBezTo>
                  <a:pt x="11901291" y="1581107"/>
                  <a:pt x="11902642" y="1583619"/>
                  <a:pt x="11901381" y="1586130"/>
                </a:cubicBezTo>
                <a:cubicBezTo>
                  <a:pt x="11871118" y="1651070"/>
                  <a:pt x="11808068" y="1686590"/>
                  <a:pt x="11744659" y="1713859"/>
                </a:cubicBezTo>
                <a:cubicBezTo>
                  <a:pt x="11741416" y="1715653"/>
                  <a:pt x="11738894" y="1710629"/>
                  <a:pt x="11741776" y="1709194"/>
                </a:cubicBezTo>
                <a:cubicBezTo>
                  <a:pt x="11801584" y="1679415"/>
                  <a:pt x="11864273" y="1644612"/>
                  <a:pt x="11893455" y="1581466"/>
                </a:cubicBezTo>
                <a:cubicBezTo>
                  <a:pt x="11894716" y="1578775"/>
                  <a:pt x="11897329" y="1578685"/>
                  <a:pt x="11899310" y="1579896"/>
                </a:cubicBezTo>
                <a:close/>
                <a:moveTo>
                  <a:pt x="10703989" y="1578431"/>
                </a:moveTo>
                <a:cubicBezTo>
                  <a:pt x="10704982" y="1575976"/>
                  <a:pt x="10708681" y="1578037"/>
                  <a:pt x="10707507" y="1580403"/>
                </a:cubicBezTo>
                <a:cubicBezTo>
                  <a:pt x="10701820" y="1593227"/>
                  <a:pt x="10699381" y="1606756"/>
                  <a:pt x="10698655" y="1620909"/>
                </a:cubicBezTo>
                <a:cubicBezTo>
                  <a:pt x="10698564" y="1626986"/>
                  <a:pt x="10698202" y="1633155"/>
                  <a:pt x="10698741" y="1639319"/>
                </a:cubicBezTo>
                <a:cubicBezTo>
                  <a:pt x="10699191" y="1643850"/>
                  <a:pt x="10700453" y="1648104"/>
                  <a:pt x="10700362" y="1652821"/>
                </a:cubicBezTo>
                <a:cubicBezTo>
                  <a:pt x="10700271" y="1653909"/>
                  <a:pt x="10699008" y="1654190"/>
                  <a:pt x="10698647" y="1653104"/>
                </a:cubicBezTo>
                <a:cubicBezTo>
                  <a:pt x="10690263" y="1630125"/>
                  <a:pt x="10694962" y="1600710"/>
                  <a:pt x="10703989" y="1578431"/>
                </a:cubicBezTo>
                <a:close/>
                <a:moveTo>
                  <a:pt x="10725882" y="1560038"/>
                </a:moveTo>
                <a:cubicBezTo>
                  <a:pt x="10726928" y="1560585"/>
                  <a:pt x="10727553" y="1561752"/>
                  <a:pt x="10726686" y="1563037"/>
                </a:cubicBezTo>
                <a:lnTo>
                  <a:pt x="10712611" y="1589912"/>
                </a:lnTo>
                <a:lnTo>
                  <a:pt x="10722546" y="1560755"/>
                </a:lnTo>
                <a:cubicBezTo>
                  <a:pt x="10723367" y="1559562"/>
                  <a:pt x="10724835" y="1559490"/>
                  <a:pt x="10725882" y="1560038"/>
                </a:cubicBezTo>
                <a:close/>
                <a:moveTo>
                  <a:pt x="688189" y="1549972"/>
                </a:moveTo>
                <a:cubicBezTo>
                  <a:pt x="769683" y="1547406"/>
                  <a:pt x="852535" y="1555427"/>
                  <a:pt x="933735" y="1553822"/>
                </a:cubicBezTo>
                <a:cubicBezTo>
                  <a:pt x="941289" y="1553822"/>
                  <a:pt x="941289" y="1566656"/>
                  <a:pt x="933316" y="1566656"/>
                </a:cubicBezTo>
                <a:cubicBezTo>
                  <a:pt x="825049" y="1568368"/>
                  <a:pt x="715525" y="1565372"/>
                  <a:pt x="607677" y="1561951"/>
                </a:cubicBezTo>
                <a:cubicBezTo>
                  <a:pt x="604740" y="1561951"/>
                  <a:pt x="604320" y="1557245"/>
                  <a:pt x="607258" y="1556816"/>
                </a:cubicBezTo>
                <a:cubicBezTo>
                  <a:pt x="634009" y="1552860"/>
                  <a:pt x="661024" y="1550827"/>
                  <a:pt x="688189" y="1549972"/>
                </a:cubicBezTo>
                <a:close/>
                <a:moveTo>
                  <a:pt x="10744306" y="1548753"/>
                </a:moveTo>
                <a:cubicBezTo>
                  <a:pt x="10745169" y="1549552"/>
                  <a:pt x="10745473" y="1550900"/>
                  <a:pt x="10744333" y="1552044"/>
                </a:cubicBezTo>
                <a:cubicBezTo>
                  <a:pt x="10726638" y="1569267"/>
                  <a:pt x="10716779" y="1597445"/>
                  <a:pt x="10714782" y="1621770"/>
                </a:cubicBezTo>
                <a:cubicBezTo>
                  <a:pt x="10712784" y="1645637"/>
                  <a:pt x="10719772" y="1671225"/>
                  <a:pt x="10734152" y="1690674"/>
                </a:cubicBezTo>
                <a:cubicBezTo>
                  <a:pt x="10734798" y="1691678"/>
                  <a:pt x="10733519" y="1692412"/>
                  <a:pt x="10732875" y="1691865"/>
                </a:cubicBezTo>
                <a:cubicBezTo>
                  <a:pt x="10727910" y="1688034"/>
                  <a:pt x="10724951" y="1682005"/>
                  <a:pt x="10722177" y="1676524"/>
                </a:cubicBezTo>
                <a:cubicBezTo>
                  <a:pt x="10719404" y="1671043"/>
                  <a:pt x="10716447" y="1665471"/>
                  <a:pt x="10714588" y="1659532"/>
                </a:cubicBezTo>
                <a:cubicBezTo>
                  <a:pt x="10710962" y="1647926"/>
                  <a:pt x="10709715" y="1635677"/>
                  <a:pt x="10710575" y="1623332"/>
                </a:cubicBezTo>
                <a:cubicBezTo>
                  <a:pt x="10711616" y="1610393"/>
                  <a:pt x="10714530" y="1596444"/>
                  <a:pt x="10719521" y="1583383"/>
                </a:cubicBezTo>
                <a:cubicBezTo>
                  <a:pt x="10724512" y="1570322"/>
                  <a:pt x="10731580" y="1558149"/>
                  <a:pt x="10740928" y="1548760"/>
                </a:cubicBezTo>
                <a:cubicBezTo>
                  <a:pt x="10742023" y="1547706"/>
                  <a:pt x="10743444" y="1547955"/>
                  <a:pt x="10744306" y="1548753"/>
                </a:cubicBezTo>
                <a:close/>
                <a:moveTo>
                  <a:pt x="12182828" y="1537928"/>
                </a:moveTo>
                <a:cubicBezTo>
                  <a:pt x="12184373" y="1538476"/>
                  <a:pt x="12185477" y="1540011"/>
                  <a:pt x="12184593" y="1541984"/>
                </a:cubicBezTo>
                <a:cubicBezTo>
                  <a:pt x="12160314" y="1602065"/>
                  <a:pt x="12120143" y="1653813"/>
                  <a:pt x="12097188" y="1714772"/>
                </a:cubicBezTo>
                <a:cubicBezTo>
                  <a:pt x="12094098" y="1720912"/>
                  <a:pt x="12084387" y="1718280"/>
                  <a:pt x="12086593" y="1711702"/>
                </a:cubicBezTo>
                <a:cubicBezTo>
                  <a:pt x="12109548" y="1650743"/>
                  <a:pt x="12152368" y="1599872"/>
                  <a:pt x="12178413" y="1539792"/>
                </a:cubicBezTo>
                <a:cubicBezTo>
                  <a:pt x="12179297" y="1537817"/>
                  <a:pt x="12181283" y="1537379"/>
                  <a:pt x="12182828" y="1537928"/>
                </a:cubicBezTo>
                <a:close/>
                <a:moveTo>
                  <a:pt x="10844903" y="1529188"/>
                </a:moveTo>
                <a:cubicBezTo>
                  <a:pt x="10855330" y="1532526"/>
                  <a:pt x="10867400" y="1533929"/>
                  <a:pt x="10876642" y="1540117"/>
                </a:cubicBezTo>
                <a:cubicBezTo>
                  <a:pt x="10884419" y="1545579"/>
                  <a:pt x="10891830" y="1550860"/>
                  <a:pt x="10898512" y="1557612"/>
                </a:cubicBezTo>
                <a:cubicBezTo>
                  <a:pt x="10900068" y="1559072"/>
                  <a:pt x="10897601" y="1561745"/>
                  <a:pt x="10896137" y="1560101"/>
                </a:cubicBezTo>
                <a:cubicBezTo>
                  <a:pt x="10889273" y="1553259"/>
                  <a:pt x="10881036" y="1546423"/>
                  <a:pt x="10872620" y="1541790"/>
                </a:cubicBezTo>
                <a:cubicBezTo>
                  <a:pt x="10863655" y="1536884"/>
                  <a:pt x="10853686" y="1534920"/>
                  <a:pt x="10844174" y="1531118"/>
                </a:cubicBezTo>
                <a:cubicBezTo>
                  <a:pt x="10843259" y="1530664"/>
                  <a:pt x="10843897" y="1528918"/>
                  <a:pt x="10844903" y="1529188"/>
                </a:cubicBezTo>
                <a:close/>
                <a:moveTo>
                  <a:pt x="948544" y="1526157"/>
                </a:moveTo>
                <a:cubicBezTo>
                  <a:pt x="954856" y="1526157"/>
                  <a:pt x="956118" y="1536778"/>
                  <a:pt x="949807" y="1537187"/>
                </a:cubicBezTo>
                <a:cubicBezTo>
                  <a:pt x="873232" y="1547806"/>
                  <a:pt x="799602" y="1549849"/>
                  <a:pt x="722185" y="1547399"/>
                </a:cubicBezTo>
                <a:cubicBezTo>
                  <a:pt x="681795" y="1545764"/>
                  <a:pt x="641824" y="1543723"/>
                  <a:pt x="601854" y="1543314"/>
                </a:cubicBezTo>
                <a:cubicBezTo>
                  <a:pt x="578712" y="1543314"/>
                  <a:pt x="547157" y="1549441"/>
                  <a:pt x="525698" y="1540863"/>
                </a:cubicBezTo>
                <a:cubicBezTo>
                  <a:pt x="522753" y="1539638"/>
                  <a:pt x="523595" y="1535553"/>
                  <a:pt x="526961" y="1536369"/>
                </a:cubicBezTo>
                <a:cubicBezTo>
                  <a:pt x="556413" y="1543314"/>
                  <a:pt x="594700" y="1533102"/>
                  <a:pt x="624573" y="1533511"/>
                </a:cubicBezTo>
                <a:cubicBezTo>
                  <a:pt x="661178" y="1533918"/>
                  <a:pt x="697782" y="1535144"/>
                  <a:pt x="734387" y="1536369"/>
                </a:cubicBezTo>
                <a:cubicBezTo>
                  <a:pt x="770571" y="1537187"/>
                  <a:pt x="806754" y="1538003"/>
                  <a:pt x="842939" y="1537187"/>
                </a:cubicBezTo>
                <a:cubicBezTo>
                  <a:pt x="878702" y="1536369"/>
                  <a:pt x="913203" y="1528609"/>
                  <a:pt x="948544" y="1526157"/>
                </a:cubicBezTo>
                <a:close/>
                <a:moveTo>
                  <a:pt x="11895271" y="1520791"/>
                </a:moveTo>
                <a:cubicBezTo>
                  <a:pt x="11897789" y="1520430"/>
                  <a:pt x="11901027" y="1521871"/>
                  <a:pt x="11901027" y="1525114"/>
                </a:cubicBezTo>
                <a:cubicBezTo>
                  <a:pt x="11903904" y="1536640"/>
                  <a:pt x="11886637" y="1565820"/>
                  <a:pt x="11880882" y="1575185"/>
                </a:cubicBezTo>
                <a:cubicBezTo>
                  <a:pt x="11867572" y="1599321"/>
                  <a:pt x="11851384" y="1622376"/>
                  <a:pt x="11830520" y="1641108"/>
                </a:cubicBezTo>
                <a:cubicBezTo>
                  <a:pt x="11790231" y="1678572"/>
                  <a:pt x="11741668" y="1701627"/>
                  <a:pt x="11690946" y="1722160"/>
                </a:cubicBezTo>
                <a:cubicBezTo>
                  <a:pt x="11687709" y="1723602"/>
                  <a:pt x="11684831" y="1718918"/>
                  <a:pt x="11688069" y="1717837"/>
                </a:cubicBezTo>
                <a:cubicBezTo>
                  <a:pt x="11732315" y="1696223"/>
                  <a:pt x="11779799" y="1674249"/>
                  <a:pt x="11815771" y="1640387"/>
                </a:cubicBezTo>
                <a:cubicBezTo>
                  <a:pt x="11851384" y="1606885"/>
                  <a:pt x="11873687" y="1569422"/>
                  <a:pt x="11891314" y="1524753"/>
                </a:cubicBezTo>
                <a:cubicBezTo>
                  <a:pt x="11891314" y="1522592"/>
                  <a:pt x="11893113" y="1521151"/>
                  <a:pt x="11895271" y="1520791"/>
                </a:cubicBezTo>
                <a:close/>
                <a:moveTo>
                  <a:pt x="10844131" y="1520022"/>
                </a:moveTo>
                <a:cubicBezTo>
                  <a:pt x="10850641" y="1520498"/>
                  <a:pt x="10857089" y="1522015"/>
                  <a:pt x="10863283" y="1524159"/>
                </a:cubicBezTo>
                <a:cubicBezTo>
                  <a:pt x="10878949" y="1529610"/>
                  <a:pt x="10889929" y="1540391"/>
                  <a:pt x="10903753" y="1548639"/>
                </a:cubicBezTo>
                <a:cubicBezTo>
                  <a:pt x="10905663" y="1549818"/>
                  <a:pt x="10904094" y="1552983"/>
                  <a:pt x="10902091" y="1551990"/>
                </a:cubicBezTo>
                <a:cubicBezTo>
                  <a:pt x="10889177" y="1544193"/>
                  <a:pt x="10878648" y="1534331"/>
                  <a:pt x="10864625" y="1528768"/>
                </a:cubicBezTo>
                <a:cubicBezTo>
                  <a:pt x="10851606" y="1523469"/>
                  <a:pt x="10838649" y="1523073"/>
                  <a:pt x="10824959" y="1523240"/>
                </a:cubicBezTo>
                <a:cubicBezTo>
                  <a:pt x="10824229" y="1523342"/>
                  <a:pt x="10823960" y="1522513"/>
                  <a:pt x="10824601" y="1522135"/>
                </a:cubicBezTo>
                <a:cubicBezTo>
                  <a:pt x="10831046" y="1520113"/>
                  <a:pt x="10837620" y="1519547"/>
                  <a:pt x="10844131" y="1520022"/>
                </a:cubicBezTo>
                <a:close/>
                <a:moveTo>
                  <a:pt x="11470335" y="1516877"/>
                </a:moveTo>
                <a:cubicBezTo>
                  <a:pt x="11460956" y="1521566"/>
                  <a:pt x="11452299" y="1525173"/>
                  <a:pt x="11444363" y="1527336"/>
                </a:cubicBezTo>
                <a:cubicBezTo>
                  <a:pt x="11440035" y="1528418"/>
                  <a:pt x="11435706" y="1529501"/>
                  <a:pt x="11431018" y="1530583"/>
                </a:cubicBezTo>
                <a:cubicBezTo>
                  <a:pt x="11436067" y="1576746"/>
                  <a:pt x="11434264" y="1623991"/>
                  <a:pt x="11429935" y="1669794"/>
                </a:cubicBezTo>
                <a:cubicBezTo>
                  <a:pt x="11425607" y="1716679"/>
                  <a:pt x="11416228" y="1761761"/>
                  <a:pt x="11405768" y="1807203"/>
                </a:cubicBezTo>
                <a:cubicBezTo>
                  <a:pt x="11396750" y="1846514"/>
                  <a:pt x="11397832" y="1891595"/>
                  <a:pt x="11381961" y="1929104"/>
                </a:cubicBezTo>
                <a:cubicBezTo>
                  <a:pt x="11394585" y="1932350"/>
                  <a:pt x="11407570" y="1934153"/>
                  <a:pt x="11420917" y="1934874"/>
                </a:cubicBezTo>
                <a:cubicBezTo>
                  <a:pt x="11420917" y="1933792"/>
                  <a:pt x="11420557" y="1932710"/>
                  <a:pt x="11420557" y="1931629"/>
                </a:cubicBezTo>
                <a:cubicBezTo>
                  <a:pt x="11420917" y="1835334"/>
                  <a:pt x="11440757" y="1736875"/>
                  <a:pt x="11472139" y="1646352"/>
                </a:cubicBezTo>
                <a:cubicBezTo>
                  <a:pt x="11483682" y="1612811"/>
                  <a:pt x="11493420" y="1577467"/>
                  <a:pt x="11508931" y="1545008"/>
                </a:cubicBezTo>
                <a:cubicBezTo>
                  <a:pt x="11493781" y="1538156"/>
                  <a:pt x="11480435" y="1528779"/>
                  <a:pt x="11470335" y="1516877"/>
                </a:cubicBezTo>
                <a:close/>
                <a:moveTo>
                  <a:pt x="1239126" y="1516414"/>
                </a:moveTo>
                <a:cubicBezTo>
                  <a:pt x="1233723" y="1527602"/>
                  <a:pt x="1226518" y="1538429"/>
                  <a:pt x="1218233" y="1548173"/>
                </a:cubicBezTo>
                <a:cubicBezTo>
                  <a:pt x="1218593" y="1555752"/>
                  <a:pt x="1222196" y="1561527"/>
                  <a:pt x="1231922" y="1559361"/>
                </a:cubicBezTo>
                <a:cubicBezTo>
                  <a:pt x="1244889" y="1556835"/>
                  <a:pt x="1256056" y="1547451"/>
                  <a:pt x="1265062" y="1537346"/>
                </a:cubicBezTo>
                <a:lnTo>
                  <a:pt x="1245863" y="1521851"/>
                </a:lnTo>
                <a:close/>
                <a:moveTo>
                  <a:pt x="10822439" y="1516134"/>
                </a:moveTo>
                <a:cubicBezTo>
                  <a:pt x="10813193" y="1517192"/>
                  <a:pt x="10804112" y="1519643"/>
                  <a:pt x="10795445" y="1523326"/>
                </a:cubicBezTo>
                <a:cubicBezTo>
                  <a:pt x="10764612" y="1536765"/>
                  <a:pt x="10740216" y="1563887"/>
                  <a:pt x="10731000" y="1596714"/>
                </a:cubicBezTo>
                <a:cubicBezTo>
                  <a:pt x="10726664" y="1612351"/>
                  <a:pt x="10725346" y="1628800"/>
                  <a:pt x="10727771" y="1645054"/>
                </a:cubicBezTo>
                <a:cubicBezTo>
                  <a:pt x="10730845" y="1664138"/>
                  <a:pt x="10738844" y="1680647"/>
                  <a:pt x="10748760" y="1696968"/>
                </a:cubicBezTo>
                <a:lnTo>
                  <a:pt x="10793317" y="1751631"/>
                </a:lnTo>
                <a:lnTo>
                  <a:pt x="10793391" y="1751790"/>
                </a:lnTo>
                <a:lnTo>
                  <a:pt x="10793467" y="1751815"/>
                </a:lnTo>
                <a:lnTo>
                  <a:pt x="10797058" y="1756221"/>
                </a:lnTo>
                <a:lnTo>
                  <a:pt x="10796931" y="1756847"/>
                </a:lnTo>
                <a:cubicBezTo>
                  <a:pt x="10797656" y="1758060"/>
                  <a:pt x="10798821" y="1759277"/>
                  <a:pt x="10799986" y="1760494"/>
                </a:cubicBezTo>
                <a:lnTo>
                  <a:pt x="10801023" y="1761084"/>
                </a:lnTo>
                <a:lnTo>
                  <a:pt x="10806790" y="1768159"/>
                </a:lnTo>
                <a:lnTo>
                  <a:pt x="10806775" y="1768445"/>
                </a:lnTo>
                <a:lnTo>
                  <a:pt x="10807910" y="1769534"/>
                </a:lnTo>
                <a:lnTo>
                  <a:pt x="10833947" y="1801475"/>
                </a:lnTo>
                <a:cubicBezTo>
                  <a:pt x="10854699" y="1821346"/>
                  <a:pt x="10876377" y="1841676"/>
                  <a:pt x="10902804" y="1852433"/>
                </a:cubicBezTo>
                <a:lnTo>
                  <a:pt x="10918001" y="1856316"/>
                </a:lnTo>
                <a:lnTo>
                  <a:pt x="10906301" y="1835411"/>
                </a:lnTo>
                <a:cubicBezTo>
                  <a:pt x="10905574" y="1834118"/>
                  <a:pt x="10907231" y="1833077"/>
                  <a:pt x="10908051" y="1834182"/>
                </a:cubicBezTo>
                <a:cubicBezTo>
                  <a:pt x="10912419" y="1841006"/>
                  <a:pt x="10916511" y="1847927"/>
                  <a:pt x="10920604" y="1854846"/>
                </a:cubicBezTo>
                <a:cubicBezTo>
                  <a:pt x="10921012" y="1855631"/>
                  <a:pt x="10920642" y="1856379"/>
                  <a:pt x="10920032" y="1856746"/>
                </a:cubicBezTo>
                <a:lnTo>
                  <a:pt x="10918651" y="1856482"/>
                </a:lnTo>
                <a:lnTo>
                  <a:pt x="10930955" y="1859626"/>
                </a:lnTo>
                <a:cubicBezTo>
                  <a:pt x="10948957" y="1861486"/>
                  <a:pt x="10967766" y="1858957"/>
                  <a:pt x="10982714" y="1848128"/>
                </a:cubicBezTo>
                <a:cubicBezTo>
                  <a:pt x="10991645" y="1841612"/>
                  <a:pt x="10999938" y="1835464"/>
                  <a:pt x="11008320" y="1828219"/>
                </a:cubicBezTo>
                <a:cubicBezTo>
                  <a:pt x="11010324" y="1826477"/>
                  <a:pt x="11010415" y="1826294"/>
                  <a:pt x="11011235" y="1825560"/>
                </a:cubicBezTo>
                <a:cubicBezTo>
                  <a:pt x="11014243" y="1823632"/>
                  <a:pt x="11016244" y="1820976"/>
                  <a:pt x="11018615" y="1819415"/>
                </a:cubicBezTo>
                <a:cubicBezTo>
                  <a:pt x="11023169" y="1815289"/>
                  <a:pt x="11023990" y="1815012"/>
                  <a:pt x="11029272" y="1809878"/>
                </a:cubicBezTo>
                <a:cubicBezTo>
                  <a:pt x="11030092" y="1809145"/>
                  <a:pt x="11030546" y="1808230"/>
                  <a:pt x="11031730" y="1807221"/>
                </a:cubicBezTo>
                <a:cubicBezTo>
                  <a:pt x="11048665" y="1789168"/>
                  <a:pt x="11059000" y="1764194"/>
                  <a:pt x="11057371" y="1739898"/>
                </a:cubicBezTo>
                <a:cubicBezTo>
                  <a:pt x="11055149" y="1700712"/>
                  <a:pt x="11028557" y="1668367"/>
                  <a:pt x="11002257" y="1641412"/>
                </a:cubicBezTo>
                <a:cubicBezTo>
                  <a:pt x="10985119" y="1623562"/>
                  <a:pt x="10967800" y="1606078"/>
                  <a:pt x="10949934" y="1588779"/>
                </a:cubicBezTo>
                <a:cubicBezTo>
                  <a:pt x="10933259" y="1572755"/>
                  <a:pt x="10916671" y="1555633"/>
                  <a:pt x="10898358" y="1541534"/>
                </a:cubicBezTo>
                <a:cubicBezTo>
                  <a:pt x="10884256" y="1530435"/>
                  <a:pt x="10868058" y="1520803"/>
                  <a:pt x="10850417" y="1517298"/>
                </a:cubicBezTo>
                <a:cubicBezTo>
                  <a:pt x="10841094" y="1515410"/>
                  <a:pt x="10831684" y="1515076"/>
                  <a:pt x="10822439" y="1516134"/>
                </a:cubicBezTo>
                <a:close/>
                <a:moveTo>
                  <a:pt x="12167379" y="1491670"/>
                </a:moveTo>
                <a:cubicBezTo>
                  <a:pt x="12167379" y="1489467"/>
                  <a:pt x="12170902" y="1490349"/>
                  <a:pt x="12170902" y="1492551"/>
                </a:cubicBezTo>
                <a:cubicBezTo>
                  <a:pt x="12168700" y="1520300"/>
                  <a:pt x="12152404" y="1542764"/>
                  <a:pt x="12138753" y="1566549"/>
                </a:cubicBezTo>
                <a:cubicBezTo>
                  <a:pt x="12120256" y="1596940"/>
                  <a:pt x="12103522" y="1628653"/>
                  <a:pt x="12089428" y="1661688"/>
                </a:cubicBezTo>
                <a:cubicBezTo>
                  <a:pt x="12086345" y="1668735"/>
                  <a:pt x="12076657" y="1664331"/>
                  <a:pt x="12079739" y="1657724"/>
                </a:cubicBezTo>
                <a:cubicBezTo>
                  <a:pt x="12093392" y="1627773"/>
                  <a:pt x="12109687" y="1598701"/>
                  <a:pt x="12127743" y="1571394"/>
                </a:cubicBezTo>
                <a:cubicBezTo>
                  <a:pt x="12144037" y="1546287"/>
                  <a:pt x="12161653" y="1521622"/>
                  <a:pt x="12167379" y="1491670"/>
                </a:cubicBezTo>
                <a:close/>
                <a:moveTo>
                  <a:pt x="11591895" y="1481173"/>
                </a:moveTo>
                <a:cubicBezTo>
                  <a:pt x="11566645" y="1482616"/>
                  <a:pt x="11549692" y="1507501"/>
                  <a:pt x="11538510" y="1527336"/>
                </a:cubicBezTo>
                <a:cubicBezTo>
                  <a:pt x="11537066" y="1530222"/>
                  <a:pt x="11535264" y="1533107"/>
                  <a:pt x="11533820" y="1536353"/>
                </a:cubicBezTo>
                <a:cubicBezTo>
                  <a:pt x="11538510" y="1537435"/>
                  <a:pt x="11543559" y="1538156"/>
                  <a:pt x="11548970" y="1538517"/>
                </a:cubicBezTo>
                <a:cubicBezTo>
                  <a:pt x="11570613" y="1539238"/>
                  <a:pt x="11596945" y="1537074"/>
                  <a:pt x="11609570" y="1516156"/>
                </a:cubicBezTo>
                <a:cubicBezTo>
                  <a:pt x="11620031" y="1498845"/>
                  <a:pt x="11614980" y="1480091"/>
                  <a:pt x="11591895" y="1481173"/>
                </a:cubicBezTo>
                <a:close/>
                <a:moveTo>
                  <a:pt x="12161643" y="1447222"/>
                </a:moveTo>
                <a:cubicBezTo>
                  <a:pt x="12162077" y="1445023"/>
                  <a:pt x="12165112" y="1445023"/>
                  <a:pt x="12164678" y="1447222"/>
                </a:cubicBezTo>
                <a:cubicBezTo>
                  <a:pt x="12162510" y="1474052"/>
                  <a:pt x="12148635" y="1496485"/>
                  <a:pt x="12134759" y="1519357"/>
                </a:cubicBezTo>
                <a:cubicBezTo>
                  <a:pt x="12116115" y="1547947"/>
                  <a:pt x="12098337" y="1578296"/>
                  <a:pt x="12087063" y="1610845"/>
                </a:cubicBezTo>
                <a:cubicBezTo>
                  <a:pt x="12084895" y="1616563"/>
                  <a:pt x="12076657" y="1613924"/>
                  <a:pt x="12078392" y="1608206"/>
                </a:cubicBezTo>
                <a:cubicBezTo>
                  <a:pt x="12094868" y="1549707"/>
                  <a:pt x="12152971" y="1507481"/>
                  <a:pt x="12161643" y="1447222"/>
                </a:cubicBezTo>
                <a:close/>
                <a:moveTo>
                  <a:pt x="1290817" y="1436112"/>
                </a:moveTo>
                <a:cubicBezTo>
                  <a:pt x="1285864" y="1435661"/>
                  <a:pt x="1280371" y="1437014"/>
                  <a:pt x="1276589" y="1439180"/>
                </a:cubicBezTo>
                <a:cubicBezTo>
                  <a:pt x="1265962" y="1444774"/>
                  <a:pt x="1258758" y="1453887"/>
                  <a:pt x="1256101" y="1464127"/>
                </a:cubicBezTo>
                <a:lnTo>
                  <a:pt x="1260204" y="1483264"/>
                </a:lnTo>
                <a:lnTo>
                  <a:pt x="1262900" y="1495842"/>
                </a:lnTo>
                <a:cubicBezTo>
                  <a:pt x="1269024" y="1504143"/>
                  <a:pt x="1276228" y="1509195"/>
                  <a:pt x="1283793" y="1511722"/>
                </a:cubicBezTo>
                <a:cubicBezTo>
                  <a:pt x="1289917" y="1501977"/>
                  <a:pt x="1294960" y="1491511"/>
                  <a:pt x="1298202" y="1479601"/>
                </a:cubicBezTo>
                <a:cubicBezTo>
                  <a:pt x="1300723" y="1469135"/>
                  <a:pt x="1305406" y="1455060"/>
                  <a:pt x="1301804" y="1443872"/>
                </a:cubicBezTo>
                <a:cubicBezTo>
                  <a:pt x="1300183" y="1438819"/>
                  <a:pt x="1295770" y="1436563"/>
                  <a:pt x="1290817" y="1436112"/>
                </a:cubicBezTo>
                <a:close/>
                <a:moveTo>
                  <a:pt x="10604458" y="1430276"/>
                </a:moveTo>
                <a:cubicBezTo>
                  <a:pt x="10595474" y="1430980"/>
                  <a:pt x="10586300" y="1433157"/>
                  <a:pt x="10576949" y="1437070"/>
                </a:cubicBezTo>
                <a:cubicBezTo>
                  <a:pt x="10548212" y="1449041"/>
                  <a:pt x="10523445" y="1474611"/>
                  <a:pt x="10517240" y="1505968"/>
                </a:cubicBezTo>
                <a:cubicBezTo>
                  <a:pt x="10511130" y="1538511"/>
                  <a:pt x="10528394" y="1567598"/>
                  <a:pt x="10558398" y="1581112"/>
                </a:cubicBezTo>
                <a:cubicBezTo>
                  <a:pt x="10587212" y="1593806"/>
                  <a:pt x="10617963" y="1583291"/>
                  <a:pt x="10633131" y="1555469"/>
                </a:cubicBezTo>
                <a:cubicBezTo>
                  <a:pt x="10650932" y="1522339"/>
                  <a:pt x="10646323" y="1479689"/>
                  <a:pt x="10635162" y="1445193"/>
                </a:cubicBezTo>
                <a:cubicBezTo>
                  <a:pt x="10633870" y="1440903"/>
                  <a:pt x="10632304" y="1436706"/>
                  <a:pt x="10630829" y="1432325"/>
                </a:cubicBezTo>
                <a:cubicBezTo>
                  <a:pt x="10622236" y="1430344"/>
                  <a:pt x="10613442" y="1429573"/>
                  <a:pt x="10604458" y="1430276"/>
                </a:cubicBezTo>
                <a:close/>
                <a:moveTo>
                  <a:pt x="11345619" y="1428698"/>
                </a:moveTo>
                <a:cubicBezTo>
                  <a:pt x="11329476" y="1426714"/>
                  <a:pt x="11313064" y="1431223"/>
                  <a:pt x="11301522" y="1445468"/>
                </a:cubicBezTo>
                <a:cubicBezTo>
                  <a:pt x="11260761" y="1494517"/>
                  <a:pt x="11331100" y="1519402"/>
                  <a:pt x="11367893" y="1519763"/>
                </a:cubicBezTo>
                <a:cubicBezTo>
                  <a:pt x="11382682" y="1519763"/>
                  <a:pt x="11398192" y="1519042"/>
                  <a:pt x="11413703" y="1516517"/>
                </a:cubicBezTo>
                <a:cubicBezTo>
                  <a:pt x="11409735" y="1493435"/>
                  <a:pt x="11403964" y="1468189"/>
                  <a:pt x="11388093" y="1450878"/>
                </a:cubicBezTo>
                <a:cubicBezTo>
                  <a:pt x="11377632" y="1439157"/>
                  <a:pt x="11361761" y="1430682"/>
                  <a:pt x="11345619" y="1428698"/>
                </a:cubicBezTo>
                <a:close/>
                <a:moveTo>
                  <a:pt x="11504963" y="1406517"/>
                </a:moveTo>
                <a:cubicBezTo>
                  <a:pt x="11478992" y="1407599"/>
                  <a:pt x="11464924" y="1431043"/>
                  <a:pt x="11466007" y="1455566"/>
                </a:cubicBezTo>
                <a:cubicBezTo>
                  <a:pt x="11466728" y="1469632"/>
                  <a:pt x="11470695" y="1482616"/>
                  <a:pt x="11476827" y="1494156"/>
                </a:cubicBezTo>
                <a:cubicBezTo>
                  <a:pt x="11483321" y="1490189"/>
                  <a:pt x="11489092" y="1485501"/>
                  <a:pt x="11494864" y="1480452"/>
                </a:cubicBezTo>
                <a:cubicBezTo>
                  <a:pt x="11503159" y="1472878"/>
                  <a:pt x="11511816" y="1465304"/>
                  <a:pt x="11517227" y="1455206"/>
                </a:cubicBezTo>
                <a:cubicBezTo>
                  <a:pt x="11523721" y="1442944"/>
                  <a:pt x="11534902" y="1404714"/>
                  <a:pt x="11504963" y="1406517"/>
                </a:cubicBezTo>
                <a:close/>
                <a:moveTo>
                  <a:pt x="12160528" y="1402329"/>
                </a:moveTo>
                <a:cubicBezTo>
                  <a:pt x="12160969" y="1400579"/>
                  <a:pt x="12163172" y="1401016"/>
                  <a:pt x="12162732" y="1402766"/>
                </a:cubicBezTo>
                <a:cubicBezTo>
                  <a:pt x="12155242" y="1428573"/>
                  <a:pt x="12140264" y="1450006"/>
                  <a:pt x="12127489" y="1473626"/>
                </a:cubicBezTo>
                <a:cubicBezTo>
                  <a:pt x="12113832" y="1498559"/>
                  <a:pt x="12101057" y="1523492"/>
                  <a:pt x="12088281" y="1548861"/>
                </a:cubicBezTo>
                <a:cubicBezTo>
                  <a:pt x="12085637" y="1552798"/>
                  <a:pt x="12078589" y="1549735"/>
                  <a:pt x="12080350" y="1545362"/>
                </a:cubicBezTo>
                <a:cubicBezTo>
                  <a:pt x="12101496" y="1494622"/>
                  <a:pt x="12142026" y="1453505"/>
                  <a:pt x="12160528" y="1402329"/>
                </a:cubicBezTo>
                <a:close/>
                <a:moveTo>
                  <a:pt x="12150848" y="1359495"/>
                </a:moveTo>
                <a:cubicBezTo>
                  <a:pt x="12152068" y="1359825"/>
                  <a:pt x="12153065" y="1360923"/>
                  <a:pt x="12152621" y="1362461"/>
                </a:cubicBezTo>
                <a:cubicBezTo>
                  <a:pt x="12136662" y="1409042"/>
                  <a:pt x="12110950" y="1451669"/>
                  <a:pt x="12087455" y="1494735"/>
                </a:cubicBezTo>
                <a:cubicBezTo>
                  <a:pt x="12084794" y="1498689"/>
                  <a:pt x="12078589" y="1495174"/>
                  <a:pt x="12080806" y="1490780"/>
                </a:cubicBezTo>
                <a:cubicBezTo>
                  <a:pt x="12102527" y="1446835"/>
                  <a:pt x="12131343" y="1407724"/>
                  <a:pt x="12147745" y="1361143"/>
                </a:cubicBezTo>
                <a:cubicBezTo>
                  <a:pt x="12148188" y="1359605"/>
                  <a:pt x="12149629" y="1359166"/>
                  <a:pt x="12150848" y="1359495"/>
                </a:cubicBezTo>
                <a:close/>
                <a:moveTo>
                  <a:pt x="12125334" y="1350151"/>
                </a:moveTo>
                <a:cubicBezTo>
                  <a:pt x="12125771" y="1348404"/>
                  <a:pt x="12128393" y="1349278"/>
                  <a:pt x="12127956" y="1350588"/>
                </a:cubicBezTo>
                <a:cubicBezTo>
                  <a:pt x="12120966" y="1381153"/>
                  <a:pt x="12100432" y="1410845"/>
                  <a:pt x="12083832" y="1436607"/>
                </a:cubicBezTo>
                <a:cubicBezTo>
                  <a:pt x="12082084" y="1438789"/>
                  <a:pt x="12078589" y="1437479"/>
                  <a:pt x="12079463" y="1434860"/>
                </a:cubicBezTo>
                <a:cubicBezTo>
                  <a:pt x="12091695" y="1404732"/>
                  <a:pt x="12114850" y="1381153"/>
                  <a:pt x="12125334" y="1350151"/>
                </a:cubicBezTo>
                <a:close/>
                <a:moveTo>
                  <a:pt x="12107692" y="1342442"/>
                </a:moveTo>
                <a:cubicBezTo>
                  <a:pt x="12109876" y="1340675"/>
                  <a:pt x="12112934" y="1343767"/>
                  <a:pt x="12110750" y="1345975"/>
                </a:cubicBezTo>
                <a:cubicBezTo>
                  <a:pt x="12096333" y="1362759"/>
                  <a:pt x="12082790" y="1380426"/>
                  <a:pt x="12070556" y="1398977"/>
                </a:cubicBezTo>
                <a:cubicBezTo>
                  <a:pt x="12068373" y="1402069"/>
                  <a:pt x="12063130" y="1398977"/>
                  <a:pt x="12065751" y="1396327"/>
                </a:cubicBezTo>
                <a:cubicBezTo>
                  <a:pt x="12078858" y="1377776"/>
                  <a:pt x="12092838" y="1359668"/>
                  <a:pt x="12107692" y="1342442"/>
                </a:cubicBezTo>
                <a:close/>
                <a:moveTo>
                  <a:pt x="10314902" y="1324795"/>
                </a:moveTo>
                <a:cubicBezTo>
                  <a:pt x="10317839" y="1325368"/>
                  <a:pt x="10320381" y="1327826"/>
                  <a:pt x="10319662" y="1331574"/>
                </a:cubicBezTo>
                <a:cubicBezTo>
                  <a:pt x="10316784" y="1346110"/>
                  <a:pt x="10326697" y="1361060"/>
                  <a:pt x="10338503" y="1368512"/>
                </a:cubicBezTo>
                <a:cubicBezTo>
                  <a:pt x="10350859" y="1376237"/>
                  <a:pt x="10364752" y="1379023"/>
                  <a:pt x="10379090" y="1377698"/>
                </a:cubicBezTo>
                <a:cubicBezTo>
                  <a:pt x="10407309" y="1375503"/>
                  <a:pt x="10432755" y="1362813"/>
                  <a:pt x="10457562" y="1350032"/>
                </a:cubicBezTo>
                <a:cubicBezTo>
                  <a:pt x="10479815" y="1338722"/>
                  <a:pt x="10503891" y="1326036"/>
                  <a:pt x="10529468" y="1325952"/>
                </a:cubicBezTo>
                <a:cubicBezTo>
                  <a:pt x="10557328" y="1325861"/>
                  <a:pt x="10581399" y="1340764"/>
                  <a:pt x="10599914" y="1360894"/>
                </a:cubicBezTo>
                <a:cubicBezTo>
                  <a:pt x="10616780" y="1379749"/>
                  <a:pt x="10630094" y="1401631"/>
                  <a:pt x="10639393" y="1425171"/>
                </a:cubicBezTo>
                <a:cubicBezTo>
                  <a:pt x="10661613" y="1432316"/>
                  <a:pt x="10681660" y="1446136"/>
                  <a:pt x="10698882" y="1461519"/>
                </a:cubicBezTo>
                <a:cubicBezTo>
                  <a:pt x="10722699" y="1482910"/>
                  <a:pt x="10743055" y="1507602"/>
                  <a:pt x="10764140" y="1531742"/>
                </a:cubicBezTo>
                <a:cubicBezTo>
                  <a:pt x="10764690" y="1532471"/>
                  <a:pt x="10764784" y="1533202"/>
                  <a:pt x="10764877" y="1533932"/>
                </a:cubicBezTo>
                <a:cubicBezTo>
                  <a:pt x="10780640" y="1520999"/>
                  <a:pt x="10799886" y="1512074"/>
                  <a:pt x="10821436" y="1509536"/>
                </a:cubicBezTo>
                <a:cubicBezTo>
                  <a:pt x="10856226" y="1505586"/>
                  <a:pt x="10887518" y="1522019"/>
                  <a:pt x="10912619" y="1544958"/>
                </a:cubicBezTo>
                <a:cubicBezTo>
                  <a:pt x="10948071" y="1577365"/>
                  <a:pt x="10983070" y="1610687"/>
                  <a:pt x="11015061" y="1646394"/>
                </a:cubicBezTo>
                <a:cubicBezTo>
                  <a:pt x="11038343" y="1672081"/>
                  <a:pt x="11061825" y="1703339"/>
                  <a:pt x="11063125" y="1739330"/>
                </a:cubicBezTo>
                <a:cubicBezTo>
                  <a:pt x="11064119" y="1765364"/>
                  <a:pt x="11053608" y="1792532"/>
                  <a:pt x="11035123" y="1811412"/>
                </a:cubicBezTo>
                <a:cubicBezTo>
                  <a:pt x="11034214" y="1812786"/>
                  <a:pt x="11029297" y="1817644"/>
                  <a:pt x="11028384" y="1818104"/>
                </a:cubicBezTo>
                <a:cubicBezTo>
                  <a:pt x="11004703" y="1840108"/>
                  <a:pt x="10985230" y="1864199"/>
                  <a:pt x="10951167" y="1867142"/>
                </a:cubicBezTo>
                <a:cubicBezTo>
                  <a:pt x="10921670" y="1869615"/>
                  <a:pt x="10891127" y="1859026"/>
                  <a:pt x="10867869" y="1841105"/>
                </a:cubicBezTo>
                <a:cubicBezTo>
                  <a:pt x="10834079" y="1814539"/>
                  <a:pt x="10803286" y="1782391"/>
                  <a:pt x="10776691" y="1748675"/>
                </a:cubicBezTo>
                <a:cubicBezTo>
                  <a:pt x="10763026" y="1731180"/>
                  <a:pt x="10750363" y="1713041"/>
                  <a:pt x="10739434" y="1694166"/>
                </a:cubicBezTo>
                <a:cubicBezTo>
                  <a:pt x="10730984" y="1679485"/>
                  <a:pt x="10724087" y="1664434"/>
                  <a:pt x="10721477" y="1647632"/>
                </a:cubicBezTo>
                <a:cubicBezTo>
                  <a:pt x="10715046" y="1606816"/>
                  <a:pt x="10731173" y="1564191"/>
                  <a:pt x="10760960" y="1537234"/>
                </a:cubicBezTo>
                <a:cubicBezTo>
                  <a:pt x="10760593" y="1537053"/>
                  <a:pt x="10760227" y="1536871"/>
                  <a:pt x="10759770" y="1536416"/>
                </a:cubicBezTo>
                <a:cubicBezTo>
                  <a:pt x="10728700" y="1503446"/>
                  <a:pt x="10689631" y="1453510"/>
                  <a:pt x="10643447" y="1436304"/>
                </a:cubicBezTo>
                <a:cubicBezTo>
                  <a:pt x="10646950" y="1446707"/>
                  <a:pt x="10649633" y="1457387"/>
                  <a:pt x="10651677" y="1468435"/>
                </a:cubicBezTo>
                <a:cubicBezTo>
                  <a:pt x="10657900" y="1501395"/>
                  <a:pt x="10657378" y="1539219"/>
                  <a:pt x="10637463" y="1567879"/>
                </a:cubicBezTo>
                <a:cubicBezTo>
                  <a:pt x="10621365" y="1590680"/>
                  <a:pt x="10593178" y="1602923"/>
                  <a:pt x="10565656" y="1594517"/>
                </a:cubicBezTo>
                <a:cubicBezTo>
                  <a:pt x="10536946" y="1585750"/>
                  <a:pt x="10511388" y="1562355"/>
                  <a:pt x="10506724" y="1531765"/>
                </a:cubicBezTo>
                <a:cubicBezTo>
                  <a:pt x="10497765" y="1470767"/>
                  <a:pt x="10560165" y="1415291"/>
                  <a:pt x="10619101" y="1421036"/>
                </a:cubicBezTo>
                <a:cubicBezTo>
                  <a:pt x="10621477" y="1421302"/>
                  <a:pt x="10624036" y="1421659"/>
                  <a:pt x="10626504" y="1422199"/>
                </a:cubicBezTo>
                <a:cubicBezTo>
                  <a:pt x="10613620" y="1391636"/>
                  <a:pt x="10593432" y="1362011"/>
                  <a:pt x="10564791" y="1346209"/>
                </a:cubicBezTo>
                <a:cubicBezTo>
                  <a:pt x="10532581" y="1328408"/>
                  <a:pt x="10499827" y="1341123"/>
                  <a:pt x="10469458" y="1356845"/>
                </a:cubicBezTo>
                <a:cubicBezTo>
                  <a:pt x="10439179" y="1372384"/>
                  <a:pt x="10406625" y="1390671"/>
                  <a:pt x="10371272" y="1389782"/>
                </a:cubicBezTo>
                <a:cubicBezTo>
                  <a:pt x="10354371" y="1389381"/>
                  <a:pt x="10337730" y="1384320"/>
                  <a:pt x="10324906" y="1372942"/>
                </a:cubicBezTo>
                <a:cubicBezTo>
                  <a:pt x="10312906" y="1362201"/>
                  <a:pt x="10304542" y="1345510"/>
                  <a:pt x="10307780" y="1329329"/>
                </a:cubicBezTo>
                <a:cubicBezTo>
                  <a:pt x="10308636" y="1325535"/>
                  <a:pt x="10311966" y="1324222"/>
                  <a:pt x="10314902" y="1324795"/>
                </a:cubicBezTo>
                <a:close/>
                <a:moveTo>
                  <a:pt x="10871264" y="1322220"/>
                </a:moveTo>
                <a:cubicBezTo>
                  <a:pt x="10872603" y="1323280"/>
                  <a:pt x="10874611" y="1322926"/>
                  <a:pt x="10875950" y="1322220"/>
                </a:cubicBezTo>
                <a:cubicBezTo>
                  <a:pt x="10876619" y="1321513"/>
                  <a:pt x="10876955" y="1322220"/>
                  <a:pt x="10876619" y="1322574"/>
                </a:cubicBezTo>
                <a:cubicBezTo>
                  <a:pt x="10875281" y="1323987"/>
                  <a:pt x="10872268" y="1324340"/>
                  <a:pt x="10870929" y="1322574"/>
                </a:cubicBezTo>
                <a:close/>
                <a:moveTo>
                  <a:pt x="10647760" y="1319373"/>
                </a:moveTo>
                <a:lnTo>
                  <a:pt x="10647144" y="1319526"/>
                </a:lnTo>
                <a:lnTo>
                  <a:pt x="10646959" y="1319407"/>
                </a:lnTo>
                <a:close/>
                <a:moveTo>
                  <a:pt x="10867749" y="1318700"/>
                </a:moveTo>
                <a:cubicBezTo>
                  <a:pt x="10869793" y="1321635"/>
                  <a:pt x="10873882" y="1320534"/>
                  <a:pt x="10875926" y="1318700"/>
                </a:cubicBezTo>
                <a:cubicBezTo>
                  <a:pt x="10876267" y="1318333"/>
                  <a:pt x="10876949" y="1319067"/>
                  <a:pt x="10876608" y="1319434"/>
                </a:cubicBezTo>
                <a:cubicBezTo>
                  <a:pt x="10874563" y="1321635"/>
                  <a:pt x="10868771" y="1322736"/>
                  <a:pt x="10867749" y="1319067"/>
                </a:cubicBezTo>
                <a:cubicBezTo>
                  <a:pt x="10867749" y="1318700"/>
                  <a:pt x="10867749" y="1318700"/>
                  <a:pt x="10867749" y="1318700"/>
                </a:cubicBezTo>
                <a:close/>
                <a:moveTo>
                  <a:pt x="10653547" y="1317935"/>
                </a:moveTo>
                <a:cubicBezTo>
                  <a:pt x="10654300" y="1317935"/>
                  <a:pt x="10654300" y="1318731"/>
                  <a:pt x="10653547" y="1319128"/>
                </a:cubicBezTo>
                <a:lnTo>
                  <a:pt x="10647760" y="1319373"/>
                </a:lnTo>
                <a:close/>
                <a:moveTo>
                  <a:pt x="12101306" y="1317296"/>
                </a:moveTo>
                <a:cubicBezTo>
                  <a:pt x="12103545" y="1315555"/>
                  <a:pt x="12107127" y="1318166"/>
                  <a:pt x="12105336" y="1320342"/>
                </a:cubicBezTo>
                <a:cubicBezTo>
                  <a:pt x="12100410" y="1327741"/>
                  <a:pt x="12095037" y="1334269"/>
                  <a:pt x="12090113" y="1341668"/>
                </a:cubicBezTo>
                <a:cubicBezTo>
                  <a:pt x="12086082" y="1348196"/>
                  <a:pt x="12082501" y="1355595"/>
                  <a:pt x="12077128" y="1361253"/>
                </a:cubicBezTo>
                <a:cubicBezTo>
                  <a:pt x="12075336" y="1363429"/>
                  <a:pt x="12070860" y="1360817"/>
                  <a:pt x="12072202" y="1358206"/>
                </a:cubicBezTo>
                <a:cubicBezTo>
                  <a:pt x="12074889" y="1350372"/>
                  <a:pt x="12081157" y="1342973"/>
                  <a:pt x="12086082" y="1336445"/>
                </a:cubicBezTo>
                <a:cubicBezTo>
                  <a:pt x="12090560" y="1329917"/>
                  <a:pt x="12095485" y="1322953"/>
                  <a:pt x="12101306" y="1317296"/>
                </a:cubicBezTo>
                <a:close/>
                <a:moveTo>
                  <a:pt x="10640365" y="1315153"/>
                </a:moveTo>
                <a:lnTo>
                  <a:pt x="10646959" y="1319407"/>
                </a:lnTo>
                <a:lnTo>
                  <a:pt x="10644132" y="1319526"/>
                </a:lnTo>
                <a:cubicBezTo>
                  <a:pt x="10642248" y="1319128"/>
                  <a:pt x="10640365" y="1317141"/>
                  <a:pt x="10640365" y="1315153"/>
                </a:cubicBezTo>
                <a:close/>
                <a:moveTo>
                  <a:pt x="10722255" y="1313562"/>
                </a:moveTo>
                <a:cubicBezTo>
                  <a:pt x="10722255" y="1313562"/>
                  <a:pt x="10722652" y="1314198"/>
                  <a:pt x="10722255" y="1314198"/>
                </a:cubicBezTo>
                <a:cubicBezTo>
                  <a:pt x="10721857" y="1314517"/>
                  <a:pt x="10721062" y="1314517"/>
                  <a:pt x="10720665" y="1314835"/>
                </a:cubicBezTo>
                <a:cubicBezTo>
                  <a:pt x="10720268" y="1314835"/>
                  <a:pt x="10719870" y="1314198"/>
                  <a:pt x="10720268" y="1314198"/>
                </a:cubicBezTo>
                <a:cubicBezTo>
                  <a:pt x="10721062" y="1313881"/>
                  <a:pt x="10721460" y="1313881"/>
                  <a:pt x="10722255" y="1313562"/>
                </a:cubicBezTo>
                <a:close/>
                <a:moveTo>
                  <a:pt x="10555718" y="1313258"/>
                </a:moveTo>
                <a:lnTo>
                  <a:pt x="10555027" y="1313270"/>
                </a:lnTo>
                <a:lnTo>
                  <a:pt x="10557900" y="1315948"/>
                </a:lnTo>
                <a:lnTo>
                  <a:pt x="10558830" y="1316076"/>
                </a:lnTo>
                <a:close/>
                <a:moveTo>
                  <a:pt x="1231561" y="1308893"/>
                </a:moveTo>
                <a:cubicBezTo>
                  <a:pt x="1230481" y="1308893"/>
                  <a:pt x="1228319" y="1308532"/>
                  <a:pt x="1226158" y="1309254"/>
                </a:cubicBezTo>
                <a:cubicBezTo>
                  <a:pt x="1221115" y="1310698"/>
                  <a:pt x="1216072" y="1312863"/>
                  <a:pt x="1211749" y="1316111"/>
                </a:cubicBezTo>
                <a:cubicBezTo>
                  <a:pt x="1181851" y="1334878"/>
                  <a:pt x="1162759" y="1369886"/>
                  <a:pt x="1149071" y="1401646"/>
                </a:cubicBezTo>
                <a:cubicBezTo>
                  <a:pt x="1140066" y="1423300"/>
                  <a:pt x="1131060" y="1445676"/>
                  <a:pt x="1124216" y="1468413"/>
                </a:cubicBezTo>
                <a:cubicBezTo>
                  <a:pt x="1132501" y="1459391"/>
                  <a:pt x="1140426" y="1450368"/>
                  <a:pt x="1148351" y="1441706"/>
                </a:cubicBezTo>
                <a:cubicBezTo>
                  <a:pt x="1175007" y="1412834"/>
                  <a:pt x="1202383" y="1382879"/>
                  <a:pt x="1218954" y="1346427"/>
                </a:cubicBezTo>
                <a:cubicBezTo>
                  <a:pt x="1219854" y="1344262"/>
                  <a:pt x="1223276" y="1336683"/>
                  <a:pt x="1226338" y="1328743"/>
                </a:cubicBezTo>
                <a:lnTo>
                  <a:pt x="1227126" y="1325750"/>
                </a:lnTo>
                <a:close/>
                <a:moveTo>
                  <a:pt x="10459918" y="1307892"/>
                </a:moveTo>
                <a:lnTo>
                  <a:pt x="10452579" y="1313962"/>
                </a:lnTo>
                <a:lnTo>
                  <a:pt x="10454357" y="1313653"/>
                </a:lnTo>
                <a:close/>
                <a:moveTo>
                  <a:pt x="10499219" y="1305966"/>
                </a:moveTo>
                <a:cubicBezTo>
                  <a:pt x="10499219" y="1305612"/>
                  <a:pt x="10499964" y="1305612"/>
                  <a:pt x="10499964" y="1305966"/>
                </a:cubicBezTo>
                <a:cubicBezTo>
                  <a:pt x="10499964" y="1309499"/>
                  <a:pt x="10499964" y="1313386"/>
                  <a:pt x="10501080" y="1316920"/>
                </a:cubicBezTo>
                <a:cubicBezTo>
                  <a:pt x="10506291" y="1317273"/>
                  <a:pt x="10510756" y="1315506"/>
                  <a:pt x="10515966" y="1316213"/>
                </a:cubicBezTo>
                <a:cubicBezTo>
                  <a:pt x="10513361" y="1316920"/>
                  <a:pt x="10510384" y="1316566"/>
                  <a:pt x="10507407" y="1316920"/>
                </a:cubicBezTo>
                <a:cubicBezTo>
                  <a:pt x="10505174" y="1317273"/>
                  <a:pt x="10503313" y="1317979"/>
                  <a:pt x="10501080" y="1317979"/>
                </a:cubicBezTo>
                <a:cubicBezTo>
                  <a:pt x="10501080" y="1317979"/>
                  <a:pt x="10501080" y="1317979"/>
                  <a:pt x="10500709" y="1317627"/>
                </a:cubicBezTo>
                <a:cubicBezTo>
                  <a:pt x="10500709" y="1317627"/>
                  <a:pt x="10500709" y="1317627"/>
                  <a:pt x="10500336" y="1317627"/>
                </a:cubicBezTo>
                <a:cubicBezTo>
                  <a:pt x="10498848" y="1313739"/>
                  <a:pt x="10498848" y="1309499"/>
                  <a:pt x="10499219" y="1305966"/>
                </a:cubicBezTo>
                <a:close/>
                <a:moveTo>
                  <a:pt x="10467518" y="1305962"/>
                </a:moveTo>
                <a:cubicBezTo>
                  <a:pt x="10467518" y="1305612"/>
                  <a:pt x="10468263" y="1305962"/>
                  <a:pt x="10468263" y="1306310"/>
                </a:cubicBezTo>
                <a:cubicBezTo>
                  <a:pt x="10465281" y="1309801"/>
                  <a:pt x="10461928" y="1312942"/>
                  <a:pt x="10458201" y="1315385"/>
                </a:cubicBezTo>
                <a:cubicBezTo>
                  <a:pt x="10456338" y="1316433"/>
                  <a:pt x="10454473" y="1317479"/>
                  <a:pt x="10452238" y="1318526"/>
                </a:cubicBezTo>
                <a:cubicBezTo>
                  <a:pt x="10450375" y="1318876"/>
                  <a:pt x="10447766" y="1319224"/>
                  <a:pt x="10445530" y="1319574"/>
                </a:cubicBezTo>
                <a:cubicBezTo>
                  <a:pt x="10444785" y="1319574"/>
                  <a:pt x="10444785" y="1319224"/>
                  <a:pt x="10445157" y="1318876"/>
                </a:cubicBezTo>
                <a:cubicBezTo>
                  <a:pt x="10447020" y="1318526"/>
                  <a:pt x="10449257" y="1318526"/>
                  <a:pt x="10451120" y="1317828"/>
                </a:cubicBezTo>
                <a:cubicBezTo>
                  <a:pt x="10453728" y="1316781"/>
                  <a:pt x="10456338" y="1315735"/>
                  <a:pt x="10458201" y="1313989"/>
                </a:cubicBezTo>
                <a:cubicBezTo>
                  <a:pt x="10461555" y="1311546"/>
                  <a:pt x="10464908" y="1309103"/>
                  <a:pt x="10467518" y="1305962"/>
                </a:cubicBezTo>
                <a:close/>
                <a:moveTo>
                  <a:pt x="10316518" y="1305612"/>
                </a:moveTo>
                <a:cubicBezTo>
                  <a:pt x="10316870" y="1305612"/>
                  <a:pt x="10317224" y="1305994"/>
                  <a:pt x="10316518" y="1306375"/>
                </a:cubicBezTo>
                <a:lnTo>
                  <a:pt x="10316053" y="1306766"/>
                </a:lnTo>
                <a:lnTo>
                  <a:pt x="10316230" y="1306325"/>
                </a:lnTo>
                <a:lnTo>
                  <a:pt x="10313204" y="1307839"/>
                </a:lnTo>
                <a:cubicBezTo>
                  <a:pt x="10312409" y="1308156"/>
                  <a:pt x="10311615" y="1309110"/>
                  <a:pt x="10311217" y="1309746"/>
                </a:cubicBezTo>
                <a:cubicBezTo>
                  <a:pt x="10311217" y="1308792"/>
                  <a:pt x="10312409" y="1307839"/>
                  <a:pt x="10312807" y="1307203"/>
                </a:cubicBezTo>
                <a:cubicBezTo>
                  <a:pt x="10314000" y="1306248"/>
                  <a:pt x="10315192" y="1305931"/>
                  <a:pt x="10316384" y="1305931"/>
                </a:cubicBezTo>
                <a:lnTo>
                  <a:pt x="10316384" y="1305942"/>
                </a:lnTo>
                <a:close/>
                <a:moveTo>
                  <a:pt x="10640878" y="1304022"/>
                </a:moveTo>
                <a:cubicBezTo>
                  <a:pt x="10641596" y="1304022"/>
                  <a:pt x="10641596" y="1304976"/>
                  <a:pt x="10640878" y="1304976"/>
                </a:cubicBezTo>
                <a:cubicBezTo>
                  <a:pt x="10634057" y="1305295"/>
                  <a:pt x="10626875" y="1304976"/>
                  <a:pt x="10619695" y="1304658"/>
                </a:cubicBezTo>
                <a:lnTo>
                  <a:pt x="10619695" y="1304340"/>
                </a:lnTo>
                <a:cubicBezTo>
                  <a:pt x="10626875" y="1304022"/>
                  <a:pt x="10634057" y="1304658"/>
                  <a:pt x="10640878" y="1304022"/>
                </a:cubicBezTo>
                <a:close/>
                <a:moveTo>
                  <a:pt x="10624833" y="1302962"/>
                </a:moveTo>
                <a:cubicBezTo>
                  <a:pt x="10628894" y="1303227"/>
                  <a:pt x="10632586" y="1302962"/>
                  <a:pt x="10636277" y="1302962"/>
                </a:cubicBezTo>
                <a:cubicBezTo>
                  <a:pt x="10638861" y="1302962"/>
                  <a:pt x="10641445" y="1302432"/>
                  <a:pt x="10644028" y="1302962"/>
                </a:cubicBezTo>
                <a:cubicBezTo>
                  <a:pt x="10644767" y="1302962"/>
                  <a:pt x="10644398" y="1303757"/>
                  <a:pt x="10643660" y="1303492"/>
                </a:cubicBezTo>
                <a:cubicBezTo>
                  <a:pt x="10640706" y="1302962"/>
                  <a:pt x="10637015" y="1303757"/>
                  <a:pt x="10634062" y="1303757"/>
                </a:cubicBezTo>
                <a:cubicBezTo>
                  <a:pt x="10631109" y="1303757"/>
                  <a:pt x="10627787" y="1303757"/>
                  <a:pt x="10624833" y="1303492"/>
                </a:cubicBezTo>
                <a:cubicBezTo>
                  <a:pt x="10624464" y="1303227"/>
                  <a:pt x="10624833" y="1302962"/>
                  <a:pt x="10624833" y="1302962"/>
                </a:cubicBezTo>
                <a:close/>
                <a:moveTo>
                  <a:pt x="1475069" y="1302036"/>
                </a:moveTo>
                <a:cubicBezTo>
                  <a:pt x="1464623" y="1304201"/>
                  <a:pt x="1456338" y="1310698"/>
                  <a:pt x="1449854" y="1319359"/>
                </a:cubicBezTo>
                <a:cubicBezTo>
                  <a:pt x="1432924" y="1342096"/>
                  <a:pt x="1422117" y="1369164"/>
                  <a:pt x="1413472" y="1396232"/>
                </a:cubicBezTo>
                <a:lnTo>
                  <a:pt x="1401792" y="1435239"/>
                </a:lnTo>
                <a:lnTo>
                  <a:pt x="1398343" y="1446759"/>
                </a:lnTo>
                <a:cubicBezTo>
                  <a:pt x="1399063" y="1445676"/>
                  <a:pt x="1399784" y="1444954"/>
                  <a:pt x="1400864" y="1443872"/>
                </a:cubicBezTo>
                <a:lnTo>
                  <a:pt x="1404816" y="1437135"/>
                </a:lnTo>
                <a:lnTo>
                  <a:pt x="1452736" y="1355450"/>
                </a:lnTo>
                <a:cubicBezTo>
                  <a:pt x="1461021" y="1338487"/>
                  <a:pt x="1471828" y="1320803"/>
                  <a:pt x="1475069" y="1302036"/>
                </a:cubicBezTo>
                <a:close/>
                <a:moveTo>
                  <a:pt x="12094960" y="1300274"/>
                </a:moveTo>
                <a:cubicBezTo>
                  <a:pt x="12096087" y="1300940"/>
                  <a:pt x="12096839" y="1302383"/>
                  <a:pt x="12096195" y="1303938"/>
                </a:cubicBezTo>
                <a:cubicBezTo>
                  <a:pt x="12091471" y="1314155"/>
                  <a:pt x="12085459" y="1326593"/>
                  <a:pt x="12077300" y="1334144"/>
                </a:cubicBezTo>
                <a:cubicBezTo>
                  <a:pt x="12075154" y="1336366"/>
                  <a:pt x="12070860" y="1333257"/>
                  <a:pt x="12073007" y="1330147"/>
                </a:cubicBezTo>
                <a:cubicBezTo>
                  <a:pt x="12076012" y="1325261"/>
                  <a:pt x="12080306" y="1320374"/>
                  <a:pt x="12083742" y="1315044"/>
                </a:cubicBezTo>
                <a:cubicBezTo>
                  <a:pt x="12086318" y="1310602"/>
                  <a:pt x="12088894" y="1306159"/>
                  <a:pt x="12091471" y="1301273"/>
                </a:cubicBezTo>
                <a:cubicBezTo>
                  <a:pt x="12092329" y="1299718"/>
                  <a:pt x="12093833" y="1299607"/>
                  <a:pt x="12094960" y="1300274"/>
                </a:cubicBezTo>
                <a:close/>
                <a:moveTo>
                  <a:pt x="10812952" y="1297661"/>
                </a:moveTo>
                <a:lnTo>
                  <a:pt x="10813318" y="1297661"/>
                </a:lnTo>
                <a:cubicBezTo>
                  <a:pt x="10813318" y="1301582"/>
                  <a:pt x="10812952" y="1305146"/>
                  <a:pt x="10812585" y="1308710"/>
                </a:cubicBezTo>
                <a:cubicBezTo>
                  <a:pt x="10811851" y="1311917"/>
                  <a:pt x="10810382" y="1314412"/>
                  <a:pt x="10810016" y="1317621"/>
                </a:cubicBezTo>
                <a:cubicBezTo>
                  <a:pt x="10810016" y="1317976"/>
                  <a:pt x="10809282" y="1317976"/>
                  <a:pt x="10809282" y="1317621"/>
                </a:cubicBezTo>
                <a:cubicBezTo>
                  <a:pt x="10808915" y="1315126"/>
                  <a:pt x="10810750" y="1311917"/>
                  <a:pt x="10811484" y="1309779"/>
                </a:cubicBezTo>
                <a:cubicBezTo>
                  <a:pt x="10811851" y="1305859"/>
                  <a:pt x="10812952" y="1301582"/>
                  <a:pt x="10812952" y="1297661"/>
                </a:cubicBezTo>
                <a:close/>
                <a:moveTo>
                  <a:pt x="10514749" y="1297661"/>
                </a:moveTo>
                <a:cubicBezTo>
                  <a:pt x="10514749" y="1297661"/>
                  <a:pt x="10514749" y="1297661"/>
                  <a:pt x="10515066" y="1297661"/>
                </a:cubicBezTo>
                <a:cubicBezTo>
                  <a:pt x="10515385" y="1297661"/>
                  <a:pt x="10515385" y="1297661"/>
                  <a:pt x="10515385" y="1298029"/>
                </a:cubicBezTo>
                <a:cubicBezTo>
                  <a:pt x="10516020" y="1300597"/>
                  <a:pt x="10515702" y="1303899"/>
                  <a:pt x="10515702" y="1306469"/>
                </a:cubicBezTo>
                <a:cubicBezTo>
                  <a:pt x="10515702" y="1306835"/>
                  <a:pt x="10514749" y="1306835"/>
                  <a:pt x="10514749" y="1306469"/>
                </a:cubicBezTo>
                <a:cubicBezTo>
                  <a:pt x="10515066" y="1303899"/>
                  <a:pt x="10515385" y="1300597"/>
                  <a:pt x="10514749" y="1298029"/>
                </a:cubicBezTo>
                <a:close/>
                <a:moveTo>
                  <a:pt x="10513556" y="1294835"/>
                </a:moveTo>
                <a:cubicBezTo>
                  <a:pt x="10513556" y="1294481"/>
                  <a:pt x="10513953" y="1294481"/>
                  <a:pt x="10513953" y="1294835"/>
                </a:cubicBezTo>
                <a:cubicBezTo>
                  <a:pt x="10514351" y="1298368"/>
                  <a:pt x="10514351" y="1302255"/>
                  <a:pt x="10514351" y="1306496"/>
                </a:cubicBezTo>
                <a:cubicBezTo>
                  <a:pt x="10514351" y="1306848"/>
                  <a:pt x="10513556" y="1306848"/>
                  <a:pt x="10513556" y="1306496"/>
                </a:cubicBezTo>
                <a:cubicBezTo>
                  <a:pt x="10513158" y="1302255"/>
                  <a:pt x="10513158" y="1298368"/>
                  <a:pt x="10513556" y="1294835"/>
                </a:cubicBezTo>
                <a:close/>
                <a:moveTo>
                  <a:pt x="10586938" y="1294832"/>
                </a:moveTo>
                <a:cubicBezTo>
                  <a:pt x="10586938" y="1294481"/>
                  <a:pt x="10587257" y="1294481"/>
                  <a:pt x="10587257" y="1294832"/>
                </a:cubicBezTo>
                <a:cubicBezTo>
                  <a:pt x="10587574" y="1301138"/>
                  <a:pt x="10587574" y="1307445"/>
                  <a:pt x="10587574" y="1313752"/>
                </a:cubicBezTo>
                <a:cubicBezTo>
                  <a:pt x="10587574" y="1314802"/>
                  <a:pt x="10586620" y="1314453"/>
                  <a:pt x="10586620" y="1313752"/>
                </a:cubicBezTo>
                <a:cubicBezTo>
                  <a:pt x="10586938" y="1307445"/>
                  <a:pt x="10586302" y="1301138"/>
                  <a:pt x="10586938" y="1294832"/>
                </a:cubicBezTo>
                <a:close/>
                <a:moveTo>
                  <a:pt x="10737834" y="1294481"/>
                </a:moveTo>
                <a:cubicBezTo>
                  <a:pt x="10738207" y="1294481"/>
                  <a:pt x="10738578" y="1294481"/>
                  <a:pt x="10738207" y="1294835"/>
                </a:cubicBezTo>
                <a:cubicBezTo>
                  <a:pt x="10736346" y="1298722"/>
                  <a:pt x="10734857" y="1301902"/>
                  <a:pt x="10731881" y="1305435"/>
                </a:cubicBezTo>
                <a:cubicBezTo>
                  <a:pt x="10729275" y="1308615"/>
                  <a:pt x="10726298" y="1311089"/>
                  <a:pt x="10722576" y="1312856"/>
                </a:cubicBezTo>
                <a:cubicBezTo>
                  <a:pt x="10722205" y="1313209"/>
                  <a:pt x="10721461" y="1312502"/>
                  <a:pt x="10722205" y="1312149"/>
                </a:cubicBezTo>
                <a:cubicBezTo>
                  <a:pt x="10725926" y="1310028"/>
                  <a:pt x="10729275" y="1307202"/>
                  <a:pt x="10731881" y="1304022"/>
                </a:cubicBezTo>
                <a:cubicBezTo>
                  <a:pt x="10734485" y="1301195"/>
                  <a:pt x="10735602" y="1297661"/>
                  <a:pt x="10737834" y="1294481"/>
                </a:cubicBezTo>
                <a:close/>
                <a:moveTo>
                  <a:pt x="10669401" y="1293897"/>
                </a:moveTo>
                <a:lnTo>
                  <a:pt x="10670211" y="1295692"/>
                </a:lnTo>
                <a:lnTo>
                  <a:pt x="10671359" y="1297024"/>
                </a:lnTo>
                <a:close/>
                <a:moveTo>
                  <a:pt x="10511833" y="1290061"/>
                </a:moveTo>
                <a:cubicBezTo>
                  <a:pt x="10511833" y="1290061"/>
                  <a:pt x="10512098" y="1289711"/>
                  <a:pt x="10512098" y="1290061"/>
                </a:cubicBezTo>
                <a:cubicBezTo>
                  <a:pt x="10512893" y="1295309"/>
                  <a:pt x="10512363" y="1300906"/>
                  <a:pt x="10512363" y="1306503"/>
                </a:cubicBezTo>
                <a:cubicBezTo>
                  <a:pt x="10512628" y="1306852"/>
                  <a:pt x="10511833" y="1306852"/>
                  <a:pt x="10511833" y="1306503"/>
                </a:cubicBezTo>
                <a:cubicBezTo>
                  <a:pt x="10511569" y="1300906"/>
                  <a:pt x="10512363" y="1295309"/>
                  <a:pt x="10511833" y="1290061"/>
                </a:cubicBezTo>
                <a:close/>
                <a:moveTo>
                  <a:pt x="10661037" y="1288481"/>
                </a:moveTo>
                <a:cubicBezTo>
                  <a:pt x="10661037" y="1288481"/>
                  <a:pt x="10661381" y="1288121"/>
                  <a:pt x="10661381" y="1288481"/>
                </a:cubicBezTo>
                <a:cubicBezTo>
                  <a:pt x="10662756" y="1295681"/>
                  <a:pt x="10668944" y="1300362"/>
                  <a:pt x="10673070" y="1305762"/>
                </a:cubicBezTo>
                <a:cubicBezTo>
                  <a:pt x="10673414" y="1306122"/>
                  <a:pt x="10672726" y="1306842"/>
                  <a:pt x="10672383" y="1306482"/>
                </a:cubicBezTo>
                <a:cubicBezTo>
                  <a:pt x="10668257" y="1301082"/>
                  <a:pt x="10662069" y="1296042"/>
                  <a:pt x="10661037" y="1288481"/>
                </a:cubicBezTo>
                <a:close/>
                <a:moveTo>
                  <a:pt x="10510508" y="1283708"/>
                </a:moveTo>
                <a:cubicBezTo>
                  <a:pt x="10510508" y="1283351"/>
                  <a:pt x="10511039" y="1283351"/>
                  <a:pt x="10511039" y="1283708"/>
                </a:cubicBezTo>
                <a:cubicBezTo>
                  <a:pt x="10511303" y="1291183"/>
                  <a:pt x="10510773" y="1298659"/>
                  <a:pt x="10510773" y="1306489"/>
                </a:cubicBezTo>
                <a:cubicBezTo>
                  <a:pt x="10510773" y="1306846"/>
                  <a:pt x="10509978" y="1306846"/>
                  <a:pt x="10509978" y="1306489"/>
                </a:cubicBezTo>
                <a:cubicBezTo>
                  <a:pt x="10509978" y="1298659"/>
                  <a:pt x="10510508" y="1291183"/>
                  <a:pt x="10510508" y="1283708"/>
                </a:cubicBezTo>
                <a:close/>
                <a:moveTo>
                  <a:pt x="10589748" y="1283351"/>
                </a:moveTo>
                <a:lnTo>
                  <a:pt x="10590012" y="1283351"/>
                </a:lnTo>
                <a:cubicBezTo>
                  <a:pt x="10590012" y="1288772"/>
                  <a:pt x="10590012" y="1294193"/>
                  <a:pt x="10590278" y="1299614"/>
                </a:cubicBezTo>
                <a:cubicBezTo>
                  <a:pt x="10590278" y="1302144"/>
                  <a:pt x="10590543" y="1305034"/>
                  <a:pt x="10590543" y="1307564"/>
                </a:cubicBezTo>
                <a:cubicBezTo>
                  <a:pt x="10590543" y="1309732"/>
                  <a:pt x="10590012" y="1311900"/>
                  <a:pt x="10590808" y="1313707"/>
                </a:cubicBezTo>
                <a:cubicBezTo>
                  <a:pt x="10590808" y="1314431"/>
                  <a:pt x="10590278" y="1314791"/>
                  <a:pt x="10590012" y="1314069"/>
                </a:cubicBezTo>
                <a:cubicBezTo>
                  <a:pt x="10589482" y="1312262"/>
                  <a:pt x="10589748" y="1310455"/>
                  <a:pt x="10589748" y="1308648"/>
                </a:cubicBezTo>
                <a:cubicBezTo>
                  <a:pt x="10589748" y="1305757"/>
                  <a:pt x="10589748" y="1303227"/>
                  <a:pt x="10589748" y="1301059"/>
                </a:cubicBezTo>
                <a:cubicBezTo>
                  <a:pt x="10589482" y="1294916"/>
                  <a:pt x="10589482" y="1289134"/>
                  <a:pt x="10589748" y="1283351"/>
                </a:cubicBezTo>
                <a:close/>
                <a:moveTo>
                  <a:pt x="10874951" y="1275400"/>
                </a:moveTo>
                <a:lnTo>
                  <a:pt x="10875324" y="1275400"/>
                </a:lnTo>
                <a:cubicBezTo>
                  <a:pt x="10874576" y="1281111"/>
                  <a:pt x="10871210" y="1286109"/>
                  <a:pt x="10870087" y="1291821"/>
                </a:cubicBezTo>
                <a:cubicBezTo>
                  <a:pt x="10870087" y="1292535"/>
                  <a:pt x="10869339" y="1292177"/>
                  <a:pt x="10869339" y="1291464"/>
                </a:cubicBezTo>
                <a:cubicBezTo>
                  <a:pt x="10870460" y="1286109"/>
                  <a:pt x="10873828" y="1281111"/>
                  <a:pt x="10874951" y="1275400"/>
                </a:cubicBezTo>
                <a:close/>
                <a:moveTo>
                  <a:pt x="10661771" y="1273811"/>
                </a:moveTo>
                <a:cubicBezTo>
                  <a:pt x="10662872" y="1277822"/>
                  <a:pt x="10663605" y="1281469"/>
                  <a:pt x="10665440" y="1285116"/>
                </a:cubicBezTo>
                <a:lnTo>
                  <a:pt x="10668055" y="1290912"/>
                </a:lnTo>
                <a:lnTo>
                  <a:pt x="10673771" y="1299821"/>
                </a:lnTo>
                <a:lnTo>
                  <a:pt x="10679017" y="1305904"/>
                </a:lnTo>
                <a:cubicBezTo>
                  <a:pt x="10681953" y="1308457"/>
                  <a:pt x="10684888" y="1310280"/>
                  <a:pt x="10688558" y="1311739"/>
                </a:cubicBezTo>
                <a:cubicBezTo>
                  <a:pt x="10689292" y="1312104"/>
                  <a:pt x="10688925" y="1313197"/>
                  <a:pt x="10688190" y="1312833"/>
                </a:cubicBezTo>
                <a:cubicBezTo>
                  <a:pt x="10685256" y="1311375"/>
                  <a:pt x="10682320" y="1310280"/>
                  <a:pt x="10679752" y="1308092"/>
                </a:cubicBezTo>
                <a:lnTo>
                  <a:pt x="10677371" y="1305430"/>
                </a:lnTo>
                <a:lnTo>
                  <a:pt x="10680620" y="1310494"/>
                </a:lnTo>
                <a:cubicBezTo>
                  <a:pt x="10681345" y="1310864"/>
                  <a:pt x="10680620" y="1311603"/>
                  <a:pt x="10680257" y="1311233"/>
                </a:cubicBezTo>
                <a:lnTo>
                  <a:pt x="10674879" y="1302643"/>
                </a:lnTo>
                <a:lnTo>
                  <a:pt x="10670944" y="1298245"/>
                </a:lnTo>
                <a:lnTo>
                  <a:pt x="10666125" y="1288667"/>
                </a:lnTo>
                <a:lnTo>
                  <a:pt x="10661037" y="1280540"/>
                </a:lnTo>
                <a:cubicBezTo>
                  <a:pt x="10661037" y="1280540"/>
                  <a:pt x="10661400" y="1280171"/>
                  <a:pt x="10661400" y="1280540"/>
                </a:cubicBezTo>
                <a:lnTo>
                  <a:pt x="10664568" y="1285478"/>
                </a:lnTo>
                <a:lnTo>
                  <a:pt x="10662504" y="1280011"/>
                </a:lnTo>
                <a:cubicBezTo>
                  <a:pt x="10662138" y="1277822"/>
                  <a:pt x="10661771" y="1275999"/>
                  <a:pt x="10661037" y="1274175"/>
                </a:cubicBezTo>
                <a:cubicBezTo>
                  <a:pt x="10661037" y="1273811"/>
                  <a:pt x="10661404" y="1273811"/>
                  <a:pt x="10661771" y="1273811"/>
                </a:cubicBezTo>
                <a:close/>
                <a:moveTo>
                  <a:pt x="10800965" y="1272573"/>
                </a:moveTo>
                <a:cubicBezTo>
                  <a:pt x="10800965" y="1272220"/>
                  <a:pt x="10801306" y="1272220"/>
                  <a:pt x="10801646" y="1272573"/>
                </a:cubicBezTo>
                <a:cubicBezTo>
                  <a:pt x="10801987" y="1275400"/>
                  <a:pt x="10803009" y="1277874"/>
                  <a:pt x="10803691" y="1280347"/>
                </a:cubicBezTo>
                <a:cubicBezTo>
                  <a:pt x="10804372" y="1282468"/>
                  <a:pt x="10804372" y="1284941"/>
                  <a:pt x="10805394" y="1287061"/>
                </a:cubicBezTo>
                <a:cubicBezTo>
                  <a:pt x="10805394" y="1287415"/>
                  <a:pt x="10804372" y="1287767"/>
                  <a:pt x="10804372" y="1287061"/>
                </a:cubicBezTo>
                <a:cubicBezTo>
                  <a:pt x="10803350" y="1284587"/>
                  <a:pt x="10803350" y="1282114"/>
                  <a:pt x="10802327" y="1279641"/>
                </a:cubicBezTo>
                <a:cubicBezTo>
                  <a:pt x="10801987" y="1277167"/>
                  <a:pt x="10801306" y="1275046"/>
                  <a:pt x="10800965" y="1272573"/>
                </a:cubicBezTo>
                <a:close/>
                <a:moveTo>
                  <a:pt x="10797785" y="1269412"/>
                </a:moveTo>
                <a:cubicBezTo>
                  <a:pt x="10797785" y="1269412"/>
                  <a:pt x="10798164" y="1269040"/>
                  <a:pt x="10798164" y="1269412"/>
                </a:cubicBezTo>
                <a:cubicBezTo>
                  <a:pt x="10799299" y="1273512"/>
                  <a:pt x="10801192" y="1277239"/>
                  <a:pt x="10802327" y="1280966"/>
                </a:cubicBezTo>
                <a:cubicBezTo>
                  <a:pt x="10803463" y="1284693"/>
                  <a:pt x="10803463" y="1288419"/>
                  <a:pt x="10804978" y="1291774"/>
                </a:cubicBezTo>
                <a:cubicBezTo>
                  <a:pt x="10805356" y="1292519"/>
                  <a:pt x="10804220" y="1292519"/>
                  <a:pt x="10804220" y="1292146"/>
                </a:cubicBezTo>
                <a:cubicBezTo>
                  <a:pt x="10802706" y="1289164"/>
                  <a:pt x="10802706" y="1285811"/>
                  <a:pt x="10801570" y="1282084"/>
                </a:cubicBezTo>
                <a:cubicBezTo>
                  <a:pt x="10800435" y="1277984"/>
                  <a:pt x="10798921" y="1273885"/>
                  <a:pt x="10797785" y="1269412"/>
                </a:cubicBezTo>
                <a:close/>
                <a:moveTo>
                  <a:pt x="10877886" y="1269393"/>
                </a:moveTo>
                <a:cubicBezTo>
                  <a:pt x="10877886" y="1269040"/>
                  <a:pt x="10878548" y="1269040"/>
                  <a:pt x="10878548" y="1269393"/>
                </a:cubicBezTo>
                <a:cubicBezTo>
                  <a:pt x="10878216" y="1273281"/>
                  <a:pt x="10876229" y="1277167"/>
                  <a:pt x="10875235" y="1281054"/>
                </a:cubicBezTo>
                <a:cubicBezTo>
                  <a:pt x="10874242" y="1284941"/>
                  <a:pt x="10872585" y="1289182"/>
                  <a:pt x="10871591" y="1293421"/>
                </a:cubicBezTo>
                <a:cubicBezTo>
                  <a:pt x="10871591" y="1294128"/>
                  <a:pt x="10870929" y="1293775"/>
                  <a:pt x="10870929" y="1293421"/>
                </a:cubicBezTo>
                <a:cubicBezTo>
                  <a:pt x="10871591" y="1289534"/>
                  <a:pt x="10873248" y="1285648"/>
                  <a:pt x="10874242" y="1281407"/>
                </a:cubicBezTo>
                <a:cubicBezTo>
                  <a:pt x="10875567" y="1277520"/>
                  <a:pt x="10877554" y="1273633"/>
                  <a:pt x="10877886" y="1269393"/>
                </a:cubicBezTo>
                <a:close/>
                <a:moveTo>
                  <a:pt x="1479218" y="1265257"/>
                </a:moveTo>
                <a:cubicBezTo>
                  <a:pt x="1485403" y="1265336"/>
                  <a:pt x="1491369" y="1266938"/>
                  <a:pt x="1496683" y="1270637"/>
                </a:cubicBezTo>
                <a:cubicBezTo>
                  <a:pt x="1515774" y="1283991"/>
                  <a:pt x="1511812" y="1308532"/>
                  <a:pt x="1504607" y="1327660"/>
                </a:cubicBezTo>
                <a:cubicBezTo>
                  <a:pt x="1500645" y="1339209"/>
                  <a:pt x="1495602" y="1350036"/>
                  <a:pt x="1490199" y="1360863"/>
                </a:cubicBezTo>
                <a:cubicBezTo>
                  <a:pt x="1488398" y="1364833"/>
                  <a:pt x="1486236" y="1368442"/>
                  <a:pt x="1484435" y="1372412"/>
                </a:cubicBezTo>
                <a:cubicBezTo>
                  <a:pt x="1483355" y="1373856"/>
                  <a:pt x="1482634" y="1375661"/>
                  <a:pt x="1481914" y="1377104"/>
                </a:cubicBezTo>
                <a:cubicBezTo>
                  <a:pt x="1481193" y="1378548"/>
                  <a:pt x="1481193" y="1378909"/>
                  <a:pt x="1481553" y="1377826"/>
                </a:cubicBezTo>
                <a:cubicBezTo>
                  <a:pt x="1481193" y="1378548"/>
                  <a:pt x="1480833" y="1379630"/>
                  <a:pt x="1480113" y="1380352"/>
                </a:cubicBezTo>
                <a:cubicBezTo>
                  <a:pt x="1471107" y="1398037"/>
                  <a:pt x="1461651" y="1415631"/>
                  <a:pt x="1451070" y="1432458"/>
                </a:cubicBezTo>
                <a:lnTo>
                  <a:pt x="1433837" y="1455326"/>
                </a:lnTo>
                <a:lnTo>
                  <a:pt x="1415273" y="1479962"/>
                </a:lnTo>
                <a:cubicBezTo>
                  <a:pt x="1406628" y="1488985"/>
                  <a:pt x="1397622" y="1498007"/>
                  <a:pt x="1387536" y="1506308"/>
                </a:cubicBezTo>
                <a:cubicBezTo>
                  <a:pt x="1386455" y="1523632"/>
                  <a:pt x="1388617" y="1542399"/>
                  <a:pt x="1402305" y="1548534"/>
                </a:cubicBezTo>
                <a:cubicBezTo>
                  <a:pt x="1417074" y="1555391"/>
                  <a:pt x="1441929" y="1538429"/>
                  <a:pt x="1453096" y="1529045"/>
                </a:cubicBezTo>
                <a:cubicBezTo>
                  <a:pt x="1462102" y="1521827"/>
                  <a:pt x="1471107" y="1513887"/>
                  <a:pt x="1477951" y="1504504"/>
                </a:cubicBezTo>
                <a:cubicBezTo>
                  <a:pt x="1480833" y="1500895"/>
                  <a:pt x="1483355" y="1496925"/>
                  <a:pt x="1485516" y="1492594"/>
                </a:cubicBezTo>
                <a:cubicBezTo>
                  <a:pt x="1485876" y="1492233"/>
                  <a:pt x="1487317" y="1485015"/>
                  <a:pt x="1486957" y="1488624"/>
                </a:cubicBezTo>
                <a:cubicBezTo>
                  <a:pt x="1489118" y="1465526"/>
                  <a:pt x="1525140" y="1465887"/>
                  <a:pt x="1522979" y="1488985"/>
                </a:cubicBezTo>
                <a:cubicBezTo>
                  <a:pt x="1517575" y="1555030"/>
                  <a:pt x="1378891" y="1635512"/>
                  <a:pt x="1356557" y="1540233"/>
                </a:cubicBezTo>
                <a:cubicBezTo>
                  <a:pt x="1355837" y="1536624"/>
                  <a:pt x="1355116" y="1533015"/>
                  <a:pt x="1354396" y="1529045"/>
                </a:cubicBezTo>
                <a:cubicBezTo>
                  <a:pt x="1345391" y="1534098"/>
                  <a:pt x="1336025" y="1538429"/>
                  <a:pt x="1326299" y="1541316"/>
                </a:cubicBezTo>
                <a:cubicBezTo>
                  <a:pt x="1317293" y="1543842"/>
                  <a:pt x="1307928" y="1544925"/>
                  <a:pt x="1298562" y="1544925"/>
                </a:cubicBezTo>
                <a:cubicBezTo>
                  <a:pt x="1293879" y="1551421"/>
                  <a:pt x="1288476" y="1557557"/>
                  <a:pt x="1282712" y="1562970"/>
                </a:cubicBezTo>
                <a:cubicBezTo>
                  <a:pt x="1266503" y="1578489"/>
                  <a:pt x="1240927" y="1597256"/>
                  <a:pt x="1216792" y="1587512"/>
                </a:cubicBezTo>
                <a:cubicBezTo>
                  <a:pt x="1205986" y="1583181"/>
                  <a:pt x="1198781" y="1576685"/>
                  <a:pt x="1194459" y="1569827"/>
                </a:cubicBezTo>
                <a:cubicBezTo>
                  <a:pt x="1191577" y="1571632"/>
                  <a:pt x="1188335" y="1573797"/>
                  <a:pt x="1185453" y="1575602"/>
                </a:cubicBezTo>
                <a:cubicBezTo>
                  <a:pt x="1159878" y="1590760"/>
                  <a:pt x="1119893" y="1601226"/>
                  <a:pt x="1098640" y="1573437"/>
                </a:cubicBezTo>
                <a:cubicBezTo>
                  <a:pt x="1088915" y="1560444"/>
                  <a:pt x="1084952" y="1544925"/>
                  <a:pt x="1084232" y="1528684"/>
                </a:cubicBezTo>
                <a:cubicBezTo>
                  <a:pt x="1071984" y="1536263"/>
                  <a:pt x="1058656" y="1542760"/>
                  <a:pt x="1044607" y="1546369"/>
                </a:cubicBezTo>
                <a:cubicBezTo>
                  <a:pt x="1037043" y="1548173"/>
                  <a:pt x="1034161" y="1536624"/>
                  <a:pt x="1041726" y="1534820"/>
                </a:cubicBezTo>
                <a:cubicBezTo>
                  <a:pt x="1051452" y="1531572"/>
                  <a:pt x="1060817" y="1526880"/>
                  <a:pt x="1069463" y="1521105"/>
                </a:cubicBezTo>
                <a:cubicBezTo>
                  <a:pt x="1074506" y="1516774"/>
                  <a:pt x="1079909" y="1512444"/>
                  <a:pt x="1085312" y="1508113"/>
                </a:cubicBezTo>
                <a:cubicBezTo>
                  <a:pt x="1087834" y="1483932"/>
                  <a:pt x="1096119" y="1459391"/>
                  <a:pt x="1103323" y="1439541"/>
                </a:cubicBezTo>
                <a:cubicBezTo>
                  <a:pt x="1115571" y="1404894"/>
                  <a:pt x="1129259" y="1368803"/>
                  <a:pt x="1150872" y="1338487"/>
                </a:cubicBezTo>
                <a:cubicBezTo>
                  <a:pt x="1167442" y="1314668"/>
                  <a:pt x="1189416" y="1287961"/>
                  <a:pt x="1218593" y="1280021"/>
                </a:cubicBezTo>
                <a:cubicBezTo>
                  <a:pt x="1242008" y="1273524"/>
                  <a:pt x="1265422" y="1287239"/>
                  <a:pt x="1261099" y="1313946"/>
                </a:cubicBezTo>
                <a:lnTo>
                  <a:pt x="1251481" y="1341017"/>
                </a:lnTo>
                <a:lnTo>
                  <a:pt x="1242683" y="1365781"/>
                </a:lnTo>
                <a:cubicBezTo>
                  <a:pt x="1233723" y="1382157"/>
                  <a:pt x="1222556" y="1397495"/>
                  <a:pt x="1211029" y="1411390"/>
                </a:cubicBezTo>
                <a:cubicBezTo>
                  <a:pt x="1187254" y="1440623"/>
                  <a:pt x="1159157" y="1465887"/>
                  <a:pt x="1131420" y="1491511"/>
                </a:cubicBezTo>
                <a:cubicBezTo>
                  <a:pt x="1126738" y="1496203"/>
                  <a:pt x="1121334" y="1500534"/>
                  <a:pt x="1116291" y="1505225"/>
                </a:cubicBezTo>
                <a:cubicBezTo>
                  <a:pt x="1114130" y="1519662"/>
                  <a:pt x="1113409" y="1535541"/>
                  <a:pt x="1119173" y="1547451"/>
                </a:cubicBezTo>
                <a:cubicBezTo>
                  <a:pt x="1128899" y="1568745"/>
                  <a:pt x="1154835" y="1558278"/>
                  <a:pt x="1169964" y="1548534"/>
                </a:cubicBezTo>
                <a:cubicBezTo>
                  <a:pt x="1177168" y="1544203"/>
                  <a:pt x="1183292" y="1538790"/>
                  <a:pt x="1189416" y="1533015"/>
                </a:cubicBezTo>
                <a:cubicBezTo>
                  <a:pt x="1194099" y="1505586"/>
                  <a:pt x="1212470" y="1475631"/>
                  <a:pt x="1224357" y="1456503"/>
                </a:cubicBezTo>
                <a:cubicBezTo>
                  <a:pt x="1225437" y="1454699"/>
                  <a:pt x="1226878" y="1452894"/>
                  <a:pt x="1228319" y="1452172"/>
                </a:cubicBezTo>
                <a:cubicBezTo>
                  <a:pt x="1230841" y="1443872"/>
                  <a:pt x="1235524" y="1435932"/>
                  <a:pt x="1241287" y="1429074"/>
                </a:cubicBezTo>
                <a:cubicBezTo>
                  <a:pt x="1259658" y="1407781"/>
                  <a:pt x="1299643" y="1392984"/>
                  <a:pt x="1321976" y="1417886"/>
                </a:cubicBezTo>
                <a:cubicBezTo>
                  <a:pt x="1341788" y="1440263"/>
                  <a:pt x="1334944" y="1475631"/>
                  <a:pt x="1324498" y="1501255"/>
                </a:cubicBezTo>
                <a:cubicBezTo>
                  <a:pt x="1323417" y="1503782"/>
                  <a:pt x="1321976" y="1506308"/>
                  <a:pt x="1320896" y="1508834"/>
                </a:cubicBezTo>
                <a:cubicBezTo>
                  <a:pt x="1332423" y="1504504"/>
                  <a:pt x="1343950" y="1497286"/>
                  <a:pt x="1354756" y="1488985"/>
                </a:cubicBezTo>
                <a:cubicBezTo>
                  <a:pt x="1356557" y="1474188"/>
                  <a:pt x="1359799" y="1459391"/>
                  <a:pt x="1363402" y="1445315"/>
                </a:cubicBezTo>
                <a:lnTo>
                  <a:pt x="1372281" y="1416740"/>
                </a:lnTo>
                <a:lnTo>
                  <a:pt x="1387176" y="1368803"/>
                </a:lnTo>
                <a:cubicBezTo>
                  <a:pt x="1397262" y="1341014"/>
                  <a:pt x="1408789" y="1311780"/>
                  <a:pt x="1429322" y="1290126"/>
                </a:cubicBezTo>
                <a:cubicBezTo>
                  <a:pt x="1440128" y="1278487"/>
                  <a:pt x="1460661" y="1265021"/>
                  <a:pt x="1479218" y="1265257"/>
                </a:cubicBezTo>
                <a:close/>
                <a:moveTo>
                  <a:pt x="10793362" y="1259499"/>
                </a:moveTo>
                <a:cubicBezTo>
                  <a:pt x="10795797" y="1264828"/>
                  <a:pt x="10796840" y="1270157"/>
                  <a:pt x="10798579" y="1275485"/>
                </a:cubicBezTo>
                <a:cubicBezTo>
                  <a:pt x="10799623" y="1278327"/>
                  <a:pt x="10800319" y="1281169"/>
                  <a:pt x="10801014" y="1284011"/>
                </a:cubicBezTo>
                <a:cubicBezTo>
                  <a:pt x="10802058" y="1286497"/>
                  <a:pt x="10802058" y="1289340"/>
                  <a:pt x="10803449" y="1291826"/>
                </a:cubicBezTo>
                <a:cubicBezTo>
                  <a:pt x="10803798" y="1292181"/>
                  <a:pt x="10803102" y="1292537"/>
                  <a:pt x="10802754" y="1292181"/>
                </a:cubicBezTo>
                <a:cubicBezTo>
                  <a:pt x="10801363" y="1290050"/>
                  <a:pt x="10801363" y="1287563"/>
                  <a:pt x="10800667" y="1285431"/>
                </a:cubicBezTo>
                <a:cubicBezTo>
                  <a:pt x="10799971" y="1282234"/>
                  <a:pt x="10798928" y="1279393"/>
                  <a:pt x="10797884" y="1276551"/>
                </a:cubicBezTo>
                <a:cubicBezTo>
                  <a:pt x="10796493" y="1271222"/>
                  <a:pt x="10795102" y="1265538"/>
                  <a:pt x="10793362" y="1259855"/>
                </a:cubicBezTo>
                <a:cubicBezTo>
                  <a:pt x="10793014" y="1259499"/>
                  <a:pt x="10793362" y="1259499"/>
                  <a:pt x="10793362" y="1259499"/>
                </a:cubicBezTo>
                <a:close/>
                <a:moveTo>
                  <a:pt x="10329435" y="1243966"/>
                </a:moveTo>
                <a:cubicBezTo>
                  <a:pt x="10333069" y="1243966"/>
                  <a:pt x="10337067" y="1243599"/>
                  <a:pt x="10340701" y="1243966"/>
                </a:cubicBezTo>
                <a:cubicBezTo>
                  <a:pt x="10341065" y="1243966"/>
                  <a:pt x="10341065" y="1244333"/>
                  <a:pt x="10340701" y="1244333"/>
                </a:cubicBezTo>
                <a:cubicBezTo>
                  <a:pt x="10338520" y="1244333"/>
                  <a:pt x="10336704" y="1244699"/>
                  <a:pt x="10334523" y="1244699"/>
                </a:cubicBezTo>
                <a:cubicBezTo>
                  <a:pt x="10333069" y="1244699"/>
                  <a:pt x="10331252" y="1244699"/>
                  <a:pt x="10329797" y="1244699"/>
                </a:cubicBezTo>
                <a:cubicBezTo>
                  <a:pt x="10329435" y="1250203"/>
                  <a:pt x="10329435" y="1256075"/>
                  <a:pt x="10329071" y="1261579"/>
                </a:cubicBezTo>
                <a:cubicBezTo>
                  <a:pt x="10329071" y="1262313"/>
                  <a:pt x="10328708" y="1262313"/>
                  <a:pt x="10328708" y="1261579"/>
                </a:cubicBezTo>
                <a:cubicBezTo>
                  <a:pt x="10328708" y="1259010"/>
                  <a:pt x="10328708" y="1256075"/>
                  <a:pt x="10329071" y="1252772"/>
                </a:cubicBezTo>
                <a:cubicBezTo>
                  <a:pt x="10329071" y="1250203"/>
                  <a:pt x="10329071" y="1247635"/>
                  <a:pt x="10329071" y="1244699"/>
                </a:cubicBezTo>
                <a:cubicBezTo>
                  <a:pt x="10328708" y="1243966"/>
                  <a:pt x="10329071" y="1243599"/>
                  <a:pt x="10329435" y="1243966"/>
                </a:cubicBezTo>
                <a:close/>
                <a:moveTo>
                  <a:pt x="10731723" y="1236013"/>
                </a:moveTo>
                <a:cubicBezTo>
                  <a:pt x="10731723" y="1235648"/>
                  <a:pt x="10732013" y="1235648"/>
                  <a:pt x="10732013" y="1236013"/>
                </a:cubicBezTo>
                <a:cubicBezTo>
                  <a:pt x="10732301" y="1242578"/>
                  <a:pt x="10732301" y="1249142"/>
                  <a:pt x="10732013" y="1256072"/>
                </a:cubicBezTo>
                <a:cubicBezTo>
                  <a:pt x="10732013" y="1261907"/>
                  <a:pt x="10730566" y="1268106"/>
                  <a:pt x="10729988" y="1274306"/>
                </a:cubicBezTo>
                <a:cubicBezTo>
                  <a:pt x="10729988" y="1275035"/>
                  <a:pt x="10729411" y="1275035"/>
                  <a:pt x="10729411" y="1274306"/>
                </a:cubicBezTo>
                <a:cubicBezTo>
                  <a:pt x="10729988" y="1268106"/>
                  <a:pt x="10731145" y="1261907"/>
                  <a:pt x="10731434" y="1256072"/>
                </a:cubicBezTo>
                <a:cubicBezTo>
                  <a:pt x="10731434" y="1249142"/>
                  <a:pt x="10731434" y="1242578"/>
                  <a:pt x="10731723" y="1236013"/>
                </a:cubicBezTo>
                <a:close/>
                <a:moveTo>
                  <a:pt x="10318486" y="1234425"/>
                </a:moveTo>
                <a:cubicBezTo>
                  <a:pt x="10318486" y="1234058"/>
                  <a:pt x="10319394" y="1234058"/>
                  <a:pt x="10319394" y="1234425"/>
                </a:cubicBezTo>
                <a:cubicBezTo>
                  <a:pt x="10320303" y="1241741"/>
                  <a:pt x="10319394" y="1249058"/>
                  <a:pt x="10319394" y="1256009"/>
                </a:cubicBezTo>
                <a:cubicBezTo>
                  <a:pt x="10318941" y="1262230"/>
                  <a:pt x="10319394" y="1268449"/>
                  <a:pt x="10318031" y="1274669"/>
                </a:cubicBezTo>
                <a:cubicBezTo>
                  <a:pt x="10318031" y="1275034"/>
                  <a:pt x="10317577" y="1274669"/>
                  <a:pt x="10317577" y="1274669"/>
                </a:cubicBezTo>
                <a:cubicBezTo>
                  <a:pt x="10318031" y="1268083"/>
                  <a:pt x="10318031" y="1261497"/>
                  <a:pt x="10318486" y="1254912"/>
                </a:cubicBezTo>
                <a:cubicBezTo>
                  <a:pt x="10318941" y="1247960"/>
                  <a:pt x="10318941" y="1241376"/>
                  <a:pt x="10318486" y="1234425"/>
                </a:cubicBezTo>
                <a:close/>
                <a:moveTo>
                  <a:pt x="174973" y="1227515"/>
                </a:moveTo>
                <a:cubicBezTo>
                  <a:pt x="193959" y="1227785"/>
                  <a:pt x="212999" y="1228647"/>
                  <a:pt x="232143" y="1229294"/>
                </a:cubicBezTo>
                <a:cubicBezTo>
                  <a:pt x="240558" y="1230156"/>
                  <a:pt x="240138" y="1243952"/>
                  <a:pt x="231722" y="1243521"/>
                </a:cubicBezTo>
                <a:cubicBezTo>
                  <a:pt x="193854" y="1239640"/>
                  <a:pt x="155986" y="1235329"/>
                  <a:pt x="117697" y="1236623"/>
                </a:cubicBezTo>
                <a:cubicBezTo>
                  <a:pt x="113068" y="1236623"/>
                  <a:pt x="113490" y="1229725"/>
                  <a:pt x="118117" y="1229294"/>
                </a:cubicBezTo>
                <a:cubicBezTo>
                  <a:pt x="137052" y="1227569"/>
                  <a:pt x="155986" y="1227246"/>
                  <a:pt x="174973" y="1227515"/>
                </a:cubicBezTo>
                <a:close/>
                <a:moveTo>
                  <a:pt x="10821636" y="1221655"/>
                </a:moveTo>
                <a:cubicBezTo>
                  <a:pt x="10822033" y="1221337"/>
                  <a:pt x="10822829" y="1221337"/>
                  <a:pt x="10822829" y="1221655"/>
                </a:cubicBezTo>
                <a:cubicBezTo>
                  <a:pt x="10822829" y="1221655"/>
                  <a:pt x="10822829" y="1221655"/>
                  <a:pt x="10822829" y="1221973"/>
                </a:cubicBezTo>
                <a:lnTo>
                  <a:pt x="10822829" y="1222292"/>
                </a:lnTo>
                <a:cubicBezTo>
                  <a:pt x="10822829" y="1222609"/>
                  <a:pt x="10822431" y="1222609"/>
                  <a:pt x="10822033" y="1222609"/>
                </a:cubicBezTo>
                <a:cubicBezTo>
                  <a:pt x="10822033" y="1222609"/>
                  <a:pt x="10821636" y="1222609"/>
                  <a:pt x="10821636" y="1222292"/>
                </a:cubicBezTo>
                <a:cubicBezTo>
                  <a:pt x="10821636" y="1222292"/>
                  <a:pt x="10821636" y="1222292"/>
                  <a:pt x="10821636" y="1221973"/>
                </a:cubicBezTo>
                <a:cubicBezTo>
                  <a:pt x="10821636" y="1221655"/>
                  <a:pt x="10821636" y="1221655"/>
                  <a:pt x="10821636" y="1221655"/>
                </a:cubicBezTo>
                <a:close/>
                <a:moveTo>
                  <a:pt x="10512098" y="1208617"/>
                </a:moveTo>
                <a:cubicBezTo>
                  <a:pt x="10512363" y="1208617"/>
                  <a:pt x="10512363" y="1208617"/>
                  <a:pt x="10512628" y="1208617"/>
                </a:cubicBezTo>
                <a:cubicBezTo>
                  <a:pt x="10512893" y="1213210"/>
                  <a:pt x="10512628" y="1217804"/>
                  <a:pt x="10512363" y="1222397"/>
                </a:cubicBezTo>
                <a:cubicBezTo>
                  <a:pt x="10512363" y="1225931"/>
                  <a:pt x="10512628" y="1229818"/>
                  <a:pt x="10512098" y="1233352"/>
                </a:cubicBezTo>
                <a:cubicBezTo>
                  <a:pt x="10511833" y="1233704"/>
                  <a:pt x="10511569" y="1233704"/>
                  <a:pt x="10511569" y="1232998"/>
                </a:cubicBezTo>
                <a:cubicBezTo>
                  <a:pt x="10511833" y="1230878"/>
                  <a:pt x="10511569" y="1228758"/>
                  <a:pt x="10511833" y="1226638"/>
                </a:cubicBezTo>
                <a:cubicBezTo>
                  <a:pt x="10511833" y="1224517"/>
                  <a:pt x="10511833" y="1222397"/>
                  <a:pt x="10511833" y="1220630"/>
                </a:cubicBezTo>
                <a:cubicBezTo>
                  <a:pt x="10511833" y="1216390"/>
                  <a:pt x="10511833" y="1212503"/>
                  <a:pt x="10512098" y="1208617"/>
                </a:cubicBezTo>
                <a:close/>
                <a:moveTo>
                  <a:pt x="231124" y="1201746"/>
                </a:moveTo>
                <a:cubicBezTo>
                  <a:pt x="238705" y="1201746"/>
                  <a:pt x="238705" y="1212969"/>
                  <a:pt x="230704" y="1212969"/>
                </a:cubicBezTo>
                <a:cubicBezTo>
                  <a:pt x="199119" y="1214172"/>
                  <a:pt x="167113" y="1213771"/>
                  <a:pt x="135528" y="1212969"/>
                </a:cubicBezTo>
                <a:cubicBezTo>
                  <a:pt x="107734" y="1212168"/>
                  <a:pt x="80783" y="1216176"/>
                  <a:pt x="53408" y="1212969"/>
                </a:cubicBezTo>
                <a:cubicBezTo>
                  <a:pt x="50461" y="1212569"/>
                  <a:pt x="50039" y="1208159"/>
                  <a:pt x="53408" y="1208159"/>
                </a:cubicBezTo>
                <a:cubicBezTo>
                  <a:pt x="112366" y="1208560"/>
                  <a:pt x="171747" y="1201746"/>
                  <a:pt x="231124" y="1201746"/>
                </a:cubicBezTo>
                <a:close/>
                <a:moveTo>
                  <a:pt x="10895178" y="1191493"/>
                </a:moveTo>
                <a:cubicBezTo>
                  <a:pt x="10894780" y="1191126"/>
                  <a:pt x="10895178" y="1191126"/>
                  <a:pt x="10895575" y="1191493"/>
                </a:cubicBezTo>
                <a:cubicBezTo>
                  <a:pt x="10895575" y="1192593"/>
                  <a:pt x="10896768" y="1192960"/>
                  <a:pt x="10897563" y="1193694"/>
                </a:cubicBezTo>
                <a:cubicBezTo>
                  <a:pt x="10898756" y="1194061"/>
                  <a:pt x="10899551" y="1194061"/>
                  <a:pt x="10900345" y="1194795"/>
                </a:cubicBezTo>
                <a:cubicBezTo>
                  <a:pt x="10900743" y="1195162"/>
                  <a:pt x="10900743" y="1195528"/>
                  <a:pt x="10899948" y="1195528"/>
                </a:cubicBezTo>
                <a:cubicBezTo>
                  <a:pt x="10899153" y="1195528"/>
                  <a:pt x="10897563" y="1194429"/>
                  <a:pt x="10896768" y="1194061"/>
                </a:cubicBezTo>
                <a:cubicBezTo>
                  <a:pt x="10895973" y="1193328"/>
                  <a:pt x="10895178" y="1192593"/>
                  <a:pt x="10895178" y="1191493"/>
                </a:cubicBezTo>
                <a:close/>
                <a:moveTo>
                  <a:pt x="10708038" y="1190065"/>
                </a:moveTo>
                <a:cubicBezTo>
                  <a:pt x="10708388" y="1190419"/>
                  <a:pt x="10708038" y="1191480"/>
                  <a:pt x="10707686" y="1191126"/>
                </a:cubicBezTo>
                <a:lnTo>
                  <a:pt x="10705866" y="1191348"/>
                </a:lnTo>
                <a:lnTo>
                  <a:pt x="10705748" y="1191716"/>
                </a:lnTo>
                <a:cubicBezTo>
                  <a:pt x="10702595" y="1190625"/>
                  <a:pt x="10698390" y="1192080"/>
                  <a:pt x="10695587" y="1193533"/>
                </a:cubicBezTo>
                <a:cubicBezTo>
                  <a:pt x="10692084" y="1195713"/>
                  <a:pt x="10688931" y="1198258"/>
                  <a:pt x="10686479" y="1201529"/>
                </a:cubicBezTo>
                <a:lnTo>
                  <a:pt x="10696190" y="1192533"/>
                </a:lnTo>
                <a:lnTo>
                  <a:pt x="10692898" y="1192937"/>
                </a:lnTo>
                <a:cubicBezTo>
                  <a:pt x="10688114" y="1195366"/>
                  <a:pt x="10683990" y="1199253"/>
                  <a:pt x="10682058" y="1203493"/>
                </a:cubicBezTo>
                <a:cubicBezTo>
                  <a:pt x="10682058" y="1203493"/>
                  <a:pt x="10681708" y="1203493"/>
                  <a:pt x="10681708" y="1203140"/>
                </a:cubicBezTo>
                <a:cubicBezTo>
                  <a:pt x="10683463" y="1198546"/>
                  <a:pt x="10688027" y="1195013"/>
                  <a:pt x="10692591" y="1192540"/>
                </a:cubicBezTo>
                <a:cubicBezTo>
                  <a:pt x="10697155" y="1189713"/>
                  <a:pt x="10702421" y="1188299"/>
                  <a:pt x="10708038" y="1190065"/>
                </a:cubicBezTo>
                <a:close/>
                <a:moveTo>
                  <a:pt x="10327455" y="1190065"/>
                </a:moveTo>
                <a:cubicBezTo>
                  <a:pt x="10330828" y="1189536"/>
                  <a:pt x="10334538" y="1190065"/>
                  <a:pt x="10337911" y="1190065"/>
                </a:cubicBezTo>
                <a:lnTo>
                  <a:pt x="10337911" y="1190331"/>
                </a:lnTo>
                <a:cubicBezTo>
                  <a:pt x="10334538" y="1190861"/>
                  <a:pt x="10330828" y="1190861"/>
                  <a:pt x="10327792" y="1190861"/>
                </a:cubicBezTo>
                <a:cubicBezTo>
                  <a:pt x="10327118" y="1190861"/>
                  <a:pt x="10327118" y="1190331"/>
                  <a:pt x="10327455" y="1190065"/>
                </a:cubicBezTo>
                <a:close/>
                <a:moveTo>
                  <a:pt x="10327816" y="1188344"/>
                </a:moveTo>
                <a:cubicBezTo>
                  <a:pt x="10329561" y="1187946"/>
                  <a:pt x="10331655" y="1188344"/>
                  <a:pt x="10333400" y="1188344"/>
                </a:cubicBezTo>
                <a:cubicBezTo>
                  <a:pt x="10335843" y="1188344"/>
                  <a:pt x="10338287" y="1187946"/>
                  <a:pt x="10341079" y="1188344"/>
                </a:cubicBezTo>
                <a:cubicBezTo>
                  <a:pt x="10341079" y="1188344"/>
                  <a:pt x="10341079" y="1188740"/>
                  <a:pt x="10340730" y="1188740"/>
                </a:cubicBezTo>
                <a:cubicBezTo>
                  <a:pt x="10338636" y="1188740"/>
                  <a:pt x="10336541" y="1189138"/>
                  <a:pt x="10334448" y="1189138"/>
                </a:cubicBezTo>
                <a:cubicBezTo>
                  <a:pt x="10332353" y="1189138"/>
                  <a:pt x="10330259" y="1188740"/>
                  <a:pt x="10327816" y="1189138"/>
                </a:cubicBezTo>
                <a:cubicBezTo>
                  <a:pt x="10327466" y="1189138"/>
                  <a:pt x="10327118" y="1188344"/>
                  <a:pt x="10327816" y="1188344"/>
                </a:cubicBezTo>
                <a:close/>
                <a:moveTo>
                  <a:pt x="10783474" y="1188294"/>
                </a:moveTo>
                <a:cubicBezTo>
                  <a:pt x="10783474" y="1187946"/>
                  <a:pt x="10784269" y="1187946"/>
                  <a:pt x="10784269" y="1188294"/>
                </a:cubicBezTo>
                <a:cubicBezTo>
                  <a:pt x="10784269" y="1190032"/>
                  <a:pt x="10784667" y="1192120"/>
                  <a:pt x="10783474" y="1193858"/>
                </a:cubicBezTo>
                <a:cubicBezTo>
                  <a:pt x="10782282" y="1195598"/>
                  <a:pt x="10780293" y="1196989"/>
                  <a:pt x="10778306" y="1198380"/>
                </a:cubicBezTo>
                <a:cubicBezTo>
                  <a:pt x="10777909" y="1198729"/>
                  <a:pt x="10777113" y="1197685"/>
                  <a:pt x="10777511" y="1197337"/>
                </a:cubicBezTo>
                <a:cubicBezTo>
                  <a:pt x="10779100" y="1196294"/>
                  <a:pt x="10781486" y="1195250"/>
                  <a:pt x="10782678" y="1193163"/>
                </a:cubicBezTo>
                <a:cubicBezTo>
                  <a:pt x="10783474" y="1191772"/>
                  <a:pt x="10783474" y="1190032"/>
                  <a:pt x="10783474" y="1188294"/>
                </a:cubicBezTo>
                <a:close/>
                <a:moveTo>
                  <a:pt x="10498848" y="1187946"/>
                </a:moveTo>
                <a:cubicBezTo>
                  <a:pt x="10498848" y="1187946"/>
                  <a:pt x="10498848" y="1187946"/>
                  <a:pt x="10499188" y="1187946"/>
                </a:cubicBezTo>
                <a:cubicBezTo>
                  <a:pt x="10499869" y="1189649"/>
                  <a:pt x="10501233" y="1191012"/>
                  <a:pt x="10502936" y="1191352"/>
                </a:cubicBezTo>
                <a:cubicBezTo>
                  <a:pt x="10503277" y="1191693"/>
                  <a:pt x="10503277" y="1192376"/>
                  <a:pt x="10502595" y="1192033"/>
                </a:cubicBezTo>
                <a:cubicBezTo>
                  <a:pt x="10500892" y="1191693"/>
                  <a:pt x="10498848" y="1189990"/>
                  <a:pt x="10498848" y="1187946"/>
                </a:cubicBezTo>
                <a:close/>
                <a:moveTo>
                  <a:pt x="10893190" y="1186717"/>
                </a:moveTo>
                <a:cubicBezTo>
                  <a:pt x="10893190" y="1186355"/>
                  <a:pt x="10893860" y="1186355"/>
                  <a:pt x="10893860" y="1186717"/>
                </a:cubicBezTo>
                <a:cubicBezTo>
                  <a:pt x="10894530" y="1189246"/>
                  <a:pt x="10896538" y="1191776"/>
                  <a:pt x="10898882" y="1192860"/>
                </a:cubicBezTo>
                <a:cubicBezTo>
                  <a:pt x="10899216" y="1192860"/>
                  <a:pt x="10899216" y="1193945"/>
                  <a:pt x="10898546" y="1193583"/>
                </a:cubicBezTo>
                <a:cubicBezTo>
                  <a:pt x="10895869" y="1192860"/>
                  <a:pt x="10893525" y="1189969"/>
                  <a:pt x="10893190" y="1186717"/>
                </a:cubicBezTo>
                <a:close/>
                <a:moveTo>
                  <a:pt x="10831755" y="1186716"/>
                </a:moveTo>
                <a:cubicBezTo>
                  <a:pt x="10831755" y="1186355"/>
                  <a:pt x="10832092" y="1186355"/>
                  <a:pt x="10832092" y="1186716"/>
                </a:cubicBezTo>
                <a:cubicBezTo>
                  <a:pt x="10832429" y="1191765"/>
                  <a:pt x="10829731" y="1197174"/>
                  <a:pt x="10828382" y="1202223"/>
                </a:cubicBezTo>
                <a:cubicBezTo>
                  <a:pt x="10827370" y="1205469"/>
                  <a:pt x="10826358" y="1208715"/>
                  <a:pt x="10825346" y="1211960"/>
                </a:cubicBezTo>
                <a:cubicBezTo>
                  <a:pt x="10824334" y="1214485"/>
                  <a:pt x="10822985" y="1217370"/>
                  <a:pt x="10822647" y="1220256"/>
                </a:cubicBezTo>
                <a:cubicBezTo>
                  <a:pt x="10822647" y="1220977"/>
                  <a:pt x="10821636" y="1220977"/>
                  <a:pt x="10821636" y="1220256"/>
                </a:cubicBezTo>
                <a:cubicBezTo>
                  <a:pt x="10822310" y="1214846"/>
                  <a:pt x="10825008" y="1209075"/>
                  <a:pt x="10826695" y="1203666"/>
                </a:cubicBezTo>
                <a:cubicBezTo>
                  <a:pt x="10827708" y="1200781"/>
                  <a:pt x="10828719" y="1197895"/>
                  <a:pt x="10829731" y="1194650"/>
                </a:cubicBezTo>
                <a:cubicBezTo>
                  <a:pt x="10830406" y="1192125"/>
                  <a:pt x="10831418" y="1189601"/>
                  <a:pt x="10831755" y="1186716"/>
                </a:cubicBezTo>
                <a:close/>
                <a:moveTo>
                  <a:pt x="10327862" y="1186673"/>
                </a:moveTo>
                <a:cubicBezTo>
                  <a:pt x="10333072" y="1186355"/>
                  <a:pt x="10338282" y="1186673"/>
                  <a:pt x="10343864" y="1186673"/>
                </a:cubicBezTo>
                <a:cubicBezTo>
                  <a:pt x="10344236" y="1186673"/>
                  <a:pt x="10344236" y="1186991"/>
                  <a:pt x="10343864" y="1186991"/>
                </a:cubicBezTo>
                <a:cubicBezTo>
                  <a:pt x="10338282" y="1187310"/>
                  <a:pt x="10333072" y="1187627"/>
                  <a:pt x="10327862" y="1187310"/>
                </a:cubicBezTo>
                <a:cubicBezTo>
                  <a:pt x="10327118" y="1187310"/>
                  <a:pt x="10327118" y="1186673"/>
                  <a:pt x="10327862" y="1186673"/>
                </a:cubicBezTo>
                <a:close/>
                <a:moveTo>
                  <a:pt x="10439898" y="1184983"/>
                </a:moveTo>
                <a:cubicBezTo>
                  <a:pt x="10434490" y="1183537"/>
                  <a:pt x="10428001" y="1185344"/>
                  <a:pt x="10423675" y="1189319"/>
                </a:cubicBezTo>
                <a:cubicBezTo>
                  <a:pt x="10417186" y="1195462"/>
                  <a:pt x="10413220" y="1203052"/>
                  <a:pt x="10408894" y="1211003"/>
                </a:cubicBezTo>
                <a:cubicBezTo>
                  <a:pt x="10408173" y="1212448"/>
                  <a:pt x="10407092" y="1213893"/>
                  <a:pt x="10406371" y="1215700"/>
                </a:cubicBezTo>
                <a:cubicBezTo>
                  <a:pt x="10405650" y="1218591"/>
                  <a:pt x="10404568" y="1221843"/>
                  <a:pt x="10404208" y="1224735"/>
                </a:cubicBezTo>
                <a:cubicBezTo>
                  <a:pt x="10402766" y="1231601"/>
                  <a:pt x="10401684" y="1238106"/>
                  <a:pt x="10401324" y="1244611"/>
                </a:cubicBezTo>
                <a:cubicBezTo>
                  <a:pt x="10401324" y="1251116"/>
                  <a:pt x="10401324" y="1257621"/>
                  <a:pt x="10402406" y="1263764"/>
                </a:cubicBezTo>
                <a:cubicBezTo>
                  <a:pt x="10402766" y="1269185"/>
                  <a:pt x="10404568" y="1274244"/>
                  <a:pt x="10404929" y="1279665"/>
                </a:cubicBezTo>
                <a:cubicBezTo>
                  <a:pt x="10405650" y="1281834"/>
                  <a:pt x="10406732" y="1284363"/>
                  <a:pt x="10407452" y="1286893"/>
                </a:cubicBezTo>
                <a:lnTo>
                  <a:pt x="10411417" y="1291750"/>
                </a:lnTo>
                <a:lnTo>
                  <a:pt x="10409916" y="1288338"/>
                </a:lnTo>
                <a:cubicBezTo>
                  <a:pt x="10408894" y="1285446"/>
                  <a:pt x="10407872" y="1282917"/>
                  <a:pt x="10407190" y="1280025"/>
                </a:cubicBezTo>
                <a:cubicBezTo>
                  <a:pt x="10405827" y="1274244"/>
                  <a:pt x="10404123" y="1268823"/>
                  <a:pt x="10403442" y="1263041"/>
                </a:cubicBezTo>
                <a:cubicBezTo>
                  <a:pt x="10403442" y="1262679"/>
                  <a:pt x="10403783" y="1262679"/>
                  <a:pt x="10403783" y="1262679"/>
                </a:cubicBezTo>
                <a:lnTo>
                  <a:pt x="10412419" y="1292977"/>
                </a:lnTo>
                <a:lnTo>
                  <a:pt x="10423089" y="1306046"/>
                </a:lnTo>
                <a:lnTo>
                  <a:pt x="10442431" y="1309247"/>
                </a:lnTo>
                <a:lnTo>
                  <a:pt x="10454149" y="1303362"/>
                </a:lnTo>
                <a:cubicBezTo>
                  <a:pt x="10457753" y="1300121"/>
                  <a:pt x="10460581" y="1295982"/>
                  <a:pt x="10462041" y="1291662"/>
                </a:cubicBezTo>
                <a:cubicBezTo>
                  <a:pt x="10462405" y="1291301"/>
                  <a:pt x="10463501" y="1291662"/>
                  <a:pt x="10463136" y="1292021"/>
                </a:cubicBezTo>
                <a:cubicBezTo>
                  <a:pt x="10461676" y="1296341"/>
                  <a:pt x="10458026" y="1301381"/>
                  <a:pt x="10454742" y="1304262"/>
                </a:cubicBezTo>
                <a:lnTo>
                  <a:pt x="10442561" y="1309269"/>
                </a:lnTo>
                <a:lnTo>
                  <a:pt x="10447108" y="1310021"/>
                </a:lnTo>
                <a:cubicBezTo>
                  <a:pt x="10455761" y="1307853"/>
                  <a:pt x="10460807" y="1300264"/>
                  <a:pt x="10464773" y="1292675"/>
                </a:cubicBezTo>
                <a:cubicBezTo>
                  <a:pt x="10468378" y="1285447"/>
                  <a:pt x="10471262" y="1277496"/>
                  <a:pt x="10472704" y="1269547"/>
                </a:cubicBezTo>
                <a:lnTo>
                  <a:pt x="10470576" y="1239685"/>
                </a:lnTo>
                <a:lnTo>
                  <a:pt x="10470225" y="1239685"/>
                </a:lnTo>
                <a:cubicBezTo>
                  <a:pt x="10469827" y="1234548"/>
                  <a:pt x="10469431" y="1229777"/>
                  <a:pt x="10468238" y="1225007"/>
                </a:cubicBezTo>
                <a:cubicBezTo>
                  <a:pt x="10467840" y="1223172"/>
                  <a:pt x="10467443" y="1221704"/>
                  <a:pt x="10467045" y="1220237"/>
                </a:cubicBezTo>
                <a:cubicBezTo>
                  <a:pt x="10466647" y="1219870"/>
                  <a:pt x="10466647" y="1217301"/>
                  <a:pt x="10465853" y="1216934"/>
                </a:cubicBezTo>
                <a:cubicBezTo>
                  <a:pt x="10465455" y="1216934"/>
                  <a:pt x="10465853" y="1216567"/>
                  <a:pt x="10465853" y="1216567"/>
                </a:cubicBezTo>
                <a:cubicBezTo>
                  <a:pt x="10467840" y="1216567"/>
                  <a:pt x="10468636" y="1222438"/>
                  <a:pt x="10469033" y="1223540"/>
                </a:cubicBezTo>
                <a:lnTo>
                  <a:pt x="10469791" y="1228674"/>
                </a:lnTo>
                <a:lnTo>
                  <a:pt x="10469143" y="1219580"/>
                </a:lnTo>
                <a:lnTo>
                  <a:pt x="10467443" y="1214026"/>
                </a:lnTo>
                <a:cubicBezTo>
                  <a:pt x="10467112" y="1212583"/>
                  <a:pt x="10465787" y="1210420"/>
                  <a:pt x="10465455" y="1208617"/>
                </a:cubicBezTo>
                <a:lnTo>
                  <a:pt x="10465787" y="1208617"/>
                </a:lnTo>
                <a:cubicBezTo>
                  <a:pt x="10466449" y="1210059"/>
                  <a:pt x="10467443" y="1210780"/>
                  <a:pt x="10467774" y="1212222"/>
                </a:cubicBezTo>
                <a:lnTo>
                  <a:pt x="10468854" y="1215513"/>
                </a:lnTo>
                <a:lnTo>
                  <a:pt x="10468739" y="1213893"/>
                </a:lnTo>
                <a:cubicBezTo>
                  <a:pt x="10467296" y="1209918"/>
                  <a:pt x="10465854" y="1205220"/>
                  <a:pt x="10463691" y="1201244"/>
                </a:cubicBezTo>
                <a:cubicBezTo>
                  <a:pt x="10461167" y="1197992"/>
                  <a:pt x="10458284" y="1195102"/>
                  <a:pt x="10455039" y="1192210"/>
                </a:cubicBezTo>
                <a:cubicBezTo>
                  <a:pt x="10451435" y="1188957"/>
                  <a:pt x="10448189" y="1187151"/>
                  <a:pt x="10443503" y="1185706"/>
                </a:cubicBezTo>
                <a:cubicBezTo>
                  <a:pt x="10443142" y="1185344"/>
                  <a:pt x="10442422" y="1185344"/>
                  <a:pt x="10442061" y="1184983"/>
                </a:cubicBezTo>
                <a:cubicBezTo>
                  <a:pt x="10441340" y="1185344"/>
                  <a:pt x="10440619" y="1185344"/>
                  <a:pt x="10439898" y="1184983"/>
                </a:cubicBezTo>
                <a:close/>
                <a:moveTo>
                  <a:pt x="10700246" y="1184952"/>
                </a:moveTo>
                <a:cubicBezTo>
                  <a:pt x="10692638" y="1185673"/>
                  <a:pt x="10686479" y="1189635"/>
                  <a:pt x="10681406" y="1194679"/>
                </a:cubicBezTo>
                <a:cubicBezTo>
                  <a:pt x="10676334" y="1201164"/>
                  <a:pt x="10672711" y="1209089"/>
                  <a:pt x="10669451" y="1216653"/>
                </a:cubicBezTo>
                <a:cubicBezTo>
                  <a:pt x="10669088" y="1217375"/>
                  <a:pt x="10669088" y="1217734"/>
                  <a:pt x="10669088" y="1218455"/>
                </a:cubicBezTo>
                <a:cubicBezTo>
                  <a:pt x="10664740" y="1233586"/>
                  <a:pt x="10664016" y="1249438"/>
                  <a:pt x="10666915" y="1264568"/>
                </a:cubicBezTo>
                <a:cubicBezTo>
                  <a:pt x="10669812" y="1278978"/>
                  <a:pt x="10675610" y="1296631"/>
                  <a:pt x="10689739" y="1303476"/>
                </a:cubicBezTo>
                <a:cubicBezTo>
                  <a:pt x="10702420" y="1309239"/>
                  <a:pt x="10721259" y="1308158"/>
                  <a:pt x="10728868" y="1294469"/>
                </a:cubicBezTo>
                <a:lnTo>
                  <a:pt x="10735468" y="1251964"/>
                </a:lnTo>
                <a:lnTo>
                  <a:pt x="10735160" y="1230878"/>
                </a:lnTo>
                <a:lnTo>
                  <a:pt x="10736140" y="1247634"/>
                </a:lnTo>
                <a:lnTo>
                  <a:pt x="10736476" y="1245475"/>
                </a:lnTo>
                <a:cubicBezTo>
                  <a:pt x="10736113" y="1230705"/>
                  <a:pt x="10736113" y="1213051"/>
                  <a:pt x="10728142" y="1200442"/>
                </a:cubicBezTo>
                <a:cubicBezTo>
                  <a:pt x="10727056" y="1197921"/>
                  <a:pt x="10724882" y="1195399"/>
                  <a:pt x="10722709" y="1192517"/>
                </a:cubicBezTo>
                <a:lnTo>
                  <a:pt x="10710733" y="1188484"/>
                </a:lnTo>
                <a:lnTo>
                  <a:pt x="10710480" y="1188979"/>
                </a:lnTo>
                <a:cubicBezTo>
                  <a:pt x="10702199" y="1185819"/>
                  <a:pt x="10694279" y="1189329"/>
                  <a:pt x="10687438" y="1193893"/>
                </a:cubicBezTo>
                <a:cubicBezTo>
                  <a:pt x="10684198" y="1196350"/>
                  <a:pt x="10681678" y="1199158"/>
                  <a:pt x="10679518" y="1202318"/>
                </a:cubicBezTo>
                <a:cubicBezTo>
                  <a:pt x="10677358" y="1205477"/>
                  <a:pt x="10675198" y="1207935"/>
                  <a:pt x="10674117" y="1211445"/>
                </a:cubicBezTo>
                <a:cubicBezTo>
                  <a:pt x="10674117" y="1211445"/>
                  <a:pt x="10673758" y="1211445"/>
                  <a:pt x="10673758" y="1211094"/>
                </a:cubicBezTo>
                <a:cubicBezTo>
                  <a:pt x="10674117" y="1207584"/>
                  <a:pt x="10676998" y="1204073"/>
                  <a:pt x="10679158" y="1201265"/>
                </a:cubicBezTo>
                <a:cubicBezTo>
                  <a:pt x="10681318" y="1198456"/>
                  <a:pt x="10683838" y="1195297"/>
                  <a:pt x="10687079" y="1193191"/>
                </a:cubicBezTo>
                <a:cubicBezTo>
                  <a:pt x="10690678" y="1191085"/>
                  <a:pt x="10694459" y="1188979"/>
                  <a:pt x="10698419" y="1187838"/>
                </a:cubicBezTo>
                <a:lnTo>
                  <a:pt x="10710032" y="1188247"/>
                </a:lnTo>
                <a:close/>
                <a:moveTo>
                  <a:pt x="51847" y="1180508"/>
                </a:moveTo>
                <a:cubicBezTo>
                  <a:pt x="111370" y="1178409"/>
                  <a:pt x="172077" y="1185873"/>
                  <a:pt x="231126" y="1181208"/>
                </a:cubicBezTo>
                <a:cubicBezTo>
                  <a:pt x="237441" y="1180793"/>
                  <a:pt x="238705" y="1191575"/>
                  <a:pt x="232389" y="1192819"/>
                </a:cubicBezTo>
                <a:cubicBezTo>
                  <a:pt x="173656" y="1200594"/>
                  <a:pt x="112791" y="1188076"/>
                  <a:pt x="53170" y="1186754"/>
                </a:cubicBezTo>
                <a:lnTo>
                  <a:pt x="0" y="1189972"/>
                </a:lnTo>
                <a:lnTo>
                  <a:pt x="0" y="1185858"/>
                </a:lnTo>
                <a:close/>
                <a:moveTo>
                  <a:pt x="10510257" y="1179855"/>
                </a:moveTo>
                <a:cubicBezTo>
                  <a:pt x="10513531" y="1181668"/>
                  <a:pt x="10515349" y="1186380"/>
                  <a:pt x="10512439" y="1189643"/>
                </a:cubicBezTo>
                <a:cubicBezTo>
                  <a:pt x="10512075" y="1190005"/>
                  <a:pt x="10511348" y="1190368"/>
                  <a:pt x="10510621" y="1190730"/>
                </a:cubicBezTo>
                <a:cubicBezTo>
                  <a:pt x="10512075" y="1209944"/>
                  <a:pt x="10510621" y="1229881"/>
                  <a:pt x="10510257" y="1248732"/>
                </a:cubicBezTo>
                <a:cubicBezTo>
                  <a:pt x="10509894" y="1260332"/>
                  <a:pt x="10510621" y="1272295"/>
                  <a:pt x="10509894" y="1283895"/>
                </a:cubicBezTo>
                <a:cubicBezTo>
                  <a:pt x="10509894" y="1288970"/>
                  <a:pt x="10509529" y="1294045"/>
                  <a:pt x="10509529" y="1299483"/>
                </a:cubicBezTo>
                <a:cubicBezTo>
                  <a:pt x="10509529" y="1302383"/>
                  <a:pt x="10508438" y="1306008"/>
                  <a:pt x="10508438" y="1309270"/>
                </a:cubicBezTo>
                <a:cubicBezTo>
                  <a:pt x="10509894" y="1309270"/>
                  <a:pt x="10511348" y="1309270"/>
                  <a:pt x="10512803" y="1309270"/>
                </a:cubicBezTo>
                <a:cubicBezTo>
                  <a:pt x="10517895" y="1309270"/>
                  <a:pt x="10522623" y="1309633"/>
                  <a:pt x="10527714" y="1309633"/>
                </a:cubicBezTo>
                <a:cubicBezTo>
                  <a:pt x="10528442" y="1309633"/>
                  <a:pt x="10529533" y="1309633"/>
                  <a:pt x="10530260" y="1309633"/>
                </a:cubicBezTo>
                <a:cubicBezTo>
                  <a:pt x="10535716" y="1309270"/>
                  <a:pt x="10541534" y="1308908"/>
                  <a:pt x="10546990" y="1308908"/>
                </a:cubicBezTo>
                <a:cubicBezTo>
                  <a:pt x="10549900" y="1308908"/>
                  <a:pt x="10552809" y="1308908"/>
                  <a:pt x="10555718" y="1309270"/>
                </a:cubicBezTo>
                <a:cubicBezTo>
                  <a:pt x="10556810" y="1307096"/>
                  <a:pt x="10558992" y="1305645"/>
                  <a:pt x="10561538" y="1306370"/>
                </a:cubicBezTo>
                <a:cubicBezTo>
                  <a:pt x="10564811" y="1306370"/>
                  <a:pt x="10568448" y="1309633"/>
                  <a:pt x="10567721" y="1313620"/>
                </a:cubicBezTo>
                <a:lnTo>
                  <a:pt x="10560972" y="1316373"/>
                </a:lnTo>
                <a:lnTo>
                  <a:pt x="10563657" y="1316743"/>
                </a:lnTo>
                <a:cubicBezTo>
                  <a:pt x="10563657" y="1317141"/>
                  <a:pt x="10563657" y="1317141"/>
                  <a:pt x="10563657" y="1317141"/>
                </a:cubicBezTo>
                <a:cubicBezTo>
                  <a:pt x="10561355" y="1317935"/>
                  <a:pt x="10559436" y="1317935"/>
                  <a:pt x="10557516" y="1316743"/>
                </a:cubicBezTo>
                <a:lnTo>
                  <a:pt x="10554177" y="1313285"/>
                </a:lnTo>
                <a:lnTo>
                  <a:pt x="10552456" y="1313315"/>
                </a:lnTo>
                <a:lnTo>
                  <a:pt x="10552817" y="1314217"/>
                </a:lnTo>
                <a:cubicBezTo>
                  <a:pt x="10553565" y="1314965"/>
                  <a:pt x="10553940" y="1315340"/>
                  <a:pt x="10554313" y="1315715"/>
                </a:cubicBezTo>
                <a:cubicBezTo>
                  <a:pt x="10555061" y="1316463"/>
                  <a:pt x="10556184" y="1316836"/>
                  <a:pt x="10557306" y="1317585"/>
                </a:cubicBezTo>
                <a:lnTo>
                  <a:pt x="10557306" y="1317959"/>
                </a:lnTo>
                <a:cubicBezTo>
                  <a:pt x="10555810" y="1317959"/>
                  <a:pt x="10554688" y="1316836"/>
                  <a:pt x="10553565" y="1316088"/>
                </a:cubicBezTo>
                <a:lnTo>
                  <a:pt x="10551725" y="1313328"/>
                </a:lnTo>
                <a:lnTo>
                  <a:pt x="10534988" y="1313620"/>
                </a:lnTo>
                <a:cubicBezTo>
                  <a:pt x="10533170" y="1313983"/>
                  <a:pt x="10531351" y="1313983"/>
                  <a:pt x="10529533" y="1313983"/>
                </a:cubicBezTo>
                <a:cubicBezTo>
                  <a:pt x="10529169" y="1313983"/>
                  <a:pt x="10528442" y="1313983"/>
                  <a:pt x="10528078" y="1313983"/>
                </a:cubicBezTo>
                <a:lnTo>
                  <a:pt x="10516008" y="1314652"/>
                </a:lnTo>
                <a:lnTo>
                  <a:pt x="10502613" y="1316364"/>
                </a:lnTo>
                <a:cubicBezTo>
                  <a:pt x="10502250" y="1316364"/>
                  <a:pt x="10502250" y="1315985"/>
                  <a:pt x="10502250" y="1315985"/>
                </a:cubicBezTo>
                <a:cubicBezTo>
                  <a:pt x="10501888" y="1315985"/>
                  <a:pt x="10501888" y="1315985"/>
                  <a:pt x="10501888" y="1315606"/>
                </a:cubicBezTo>
                <a:cubicBezTo>
                  <a:pt x="10500437" y="1310685"/>
                  <a:pt x="10500800" y="1306142"/>
                  <a:pt x="10501163" y="1300841"/>
                </a:cubicBezTo>
                <a:lnTo>
                  <a:pt x="10501888" y="1300841"/>
                </a:lnTo>
                <a:cubicBezTo>
                  <a:pt x="10501888" y="1305763"/>
                  <a:pt x="10501163" y="1310307"/>
                  <a:pt x="10502613" y="1315228"/>
                </a:cubicBezTo>
                <a:lnTo>
                  <a:pt x="10505564" y="1314898"/>
                </a:lnTo>
                <a:lnTo>
                  <a:pt x="10503347" y="1314346"/>
                </a:lnTo>
                <a:cubicBezTo>
                  <a:pt x="10501528" y="1311446"/>
                  <a:pt x="10502619" y="1307096"/>
                  <a:pt x="10502619" y="1303471"/>
                </a:cubicBezTo>
                <a:cubicBezTo>
                  <a:pt x="10502619" y="1297670"/>
                  <a:pt x="10502984" y="1291870"/>
                  <a:pt x="10503347" y="1286070"/>
                </a:cubicBezTo>
                <a:cubicBezTo>
                  <a:pt x="10503711" y="1274469"/>
                  <a:pt x="10503711" y="1262870"/>
                  <a:pt x="10504074" y="1251270"/>
                </a:cubicBezTo>
                <a:cubicBezTo>
                  <a:pt x="10504438" y="1231332"/>
                  <a:pt x="10502619" y="1211393"/>
                  <a:pt x="10504074" y="1191456"/>
                </a:cubicBezTo>
                <a:cubicBezTo>
                  <a:pt x="10503347" y="1191093"/>
                  <a:pt x="10502984" y="1191093"/>
                  <a:pt x="10502619" y="1190730"/>
                </a:cubicBezTo>
                <a:lnTo>
                  <a:pt x="10502348" y="1190460"/>
                </a:lnTo>
                <a:lnTo>
                  <a:pt x="10502345" y="1190463"/>
                </a:lnTo>
                <a:lnTo>
                  <a:pt x="10502340" y="1190453"/>
                </a:lnTo>
                <a:lnTo>
                  <a:pt x="10501892" y="1190005"/>
                </a:lnTo>
                <a:cubicBezTo>
                  <a:pt x="10500801" y="1189280"/>
                  <a:pt x="10500801" y="1188193"/>
                  <a:pt x="10500801" y="1187106"/>
                </a:cubicBezTo>
                <a:lnTo>
                  <a:pt x="10500801" y="1187084"/>
                </a:lnTo>
                <a:lnTo>
                  <a:pt x="10499165" y="1183507"/>
                </a:lnTo>
                <a:cubicBezTo>
                  <a:pt x="10499165" y="1183175"/>
                  <a:pt x="10499484" y="1183175"/>
                  <a:pt x="10499484" y="1183175"/>
                </a:cubicBezTo>
                <a:lnTo>
                  <a:pt x="10500801" y="1185670"/>
                </a:lnTo>
                <a:lnTo>
                  <a:pt x="10500801" y="1183481"/>
                </a:lnTo>
                <a:cubicBezTo>
                  <a:pt x="10502255" y="1179855"/>
                  <a:pt x="10506984" y="1178406"/>
                  <a:pt x="10510257" y="1179855"/>
                </a:cubicBezTo>
                <a:close/>
                <a:moveTo>
                  <a:pt x="10899551" y="1178406"/>
                </a:moveTo>
                <a:cubicBezTo>
                  <a:pt x="10899551" y="1178406"/>
                  <a:pt x="10899948" y="1178406"/>
                  <a:pt x="10899948" y="1178782"/>
                </a:cubicBezTo>
                <a:lnTo>
                  <a:pt x="10897628" y="1185011"/>
                </a:lnTo>
                <a:lnTo>
                  <a:pt x="10898045" y="1185847"/>
                </a:lnTo>
                <a:lnTo>
                  <a:pt x="10901936" y="1191209"/>
                </a:lnTo>
                <a:cubicBezTo>
                  <a:pt x="10902333" y="1191586"/>
                  <a:pt x="10901539" y="1192339"/>
                  <a:pt x="10901141" y="1191963"/>
                </a:cubicBezTo>
                <a:lnTo>
                  <a:pt x="10899758" y="1190215"/>
                </a:lnTo>
                <a:lnTo>
                  <a:pt x="10899626" y="1190451"/>
                </a:lnTo>
                <a:lnTo>
                  <a:pt x="10899209" y="1189523"/>
                </a:lnTo>
                <a:lnTo>
                  <a:pt x="10896371" y="1185937"/>
                </a:lnTo>
                <a:lnTo>
                  <a:pt x="10896967" y="1184527"/>
                </a:lnTo>
                <a:lnTo>
                  <a:pt x="10895084" y="1180333"/>
                </a:lnTo>
                <a:cubicBezTo>
                  <a:pt x="10895462" y="1179995"/>
                  <a:pt x="10895462" y="1180333"/>
                  <a:pt x="10895462" y="1180669"/>
                </a:cubicBezTo>
                <a:lnTo>
                  <a:pt x="10897159" y="1184071"/>
                </a:lnTo>
                <a:close/>
                <a:moveTo>
                  <a:pt x="10712927" y="1178107"/>
                </a:moveTo>
                <a:cubicBezTo>
                  <a:pt x="10717636" y="1179908"/>
                  <a:pt x="10721622" y="1182791"/>
                  <a:pt x="10725245" y="1186392"/>
                </a:cubicBezTo>
                <a:cubicBezTo>
                  <a:pt x="10731041" y="1190716"/>
                  <a:pt x="10735389" y="1195760"/>
                  <a:pt x="10738287" y="1201883"/>
                </a:cubicBezTo>
                <a:cubicBezTo>
                  <a:pt x="10739736" y="1204406"/>
                  <a:pt x="10740461" y="1207287"/>
                  <a:pt x="10740461" y="1210530"/>
                </a:cubicBezTo>
                <a:cubicBezTo>
                  <a:pt x="10740461" y="1215213"/>
                  <a:pt x="10741910" y="1219536"/>
                  <a:pt x="10742635" y="1224220"/>
                </a:cubicBezTo>
                <a:cubicBezTo>
                  <a:pt x="10742635" y="1224940"/>
                  <a:pt x="10742635" y="1226021"/>
                  <a:pt x="10741910" y="1226742"/>
                </a:cubicBezTo>
                <a:cubicBezTo>
                  <a:pt x="10742635" y="1234307"/>
                  <a:pt x="10742997" y="1242232"/>
                  <a:pt x="10743359" y="1249797"/>
                </a:cubicBezTo>
                <a:cubicBezTo>
                  <a:pt x="10743359" y="1264928"/>
                  <a:pt x="10742272" y="1281500"/>
                  <a:pt x="10735751" y="1295189"/>
                </a:cubicBezTo>
                <a:cubicBezTo>
                  <a:pt x="10729954" y="1306357"/>
                  <a:pt x="10719086" y="1312842"/>
                  <a:pt x="10706042" y="1313203"/>
                </a:cubicBezTo>
                <a:cubicBezTo>
                  <a:pt x="10693724" y="1313203"/>
                  <a:pt x="10682130" y="1308158"/>
                  <a:pt x="10674160" y="1298072"/>
                </a:cubicBezTo>
                <a:cubicBezTo>
                  <a:pt x="10665465" y="1286543"/>
                  <a:pt x="10661117" y="1272134"/>
                  <a:pt x="10659668" y="1257723"/>
                </a:cubicBezTo>
                <a:cubicBezTo>
                  <a:pt x="10657857" y="1243674"/>
                  <a:pt x="10658581" y="1228904"/>
                  <a:pt x="10663292" y="1215213"/>
                </a:cubicBezTo>
                <a:cubicBezTo>
                  <a:pt x="10666915" y="1202604"/>
                  <a:pt x="10674160" y="1188194"/>
                  <a:pt x="10686841" y="1182430"/>
                </a:cubicBezTo>
                <a:cubicBezTo>
                  <a:pt x="10687565" y="1181710"/>
                  <a:pt x="10688290" y="1181350"/>
                  <a:pt x="10689015" y="1181350"/>
                </a:cubicBezTo>
                <a:cubicBezTo>
                  <a:pt x="10696260" y="1176666"/>
                  <a:pt x="10704956" y="1175225"/>
                  <a:pt x="10712927" y="1178107"/>
                </a:cubicBezTo>
                <a:close/>
                <a:moveTo>
                  <a:pt x="10593010" y="1177169"/>
                </a:moveTo>
                <a:lnTo>
                  <a:pt x="10593880" y="1177521"/>
                </a:lnTo>
                <a:lnTo>
                  <a:pt x="10593010" y="1177521"/>
                </a:lnTo>
                <a:cubicBezTo>
                  <a:pt x="10592663" y="1177521"/>
                  <a:pt x="10592663" y="1177169"/>
                  <a:pt x="10593010" y="1177169"/>
                </a:cubicBezTo>
                <a:close/>
                <a:moveTo>
                  <a:pt x="10597433" y="1177159"/>
                </a:moveTo>
                <a:cubicBezTo>
                  <a:pt x="10603396" y="1176815"/>
                  <a:pt x="10605052" y="1184379"/>
                  <a:pt x="10602402" y="1188848"/>
                </a:cubicBezTo>
                <a:cubicBezTo>
                  <a:pt x="10602402" y="1189192"/>
                  <a:pt x="10601408" y="1188848"/>
                  <a:pt x="10601739" y="1188504"/>
                </a:cubicBezTo>
                <a:cubicBezTo>
                  <a:pt x="10603065" y="1186269"/>
                  <a:pt x="10603230" y="1183691"/>
                  <a:pt x="10602444" y="1181585"/>
                </a:cubicBezTo>
                <a:lnTo>
                  <a:pt x="10601655" y="1180943"/>
                </a:lnTo>
                <a:lnTo>
                  <a:pt x="10599968" y="1188828"/>
                </a:lnTo>
                <a:cubicBezTo>
                  <a:pt x="10599271" y="1189182"/>
                  <a:pt x="10598924" y="1188475"/>
                  <a:pt x="10599271" y="1188122"/>
                </a:cubicBezTo>
                <a:lnTo>
                  <a:pt x="10599560" y="1185783"/>
                </a:lnTo>
                <a:lnTo>
                  <a:pt x="10598076" y="1188519"/>
                </a:lnTo>
                <a:cubicBezTo>
                  <a:pt x="10599894" y="1208384"/>
                  <a:pt x="10598076" y="1227889"/>
                  <a:pt x="10597712" y="1247755"/>
                </a:cubicBezTo>
                <a:cubicBezTo>
                  <a:pt x="10596985" y="1258951"/>
                  <a:pt x="10596985" y="1270510"/>
                  <a:pt x="10597712" y="1281706"/>
                </a:cubicBezTo>
                <a:cubicBezTo>
                  <a:pt x="10598076" y="1287486"/>
                  <a:pt x="10598440" y="1293987"/>
                  <a:pt x="10598076" y="1300127"/>
                </a:cubicBezTo>
                <a:cubicBezTo>
                  <a:pt x="10598076" y="1301933"/>
                  <a:pt x="10598076" y="1304101"/>
                  <a:pt x="10598076" y="1305907"/>
                </a:cubicBezTo>
                <a:cubicBezTo>
                  <a:pt x="10606441" y="1305907"/>
                  <a:pt x="10615169" y="1305907"/>
                  <a:pt x="10624261" y="1305907"/>
                </a:cubicBezTo>
                <a:cubicBezTo>
                  <a:pt x="10630081" y="1305907"/>
                  <a:pt x="10635900" y="1305907"/>
                  <a:pt x="10641719" y="1306268"/>
                </a:cubicBezTo>
                <a:cubicBezTo>
                  <a:pt x="10643173" y="1303379"/>
                  <a:pt x="10646810" y="1301211"/>
                  <a:pt x="10650083" y="1302656"/>
                </a:cubicBezTo>
                <a:cubicBezTo>
                  <a:pt x="10653720" y="1304101"/>
                  <a:pt x="10655903" y="1308435"/>
                  <a:pt x="10653720" y="1311686"/>
                </a:cubicBezTo>
                <a:lnTo>
                  <a:pt x="10646227" y="1314365"/>
                </a:lnTo>
                <a:lnTo>
                  <a:pt x="10653170" y="1314975"/>
                </a:lnTo>
                <a:cubicBezTo>
                  <a:pt x="10653547" y="1314269"/>
                  <a:pt x="10654300" y="1314623"/>
                  <a:pt x="10653924" y="1315329"/>
                </a:cubicBezTo>
                <a:cubicBezTo>
                  <a:pt x="10651664" y="1319569"/>
                  <a:pt x="10640742" y="1319569"/>
                  <a:pt x="10640365" y="1313916"/>
                </a:cubicBezTo>
                <a:cubicBezTo>
                  <a:pt x="10640365" y="1313562"/>
                  <a:pt x="10640742" y="1313562"/>
                  <a:pt x="10641119" y="1313916"/>
                </a:cubicBezTo>
                <a:lnTo>
                  <a:pt x="10644253" y="1314191"/>
                </a:lnTo>
                <a:lnTo>
                  <a:pt x="10643901" y="1313492"/>
                </a:lnTo>
                <a:cubicBezTo>
                  <a:pt x="10643173" y="1313131"/>
                  <a:pt x="10642446" y="1312408"/>
                  <a:pt x="10641719" y="1311686"/>
                </a:cubicBezTo>
                <a:cubicBezTo>
                  <a:pt x="10638082" y="1312047"/>
                  <a:pt x="10633718" y="1312047"/>
                  <a:pt x="10629717" y="1312047"/>
                </a:cubicBezTo>
                <a:cubicBezTo>
                  <a:pt x="10619170" y="1312047"/>
                  <a:pt x="10608986" y="1311686"/>
                  <a:pt x="10598804" y="1311324"/>
                </a:cubicBezTo>
                <a:cubicBezTo>
                  <a:pt x="10598440" y="1312770"/>
                  <a:pt x="10596621" y="1313492"/>
                  <a:pt x="10595167" y="1312770"/>
                </a:cubicBezTo>
                <a:cubicBezTo>
                  <a:pt x="10594440" y="1313492"/>
                  <a:pt x="10592984" y="1313492"/>
                  <a:pt x="10592257" y="1312047"/>
                </a:cubicBezTo>
                <a:cubicBezTo>
                  <a:pt x="10590803" y="1308796"/>
                  <a:pt x="10590803" y="1305907"/>
                  <a:pt x="10591166" y="1302656"/>
                </a:cubicBezTo>
                <a:cubicBezTo>
                  <a:pt x="10591530" y="1297238"/>
                  <a:pt x="10591166" y="1291459"/>
                  <a:pt x="10590803" y="1286041"/>
                </a:cubicBezTo>
                <a:cubicBezTo>
                  <a:pt x="10590439" y="1274122"/>
                  <a:pt x="10589711" y="1262203"/>
                  <a:pt x="10590074" y="1249922"/>
                </a:cubicBezTo>
                <a:lnTo>
                  <a:pt x="10590252" y="1243997"/>
                </a:lnTo>
                <a:lnTo>
                  <a:pt x="10589880" y="1243997"/>
                </a:lnTo>
                <a:cubicBezTo>
                  <a:pt x="10589482" y="1243599"/>
                  <a:pt x="10589880" y="1243202"/>
                  <a:pt x="10589880" y="1242804"/>
                </a:cubicBezTo>
                <a:cubicBezTo>
                  <a:pt x="10589880" y="1242009"/>
                  <a:pt x="10590278" y="1242009"/>
                  <a:pt x="10590278" y="1242804"/>
                </a:cubicBezTo>
                <a:lnTo>
                  <a:pt x="10590278" y="1243113"/>
                </a:lnTo>
                <a:lnTo>
                  <a:pt x="10590435" y="1237841"/>
                </a:lnTo>
                <a:lnTo>
                  <a:pt x="10589936" y="1241638"/>
                </a:lnTo>
                <a:lnTo>
                  <a:pt x="10589482" y="1241638"/>
                </a:lnTo>
                <a:cubicBezTo>
                  <a:pt x="10589482" y="1237556"/>
                  <a:pt x="10589936" y="1233847"/>
                  <a:pt x="10589936" y="1229765"/>
                </a:cubicBezTo>
                <a:cubicBezTo>
                  <a:pt x="10589936" y="1226426"/>
                  <a:pt x="10590846" y="1223458"/>
                  <a:pt x="10590846" y="1220118"/>
                </a:cubicBezTo>
                <a:lnTo>
                  <a:pt x="10590963" y="1220118"/>
                </a:lnTo>
                <a:lnTo>
                  <a:pt x="10591893" y="1188879"/>
                </a:lnTo>
                <a:cubicBezTo>
                  <a:pt x="10591530" y="1188879"/>
                  <a:pt x="10591166" y="1188519"/>
                  <a:pt x="10590803" y="1188519"/>
                </a:cubicBezTo>
                <a:cubicBezTo>
                  <a:pt x="10589347" y="1187796"/>
                  <a:pt x="10588256" y="1186713"/>
                  <a:pt x="10588256" y="1184908"/>
                </a:cubicBezTo>
                <a:cubicBezTo>
                  <a:pt x="10587893" y="1183101"/>
                  <a:pt x="10588256" y="1180934"/>
                  <a:pt x="10589711" y="1179490"/>
                </a:cubicBezTo>
                <a:cubicBezTo>
                  <a:pt x="10590439" y="1179128"/>
                  <a:pt x="10591166" y="1178766"/>
                  <a:pt x="10592257" y="1178406"/>
                </a:cubicBezTo>
                <a:cubicBezTo>
                  <a:pt x="10592621" y="1178406"/>
                  <a:pt x="10592984" y="1178406"/>
                  <a:pt x="10593348" y="1178406"/>
                </a:cubicBezTo>
                <a:cubicBezTo>
                  <a:pt x="10593711" y="1178406"/>
                  <a:pt x="10594440" y="1178406"/>
                  <a:pt x="10595167" y="1178406"/>
                </a:cubicBezTo>
                <a:cubicBezTo>
                  <a:pt x="10595530" y="1178406"/>
                  <a:pt x="10595894" y="1178406"/>
                  <a:pt x="10596258" y="1178766"/>
                </a:cubicBezTo>
                <a:lnTo>
                  <a:pt x="10599903" y="1182990"/>
                </a:lnTo>
                <a:lnTo>
                  <a:pt x="10600257" y="1180112"/>
                </a:lnTo>
                <a:lnTo>
                  <a:pt x="10601014" y="1180420"/>
                </a:lnTo>
                <a:lnTo>
                  <a:pt x="10600292" y="1179832"/>
                </a:lnTo>
                <a:lnTo>
                  <a:pt x="10600257" y="1180112"/>
                </a:lnTo>
                <a:lnTo>
                  <a:pt x="10593880" y="1177521"/>
                </a:lnTo>
                <a:lnTo>
                  <a:pt x="10595793" y="1177521"/>
                </a:lnTo>
                <a:lnTo>
                  <a:pt x="10599710" y="1179358"/>
                </a:lnTo>
                <a:lnTo>
                  <a:pt x="10597433" y="1177502"/>
                </a:lnTo>
                <a:close/>
                <a:moveTo>
                  <a:pt x="10427306" y="1177106"/>
                </a:moveTo>
                <a:lnTo>
                  <a:pt x="10436454" y="1177225"/>
                </a:lnTo>
                <a:lnTo>
                  <a:pt x="10436744" y="1177122"/>
                </a:lnTo>
                <a:lnTo>
                  <a:pt x="10437434" y="1177237"/>
                </a:lnTo>
                <a:lnTo>
                  <a:pt x="10452010" y="1177426"/>
                </a:lnTo>
                <a:cubicBezTo>
                  <a:pt x="10452372" y="1177794"/>
                  <a:pt x="10452372" y="1178528"/>
                  <a:pt x="10451649" y="1178528"/>
                </a:cubicBezTo>
                <a:lnTo>
                  <a:pt x="10444179" y="1178357"/>
                </a:lnTo>
                <a:lnTo>
                  <a:pt x="10451435" y="1179562"/>
                </a:lnTo>
                <a:cubicBezTo>
                  <a:pt x="10462970" y="1184621"/>
                  <a:pt x="10469460" y="1196908"/>
                  <a:pt x="10473786" y="1208111"/>
                </a:cubicBezTo>
                <a:cubicBezTo>
                  <a:pt x="10477030" y="1216422"/>
                  <a:pt x="10480275" y="1224735"/>
                  <a:pt x="10480635" y="1234131"/>
                </a:cubicBezTo>
                <a:cubicBezTo>
                  <a:pt x="10480996" y="1242804"/>
                  <a:pt x="10480635" y="1251839"/>
                  <a:pt x="10480275" y="1260873"/>
                </a:cubicBezTo>
                <a:lnTo>
                  <a:pt x="10465356" y="1302260"/>
                </a:lnTo>
                <a:lnTo>
                  <a:pt x="10467565" y="1299972"/>
                </a:lnTo>
                <a:cubicBezTo>
                  <a:pt x="10467921" y="1299252"/>
                  <a:pt x="10468278" y="1299972"/>
                  <a:pt x="10468278" y="1300333"/>
                </a:cubicBezTo>
                <a:lnTo>
                  <a:pt x="10464778" y="1303862"/>
                </a:lnTo>
                <a:lnTo>
                  <a:pt x="10464773" y="1303877"/>
                </a:lnTo>
                <a:lnTo>
                  <a:pt x="10464719" y="1303923"/>
                </a:lnTo>
                <a:lnTo>
                  <a:pt x="10454000" y="1314733"/>
                </a:lnTo>
                <a:lnTo>
                  <a:pt x="10451161" y="1315135"/>
                </a:lnTo>
                <a:lnTo>
                  <a:pt x="10450353" y="1315804"/>
                </a:lnTo>
                <a:lnTo>
                  <a:pt x="10443542" y="1316213"/>
                </a:lnTo>
                <a:lnTo>
                  <a:pt x="10433654" y="1317613"/>
                </a:lnTo>
                <a:lnTo>
                  <a:pt x="10433654" y="1317253"/>
                </a:lnTo>
                <a:lnTo>
                  <a:pt x="10437565" y="1316573"/>
                </a:lnTo>
                <a:lnTo>
                  <a:pt x="10432327" y="1316887"/>
                </a:lnTo>
                <a:cubicBezTo>
                  <a:pt x="10418628" y="1314719"/>
                  <a:pt x="10406732" y="1303155"/>
                  <a:pt x="10401684" y="1290145"/>
                </a:cubicBezTo>
                <a:cubicBezTo>
                  <a:pt x="10396277" y="1275329"/>
                  <a:pt x="10392311" y="1257621"/>
                  <a:pt x="10392672" y="1241720"/>
                </a:cubicBezTo>
                <a:cubicBezTo>
                  <a:pt x="10393393" y="1229794"/>
                  <a:pt x="10397358" y="1218953"/>
                  <a:pt x="10402766" y="1208834"/>
                </a:cubicBezTo>
                <a:cubicBezTo>
                  <a:pt x="10406732" y="1198354"/>
                  <a:pt x="10413581" y="1188596"/>
                  <a:pt x="10422233" y="1182453"/>
                </a:cubicBezTo>
                <a:cubicBezTo>
                  <a:pt x="10422594" y="1182453"/>
                  <a:pt x="10422954" y="1182092"/>
                  <a:pt x="10423675" y="1181730"/>
                </a:cubicBezTo>
                <a:lnTo>
                  <a:pt x="10433907" y="1178122"/>
                </a:lnTo>
                <a:lnTo>
                  <a:pt x="10427533" y="1177977"/>
                </a:lnTo>
                <a:cubicBezTo>
                  <a:pt x="10419976" y="1180913"/>
                  <a:pt x="10413279" y="1186600"/>
                  <a:pt x="10408574" y="1193939"/>
                </a:cubicBezTo>
                <a:cubicBezTo>
                  <a:pt x="10408574" y="1193939"/>
                  <a:pt x="10408212" y="1193939"/>
                  <a:pt x="10408574" y="1193572"/>
                </a:cubicBezTo>
                <a:cubicBezTo>
                  <a:pt x="10412556" y="1185866"/>
                  <a:pt x="10419433" y="1180088"/>
                  <a:pt x="10427306" y="1177106"/>
                </a:cubicBezTo>
                <a:close/>
                <a:moveTo>
                  <a:pt x="10906291" y="1176815"/>
                </a:moveTo>
                <a:cubicBezTo>
                  <a:pt x="10910617" y="1176815"/>
                  <a:pt x="10913501" y="1180434"/>
                  <a:pt x="10913140" y="1184415"/>
                </a:cubicBezTo>
                <a:cubicBezTo>
                  <a:pt x="10912779" y="1186587"/>
                  <a:pt x="10911338" y="1188397"/>
                  <a:pt x="10909535" y="1189121"/>
                </a:cubicBezTo>
                <a:cubicBezTo>
                  <a:pt x="10907732" y="1198168"/>
                  <a:pt x="10904848" y="1206856"/>
                  <a:pt x="10902685" y="1215542"/>
                </a:cubicBezTo>
                <a:lnTo>
                  <a:pt x="10899944" y="1227797"/>
                </a:lnTo>
                <a:lnTo>
                  <a:pt x="10898128" y="1237297"/>
                </a:lnTo>
                <a:cubicBezTo>
                  <a:pt x="10897458" y="1242086"/>
                  <a:pt x="10896788" y="1247244"/>
                  <a:pt x="10895785" y="1252034"/>
                </a:cubicBezTo>
                <a:cubicBezTo>
                  <a:pt x="10895785" y="1252770"/>
                  <a:pt x="10894780" y="1252403"/>
                  <a:pt x="10895115" y="1251666"/>
                </a:cubicBezTo>
                <a:lnTo>
                  <a:pt x="10896801" y="1241854"/>
                </a:lnTo>
                <a:lnTo>
                  <a:pt x="10894753" y="1251013"/>
                </a:lnTo>
                <a:cubicBezTo>
                  <a:pt x="10891869" y="1262957"/>
                  <a:pt x="10886822" y="1273814"/>
                  <a:pt x="10883937" y="1285759"/>
                </a:cubicBezTo>
                <a:lnTo>
                  <a:pt x="10876815" y="1314723"/>
                </a:lnTo>
                <a:lnTo>
                  <a:pt x="10877766" y="1314198"/>
                </a:lnTo>
                <a:cubicBezTo>
                  <a:pt x="10877766" y="1313881"/>
                  <a:pt x="10878508" y="1313881"/>
                  <a:pt x="10878508" y="1314198"/>
                </a:cubicBezTo>
                <a:lnTo>
                  <a:pt x="10876169" y="1315917"/>
                </a:lnTo>
                <a:lnTo>
                  <a:pt x="10875285" y="1317247"/>
                </a:lnTo>
                <a:lnTo>
                  <a:pt x="10874359" y="1317247"/>
                </a:lnTo>
                <a:lnTo>
                  <a:pt x="10873314" y="1318015"/>
                </a:lnTo>
                <a:lnTo>
                  <a:pt x="10872537" y="1317437"/>
                </a:lnTo>
                <a:lnTo>
                  <a:pt x="10871680" y="1317610"/>
                </a:lnTo>
                <a:lnTo>
                  <a:pt x="10871320" y="1317610"/>
                </a:lnTo>
                <a:cubicBezTo>
                  <a:pt x="10870599" y="1317247"/>
                  <a:pt x="10869877" y="1316885"/>
                  <a:pt x="10869517" y="1316161"/>
                </a:cubicBezTo>
                <a:lnTo>
                  <a:pt x="10869202" y="1314961"/>
                </a:lnTo>
                <a:lnTo>
                  <a:pt x="10867749" y="1313881"/>
                </a:lnTo>
                <a:cubicBezTo>
                  <a:pt x="10867749" y="1313881"/>
                  <a:pt x="10867749" y="1313562"/>
                  <a:pt x="10868120" y="1313881"/>
                </a:cubicBezTo>
                <a:lnTo>
                  <a:pt x="10869103" y="1314583"/>
                </a:lnTo>
                <a:lnTo>
                  <a:pt x="10851130" y="1245945"/>
                </a:lnTo>
                <a:cubicBezTo>
                  <a:pt x="10848967" y="1234725"/>
                  <a:pt x="10845723" y="1223143"/>
                  <a:pt x="10843920" y="1211923"/>
                </a:cubicBezTo>
                <a:cubicBezTo>
                  <a:pt x="10842838" y="1206856"/>
                  <a:pt x="10841035" y="1201789"/>
                  <a:pt x="10839594" y="1197083"/>
                </a:cubicBezTo>
                <a:cubicBezTo>
                  <a:pt x="10838512" y="1201427"/>
                  <a:pt x="10837070" y="1205770"/>
                  <a:pt x="10835628" y="1210474"/>
                </a:cubicBezTo>
                <a:cubicBezTo>
                  <a:pt x="10832383" y="1221695"/>
                  <a:pt x="10829139" y="1232916"/>
                  <a:pt x="10825894" y="1244135"/>
                </a:cubicBezTo>
                <a:cubicBezTo>
                  <a:pt x="10822649" y="1255718"/>
                  <a:pt x="10819404" y="1267661"/>
                  <a:pt x="10816520" y="1279243"/>
                </a:cubicBezTo>
                <a:cubicBezTo>
                  <a:pt x="10815439" y="1284673"/>
                  <a:pt x="10813996" y="1290463"/>
                  <a:pt x="10812555" y="1295893"/>
                </a:cubicBezTo>
                <a:cubicBezTo>
                  <a:pt x="10811473" y="1301322"/>
                  <a:pt x="10811473" y="1306389"/>
                  <a:pt x="10810392" y="1311818"/>
                </a:cubicBezTo>
                <a:cubicBezTo>
                  <a:pt x="10810031" y="1312180"/>
                  <a:pt x="10810031" y="1312542"/>
                  <a:pt x="10809670" y="1312904"/>
                </a:cubicBezTo>
                <a:cubicBezTo>
                  <a:pt x="10809310" y="1314351"/>
                  <a:pt x="10809310" y="1316523"/>
                  <a:pt x="10807147" y="1316885"/>
                </a:cubicBezTo>
                <a:cubicBezTo>
                  <a:pt x="10805705" y="1317247"/>
                  <a:pt x="10804262" y="1317247"/>
                  <a:pt x="10803181" y="1316523"/>
                </a:cubicBezTo>
                <a:cubicBezTo>
                  <a:pt x="10802820" y="1316161"/>
                  <a:pt x="10802461" y="1315800"/>
                  <a:pt x="10802461" y="1315076"/>
                </a:cubicBezTo>
                <a:cubicBezTo>
                  <a:pt x="10796692" y="1290826"/>
                  <a:pt x="10787678" y="1267300"/>
                  <a:pt x="10780108" y="1243412"/>
                </a:cubicBezTo>
                <a:cubicBezTo>
                  <a:pt x="10776502" y="1232192"/>
                  <a:pt x="10772537" y="1220609"/>
                  <a:pt x="10770734" y="1209027"/>
                </a:cubicBezTo>
                <a:cubicBezTo>
                  <a:pt x="10770014" y="1203960"/>
                  <a:pt x="10769293" y="1199255"/>
                  <a:pt x="10768211" y="1194188"/>
                </a:cubicBezTo>
                <a:cubicBezTo>
                  <a:pt x="10767490" y="1193825"/>
                  <a:pt x="10766768" y="1193464"/>
                  <a:pt x="10766047" y="1193102"/>
                </a:cubicBezTo>
                <a:cubicBezTo>
                  <a:pt x="10764245" y="1191293"/>
                  <a:pt x="10762803" y="1189121"/>
                  <a:pt x="10763164" y="1186587"/>
                </a:cubicBezTo>
                <a:cubicBezTo>
                  <a:pt x="10763885" y="1182606"/>
                  <a:pt x="10767490" y="1178987"/>
                  <a:pt x="10771816" y="1179710"/>
                </a:cubicBezTo>
                <a:lnTo>
                  <a:pt x="10777830" y="1186955"/>
                </a:lnTo>
                <a:lnTo>
                  <a:pt x="10778704" y="1181965"/>
                </a:lnTo>
                <a:cubicBezTo>
                  <a:pt x="10778704" y="1181965"/>
                  <a:pt x="10778704" y="1181586"/>
                  <a:pt x="10779102" y="1181586"/>
                </a:cubicBezTo>
                <a:lnTo>
                  <a:pt x="10778187" y="1187386"/>
                </a:lnTo>
                <a:lnTo>
                  <a:pt x="10779026" y="1188397"/>
                </a:lnTo>
                <a:lnTo>
                  <a:pt x="10777740" y="1190226"/>
                </a:lnTo>
                <a:lnTo>
                  <a:pt x="10777031" y="1194727"/>
                </a:lnTo>
                <a:lnTo>
                  <a:pt x="10780691" y="1191298"/>
                </a:lnTo>
                <a:cubicBezTo>
                  <a:pt x="10781883" y="1189235"/>
                  <a:pt x="10781883" y="1187172"/>
                  <a:pt x="10781883" y="1184766"/>
                </a:cubicBezTo>
                <a:lnTo>
                  <a:pt x="10782281" y="1184766"/>
                </a:lnTo>
                <a:cubicBezTo>
                  <a:pt x="10782678" y="1187172"/>
                  <a:pt x="10783076" y="1189579"/>
                  <a:pt x="10781486" y="1191642"/>
                </a:cubicBezTo>
                <a:lnTo>
                  <a:pt x="10776768" y="1196404"/>
                </a:lnTo>
                <a:lnTo>
                  <a:pt x="10776716" y="1196729"/>
                </a:lnTo>
                <a:lnTo>
                  <a:pt x="10776578" y="1196336"/>
                </a:lnTo>
                <a:lnTo>
                  <a:pt x="10775921" y="1195768"/>
                </a:lnTo>
                <a:lnTo>
                  <a:pt x="10776360" y="1195356"/>
                </a:lnTo>
                <a:lnTo>
                  <a:pt x="10777098" y="1191139"/>
                </a:lnTo>
                <a:lnTo>
                  <a:pt x="10774700" y="1194550"/>
                </a:lnTo>
                <a:cubicBezTo>
                  <a:pt x="10774700" y="1194911"/>
                  <a:pt x="10775061" y="1195636"/>
                  <a:pt x="10775061" y="1195997"/>
                </a:cubicBezTo>
                <a:cubicBezTo>
                  <a:pt x="10776502" y="1201064"/>
                  <a:pt x="10776863" y="1206856"/>
                  <a:pt x="10778305" y="1211923"/>
                </a:cubicBezTo>
                <a:cubicBezTo>
                  <a:pt x="10780829" y="1223868"/>
                  <a:pt x="10783713" y="1235449"/>
                  <a:pt x="10787678" y="1246669"/>
                </a:cubicBezTo>
                <a:cubicBezTo>
                  <a:pt x="10793807" y="1264404"/>
                  <a:pt x="10799576" y="1282502"/>
                  <a:pt x="10804623" y="1300598"/>
                </a:cubicBezTo>
                <a:cubicBezTo>
                  <a:pt x="10804984" y="1298426"/>
                  <a:pt x="10805344" y="1296255"/>
                  <a:pt x="10805705" y="1294445"/>
                </a:cubicBezTo>
                <a:cubicBezTo>
                  <a:pt x="10807508" y="1289016"/>
                  <a:pt x="10808228" y="1283225"/>
                  <a:pt x="10809670" y="1277796"/>
                </a:cubicBezTo>
                <a:cubicBezTo>
                  <a:pt x="10812194" y="1266937"/>
                  <a:pt x="10814718" y="1255718"/>
                  <a:pt x="10817602" y="1244860"/>
                </a:cubicBezTo>
                <a:cubicBezTo>
                  <a:pt x="10820486" y="1234364"/>
                  <a:pt x="10823731" y="1223505"/>
                  <a:pt x="10826976" y="1213009"/>
                </a:cubicBezTo>
                <a:cubicBezTo>
                  <a:pt x="10830580" y="1202150"/>
                  <a:pt x="10834547" y="1192016"/>
                  <a:pt x="10835988" y="1181158"/>
                </a:cubicBezTo>
                <a:cubicBezTo>
                  <a:pt x="10835988" y="1180434"/>
                  <a:pt x="10836349" y="1180434"/>
                  <a:pt x="10836709" y="1180072"/>
                </a:cubicBezTo>
                <a:cubicBezTo>
                  <a:pt x="10837070" y="1178987"/>
                  <a:pt x="10838152" y="1178262"/>
                  <a:pt x="10839234" y="1178262"/>
                </a:cubicBezTo>
                <a:cubicBezTo>
                  <a:pt x="10840315" y="1178262"/>
                  <a:pt x="10840675" y="1178625"/>
                  <a:pt x="10841035" y="1179348"/>
                </a:cubicBezTo>
                <a:cubicBezTo>
                  <a:pt x="10841757" y="1179710"/>
                  <a:pt x="10842117" y="1180434"/>
                  <a:pt x="10842478" y="1181158"/>
                </a:cubicBezTo>
                <a:cubicBezTo>
                  <a:pt x="10842478" y="1181158"/>
                  <a:pt x="10842478" y="1181520"/>
                  <a:pt x="10842117" y="1181520"/>
                </a:cubicBezTo>
                <a:cubicBezTo>
                  <a:pt x="10844281" y="1192378"/>
                  <a:pt x="10849328" y="1201789"/>
                  <a:pt x="10851130" y="1212646"/>
                </a:cubicBezTo>
                <a:cubicBezTo>
                  <a:pt x="10852933" y="1224229"/>
                  <a:pt x="10856178" y="1235449"/>
                  <a:pt x="10858341" y="1247031"/>
                </a:cubicBezTo>
                <a:cubicBezTo>
                  <a:pt x="10861946" y="1265128"/>
                  <a:pt x="10865551" y="1283949"/>
                  <a:pt x="10870959" y="1301684"/>
                </a:cubicBezTo>
                <a:cubicBezTo>
                  <a:pt x="10872402" y="1296255"/>
                  <a:pt x="10874204" y="1291188"/>
                  <a:pt x="10875646" y="1286120"/>
                </a:cubicBezTo>
                <a:cubicBezTo>
                  <a:pt x="10878530" y="1274539"/>
                  <a:pt x="10883937" y="1263680"/>
                  <a:pt x="10886462" y="1252098"/>
                </a:cubicBezTo>
                <a:cubicBezTo>
                  <a:pt x="10889345" y="1240155"/>
                  <a:pt x="10891148" y="1227849"/>
                  <a:pt x="10894753" y="1216266"/>
                </a:cubicBezTo>
                <a:cubicBezTo>
                  <a:pt x="10896916" y="1207217"/>
                  <a:pt x="10899801" y="1198531"/>
                  <a:pt x="10902685" y="1189483"/>
                </a:cubicBezTo>
                <a:cubicBezTo>
                  <a:pt x="10902324" y="1189121"/>
                  <a:pt x="10901964" y="1188759"/>
                  <a:pt x="10901964" y="1188397"/>
                </a:cubicBezTo>
                <a:cubicBezTo>
                  <a:pt x="10901964" y="1188397"/>
                  <a:pt x="10901603" y="1188397"/>
                  <a:pt x="10901243" y="1188035"/>
                </a:cubicBezTo>
                <a:cubicBezTo>
                  <a:pt x="10900162" y="1186949"/>
                  <a:pt x="10899080" y="1185140"/>
                  <a:pt x="10899080" y="1183330"/>
                </a:cubicBezTo>
                <a:cubicBezTo>
                  <a:pt x="10899080" y="1179710"/>
                  <a:pt x="10902685" y="1176815"/>
                  <a:pt x="10906291" y="1176815"/>
                </a:cubicBezTo>
                <a:close/>
                <a:moveTo>
                  <a:pt x="10377647" y="1175623"/>
                </a:moveTo>
                <a:lnTo>
                  <a:pt x="10377647" y="1176021"/>
                </a:lnTo>
                <a:lnTo>
                  <a:pt x="10375207" y="1177393"/>
                </a:lnTo>
                <a:lnTo>
                  <a:pt x="10382056" y="1182559"/>
                </a:lnTo>
                <a:cubicBezTo>
                  <a:pt x="10382413" y="1183278"/>
                  <a:pt x="10382413" y="1184356"/>
                  <a:pt x="10382056" y="1184714"/>
                </a:cubicBezTo>
                <a:cubicBezTo>
                  <a:pt x="10380986" y="1190817"/>
                  <a:pt x="10374918" y="1191536"/>
                  <a:pt x="10370990" y="1189023"/>
                </a:cubicBezTo>
                <a:cubicBezTo>
                  <a:pt x="10370277" y="1188663"/>
                  <a:pt x="10370277" y="1188304"/>
                  <a:pt x="10370277" y="1187945"/>
                </a:cubicBezTo>
                <a:cubicBezTo>
                  <a:pt x="10369920" y="1187227"/>
                  <a:pt x="10369563" y="1186868"/>
                  <a:pt x="10369207" y="1186150"/>
                </a:cubicBezTo>
                <a:cubicBezTo>
                  <a:pt x="10368492" y="1186150"/>
                  <a:pt x="10367422" y="1186150"/>
                  <a:pt x="10366707" y="1186150"/>
                </a:cubicBezTo>
                <a:cubicBezTo>
                  <a:pt x="10359568" y="1186150"/>
                  <a:pt x="10352786" y="1185791"/>
                  <a:pt x="10346004" y="1185791"/>
                </a:cubicBezTo>
                <a:cubicBezTo>
                  <a:pt x="10342077" y="1185791"/>
                  <a:pt x="10337793" y="1186150"/>
                  <a:pt x="10333510" y="1186150"/>
                </a:cubicBezTo>
                <a:cubicBezTo>
                  <a:pt x="10330655" y="1186150"/>
                  <a:pt x="10327799" y="1185791"/>
                  <a:pt x="10324943" y="1185791"/>
                </a:cubicBezTo>
                <a:cubicBezTo>
                  <a:pt x="10326728" y="1195845"/>
                  <a:pt x="10326728" y="1206257"/>
                  <a:pt x="10327085" y="1216670"/>
                </a:cubicBezTo>
                <a:cubicBezTo>
                  <a:pt x="10327441" y="1223851"/>
                  <a:pt x="10327799" y="1231391"/>
                  <a:pt x="10327799" y="1238931"/>
                </a:cubicBezTo>
                <a:cubicBezTo>
                  <a:pt x="10329941" y="1238931"/>
                  <a:pt x="10332082" y="1238931"/>
                  <a:pt x="10334224" y="1238931"/>
                </a:cubicBezTo>
                <a:cubicBezTo>
                  <a:pt x="10337793" y="1238931"/>
                  <a:pt x="10341007" y="1238931"/>
                  <a:pt x="10344219" y="1238931"/>
                </a:cubicBezTo>
                <a:cubicBezTo>
                  <a:pt x="10346004" y="1238931"/>
                  <a:pt x="10347431" y="1238931"/>
                  <a:pt x="10348859" y="1238931"/>
                </a:cubicBezTo>
                <a:cubicBezTo>
                  <a:pt x="10349216" y="1236418"/>
                  <a:pt x="10351001" y="1234623"/>
                  <a:pt x="10354571" y="1234263"/>
                </a:cubicBezTo>
                <a:cubicBezTo>
                  <a:pt x="10359568" y="1233187"/>
                  <a:pt x="10362423" y="1236059"/>
                  <a:pt x="10363852" y="1239649"/>
                </a:cubicBezTo>
                <a:cubicBezTo>
                  <a:pt x="10364923" y="1243240"/>
                  <a:pt x="10363138" y="1246831"/>
                  <a:pt x="10359925" y="1247908"/>
                </a:cubicBezTo>
                <a:cubicBezTo>
                  <a:pt x="10356356" y="1249702"/>
                  <a:pt x="10351358" y="1249344"/>
                  <a:pt x="10349574" y="1245394"/>
                </a:cubicBezTo>
                <a:cubicBezTo>
                  <a:pt x="10349574" y="1245035"/>
                  <a:pt x="10349216" y="1244676"/>
                  <a:pt x="10349216" y="1244317"/>
                </a:cubicBezTo>
                <a:cubicBezTo>
                  <a:pt x="10346718" y="1244317"/>
                  <a:pt x="10344219" y="1243958"/>
                  <a:pt x="10342077" y="1243958"/>
                </a:cubicBezTo>
                <a:cubicBezTo>
                  <a:pt x="10339578" y="1243958"/>
                  <a:pt x="10336723" y="1243958"/>
                  <a:pt x="10334224" y="1243958"/>
                </a:cubicBezTo>
                <a:cubicBezTo>
                  <a:pt x="10332082" y="1243958"/>
                  <a:pt x="10329941" y="1243958"/>
                  <a:pt x="10327799" y="1243958"/>
                </a:cubicBezTo>
                <a:cubicBezTo>
                  <a:pt x="10327799" y="1246471"/>
                  <a:pt x="10327441" y="1248625"/>
                  <a:pt x="10327441" y="1251139"/>
                </a:cubicBezTo>
                <a:cubicBezTo>
                  <a:pt x="10326728" y="1262270"/>
                  <a:pt x="10325657" y="1273759"/>
                  <a:pt x="10325657" y="1284890"/>
                </a:cubicBezTo>
                <a:cubicBezTo>
                  <a:pt x="10325657" y="1290635"/>
                  <a:pt x="10324943" y="1300330"/>
                  <a:pt x="10324586" y="1306074"/>
                </a:cubicBezTo>
                <a:cubicBezTo>
                  <a:pt x="10326014" y="1306434"/>
                  <a:pt x="10327799" y="1307869"/>
                  <a:pt x="10328512" y="1309305"/>
                </a:cubicBezTo>
                <a:cubicBezTo>
                  <a:pt x="10332796" y="1314691"/>
                  <a:pt x="10324943" y="1321154"/>
                  <a:pt x="10318161" y="1318282"/>
                </a:cubicBezTo>
                <a:lnTo>
                  <a:pt x="10314290" y="1311144"/>
                </a:lnTo>
                <a:lnTo>
                  <a:pt x="10312984" y="1314389"/>
                </a:lnTo>
                <a:cubicBezTo>
                  <a:pt x="10312984" y="1312481"/>
                  <a:pt x="10312630" y="1310955"/>
                  <a:pt x="10313337" y="1309047"/>
                </a:cubicBezTo>
                <a:lnTo>
                  <a:pt x="10316053" y="1306766"/>
                </a:lnTo>
                <a:lnTo>
                  <a:pt x="10314942" y="1309527"/>
                </a:lnTo>
                <a:lnTo>
                  <a:pt x="10317447" y="1307510"/>
                </a:lnTo>
                <a:cubicBezTo>
                  <a:pt x="10317447" y="1301048"/>
                  <a:pt x="10318518" y="1290635"/>
                  <a:pt x="10318518" y="1284890"/>
                </a:cubicBezTo>
                <a:cubicBezTo>
                  <a:pt x="10318518" y="1273759"/>
                  <a:pt x="10319945" y="1262270"/>
                  <a:pt x="10319945" y="1251139"/>
                </a:cubicBezTo>
                <a:cubicBezTo>
                  <a:pt x="10320303" y="1247908"/>
                  <a:pt x="10320303" y="1245035"/>
                  <a:pt x="10320303" y="1242163"/>
                </a:cubicBezTo>
                <a:cubicBezTo>
                  <a:pt x="10319945" y="1242163"/>
                  <a:pt x="10319945" y="1241445"/>
                  <a:pt x="10320303" y="1241445"/>
                </a:cubicBezTo>
                <a:cubicBezTo>
                  <a:pt x="10319945" y="1232827"/>
                  <a:pt x="10319945" y="1224570"/>
                  <a:pt x="10319589" y="1216310"/>
                </a:cubicBezTo>
                <a:cubicBezTo>
                  <a:pt x="10318874" y="1206257"/>
                  <a:pt x="10318518" y="1195485"/>
                  <a:pt x="10319945" y="1185432"/>
                </a:cubicBezTo>
                <a:cubicBezTo>
                  <a:pt x="10316376" y="1184714"/>
                  <a:pt x="10318161" y="1179328"/>
                  <a:pt x="10321374" y="1180046"/>
                </a:cubicBezTo>
                <a:cubicBezTo>
                  <a:pt x="10321730" y="1180046"/>
                  <a:pt x="10322088" y="1180046"/>
                  <a:pt x="10322444" y="1180046"/>
                </a:cubicBezTo>
                <a:cubicBezTo>
                  <a:pt x="10322801" y="1179688"/>
                  <a:pt x="10323158" y="1179688"/>
                  <a:pt x="10323873" y="1180046"/>
                </a:cubicBezTo>
                <a:cubicBezTo>
                  <a:pt x="10327085" y="1180405"/>
                  <a:pt x="10330655" y="1180765"/>
                  <a:pt x="10334581" y="1180765"/>
                </a:cubicBezTo>
                <a:cubicBezTo>
                  <a:pt x="10338864" y="1180765"/>
                  <a:pt x="10343505" y="1180765"/>
                  <a:pt x="10348145" y="1180765"/>
                </a:cubicBezTo>
                <a:cubicBezTo>
                  <a:pt x="10349574" y="1180765"/>
                  <a:pt x="10351358" y="1180765"/>
                  <a:pt x="10353143" y="1180765"/>
                </a:cubicBezTo>
                <a:cubicBezTo>
                  <a:pt x="10358497" y="1180765"/>
                  <a:pt x="10364208" y="1180765"/>
                  <a:pt x="10369920" y="1181123"/>
                </a:cubicBezTo>
                <a:lnTo>
                  <a:pt x="10373241" y="1178498"/>
                </a:lnTo>
                <a:lnTo>
                  <a:pt x="10369166" y="1180791"/>
                </a:lnTo>
                <a:cubicBezTo>
                  <a:pt x="10369166" y="1181188"/>
                  <a:pt x="10368460" y="1180791"/>
                  <a:pt x="10368814" y="1180393"/>
                </a:cubicBezTo>
                <a:cubicBezTo>
                  <a:pt x="10370227" y="1176418"/>
                  <a:pt x="10374114" y="1175225"/>
                  <a:pt x="10377647" y="1175623"/>
                </a:cubicBezTo>
                <a:close/>
                <a:moveTo>
                  <a:pt x="10433426" y="1175001"/>
                </a:moveTo>
                <a:lnTo>
                  <a:pt x="10425036" y="1176967"/>
                </a:lnTo>
                <a:cubicBezTo>
                  <a:pt x="10420369" y="1179238"/>
                  <a:pt x="10414265" y="1182646"/>
                  <a:pt x="10411751" y="1187567"/>
                </a:cubicBezTo>
                <a:cubicBezTo>
                  <a:pt x="10411751" y="1187567"/>
                  <a:pt x="10411392" y="1187567"/>
                  <a:pt x="10411751" y="1187189"/>
                </a:cubicBezTo>
                <a:cubicBezTo>
                  <a:pt x="10412469" y="1184917"/>
                  <a:pt x="10414265" y="1183024"/>
                  <a:pt x="10416418" y="1181509"/>
                </a:cubicBezTo>
                <a:cubicBezTo>
                  <a:pt x="10419291" y="1179238"/>
                  <a:pt x="10422164" y="1177345"/>
                  <a:pt x="10425395" y="1175832"/>
                </a:cubicBezTo>
                <a:close/>
                <a:moveTo>
                  <a:pt x="10434731" y="1174696"/>
                </a:moveTo>
                <a:lnTo>
                  <a:pt x="10436383" y="1174696"/>
                </a:lnTo>
                <a:lnTo>
                  <a:pt x="10433426" y="1175001"/>
                </a:lnTo>
                <a:close/>
                <a:moveTo>
                  <a:pt x="10701458" y="1173996"/>
                </a:moveTo>
                <a:cubicBezTo>
                  <a:pt x="10707350" y="1173635"/>
                  <a:pt x="10713610" y="1173996"/>
                  <a:pt x="10718765" y="1177249"/>
                </a:cubicBezTo>
                <a:cubicBezTo>
                  <a:pt x="10719501" y="1177610"/>
                  <a:pt x="10718765" y="1178694"/>
                  <a:pt x="10718397" y="1178333"/>
                </a:cubicBezTo>
                <a:cubicBezTo>
                  <a:pt x="10713242" y="1174719"/>
                  <a:pt x="10706613" y="1174357"/>
                  <a:pt x="10700722" y="1175442"/>
                </a:cubicBezTo>
                <a:cubicBezTo>
                  <a:pt x="10695199" y="1175803"/>
                  <a:pt x="10689675" y="1177249"/>
                  <a:pt x="10685257" y="1180863"/>
                </a:cubicBezTo>
                <a:cubicBezTo>
                  <a:pt x="10685257" y="1181224"/>
                  <a:pt x="10684888" y="1180863"/>
                  <a:pt x="10684888" y="1180501"/>
                </a:cubicBezTo>
                <a:cubicBezTo>
                  <a:pt x="10688939" y="1176164"/>
                  <a:pt x="10695935" y="1174719"/>
                  <a:pt x="10701458" y="1173996"/>
                </a:cubicBezTo>
                <a:close/>
                <a:moveTo>
                  <a:pt x="10443707" y="1173939"/>
                </a:moveTo>
                <a:cubicBezTo>
                  <a:pt x="10444425" y="1173939"/>
                  <a:pt x="10444425" y="1175074"/>
                  <a:pt x="10443707" y="1174696"/>
                </a:cubicBezTo>
                <a:lnTo>
                  <a:pt x="10436383" y="1174696"/>
                </a:lnTo>
                <a:close/>
                <a:moveTo>
                  <a:pt x="10375687" y="1173635"/>
                </a:moveTo>
                <a:cubicBezTo>
                  <a:pt x="10373158" y="1174383"/>
                  <a:pt x="10370267" y="1176253"/>
                  <a:pt x="10369182" y="1179247"/>
                </a:cubicBezTo>
                <a:cubicBezTo>
                  <a:pt x="10369182" y="1179621"/>
                  <a:pt x="10368460" y="1179621"/>
                  <a:pt x="10368460" y="1179247"/>
                </a:cubicBezTo>
                <a:cubicBezTo>
                  <a:pt x="10369544" y="1175505"/>
                  <a:pt x="10372796" y="1174383"/>
                  <a:pt x="10375687" y="1173635"/>
                </a:cubicBezTo>
                <a:close/>
                <a:moveTo>
                  <a:pt x="11986643" y="1166997"/>
                </a:moveTo>
                <a:cubicBezTo>
                  <a:pt x="11989544" y="1168442"/>
                  <a:pt x="11991357" y="1171695"/>
                  <a:pt x="11989544" y="1174586"/>
                </a:cubicBezTo>
                <a:cubicBezTo>
                  <a:pt x="11983743" y="1185065"/>
                  <a:pt x="11964527" y="1188679"/>
                  <a:pt x="11953650" y="1192293"/>
                </a:cubicBezTo>
                <a:cubicBezTo>
                  <a:pt x="11935885" y="1199159"/>
                  <a:pt x="11918119" y="1205664"/>
                  <a:pt x="11900354" y="1212530"/>
                </a:cubicBezTo>
                <a:cubicBezTo>
                  <a:pt x="11886214" y="1217951"/>
                  <a:pt x="11880413" y="1194823"/>
                  <a:pt x="11894553" y="1189764"/>
                </a:cubicBezTo>
                <a:cubicBezTo>
                  <a:pt x="11912318" y="1183259"/>
                  <a:pt x="11930809" y="1178200"/>
                  <a:pt x="11948937" y="1173502"/>
                </a:cubicBezTo>
                <a:cubicBezTo>
                  <a:pt x="11959452" y="1170611"/>
                  <a:pt x="11976129" y="1162660"/>
                  <a:pt x="11986643" y="1166997"/>
                </a:cubicBezTo>
                <a:close/>
                <a:moveTo>
                  <a:pt x="224160" y="1160756"/>
                </a:moveTo>
                <a:cubicBezTo>
                  <a:pt x="231291" y="1160756"/>
                  <a:pt x="231291" y="1171879"/>
                  <a:pt x="223740" y="1171879"/>
                </a:cubicBezTo>
                <a:cubicBezTo>
                  <a:pt x="161240" y="1171879"/>
                  <a:pt x="98319" y="1173939"/>
                  <a:pt x="35819" y="1172291"/>
                </a:cubicBezTo>
                <a:lnTo>
                  <a:pt x="0" y="1172415"/>
                </a:lnTo>
                <a:lnTo>
                  <a:pt x="0" y="1162336"/>
                </a:lnTo>
                <a:lnTo>
                  <a:pt x="47983" y="1162816"/>
                </a:lnTo>
                <a:cubicBezTo>
                  <a:pt x="106708" y="1163228"/>
                  <a:pt x="165434" y="1161581"/>
                  <a:pt x="224160" y="1160756"/>
                </a:cubicBezTo>
                <a:close/>
                <a:moveTo>
                  <a:pt x="10013441" y="1155275"/>
                </a:moveTo>
                <a:cubicBezTo>
                  <a:pt x="10066272" y="1178744"/>
                  <a:pt x="10115485" y="1209796"/>
                  <a:pt x="10170126" y="1229294"/>
                </a:cubicBezTo>
                <a:cubicBezTo>
                  <a:pt x="10174107" y="1230738"/>
                  <a:pt x="10172298" y="1236877"/>
                  <a:pt x="10168317" y="1235432"/>
                </a:cubicBezTo>
                <a:cubicBezTo>
                  <a:pt x="10113676" y="1215573"/>
                  <a:pt x="10063377" y="1184883"/>
                  <a:pt x="10011632" y="1158885"/>
                </a:cubicBezTo>
                <a:cubicBezTo>
                  <a:pt x="10009099" y="1157803"/>
                  <a:pt x="10011632" y="1154552"/>
                  <a:pt x="10013441" y="1155275"/>
                </a:cubicBezTo>
                <a:close/>
                <a:moveTo>
                  <a:pt x="495131" y="1139162"/>
                </a:moveTo>
                <a:cubicBezTo>
                  <a:pt x="418193" y="1138322"/>
                  <a:pt x="340415" y="1145467"/>
                  <a:pt x="263058" y="1148408"/>
                </a:cubicBezTo>
                <a:cubicBezTo>
                  <a:pt x="263058" y="1148408"/>
                  <a:pt x="263058" y="1148408"/>
                  <a:pt x="263058" y="1148829"/>
                </a:cubicBezTo>
                <a:cubicBezTo>
                  <a:pt x="271466" y="1227004"/>
                  <a:pt x="277352" y="1314846"/>
                  <a:pt x="237412" y="1387978"/>
                </a:cubicBezTo>
                <a:cubicBezTo>
                  <a:pt x="213028" y="1432529"/>
                  <a:pt x="157112" y="1480023"/>
                  <a:pt x="102877" y="1474559"/>
                </a:cubicBezTo>
                <a:cubicBezTo>
                  <a:pt x="99514" y="1475820"/>
                  <a:pt x="96150" y="1477501"/>
                  <a:pt x="93628" y="1480443"/>
                </a:cubicBezTo>
                <a:cubicBezTo>
                  <a:pt x="91105" y="1500198"/>
                  <a:pt x="98252" y="1509864"/>
                  <a:pt x="115910" y="1508182"/>
                </a:cubicBezTo>
                <a:cubicBezTo>
                  <a:pt x="133147" y="1509864"/>
                  <a:pt x="149964" y="1510284"/>
                  <a:pt x="167202" y="1509864"/>
                </a:cubicBezTo>
                <a:cubicBezTo>
                  <a:pt x="198313" y="1508182"/>
                  <a:pt x="229003" y="1506502"/>
                  <a:pt x="260114" y="1504821"/>
                </a:cubicBezTo>
                <a:cubicBezTo>
                  <a:pt x="340835" y="1502298"/>
                  <a:pt x="421556" y="1501459"/>
                  <a:pt x="501857" y="1501038"/>
                </a:cubicBezTo>
                <a:cubicBezTo>
                  <a:pt x="582998" y="1500618"/>
                  <a:pt x="663719" y="1504400"/>
                  <a:pt x="744861" y="1506082"/>
                </a:cubicBezTo>
                <a:cubicBezTo>
                  <a:pt x="787323" y="1506923"/>
                  <a:pt x="830206" y="1507762"/>
                  <a:pt x="872669" y="1506082"/>
                </a:cubicBezTo>
                <a:cubicBezTo>
                  <a:pt x="893690" y="1505241"/>
                  <a:pt x="917234" y="1506923"/>
                  <a:pt x="937414" y="1500618"/>
                </a:cubicBezTo>
                <a:cubicBezTo>
                  <a:pt x="953811" y="1495995"/>
                  <a:pt x="963900" y="1487168"/>
                  <a:pt x="949186" y="1477081"/>
                </a:cubicBezTo>
                <a:cubicBezTo>
                  <a:pt x="947504" y="1477501"/>
                  <a:pt x="945822" y="1477501"/>
                  <a:pt x="944141" y="1477081"/>
                </a:cubicBezTo>
                <a:cubicBezTo>
                  <a:pt x="876873" y="1464051"/>
                  <a:pt x="831468" y="1429588"/>
                  <a:pt x="804561" y="1364861"/>
                </a:cubicBezTo>
                <a:cubicBezTo>
                  <a:pt x="783119" y="1314426"/>
                  <a:pt x="786062" y="1257685"/>
                  <a:pt x="784801" y="1203047"/>
                </a:cubicBezTo>
                <a:cubicBezTo>
                  <a:pt x="772608" y="1211033"/>
                  <a:pt x="759996" y="1220279"/>
                  <a:pt x="746122" y="1219859"/>
                </a:cubicBezTo>
                <a:cubicBezTo>
                  <a:pt x="743179" y="1219438"/>
                  <a:pt x="741077" y="1214395"/>
                  <a:pt x="744440" y="1212713"/>
                </a:cubicBezTo>
                <a:cubicBezTo>
                  <a:pt x="753269" y="1208931"/>
                  <a:pt x="761257" y="1205149"/>
                  <a:pt x="769666" y="1199265"/>
                </a:cubicBezTo>
                <a:cubicBezTo>
                  <a:pt x="774710" y="1195902"/>
                  <a:pt x="779336" y="1192119"/>
                  <a:pt x="784380" y="1188757"/>
                </a:cubicBezTo>
                <a:cubicBezTo>
                  <a:pt x="784380" y="1184134"/>
                  <a:pt x="783960" y="1179510"/>
                  <a:pt x="783540" y="1174887"/>
                </a:cubicBezTo>
                <a:cubicBezTo>
                  <a:pt x="753269" y="1192540"/>
                  <a:pt x="719215" y="1205149"/>
                  <a:pt x="691467" y="1225743"/>
                </a:cubicBezTo>
                <a:cubicBezTo>
                  <a:pt x="686843" y="1229105"/>
                  <a:pt x="680956" y="1223222"/>
                  <a:pt x="685582" y="1219859"/>
                </a:cubicBezTo>
                <a:cubicBezTo>
                  <a:pt x="715431" y="1196742"/>
                  <a:pt x="750747" y="1180351"/>
                  <a:pt x="782278" y="1159757"/>
                </a:cubicBezTo>
                <a:cubicBezTo>
                  <a:pt x="782278" y="1159336"/>
                  <a:pt x="782699" y="1159336"/>
                  <a:pt x="782699" y="1158916"/>
                </a:cubicBezTo>
                <a:cubicBezTo>
                  <a:pt x="777654" y="1158916"/>
                  <a:pt x="772608" y="1158495"/>
                  <a:pt x="767564" y="1158075"/>
                </a:cubicBezTo>
                <a:cubicBezTo>
                  <a:pt x="742338" y="1167322"/>
                  <a:pt x="718374" y="1176568"/>
                  <a:pt x="694410" y="1188337"/>
                </a:cubicBezTo>
                <a:cubicBezTo>
                  <a:pt x="678434" y="1195902"/>
                  <a:pt x="663299" y="1203467"/>
                  <a:pt x="646062" y="1208511"/>
                </a:cubicBezTo>
                <a:cubicBezTo>
                  <a:pt x="643540" y="1209352"/>
                  <a:pt x="642278" y="1205569"/>
                  <a:pt x="644380" y="1204308"/>
                </a:cubicBezTo>
                <a:cubicBezTo>
                  <a:pt x="675491" y="1186655"/>
                  <a:pt x="706182" y="1170264"/>
                  <a:pt x="738975" y="1156395"/>
                </a:cubicBezTo>
                <a:cubicBezTo>
                  <a:pt x="726362" y="1155554"/>
                  <a:pt x="713329" y="1154713"/>
                  <a:pt x="700296" y="1153452"/>
                </a:cubicBezTo>
                <a:cubicBezTo>
                  <a:pt x="699876" y="1155133"/>
                  <a:pt x="699035" y="1157234"/>
                  <a:pt x="696513" y="1157655"/>
                </a:cubicBezTo>
                <a:cubicBezTo>
                  <a:pt x="673389" y="1164380"/>
                  <a:pt x="650266" y="1172786"/>
                  <a:pt x="628825" y="1183293"/>
                </a:cubicBezTo>
                <a:cubicBezTo>
                  <a:pt x="614531" y="1190858"/>
                  <a:pt x="600235" y="1198003"/>
                  <a:pt x="583839" y="1201365"/>
                </a:cubicBezTo>
                <a:cubicBezTo>
                  <a:pt x="579635" y="1202206"/>
                  <a:pt x="577954" y="1195902"/>
                  <a:pt x="582578" y="1194642"/>
                </a:cubicBezTo>
                <a:cubicBezTo>
                  <a:pt x="616212" y="1184553"/>
                  <a:pt x="646062" y="1163959"/>
                  <a:pt x="679695" y="1151770"/>
                </a:cubicBezTo>
                <a:cubicBezTo>
                  <a:pt x="664560" y="1150510"/>
                  <a:pt x="649845" y="1149249"/>
                  <a:pt x="635131" y="1147568"/>
                </a:cubicBezTo>
                <a:cubicBezTo>
                  <a:pt x="602759" y="1164380"/>
                  <a:pt x="564080" y="1168582"/>
                  <a:pt x="535491" y="1192540"/>
                </a:cubicBezTo>
                <a:cubicBezTo>
                  <a:pt x="531286" y="1195902"/>
                  <a:pt x="525821" y="1190438"/>
                  <a:pt x="529605" y="1186655"/>
                </a:cubicBezTo>
                <a:cubicBezTo>
                  <a:pt x="550206" y="1164800"/>
                  <a:pt x="581317" y="1156395"/>
                  <a:pt x="609485" y="1145467"/>
                </a:cubicBezTo>
                <a:cubicBezTo>
                  <a:pt x="600235" y="1144626"/>
                  <a:pt x="590987" y="1143785"/>
                  <a:pt x="581737" y="1142945"/>
                </a:cubicBezTo>
                <a:cubicBezTo>
                  <a:pt x="572067" y="1152611"/>
                  <a:pt x="553989" y="1157655"/>
                  <a:pt x="541377" y="1163118"/>
                </a:cubicBezTo>
                <a:cubicBezTo>
                  <a:pt x="524140" y="1170684"/>
                  <a:pt x="507323" y="1178670"/>
                  <a:pt x="490926" y="1188337"/>
                </a:cubicBezTo>
                <a:cubicBezTo>
                  <a:pt x="489244" y="1189178"/>
                  <a:pt x="487983" y="1186235"/>
                  <a:pt x="489664" y="1185394"/>
                </a:cubicBezTo>
                <a:cubicBezTo>
                  <a:pt x="514470" y="1170264"/>
                  <a:pt x="540115" y="1156395"/>
                  <a:pt x="565341" y="1142104"/>
                </a:cubicBezTo>
                <a:cubicBezTo>
                  <a:pt x="541797" y="1140843"/>
                  <a:pt x="518673" y="1139583"/>
                  <a:pt x="495131" y="1139162"/>
                </a:cubicBezTo>
                <a:close/>
                <a:moveTo>
                  <a:pt x="308585" y="1092802"/>
                </a:moveTo>
                <a:cubicBezTo>
                  <a:pt x="316565" y="1092372"/>
                  <a:pt x="316144" y="1104830"/>
                  <a:pt x="308585" y="1104830"/>
                </a:cubicBezTo>
                <a:lnTo>
                  <a:pt x="0" y="1115348"/>
                </a:lnTo>
                <a:lnTo>
                  <a:pt x="0" y="1099784"/>
                </a:lnTo>
                <a:close/>
                <a:moveTo>
                  <a:pt x="10143121" y="1067690"/>
                </a:moveTo>
                <a:cubicBezTo>
                  <a:pt x="10171814" y="1065507"/>
                  <a:pt x="10200866" y="1066599"/>
                  <a:pt x="10229560" y="1068054"/>
                </a:cubicBezTo>
                <a:cubicBezTo>
                  <a:pt x="10231353" y="1068418"/>
                  <a:pt x="10231353" y="1070965"/>
                  <a:pt x="10229560" y="1071328"/>
                </a:cubicBezTo>
                <a:cubicBezTo>
                  <a:pt x="10201942" y="1072784"/>
                  <a:pt x="10174325" y="1071328"/>
                  <a:pt x="10146708" y="1073512"/>
                </a:cubicBezTo>
                <a:cubicBezTo>
                  <a:pt x="10142404" y="1098253"/>
                  <a:pt x="10146708" y="1123721"/>
                  <a:pt x="10143838" y="1148826"/>
                </a:cubicBezTo>
                <a:cubicBezTo>
                  <a:pt x="10143480" y="1151008"/>
                  <a:pt x="10140252" y="1151008"/>
                  <a:pt x="10140252" y="1148461"/>
                </a:cubicBezTo>
                <a:cubicBezTo>
                  <a:pt x="10141686" y="1123721"/>
                  <a:pt x="10136306" y="1097889"/>
                  <a:pt x="10141686" y="1073148"/>
                </a:cubicBezTo>
                <a:cubicBezTo>
                  <a:pt x="10139534" y="1071692"/>
                  <a:pt x="10140252" y="1067690"/>
                  <a:pt x="10143121" y="1067690"/>
                </a:cubicBezTo>
                <a:close/>
                <a:moveTo>
                  <a:pt x="11966808" y="1053911"/>
                </a:moveTo>
                <a:cubicBezTo>
                  <a:pt x="11974024" y="1048173"/>
                  <a:pt x="11983408" y="1057496"/>
                  <a:pt x="11976912" y="1064310"/>
                </a:cubicBezTo>
                <a:cubicBezTo>
                  <a:pt x="11941547" y="1101246"/>
                  <a:pt x="11895355" y="1126347"/>
                  <a:pt x="11856741" y="1159339"/>
                </a:cubicBezTo>
                <a:cubicBezTo>
                  <a:pt x="11846276" y="1168662"/>
                  <a:pt x="11831120" y="1153600"/>
                  <a:pt x="11841585" y="1144277"/>
                </a:cubicBezTo>
                <a:cubicBezTo>
                  <a:pt x="11879837" y="1109852"/>
                  <a:pt x="11927833" y="1087977"/>
                  <a:pt x="11966808" y="1053911"/>
                </a:cubicBezTo>
                <a:close/>
                <a:moveTo>
                  <a:pt x="10139712" y="1052936"/>
                </a:moveTo>
                <a:cubicBezTo>
                  <a:pt x="10146624" y="1052937"/>
                  <a:pt x="10153580" y="1053458"/>
                  <a:pt x="10160446" y="1053284"/>
                </a:cubicBezTo>
                <a:cubicBezTo>
                  <a:pt x="10179238" y="1052936"/>
                  <a:pt x="10197669" y="1052241"/>
                  <a:pt x="10216462" y="1052936"/>
                </a:cubicBezTo>
                <a:cubicBezTo>
                  <a:pt x="10218629" y="1053284"/>
                  <a:pt x="10218629" y="1056414"/>
                  <a:pt x="10216100" y="1056414"/>
                </a:cubicBezTo>
                <a:cubicBezTo>
                  <a:pt x="10197669" y="1057458"/>
                  <a:pt x="10178878" y="1058501"/>
                  <a:pt x="10160085" y="1058849"/>
                </a:cubicBezTo>
                <a:cubicBezTo>
                  <a:pt x="10147075" y="1059197"/>
                  <a:pt x="10133342" y="1056762"/>
                  <a:pt x="10121055" y="1060936"/>
                </a:cubicBezTo>
                <a:cubicBezTo>
                  <a:pt x="10117441" y="1061979"/>
                  <a:pt x="10115634" y="1056762"/>
                  <a:pt x="10119248" y="1055718"/>
                </a:cubicBezTo>
                <a:cubicBezTo>
                  <a:pt x="10125934" y="1053458"/>
                  <a:pt x="10132800" y="1052936"/>
                  <a:pt x="10139712" y="1052936"/>
                </a:cubicBezTo>
                <a:close/>
                <a:moveTo>
                  <a:pt x="11414471" y="1042173"/>
                </a:moveTo>
                <a:cubicBezTo>
                  <a:pt x="11423483" y="1041813"/>
                  <a:pt x="11425286" y="1056914"/>
                  <a:pt x="11416274" y="1058352"/>
                </a:cubicBezTo>
                <a:cubicBezTo>
                  <a:pt x="11359674" y="1065543"/>
                  <a:pt x="11299109" y="1072374"/>
                  <a:pt x="11254045" y="1111565"/>
                </a:cubicBezTo>
                <a:cubicBezTo>
                  <a:pt x="11213308" y="1146440"/>
                  <a:pt x="11172211" y="1207562"/>
                  <a:pt x="11167164" y="1262573"/>
                </a:cubicBezTo>
                <a:cubicBezTo>
                  <a:pt x="11166803" y="1267246"/>
                  <a:pt x="11160314" y="1267246"/>
                  <a:pt x="11160314" y="1262573"/>
                </a:cubicBezTo>
                <a:cubicBezTo>
                  <a:pt x="11158512" y="1206843"/>
                  <a:pt x="11199969" y="1134216"/>
                  <a:pt x="11243231" y="1100419"/>
                </a:cubicBezTo>
                <a:cubicBezTo>
                  <a:pt x="11292260" y="1061588"/>
                  <a:pt x="11352464" y="1045408"/>
                  <a:pt x="11414471" y="1042173"/>
                </a:cubicBezTo>
                <a:close/>
                <a:moveTo>
                  <a:pt x="11454091" y="1039381"/>
                </a:moveTo>
                <a:cubicBezTo>
                  <a:pt x="11461865" y="1041252"/>
                  <a:pt x="11461511" y="1054721"/>
                  <a:pt x="11453384" y="1056217"/>
                </a:cubicBezTo>
                <a:cubicBezTo>
                  <a:pt x="11449851" y="1057339"/>
                  <a:pt x="11445964" y="1056591"/>
                  <a:pt x="11442430" y="1055469"/>
                </a:cubicBezTo>
                <a:cubicBezTo>
                  <a:pt x="11439957" y="1054721"/>
                  <a:pt x="11437131" y="1054721"/>
                  <a:pt x="11435010" y="1053598"/>
                </a:cubicBezTo>
                <a:cubicBezTo>
                  <a:pt x="11431830" y="1052475"/>
                  <a:pt x="11430417" y="1047986"/>
                  <a:pt x="11432890" y="1045367"/>
                </a:cubicBezTo>
                <a:cubicBezTo>
                  <a:pt x="11435364" y="1042749"/>
                  <a:pt x="11438897" y="1042374"/>
                  <a:pt x="11441724" y="1040877"/>
                </a:cubicBezTo>
                <a:cubicBezTo>
                  <a:pt x="11445964" y="1039381"/>
                  <a:pt x="11449851" y="1038633"/>
                  <a:pt x="11454091" y="1039381"/>
                </a:cubicBezTo>
                <a:close/>
                <a:moveTo>
                  <a:pt x="10109275" y="1037085"/>
                </a:moveTo>
                <a:cubicBezTo>
                  <a:pt x="10116498" y="1037170"/>
                  <a:pt x="10123768" y="1037682"/>
                  <a:pt x="10130491" y="1037340"/>
                </a:cubicBezTo>
                <a:cubicBezTo>
                  <a:pt x="10144666" y="1036659"/>
                  <a:pt x="10158840" y="1035296"/>
                  <a:pt x="10172288" y="1038363"/>
                </a:cubicBezTo>
                <a:cubicBezTo>
                  <a:pt x="10174105" y="1038703"/>
                  <a:pt x="10173741" y="1041429"/>
                  <a:pt x="10171924" y="1041088"/>
                </a:cubicBezTo>
                <a:cubicBezTo>
                  <a:pt x="10145393" y="1038022"/>
                  <a:pt x="10115226" y="1041088"/>
                  <a:pt x="10088695" y="1044155"/>
                </a:cubicBezTo>
                <a:cubicBezTo>
                  <a:pt x="10085423" y="1044496"/>
                  <a:pt x="10085423" y="1040067"/>
                  <a:pt x="10088331" y="1039385"/>
                </a:cubicBezTo>
                <a:cubicBezTo>
                  <a:pt x="10094873" y="1037340"/>
                  <a:pt x="10102051" y="1037000"/>
                  <a:pt x="10109275" y="1037085"/>
                </a:cubicBezTo>
                <a:close/>
                <a:moveTo>
                  <a:pt x="541149" y="1029345"/>
                </a:moveTo>
                <a:cubicBezTo>
                  <a:pt x="542005" y="1027491"/>
                  <a:pt x="544571" y="1029345"/>
                  <a:pt x="543716" y="1030735"/>
                </a:cubicBezTo>
                <a:cubicBezTo>
                  <a:pt x="543288" y="1031662"/>
                  <a:pt x="543288" y="1032125"/>
                  <a:pt x="542861" y="1032589"/>
                </a:cubicBezTo>
                <a:cubicBezTo>
                  <a:pt x="542005" y="1034442"/>
                  <a:pt x="539438" y="1032589"/>
                  <a:pt x="540721" y="1031198"/>
                </a:cubicBezTo>
                <a:cubicBezTo>
                  <a:pt x="540721" y="1030271"/>
                  <a:pt x="541149" y="1029809"/>
                  <a:pt x="541149" y="1029345"/>
                </a:cubicBezTo>
                <a:close/>
                <a:moveTo>
                  <a:pt x="529029" y="1025020"/>
                </a:moveTo>
                <a:cubicBezTo>
                  <a:pt x="529884" y="1026255"/>
                  <a:pt x="530312" y="1027491"/>
                  <a:pt x="531167" y="1028727"/>
                </a:cubicBezTo>
                <a:cubicBezTo>
                  <a:pt x="531596" y="1029963"/>
                  <a:pt x="530312" y="1030786"/>
                  <a:pt x="529456" y="1029963"/>
                </a:cubicBezTo>
                <a:cubicBezTo>
                  <a:pt x="528173" y="1028727"/>
                  <a:pt x="527744" y="1027491"/>
                  <a:pt x="526890" y="1026255"/>
                </a:cubicBezTo>
                <a:cubicBezTo>
                  <a:pt x="526461" y="1025020"/>
                  <a:pt x="528173" y="1023783"/>
                  <a:pt x="529029" y="1025020"/>
                </a:cubicBezTo>
                <a:close/>
                <a:moveTo>
                  <a:pt x="557976" y="1022341"/>
                </a:moveTo>
                <a:cubicBezTo>
                  <a:pt x="559088" y="1021929"/>
                  <a:pt x="559459" y="1023989"/>
                  <a:pt x="558346" y="1024401"/>
                </a:cubicBezTo>
                <a:cubicBezTo>
                  <a:pt x="557605" y="1024813"/>
                  <a:pt x="556864" y="1024813"/>
                  <a:pt x="556123" y="1025224"/>
                </a:cubicBezTo>
                <a:cubicBezTo>
                  <a:pt x="555010" y="1025224"/>
                  <a:pt x="554268" y="1023576"/>
                  <a:pt x="555381" y="1023165"/>
                </a:cubicBezTo>
                <a:cubicBezTo>
                  <a:pt x="556123" y="1022753"/>
                  <a:pt x="556864" y="1022753"/>
                  <a:pt x="557976" y="1022341"/>
                </a:cubicBezTo>
                <a:close/>
                <a:moveTo>
                  <a:pt x="472197" y="1019618"/>
                </a:moveTo>
                <a:cubicBezTo>
                  <a:pt x="473878" y="1023405"/>
                  <a:pt x="476818" y="1027193"/>
                  <a:pt x="479759" y="1030980"/>
                </a:cubicBezTo>
                <a:cubicBezTo>
                  <a:pt x="491100" y="1042764"/>
                  <a:pt x="507482" y="1052021"/>
                  <a:pt x="524283" y="1051179"/>
                </a:cubicBezTo>
                <a:cubicBezTo>
                  <a:pt x="538566" y="1050759"/>
                  <a:pt x="548646" y="1046972"/>
                  <a:pt x="557046" y="1039397"/>
                </a:cubicBezTo>
                <a:cubicBezTo>
                  <a:pt x="548225" y="1035609"/>
                  <a:pt x="547386" y="1040239"/>
                  <a:pt x="542765" y="1044026"/>
                </a:cubicBezTo>
                <a:cubicBezTo>
                  <a:pt x="540245" y="1045709"/>
                  <a:pt x="536045" y="1046130"/>
                  <a:pt x="533944" y="1044446"/>
                </a:cubicBezTo>
                <a:cubicBezTo>
                  <a:pt x="528484" y="1041501"/>
                  <a:pt x="525964" y="1036871"/>
                  <a:pt x="517982" y="1042764"/>
                </a:cubicBezTo>
                <a:cubicBezTo>
                  <a:pt x="516722" y="1043605"/>
                  <a:pt x="514622" y="1043605"/>
                  <a:pt x="513361" y="1044026"/>
                </a:cubicBezTo>
                <a:cubicBezTo>
                  <a:pt x="510841" y="1044446"/>
                  <a:pt x="506641" y="1043605"/>
                  <a:pt x="504961" y="1041922"/>
                </a:cubicBezTo>
                <a:cubicBezTo>
                  <a:pt x="502020" y="1038975"/>
                  <a:pt x="499080" y="1032664"/>
                  <a:pt x="494880" y="1032664"/>
                </a:cubicBezTo>
                <a:cubicBezTo>
                  <a:pt x="492360" y="1033084"/>
                  <a:pt x="489419" y="1033505"/>
                  <a:pt x="486899" y="1032664"/>
                </a:cubicBezTo>
                <a:cubicBezTo>
                  <a:pt x="483959" y="1032242"/>
                  <a:pt x="481439" y="1029718"/>
                  <a:pt x="481019" y="1026771"/>
                </a:cubicBezTo>
                <a:cubicBezTo>
                  <a:pt x="479759" y="1022563"/>
                  <a:pt x="475558" y="1021300"/>
                  <a:pt x="472197" y="1019618"/>
                </a:cubicBezTo>
                <a:close/>
                <a:moveTo>
                  <a:pt x="506070" y="1019530"/>
                </a:moveTo>
                <a:cubicBezTo>
                  <a:pt x="506070" y="1018221"/>
                  <a:pt x="507718" y="1018221"/>
                  <a:pt x="507718" y="1019530"/>
                </a:cubicBezTo>
                <a:cubicBezTo>
                  <a:pt x="508130" y="1021275"/>
                  <a:pt x="508542" y="1022584"/>
                  <a:pt x="508954" y="1023892"/>
                </a:cubicBezTo>
                <a:cubicBezTo>
                  <a:pt x="509365" y="1024328"/>
                  <a:pt x="508542" y="1025201"/>
                  <a:pt x="507718" y="1024764"/>
                </a:cubicBezTo>
                <a:cubicBezTo>
                  <a:pt x="506070" y="1023892"/>
                  <a:pt x="506070" y="1021275"/>
                  <a:pt x="506070" y="1019530"/>
                </a:cubicBezTo>
                <a:close/>
                <a:moveTo>
                  <a:pt x="550097" y="1016368"/>
                </a:moveTo>
                <a:cubicBezTo>
                  <a:pt x="551488" y="1016368"/>
                  <a:pt x="551950" y="1017605"/>
                  <a:pt x="550561" y="1018016"/>
                </a:cubicBezTo>
                <a:cubicBezTo>
                  <a:pt x="549170" y="1018428"/>
                  <a:pt x="546853" y="1018428"/>
                  <a:pt x="545000" y="1019252"/>
                </a:cubicBezTo>
                <a:cubicBezTo>
                  <a:pt x="544073" y="1019663"/>
                  <a:pt x="543146" y="1018016"/>
                  <a:pt x="544536" y="1017605"/>
                </a:cubicBezTo>
                <a:cubicBezTo>
                  <a:pt x="545926" y="1016780"/>
                  <a:pt x="548244" y="1016368"/>
                  <a:pt x="550097" y="1016368"/>
                </a:cubicBezTo>
                <a:close/>
                <a:moveTo>
                  <a:pt x="535113" y="1015706"/>
                </a:moveTo>
                <a:cubicBezTo>
                  <a:pt x="535524" y="1014514"/>
                  <a:pt x="537172" y="1015309"/>
                  <a:pt x="536761" y="1016500"/>
                </a:cubicBezTo>
                <a:cubicBezTo>
                  <a:pt x="536348" y="1016898"/>
                  <a:pt x="536348" y="1017692"/>
                  <a:pt x="535936" y="1018486"/>
                </a:cubicBezTo>
                <a:cubicBezTo>
                  <a:pt x="535524" y="1019679"/>
                  <a:pt x="533876" y="1019281"/>
                  <a:pt x="533876" y="1018089"/>
                </a:cubicBezTo>
                <a:cubicBezTo>
                  <a:pt x="534288" y="1016898"/>
                  <a:pt x="534288" y="1016500"/>
                  <a:pt x="535113" y="1015706"/>
                </a:cubicBezTo>
                <a:close/>
                <a:moveTo>
                  <a:pt x="564000" y="1015626"/>
                </a:moveTo>
                <a:cubicBezTo>
                  <a:pt x="564927" y="1014514"/>
                  <a:pt x="566781" y="1015626"/>
                  <a:pt x="566318" y="1016738"/>
                </a:cubicBezTo>
                <a:cubicBezTo>
                  <a:pt x="565391" y="1017109"/>
                  <a:pt x="564927" y="1018222"/>
                  <a:pt x="564464" y="1018593"/>
                </a:cubicBezTo>
                <a:cubicBezTo>
                  <a:pt x="563538" y="1019705"/>
                  <a:pt x="561684" y="1018593"/>
                  <a:pt x="562611" y="1017851"/>
                </a:cubicBezTo>
                <a:cubicBezTo>
                  <a:pt x="563074" y="1017109"/>
                  <a:pt x="563074" y="1016368"/>
                  <a:pt x="564000" y="1015626"/>
                </a:cubicBezTo>
                <a:close/>
                <a:moveTo>
                  <a:pt x="491532" y="1008953"/>
                </a:moveTo>
                <a:cubicBezTo>
                  <a:pt x="492703" y="1008953"/>
                  <a:pt x="492703" y="1011601"/>
                  <a:pt x="491142" y="1012131"/>
                </a:cubicBezTo>
                <a:cubicBezTo>
                  <a:pt x="489972" y="1012131"/>
                  <a:pt x="488410" y="1012131"/>
                  <a:pt x="487239" y="1012131"/>
                </a:cubicBezTo>
                <a:cubicBezTo>
                  <a:pt x="485678" y="1012131"/>
                  <a:pt x="486068" y="1009483"/>
                  <a:pt x="487239" y="1009483"/>
                </a:cubicBezTo>
                <a:cubicBezTo>
                  <a:pt x="488410" y="1009483"/>
                  <a:pt x="489972" y="1008953"/>
                  <a:pt x="491532" y="1008953"/>
                </a:cubicBezTo>
                <a:close/>
                <a:moveTo>
                  <a:pt x="546684" y="1004782"/>
                </a:moveTo>
                <a:cubicBezTo>
                  <a:pt x="547021" y="1006636"/>
                  <a:pt x="547695" y="1008026"/>
                  <a:pt x="548033" y="1009880"/>
                </a:cubicBezTo>
                <a:cubicBezTo>
                  <a:pt x="548370" y="1010807"/>
                  <a:pt x="547021" y="1012197"/>
                  <a:pt x="546348" y="1010807"/>
                </a:cubicBezTo>
                <a:cubicBezTo>
                  <a:pt x="546010" y="1008953"/>
                  <a:pt x="545336" y="1007099"/>
                  <a:pt x="545336" y="1005245"/>
                </a:cubicBezTo>
                <a:cubicBezTo>
                  <a:pt x="544999" y="1003855"/>
                  <a:pt x="546348" y="1003391"/>
                  <a:pt x="546684" y="1004782"/>
                </a:cubicBezTo>
                <a:close/>
                <a:moveTo>
                  <a:pt x="11070910" y="1003340"/>
                </a:moveTo>
                <a:cubicBezTo>
                  <a:pt x="11070910" y="1001903"/>
                  <a:pt x="11073425" y="1001903"/>
                  <a:pt x="11073785" y="1003340"/>
                </a:cubicBezTo>
                <a:cubicBezTo>
                  <a:pt x="11074504" y="1022379"/>
                  <a:pt x="11077019" y="1041059"/>
                  <a:pt x="11078098" y="1059739"/>
                </a:cubicBezTo>
                <a:cubicBezTo>
                  <a:pt x="11078457" y="1073389"/>
                  <a:pt x="11080973" y="1087758"/>
                  <a:pt x="11080254" y="1101409"/>
                </a:cubicBezTo>
                <a:cubicBezTo>
                  <a:pt x="11082050" y="1102845"/>
                  <a:pt x="11080973" y="1106438"/>
                  <a:pt x="11078457" y="1106438"/>
                </a:cubicBezTo>
                <a:cubicBezTo>
                  <a:pt x="11050425" y="1106438"/>
                  <a:pt x="11022753" y="1107156"/>
                  <a:pt x="10995081" y="1108234"/>
                </a:cubicBezTo>
                <a:cubicBezTo>
                  <a:pt x="10968846" y="1108952"/>
                  <a:pt x="10942611" y="1107156"/>
                  <a:pt x="10916376" y="1109671"/>
                </a:cubicBezTo>
                <a:cubicBezTo>
                  <a:pt x="10914220" y="1109671"/>
                  <a:pt x="10913860" y="1106798"/>
                  <a:pt x="10916017" y="1106438"/>
                </a:cubicBezTo>
                <a:cubicBezTo>
                  <a:pt x="10941892" y="1101768"/>
                  <a:pt x="10968846" y="1103564"/>
                  <a:pt x="10995440" y="1102845"/>
                </a:cubicBezTo>
                <a:cubicBezTo>
                  <a:pt x="11022035" y="1101409"/>
                  <a:pt x="11048269" y="1100691"/>
                  <a:pt x="11074863" y="1100331"/>
                </a:cubicBezTo>
                <a:cubicBezTo>
                  <a:pt x="11075582" y="1085243"/>
                  <a:pt x="11073066" y="1068719"/>
                  <a:pt x="11072348" y="1053272"/>
                </a:cubicBezTo>
                <a:cubicBezTo>
                  <a:pt x="11071269" y="1036748"/>
                  <a:pt x="11070191" y="1020223"/>
                  <a:pt x="11070910" y="1003340"/>
                </a:cubicBezTo>
                <a:close/>
                <a:moveTo>
                  <a:pt x="11471975" y="1000818"/>
                </a:moveTo>
                <a:cubicBezTo>
                  <a:pt x="11450871" y="999545"/>
                  <a:pt x="11429519" y="999644"/>
                  <a:pt x="11408338" y="1001188"/>
                </a:cubicBezTo>
                <a:cubicBezTo>
                  <a:pt x="11323616" y="1007364"/>
                  <a:pt x="11241643" y="1036668"/>
                  <a:pt x="11189340" y="1093831"/>
                </a:cubicBezTo>
                <a:cubicBezTo>
                  <a:pt x="11093751" y="1197699"/>
                  <a:pt x="11055155" y="1407599"/>
                  <a:pt x="11129461" y="1531304"/>
                </a:cubicBezTo>
                <a:cubicBezTo>
                  <a:pt x="11150383" y="1566648"/>
                  <a:pt x="11185012" y="1618581"/>
                  <a:pt x="11213869" y="1647433"/>
                </a:cubicBezTo>
                <a:cubicBezTo>
                  <a:pt x="11238397" y="1671957"/>
                  <a:pt x="11273025" y="1692876"/>
                  <a:pt x="11291421" y="1722450"/>
                </a:cubicBezTo>
                <a:cubicBezTo>
                  <a:pt x="11328935" y="1782318"/>
                  <a:pt x="11324968" y="1821629"/>
                  <a:pt x="11314867" y="1904940"/>
                </a:cubicBezTo>
                <a:cubicBezTo>
                  <a:pt x="11314507" y="1904940"/>
                  <a:pt x="11314507" y="1905301"/>
                  <a:pt x="11314507" y="1905301"/>
                </a:cubicBezTo>
                <a:cubicBezTo>
                  <a:pt x="11324968" y="1913235"/>
                  <a:pt x="11341922" y="1917202"/>
                  <a:pt x="11352382" y="1920809"/>
                </a:cubicBezTo>
                <a:cubicBezTo>
                  <a:pt x="11357792" y="1922612"/>
                  <a:pt x="11363203" y="1924415"/>
                  <a:pt x="11368614" y="1925858"/>
                </a:cubicBezTo>
                <a:cubicBezTo>
                  <a:pt x="11381599" y="1887268"/>
                  <a:pt x="11385928" y="1843269"/>
                  <a:pt x="11393864" y="1803596"/>
                </a:cubicBezTo>
                <a:cubicBezTo>
                  <a:pt x="11403242" y="1759596"/>
                  <a:pt x="11412621" y="1714875"/>
                  <a:pt x="11415146" y="1669794"/>
                </a:cubicBezTo>
                <a:cubicBezTo>
                  <a:pt x="11418032" y="1625073"/>
                  <a:pt x="11421638" y="1578550"/>
                  <a:pt x="11415867" y="1533828"/>
                </a:cubicBezTo>
                <a:cubicBezTo>
                  <a:pt x="11366449" y="1542484"/>
                  <a:pt x="11303325" y="1540681"/>
                  <a:pt x="11278797" y="1494517"/>
                </a:cubicBezTo>
                <a:cubicBezTo>
                  <a:pt x="11252825" y="1445107"/>
                  <a:pt x="11317032" y="1402911"/>
                  <a:pt x="11360318" y="1415534"/>
                </a:cubicBezTo>
                <a:cubicBezTo>
                  <a:pt x="11403964" y="1428157"/>
                  <a:pt x="11422361" y="1471796"/>
                  <a:pt x="11428853" y="1513272"/>
                </a:cubicBezTo>
                <a:cubicBezTo>
                  <a:pt x="11439675" y="1510746"/>
                  <a:pt x="11450135" y="1507501"/>
                  <a:pt x="11459875" y="1502812"/>
                </a:cubicBezTo>
                <a:cubicBezTo>
                  <a:pt x="11450495" y="1487304"/>
                  <a:pt x="11445446" y="1468550"/>
                  <a:pt x="11448692" y="1447272"/>
                </a:cubicBezTo>
                <a:cubicBezTo>
                  <a:pt x="11451578" y="1424911"/>
                  <a:pt x="11460596" y="1400747"/>
                  <a:pt x="11484042" y="1392452"/>
                </a:cubicBezTo>
                <a:cubicBezTo>
                  <a:pt x="11500635" y="1386322"/>
                  <a:pt x="11523359" y="1385961"/>
                  <a:pt x="11534541" y="1402551"/>
                </a:cubicBezTo>
                <a:cubicBezTo>
                  <a:pt x="11561235" y="1443304"/>
                  <a:pt x="11525524" y="1484058"/>
                  <a:pt x="11486567" y="1507862"/>
                </a:cubicBezTo>
                <a:cubicBezTo>
                  <a:pt x="11494502" y="1517238"/>
                  <a:pt x="11504603" y="1525173"/>
                  <a:pt x="11516145" y="1530222"/>
                </a:cubicBezTo>
                <a:cubicBezTo>
                  <a:pt x="11520113" y="1522648"/>
                  <a:pt x="11524803" y="1514714"/>
                  <a:pt x="11530213" y="1507140"/>
                </a:cubicBezTo>
                <a:cubicBezTo>
                  <a:pt x="11547167" y="1482616"/>
                  <a:pt x="11596584" y="1437534"/>
                  <a:pt x="11626163" y="1476124"/>
                </a:cubicBezTo>
                <a:cubicBezTo>
                  <a:pt x="11658987" y="1519042"/>
                  <a:pt x="11596224" y="1559074"/>
                  <a:pt x="11557627" y="1556911"/>
                </a:cubicBezTo>
                <a:cubicBezTo>
                  <a:pt x="11546806" y="1556550"/>
                  <a:pt x="11536345" y="1554385"/>
                  <a:pt x="11526245" y="1551501"/>
                </a:cubicBezTo>
                <a:cubicBezTo>
                  <a:pt x="11507488" y="1590091"/>
                  <a:pt x="11494864" y="1632286"/>
                  <a:pt x="11482599" y="1673401"/>
                </a:cubicBezTo>
                <a:cubicBezTo>
                  <a:pt x="11457350" y="1757072"/>
                  <a:pt x="11439675" y="1843990"/>
                  <a:pt x="11439675" y="1931989"/>
                </a:cubicBezTo>
                <a:cubicBezTo>
                  <a:pt x="11439675" y="1933071"/>
                  <a:pt x="11439675" y="1934153"/>
                  <a:pt x="11438953" y="1934874"/>
                </a:cubicBezTo>
                <a:cubicBezTo>
                  <a:pt x="11475024" y="1933792"/>
                  <a:pt x="11521196" y="1925498"/>
                  <a:pt x="11547167" y="1903858"/>
                </a:cubicBezTo>
                <a:cubicBezTo>
                  <a:pt x="11548249" y="1902776"/>
                  <a:pt x="11548970" y="1902415"/>
                  <a:pt x="11550053" y="1902054"/>
                </a:cubicBezTo>
                <a:cubicBezTo>
                  <a:pt x="11550053" y="1899170"/>
                  <a:pt x="11550413" y="1896284"/>
                  <a:pt x="11550774" y="1892678"/>
                </a:cubicBezTo>
                <a:cubicBezTo>
                  <a:pt x="11556545" y="1842186"/>
                  <a:pt x="11556185" y="1802875"/>
                  <a:pt x="11580352" y="1757072"/>
                </a:cubicBezTo>
                <a:cubicBezTo>
                  <a:pt x="11603077" y="1714154"/>
                  <a:pt x="11636624" y="1698285"/>
                  <a:pt x="11682073" y="1686745"/>
                </a:cubicBezTo>
                <a:cubicBezTo>
                  <a:pt x="11794615" y="1658253"/>
                  <a:pt x="11859544" y="1567369"/>
                  <a:pt x="11884434" y="1473238"/>
                </a:cubicBezTo>
                <a:cubicBezTo>
                  <a:pt x="11926997" y="1314912"/>
                  <a:pt x="11778383" y="1121601"/>
                  <a:pt x="11643838" y="1047307"/>
                </a:cubicBezTo>
                <a:cubicBezTo>
                  <a:pt x="11596358" y="1020798"/>
                  <a:pt x="11535286" y="1004637"/>
                  <a:pt x="11471975" y="1000818"/>
                </a:cubicBezTo>
                <a:close/>
                <a:moveTo>
                  <a:pt x="489385" y="995770"/>
                </a:moveTo>
                <a:cubicBezTo>
                  <a:pt x="489385" y="994123"/>
                  <a:pt x="492629" y="994947"/>
                  <a:pt x="491240" y="996595"/>
                </a:cubicBezTo>
                <a:cubicBezTo>
                  <a:pt x="490776" y="997418"/>
                  <a:pt x="489385" y="997007"/>
                  <a:pt x="489385" y="996182"/>
                </a:cubicBezTo>
                <a:close/>
                <a:moveTo>
                  <a:pt x="478634" y="994978"/>
                </a:moveTo>
                <a:cubicBezTo>
                  <a:pt x="479005" y="994123"/>
                  <a:pt x="479747" y="994551"/>
                  <a:pt x="479747" y="995406"/>
                </a:cubicBezTo>
                <a:cubicBezTo>
                  <a:pt x="479376" y="997973"/>
                  <a:pt x="478264" y="1000539"/>
                  <a:pt x="477151" y="1003107"/>
                </a:cubicBezTo>
                <a:cubicBezTo>
                  <a:pt x="476780" y="1004818"/>
                  <a:pt x="474555" y="1003535"/>
                  <a:pt x="475668" y="1002251"/>
                </a:cubicBezTo>
                <a:cubicBezTo>
                  <a:pt x="476780" y="999685"/>
                  <a:pt x="477892" y="997545"/>
                  <a:pt x="478634" y="994978"/>
                </a:cubicBezTo>
                <a:close/>
                <a:moveTo>
                  <a:pt x="549237" y="991607"/>
                </a:moveTo>
                <a:cubicBezTo>
                  <a:pt x="549634" y="992004"/>
                  <a:pt x="550031" y="992798"/>
                  <a:pt x="550826" y="993196"/>
                </a:cubicBezTo>
                <a:cubicBezTo>
                  <a:pt x="552017" y="994388"/>
                  <a:pt x="550031" y="995579"/>
                  <a:pt x="549237" y="994388"/>
                </a:cubicBezTo>
                <a:cubicBezTo>
                  <a:pt x="548443" y="993592"/>
                  <a:pt x="548045" y="993196"/>
                  <a:pt x="547250" y="992004"/>
                </a:cubicBezTo>
                <a:cubicBezTo>
                  <a:pt x="546853" y="991210"/>
                  <a:pt x="548443" y="990415"/>
                  <a:pt x="549237" y="991607"/>
                </a:cubicBezTo>
                <a:close/>
                <a:moveTo>
                  <a:pt x="10921243" y="981780"/>
                </a:moveTo>
                <a:cubicBezTo>
                  <a:pt x="10922667" y="979642"/>
                  <a:pt x="10926226" y="981780"/>
                  <a:pt x="10924802" y="983917"/>
                </a:cubicBezTo>
                <a:cubicBezTo>
                  <a:pt x="10916618" y="996030"/>
                  <a:pt x="10908078" y="1007786"/>
                  <a:pt x="10899182" y="1019186"/>
                </a:cubicBezTo>
                <a:cubicBezTo>
                  <a:pt x="10893489" y="1027023"/>
                  <a:pt x="10888864" y="1037355"/>
                  <a:pt x="10881036" y="1042699"/>
                </a:cubicBezTo>
                <a:cubicBezTo>
                  <a:pt x="10878189" y="1044481"/>
                  <a:pt x="10875698" y="1040561"/>
                  <a:pt x="10877834" y="1038424"/>
                </a:cubicBezTo>
                <a:cubicBezTo>
                  <a:pt x="10893134" y="1020611"/>
                  <a:pt x="10907367" y="1001017"/>
                  <a:pt x="10921243" y="981780"/>
                </a:cubicBezTo>
                <a:close/>
                <a:moveTo>
                  <a:pt x="11419475" y="981668"/>
                </a:moveTo>
                <a:cubicBezTo>
                  <a:pt x="11572056" y="976979"/>
                  <a:pt x="11713094" y="1049110"/>
                  <a:pt x="11807601" y="1166683"/>
                </a:cubicBezTo>
                <a:cubicBezTo>
                  <a:pt x="11901386" y="1283895"/>
                  <a:pt x="11946836" y="1456288"/>
                  <a:pt x="11850165" y="1586844"/>
                </a:cubicBezTo>
                <a:cubicBezTo>
                  <a:pt x="11808683" y="1643105"/>
                  <a:pt x="11750969" y="1681695"/>
                  <a:pt x="11684958" y="1704056"/>
                </a:cubicBezTo>
                <a:cubicBezTo>
                  <a:pt x="11648167" y="1716319"/>
                  <a:pt x="11607045" y="1726056"/>
                  <a:pt x="11589370" y="1765006"/>
                </a:cubicBezTo>
                <a:cubicBezTo>
                  <a:pt x="11573138" y="1800351"/>
                  <a:pt x="11571334" y="1840383"/>
                  <a:pt x="11567727" y="1878612"/>
                </a:cubicBezTo>
                <a:cubicBezTo>
                  <a:pt x="11568449" y="1878612"/>
                  <a:pt x="11569170" y="1878612"/>
                  <a:pt x="11570253" y="1878973"/>
                </a:cubicBezTo>
                <a:cubicBezTo>
                  <a:pt x="11600552" y="1887268"/>
                  <a:pt x="11603798" y="1912153"/>
                  <a:pt x="11594781" y="1935595"/>
                </a:cubicBezTo>
                <a:cubicBezTo>
                  <a:pt x="11622916" y="1948940"/>
                  <a:pt x="11613538" y="1991136"/>
                  <a:pt x="11595862" y="2014579"/>
                </a:cubicBezTo>
                <a:cubicBezTo>
                  <a:pt x="11615341" y="2033693"/>
                  <a:pt x="11605602" y="2058579"/>
                  <a:pt x="11589009" y="2078053"/>
                </a:cubicBezTo>
                <a:cubicBezTo>
                  <a:pt x="11609209" y="2108709"/>
                  <a:pt x="11577466" y="2142611"/>
                  <a:pt x="11548970" y="2157037"/>
                </a:cubicBezTo>
                <a:cubicBezTo>
                  <a:pt x="11565563" y="2175430"/>
                  <a:pt x="11535985" y="2193823"/>
                  <a:pt x="11520113" y="2198512"/>
                </a:cubicBezTo>
                <a:cubicBezTo>
                  <a:pt x="11496306" y="2205725"/>
                  <a:pt x="11470695" y="2207529"/>
                  <a:pt x="11446167" y="2208250"/>
                </a:cubicBezTo>
                <a:cubicBezTo>
                  <a:pt x="11446528" y="2209692"/>
                  <a:pt x="11446528" y="2211134"/>
                  <a:pt x="11445807" y="2212578"/>
                </a:cubicBezTo>
                <a:cubicBezTo>
                  <a:pt x="11428853" y="2259462"/>
                  <a:pt x="11341561" y="2255495"/>
                  <a:pt x="11340839" y="2202119"/>
                </a:cubicBezTo>
                <a:cubicBezTo>
                  <a:pt x="11330739" y="2199954"/>
                  <a:pt x="11320639" y="2197792"/>
                  <a:pt x="11311261" y="2194544"/>
                </a:cubicBezTo>
                <a:cubicBezTo>
                  <a:pt x="11295029" y="2189134"/>
                  <a:pt x="11272304" y="2182282"/>
                  <a:pt x="11265089" y="2164611"/>
                </a:cubicBezTo>
                <a:cubicBezTo>
                  <a:pt x="11260761" y="2154512"/>
                  <a:pt x="11261482" y="2144053"/>
                  <a:pt x="11270140" y="2139004"/>
                </a:cubicBezTo>
                <a:cubicBezTo>
                  <a:pt x="11265810" y="2136840"/>
                  <a:pt x="11262204" y="2134315"/>
                  <a:pt x="11258236" y="2131430"/>
                </a:cubicBezTo>
                <a:cubicBezTo>
                  <a:pt x="11245612" y="2122053"/>
                  <a:pt x="11235151" y="2107988"/>
                  <a:pt x="11240201" y="2091398"/>
                </a:cubicBezTo>
                <a:cubicBezTo>
                  <a:pt x="11242364" y="2084545"/>
                  <a:pt x="11245250" y="2077332"/>
                  <a:pt x="11249940" y="2073365"/>
                </a:cubicBezTo>
                <a:cubicBezTo>
                  <a:pt x="11226854" y="2054251"/>
                  <a:pt x="11210983" y="2023595"/>
                  <a:pt x="11243808" y="2003399"/>
                </a:cubicBezTo>
                <a:cubicBezTo>
                  <a:pt x="11244529" y="2003038"/>
                  <a:pt x="11245250" y="2003038"/>
                  <a:pt x="11245972" y="2003038"/>
                </a:cubicBezTo>
                <a:cubicBezTo>
                  <a:pt x="11236593" y="1994382"/>
                  <a:pt x="11230100" y="1982841"/>
                  <a:pt x="11231544" y="1967693"/>
                </a:cubicBezTo>
                <a:cubicBezTo>
                  <a:pt x="11233347" y="1947498"/>
                  <a:pt x="11243086" y="1930546"/>
                  <a:pt x="11259678" y="1919005"/>
                </a:cubicBezTo>
                <a:cubicBezTo>
                  <a:pt x="11260761" y="1918284"/>
                  <a:pt x="11261482" y="1918284"/>
                  <a:pt x="11262204" y="1918284"/>
                </a:cubicBezTo>
                <a:cubicBezTo>
                  <a:pt x="11261122" y="1912153"/>
                  <a:pt x="11261482" y="1905661"/>
                  <a:pt x="11264368" y="1899170"/>
                </a:cubicBezTo>
                <a:cubicBezTo>
                  <a:pt x="11271221" y="1882940"/>
                  <a:pt x="11283847" y="1869956"/>
                  <a:pt x="11301522" y="1869235"/>
                </a:cubicBezTo>
                <a:cubicBezTo>
                  <a:pt x="11304047" y="1845432"/>
                  <a:pt x="11305489" y="1820547"/>
                  <a:pt x="11302603" y="1797104"/>
                </a:cubicBezTo>
                <a:cubicBezTo>
                  <a:pt x="11298275" y="1757072"/>
                  <a:pt x="11280961" y="1730023"/>
                  <a:pt x="11253186" y="1701892"/>
                </a:cubicBezTo>
                <a:cubicBezTo>
                  <a:pt x="11208819" y="1657532"/>
                  <a:pt x="11158679" y="1617500"/>
                  <a:pt x="11125854" y="1563041"/>
                </a:cubicBezTo>
                <a:cubicBezTo>
                  <a:pt x="11063452" y="1459894"/>
                  <a:pt x="11058402" y="1320682"/>
                  <a:pt x="11101687" y="1209240"/>
                </a:cubicBezTo>
                <a:cubicBezTo>
                  <a:pt x="11154351" y="1073273"/>
                  <a:pt x="11272304" y="985996"/>
                  <a:pt x="11419475" y="981668"/>
                </a:cubicBezTo>
                <a:close/>
                <a:moveTo>
                  <a:pt x="9873906" y="980375"/>
                </a:moveTo>
                <a:cubicBezTo>
                  <a:pt x="9874977" y="979642"/>
                  <a:pt x="9876763" y="980743"/>
                  <a:pt x="9875691" y="982210"/>
                </a:cubicBezTo>
                <a:cubicBezTo>
                  <a:pt x="9870334" y="989549"/>
                  <a:pt x="9862833" y="994687"/>
                  <a:pt x="9855689" y="999824"/>
                </a:cubicBezTo>
                <a:cubicBezTo>
                  <a:pt x="9848545" y="1005328"/>
                  <a:pt x="9841402" y="1012667"/>
                  <a:pt x="9833186" y="1016336"/>
                </a:cubicBezTo>
                <a:cubicBezTo>
                  <a:pt x="9830329" y="1017437"/>
                  <a:pt x="9827828" y="1013401"/>
                  <a:pt x="9830686" y="1011566"/>
                </a:cubicBezTo>
                <a:cubicBezTo>
                  <a:pt x="9845331" y="1001659"/>
                  <a:pt x="9859618" y="991384"/>
                  <a:pt x="9873906" y="980375"/>
                </a:cubicBezTo>
                <a:close/>
                <a:moveTo>
                  <a:pt x="10809693" y="979889"/>
                </a:moveTo>
                <a:cubicBezTo>
                  <a:pt x="10810553" y="980472"/>
                  <a:pt x="10811007" y="981638"/>
                  <a:pt x="10810282" y="982713"/>
                </a:cubicBezTo>
                <a:cubicBezTo>
                  <a:pt x="10793962" y="1005661"/>
                  <a:pt x="10775829" y="1027174"/>
                  <a:pt x="10756609" y="1047971"/>
                </a:cubicBezTo>
                <a:cubicBezTo>
                  <a:pt x="10754071" y="1050838"/>
                  <a:pt x="10750081" y="1046895"/>
                  <a:pt x="10752621" y="1044026"/>
                </a:cubicBezTo>
                <a:cubicBezTo>
                  <a:pt x="10771478" y="1023588"/>
                  <a:pt x="10790336" y="1002792"/>
                  <a:pt x="10806655" y="980563"/>
                </a:cubicBezTo>
                <a:cubicBezTo>
                  <a:pt x="10807561" y="979308"/>
                  <a:pt x="10808831" y="979308"/>
                  <a:pt x="10809693" y="979889"/>
                </a:cubicBezTo>
                <a:close/>
                <a:moveTo>
                  <a:pt x="487774" y="979823"/>
                </a:moveTo>
                <a:cubicBezTo>
                  <a:pt x="488982" y="980351"/>
                  <a:pt x="488580" y="982471"/>
                  <a:pt x="487371" y="982471"/>
                </a:cubicBezTo>
                <a:cubicBezTo>
                  <a:pt x="485356" y="982471"/>
                  <a:pt x="483744" y="982471"/>
                  <a:pt x="481327" y="982471"/>
                </a:cubicBezTo>
                <a:cubicBezTo>
                  <a:pt x="480520" y="982471"/>
                  <a:pt x="480117" y="980882"/>
                  <a:pt x="481327" y="980351"/>
                </a:cubicBezTo>
                <a:cubicBezTo>
                  <a:pt x="483341" y="979823"/>
                  <a:pt x="485356" y="979292"/>
                  <a:pt x="487774" y="979823"/>
                </a:cubicBezTo>
                <a:close/>
                <a:moveTo>
                  <a:pt x="10741011" y="979495"/>
                </a:moveTo>
                <a:cubicBezTo>
                  <a:pt x="10742444" y="978052"/>
                  <a:pt x="10744952" y="980217"/>
                  <a:pt x="10743519" y="982020"/>
                </a:cubicBezTo>
                <a:cubicBezTo>
                  <a:pt x="10720228" y="1005827"/>
                  <a:pt x="10698369" y="1030356"/>
                  <a:pt x="10674720" y="1053442"/>
                </a:cubicBezTo>
                <a:cubicBezTo>
                  <a:pt x="10672212" y="1055606"/>
                  <a:pt x="10668986" y="1052360"/>
                  <a:pt x="10671137" y="1049835"/>
                </a:cubicBezTo>
                <a:cubicBezTo>
                  <a:pt x="10694786" y="1026388"/>
                  <a:pt x="10717361" y="1002941"/>
                  <a:pt x="10741011" y="979495"/>
                </a:cubicBezTo>
                <a:close/>
                <a:moveTo>
                  <a:pt x="10831799" y="979480"/>
                </a:moveTo>
                <a:cubicBezTo>
                  <a:pt x="10832164" y="978052"/>
                  <a:pt x="10833990" y="978409"/>
                  <a:pt x="10833990" y="979480"/>
                </a:cubicBezTo>
                <a:cubicBezTo>
                  <a:pt x="10832530" y="991260"/>
                  <a:pt x="10822667" y="1000541"/>
                  <a:pt x="10815361" y="1009465"/>
                </a:cubicBezTo>
                <a:cubicBezTo>
                  <a:pt x="10805863" y="1021602"/>
                  <a:pt x="10796366" y="1033738"/>
                  <a:pt x="10786503" y="1045161"/>
                </a:cubicBezTo>
                <a:cubicBezTo>
                  <a:pt x="10784311" y="1047660"/>
                  <a:pt x="10780293" y="1044447"/>
                  <a:pt x="10782120" y="1041949"/>
                </a:cubicBezTo>
                <a:cubicBezTo>
                  <a:pt x="10790521" y="1030883"/>
                  <a:pt x="10800019" y="1020887"/>
                  <a:pt x="10809151" y="1010179"/>
                </a:cubicBezTo>
                <a:cubicBezTo>
                  <a:pt x="10817187" y="1000541"/>
                  <a:pt x="10827781" y="991260"/>
                  <a:pt x="10831799" y="979480"/>
                </a:cubicBezTo>
                <a:close/>
                <a:moveTo>
                  <a:pt x="10856407" y="978983"/>
                </a:moveTo>
                <a:cubicBezTo>
                  <a:pt x="10857830" y="976462"/>
                  <a:pt x="10861032" y="978622"/>
                  <a:pt x="10859964" y="980784"/>
                </a:cubicBezTo>
                <a:cubicBezTo>
                  <a:pt x="10848934" y="1002036"/>
                  <a:pt x="10832210" y="1020045"/>
                  <a:pt x="10817266" y="1038775"/>
                </a:cubicBezTo>
                <a:cubicBezTo>
                  <a:pt x="10815130" y="1041297"/>
                  <a:pt x="10810505" y="1037695"/>
                  <a:pt x="10812640" y="1035173"/>
                </a:cubicBezTo>
                <a:cubicBezTo>
                  <a:pt x="10826517" y="1015722"/>
                  <a:pt x="10844308" y="999874"/>
                  <a:pt x="10856407" y="978983"/>
                </a:cubicBezTo>
                <a:close/>
                <a:moveTo>
                  <a:pt x="10765900" y="977898"/>
                </a:moveTo>
                <a:cubicBezTo>
                  <a:pt x="10766625" y="976462"/>
                  <a:pt x="10768800" y="977898"/>
                  <a:pt x="10768075" y="979335"/>
                </a:cubicBezTo>
                <a:cubicBezTo>
                  <a:pt x="10759375" y="991901"/>
                  <a:pt x="10749588" y="1003749"/>
                  <a:pt x="10739074" y="1015599"/>
                </a:cubicBezTo>
                <a:cubicBezTo>
                  <a:pt x="10727837" y="1027807"/>
                  <a:pt x="10716962" y="1041451"/>
                  <a:pt x="10704274" y="1052223"/>
                </a:cubicBezTo>
                <a:cubicBezTo>
                  <a:pt x="10702098" y="1054019"/>
                  <a:pt x="10699198" y="1051146"/>
                  <a:pt x="10701374" y="1048991"/>
                </a:cubicBezTo>
                <a:cubicBezTo>
                  <a:pt x="10722399" y="1024934"/>
                  <a:pt x="10747050" y="1004468"/>
                  <a:pt x="10765900" y="977898"/>
                </a:cubicBezTo>
                <a:close/>
                <a:moveTo>
                  <a:pt x="10793429" y="977895"/>
                </a:moveTo>
                <a:cubicBezTo>
                  <a:pt x="10794518" y="976462"/>
                  <a:pt x="10797422" y="977895"/>
                  <a:pt x="10796333" y="980045"/>
                </a:cubicBezTo>
                <a:cubicBezTo>
                  <a:pt x="10777822" y="1004053"/>
                  <a:pt x="10757497" y="1028061"/>
                  <a:pt x="10736445" y="1050278"/>
                </a:cubicBezTo>
                <a:cubicBezTo>
                  <a:pt x="10734267" y="1052428"/>
                  <a:pt x="10731000" y="1049562"/>
                  <a:pt x="10732815" y="1047412"/>
                </a:cubicBezTo>
                <a:cubicBezTo>
                  <a:pt x="10749512" y="1021970"/>
                  <a:pt x="10774192" y="1001903"/>
                  <a:pt x="10793429" y="977895"/>
                </a:cubicBezTo>
                <a:close/>
                <a:moveTo>
                  <a:pt x="1613633" y="977090"/>
                </a:moveTo>
                <a:cubicBezTo>
                  <a:pt x="1614053" y="973730"/>
                  <a:pt x="1619523" y="973730"/>
                  <a:pt x="1619523" y="977510"/>
                </a:cubicBezTo>
                <a:cubicBezTo>
                  <a:pt x="1621627" y="1044702"/>
                  <a:pt x="1566507" y="1094676"/>
                  <a:pt x="1502972" y="1102235"/>
                </a:cubicBezTo>
                <a:cubicBezTo>
                  <a:pt x="1494136" y="1103076"/>
                  <a:pt x="1494557" y="1089638"/>
                  <a:pt x="1502972" y="1088378"/>
                </a:cubicBezTo>
                <a:cubicBezTo>
                  <a:pt x="1563561" y="1082078"/>
                  <a:pt x="1606479" y="1036723"/>
                  <a:pt x="1613633" y="977090"/>
                </a:cubicBezTo>
                <a:close/>
                <a:moveTo>
                  <a:pt x="10896940" y="977030"/>
                </a:moveTo>
                <a:cubicBezTo>
                  <a:pt x="10898750" y="974872"/>
                  <a:pt x="10902369" y="977030"/>
                  <a:pt x="10900921" y="979546"/>
                </a:cubicBezTo>
                <a:cubicBezTo>
                  <a:pt x="10887532" y="1001480"/>
                  <a:pt x="10874142" y="1023413"/>
                  <a:pt x="10858219" y="1043190"/>
                </a:cubicBezTo>
                <a:cubicBezTo>
                  <a:pt x="10856047" y="1046066"/>
                  <a:pt x="10850257" y="1043190"/>
                  <a:pt x="10852790" y="1039954"/>
                </a:cubicBezTo>
                <a:cubicBezTo>
                  <a:pt x="10868713" y="1019818"/>
                  <a:pt x="10883188" y="998603"/>
                  <a:pt x="10896940" y="977030"/>
                </a:cubicBezTo>
                <a:close/>
                <a:moveTo>
                  <a:pt x="10882682" y="976726"/>
                </a:moveTo>
                <a:cubicBezTo>
                  <a:pt x="10883595" y="977314"/>
                  <a:pt x="10884143" y="978490"/>
                  <a:pt x="10883413" y="979575"/>
                </a:cubicBezTo>
                <a:cubicBezTo>
                  <a:pt x="10876107" y="991875"/>
                  <a:pt x="10867705" y="1003452"/>
                  <a:pt x="10858572" y="1014666"/>
                </a:cubicBezTo>
                <a:cubicBezTo>
                  <a:pt x="10851632" y="1023348"/>
                  <a:pt x="10845787" y="1033116"/>
                  <a:pt x="10837386" y="1040352"/>
                </a:cubicBezTo>
                <a:cubicBezTo>
                  <a:pt x="10834463" y="1042884"/>
                  <a:pt x="10831176" y="1039266"/>
                  <a:pt x="10833367" y="1036373"/>
                </a:cubicBezTo>
                <a:cubicBezTo>
                  <a:pt x="10849440" y="1017560"/>
                  <a:pt x="10866244" y="998025"/>
                  <a:pt x="10879760" y="977404"/>
                </a:cubicBezTo>
                <a:cubicBezTo>
                  <a:pt x="10880490" y="976138"/>
                  <a:pt x="10881768" y="976138"/>
                  <a:pt x="10882682" y="976726"/>
                </a:cubicBezTo>
                <a:close/>
                <a:moveTo>
                  <a:pt x="11299815" y="975965"/>
                </a:moveTo>
                <a:cubicBezTo>
                  <a:pt x="11306318" y="973439"/>
                  <a:pt x="11309208" y="984626"/>
                  <a:pt x="11302344" y="986790"/>
                </a:cubicBezTo>
                <a:cubicBezTo>
                  <a:pt x="11237314" y="1007361"/>
                  <a:pt x="11181316" y="1052109"/>
                  <a:pt x="11143381" y="1108405"/>
                </a:cubicBezTo>
                <a:cubicBezTo>
                  <a:pt x="11111588" y="1156039"/>
                  <a:pt x="11070764" y="1216666"/>
                  <a:pt x="11064983" y="1275127"/>
                </a:cubicBezTo>
                <a:cubicBezTo>
                  <a:pt x="11064623" y="1278376"/>
                  <a:pt x="11059926" y="1278376"/>
                  <a:pt x="11059926" y="1275127"/>
                </a:cubicBezTo>
                <a:cubicBezTo>
                  <a:pt x="11060287" y="1243371"/>
                  <a:pt x="11073654" y="1214140"/>
                  <a:pt x="11087383" y="1185631"/>
                </a:cubicBezTo>
                <a:cubicBezTo>
                  <a:pt x="11104724" y="1150987"/>
                  <a:pt x="11123511" y="1115983"/>
                  <a:pt x="11146994" y="1085309"/>
                </a:cubicBezTo>
                <a:cubicBezTo>
                  <a:pt x="11185651" y="1034787"/>
                  <a:pt x="11238758" y="995812"/>
                  <a:pt x="11299815" y="975965"/>
                </a:cubicBezTo>
                <a:close/>
                <a:moveTo>
                  <a:pt x="11033706" y="975422"/>
                </a:moveTo>
                <a:cubicBezTo>
                  <a:pt x="11034661" y="976105"/>
                  <a:pt x="11035206" y="977473"/>
                  <a:pt x="11034479" y="978748"/>
                </a:cubicBezTo>
                <a:cubicBezTo>
                  <a:pt x="11027202" y="992230"/>
                  <a:pt x="11019925" y="1006077"/>
                  <a:pt x="11012285" y="1019560"/>
                </a:cubicBezTo>
                <a:cubicBezTo>
                  <a:pt x="11008646" y="1025754"/>
                  <a:pt x="11005735" y="1036323"/>
                  <a:pt x="11000278" y="1041059"/>
                </a:cubicBezTo>
                <a:cubicBezTo>
                  <a:pt x="10997731" y="1042881"/>
                  <a:pt x="10993365" y="1039966"/>
                  <a:pt x="10995548" y="1037052"/>
                </a:cubicBezTo>
                <a:cubicBezTo>
                  <a:pt x="11001005" y="1029763"/>
                  <a:pt x="11004644" y="1020288"/>
                  <a:pt x="11009374" y="1012636"/>
                </a:cubicBezTo>
                <a:cubicBezTo>
                  <a:pt x="11016287" y="1000611"/>
                  <a:pt x="11023564" y="988222"/>
                  <a:pt x="11030476" y="976196"/>
                </a:cubicBezTo>
                <a:cubicBezTo>
                  <a:pt x="11031386" y="974739"/>
                  <a:pt x="11032750" y="974739"/>
                  <a:pt x="11033706" y="975422"/>
                </a:cubicBezTo>
                <a:close/>
                <a:moveTo>
                  <a:pt x="10958615" y="973520"/>
                </a:moveTo>
                <a:cubicBezTo>
                  <a:pt x="10959658" y="974100"/>
                  <a:pt x="10960294" y="975260"/>
                  <a:pt x="10959387" y="976331"/>
                </a:cubicBezTo>
                <a:cubicBezTo>
                  <a:pt x="10945598" y="998808"/>
                  <a:pt x="10931448" y="1021287"/>
                  <a:pt x="10915119" y="1041625"/>
                </a:cubicBezTo>
                <a:cubicBezTo>
                  <a:pt x="10912580" y="1044480"/>
                  <a:pt x="10907500" y="1041625"/>
                  <a:pt x="10909678" y="1038414"/>
                </a:cubicBezTo>
                <a:cubicBezTo>
                  <a:pt x="10924916" y="1017006"/>
                  <a:pt x="10940881" y="996311"/>
                  <a:pt x="10955395" y="974189"/>
                </a:cubicBezTo>
                <a:cubicBezTo>
                  <a:pt x="10956120" y="972941"/>
                  <a:pt x="10957572" y="972941"/>
                  <a:pt x="10958615" y="973520"/>
                </a:cubicBezTo>
                <a:close/>
                <a:moveTo>
                  <a:pt x="10986385" y="972610"/>
                </a:moveTo>
                <a:cubicBezTo>
                  <a:pt x="10987822" y="970102"/>
                  <a:pt x="10991416" y="972251"/>
                  <a:pt x="10989978" y="974759"/>
                </a:cubicBezTo>
                <a:cubicBezTo>
                  <a:pt x="10977039" y="998410"/>
                  <a:pt x="10961945" y="1022059"/>
                  <a:pt x="10945412" y="1043202"/>
                </a:cubicBezTo>
                <a:cubicBezTo>
                  <a:pt x="10943255" y="1046067"/>
                  <a:pt x="10939302" y="1043559"/>
                  <a:pt x="10940739" y="1040693"/>
                </a:cubicBezTo>
                <a:cubicBezTo>
                  <a:pt x="10953678" y="1016684"/>
                  <a:pt x="10972008" y="995543"/>
                  <a:pt x="10986385" y="972610"/>
                </a:cubicBezTo>
                <a:close/>
                <a:moveTo>
                  <a:pt x="521513" y="971801"/>
                </a:moveTo>
                <a:cubicBezTo>
                  <a:pt x="513877" y="971380"/>
                  <a:pt x="507091" y="975177"/>
                  <a:pt x="504122" y="983618"/>
                </a:cubicBezTo>
                <a:cubicBezTo>
                  <a:pt x="501153" y="992901"/>
                  <a:pt x="507516" y="1001763"/>
                  <a:pt x="515999" y="1005139"/>
                </a:cubicBezTo>
                <a:cubicBezTo>
                  <a:pt x="526603" y="1009359"/>
                  <a:pt x="535511" y="1003452"/>
                  <a:pt x="535511" y="991635"/>
                </a:cubicBezTo>
                <a:cubicBezTo>
                  <a:pt x="535087" y="981086"/>
                  <a:pt x="531694" y="975600"/>
                  <a:pt x="521937" y="971801"/>
                </a:cubicBezTo>
                <a:cubicBezTo>
                  <a:pt x="521937" y="971801"/>
                  <a:pt x="521937" y="971801"/>
                  <a:pt x="521513" y="971801"/>
                </a:cubicBezTo>
                <a:close/>
                <a:moveTo>
                  <a:pt x="9876738" y="968012"/>
                </a:moveTo>
                <a:cubicBezTo>
                  <a:pt x="9878520" y="966921"/>
                  <a:pt x="9879944" y="969467"/>
                  <a:pt x="9878520" y="970559"/>
                </a:cubicBezTo>
                <a:cubicBezTo>
                  <a:pt x="9858570" y="982930"/>
                  <a:pt x="9839332" y="995301"/>
                  <a:pt x="9819739" y="1008035"/>
                </a:cubicBezTo>
                <a:cubicBezTo>
                  <a:pt x="9817602" y="1009491"/>
                  <a:pt x="9815108" y="1005852"/>
                  <a:pt x="9816889" y="1004033"/>
                </a:cubicBezTo>
                <a:cubicBezTo>
                  <a:pt x="9824726" y="996392"/>
                  <a:pt x="9836126" y="991662"/>
                  <a:pt x="9845389" y="986205"/>
                </a:cubicBezTo>
                <a:cubicBezTo>
                  <a:pt x="9855720" y="980020"/>
                  <a:pt x="9866051" y="973470"/>
                  <a:pt x="9876738" y="968012"/>
                </a:cubicBezTo>
                <a:close/>
                <a:moveTo>
                  <a:pt x="11010986" y="967500"/>
                </a:moveTo>
                <a:cubicBezTo>
                  <a:pt x="11012056" y="965332"/>
                  <a:pt x="11015270" y="967500"/>
                  <a:pt x="11014199" y="969668"/>
                </a:cubicBezTo>
                <a:cubicBezTo>
                  <a:pt x="11002062" y="994603"/>
                  <a:pt x="10985999" y="1018455"/>
                  <a:pt x="10970293" y="1041223"/>
                </a:cubicBezTo>
                <a:cubicBezTo>
                  <a:pt x="10968151" y="1044475"/>
                  <a:pt x="10963154" y="1041584"/>
                  <a:pt x="10965295" y="1038332"/>
                </a:cubicBezTo>
                <a:cubicBezTo>
                  <a:pt x="10979574" y="1014118"/>
                  <a:pt x="10997422" y="992074"/>
                  <a:pt x="11010986" y="967500"/>
                </a:cubicBezTo>
                <a:close/>
                <a:moveTo>
                  <a:pt x="523210" y="967160"/>
                </a:moveTo>
                <a:cubicBezTo>
                  <a:pt x="536784" y="970535"/>
                  <a:pt x="542722" y="983196"/>
                  <a:pt x="540601" y="996700"/>
                </a:cubicBezTo>
                <a:cubicBezTo>
                  <a:pt x="538481" y="1009782"/>
                  <a:pt x="526178" y="1017800"/>
                  <a:pt x="513454" y="1011469"/>
                </a:cubicBezTo>
                <a:cubicBezTo>
                  <a:pt x="502425" y="1005983"/>
                  <a:pt x="493093" y="993324"/>
                  <a:pt x="499032" y="981508"/>
                </a:cubicBezTo>
                <a:cubicBezTo>
                  <a:pt x="503697" y="971380"/>
                  <a:pt x="511757" y="966315"/>
                  <a:pt x="520664" y="967581"/>
                </a:cubicBezTo>
                <a:cubicBezTo>
                  <a:pt x="521513" y="967160"/>
                  <a:pt x="522361" y="966738"/>
                  <a:pt x="523210" y="967160"/>
                </a:cubicBezTo>
                <a:close/>
                <a:moveTo>
                  <a:pt x="481971" y="964462"/>
                </a:moveTo>
                <a:cubicBezTo>
                  <a:pt x="483824" y="964926"/>
                  <a:pt x="485678" y="964926"/>
                  <a:pt x="487532" y="965389"/>
                </a:cubicBezTo>
                <a:cubicBezTo>
                  <a:pt x="488922" y="965853"/>
                  <a:pt x="488459" y="967706"/>
                  <a:pt x="487069" y="967706"/>
                </a:cubicBezTo>
                <a:cubicBezTo>
                  <a:pt x="485215" y="967706"/>
                  <a:pt x="483361" y="967242"/>
                  <a:pt x="481971" y="967242"/>
                </a:cubicBezTo>
                <a:cubicBezTo>
                  <a:pt x="480117" y="967242"/>
                  <a:pt x="480117" y="964462"/>
                  <a:pt x="481971" y="964462"/>
                </a:cubicBezTo>
                <a:close/>
                <a:moveTo>
                  <a:pt x="11897507" y="963646"/>
                </a:moveTo>
                <a:cubicBezTo>
                  <a:pt x="11900119" y="965181"/>
                  <a:pt x="11901560" y="968343"/>
                  <a:pt x="11899219" y="971777"/>
                </a:cubicBezTo>
                <a:cubicBezTo>
                  <a:pt x="11869309" y="1015866"/>
                  <a:pt x="11838317" y="1070073"/>
                  <a:pt x="11796876" y="1104042"/>
                </a:cubicBezTo>
                <a:cubicBezTo>
                  <a:pt x="11789669" y="1109825"/>
                  <a:pt x="11777057" y="1101513"/>
                  <a:pt x="11783183" y="1093202"/>
                </a:cubicBezTo>
                <a:cubicBezTo>
                  <a:pt x="11817416" y="1049835"/>
                  <a:pt x="11855615" y="1009722"/>
                  <a:pt x="11888769" y="965271"/>
                </a:cubicBezTo>
                <a:cubicBezTo>
                  <a:pt x="11891111" y="962200"/>
                  <a:pt x="11894895" y="962109"/>
                  <a:pt x="11897507" y="963646"/>
                </a:cubicBezTo>
                <a:close/>
                <a:moveTo>
                  <a:pt x="1642881" y="961157"/>
                </a:moveTo>
                <a:cubicBezTo>
                  <a:pt x="1646079" y="961210"/>
                  <a:pt x="1649015" y="963311"/>
                  <a:pt x="1648596" y="967301"/>
                </a:cubicBezTo>
                <a:cubicBezTo>
                  <a:pt x="1643982" y="1012660"/>
                  <a:pt x="1641466" y="1068520"/>
                  <a:pt x="1602039" y="1098760"/>
                </a:cubicBezTo>
                <a:cubicBezTo>
                  <a:pt x="1582327" y="1114300"/>
                  <a:pt x="1551709" y="1115560"/>
                  <a:pt x="1527802" y="1115980"/>
                </a:cubicBezTo>
                <a:cubicBezTo>
                  <a:pt x="1488376" y="1116820"/>
                  <a:pt x="1448951" y="1119760"/>
                  <a:pt x="1409944" y="1116820"/>
                </a:cubicBezTo>
                <a:cubicBezTo>
                  <a:pt x="1407009" y="1116400"/>
                  <a:pt x="1407428" y="1112620"/>
                  <a:pt x="1409944" y="1112620"/>
                </a:cubicBezTo>
                <a:cubicBezTo>
                  <a:pt x="1440982" y="1109681"/>
                  <a:pt x="1472858" y="1105899"/>
                  <a:pt x="1504315" y="1105480"/>
                </a:cubicBezTo>
                <a:cubicBezTo>
                  <a:pt x="1533674" y="1104639"/>
                  <a:pt x="1577294" y="1108421"/>
                  <a:pt x="1599523" y="1085740"/>
                </a:cubicBezTo>
                <a:cubicBezTo>
                  <a:pt x="1629722" y="1055081"/>
                  <a:pt x="1631819" y="1007621"/>
                  <a:pt x="1635593" y="967301"/>
                </a:cubicBezTo>
                <a:cubicBezTo>
                  <a:pt x="1636223" y="963100"/>
                  <a:pt x="1639683" y="961105"/>
                  <a:pt x="1642881" y="961157"/>
                </a:cubicBezTo>
                <a:close/>
                <a:moveTo>
                  <a:pt x="522548" y="961126"/>
                </a:moveTo>
                <a:cubicBezTo>
                  <a:pt x="523785" y="961496"/>
                  <a:pt x="524608" y="961496"/>
                  <a:pt x="526255" y="961867"/>
                </a:cubicBezTo>
                <a:cubicBezTo>
                  <a:pt x="527903" y="961867"/>
                  <a:pt x="527080" y="964092"/>
                  <a:pt x="525432" y="963721"/>
                </a:cubicBezTo>
                <a:cubicBezTo>
                  <a:pt x="524196" y="963350"/>
                  <a:pt x="522960" y="962979"/>
                  <a:pt x="522137" y="962609"/>
                </a:cubicBezTo>
                <a:cubicBezTo>
                  <a:pt x="520900" y="962238"/>
                  <a:pt x="521312" y="960754"/>
                  <a:pt x="522548" y="961126"/>
                </a:cubicBezTo>
                <a:close/>
                <a:moveTo>
                  <a:pt x="494947" y="959725"/>
                </a:moveTo>
                <a:cubicBezTo>
                  <a:pt x="495477" y="958900"/>
                  <a:pt x="497596" y="958900"/>
                  <a:pt x="497596" y="959725"/>
                </a:cubicBezTo>
                <a:cubicBezTo>
                  <a:pt x="497596" y="961372"/>
                  <a:pt x="497596" y="962608"/>
                  <a:pt x="498126" y="963844"/>
                </a:cubicBezTo>
                <a:cubicBezTo>
                  <a:pt x="498126" y="965492"/>
                  <a:pt x="495477" y="965903"/>
                  <a:pt x="494947" y="964668"/>
                </a:cubicBezTo>
                <a:cubicBezTo>
                  <a:pt x="494947" y="963020"/>
                  <a:pt x="494947" y="961372"/>
                  <a:pt x="494947" y="959725"/>
                </a:cubicBezTo>
                <a:close/>
                <a:moveTo>
                  <a:pt x="9891381" y="951386"/>
                </a:moveTo>
                <a:cubicBezTo>
                  <a:pt x="9893535" y="951020"/>
                  <a:pt x="9894253" y="953948"/>
                  <a:pt x="9892099" y="954680"/>
                </a:cubicBezTo>
                <a:cubicBezTo>
                  <a:pt x="9878455" y="958341"/>
                  <a:pt x="9865170" y="967859"/>
                  <a:pt x="9852962" y="975181"/>
                </a:cubicBezTo>
                <a:cubicBezTo>
                  <a:pt x="9838600" y="983599"/>
                  <a:pt x="9824956" y="992386"/>
                  <a:pt x="9810235" y="1000072"/>
                </a:cubicBezTo>
                <a:cubicBezTo>
                  <a:pt x="9807362" y="1001537"/>
                  <a:pt x="9805567" y="997510"/>
                  <a:pt x="9808080" y="996046"/>
                </a:cubicBezTo>
                <a:cubicBezTo>
                  <a:pt x="9823161" y="985796"/>
                  <a:pt x="9839677" y="976644"/>
                  <a:pt x="9855834" y="967859"/>
                </a:cubicBezTo>
                <a:cubicBezTo>
                  <a:pt x="9866965" y="962002"/>
                  <a:pt x="9878814" y="953948"/>
                  <a:pt x="9891381" y="951386"/>
                </a:cubicBezTo>
                <a:close/>
                <a:moveTo>
                  <a:pt x="513485" y="949086"/>
                </a:moveTo>
                <a:cubicBezTo>
                  <a:pt x="513485" y="947777"/>
                  <a:pt x="514721" y="948214"/>
                  <a:pt x="514721" y="949086"/>
                </a:cubicBezTo>
                <a:cubicBezTo>
                  <a:pt x="514721" y="950394"/>
                  <a:pt x="514721" y="951703"/>
                  <a:pt x="515030" y="953448"/>
                </a:cubicBezTo>
                <a:cubicBezTo>
                  <a:pt x="515030" y="954757"/>
                  <a:pt x="514103" y="954757"/>
                  <a:pt x="513795" y="953448"/>
                </a:cubicBezTo>
                <a:cubicBezTo>
                  <a:pt x="513795" y="952140"/>
                  <a:pt x="513485" y="950394"/>
                  <a:pt x="513485" y="949086"/>
                </a:cubicBezTo>
                <a:close/>
                <a:moveTo>
                  <a:pt x="506070" y="946262"/>
                </a:moveTo>
                <a:cubicBezTo>
                  <a:pt x="506996" y="945924"/>
                  <a:pt x="507460" y="947273"/>
                  <a:pt x="506534" y="947609"/>
                </a:cubicBezTo>
                <a:cubicBezTo>
                  <a:pt x="505606" y="947947"/>
                  <a:pt x="504216" y="948284"/>
                  <a:pt x="502826" y="948621"/>
                </a:cubicBezTo>
                <a:cubicBezTo>
                  <a:pt x="501435" y="949295"/>
                  <a:pt x="500508" y="947609"/>
                  <a:pt x="501899" y="947273"/>
                </a:cubicBezTo>
                <a:cubicBezTo>
                  <a:pt x="503288" y="946599"/>
                  <a:pt x="504679" y="946262"/>
                  <a:pt x="506070" y="946262"/>
                </a:cubicBezTo>
                <a:close/>
                <a:moveTo>
                  <a:pt x="533523" y="938817"/>
                </a:moveTo>
                <a:cubicBezTo>
                  <a:pt x="491520" y="925351"/>
                  <a:pt x="458336" y="973326"/>
                  <a:pt x="468838" y="1011201"/>
                </a:cubicBezTo>
                <a:lnTo>
                  <a:pt x="469257" y="1011622"/>
                </a:lnTo>
                <a:cubicBezTo>
                  <a:pt x="469257" y="1012463"/>
                  <a:pt x="469257" y="1012463"/>
                  <a:pt x="469257" y="1012885"/>
                </a:cubicBezTo>
                <a:cubicBezTo>
                  <a:pt x="469677" y="1014147"/>
                  <a:pt x="470517" y="1015409"/>
                  <a:pt x="470937" y="1017092"/>
                </a:cubicBezTo>
                <a:cubicBezTo>
                  <a:pt x="473458" y="1019196"/>
                  <a:pt x="478919" y="1017514"/>
                  <a:pt x="481019" y="1020038"/>
                </a:cubicBezTo>
                <a:cubicBezTo>
                  <a:pt x="484798" y="1024247"/>
                  <a:pt x="485639" y="1030138"/>
                  <a:pt x="491939" y="1030138"/>
                </a:cubicBezTo>
                <a:cubicBezTo>
                  <a:pt x="494460" y="1030138"/>
                  <a:pt x="498240" y="1030138"/>
                  <a:pt x="500341" y="1032242"/>
                </a:cubicBezTo>
                <a:cubicBezTo>
                  <a:pt x="502441" y="1034347"/>
                  <a:pt x="501601" y="1033505"/>
                  <a:pt x="503281" y="1036030"/>
                </a:cubicBezTo>
                <a:cubicBezTo>
                  <a:pt x="509581" y="1046551"/>
                  <a:pt x="516302" y="1041080"/>
                  <a:pt x="520922" y="1037713"/>
                </a:cubicBezTo>
                <a:cubicBezTo>
                  <a:pt x="523442" y="1036030"/>
                  <a:pt x="526803" y="1036871"/>
                  <a:pt x="528904" y="1038135"/>
                </a:cubicBezTo>
                <a:cubicBezTo>
                  <a:pt x="530583" y="1038975"/>
                  <a:pt x="531844" y="1040239"/>
                  <a:pt x="533523" y="1041080"/>
                </a:cubicBezTo>
                <a:cubicBezTo>
                  <a:pt x="540245" y="1045288"/>
                  <a:pt x="541505" y="1040659"/>
                  <a:pt x="544865" y="1037713"/>
                </a:cubicBezTo>
                <a:cubicBezTo>
                  <a:pt x="550745" y="1032664"/>
                  <a:pt x="554106" y="1036871"/>
                  <a:pt x="559987" y="1036871"/>
                </a:cubicBezTo>
                <a:cubicBezTo>
                  <a:pt x="563767" y="1033084"/>
                  <a:pt x="567548" y="1028455"/>
                  <a:pt x="571328" y="1022984"/>
                </a:cubicBezTo>
                <a:cubicBezTo>
                  <a:pt x="571748" y="1022143"/>
                  <a:pt x="572588" y="1021300"/>
                  <a:pt x="573429" y="1021300"/>
                </a:cubicBezTo>
                <a:cubicBezTo>
                  <a:pt x="574689" y="1018776"/>
                  <a:pt x="575528" y="1016251"/>
                  <a:pt x="575949" y="1013725"/>
                </a:cubicBezTo>
                <a:cubicBezTo>
                  <a:pt x="568387" y="1013305"/>
                  <a:pt x="560826" y="1010359"/>
                  <a:pt x="557467" y="1002785"/>
                </a:cubicBezTo>
                <a:cubicBezTo>
                  <a:pt x="555366" y="997314"/>
                  <a:pt x="557467" y="991843"/>
                  <a:pt x="560407" y="987213"/>
                </a:cubicBezTo>
                <a:cubicBezTo>
                  <a:pt x="554526" y="988897"/>
                  <a:pt x="548646" y="985951"/>
                  <a:pt x="544025" y="980901"/>
                </a:cubicBezTo>
                <a:cubicBezTo>
                  <a:pt x="540245" y="976693"/>
                  <a:pt x="540245" y="971642"/>
                  <a:pt x="541925" y="967434"/>
                </a:cubicBezTo>
                <a:cubicBezTo>
                  <a:pt x="529323" y="966172"/>
                  <a:pt x="526803" y="945130"/>
                  <a:pt x="533523" y="938817"/>
                </a:cubicBezTo>
                <a:close/>
                <a:moveTo>
                  <a:pt x="9893495" y="936212"/>
                </a:moveTo>
                <a:cubicBezTo>
                  <a:pt x="9895644" y="935119"/>
                  <a:pt x="9897434" y="938033"/>
                  <a:pt x="9895286" y="939126"/>
                </a:cubicBezTo>
                <a:cubicBezTo>
                  <a:pt x="9860914" y="956244"/>
                  <a:pt x="9827618" y="977732"/>
                  <a:pt x="9794678" y="998128"/>
                </a:cubicBezTo>
                <a:cubicBezTo>
                  <a:pt x="9792172" y="999949"/>
                  <a:pt x="9789666" y="995579"/>
                  <a:pt x="9792172" y="993758"/>
                </a:cubicBezTo>
                <a:cubicBezTo>
                  <a:pt x="9823321" y="971541"/>
                  <a:pt x="9859124" y="951509"/>
                  <a:pt x="9893495" y="936212"/>
                </a:cubicBezTo>
                <a:close/>
                <a:moveTo>
                  <a:pt x="518101" y="931059"/>
                </a:moveTo>
                <a:cubicBezTo>
                  <a:pt x="524007" y="931197"/>
                  <a:pt x="530163" y="932453"/>
                  <a:pt x="536464" y="935031"/>
                </a:cubicBezTo>
                <a:cubicBezTo>
                  <a:pt x="537305" y="935451"/>
                  <a:pt x="537724" y="936293"/>
                  <a:pt x="537724" y="937555"/>
                </a:cubicBezTo>
                <a:cubicBezTo>
                  <a:pt x="538144" y="937555"/>
                  <a:pt x="538566" y="937555"/>
                  <a:pt x="539404" y="937555"/>
                </a:cubicBezTo>
                <a:cubicBezTo>
                  <a:pt x="541505" y="937977"/>
                  <a:pt x="542345" y="940922"/>
                  <a:pt x="539825" y="941764"/>
                </a:cubicBezTo>
                <a:cubicBezTo>
                  <a:pt x="534785" y="943448"/>
                  <a:pt x="534785" y="949339"/>
                  <a:pt x="536045" y="953547"/>
                </a:cubicBezTo>
                <a:cubicBezTo>
                  <a:pt x="538144" y="960280"/>
                  <a:pt x="542345" y="961122"/>
                  <a:pt x="548646" y="959860"/>
                </a:cubicBezTo>
                <a:cubicBezTo>
                  <a:pt x="551166" y="959439"/>
                  <a:pt x="554106" y="963227"/>
                  <a:pt x="551166" y="965330"/>
                </a:cubicBezTo>
                <a:cubicBezTo>
                  <a:pt x="546965" y="968697"/>
                  <a:pt x="544445" y="973747"/>
                  <a:pt x="549485" y="978376"/>
                </a:cubicBezTo>
                <a:cubicBezTo>
                  <a:pt x="553267" y="981742"/>
                  <a:pt x="557886" y="983006"/>
                  <a:pt x="562927" y="980060"/>
                </a:cubicBezTo>
                <a:cubicBezTo>
                  <a:pt x="565447" y="978376"/>
                  <a:pt x="568808" y="983006"/>
                  <a:pt x="565867" y="984688"/>
                </a:cubicBezTo>
                <a:cubicBezTo>
                  <a:pt x="565867" y="985109"/>
                  <a:pt x="565447" y="985109"/>
                  <a:pt x="565027" y="985530"/>
                </a:cubicBezTo>
                <a:cubicBezTo>
                  <a:pt x="563348" y="989317"/>
                  <a:pt x="561247" y="994788"/>
                  <a:pt x="562507" y="998576"/>
                </a:cubicBezTo>
                <a:cubicBezTo>
                  <a:pt x="565447" y="1006572"/>
                  <a:pt x="573008" y="1006152"/>
                  <a:pt x="579729" y="1006992"/>
                </a:cubicBezTo>
                <a:cubicBezTo>
                  <a:pt x="581829" y="1007834"/>
                  <a:pt x="583510" y="1009096"/>
                  <a:pt x="583089" y="1011201"/>
                </a:cubicBezTo>
                <a:cubicBezTo>
                  <a:pt x="580989" y="1016672"/>
                  <a:pt x="580149" y="1023405"/>
                  <a:pt x="576369" y="1027613"/>
                </a:cubicBezTo>
                <a:cubicBezTo>
                  <a:pt x="562086" y="1049497"/>
                  <a:pt x="545705" y="1060439"/>
                  <a:pt x="517982" y="1058334"/>
                </a:cubicBezTo>
                <a:cubicBezTo>
                  <a:pt x="495720" y="1057072"/>
                  <a:pt x="475558" y="1042342"/>
                  <a:pt x="466737" y="1022563"/>
                </a:cubicBezTo>
                <a:cubicBezTo>
                  <a:pt x="450356" y="989423"/>
                  <a:pt x="469415" y="945157"/>
                  <a:pt x="501233" y="933794"/>
                </a:cubicBezTo>
                <a:cubicBezTo>
                  <a:pt x="506537" y="931900"/>
                  <a:pt x="512194" y="930921"/>
                  <a:pt x="518101" y="931059"/>
                </a:cubicBezTo>
                <a:close/>
                <a:moveTo>
                  <a:pt x="11819130" y="905499"/>
                </a:moveTo>
                <a:cubicBezTo>
                  <a:pt x="11821147" y="905904"/>
                  <a:pt x="11823029" y="907434"/>
                  <a:pt x="11823747" y="909594"/>
                </a:cubicBezTo>
                <a:cubicBezTo>
                  <a:pt x="11832352" y="930831"/>
                  <a:pt x="11805460" y="963588"/>
                  <a:pt x="11794703" y="979425"/>
                </a:cubicBezTo>
                <a:cubicBezTo>
                  <a:pt x="11776776" y="1005341"/>
                  <a:pt x="11759924" y="1030899"/>
                  <a:pt x="11743072" y="1057895"/>
                </a:cubicBezTo>
                <a:cubicBezTo>
                  <a:pt x="11737693" y="1066894"/>
                  <a:pt x="11722994" y="1060415"/>
                  <a:pt x="11725861" y="1049976"/>
                </a:cubicBezTo>
                <a:cubicBezTo>
                  <a:pt x="11734109" y="1022620"/>
                  <a:pt x="11758490" y="998502"/>
                  <a:pt x="11774983" y="976185"/>
                </a:cubicBezTo>
                <a:cubicBezTo>
                  <a:pt x="11784664" y="962867"/>
                  <a:pt x="11794345" y="949909"/>
                  <a:pt x="11801875" y="935511"/>
                </a:cubicBezTo>
                <a:cubicBezTo>
                  <a:pt x="11806894" y="926872"/>
                  <a:pt x="11808687" y="916793"/>
                  <a:pt x="11813706" y="908154"/>
                </a:cubicBezTo>
                <a:cubicBezTo>
                  <a:pt x="11814961" y="905814"/>
                  <a:pt x="11817112" y="905094"/>
                  <a:pt x="11819130" y="905499"/>
                </a:cubicBezTo>
                <a:close/>
                <a:moveTo>
                  <a:pt x="2258456" y="901935"/>
                </a:moveTo>
                <a:cubicBezTo>
                  <a:pt x="2266854" y="897004"/>
                  <a:pt x="2274266" y="909823"/>
                  <a:pt x="2265374" y="914754"/>
                </a:cubicBezTo>
                <a:cubicBezTo>
                  <a:pt x="2175947" y="966030"/>
                  <a:pt x="2085535" y="1013857"/>
                  <a:pt x="1998581" y="1070558"/>
                </a:cubicBezTo>
                <a:cubicBezTo>
                  <a:pt x="1994134" y="1073516"/>
                  <a:pt x="1990676" y="1066612"/>
                  <a:pt x="1994628" y="1063654"/>
                </a:cubicBezTo>
                <a:cubicBezTo>
                  <a:pt x="2080099" y="1003010"/>
                  <a:pt x="2169032" y="954690"/>
                  <a:pt x="2258456" y="901935"/>
                </a:cubicBezTo>
                <a:close/>
                <a:moveTo>
                  <a:pt x="9855870" y="898909"/>
                </a:moveTo>
                <a:cubicBezTo>
                  <a:pt x="9856593" y="898548"/>
                  <a:pt x="9857678" y="899270"/>
                  <a:pt x="9856955" y="899993"/>
                </a:cubicBezTo>
                <a:cubicBezTo>
                  <a:pt x="9846469" y="916256"/>
                  <a:pt x="9822243" y="925651"/>
                  <a:pt x="9806333" y="936493"/>
                </a:cubicBezTo>
                <a:cubicBezTo>
                  <a:pt x="9781023" y="954201"/>
                  <a:pt x="9757158" y="972993"/>
                  <a:pt x="9732571" y="991062"/>
                </a:cubicBezTo>
                <a:cubicBezTo>
                  <a:pt x="9729678" y="993592"/>
                  <a:pt x="9726063" y="989255"/>
                  <a:pt x="9729678" y="987087"/>
                </a:cubicBezTo>
                <a:cubicBezTo>
                  <a:pt x="9751011" y="971186"/>
                  <a:pt x="9771983" y="954562"/>
                  <a:pt x="9794039" y="939384"/>
                </a:cubicBezTo>
                <a:cubicBezTo>
                  <a:pt x="9804887" y="931795"/>
                  <a:pt x="9816096" y="923844"/>
                  <a:pt x="9827667" y="917701"/>
                </a:cubicBezTo>
                <a:cubicBezTo>
                  <a:pt x="9837791" y="911919"/>
                  <a:pt x="9847915" y="907221"/>
                  <a:pt x="9855870" y="898909"/>
                </a:cubicBezTo>
                <a:close/>
                <a:moveTo>
                  <a:pt x="2247961" y="883017"/>
                </a:moveTo>
                <a:cubicBezTo>
                  <a:pt x="2256394" y="879522"/>
                  <a:pt x="2263339" y="891504"/>
                  <a:pt x="2254905" y="895498"/>
                </a:cubicBezTo>
                <a:cubicBezTo>
                  <a:pt x="2183482" y="931943"/>
                  <a:pt x="2107591" y="960400"/>
                  <a:pt x="2043109" y="1008828"/>
                </a:cubicBezTo>
                <a:cubicBezTo>
                  <a:pt x="2038644" y="1012322"/>
                  <a:pt x="2032197" y="1005831"/>
                  <a:pt x="2036661" y="1002338"/>
                </a:cubicBezTo>
                <a:cubicBezTo>
                  <a:pt x="2101638" y="952912"/>
                  <a:pt x="2175050" y="917964"/>
                  <a:pt x="2247961" y="883017"/>
                </a:cubicBezTo>
                <a:close/>
                <a:moveTo>
                  <a:pt x="9910435" y="875415"/>
                </a:moveTo>
                <a:cubicBezTo>
                  <a:pt x="9911522" y="874696"/>
                  <a:pt x="9913331" y="876133"/>
                  <a:pt x="9912245" y="877212"/>
                </a:cubicBezTo>
                <a:cubicBezTo>
                  <a:pt x="9887993" y="900221"/>
                  <a:pt x="9857588" y="916758"/>
                  <a:pt x="9829716" y="935091"/>
                </a:cubicBezTo>
                <a:cubicBezTo>
                  <a:pt x="9799673" y="954504"/>
                  <a:pt x="9771800" y="976434"/>
                  <a:pt x="9742119" y="996206"/>
                </a:cubicBezTo>
                <a:cubicBezTo>
                  <a:pt x="9738499" y="998364"/>
                  <a:pt x="9735603" y="992971"/>
                  <a:pt x="9738860" y="990814"/>
                </a:cubicBezTo>
                <a:cubicBezTo>
                  <a:pt x="9768180" y="971041"/>
                  <a:pt x="9796414" y="949112"/>
                  <a:pt x="9826458" y="930058"/>
                </a:cubicBezTo>
                <a:cubicBezTo>
                  <a:pt x="9854692" y="912084"/>
                  <a:pt x="9885098" y="896625"/>
                  <a:pt x="9910435" y="875415"/>
                </a:cubicBezTo>
                <a:close/>
                <a:moveTo>
                  <a:pt x="11055815" y="873106"/>
                </a:moveTo>
                <a:cubicBezTo>
                  <a:pt x="11059788" y="873106"/>
                  <a:pt x="11059427" y="878951"/>
                  <a:pt x="11055453" y="878951"/>
                </a:cubicBezTo>
                <a:cubicBezTo>
                  <a:pt x="11010304" y="881358"/>
                  <a:pt x="10964792" y="879294"/>
                  <a:pt x="10919642" y="880326"/>
                </a:cubicBezTo>
                <a:cubicBezTo>
                  <a:pt x="10872686" y="880670"/>
                  <a:pt x="10824285" y="879983"/>
                  <a:pt x="10778051" y="885484"/>
                </a:cubicBezTo>
                <a:cubicBezTo>
                  <a:pt x="10776245" y="885484"/>
                  <a:pt x="10775523" y="883420"/>
                  <a:pt x="10776968" y="882733"/>
                </a:cubicBezTo>
                <a:cubicBezTo>
                  <a:pt x="10799723" y="878263"/>
                  <a:pt x="10822480" y="878263"/>
                  <a:pt x="10845596" y="877576"/>
                </a:cubicBezTo>
                <a:cubicBezTo>
                  <a:pt x="10867991" y="877232"/>
                  <a:pt x="10890746" y="875857"/>
                  <a:pt x="10913502" y="875169"/>
                </a:cubicBezTo>
                <a:cubicBezTo>
                  <a:pt x="10960819" y="874137"/>
                  <a:pt x="11008498" y="875857"/>
                  <a:pt x="11055815" y="873106"/>
                </a:cubicBezTo>
                <a:close/>
                <a:moveTo>
                  <a:pt x="11052638" y="863919"/>
                </a:moveTo>
                <a:cubicBezTo>
                  <a:pt x="11056608" y="863919"/>
                  <a:pt x="11056608" y="870280"/>
                  <a:pt x="11052638" y="870280"/>
                </a:cubicBezTo>
                <a:cubicBezTo>
                  <a:pt x="10977950" y="869926"/>
                  <a:pt x="10902539" y="875933"/>
                  <a:pt x="10828210" y="870986"/>
                </a:cubicBezTo>
                <a:cubicBezTo>
                  <a:pt x="10826406" y="870986"/>
                  <a:pt x="10826406" y="868865"/>
                  <a:pt x="10828210" y="868513"/>
                </a:cubicBezTo>
                <a:cubicBezTo>
                  <a:pt x="10902539" y="863566"/>
                  <a:pt x="10978310" y="864626"/>
                  <a:pt x="11052638" y="863919"/>
                </a:cubicBezTo>
                <a:close/>
                <a:moveTo>
                  <a:pt x="2232138" y="857233"/>
                </a:moveTo>
                <a:cubicBezTo>
                  <a:pt x="2240585" y="853299"/>
                  <a:pt x="2248040" y="865100"/>
                  <a:pt x="2239591" y="869524"/>
                </a:cubicBezTo>
                <a:cubicBezTo>
                  <a:pt x="2185925" y="896566"/>
                  <a:pt x="2131761" y="933442"/>
                  <a:pt x="2073621" y="950160"/>
                </a:cubicBezTo>
                <a:cubicBezTo>
                  <a:pt x="2070142" y="951143"/>
                  <a:pt x="2067161" y="945243"/>
                  <a:pt x="2071136" y="944259"/>
                </a:cubicBezTo>
                <a:cubicBezTo>
                  <a:pt x="2127786" y="921151"/>
                  <a:pt x="2175986" y="880832"/>
                  <a:pt x="2232138" y="857233"/>
                </a:cubicBezTo>
                <a:close/>
                <a:moveTo>
                  <a:pt x="10964318" y="853459"/>
                </a:moveTo>
                <a:cubicBezTo>
                  <a:pt x="10992845" y="853689"/>
                  <a:pt x="11021418" y="854514"/>
                  <a:pt x="11049810" y="854147"/>
                </a:cubicBezTo>
                <a:cubicBezTo>
                  <a:pt x="11053427" y="854147"/>
                  <a:pt x="11053427" y="860018"/>
                  <a:pt x="11049448" y="860018"/>
                </a:cubicBezTo>
                <a:cubicBezTo>
                  <a:pt x="10993026" y="860018"/>
                  <a:pt x="10935881" y="856349"/>
                  <a:pt x="10879098" y="858917"/>
                </a:cubicBezTo>
                <a:cubicBezTo>
                  <a:pt x="10877289" y="858917"/>
                  <a:pt x="10877289" y="856349"/>
                  <a:pt x="10879098" y="856349"/>
                </a:cubicBezTo>
                <a:cubicBezTo>
                  <a:pt x="10907309" y="853596"/>
                  <a:pt x="10935790" y="853230"/>
                  <a:pt x="10964318" y="853459"/>
                </a:cubicBezTo>
                <a:close/>
                <a:moveTo>
                  <a:pt x="10217236" y="851442"/>
                </a:moveTo>
                <a:cubicBezTo>
                  <a:pt x="10217620" y="849254"/>
                  <a:pt x="10220307" y="849619"/>
                  <a:pt x="10220691" y="851808"/>
                </a:cubicBezTo>
                <a:cubicBezTo>
                  <a:pt x="10221842" y="862384"/>
                  <a:pt x="10218772" y="873325"/>
                  <a:pt x="10222225" y="883901"/>
                </a:cubicBezTo>
                <a:cubicBezTo>
                  <a:pt x="10223377" y="887548"/>
                  <a:pt x="10217620" y="888643"/>
                  <a:pt x="10216469" y="885360"/>
                </a:cubicBezTo>
                <a:cubicBezTo>
                  <a:pt x="10212631" y="875149"/>
                  <a:pt x="10215317" y="862384"/>
                  <a:pt x="10217236" y="851442"/>
                </a:cubicBezTo>
                <a:close/>
                <a:moveTo>
                  <a:pt x="12005292" y="846431"/>
                </a:moveTo>
                <a:cubicBezTo>
                  <a:pt x="12005759" y="845991"/>
                  <a:pt x="12006226" y="845991"/>
                  <a:pt x="12006226" y="846869"/>
                </a:cubicBezTo>
                <a:cubicBezTo>
                  <a:pt x="12008558" y="882882"/>
                  <a:pt x="12007624" y="919773"/>
                  <a:pt x="12008090" y="956224"/>
                </a:cubicBezTo>
                <a:cubicBezTo>
                  <a:pt x="12008090" y="994432"/>
                  <a:pt x="12002027" y="1033958"/>
                  <a:pt x="12008090" y="1072605"/>
                </a:cubicBezTo>
                <a:cubicBezTo>
                  <a:pt x="12008558" y="1076118"/>
                  <a:pt x="12002494" y="1077435"/>
                  <a:pt x="12002027" y="1073922"/>
                </a:cubicBezTo>
                <a:cubicBezTo>
                  <a:pt x="11995498" y="1037031"/>
                  <a:pt x="12002027" y="999702"/>
                  <a:pt x="12002027" y="962372"/>
                </a:cubicBezTo>
                <a:cubicBezTo>
                  <a:pt x="12002027" y="924164"/>
                  <a:pt x="11999695" y="884638"/>
                  <a:pt x="12005292" y="846431"/>
                </a:cubicBezTo>
                <a:close/>
                <a:moveTo>
                  <a:pt x="10206848" y="840287"/>
                </a:moveTo>
                <a:cubicBezTo>
                  <a:pt x="10207210" y="838124"/>
                  <a:pt x="10209740" y="838485"/>
                  <a:pt x="10210100" y="840287"/>
                </a:cubicBezTo>
                <a:cubicBezTo>
                  <a:pt x="10211547" y="855785"/>
                  <a:pt x="10209740" y="871643"/>
                  <a:pt x="10211907" y="886781"/>
                </a:cubicBezTo>
                <a:cubicBezTo>
                  <a:pt x="10212269" y="890025"/>
                  <a:pt x="10207571" y="891827"/>
                  <a:pt x="10206487" y="888223"/>
                </a:cubicBezTo>
                <a:cubicBezTo>
                  <a:pt x="10204680" y="880293"/>
                  <a:pt x="10205764" y="872004"/>
                  <a:pt x="10205764" y="864075"/>
                </a:cubicBezTo>
                <a:cubicBezTo>
                  <a:pt x="10206125" y="855785"/>
                  <a:pt x="10206125" y="848216"/>
                  <a:pt x="10206848" y="840287"/>
                </a:cubicBezTo>
                <a:close/>
                <a:moveTo>
                  <a:pt x="11656501" y="832720"/>
                </a:moveTo>
                <a:cubicBezTo>
                  <a:pt x="11656872" y="832366"/>
                  <a:pt x="11657614" y="832366"/>
                  <a:pt x="11657242" y="832720"/>
                </a:cubicBezTo>
                <a:cubicBezTo>
                  <a:pt x="11654645" y="843674"/>
                  <a:pt x="11650193" y="858515"/>
                  <a:pt x="11637950" y="863461"/>
                </a:cubicBezTo>
                <a:cubicBezTo>
                  <a:pt x="11636836" y="863815"/>
                  <a:pt x="11635723" y="862048"/>
                  <a:pt x="11636836" y="861695"/>
                </a:cubicBezTo>
                <a:cubicBezTo>
                  <a:pt x="11649452" y="857101"/>
                  <a:pt x="11652419" y="842967"/>
                  <a:pt x="11656501" y="832720"/>
                </a:cubicBezTo>
                <a:close/>
                <a:moveTo>
                  <a:pt x="11618377" y="828304"/>
                </a:moveTo>
                <a:cubicBezTo>
                  <a:pt x="11618377" y="827597"/>
                  <a:pt x="11619533" y="827597"/>
                  <a:pt x="11619243" y="828656"/>
                </a:cubicBezTo>
                <a:cubicBezTo>
                  <a:pt x="11618665" y="832897"/>
                  <a:pt x="11618088" y="837491"/>
                  <a:pt x="11618088" y="842084"/>
                </a:cubicBezTo>
                <a:cubicBezTo>
                  <a:pt x="11618088" y="843144"/>
                  <a:pt x="11616931" y="842790"/>
                  <a:pt x="11616931" y="841731"/>
                </a:cubicBezTo>
                <a:cubicBezTo>
                  <a:pt x="11616642" y="839610"/>
                  <a:pt x="11617220" y="837844"/>
                  <a:pt x="11617510" y="835370"/>
                </a:cubicBezTo>
                <a:cubicBezTo>
                  <a:pt x="11617798" y="833250"/>
                  <a:pt x="11617798" y="830777"/>
                  <a:pt x="11618377" y="828304"/>
                </a:cubicBezTo>
                <a:close/>
                <a:moveTo>
                  <a:pt x="10196024" y="827199"/>
                </a:moveTo>
                <a:cubicBezTo>
                  <a:pt x="10196376" y="825404"/>
                  <a:pt x="10198850" y="825404"/>
                  <a:pt x="10198850" y="827199"/>
                </a:cubicBezTo>
                <a:cubicBezTo>
                  <a:pt x="10199556" y="839765"/>
                  <a:pt x="10199910" y="851973"/>
                  <a:pt x="10199910" y="864181"/>
                </a:cubicBezTo>
                <a:cubicBezTo>
                  <a:pt x="10200263" y="869926"/>
                  <a:pt x="10198497" y="881056"/>
                  <a:pt x="10201323" y="886442"/>
                </a:cubicBezTo>
                <a:cubicBezTo>
                  <a:pt x="10202736" y="889315"/>
                  <a:pt x="10199204" y="891828"/>
                  <a:pt x="10197437" y="889673"/>
                </a:cubicBezTo>
                <a:cubicBezTo>
                  <a:pt x="10193549" y="885724"/>
                  <a:pt x="10194963" y="878543"/>
                  <a:pt x="10194963" y="873516"/>
                </a:cubicBezTo>
                <a:cubicBezTo>
                  <a:pt x="10194963" y="858077"/>
                  <a:pt x="10194963" y="842638"/>
                  <a:pt x="10196024" y="827199"/>
                </a:cubicBezTo>
                <a:close/>
                <a:moveTo>
                  <a:pt x="11624911" y="823560"/>
                </a:moveTo>
                <a:cubicBezTo>
                  <a:pt x="11625228" y="822826"/>
                  <a:pt x="11625864" y="823192"/>
                  <a:pt x="11625864" y="823560"/>
                </a:cubicBezTo>
                <a:cubicBezTo>
                  <a:pt x="11624911" y="827963"/>
                  <a:pt x="11624592" y="831633"/>
                  <a:pt x="11624275" y="835669"/>
                </a:cubicBezTo>
                <a:cubicBezTo>
                  <a:pt x="11623956" y="838972"/>
                  <a:pt x="11623320" y="841907"/>
                  <a:pt x="11622684" y="844843"/>
                </a:cubicBezTo>
                <a:cubicBezTo>
                  <a:pt x="11622684" y="846311"/>
                  <a:pt x="11621412" y="846311"/>
                  <a:pt x="11621412" y="844843"/>
                </a:cubicBezTo>
                <a:cubicBezTo>
                  <a:pt x="11622048" y="840806"/>
                  <a:pt x="11623002" y="836770"/>
                  <a:pt x="11623320" y="832734"/>
                </a:cubicBezTo>
                <a:cubicBezTo>
                  <a:pt x="11623638" y="829431"/>
                  <a:pt x="11623956" y="826496"/>
                  <a:pt x="11624911" y="823560"/>
                </a:cubicBezTo>
                <a:close/>
                <a:moveTo>
                  <a:pt x="2220300" y="821276"/>
                </a:moveTo>
                <a:cubicBezTo>
                  <a:pt x="2227269" y="818335"/>
                  <a:pt x="2232743" y="827650"/>
                  <a:pt x="2226272" y="831573"/>
                </a:cubicBezTo>
                <a:cubicBezTo>
                  <a:pt x="2188946" y="855596"/>
                  <a:pt x="2144647" y="874226"/>
                  <a:pt x="2103837" y="891876"/>
                </a:cubicBezTo>
                <a:cubicBezTo>
                  <a:pt x="2098362" y="894328"/>
                  <a:pt x="2093384" y="885993"/>
                  <a:pt x="2098859" y="884031"/>
                </a:cubicBezTo>
                <a:cubicBezTo>
                  <a:pt x="2140666" y="865891"/>
                  <a:pt x="2177995" y="838436"/>
                  <a:pt x="2220300" y="821276"/>
                </a:cubicBezTo>
                <a:close/>
                <a:moveTo>
                  <a:pt x="11654082" y="815241"/>
                </a:moveTo>
                <a:cubicBezTo>
                  <a:pt x="11654082" y="814876"/>
                  <a:pt x="11654443" y="815241"/>
                  <a:pt x="11654443" y="815241"/>
                </a:cubicBezTo>
                <a:cubicBezTo>
                  <a:pt x="11652275" y="827290"/>
                  <a:pt x="11654443" y="841165"/>
                  <a:pt x="11646131" y="851024"/>
                </a:cubicBezTo>
                <a:cubicBezTo>
                  <a:pt x="11640710" y="857231"/>
                  <a:pt x="11632398" y="863803"/>
                  <a:pt x="11624086" y="863438"/>
                </a:cubicBezTo>
                <a:cubicBezTo>
                  <a:pt x="11623003" y="863438"/>
                  <a:pt x="11623003" y="861612"/>
                  <a:pt x="11624086" y="861978"/>
                </a:cubicBezTo>
                <a:cubicBezTo>
                  <a:pt x="11634928" y="861978"/>
                  <a:pt x="11646131" y="850658"/>
                  <a:pt x="11649384" y="841165"/>
                </a:cubicBezTo>
                <a:cubicBezTo>
                  <a:pt x="11651914" y="832402"/>
                  <a:pt x="11651190" y="823639"/>
                  <a:pt x="11654082" y="815241"/>
                </a:cubicBezTo>
                <a:close/>
                <a:moveTo>
                  <a:pt x="11543082" y="815207"/>
                </a:moveTo>
                <a:cubicBezTo>
                  <a:pt x="11543428" y="814876"/>
                  <a:pt x="11543773" y="815538"/>
                  <a:pt x="11543773" y="815869"/>
                </a:cubicBezTo>
                <a:cubicBezTo>
                  <a:pt x="11545157" y="817526"/>
                  <a:pt x="11545848" y="820175"/>
                  <a:pt x="11547577" y="821832"/>
                </a:cubicBezTo>
                <a:cubicBezTo>
                  <a:pt x="11547922" y="821832"/>
                  <a:pt x="11547230" y="822494"/>
                  <a:pt x="11546884" y="822164"/>
                </a:cubicBezTo>
                <a:cubicBezTo>
                  <a:pt x="11545848" y="821832"/>
                  <a:pt x="11545157" y="820839"/>
                  <a:pt x="11544466" y="819845"/>
                </a:cubicBezTo>
                <a:cubicBezTo>
                  <a:pt x="11543773" y="818520"/>
                  <a:pt x="11543082" y="817526"/>
                  <a:pt x="11542391" y="816533"/>
                </a:cubicBezTo>
                <a:cubicBezTo>
                  <a:pt x="11538934" y="817195"/>
                  <a:pt x="11536169" y="818520"/>
                  <a:pt x="11533058" y="819513"/>
                </a:cubicBezTo>
                <a:cubicBezTo>
                  <a:pt x="11532712" y="819845"/>
                  <a:pt x="11532367" y="819182"/>
                  <a:pt x="11532712" y="818851"/>
                </a:cubicBezTo>
                <a:cubicBezTo>
                  <a:pt x="11536169" y="817526"/>
                  <a:pt x="11539626" y="816201"/>
                  <a:pt x="11543082" y="815207"/>
                </a:cubicBezTo>
                <a:close/>
                <a:moveTo>
                  <a:pt x="11633830" y="812403"/>
                </a:moveTo>
                <a:cubicBezTo>
                  <a:pt x="11634209" y="811696"/>
                  <a:pt x="11635345" y="811696"/>
                  <a:pt x="11634966" y="812403"/>
                </a:cubicBezTo>
                <a:cubicBezTo>
                  <a:pt x="11634587" y="817702"/>
                  <a:pt x="11633452" y="822650"/>
                  <a:pt x="11632316" y="827950"/>
                </a:cubicBezTo>
                <a:cubicBezTo>
                  <a:pt x="11631558" y="832544"/>
                  <a:pt x="11629665" y="837491"/>
                  <a:pt x="11630044" y="842438"/>
                </a:cubicBezTo>
                <a:cubicBezTo>
                  <a:pt x="11630044" y="843144"/>
                  <a:pt x="11628908" y="843144"/>
                  <a:pt x="11628908" y="842790"/>
                </a:cubicBezTo>
                <a:cubicBezTo>
                  <a:pt x="11627772" y="839964"/>
                  <a:pt x="11628908" y="836784"/>
                  <a:pt x="11629665" y="834311"/>
                </a:cubicBezTo>
                <a:cubicBezTo>
                  <a:pt x="11631180" y="826889"/>
                  <a:pt x="11632694" y="819823"/>
                  <a:pt x="11633830" y="812403"/>
                </a:cubicBezTo>
                <a:close/>
                <a:moveTo>
                  <a:pt x="11544987" y="810105"/>
                </a:moveTo>
                <a:cubicBezTo>
                  <a:pt x="11545712" y="810105"/>
                  <a:pt x="11545712" y="810105"/>
                  <a:pt x="11545712" y="810482"/>
                </a:cubicBezTo>
                <a:cubicBezTo>
                  <a:pt x="11548610" y="815001"/>
                  <a:pt x="11553320" y="818391"/>
                  <a:pt x="11555856" y="823287"/>
                </a:cubicBezTo>
                <a:cubicBezTo>
                  <a:pt x="11555856" y="823663"/>
                  <a:pt x="11555493" y="824040"/>
                  <a:pt x="11555493" y="823663"/>
                </a:cubicBezTo>
                <a:cubicBezTo>
                  <a:pt x="11552233" y="819144"/>
                  <a:pt x="11547885" y="815754"/>
                  <a:pt x="11544625" y="811612"/>
                </a:cubicBezTo>
                <a:cubicBezTo>
                  <a:pt x="11539190" y="811988"/>
                  <a:pt x="11534119" y="815378"/>
                  <a:pt x="11528321" y="815754"/>
                </a:cubicBezTo>
                <a:cubicBezTo>
                  <a:pt x="11527597" y="815754"/>
                  <a:pt x="11527597" y="815001"/>
                  <a:pt x="11528321" y="815001"/>
                </a:cubicBezTo>
                <a:cubicBezTo>
                  <a:pt x="11534119" y="814248"/>
                  <a:pt x="11539190" y="810482"/>
                  <a:pt x="11544987" y="810105"/>
                </a:cubicBezTo>
                <a:close/>
                <a:moveTo>
                  <a:pt x="2165921" y="810082"/>
                </a:moveTo>
                <a:cubicBezTo>
                  <a:pt x="2173260" y="809594"/>
                  <a:pt x="2173750" y="819859"/>
                  <a:pt x="2167878" y="821813"/>
                </a:cubicBezTo>
                <a:cubicBezTo>
                  <a:pt x="2158093" y="825235"/>
                  <a:pt x="2149287" y="827679"/>
                  <a:pt x="2139992" y="832078"/>
                </a:cubicBezTo>
                <a:cubicBezTo>
                  <a:pt x="2133142" y="835989"/>
                  <a:pt x="2125804" y="840388"/>
                  <a:pt x="2118955" y="843810"/>
                </a:cubicBezTo>
                <a:cubicBezTo>
                  <a:pt x="2113084" y="846254"/>
                  <a:pt x="2108682" y="838432"/>
                  <a:pt x="2114062" y="835500"/>
                </a:cubicBezTo>
                <a:cubicBezTo>
                  <a:pt x="2123357" y="830612"/>
                  <a:pt x="2132165" y="825724"/>
                  <a:pt x="2140970" y="820836"/>
                </a:cubicBezTo>
                <a:cubicBezTo>
                  <a:pt x="2148798" y="815948"/>
                  <a:pt x="2157116" y="811060"/>
                  <a:pt x="2165921" y="810082"/>
                </a:cubicBezTo>
                <a:close/>
                <a:moveTo>
                  <a:pt x="10184635" y="809720"/>
                </a:moveTo>
                <a:cubicBezTo>
                  <a:pt x="10184635" y="807912"/>
                  <a:pt x="10187333" y="807912"/>
                  <a:pt x="10187333" y="809720"/>
                </a:cubicBezTo>
                <a:cubicBezTo>
                  <a:pt x="10187333" y="834678"/>
                  <a:pt x="10185310" y="862528"/>
                  <a:pt x="10189358" y="887123"/>
                </a:cubicBezTo>
                <a:cubicBezTo>
                  <a:pt x="10190032" y="890740"/>
                  <a:pt x="10185310" y="891826"/>
                  <a:pt x="10184635" y="888571"/>
                </a:cubicBezTo>
                <a:cubicBezTo>
                  <a:pt x="10179238" y="863974"/>
                  <a:pt x="10184297" y="835039"/>
                  <a:pt x="10184635" y="809720"/>
                </a:cubicBezTo>
                <a:close/>
                <a:moveTo>
                  <a:pt x="1524332" y="806795"/>
                </a:moveTo>
                <a:cubicBezTo>
                  <a:pt x="1527220" y="807646"/>
                  <a:pt x="1529531" y="810410"/>
                  <a:pt x="1528271" y="814235"/>
                </a:cubicBezTo>
                <a:cubicBezTo>
                  <a:pt x="1516086" y="856317"/>
                  <a:pt x="1480374" y="862268"/>
                  <a:pt x="1441299" y="864818"/>
                </a:cubicBezTo>
                <a:cubicBezTo>
                  <a:pt x="1372815" y="869493"/>
                  <a:pt x="1303071" y="861843"/>
                  <a:pt x="1234586" y="858867"/>
                </a:cubicBezTo>
                <a:cubicBezTo>
                  <a:pt x="1155178" y="855042"/>
                  <a:pt x="1076190" y="855892"/>
                  <a:pt x="997202" y="858017"/>
                </a:cubicBezTo>
                <a:cubicBezTo>
                  <a:pt x="922834" y="860142"/>
                  <a:pt x="847628" y="865668"/>
                  <a:pt x="774102" y="858867"/>
                </a:cubicBezTo>
                <a:cubicBezTo>
                  <a:pt x="771160" y="858867"/>
                  <a:pt x="771581" y="855042"/>
                  <a:pt x="774102" y="855042"/>
                </a:cubicBezTo>
                <a:cubicBezTo>
                  <a:pt x="903508" y="842289"/>
                  <a:pt x="1038376" y="842289"/>
                  <a:pt x="1168622" y="844839"/>
                </a:cubicBezTo>
                <a:cubicBezTo>
                  <a:pt x="1231224" y="846115"/>
                  <a:pt x="1293827" y="850791"/>
                  <a:pt x="1356429" y="852916"/>
                </a:cubicBezTo>
                <a:cubicBezTo>
                  <a:pt x="1403066" y="854617"/>
                  <a:pt x="1498440" y="868643"/>
                  <a:pt x="1516927" y="810833"/>
                </a:cubicBezTo>
                <a:cubicBezTo>
                  <a:pt x="1517977" y="807008"/>
                  <a:pt x="1521443" y="805945"/>
                  <a:pt x="1524332" y="806795"/>
                </a:cubicBezTo>
                <a:close/>
                <a:moveTo>
                  <a:pt x="11548558" y="805335"/>
                </a:moveTo>
                <a:cubicBezTo>
                  <a:pt x="11548924" y="805335"/>
                  <a:pt x="11549290" y="805702"/>
                  <a:pt x="11549290" y="806436"/>
                </a:cubicBezTo>
                <a:cubicBezTo>
                  <a:pt x="11551852" y="810106"/>
                  <a:pt x="11555512" y="812308"/>
                  <a:pt x="11558439" y="815610"/>
                </a:cubicBezTo>
                <a:cubicBezTo>
                  <a:pt x="11560635" y="817812"/>
                  <a:pt x="11563563" y="820380"/>
                  <a:pt x="11565027" y="822949"/>
                </a:cubicBezTo>
                <a:cubicBezTo>
                  <a:pt x="11565393" y="823682"/>
                  <a:pt x="11564295" y="824050"/>
                  <a:pt x="11563929" y="823682"/>
                </a:cubicBezTo>
                <a:cubicBezTo>
                  <a:pt x="11562099" y="820380"/>
                  <a:pt x="11558439" y="817444"/>
                  <a:pt x="11555512" y="814876"/>
                </a:cubicBezTo>
                <a:cubicBezTo>
                  <a:pt x="11552949" y="812308"/>
                  <a:pt x="11550388" y="810106"/>
                  <a:pt x="11548192" y="807170"/>
                </a:cubicBezTo>
                <a:cubicBezTo>
                  <a:pt x="11548192" y="807170"/>
                  <a:pt x="11548192" y="807170"/>
                  <a:pt x="11547826" y="807170"/>
                </a:cubicBezTo>
                <a:cubicBezTo>
                  <a:pt x="11543800" y="807903"/>
                  <a:pt x="11539775" y="809004"/>
                  <a:pt x="11535749" y="809738"/>
                </a:cubicBezTo>
                <a:cubicBezTo>
                  <a:pt x="11530625" y="810839"/>
                  <a:pt x="11525502" y="811940"/>
                  <a:pt x="11520378" y="813408"/>
                </a:cubicBezTo>
                <a:cubicBezTo>
                  <a:pt x="11519646" y="813775"/>
                  <a:pt x="11519646" y="813041"/>
                  <a:pt x="11520012" y="813041"/>
                </a:cubicBezTo>
                <a:cubicBezTo>
                  <a:pt x="11525502" y="810839"/>
                  <a:pt x="11531357" y="809372"/>
                  <a:pt x="11537213" y="808271"/>
                </a:cubicBezTo>
                <a:cubicBezTo>
                  <a:pt x="11540873" y="807170"/>
                  <a:pt x="11544898" y="805702"/>
                  <a:pt x="11548558" y="805335"/>
                </a:cubicBezTo>
                <a:close/>
                <a:moveTo>
                  <a:pt x="11490070" y="794523"/>
                </a:moveTo>
                <a:cubicBezTo>
                  <a:pt x="11490388" y="794204"/>
                  <a:pt x="11490706" y="794840"/>
                  <a:pt x="11490388" y="795159"/>
                </a:cubicBezTo>
                <a:cubicBezTo>
                  <a:pt x="11489434" y="795795"/>
                  <a:pt x="11488480" y="797067"/>
                  <a:pt x="11487844" y="798020"/>
                </a:cubicBezTo>
                <a:cubicBezTo>
                  <a:pt x="11487208" y="798656"/>
                  <a:pt x="11486255" y="797703"/>
                  <a:pt x="11486891" y="797067"/>
                </a:cubicBezTo>
                <a:cubicBezTo>
                  <a:pt x="11487844" y="796112"/>
                  <a:pt x="11488798" y="795159"/>
                  <a:pt x="11490070" y="794523"/>
                </a:cubicBezTo>
                <a:close/>
                <a:moveTo>
                  <a:pt x="11640701" y="793341"/>
                </a:moveTo>
                <a:cubicBezTo>
                  <a:pt x="11641047" y="792615"/>
                  <a:pt x="11641738" y="792615"/>
                  <a:pt x="11641738" y="793341"/>
                </a:cubicBezTo>
                <a:cubicBezTo>
                  <a:pt x="11640701" y="801691"/>
                  <a:pt x="11640009" y="809679"/>
                  <a:pt x="11638973" y="817667"/>
                </a:cubicBezTo>
                <a:cubicBezTo>
                  <a:pt x="11637936" y="824203"/>
                  <a:pt x="11635860" y="830739"/>
                  <a:pt x="11635860" y="837274"/>
                </a:cubicBezTo>
                <a:cubicBezTo>
                  <a:pt x="11635860" y="838364"/>
                  <a:pt x="11634824" y="838364"/>
                  <a:pt x="11634824" y="837274"/>
                </a:cubicBezTo>
                <a:cubicBezTo>
                  <a:pt x="11634133" y="831465"/>
                  <a:pt x="11635515" y="825293"/>
                  <a:pt x="11636898" y="819483"/>
                </a:cubicBezTo>
                <a:cubicBezTo>
                  <a:pt x="11638627" y="810769"/>
                  <a:pt x="11639664" y="802055"/>
                  <a:pt x="11640701" y="793341"/>
                </a:cubicBezTo>
                <a:close/>
                <a:moveTo>
                  <a:pt x="10176664" y="791857"/>
                </a:moveTo>
                <a:cubicBezTo>
                  <a:pt x="10176664" y="790422"/>
                  <a:pt x="10178557" y="790422"/>
                  <a:pt x="10178557" y="792215"/>
                </a:cubicBezTo>
                <a:cubicBezTo>
                  <a:pt x="10178178" y="807648"/>
                  <a:pt x="10178936" y="823079"/>
                  <a:pt x="10179314" y="838869"/>
                </a:cubicBezTo>
                <a:cubicBezTo>
                  <a:pt x="10179693" y="855377"/>
                  <a:pt x="10177421" y="872604"/>
                  <a:pt x="10179693" y="889111"/>
                </a:cubicBezTo>
                <a:cubicBezTo>
                  <a:pt x="10180450" y="891982"/>
                  <a:pt x="10175528" y="893417"/>
                  <a:pt x="10175149" y="890547"/>
                </a:cubicBezTo>
                <a:cubicBezTo>
                  <a:pt x="10172878" y="875116"/>
                  <a:pt x="10174392" y="859683"/>
                  <a:pt x="10174771" y="844611"/>
                </a:cubicBezTo>
                <a:cubicBezTo>
                  <a:pt x="10174771" y="827026"/>
                  <a:pt x="10175149" y="809442"/>
                  <a:pt x="10176664" y="791857"/>
                </a:cubicBezTo>
                <a:close/>
                <a:moveTo>
                  <a:pt x="1505534" y="790065"/>
                </a:moveTo>
                <a:cubicBezTo>
                  <a:pt x="1508580" y="790904"/>
                  <a:pt x="1510994" y="793632"/>
                  <a:pt x="1509734" y="797407"/>
                </a:cubicBezTo>
                <a:cubicBezTo>
                  <a:pt x="1487476" y="865792"/>
                  <a:pt x="1369465" y="838102"/>
                  <a:pt x="1317388" y="835585"/>
                </a:cubicBezTo>
                <a:cubicBezTo>
                  <a:pt x="1164519" y="828453"/>
                  <a:pt x="1011230" y="833068"/>
                  <a:pt x="857941" y="833907"/>
                </a:cubicBezTo>
                <a:cubicBezTo>
                  <a:pt x="854581" y="833907"/>
                  <a:pt x="854581" y="828873"/>
                  <a:pt x="858361" y="828453"/>
                </a:cubicBezTo>
                <a:cubicBezTo>
                  <a:pt x="999051" y="813769"/>
                  <a:pt x="1142260" y="821740"/>
                  <a:pt x="1283371" y="822999"/>
                </a:cubicBezTo>
                <a:cubicBezTo>
                  <a:pt x="1320327" y="823418"/>
                  <a:pt x="1356865" y="828033"/>
                  <a:pt x="1393402" y="828873"/>
                </a:cubicBezTo>
                <a:cubicBezTo>
                  <a:pt x="1425740" y="829711"/>
                  <a:pt x="1484956" y="833068"/>
                  <a:pt x="1497555" y="794051"/>
                </a:cubicBezTo>
                <a:cubicBezTo>
                  <a:pt x="1498815" y="790275"/>
                  <a:pt x="1502490" y="789226"/>
                  <a:pt x="1505534" y="790065"/>
                </a:cubicBezTo>
                <a:close/>
                <a:moveTo>
                  <a:pt x="11485995" y="786618"/>
                </a:moveTo>
                <a:cubicBezTo>
                  <a:pt x="11486365" y="786254"/>
                  <a:pt x="11487475" y="787345"/>
                  <a:pt x="11486734" y="787707"/>
                </a:cubicBezTo>
                <a:cubicBezTo>
                  <a:pt x="11484146" y="789525"/>
                  <a:pt x="11481558" y="791342"/>
                  <a:pt x="11479338" y="793523"/>
                </a:cubicBezTo>
                <a:cubicBezTo>
                  <a:pt x="11477120" y="794977"/>
                  <a:pt x="11475641" y="796794"/>
                  <a:pt x="11473422" y="798248"/>
                </a:cubicBezTo>
                <a:cubicBezTo>
                  <a:pt x="11472683" y="798611"/>
                  <a:pt x="11471943" y="797522"/>
                  <a:pt x="11472683" y="797158"/>
                </a:cubicBezTo>
                <a:cubicBezTo>
                  <a:pt x="11476750" y="793523"/>
                  <a:pt x="11481187" y="789889"/>
                  <a:pt x="11485995" y="786618"/>
                </a:cubicBezTo>
                <a:close/>
                <a:moveTo>
                  <a:pt x="12019016" y="779671"/>
                </a:moveTo>
                <a:cubicBezTo>
                  <a:pt x="12027923" y="829553"/>
                  <a:pt x="12016046" y="882061"/>
                  <a:pt x="12016895" y="932381"/>
                </a:cubicBezTo>
                <a:cubicBezTo>
                  <a:pt x="12017743" y="991015"/>
                  <a:pt x="12021985" y="1049648"/>
                  <a:pt x="12020712" y="1108281"/>
                </a:cubicBezTo>
                <a:cubicBezTo>
                  <a:pt x="12020712" y="1112220"/>
                  <a:pt x="12015198" y="1112220"/>
                  <a:pt x="12015198" y="1108281"/>
                </a:cubicBezTo>
                <a:cubicBezTo>
                  <a:pt x="12015623" y="1052274"/>
                  <a:pt x="12011381" y="995828"/>
                  <a:pt x="12010957" y="939382"/>
                </a:cubicBezTo>
                <a:cubicBezTo>
                  <a:pt x="12010957" y="911815"/>
                  <a:pt x="12011381" y="884687"/>
                  <a:pt x="12014774" y="857557"/>
                </a:cubicBezTo>
                <a:cubicBezTo>
                  <a:pt x="12017743" y="831742"/>
                  <a:pt x="12020712" y="806363"/>
                  <a:pt x="12016895" y="780109"/>
                </a:cubicBezTo>
                <a:cubicBezTo>
                  <a:pt x="12016895" y="778796"/>
                  <a:pt x="12018591" y="778359"/>
                  <a:pt x="12019016" y="779671"/>
                </a:cubicBezTo>
                <a:close/>
                <a:moveTo>
                  <a:pt x="10149883" y="779536"/>
                </a:moveTo>
                <a:cubicBezTo>
                  <a:pt x="10116351" y="794330"/>
                  <a:pt x="10084981" y="818867"/>
                  <a:pt x="10053972" y="837631"/>
                </a:cubicBezTo>
                <a:cubicBezTo>
                  <a:pt x="10021160" y="857837"/>
                  <a:pt x="9987628" y="875518"/>
                  <a:pt x="9953013" y="892117"/>
                </a:cubicBezTo>
                <a:cubicBezTo>
                  <a:pt x="9920202" y="907994"/>
                  <a:pt x="9889193" y="926036"/>
                  <a:pt x="9857823" y="944078"/>
                </a:cubicBezTo>
                <a:cubicBezTo>
                  <a:pt x="9829699" y="960316"/>
                  <a:pt x="9800133" y="975110"/>
                  <a:pt x="9775614" y="996760"/>
                </a:cubicBezTo>
                <a:cubicBezTo>
                  <a:pt x="9786071" y="1007224"/>
                  <a:pt x="9804459" y="1012637"/>
                  <a:pt x="9817440" y="1019131"/>
                </a:cubicBezTo>
                <a:cubicBezTo>
                  <a:pt x="9833305" y="1026348"/>
                  <a:pt x="9849170" y="1033927"/>
                  <a:pt x="9864314" y="1043309"/>
                </a:cubicBezTo>
                <a:cubicBezTo>
                  <a:pt x="9896765" y="1062794"/>
                  <a:pt x="9928855" y="1082640"/>
                  <a:pt x="9962027" y="1100321"/>
                </a:cubicBezTo>
                <a:cubicBezTo>
                  <a:pt x="10025127" y="1133878"/>
                  <a:pt x="10091471" y="1160221"/>
                  <a:pt x="10154210" y="1194499"/>
                </a:cubicBezTo>
                <a:cubicBezTo>
                  <a:pt x="10152768" y="1160581"/>
                  <a:pt x="10150244" y="1126662"/>
                  <a:pt x="10152768" y="1092383"/>
                </a:cubicBezTo>
                <a:cubicBezTo>
                  <a:pt x="10152768" y="1091661"/>
                  <a:pt x="10152768" y="1091300"/>
                  <a:pt x="10153129" y="1090578"/>
                </a:cubicBezTo>
                <a:cubicBezTo>
                  <a:pt x="10153129" y="1090217"/>
                  <a:pt x="10153129" y="1089857"/>
                  <a:pt x="10153129" y="1089135"/>
                </a:cubicBezTo>
                <a:cubicBezTo>
                  <a:pt x="10153489" y="1086248"/>
                  <a:pt x="10155653" y="1084804"/>
                  <a:pt x="10157815" y="1084804"/>
                </a:cubicBezTo>
                <a:cubicBezTo>
                  <a:pt x="10158536" y="1084444"/>
                  <a:pt x="10159258" y="1084084"/>
                  <a:pt x="10160339" y="1084084"/>
                </a:cubicBezTo>
                <a:cubicBezTo>
                  <a:pt x="10210819" y="1082640"/>
                  <a:pt x="10259856" y="1081197"/>
                  <a:pt x="10308172" y="1080114"/>
                </a:cubicBezTo>
                <a:cubicBezTo>
                  <a:pt x="10308172" y="1080114"/>
                  <a:pt x="10308533" y="1080114"/>
                  <a:pt x="10308533" y="1079753"/>
                </a:cubicBezTo>
                <a:cubicBezTo>
                  <a:pt x="10319350" y="1071093"/>
                  <a:pt x="10329806" y="1060990"/>
                  <a:pt x="10341344" y="1053412"/>
                </a:cubicBezTo>
                <a:cubicBezTo>
                  <a:pt x="10347474" y="1049443"/>
                  <a:pt x="10353603" y="1057381"/>
                  <a:pt x="10350358" y="1063154"/>
                </a:cubicBezTo>
                <a:cubicBezTo>
                  <a:pt x="10347114" y="1069650"/>
                  <a:pt x="10341344" y="1074701"/>
                  <a:pt x="10334493" y="1079393"/>
                </a:cubicBezTo>
                <a:cubicBezTo>
                  <a:pt x="10339541" y="1079393"/>
                  <a:pt x="10344229" y="1079393"/>
                  <a:pt x="10348917" y="1079393"/>
                </a:cubicBezTo>
                <a:cubicBezTo>
                  <a:pt x="10359373" y="1071093"/>
                  <a:pt x="10369468" y="1062794"/>
                  <a:pt x="10378843" y="1054134"/>
                </a:cubicBezTo>
                <a:cubicBezTo>
                  <a:pt x="10388218" y="1046196"/>
                  <a:pt x="10401199" y="1060268"/>
                  <a:pt x="10391824" y="1067846"/>
                </a:cubicBezTo>
                <a:cubicBezTo>
                  <a:pt x="10387497" y="1071454"/>
                  <a:pt x="10382449" y="1075063"/>
                  <a:pt x="10377762" y="1078671"/>
                </a:cubicBezTo>
                <a:cubicBezTo>
                  <a:pt x="10604919" y="1074701"/>
                  <a:pt x="10813687" y="1075063"/>
                  <a:pt x="11045532" y="1073980"/>
                </a:cubicBezTo>
                <a:cubicBezTo>
                  <a:pt x="11046614" y="1073980"/>
                  <a:pt x="11047334" y="1073980"/>
                  <a:pt x="11048416" y="1074341"/>
                </a:cubicBezTo>
                <a:cubicBezTo>
                  <a:pt x="11049497" y="1019131"/>
                  <a:pt x="11040484" y="963202"/>
                  <a:pt x="11046614" y="908355"/>
                </a:cubicBezTo>
                <a:cubicBezTo>
                  <a:pt x="10896617" y="905468"/>
                  <a:pt x="10746261" y="910519"/>
                  <a:pt x="10596265" y="913045"/>
                </a:cubicBezTo>
                <a:cubicBezTo>
                  <a:pt x="10451678" y="915572"/>
                  <a:pt x="10303845" y="923871"/>
                  <a:pt x="10159618" y="911602"/>
                </a:cubicBezTo>
                <a:cubicBezTo>
                  <a:pt x="10152768" y="910881"/>
                  <a:pt x="10150965" y="903664"/>
                  <a:pt x="10154210" y="899334"/>
                </a:cubicBezTo>
                <a:cubicBezTo>
                  <a:pt x="10143753" y="861445"/>
                  <a:pt x="10148802" y="819228"/>
                  <a:pt x="10149883" y="779536"/>
                </a:cubicBezTo>
                <a:close/>
                <a:moveTo>
                  <a:pt x="2573748" y="777387"/>
                </a:moveTo>
                <a:cubicBezTo>
                  <a:pt x="2577731" y="777003"/>
                  <a:pt x="2577731" y="784295"/>
                  <a:pt x="2573387" y="784680"/>
                </a:cubicBezTo>
                <a:cubicBezTo>
                  <a:pt x="2542987" y="787750"/>
                  <a:pt x="2512945" y="786598"/>
                  <a:pt x="2482545" y="783912"/>
                </a:cubicBezTo>
                <a:cubicBezTo>
                  <a:pt x="2481096" y="783912"/>
                  <a:pt x="2481096" y="781992"/>
                  <a:pt x="2482545" y="781992"/>
                </a:cubicBezTo>
                <a:cubicBezTo>
                  <a:pt x="2512945" y="779306"/>
                  <a:pt x="2542987" y="780841"/>
                  <a:pt x="2573748" y="777387"/>
                </a:cubicBezTo>
                <a:close/>
                <a:moveTo>
                  <a:pt x="2591424" y="777378"/>
                </a:moveTo>
                <a:cubicBezTo>
                  <a:pt x="2593259" y="777378"/>
                  <a:pt x="2593627" y="780371"/>
                  <a:pt x="2591791" y="780744"/>
                </a:cubicBezTo>
                <a:cubicBezTo>
                  <a:pt x="2590691" y="780744"/>
                  <a:pt x="2589591" y="781119"/>
                  <a:pt x="2588489" y="781867"/>
                </a:cubicBezTo>
                <a:cubicBezTo>
                  <a:pt x="2586288" y="782990"/>
                  <a:pt x="2584453" y="779623"/>
                  <a:pt x="2586654" y="778500"/>
                </a:cubicBezTo>
                <a:cubicBezTo>
                  <a:pt x="2588123" y="777378"/>
                  <a:pt x="2589591" y="777003"/>
                  <a:pt x="2591424" y="777378"/>
                </a:cubicBezTo>
                <a:close/>
                <a:moveTo>
                  <a:pt x="2605678" y="775810"/>
                </a:moveTo>
                <a:cubicBezTo>
                  <a:pt x="2607158" y="775810"/>
                  <a:pt x="2609006" y="775413"/>
                  <a:pt x="2610485" y="776208"/>
                </a:cubicBezTo>
                <a:cubicBezTo>
                  <a:pt x="2612704" y="777003"/>
                  <a:pt x="2612704" y="779786"/>
                  <a:pt x="2610485" y="780580"/>
                </a:cubicBezTo>
                <a:cubicBezTo>
                  <a:pt x="2608637" y="781375"/>
                  <a:pt x="2606788" y="780978"/>
                  <a:pt x="2604569" y="780580"/>
                </a:cubicBezTo>
                <a:cubicBezTo>
                  <a:pt x="2603089" y="780580"/>
                  <a:pt x="2601241" y="780184"/>
                  <a:pt x="2599391" y="780184"/>
                </a:cubicBezTo>
                <a:cubicBezTo>
                  <a:pt x="2597174" y="779786"/>
                  <a:pt x="2597543" y="776606"/>
                  <a:pt x="2599762" y="776606"/>
                </a:cubicBezTo>
                <a:close/>
                <a:moveTo>
                  <a:pt x="11490423" y="772668"/>
                </a:moveTo>
                <a:cubicBezTo>
                  <a:pt x="11491519" y="771943"/>
                  <a:pt x="11492249" y="773031"/>
                  <a:pt x="11491519" y="773756"/>
                </a:cubicBezTo>
                <a:cubicBezTo>
                  <a:pt x="11488231" y="777020"/>
                  <a:pt x="11484578" y="779559"/>
                  <a:pt x="11480560" y="782097"/>
                </a:cubicBezTo>
                <a:cubicBezTo>
                  <a:pt x="11476176" y="784999"/>
                  <a:pt x="11472158" y="788625"/>
                  <a:pt x="11467775" y="791527"/>
                </a:cubicBezTo>
                <a:cubicBezTo>
                  <a:pt x="11467044" y="792252"/>
                  <a:pt x="11465583" y="791164"/>
                  <a:pt x="11466679" y="790439"/>
                </a:cubicBezTo>
                <a:cubicBezTo>
                  <a:pt x="11474350" y="784635"/>
                  <a:pt x="11483117" y="779196"/>
                  <a:pt x="11490423" y="772668"/>
                </a:cubicBezTo>
                <a:close/>
                <a:moveTo>
                  <a:pt x="10095100" y="770186"/>
                </a:moveTo>
                <a:cubicBezTo>
                  <a:pt x="10099087" y="768746"/>
                  <a:pt x="10100538" y="774867"/>
                  <a:pt x="10096913" y="775947"/>
                </a:cubicBezTo>
                <a:cubicBezTo>
                  <a:pt x="10069721" y="786027"/>
                  <a:pt x="10039268" y="787468"/>
                  <a:pt x="10011352" y="781347"/>
                </a:cubicBezTo>
                <a:cubicBezTo>
                  <a:pt x="10010264" y="780987"/>
                  <a:pt x="10010627" y="779547"/>
                  <a:pt x="10011715" y="779547"/>
                </a:cubicBezTo>
                <a:cubicBezTo>
                  <a:pt x="10040356" y="779187"/>
                  <a:pt x="10067547" y="779907"/>
                  <a:pt x="10095100" y="770186"/>
                </a:cubicBezTo>
                <a:close/>
                <a:moveTo>
                  <a:pt x="11493663" y="762769"/>
                </a:moveTo>
                <a:cubicBezTo>
                  <a:pt x="11494373" y="762402"/>
                  <a:pt x="11495440" y="763503"/>
                  <a:pt x="11494728" y="763870"/>
                </a:cubicBezTo>
                <a:cubicBezTo>
                  <a:pt x="11486553" y="772310"/>
                  <a:pt x="11476246" y="778181"/>
                  <a:pt x="11467360" y="785153"/>
                </a:cubicBezTo>
                <a:cubicBezTo>
                  <a:pt x="11466649" y="785888"/>
                  <a:pt x="11465583" y="784787"/>
                  <a:pt x="11466293" y="784053"/>
                </a:cubicBezTo>
                <a:cubicBezTo>
                  <a:pt x="11475180" y="776714"/>
                  <a:pt x="11485843" y="771210"/>
                  <a:pt x="11493663" y="762769"/>
                </a:cubicBezTo>
                <a:close/>
                <a:moveTo>
                  <a:pt x="11497133" y="754817"/>
                </a:moveTo>
                <a:cubicBezTo>
                  <a:pt x="11497870" y="754452"/>
                  <a:pt x="11498607" y="755182"/>
                  <a:pt x="11497870" y="755912"/>
                </a:cubicBezTo>
                <a:cubicBezTo>
                  <a:pt x="11489396" y="763211"/>
                  <a:pt x="11479816" y="769050"/>
                  <a:pt x="11470974" y="775619"/>
                </a:cubicBezTo>
                <a:cubicBezTo>
                  <a:pt x="11469868" y="776349"/>
                  <a:pt x="11468763" y="774889"/>
                  <a:pt x="11469868" y="774524"/>
                </a:cubicBezTo>
                <a:cubicBezTo>
                  <a:pt x="11478343" y="767225"/>
                  <a:pt x="11488659" y="762116"/>
                  <a:pt x="11497133" y="754817"/>
                </a:cubicBezTo>
                <a:close/>
                <a:moveTo>
                  <a:pt x="10162638" y="754186"/>
                </a:moveTo>
                <a:cubicBezTo>
                  <a:pt x="10165388" y="755630"/>
                  <a:pt x="10167371" y="758246"/>
                  <a:pt x="10168272" y="761133"/>
                </a:cubicBezTo>
                <a:cubicBezTo>
                  <a:pt x="10170796" y="762937"/>
                  <a:pt x="10172599" y="765823"/>
                  <a:pt x="10172599" y="769793"/>
                </a:cubicBezTo>
                <a:cubicBezTo>
                  <a:pt x="10172239" y="795051"/>
                  <a:pt x="10169354" y="820671"/>
                  <a:pt x="10169354" y="845930"/>
                </a:cubicBezTo>
                <a:cubicBezTo>
                  <a:pt x="10169354" y="862889"/>
                  <a:pt x="10171157" y="879848"/>
                  <a:pt x="10168633" y="896447"/>
                </a:cubicBezTo>
                <a:cubicBezTo>
                  <a:pt x="10315383" y="890312"/>
                  <a:pt x="10462495" y="894282"/>
                  <a:pt x="10609246" y="891395"/>
                </a:cubicBezTo>
                <a:cubicBezTo>
                  <a:pt x="10756717" y="888508"/>
                  <a:pt x="10903829" y="887426"/>
                  <a:pt x="11050940" y="885622"/>
                </a:cubicBezTo>
                <a:cubicBezTo>
                  <a:pt x="11061397" y="885622"/>
                  <a:pt x="11063921" y="897891"/>
                  <a:pt x="11058873" y="904385"/>
                </a:cubicBezTo>
                <a:cubicBezTo>
                  <a:pt x="11068247" y="963923"/>
                  <a:pt x="11065723" y="1025266"/>
                  <a:pt x="11068968" y="1085166"/>
                </a:cubicBezTo>
                <a:cubicBezTo>
                  <a:pt x="11069329" y="1093826"/>
                  <a:pt x="11059954" y="1096713"/>
                  <a:pt x="11053824" y="1093826"/>
                </a:cubicBezTo>
                <a:cubicBezTo>
                  <a:pt x="11051661" y="1096713"/>
                  <a:pt x="11048776" y="1098517"/>
                  <a:pt x="11044450" y="1098517"/>
                </a:cubicBezTo>
                <a:cubicBezTo>
                  <a:pt x="10895175" y="1094547"/>
                  <a:pt x="10745179" y="1095631"/>
                  <a:pt x="10595183" y="1098517"/>
                </a:cubicBezTo>
                <a:cubicBezTo>
                  <a:pt x="10512253" y="1099960"/>
                  <a:pt x="10428962" y="1102847"/>
                  <a:pt x="10345311" y="1103208"/>
                </a:cubicBezTo>
                <a:cubicBezTo>
                  <a:pt x="10333772" y="1112228"/>
                  <a:pt x="10321874" y="1121250"/>
                  <a:pt x="10311418" y="1131353"/>
                </a:cubicBezTo>
                <a:cubicBezTo>
                  <a:pt x="10305648" y="1137127"/>
                  <a:pt x="10298436" y="1128827"/>
                  <a:pt x="10303124" y="1123054"/>
                </a:cubicBezTo>
                <a:cubicBezTo>
                  <a:pt x="10308893" y="1115837"/>
                  <a:pt x="10315022" y="1109342"/>
                  <a:pt x="10321513" y="1103208"/>
                </a:cubicBezTo>
                <a:cubicBezTo>
                  <a:pt x="10315383" y="1103208"/>
                  <a:pt x="10308893" y="1103208"/>
                  <a:pt x="10302042" y="1103208"/>
                </a:cubicBezTo>
                <a:cubicBezTo>
                  <a:pt x="10294110" y="1109342"/>
                  <a:pt x="10286177" y="1116198"/>
                  <a:pt x="10278967" y="1123415"/>
                </a:cubicBezTo>
                <a:cubicBezTo>
                  <a:pt x="10273558" y="1129188"/>
                  <a:pt x="10265986" y="1120528"/>
                  <a:pt x="10270673" y="1114754"/>
                </a:cubicBezTo>
                <a:cubicBezTo>
                  <a:pt x="10274279" y="1110785"/>
                  <a:pt x="10277885" y="1106816"/>
                  <a:pt x="10281850" y="1102847"/>
                </a:cubicBezTo>
                <a:cubicBezTo>
                  <a:pt x="10242549" y="1102487"/>
                  <a:pt x="10203247" y="1101404"/>
                  <a:pt x="10164306" y="1099600"/>
                </a:cubicBezTo>
                <a:cubicBezTo>
                  <a:pt x="10168993" y="1137848"/>
                  <a:pt x="10174402" y="1176458"/>
                  <a:pt x="10174402" y="1215429"/>
                </a:cubicBezTo>
                <a:cubicBezTo>
                  <a:pt x="10174402" y="1226614"/>
                  <a:pt x="10159258" y="1227336"/>
                  <a:pt x="10155653" y="1218676"/>
                </a:cubicBezTo>
                <a:cubicBezTo>
                  <a:pt x="10118514" y="1200995"/>
                  <a:pt x="10084620" y="1178262"/>
                  <a:pt x="10046761" y="1161664"/>
                </a:cubicBezTo>
                <a:cubicBezTo>
                  <a:pt x="10007820" y="1144344"/>
                  <a:pt x="9969239" y="1126662"/>
                  <a:pt x="9932461" y="1105373"/>
                </a:cubicBezTo>
                <a:cubicBezTo>
                  <a:pt x="9897125" y="1084804"/>
                  <a:pt x="9863593" y="1061711"/>
                  <a:pt x="9827536" y="1042587"/>
                </a:cubicBezTo>
                <a:cubicBezTo>
                  <a:pt x="9807705" y="1031761"/>
                  <a:pt x="9774893" y="1021297"/>
                  <a:pt x="9764077" y="1000007"/>
                </a:cubicBezTo>
                <a:cubicBezTo>
                  <a:pt x="9762634" y="997481"/>
                  <a:pt x="9764077" y="994595"/>
                  <a:pt x="9765879" y="992791"/>
                </a:cubicBezTo>
                <a:cubicBezTo>
                  <a:pt x="9786792" y="967532"/>
                  <a:pt x="9813835" y="951655"/>
                  <a:pt x="9841237" y="934335"/>
                </a:cubicBezTo>
                <a:cubicBezTo>
                  <a:pt x="9874770" y="913045"/>
                  <a:pt x="9907222" y="892117"/>
                  <a:pt x="9943279" y="874436"/>
                </a:cubicBezTo>
                <a:cubicBezTo>
                  <a:pt x="9981137" y="855672"/>
                  <a:pt x="10017555" y="835465"/>
                  <a:pt x="10053972" y="812733"/>
                </a:cubicBezTo>
                <a:cubicBezTo>
                  <a:pt x="10086063" y="793247"/>
                  <a:pt x="10117793" y="769432"/>
                  <a:pt x="10152407" y="754277"/>
                </a:cubicBezTo>
                <a:cubicBezTo>
                  <a:pt x="10156374" y="752473"/>
                  <a:pt x="10159889" y="752743"/>
                  <a:pt x="10162638" y="754186"/>
                </a:cubicBezTo>
                <a:close/>
                <a:moveTo>
                  <a:pt x="11503532" y="745278"/>
                </a:moveTo>
                <a:cubicBezTo>
                  <a:pt x="11504254" y="744912"/>
                  <a:pt x="11504975" y="746012"/>
                  <a:pt x="11504615" y="746379"/>
                </a:cubicBezTo>
                <a:cubicBezTo>
                  <a:pt x="11494156" y="754452"/>
                  <a:pt x="11482616" y="760690"/>
                  <a:pt x="11471796" y="767662"/>
                </a:cubicBezTo>
                <a:cubicBezTo>
                  <a:pt x="11470714" y="768396"/>
                  <a:pt x="11470354" y="766928"/>
                  <a:pt x="11471075" y="766194"/>
                </a:cubicBezTo>
                <a:cubicBezTo>
                  <a:pt x="11481894" y="758855"/>
                  <a:pt x="11493434" y="753351"/>
                  <a:pt x="11503532" y="745278"/>
                </a:cubicBezTo>
                <a:close/>
                <a:moveTo>
                  <a:pt x="10135231" y="736415"/>
                </a:moveTo>
                <a:cubicBezTo>
                  <a:pt x="10137400" y="735354"/>
                  <a:pt x="10140290" y="738534"/>
                  <a:pt x="10138123" y="740301"/>
                </a:cubicBezTo>
                <a:cubicBezTo>
                  <a:pt x="10109935" y="760795"/>
                  <a:pt x="10078855" y="771043"/>
                  <a:pt x="10043441" y="771749"/>
                </a:cubicBezTo>
                <a:cubicBezTo>
                  <a:pt x="10017060" y="772103"/>
                  <a:pt x="9982728" y="773162"/>
                  <a:pt x="9959237" y="759028"/>
                </a:cubicBezTo>
                <a:cubicBezTo>
                  <a:pt x="9957792" y="757969"/>
                  <a:pt x="9959237" y="755848"/>
                  <a:pt x="9960684" y="756555"/>
                </a:cubicBezTo>
                <a:cubicBezTo>
                  <a:pt x="9983451" y="767509"/>
                  <a:pt x="10018866" y="767509"/>
                  <a:pt x="10043801" y="766096"/>
                </a:cubicBezTo>
                <a:cubicBezTo>
                  <a:pt x="10061509" y="764683"/>
                  <a:pt x="10079940" y="762562"/>
                  <a:pt x="10096563" y="756555"/>
                </a:cubicBezTo>
                <a:cubicBezTo>
                  <a:pt x="10111019" y="751608"/>
                  <a:pt x="10121499" y="743481"/>
                  <a:pt x="10135231" y="736415"/>
                </a:cubicBezTo>
                <a:close/>
                <a:moveTo>
                  <a:pt x="11508330" y="735722"/>
                </a:moveTo>
                <a:cubicBezTo>
                  <a:pt x="11509040" y="735371"/>
                  <a:pt x="11509750" y="736424"/>
                  <a:pt x="11509395" y="737125"/>
                </a:cubicBezTo>
                <a:cubicBezTo>
                  <a:pt x="11498388" y="744842"/>
                  <a:pt x="11486671" y="751155"/>
                  <a:pt x="11475664" y="758521"/>
                </a:cubicBezTo>
                <a:cubicBezTo>
                  <a:pt x="11474599" y="758871"/>
                  <a:pt x="11473534" y="757819"/>
                  <a:pt x="11474599" y="757118"/>
                </a:cubicBezTo>
                <a:cubicBezTo>
                  <a:pt x="11485606" y="749401"/>
                  <a:pt x="11497323" y="743438"/>
                  <a:pt x="11508330" y="735722"/>
                </a:cubicBezTo>
                <a:close/>
                <a:moveTo>
                  <a:pt x="2611674" y="731720"/>
                </a:moveTo>
                <a:cubicBezTo>
                  <a:pt x="2612056" y="729301"/>
                  <a:pt x="2615873" y="730337"/>
                  <a:pt x="2615492" y="732757"/>
                </a:cubicBezTo>
                <a:cubicBezTo>
                  <a:pt x="2614729" y="736214"/>
                  <a:pt x="2613965" y="739325"/>
                  <a:pt x="2612056" y="742436"/>
                </a:cubicBezTo>
                <a:cubicBezTo>
                  <a:pt x="2610912" y="744856"/>
                  <a:pt x="2606714" y="742782"/>
                  <a:pt x="2608241" y="740363"/>
                </a:cubicBezTo>
                <a:cubicBezTo>
                  <a:pt x="2609766" y="737597"/>
                  <a:pt x="2610912" y="734832"/>
                  <a:pt x="2611674" y="731720"/>
                </a:cubicBezTo>
                <a:close/>
                <a:moveTo>
                  <a:pt x="11515032" y="727774"/>
                </a:moveTo>
                <a:cubicBezTo>
                  <a:pt x="11515390" y="727420"/>
                  <a:pt x="11516107" y="728127"/>
                  <a:pt x="11515749" y="728480"/>
                </a:cubicBezTo>
                <a:cubicBezTo>
                  <a:pt x="11510729" y="732014"/>
                  <a:pt x="11504992" y="735194"/>
                  <a:pt x="11499614" y="738020"/>
                </a:cubicBezTo>
                <a:cubicBezTo>
                  <a:pt x="11493518" y="741201"/>
                  <a:pt x="11487782" y="745794"/>
                  <a:pt x="11481329" y="748974"/>
                </a:cubicBezTo>
                <a:cubicBezTo>
                  <a:pt x="11480611" y="749328"/>
                  <a:pt x="11479894" y="747915"/>
                  <a:pt x="11480611" y="747561"/>
                </a:cubicBezTo>
                <a:cubicBezTo>
                  <a:pt x="11486348" y="744381"/>
                  <a:pt x="11491367" y="740848"/>
                  <a:pt x="11497104" y="737668"/>
                </a:cubicBezTo>
                <a:cubicBezTo>
                  <a:pt x="11503199" y="734488"/>
                  <a:pt x="11509295" y="731660"/>
                  <a:pt x="11515032" y="727774"/>
                </a:cubicBezTo>
                <a:close/>
                <a:moveTo>
                  <a:pt x="2602120" y="724241"/>
                </a:moveTo>
                <a:cubicBezTo>
                  <a:pt x="2602474" y="721350"/>
                  <a:pt x="2606360" y="722795"/>
                  <a:pt x="2606007" y="725325"/>
                </a:cubicBezTo>
                <a:cubicBezTo>
                  <a:pt x="2603888" y="734720"/>
                  <a:pt x="2597880" y="741588"/>
                  <a:pt x="2593640" y="749538"/>
                </a:cubicBezTo>
                <a:cubicBezTo>
                  <a:pt x="2591873" y="752790"/>
                  <a:pt x="2587633" y="749899"/>
                  <a:pt x="2589400" y="747008"/>
                </a:cubicBezTo>
                <a:cubicBezTo>
                  <a:pt x="2593993" y="739419"/>
                  <a:pt x="2600000" y="732914"/>
                  <a:pt x="2602120" y="724241"/>
                </a:cubicBezTo>
                <a:close/>
                <a:moveTo>
                  <a:pt x="2592281" y="721575"/>
                </a:moveTo>
                <a:cubicBezTo>
                  <a:pt x="2592648" y="719760"/>
                  <a:pt x="2595217" y="720486"/>
                  <a:pt x="2594850" y="722301"/>
                </a:cubicBezTo>
                <a:cubicBezTo>
                  <a:pt x="2592281" y="732464"/>
                  <a:pt x="2585309" y="740811"/>
                  <a:pt x="2581273" y="750248"/>
                </a:cubicBezTo>
                <a:cubicBezTo>
                  <a:pt x="2580171" y="752789"/>
                  <a:pt x="2576503" y="750248"/>
                  <a:pt x="2577603" y="748070"/>
                </a:cubicBezTo>
                <a:cubicBezTo>
                  <a:pt x="2582374" y="738996"/>
                  <a:pt x="2589345" y="731375"/>
                  <a:pt x="2592281" y="721575"/>
                </a:cubicBezTo>
                <a:close/>
                <a:moveTo>
                  <a:pt x="2580766" y="721180"/>
                </a:moveTo>
                <a:cubicBezTo>
                  <a:pt x="2581871" y="719760"/>
                  <a:pt x="2584084" y="721180"/>
                  <a:pt x="2583347" y="722601"/>
                </a:cubicBezTo>
                <a:cubicBezTo>
                  <a:pt x="2577816" y="733253"/>
                  <a:pt x="2572652" y="746390"/>
                  <a:pt x="2563435" y="754557"/>
                </a:cubicBezTo>
                <a:cubicBezTo>
                  <a:pt x="2561593" y="755977"/>
                  <a:pt x="2559011" y="753847"/>
                  <a:pt x="2560118" y="751716"/>
                </a:cubicBezTo>
                <a:cubicBezTo>
                  <a:pt x="2563435" y="746390"/>
                  <a:pt x="2568230" y="741419"/>
                  <a:pt x="2571546" y="735738"/>
                </a:cubicBezTo>
                <a:cubicBezTo>
                  <a:pt x="2574867" y="731123"/>
                  <a:pt x="2577816" y="726151"/>
                  <a:pt x="2580766" y="721180"/>
                </a:cubicBezTo>
                <a:close/>
                <a:moveTo>
                  <a:pt x="11519791" y="716652"/>
                </a:moveTo>
                <a:cubicBezTo>
                  <a:pt x="11520152" y="716290"/>
                  <a:pt x="11520875" y="717013"/>
                  <a:pt x="11520152" y="717013"/>
                </a:cubicBezTo>
                <a:cubicBezTo>
                  <a:pt x="11515454" y="721711"/>
                  <a:pt x="11509672" y="724601"/>
                  <a:pt x="11503889" y="727854"/>
                </a:cubicBezTo>
                <a:cubicBezTo>
                  <a:pt x="11497023" y="731468"/>
                  <a:pt x="11489795" y="735082"/>
                  <a:pt x="11483291" y="739418"/>
                </a:cubicBezTo>
                <a:cubicBezTo>
                  <a:pt x="11482206" y="739779"/>
                  <a:pt x="11481484" y="737972"/>
                  <a:pt x="11482568" y="737612"/>
                </a:cubicBezTo>
                <a:cubicBezTo>
                  <a:pt x="11494494" y="730384"/>
                  <a:pt x="11508950" y="725686"/>
                  <a:pt x="11519791" y="716652"/>
                </a:cubicBezTo>
                <a:close/>
                <a:moveTo>
                  <a:pt x="9399758" y="716519"/>
                </a:moveTo>
                <a:cubicBezTo>
                  <a:pt x="9400475" y="715805"/>
                  <a:pt x="9401907" y="717232"/>
                  <a:pt x="9401549" y="717946"/>
                </a:cubicBezTo>
                <a:cubicBezTo>
                  <a:pt x="9397251" y="723652"/>
                  <a:pt x="9391161" y="728289"/>
                  <a:pt x="9386147" y="733638"/>
                </a:cubicBezTo>
                <a:cubicBezTo>
                  <a:pt x="9380057" y="739701"/>
                  <a:pt x="9372892" y="745764"/>
                  <a:pt x="9367519" y="752898"/>
                </a:cubicBezTo>
                <a:cubicBezTo>
                  <a:pt x="9367161" y="753611"/>
                  <a:pt x="9366086" y="753611"/>
                  <a:pt x="9365370" y="753611"/>
                </a:cubicBezTo>
                <a:cubicBezTo>
                  <a:pt x="9365012" y="753611"/>
                  <a:pt x="9364654" y="753611"/>
                  <a:pt x="9364295" y="753254"/>
                </a:cubicBezTo>
                <a:cubicBezTo>
                  <a:pt x="9359281" y="749331"/>
                  <a:pt x="9353907" y="745051"/>
                  <a:pt x="9348176" y="741484"/>
                </a:cubicBezTo>
                <a:cubicBezTo>
                  <a:pt x="9343878" y="738988"/>
                  <a:pt x="9339579" y="736134"/>
                  <a:pt x="9337429" y="731854"/>
                </a:cubicBezTo>
                <a:cubicBezTo>
                  <a:pt x="9337072" y="731498"/>
                  <a:pt x="9337788" y="730785"/>
                  <a:pt x="9338146" y="731498"/>
                </a:cubicBezTo>
                <a:cubicBezTo>
                  <a:pt x="9342803" y="735065"/>
                  <a:pt x="9347818" y="737205"/>
                  <a:pt x="9352832" y="740058"/>
                </a:cubicBezTo>
                <a:cubicBezTo>
                  <a:pt x="9357131" y="742911"/>
                  <a:pt x="9361429" y="746121"/>
                  <a:pt x="9365728" y="748974"/>
                </a:cubicBezTo>
                <a:cubicBezTo>
                  <a:pt x="9370743" y="742911"/>
                  <a:pt x="9376475" y="737918"/>
                  <a:pt x="9381848" y="732569"/>
                </a:cubicBezTo>
                <a:cubicBezTo>
                  <a:pt x="9387579" y="727218"/>
                  <a:pt x="9394744" y="722581"/>
                  <a:pt x="9399758" y="716519"/>
                </a:cubicBezTo>
                <a:close/>
                <a:moveTo>
                  <a:pt x="2570832" y="713654"/>
                </a:moveTo>
                <a:cubicBezTo>
                  <a:pt x="2571721" y="714239"/>
                  <a:pt x="2572256" y="715409"/>
                  <a:pt x="2571544" y="716490"/>
                </a:cubicBezTo>
                <a:cubicBezTo>
                  <a:pt x="2565854" y="726570"/>
                  <a:pt x="2559095" y="735931"/>
                  <a:pt x="2553404" y="746011"/>
                </a:cubicBezTo>
                <a:cubicBezTo>
                  <a:pt x="2551625" y="749612"/>
                  <a:pt x="2546291" y="746371"/>
                  <a:pt x="2548425" y="743131"/>
                </a:cubicBezTo>
                <a:cubicBezTo>
                  <a:pt x="2554471" y="733410"/>
                  <a:pt x="2561585" y="724050"/>
                  <a:pt x="2567987" y="714329"/>
                </a:cubicBezTo>
                <a:cubicBezTo>
                  <a:pt x="2568699" y="713069"/>
                  <a:pt x="2569943" y="713069"/>
                  <a:pt x="2570832" y="713654"/>
                </a:cubicBezTo>
                <a:close/>
                <a:moveTo>
                  <a:pt x="11518189" y="711882"/>
                </a:moveTo>
                <a:cubicBezTo>
                  <a:pt x="11518552" y="711519"/>
                  <a:pt x="11519281" y="712244"/>
                  <a:pt x="11518552" y="712607"/>
                </a:cubicBezTo>
                <a:cubicBezTo>
                  <a:pt x="11508350" y="719136"/>
                  <a:pt x="11495960" y="723487"/>
                  <a:pt x="11486121" y="731103"/>
                </a:cubicBezTo>
                <a:cubicBezTo>
                  <a:pt x="11485392" y="731828"/>
                  <a:pt x="11484664" y="730741"/>
                  <a:pt x="11485029" y="730015"/>
                </a:cubicBezTo>
                <a:cubicBezTo>
                  <a:pt x="11494867" y="722399"/>
                  <a:pt x="11507620" y="718047"/>
                  <a:pt x="11518189" y="711882"/>
                </a:cubicBezTo>
                <a:close/>
                <a:moveTo>
                  <a:pt x="11712824" y="711467"/>
                </a:moveTo>
                <a:lnTo>
                  <a:pt x="11712048" y="715156"/>
                </a:lnTo>
                <a:cubicBezTo>
                  <a:pt x="11706041" y="720130"/>
                  <a:pt x="11697914" y="725813"/>
                  <a:pt x="11690494" y="728301"/>
                </a:cubicBezTo>
                <a:cubicBezTo>
                  <a:pt x="11689786" y="728655"/>
                  <a:pt x="11689786" y="727589"/>
                  <a:pt x="11690140" y="727589"/>
                </a:cubicBezTo>
                <a:cubicBezTo>
                  <a:pt x="11695441" y="725458"/>
                  <a:pt x="11700034" y="721906"/>
                  <a:pt x="11704628" y="718709"/>
                </a:cubicBezTo>
                <a:close/>
                <a:moveTo>
                  <a:pt x="9420035" y="710171"/>
                </a:moveTo>
                <a:cubicBezTo>
                  <a:pt x="9421123" y="709445"/>
                  <a:pt x="9422574" y="710535"/>
                  <a:pt x="9421849" y="711624"/>
                </a:cubicBezTo>
                <a:cubicBezTo>
                  <a:pt x="9408067" y="733051"/>
                  <a:pt x="9385946" y="748668"/>
                  <a:pt x="9368901" y="767189"/>
                </a:cubicBezTo>
                <a:cubicBezTo>
                  <a:pt x="9368539" y="767915"/>
                  <a:pt x="9367814" y="767915"/>
                  <a:pt x="9367088" y="767915"/>
                </a:cubicBezTo>
                <a:cubicBezTo>
                  <a:pt x="9366362" y="767915"/>
                  <a:pt x="9365275" y="767915"/>
                  <a:pt x="9364912" y="767189"/>
                </a:cubicBezTo>
                <a:cubicBezTo>
                  <a:pt x="9356209" y="760652"/>
                  <a:pt x="9348230" y="753389"/>
                  <a:pt x="9339527" y="746488"/>
                </a:cubicBezTo>
                <a:cubicBezTo>
                  <a:pt x="9333362" y="741404"/>
                  <a:pt x="9323932" y="735956"/>
                  <a:pt x="9320306" y="728330"/>
                </a:cubicBezTo>
                <a:cubicBezTo>
                  <a:pt x="9319581" y="727604"/>
                  <a:pt x="9321031" y="726514"/>
                  <a:pt x="9321757" y="727604"/>
                </a:cubicBezTo>
                <a:cubicBezTo>
                  <a:pt x="9328284" y="734867"/>
                  <a:pt x="9339527" y="741041"/>
                  <a:pt x="9347505" y="746852"/>
                </a:cubicBezTo>
                <a:cubicBezTo>
                  <a:pt x="9354032" y="752300"/>
                  <a:pt x="9360560" y="757747"/>
                  <a:pt x="9367088" y="763195"/>
                </a:cubicBezTo>
                <a:cubicBezTo>
                  <a:pt x="9383407" y="744672"/>
                  <a:pt x="9402265" y="727604"/>
                  <a:pt x="9420035" y="710171"/>
                </a:cubicBezTo>
                <a:close/>
                <a:moveTo>
                  <a:pt x="9427649" y="708933"/>
                </a:moveTo>
                <a:cubicBezTo>
                  <a:pt x="9428729" y="707855"/>
                  <a:pt x="9430528" y="709652"/>
                  <a:pt x="9429808" y="710730"/>
                </a:cubicBezTo>
                <a:cubicBezTo>
                  <a:pt x="9420814" y="721868"/>
                  <a:pt x="9412179" y="733366"/>
                  <a:pt x="9403185" y="744144"/>
                </a:cubicBezTo>
                <a:cubicBezTo>
                  <a:pt x="9397429" y="750971"/>
                  <a:pt x="9390952" y="757080"/>
                  <a:pt x="9385196" y="763906"/>
                </a:cubicBezTo>
                <a:cubicBezTo>
                  <a:pt x="9381598" y="767499"/>
                  <a:pt x="9372964" y="774326"/>
                  <a:pt x="9371885" y="779356"/>
                </a:cubicBezTo>
                <a:cubicBezTo>
                  <a:pt x="9371885" y="780074"/>
                  <a:pt x="9371165" y="780434"/>
                  <a:pt x="9370446" y="780793"/>
                </a:cubicBezTo>
                <a:cubicBezTo>
                  <a:pt x="9369726" y="781871"/>
                  <a:pt x="9368287" y="782229"/>
                  <a:pt x="9367208" y="781152"/>
                </a:cubicBezTo>
                <a:cubicBezTo>
                  <a:pt x="9355335" y="770733"/>
                  <a:pt x="9342744" y="759953"/>
                  <a:pt x="9330151" y="750252"/>
                </a:cubicBezTo>
                <a:cubicBezTo>
                  <a:pt x="9320437" y="743067"/>
                  <a:pt x="9309645" y="735162"/>
                  <a:pt x="9302090" y="725461"/>
                </a:cubicBezTo>
                <a:cubicBezTo>
                  <a:pt x="9302090" y="725461"/>
                  <a:pt x="9302449" y="724743"/>
                  <a:pt x="9302809" y="725101"/>
                </a:cubicBezTo>
                <a:cubicBezTo>
                  <a:pt x="9313962" y="735162"/>
                  <a:pt x="9327993" y="742707"/>
                  <a:pt x="9339506" y="753127"/>
                </a:cubicBezTo>
                <a:cubicBezTo>
                  <a:pt x="9348500" y="761391"/>
                  <a:pt x="9358574" y="768576"/>
                  <a:pt x="9368287" y="776841"/>
                </a:cubicBezTo>
                <a:cubicBezTo>
                  <a:pt x="9369366" y="772888"/>
                  <a:pt x="9373683" y="770014"/>
                  <a:pt x="9376562" y="766780"/>
                </a:cubicBezTo>
                <a:cubicBezTo>
                  <a:pt x="9381959" y="760313"/>
                  <a:pt x="9388434" y="754205"/>
                  <a:pt x="9393831" y="747737"/>
                </a:cubicBezTo>
                <a:cubicBezTo>
                  <a:pt x="9405703" y="735162"/>
                  <a:pt x="9416496" y="721868"/>
                  <a:pt x="9427649" y="708933"/>
                </a:cubicBezTo>
                <a:close/>
                <a:moveTo>
                  <a:pt x="2918165" y="708695"/>
                </a:moveTo>
                <a:cubicBezTo>
                  <a:pt x="2918165" y="705449"/>
                  <a:pt x="2923005" y="705449"/>
                  <a:pt x="2923005" y="708695"/>
                </a:cubicBezTo>
                <a:cubicBezTo>
                  <a:pt x="2923349" y="717350"/>
                  <a:pt x="2924387" y="727087"/>
                  <a:pt x="2923349" y="736103"/>
                </a:cubicBezTo>
                <a:cubicBezTo>
                  <a:pt x="2923005" y="738628"/>
                  <a:pt x="2918165" y="740070"/>
                  <a:pt x="2917818" y="736463"/>
                </a:cubicBezTo>
                <a:cubicBezTo>
                  <a:pt x="2916782" y="727448"/>
                  <a:pt x="2917818" y="717711"/>
                  <a:pt x="2918165" y="708695"/>
                </a:cubicBezTo>
                <a:close/>
                <a:moveTo>
                  <a:pt x="11458664" y="705523"/>
                </a:moveTo>
                <a:cubicBezTo>
                  <a:pt x="11460727" y="708075"/>
                  <a:pt x="11462102" y="710989"/>
                  <a:pt x="11463821" y="713540"/>
                </a:cubicBezTo>
                <a:cubicBezTo>
                  <a:pt x="11465540" y="715727"/>
                  <a:pt x="11467260" y="717913"/>
                  <a:pt x="11469322" y="719736"/>
                </a:cubicBezTo>
                <a:cubicBezTo>
                  <a:pt x="11470010" y="720828"/>
                  <a:pt x="11468635" y="722286"/>
                  <a:pt x="11467947" y="721193"/>
                </a:cubicBezTo>
                <a:cubicBezTo>
                  <a:pt x="11466228" y="719006"/>
                  <a:pt x="11464165" y="716820"/>
                  <a:pt x="11462789" y="714269"/>
                </a:cubicBezTo>
                <a:cubicBezTo>
                  <a:pt x="11461071" y="711718"/>
                  <a:pt x="11459695" y="708803"/>
                  <a:pt x="11457977" y="706252"/>
                </a:cubicBezTo>
                <a:cubicBezTo>
                  <a:pt x="11457633" y="705888"/>
                  <a:pt x="11457977" y="705159"/>
                  <a:pt x="11458664" y="705523"/>
                </a:cubicBezTo>
                <a:close/>
                <a:moveTo>
                  <a:pt x="11518178" y="703942"/>
                </a:moveTo>
                <a:cubicBezTo>
                  <a:pt x="11518545" y="703569"/>
                  <a:pt x="11519278" y="703942"/>
                  <a:pt x="11518545" y="704686"/>
                </a:cubicBezTo>
                <a:cubicBezTo>
                  <a:pt x="11510472" y="710640"/>
                  <a:pt x="11501298" y="715106"/>
                  <a:pt x="11492492" y="719943"/>
                </a:cubicBezTo>
                <a:cubicBezTo>
                  <a:pt x="11491758" y="720688"/>
                  <a:pt x="11491024" y="719571"/>
                  <a:pt x="11491758" y="718827"/>
                </a:cubicBezTo>
                <a:cubicBezTo>
                  <a:pt x="11500565" y="713989"/>
                  <a:pt x="11509738" y="709524"/>
                  <a:pt x="11518178" y="703942"/>
                </a:cubicBezTo>
                <a:close/>
                <a:moveTo>
                  <a:pt x="11714502" y="703495"/>
                </a:moveTo>
                <a:lnTo>
                  <a:pt x="11714477" y="710006"/>
                </a:lnTo>
                <a:lnTo>
                  <a:pt x="11712824" y="711467"/>
                </a:lnTo>
                <a:close/>
                <a:moveTo>
                  <a:pt x="11711848" y="702713"/>
                </a:moveTo>
                <a:cubicBezTo>
                  <a:pt x="11713280" y="706382"/>
                  <a:pt x="11712207" y="708951"/>
                  <a:pt x="11710059" y="711886"/>
                </a:cubicBezTo>
                <a:cubicBezTo>
                  <a:pt x="11708629" y="713354"/>
                  <a:pt x="11707198" y="715188"/>
                  <a:pt x="11705409" y="716657"/>
                </a:cubicBezTo>
                <a:cubicBezTo>
                  <a:pt x="11703979" y="717757"/>
                  <a:pt x="11701831" y="718858"/>
                  <a:pt x="11700758" y="720326"/>
                </a:cubicBezTo>
                <a:cubicBezTo>
                  <a:pt x="11700043" y="720693"/>
                  <a:pt x="11699327" y="719959"/>
                  <a:pt x="11699685" y="719592"/>
                </a:cubicBezTo>
                <a:cubicBezTo>
                  <a:pt x="11701473" y="717757"/>
                  <a:pt x="11703620" y="716657"/>
                  <a:pt x="11705409" y="714455"/>
                </a:cubicBezTo>
                <a:cubicBezTo>
                  <a:pt x="11708629" y="711519"/>
                  <a:pt x="11711848" y="708217"/>
                  <a:pt x="11710418" y="703446"/>
                </a:cubicBezTo>
                <a:cubicBezTo>
                  <a:pt x="11710059" y="702345"/>
                  <a:pt x="11711848" y="701979"/>
                  <a:pt x="11711848" y="702713"/>
                </a:cubicBezTo>
                <a:close/>
                <a:moveTo>
                  <a:pt x="2559932" y="701953"/>
                </a:moveTo>
                <a:cubicBezTo>
                  <a:pt x="2560657" y="699088"/>
                  <a:pt x="2565010" y="700162"/>
                  <a:pt x="2563921" y="703027"/>
                </a:cubicBezTo>
                <a:cubicBezTo>
                  <a:pt x="2560657" y="711620"/>
                  <a:pt x="2553404" y="718064"/>
                  <a:pt x="2548327" y="725582"/>
                </a:cubicBezTo>
                <a:cubicBezTo>
                  <a:pt x="2543249" y="733459"/>
                  <a:pt x="2538173" y="742052"/>
                  <a:pt x="2532371" y="749572"/>
                </a:cubicBezTo>
                <a:cubicBezTo>
                  <a:pt x="2529470" y="752794"/>
                  <a:pt x="2524028" y="748139"/>
                  <a:pt x="2526568" y="744917"/>
                </a:cubicBezTo>
                <a:cubicBezTo>
                  <a:pt x="2532007" y="737398"/>
                  <a:pt x="2537448" y="729880"/>
                  <a:pt x="2543249" y="722360"/>
                </a:cubicBezTo>
                <a:cubicBezTo>
                  <a:pt x="2548690" y="715558"/>
                  <a:pt x="2556305" y="709830"/>
                  <a:pt x="2559932" y="701953"/>
                </a:cubicBezTo>
                <a:close/>
                <a:moveTo>
                  <a:pt x="11519794" y="697578"/>
                </a:moveTo>
                <a:cubicBezTo>
                  <a:pt x="11520515" y="697209"/>
                  <a:pt x="11520876" y="697578"/>
                  <a:pt x="11520515" y="697948"/>
                </a:cubicBezTo>
                <a:cubicBezTo>
                  <a:pt x="11517992" y="700907"/>
                  <a:pt x="11513667" y="702386"/>
                  <a:pt x="11510424" y="704235"/>
                </a:cubicBezTo>
                <a:cubicBezTo>
                  <a:pt x="11505378" y="706823"/>
                  <a:pt x="11500332" y="709781"/>
                  <a:pt x="11495646" y="712371"/>
                </a:cubicBezTo>
                <a:cubicBezTo>
                  <a:pt x="11494925" y="712740"/>
                  <a:pt x="11494205" y="711630"/>
                  <a:pt x="11494925" y="710891"/>
                </a:cubicBezTo>
                <a:cubicBezTo>
                  <a:pt x="11502855" y="706083"/>
                  <a:pt x="11512226" y="703125"/>
                  <a:pt x="11519794" y="697578"/>
                </a:cubicBezTo>
                <a:close/>
                <a:moveTo>
                  <a:pt x="10165839" y="697115"/>
                </a:moveTo>
                <a:cubicBezTo>
                  <a:pt x="10167014" y="698240"/>
                  <a:pt x="10167466" y="700130"/>
                  <a:pt x="10166019" y="701570"/>
                </a:cubicBezTo>
                <a:cubicBezTo>
                  <a:pt x="10132392" y="736480"/>
                  <a:pt x="10082493" y="760952"/>
                  <a:pt x="10033317" y="760233"/>
                </a:cubicBezTo>
                <a:cubicBezTo>
                  <a:pt x="9991373" y="759513"/>
                  <a:pt x="9937857" y="751595"/>
                  <a:pt x="9913993" y="713086"/>
                </a:cubicBezTo>
                <a:cubicBezTo>
                  <a:pt x="9913269" y="711647"/>
                  <a:pt x="9915439" y="710207"/>
                  <a:pt x="9916524" y="711647"/>
                </a:cubicBezTo>
                <a:cubicBezTo>
                  <a:pt x="9979802" y="781107"/>
                  <a:pt x="10101296" y="759513"/>
                  <a:pt x="10161319" y="697251"/>
                </a:cubicBezTo>
                <a:cubicBezTo>
                  <a:pt x="10162765" y="695631"/>
                  <a:pt x="10164664" y="695991"/>
                  <a:pt x="10165839" y="697115"/>
                </a:cubicBezTo>
                <a:close/>
                <a:moveTo>
                  <a:pt x="11715935" y="696684"/>
                </a:moveTo>
                <a:lnTo>
                  <a:pt x="11714502" y="703495"/>
                </a:lnTo>
                <a:lnTo>
                  <a:pt x="11714522" y="698105"/>
                </a:lnTo>
                <a:cubicBezTo>
                  <a:pt x="11713815" y="697040"/>
                  <a:pt x="11715228" y="695618"/>
                  <a:pt x="11715935" y="696684"/>
                </a:cubicBezTo>
                <a:close/>
                <a:moveTo>
                  <a:pt x="9998599" y="695094"/>
                </a:moveTo>
                <a:cubicBezTo>
                  <a:pt x="10000205" y="695141"/>
                  <a:pt x="10001765" y="696271"/>
                  <a:pt x="10001581" y="698531"/>
                </a:cubicBezTo>
                <a:cubicBezTo>
                  <a:pt x="10001581" y="700790"/>
                  <a:pt x="10000847" y="702673"/>
                  <a:pt x="10000113" y="704556"/>
                </a:cubicBezTo>
                <a:cubicBezTo>
                  <a:pt x="9998278" y="707946"/>
                  <a:pt x="9992774" y="705310"/>
                  <a:pt x="9994242" y="701920"/>
                </a:cubicBezTo>
                <a:cubicBezTo>
                  <a:pt x="9994609" y="700790"/>
                  <a:pt x="9995343" y="699661"/>
                  <a:pt x="9995343" y="698154"/>
                </a:cubicBezTo>
                <a:cubicBezTo>
                  <a:pt x="9995343" y="696083"/>
                  <a:pt x="9996994" y="695047"/>
                  <a:pt x="9998599" y="695094"/>
                </a:cubicBezTo>
                <a:close/>
                <a:moveTo>
                  <a:pt x="11719781" y="693518"/>
                </a:moveTo>
                <a:lnTo>
                  <a:pt x="11726286" y="704896"/>
                </a:lnTo>
                <a:cubicBezTo>
                  <a:pt x="11726647" y="709169"/>
                  <a:pt x="11725021" y="713487"/>
                  <a:pt x="11720865" y="716545"/>
                </a:cubicBezTo>
                <a:cubicBezTo>
                  <a:pt x="11715444" y="720862"/>
                  <a:pt x="11710023" y="725540"/>
                  <a:pt x="11703880" y="728778"/>
                </a:cubicBezTo>
                <a:cubicBezTo>
                  <a:pt x="11697014" y="732737"/>
                  <a:pt x="11689425" y="735614"/>
                  <a:pt x="11683281" y="741012"/>
                </a:cubicBezTo>
                <a:cubicBezTo>
                  <a:pt x="11682559" y="741372"/>
                  <a:pt x="11681835" y="740652"/>
                  <a:pt x="11682559" y="739933"/>
                </a:cubicBezTo>
                <a:cubicBezTo>
                  <a:pt x="11690509" y="732737"/>
                  <a:pt x="11701350" y="729498"/>
                  <a:pt x="11709662" y="722661"/>
                </a:cubicBezTo>
                <a:cubicBezTo>
                  <a:pt x="11713637" y="719784"/>
                  <a:pt x="11720865" y="715825"/>
                  <a:pt x="11723034" y="711508"/>
                </a:cubicBezTo>
                <a:cubicBezTo>
                  <a:pt x="11726286" y="705391"/>
                  <a:pt x="11723757" y="698915"/>
                  <a:pt x="11718696" y="694957"/>
                </a:cubicBezTo>
                <a:close/>
                <a:moveTo>
                  <a:pt x="11456042" y="692809"/>
                </a:moveTo>
                <a:cubicBezTo>
                  <a:pt x="11456042" y="692438"/>
                  <a:pt x="11456757" y="692438"/>
                  <a:pt x="11457113" y="692809"/>
                </a:cubicBezTo>
                <a:cubicBezTo>
                  <a:pt x="11458184" y="696881"/>
                  <a:pt x="11461397" y="701695"/>
                  <a:pt x="11463895" y="705769"/>
                </a:cubicBezTo>
                <a:cubicBezTo>
                  <a:pt x="11466394" y="709842"/>
                  <a:pt x="11469250" y="713175"/>
                  <a:pt x="11472463" y="716878"/>
                </a:cubicBezTo>
                <a:cubicBezTo>
                  <a:pt x="11473176" y="717989"/>
                  <a:pt x="11471749" y="719100"/>
                  <a:pt x="11471035" y="718359"/>
                </a:cubicBezTo>
                <a:cubicBezTo>
                  <a:pt x="11467108" y="714286"/>
                  <a:pt x="11464253" y="709842"/>
                  <a:pt x="11461754" y="705029"/>
                </a:cubicBezTo>
                <a:cubicBezTo>
                  <a:pt x="11459612" y="701326"/>
                  <a:pt x="11457113" y="696881"/>
                  <a:pt x="11456042" y="692809"/>
                </a:cubicBezTo>
                <a:close/>
                <a:moveTo>
                  <a:pt x="11521027" y="691194"/>
                </a:moveTo>
                <a:cubicBezTo>
                  <a:pt x="11521747" y="690848"/>
                  <a:pt x="11522467" y="691885"/>
                  <a:pt x="11521387" y="692231"/>
                </a:cubicBezTo>
                <a:cubicBezTo>
                  <a:pt x="11512396" y="697071"/>
                  <a:pt x="11503405" y="701910"/>
                  <a:pt x="11494053" y="706058"/>
                </a:cubicBezTo>
                <a:cubicBezTo>
                  <a:pt x="11493334" y="706404"/>
                  <a:pt x="11492615" y="705367"/>
                  <a:pt x="11493334" y="704675"/>
                </a:cubicBezTo>
                <a:cubicBezTo>
                  <a:pt x="11502326" y="700182"/>
                  <a:pt x="11511677" y="695688"/>
                  <a:pt x="11521027" y="691194"/>
                </a:cubicBezTo>
                <a:close/>
                <a:moveTo>
                  <a:pt x="2470971" y="687802"/>
                </a:moveTo>
                <a:cubicBezTo>
                  <a:pt x="2470971" y="686368"/>
                  <a:pt x="2472978" y="686368"/>
                  <a:pt x="2472978" y="687802"/>
                </a:cubicBezTo>
                <a:cubicBezTo>
                  <a:pt x="2474652" y="717930"/>
                  <a:pt x="2475322" y="747700"/>
                  <a:pt x="2475993" y="778186"/>
                </a:cubicBezTo>
                <a:cubicBezTo>
                  <a:pt x="2475993" y="781414"/>
                  <a:pt x="2470971" y="781414"/>
                  <a:pt x="2470971" y="777828"/>
                </a:cubicBezTo>
                <a:cubicBezTo>
                  <a:pt x="2471639" y="748058"/>
                  <a:pt x="2469966" y="717930"/>
                  <a:pt x="2470971" y="687802"/>
                </a:cubicBezTo>
                <a:close/>
                <a:moveTo>
                  <a:pt x="2549938" y="686709"/>
                </a:moveTo>
                <a:cubicBezTo>
                  <a:pt x="2550961" y="687293"/>
                  <a:pt x="2551584" y="688551"/>
                  <a:pt x="2550873" y="689808"/>
                </a:cubicBezTo>
                <a:cubicBezTo>
                  <a:pt x="2535223" y="711366"/>
                  <a:pt x="2520638" y="733283"/>
                  <a:pt x="2506768" y="755559"/>
                </a:cubicBezTo>
                <a:cubicBezTo>
                  <a:pt x="2504635" y="759152"/>
                  <a:pt x="2498588" y="755919"/>
                  <a:pt x="2501078" y="752326"/>
                </a:cubicBezTo>
                <a:cubicBezTo>
                  <a:pt x="2515660" y="730050"/>
                  <a:pt x="2530599" y="708492"/>
                  <a:pt x="2546605" y="687653"/>
                </a:cubicBezTo>
                <a:cubicBezTo>
                  <a:pt x="2547494" y="686215"/>
                  <a:pt x="2548916" y="686125"/>
                  <a:pt x="2549938" y="686709"/>
                </a:cubicBezTo>
                <a:close/>
                <a:moveTo>
                  <a:pt x="2931024" y="686578"/>
                </a:moveTo>
                <a:cubicBezTo>
                  <a:pt x="2931024" y="684778"/>
                  <a:pt x="2933444" y="684778"/>
                  <a:pt x="2933444" y="686578"/>
                </a:cubicBezTo>
                <a:cubicBezTo>
                  <a:pt x="2934135" y="703139"/>
                  <a:pt x="2932062" y="721140"/>
                  <a:pt x="2934826" y="737341"/>
                </a:cubicBezTo>
                <a:cubicBezTo>
                  <a:pt x="2935519" y="740581"/>
                  <a:pt x="2931369" y="741662"/>
                  <a:pt x="2930678" y="738781"/>
                </a:cubicBezTo>
                <a:cubicBezTo>
                  <a:pt x="2927913" y="731580"/>
                  <a:pt x="2929987" y="724381"/>
                  <a:pt x="2929987" y="717180"/>
                </a:cubicBezTo>
                <a:cubicBezTo>
                  <a:pt x="2930333" y="706740"/>
                  <a:pt x="2930678" y="696658"/>
                  <a:pt x="2931024" y="686578"/>
                </a:cubicBezTo>
                <a:close/>
                <a:moveTo>
                  <a:pt x="11052381" y="684471"/>
                </a:moveTo>
                <a:cubicBezTo>
                  <a:pt x="11056166" y="684471"/>
                  <a:pt x="11056166" y="690457"/>
                  <a:pt x="11052381" y="690457"/>
                </a:cubicBezTo>
                <a:cubicBezTo>
                  <a:pt x="11048595" y="690457"/>
                  <a:pt x="11048595" y="684471"/>
                  <a:pt x="11052381" y="684471"/>
                </a:cubicBezTo>
                <a:close/>
                <a:moveTo>
                  <a:pt x="11523706" y="683276"/>
                </a:moveTo>
                <a:cubicBezTo>
                  <a:pt x="11524061" y="682897"/>
                  <a:pt x="11524061" y="683276"/>
                  <a:pt x="11524061" y="683276"/>
                </a:cubicBezTo>
                <a:cubicBezTo>
                  <a:pt x="11520504" y="686684"/>
                  <a:pt x="11516591" y="688198"/>
                  <a:pt x="11512679" y="690470"/>
                </a:cubicBezTo>
                <a:cubicBezTo>
                  <a:pt x="11507700" y="693119"/>
                  <a:pt x="11503075" y="695391"/>
                  <a:pt x="11498452" y="698041"/>
                </a:cubicBezTo>
                <a:cubicBezTo>
                  <a:pt x="11497740" y="698420"/>
                  <a:pt x="11497385" y="697284"/>
                  <a:pt x="11498096" y="696905"/>
                </a:cubicBezTo>
                <a:cubicBezTo>
                  <a:pt x="11502008" y="694255"/>
                  <a:pt x="11506632" y="692362"/>
                  <a:pt x="11510901" y="690470"/>
                </a:cubicBezTo>
                <a:cubicBezTo>
                  <a:pt x="11515169" y="688198"/>
                  <a:pt x="11520148" y="686684"/>
                  <a:pt x="11523706" y="683276"/>
                </a:cubicBezTo>
                <a:close/>
                <a:moveTo>
                  <a:pt x="9995206" y="681360"/>
                </a:moveTo>
                <a:cubicBezTo>
                  <a:pt x="9996731" y="681727"/>
                  <a:pt x="9997840" y="683017"/>
                  <a:pt x="9996916" y="684859"/>
                </a:cubicBezTo>
                <a:cubicBezTo>
                  <a:pt x="9995436" y="688543"/>
                  <a:pt x="9994328" y="692227"/>
                  <a:pt x="9992848" y="695912"/>
                </a:cubicBezTo>
                <a:cubicBezTo>
                  <a:pt x="9991739" y="699596"/>
                  <a:pt x="9990999" y="703649"/>
                  <a:pt x="9989150" y="706965"/>
                </a:cubicBezTo>
                <a:cubicBezTo>
                  <a:pt x="9987301" y="709544"/>
                  <a:pt x="9983603" y="708070"/>
                  <a:pt x="9983603" y="705123"/>
                </a:cubicBezTo>
                <a:cubicBezTo>
                  <a:pt x="9983233" y="701438"/>
                  <a:pt x="9985082" y="697754"/>
                  <a:pt x="9986562" y="694438"/>
                </a:cubicBezTo>
                <a:cubicBezTo>
                  <a:pt x="9987671" y="690754"/>
                  <a:pt x="9989150" y="687070"/>
                  <a:pt x="9990999" y="683386"/>
                </a:cubicBezTo>
                <a:cubicBezTo>
                  <a:pt x="9991739" y="681544"/>
                  <a:pt x="9993680" y="680991"/>
                  <a:pt x="9995206" y="681360"/>
                </a:cubicBezTo>
                <a:close/>
                <a:moveTo>
                  <a:pt x="11520536" y="679717"/>
                </a:moveTo>
                <a:cubicBezTo>
                  <a:pt x="11520536" y="679717"/>
                  <a:pt x="11520886" y="680065"/>
                  <a:pt x="11520536" y="680065"/>
                </a:cubicBezTo>
                <a:cubicBezTo>
                  <a:pt x="11514929" y="684240"/>
                  <a:pt x="11507922" y="686675"/>
                  <a:pt x="11501966" y="690152"/>
                </a:cubicBezTo>
                <a:cubicBezTo>
                  <a:pt x="11501265" y="690501"/>
                  <a:pt x="11500565" y="689805"/>
                  <a:pt x="11501265" y="689457"/>
                </a:cubicBezTo>
                <a:cubicBezTo>
                  <a:pt x="11507572" y="686326"/>
                  <a:pt x="11514580" y="683543"/>
                  <a:pt x="11520536" y="679717"/>
                </a:cubicBezTo>
                <a:close/>
                <a:moveTo>
                  <a:pt x="11451273" y="677257"/>
                </a:moveTo>
                <a:cubicBezTo>
                  <a:pt x="11451273" y="676897"/>
                  <a:pt x="11451995" y="676537"/>
                  <a:pt x="11452356" y="677257"/>
                </a:cubicBezTo>
                <a:cubicBezTo>
                  <a:pt x="11453440" y="683018"/>
                  <a:pt x="11458500" y="689138"/>
                  <a:pt x="11461753" y="694178"/>
                </a:cubicBezTo>
                <a:cubicBezTo>
                  <a:pt x="11465727" y="700299"/>
                  <a:pt x="11469703" y="706059"/>
                  <a:pt x="11474039" y="711820"/>
                </a:cubicBezTo>
                <a:cubicBezTo>
                  <a:pt x="11474762" y="712899"/>
                  <a:pt x="11473317" y="714340"/>
                  <a:pt x="11472593" y="713259"/>
                </a:cubicBezTo>
                <a:cubicBezTo>
                  <a:pt x="11467896" y="707499"/>
                  <a:pt x="11463920" y="701379"/>
                  <a:pt x="11460306" y="694898"/>
                </a:cubicBezTo>
                <a:cubicBezTo>
                  <a:pt x="11457054" y="689498"/>
                  <a:pt x="11452356" y="683377"/>
                  <a:pt x="11451273" y="677257"/>
                </a:cubicBezTo>
                <a:close/>
                <a:moveTo>
                  <a:pt x="11523281" y="673702"/>
                </a:moveTo>
                <a:cubicBezTo>
                  <a:pt x="11523660" y="673357"/>
                  <a:pt x="11524038" y="674048"/>
                  <a:pt x="11523660" y="674394"/>
                </a:cubicBezTo>
                <a:cubicBezTo>
                  <a:pt x="11519495" y="676814"/>
                  <a:pt x="11514194" y="678197"/>
                  <a:pt x="11509652" y="680617"/>
                </a:cubicBezTo>
                <a:cubicBezTo>
                  <a:pt x="11508895" y="680962"/>
                  <a:pt x="11508516" y="679926"/>
                  <a:pt x="11509273" y="679579"/>
                </a:cubicBezTo>
                <a:cubicBezTo>
                  <a:pt x="11513816" y="677506"/>
                  <a:pt x="11518738" y="676122"/>
                  <a:pt x="11523281" y="673702"/>
                </a:cubicBezTo>
                <a:close/>
                <a:moveTo>
                  <a:pt x="11521330" y="672085"/>
                </a:moveTo>
                <a:cubicBezTo>
                  <a:pt x="11521703" y="671767"/>
                  <a:pt x="11522452" y="672721"/>
                  <a:pt x="11521703" y="673039"/>
                </a:cubicBezTo>
                <a:cubicBezTo>
                  <a:pt x="11518336" y="673993"/>
                  <a:pt x="11514595" y="675265"/>
                  <a:pt x="11511227" y="676220"/>
                </a:cubicBezTo>
                <a:cubicBezTo>
                  <a:pt x="11510479" y="676220"/>
                  <a:pt x="11510106" y="675583"/>
                  <a:pt x="11510479" y="675265"/>
                </a:cubicBezTo>
                <a:cubicBezTo>
                  <a:pt x="11514221" y="674311"/>
                  <a:pt x="11517962" y="673357"/>
                  <a:pt x="11521330" y="672085"/>
                </a:cubicBezTo>
                <a:close/>
                <a:moveTo>
                  <a:pt x="2945114" y="670196"/>
                </a:moveTo>
                <a:cubicBezTo>
                  <a:pt x="2945477" y="667287"/>
                  <a:pt x="2949813" y="667650"/>
                  <a:pt x="2949813" y="670196"/>
                </a:cubicBezTo>
                <a:cubicBezTo>
                  <a:pt x="2949090" y="683651"/>
                  <a:pt x="2949090" y="696743"/>
                  <a:pt x="2949090" y="709834"/>
                </a:cubicBezTo>
                <a:cubicBezTo>
                  <a:pt x="2949452" y="721107"/>
                  <a:pt x="2947645" y="733471"/>
                  <a:pt x="2948729" y="744381"/>
                </a:cubicBezTo>
                <a:cubicBezTo>
                  <a:pt x="2949452" y="747291"/>
                  <a:pt x="2944756" y="748018"/>
                  <a:pt x="2944392" y="745109"/>
                </a:cubicBezTo>
                <a:cubicBezTo>
                  <a:pt x="2942224" y="733836"/>
                  <a:pt x="2943669" y="721107"/>
                  <a:pt x="2943669" y="709834"/>
                </a:cubicBezTo>
                <a:cubicBezTo>
                  <a:pt x="2944031" y="696743"/>
                  <a:pt x="2944392" y="683288"/>
                  <a:pt x="2945114" y="670196"/>
                </a:cubicBezTo>
                <a:close/>
                <a:moveTo>
                  <a:pt x="9989250" y="664965"/>
                </a:moveTo>
                <a:cubicBezTo>
                  <a:pt x="9990605" y="665823"/>
                  <a:pt x="9991509" y="667630"/>
                  <a:pt x="9990605" y="669437"/>
                </a:cubicBezTo>
                <a:cubicBezTo>
                  <a:pt x="9985185" y="681363"/>
                  <a:pt x="9980487" y="693289"/>
                  <a:pt x="9975789" y="705576"/>
                </a:cubicBezTo>
                <a:cubicBezTo>
                  <a:pt x="9974343" y="709551"/>
                  <a:pt x="9968922" y="707744"/>
                  <a:pt x="9969645" y="703769"/>
                </a:cubicBezTo>
                <a:cubicBezTo>
                  <a:pt x="9972174" y="690397"/>
                  <a:pt x="9979764" y="678110"/>
                  <a:pt x="9985185" y="666185"/>
                </a:cubicBezTo>
                <a:cubicBezTo>
                  <a:pt x="9986088" y="664198"/>
                  <a:pt x="9987895" y="664108"/>
                  <a:pt x="9989250" y="664965"/>
                </a:cubicBezTo>
                <a:close/>
                <a:moveTo>
                  <a:pt x="2549964" y="656356"/>
                </a:moveTo>
                <a:cubicBezTo>
                  <a:pt x="2551390" y="654566"/>
                  <a:pt x="2553885" y="655997"/>
                  <a:pt x="2552815" y="657787"/>
                </a:cubicBezTo>
                <a:cubicBezTo>
                  <a:pt x="2534987" y="682485"/>
                  <a:pt x="2519654" y="708615"/>
                  <a:pt x="2502182" y="733671"/>
                </a:cubicBezTo>
                <a:cubicBezTo>
                  <a:pt x="2500043" y="736893"/>
                  <a:pt x="2495407" y="734029"/>
                  <a:pt x="2497190" y="730808"/>
                </a:cubicBezTo>
                <a:cubicBezTo>
                  <a:pt x="2511810" y="703962"/>
                  <a:pt x="2532134" y="680338"/>
                  <a:pt x="2549964" y="656356"/>
                </a:cubicBezTo>
                <a:close/>
                <a:moveTo>
                  <a:pt x="11639699" y="645469"/>
                </a:moveTo>
                <a:cubicBezTo>
                  <a:pt x="11640494" y="644735"/>
                  <a:pt x="11641686" y="645836"/>
                  <a:pt x="11641288" y="646570"/>
                </a:cubicBezTo>
                <a:cubicBezTo>
                  <a:pt x="11640494" y="647304"/>
                  <a:pt x="11640096" y="647671"/>
                  <a:pt x="11639301" y="648405"/>
                </a:cubicBezTo>
                <a:cubicBezTo>
                  <a:pt x="11638903" y="649139"/>
                  <a:pt x="11637313" y="648405"/>
                  <a:pt x="11638108" y="647671"/>
                </a:cubicBezTo>
                <a:cubicBezTo>
                  <a:pt x="11638506" y="646937"/>
                  <a:pt x="11639301" y="646204"/>
                  <a:pt x="11639699" y="645469"/>
                </a:cubicBezTo>
                <a:close/>
                <a:moveTo>
                  <a:pt x="9979896" y="644925"/>
                </a:moveTo>
                <a:cubicBezTo>
                  <a:pt x="9981276" y="645375"/>
                  <a:pt x="9982344" y="646722"/>
                  <a:pt x="9981810" y="648520"/>
                </a:cubicBezTo>
                <a:cubicBezTo>
                  <a:pt x="9976469" y="662896"/>
                  <a:pt x="9969705" y="676554"/>
                  <a:pt x="9966146" y="691649"/>
                </a:cubicBezTo>
                <a:cubicBezTo>
                  <a:pt x="9965078" y="695242"/>
                  <a:pt x="9959382" y="694524"/>
                  <a:pt x="9959738" y="690930"/>
                </a:cubicBezTo>
                <a:cubicBezTo>
                  <a:pt x="9961518" y="675475"/>
                  <a:pt x="9970418" y="661099"/>
                  <a:pt x="9976114" y="646722"/>
                </a:cubicBezTo>
                <a:cubicBezTo>
                  <a:pt x="9976826" y="644925"/>
                  <a:pt x="9978517" y="644477"/>
                  <a:pt x="9979896" y="644925"/>
                </a:cubicBezTo>
                <a:close/>
                <a:moveTo>
                  <a:pt x="11638790" y="642236"/>
                </a:moveTo>
                <a:cubicBezTo>
                  <a:pt x="11639131" y="641555"/>
                  <a:pt x="11640152" y="642236"/>
                  <a:pt x="11639471" y="642578"/>
                </a:cubicBezTo>
                <a:cubicBezTo>
                  <a:pt x="11638790" y="643940"/>
                  <a:pt x="11638108" y="644622"/>
                  <a:pt x="11637427" y="645303"/>
                </a:cubicBezTo>
                <a:cubicBezTo>
                  <a:pt x="11636745" y="645985"/>
                  <a:pt x="11635723" y="644963"/>
                  <a:pt x="11636404" y="644281"/>
                </a:cubicBezTo>
                <a:cubicBezTo>
                  <a:pt x="11637427" y="643940"/>
                  <a:pt x="11637768" y="642918"/>
                  <a:pt x="11638790" y="642236"/>
                </a:cubicBezTo>
                <a:close/>
                <a:moveTo>
                  <a:pt x="11638765" y="637466"/>
                </a:moveTo>
                <a:cubicBezTo>
                  <a:pt x="11639111" y="636785"/>
                  <a:pt x="11640147" y="637808"/>
                  <a:pt x="11639802" y="638489"/>
                </a:cubicBezTo>
                <a:cubicBezTo>
                  <a:pt x="11637729" y="640533"/>
                  <a:pt x="11636345" y="642918"/>
                  <a:pt x="11634271" y="645303"/>
                </a:cubicBezTo>
                <a:cubicBezTo>
                  <a:pt x="11633580" y="645985"/>
                  <a:pt x="11632543" y="645303"/>
                  <a:pt x="11632889" y="644622"/>
                </a:cubicBezTo>
                <a:cubicBezTo>
                  <a:pt x="11634616" y="641897"/>
                  <a:pt x="11636691" y="639511"/>
                  <a:pt x="11638765" y="637466"/>
                </a:cubicBezTo>
                <a:close/>
                <a:moveTo>
                  <a:pt x="2958300" y="636206"/>
                </a:moveTo>
                <a:cubicBezTo>
                  <a:pt x="2958300" y="635485"/>
                  <a:pt x="2959714" y="635485"/>
                  <a:pt x="2959714" y="636206"/>
                </a:cubicBezTo>
                <a:cubicBezTo>
                  <a:pt x="2960422" y="654962"/>
                  <a:pt x="2961482" y="673718"/>
                  <a:pt x="2961482" y="692114"/>
                </a:cubicBezTo>
                <a:cubicBezTo>
                  <a:pt x="2961482" y="708345"/>
                  <a:pt x="2957947" y="726740"/>
                  <a:pt x="2961482" y="742610"/>
                </a:cubicBezTo>
                <a:cubicBezTo>
                  <a:pt x="2962541" y="746939"/>
                  <a:pt x="2955828" y="748021"/>
                  <a:pt x="2955121" y="743333"/>
                </a:cubicBezTo>
                <a:cubicBezTo>
                  <a:pt x="2953355" y="727101"/>
                  <a:pt x="2956181" y="709067"/>
                  <a:pt x="2956534" y="692114"/>
                </a:cubicBezTo>
                <a:cubicBezTo>
                  <a:pt x="2956889" y="673718"/>
                  <a:pt x="2957241" y="654962"/>
                  <a:pt x="2958300" y="636206"/>
                </a:cubicBezTo>
                <a:close/>
                <a:moveTo>
                  <a:pt x="11636519" y="633959"/>
                </a:moveTo>
                <a:cubicBezTo>
                  <a:pt x="11636915" y="633605"/>
                  <a:pt x="11638506" y="633959"/>
                  <a:pt x="11637712" y="635018"/>
                </a:cubicBezTo>
                <a:cubicBezTo>
                  <a:pt x="11636519" y="636078"/>
                  <a:pt x="11635723" y="637492"/>
                  <a:pt x="11634530" y="638906"/>
                </a:cubicBezTo>
                <a:cubicBezTo>
                  <a:pt x="11633735" y="639612"/>
                  <a:pt x="11632543" y="638906"/>
                  <a:pt x="11632941" y="638198"/>
                </a:cubicBezTo>
                <a:cubicBezTo>
                  <a:pt x="11634530" y="636785"/>
                  <a:pt x="11635723" y="635372"/>
                  <a:pt x="11636519" y="633959"/>
                </a:cubicBezTo>
                <a:close/>
                <a:moveTo>
                  <a:pt x="9468493" y="631531"/>
                </a:moveTo>
                <a:cubicBezTo>
                  <a:pt x="9469208" y="631531"/>
                  <a:pt x="9470282" y="633518"/>
                  <a:pt x="9469208" y="633916"/>
                </a:cubicBezTo>
                <a:cubicBezTo>
                  <a:pt x="9467419" y="635506"/>
                  <a:pt x="9464915" y="636301"/>
                  <a:pt x="9462768" y="637494"/>
                </a:cubicBezTo>
                <a:cubicBezTo>
                  <a:pt x="9460980" y="637891"/>
                  <a:pt x="9458475" y="639083"/>
                  <a:pt x="9456686" y="637891"/>
                </a:cubicBezTo>
                <a:cubicBezTo>
                  <a:pt x="9456329" y="637891"/>
                  <a:pt x="9456686" y="637096"/>
                  <a:pt x="9457044" y="636698"/>
                </a:cubicBezTo>
                <a:cubicBezTo>
                  <a:pt x="9459191" y="636301"/>
                  <a:pt x="9460980" y="635506"/>
                  <a:pt x="9462768" y="633916"/>
                </a:cubicBezTo>
                <a:cubicBezTo>
                  <a:pt x="9464557" y="633121"/>
                  <a:pt x="9466346" y="631531"/>
                  <a:pt x="9468493" y="631531"/>
                </a:cubicBezTo>
                <a:close/>
                <a:moveTo>
                  <a:pt x="11859544" y="630724"/>
                </a:moveTo>
                <a:cubicBezTo>
                  <a:pt x="11859544" y="630357"/>
                  <a:pt x="11859942" y="630724"/>
                  <a:pt x="11859942" y="631091"/>
                </a:cubicBezTo>
                <a:cubicBezTo>
                  <a:pt x="11859544" y="632192"/>
                  <a:pt x="11859544" y="632925"/>
                  <a:pt x="11859544" y="634026"/>
                </a:cubicBezTo>
                <a:cubicBezTo>
                  <a:pt x="11859544" y="634760"/>
                  <a:pt x="11858750" y="634760"/>
                  <a:pt x="11858750" y="634026"/>
                </a:cubicBezTo>
                <a:cubicBezTo>
                  <a:pt x="11858750" y="632925"/>
                  <a:pt x="11859147" y="632192"/>
                  <a:pt x="11859544" y="630724"/>
                </a:cubicBezTo>
                <a:close/>
                <a:moveTo>
                  <a:pt x="9376978" y="629940"/>
                </a:moveTo>
                <a:lnTo>
                  <a:pt x="9377336" y="629940"/>
                </a:lnTo>
                <a:cubicBezTo>
                  <a:pt x="9378054" y="631757"/>
                  <a:pt x="9373028" y="636846"/>
                  <a:pt x="9371950" y="638300"/>
                </a:cubicBezTo>
                <a:cubicBezTo>
                  <a:pt x="9368719" y="643388"/>
                  <a:pt x="9365488" y="649566"/>
                  <a:pt x="9360820" y="653565"/>
                </a:cubicBezTo>
                <a:cubicBezTo>
                  <a:pt x="9358666" y="655018"/>
                  <a:pt x="9356153" y="651747"/>
                  <a:pt x="9358666" y="650294"/>
                </a:cubicBezTo>
                <a:cubicBezTo>
                  <a:pt x="9363693" y="646659"/>
                  <a:pt x="9367283" y="640117"/>
                  <a:pt x="9371592" y="635756"/>
                </a:cubicBezTo>
                <a:cubicBezTo>
                  <a:pt x="9372310" y="634302"/>
                  <a:pt x="9375541" y="629940"/>
                  <a:pt x="9376978" y="629940"/>
                </a:cubicBezTo>
                <a:close/>
                <a:moveTo>
                  <a:pt x="11852707" y="629474"/>
                </a:moveTo>
                <a:cubicBezTo>
                  <a:pt x="11852707" y="628766"/>
                  <a:pt x="11853660" y="629120"/>
                  <a:pt x="11853343" y="629474"/>
                </a:cubicBezTo>
                <a:cubicBezTo>
                  <a:pt x="11853024" y="631240"/>
                  <a:pt x="11852707" y="633714"/>
                  <a:pt x="11852388" y="635834"/>
                </a:cubicBezTo>
                <a:cubicBezTo>
                  <a:pt x="11851752" y="637247"/>
                  <a:pt x="11851752" y="639014"/>
                  <a:pt x="11851435" y="640781"/>
                </a:cubicBezTo>
                <a:cubicBezTo>
                  <a:pt x="11851435" y="641134"/>
                  <a:pt x="11850799" y="640781"/>
                  <a:pt x="11850799" y="640427"/>
                </a:cubicBezTo>
                <a:cubicBezTo>
                  <a:pt x="11851116" y="636540"/>
                  <a:pt x="11851752" y="633006"/>
                  <a:pt x="11852707" y="629474"/>
                </a:cubicBezTo>
                <a:close/>
                <a:moveTo>
                  <a:pt x="9385109" y="627487"/>
                </a:moveTo>
                <a:cubicBezTo>
                  <a:pt x="9386176" y="626760"/>
                  <a:pt x="9387599" y="627487"/>
                  <a:pt x="9386887" y="628938"/>
                </a:cubicBezTo>
                <a:cubicBezTo>
                  <a:pt x="9380485" y="639101"/>
                  <a:pt x="9372305" y="647812"/>
                  <a:pt x="9365547" y="657612"/>
                </a:cubicBezTo>
                <a:cubicBezTo>
                  <a:pt x="9364480" y="659790"/>
                  <a:pt x="9360923" y="657975"/>
                  <a:pt x="9362346" y="655798"/>
                </a:cubicBezTo>
                <a:cubicBezTo>
                  <a:pt x="9369104" y="645634"/>
                  <a:pt x="9377995" y="637649"/>
                  <a:pt x="9385109" y="627487"/>
                </a:cubicBezTo>
                <a:close/>
                <a:moveTo>
                  <a:pt x="11637407" y="626341"/>
                </a:moveTo>
                <a:cubicBezTo>
                  <a:pt x="11637782" y="625654"/>
                  <a:pt x="11638530" y="626341"/>
                  <a:pt x="11638155" y="626686"/>
                </a:cubicBezTo>
                <a:cubicBezTo>
                  <a:pt x="11635161" y="630467"/>
                  <a:pt x="11631795" y="634593"/>
                  <a:pt x="11627679" y="637687"/>
                </a:cubicBezTo>
                <a:cubicBezTo>
                  <a:pt x="11627305" y="638031"/>
                  <a:pt x="11626183" y="637000"/>
                  <a:pt x="11626931" y="636656"/>
                </a:cubicBezTo>
                <a:cubicBezTo>
                  <a:pt x="11630672" y="633562"/>
                  <a:pt x="11634040" y="629780"/>
                  <a:pt x="11637407" y="626341"/>
                </a:cubicBezTo>
                <a:close/>
                <a:moveTo>
                  <a:pt x="9392194" y="625881"/>
                </a:moveTo>
                <a:cubicBezTo>
                  <a:pt x="9392902" y="625171"/>
                  <a:pt x="9393961" y="625881"/>
                  <a:pt x="9393608" y="626946"/>
                </a:cubicBezTo>
                <a:cubicBezTo>
                  <a:pt x="9389721" y="633689"/>
                  <a:pt x="9385128" y="640433"/>
                  <a:pt x="9381241" y="647177"/>
                </a:cubicBezTo>
                <a:cubicBezTo>
                  <a:pt x="9378060" y="652500"/>
                  <a:pt x="9374527" y="658889"/>
                  <a:pt x="9369933" y="662793"/>
                </a:cubicBezTo>
                <a:cubicBezTo>
                  <a:pt x="9368166" y="664568"/>
                  <a:pt x="9365693" y="661728"/>
                  <a:pt x="9367460" y="660309"/>
                </a:cubicBezTo>
                <a:cubicBezTo>
                  <a:pt x="9373113" y="655694"/>
                  <a:pt x="9377001" y="647177"/>
                  <a:pt x="9381241" y="641143"/>
                </a:cubicBezTo>
                <a:cubicBezTo>
                  <a:pt x="9384421" y="636174"/>
                  <a:pt x="9388661" y="631205"/>
                  <a:pt x="9392194" y="625881"/>
                </a:cubicBezTo>
                <a:close/>
                <a:moveTo>
                  <a:pt x="9968996" y="623400"/>
                </a:moveTo>
                <a:cubicBezTo>
                  <a:pt x="9970476" y="620867"/>
                  <a:pt x="9974913" y="622676"/>
                  <a:pt x="9973804" y="625209"/>
                </a:cubicBezTo>
                <a:cubicBezTo>
                  <a:pt x="9966038" y="642938"/>
                  <a:pt x="9957163" y="659944"/>
                  <a:pt x="9950138" y="678034"/>
                </a:cubicBezTo>
                <a:cubicBezTo>
                  <a:pt x="9949397" y="680929"/>
                  <a:pt x="9943481" y="680929"/>
                  <a:pt x="9943850" y="676949"/>
                </a:cubicBezTo>
                <a:cubicBezTo>
                  <a:pt x="9946439" y="657772"/>
                  <a:pt x="9961231" y="640768"/>
                  <a:pt x="9968996" y="623400"/>
                </a:cubicBezTo>
                <a:close/>
                <a:moveTo>
                  <a:pt x="9480391" y="621552"/>
                </a:moveTo>
                <a:cubicBezTo>
                  <a:pt x="9482618" y="620400"/>
                  <a:pt x="9482988" y="624238"/>
                  <a:pt x="9481133" y="625006"/>
                </a:cubicBezTo>
                <a:cubicBezTo>
                  <a:pt x="9475198" y="627309"/>
                  <a:pt x="9469261" y="628845"/>
                  <a:pt x="9463324" y="630379"/>
                </a:cubicBezTo>
                <a:cubicBezTo>
                  <a:pt x="9461841" y="631147"/>
                  <a:pt x="9461099" y="628076"/>
                  <a:pt x="9462954" y="627693"/>
                </a:cubicBezTo>
                <a:cubicBezTo>
                  <a:pt x="9468890" y="625774"/>
                  <a:pt x="9474455" y="623471"/>
                  <a:pt x="9480391" y="621552"/>
                </a:cubicBezTo>
                <a:close/>
                <a:moveTo>
                  <a:pt x="11640638" y="618418"/>
                </a:moveTo>
                <a:cubicBezTo>
                  <a:pt x="11641000" y="617704"/>
                  <a:pt x="11641722" y="618418"/>
                  <a:pt x="11641361" y="618775"/>
                </a:cubicBezTo>
                <a:cubicBezTo>
                  <a:pt x="11637386" y="624130"/>
                  <a:pt x="11632687" y="629127"/>
                  <a:pt x="11627628" y="634124"/>
                </a:cubicBezTo>
                <a:cubicBezTo>
                  <a:pt x="11627266" y="634838"/>
                  <a:pt x="11626183" y="633766"/>
                  <a:pt x="11626544" y="633053"/>
                </a:cubicBezTo>
                <a:cubicBezTo>
                  <a:pt x="11631604" y="628056"/>
                  <a:pt x="11636301" y="623772"/>
                  <a:pt x="11640638" y="618418"/>
                </a:cubicBezTo>
                <a:close/>
                <a:moveTo>
                  <a:pt x="11849032" y="618354"/>
                </a:moveTo>
                <a:cubicBezTo>
                  <a:pt x="11849385" y="617636"/>
                  <a:pt x="11850445" y="617996"/>
                  <a:pt x="11850092" y="618354"/>
                </a:cubicBezTo>
                <a:cubicBezTo>
                  <a:pt x="11849738" y="621586"/>
                  <a:pt x="11849032" y="624817"/>
                  <a:pt x="11848325" y="628049"/>
                </a:cubicBezTo>
                <a:cubicBezTo>
                  <a:pt x="11847265" y="631639"/>
                  <a:pt x="11846911" y="635230"/>
                  <a:pt x="11845852" y="638821"/>
                </a:cubicBezTo>
                <a:cubicBezTo>
                  <a:pt x="11845498" y="639539"/>
                  <a:pt x="11844438" y="639179"/>
                  <a:pt x="11844792" y="638821"/>
                </a:cubicBezTo>
                <a:cubicBezTo>
                  <a:pt x="11846205" y="631999"/>
                  <a:pt x="11848325" y="625177"/>
                  <a:pt x="11849032" y="618354"/>
                </a:cubicBezTo>
                <a:close/>
                <a:moveTo>
                  <a:pt x="11897954" y="617636"/>
                </a:moveTo>
                <a:cubicBezTo>
                  <a:pt x="11897954" y="617636"/>
                  <a:pt x="11898721" y="617636"/>
                  <a:pt x="11898721" y="617982"/>
                </a:cubicBezTo>
                <a:cubicBezTo>
                  <a:pt x="11900640" y="618327"/>
                  <a:pt x="11902176" y="619364"/>
                  <a:pt x="11904095" y="619364"/>
                </a:cubicBezTo>
                <a:cubicBezTo>
                  <a:pt x="11904478" y="619364"/>
                  <a:pt x="11904478" y="620056"/>
                  <a:pt x="11904095" y="620056"/>
                </a:cubicBezTo>
                <a:cubicBezTo>
                  <a:pt x="11903327" y="620056"/>
                  <a:pt x="11902176" y="620056"/>
                  <a:pt x="11901408" y="619711"/>
                </a:cubicBezTo>
                <a:cubicBezTo>
                  <a:pt x="11900256" y="619364"/>
                  <a:pt x="11899489" y="619019"/>
                  <a:pt x="11897954" y="619019"/>
                </a:cubicBezTo>
                <a:cubicBezTo>
                  <a:pt x="11896803" y="620747"/>
                  <a:pt x="11895651" y="622821"/>
                  <a:pt x="11894115" y="624895"/>
                </a:cubicBezTo>
                <a:cubicBezTo>
                  <a:pt x="11894115" y="625241"/>
                  <a:pt x="11893732" y="624895"/>
                  <a:pt x="11893732" y="624550"/>
                </a:cubicBezTo>
                <a:cubicBezTo>
                  <a:pt x="11894884" y="622475"/>
                  <a:pt x="11896035" y="620056"/>
                  <a:pt x="11897954" y="617636"/>
                </a:cubicBezTo>
                <a:close/>
                <a:moveTo>
                  <a:pt x="11896162" y="614456"/>
                </a:moveTo>
                <a:lnTo>
                  <a:pt x="11896521" y="614456"/>
                </a:lnTo>
                <a:cubicBezTo>
                  <a:pt x="11900122" y="615174"/>
                  <a:pt x="11904082" y="615174"/>
                  <a:pt x="11907683" y="616251"/>
                </a:cubicBezTo>
                <a:cubicBezTo>
                  <a:pt x="11907683" y="616251"/>
                  <a:pt x="11907683" y="616969"/>
                  <a:pt x="11907322" y="616969"/>
                </a:cubicBezTo>
                <a:cubicBezTo>
                  <a:pt x="11903722" y="615892"/>
                  <a:pt x="11900122" y="616251"/>
                  <a:pt x="11896521" y="615174"/>
                </a:cubicBezTo>
                <a:cubicBezTo>
                  <a:pt x="11893642" y="618047"/>
                  <a:pt x="11892562" y="621996"/>
                  <a:pt x="11889681" y="625228"/>
                </a:cubicBezTo>
                <a:cubicBezTo>
                  <a:pt x="11889322" y="625228"/>
                  <a:pt x="11888961" y="624868"/>
                  <a:pt x="11889322" y="624509"/>
                </a:cubicBezTo>
                <a:cubicBezTo>
                  <a:pt x="11892201" y="621637"/>
                  <a:pt x="11892921" y="617329"/>
                  <a:pt x="11896162" y="614456"/>
                </a:cubicBezTo>
                <a:close/>
                <a:moveTo>
                  <a:pt x="11641441" y="612073"/>
                </a:moveTo>
                <a:cubicBezTo>
                  <a:pt x="11641813" y="611344"/>
                  <a:pt x="11643302" y="612073"/>
                  <a:pt x="11642557" y="612801"/>
                </a:cubicBezTo>
                <a:cubicBezTo>
                  <a:pt x="11638091" y="618267"/>
                  <a:pt x="11632881" y="623004"/>
                  <a:pt x="11628043" y="628105"/>
                </a:cubicBezTo>
                <a:cubicBezTo>
                  <a:pt x="11627299" y="628470"/>
                  <a:pt x="11626183" y="627741"/>
                  <a:pt x="11626927" y="627012"/>
                </a:cubicBezTo>
                <a:cubicBezTo>
                  <a:pt x="11631765" y="621911"/>
                  <a:pt x="11636974" y="617174"/>
                  <a:pt x="11641441" y="612073"/>
                </a:cubicBezTo>
                <a:close/>
                <a:moveTo>
                  <a:pt x="11847619" y="611993"/>
                </a:moveTo>
                <a:cubicBezTo>
                  <a:pt x="11848016" y="611276"/>
                  <a:pt x="11848811" y="611634"/>
                  <a:pt x="11848811" y="611993"/>
                </a:cubicBezTo>
                <a:cubicBezTo>
                  <a:pt x="11848016" y="620234"/>
                  <a:pt x="11844836" y="628117"/>
                  <a:pt x="11842848" y="635643"/>
                </a:cubicBezTo>
                <a:cubicBezTo>
                  <a:pt x="11842848" y="636359"/>
                  <a:pt x="11841258" y="636359"/>
                  <a:pt x="11841656" y="635643"/>
                </a:cubicBezTo>
                <a:cubicBezTo>
                  <a:pt x="11843245" y="627401"/>
                  <a:pt x="11846823" y="619876"/>
                  <a:pt x="11847619" y="611993"/>
                </a:cubicBezTo>
                <a:close/>
                <a:moveTo>
                  <a:pt x="11562704" y="611705"/>
                </a:moveTo>
                <a:cubicBezTo>
                  <a:pt x="11563070" y="611344"/>
                  <a:pt x="11563802" y="612067"/>
                  <a:pt x="11563436" y="612427"/>
                </a:cubicBezTo>
                <a:cubicBezTo>
                  <a:pt x="11561605" y="614958"/>
                  <a:pt x="11559775" y="617487"/>
                  <a:pt x="11557579" y="619655"/>
                </a:cubicBezTo>
                <a:cubicBezTo>
                  <a:pt x="11555383" y="621462"/>
                  <a:pt x="11553187" y="623631"/>
                  <a:pt x="11550990" y="626161"/>
                </a:cubicBezTo>
                <a:lnTo>
                  <a:pt x="11550624" y="626161"/>
                </a:lnTo>
                <a:lnTo>
                  <a:pt x="11549215" y="626856"/>
                </a:lnTo>
                <a:lnTo>
                  <a:pt x="11549616" y="626891"/>
                </a:lnTo>
                <a:cubicBezTo>
                  <a:pt x="11549971" y="626891"/>
                  <a:pt x="11550326" y="627245"/>
                  <a:pt x="11550326" y="627245"/>
                </a:cubicBezTo>
                <a:cubicBezTo>
                  <a:pt x="11552456" y="625478"/>
                  <a:pt x="11554230" y="623357"/>
                  <a:pt x="11556360" y="621238"/>
                </a:cubicBezTo>
                <a:cubicBezTo>
                  <a:pt x="11558489" y="619117"/>
                  <a:pt x="11561329" y="617350"/>
                  <a:pt x="11563104" y="614877"/>
                </a:cubicBezTo>
                <a:cubicBezTo>
                  <a:pt x="11563458" y="614524"/>
                  <a:pt x="11563813" y="614877"/>
                  <a:pt x="11563813" y="615231"/>
                </a:cubicBezTo>
                <a:cubicBezTo>
                  <a:pt x="11562394" y="617704"/>
                  <a:pt x="11559910" y="619471"/>
                  <a:pt x="11558135" y="621591"/>
                </a:cubicBezTo>
                <a:cubicBezTo>
                  <a:pt x="11555650" y="624064"/>
                  <a:pt x="11553520" y="626537"/>
                  <a:pt x="11551036" y="629011"/>
                </a:cubicBezTo>
                <a:cubicBezTo>
                  <a:pt x="11550682" y="629011"/>
                  <a:pt x="11550682" y="629011"/>
                  <a:pt x="11550326" y="629011"/>
                </a:cubicBezTo>
                <a:cubicBezTo>
                  <a:pt x="11550326" y="629365"/>
                  <a:pt x="11549616" y="629718"/>
                  <a:pt x="11549261" y="629718"/>
                </a:cubicBezTo>
                <a:cubicBezTo>
                  <a:pt x="11541098" y="630071"/>
                  <a:pt x="11533289" y="627245"/>
                  <a:pt x="11525126" y="626185"/>
                </a:cubicBezTo>
                <a:cubicBezTo>
                  <a:pt x="11524417" y="625831"/>
                  <a:pt x="11524417" y="624418"/>
                  <a:pt x="11525482" y="624772"/>
                </a:cubicBezTo>
                <a:lnTo>
                  <a:pt x="11548462" y="626790"/>
                </a:lnTo>
                <a:lnTo>
                  <a:pt x="11514018" y="622185"/>
                </a:lnTo>
                <a:cubicBezTo>
                  <a:pt x="11513286" y="622185"/>
                  <a:pt x="11513286" y="620740"/>
                  <a:pt x="11514018" y="620740"/>
                </a:cubicBezTo>
                <a:cubicBezTo>
                  <a:pt x="11526098" y="621824"/>
                  <a:pt x="11538178" y="621824"/>
                  <a:pt x="11550258" y="624354"/>
                </a:cubicBezTo>
                <a:cubicBezTo>
                  <a:pt x="11551722" y="622547"/>
                  <a:pt x="11553552" y="620740"/>
                  <a:pt x="11555383" y="619294"/>
                </a:cubicBezTo>
                <a:cubicBezTo>
                  <a:pt x="11558311" y="616764"/>
                  <a:pt x="11560508" y="614234"/>
                  <a:pt x="11562704" y="611705"/>
                </a:cubicBezTo>
                <a:close/>
                <a:moveTo>
                  <a:pt x="11894262" y="610050"/>
                </a:moveTo>
                <a:cubicBezTo>
                  <a:pt x="11894615" y="609685"/>
                  <a:pt x="11894615" y="609685"/>
                  <a:pt x="11894968" y="610050"/>
                </a:cubicBezTo>
                <a:cubicBezTo>
                  <a:pt x="11898148" y="610414"/>
                  <a:pt x="11900976" y="610414"/>
                  <a:pt x="11903802" y="610779"/>
                </a:cubicBezTo>
                <a:cubicBezTo>
                  <a:pt x="11905923" y="610779"/>
                  <a:pt x="11908396" y="610779"/>
                  <a:pt x="11910516" y="611872"/>
                </a:cubicBezTo>
                <a:cubicBezTo>
                  <a:pt x="11910869" y="611872"/>
                  <a:pt x="11910516" y="612601"/>
                  <a:pt x="11910163" y="612601"/>
                </a:cubicBezTo>
                <a:cubicBezTo>
                  <a:pt x="11907689" y="611507"/>
                  <a:pt x="11904508" y="611872"/>
                  <a:pt x="11902035" y="611507"/>
                </a:cubicBezTo>
                <a:cubicBezTo>
                  <a:pt x="11899209" y="611507"/>
                  <a:pt x="11897088" y="611507"/>
                  <a:pt x="11894968" y="610779"/>
                </a:cubicBezTo>
                <a:lnTo>
                  <a:pt x="11894615" y="610779"/>
                </a:lnTo>
                <a:cubicBezTo>
                  <a:pt x="11892848" y="612965"/>
                  <a:pt x="11891081" y="615516"/>
                  <a:pt x="11889315" y="617702"/>
                </a:cubicBezTo>
                <a:cubicBezTo>
                  <a:pt x="11887194" y="620982"/>
                  <a:pt x="11885075" y="623897"/>
                  <a:pt x="11882954" y="626812"/>
                </a:cubicBezTo>
                <a:cubicBezTo>
                  <a:pt x="11882954" y="626812"/>
                  <a:pt x="11882601" y="626812"/>
                  <a:pt x="11882954" y="626448"/>
                </a:cubicBezTo>
                <a:cubicBezTo>
                  <a:pt x="11884721" y="623168"/>
                  <a:pt x="11886842" y="619524"/>
                  <a:pt x="11889315" y="616245"/>
                </a:cubicBezTo>
                <a:cubicBezTo>
                  <a:pt x="11891081" y="614058"/>
                  <a:pt x="11892495" y="611507"/>
                  <a:pt x="11894262" y="610050"/>
                </a:cubicBezTo>
                <a:close/>
                <a:moveTo>
                  <a:pt x="9011826" y="608088"/>
                </a:moveTo>
                <a:lnTo>
                  <a:pt x="9011521" y="611209"/>
                </a:lnTo>
                <a:lnTo>
                  <a:pt x="9011356" y="611378"/>
                </a:lnTo>
                <a:close/>
                <a:moveTo>
                  <a:pt x="9013703" y="607658"/>
                </a:moveTo>
                <a:lnTo>
                  <a:pt x="9011112" y="613074"/>
                </a:lnTo>
                <a:lnTo>
                  <a:pt x="9010795" y="615291"/>
                </a:lnTo>
                <a:lnTo>
                  <a:pt x="9009683" y="616062"/>
                </a:lnTo>
                <a:lnTo>
                  <a:pt x="9007199" y="621253"/>
                </a:lnTo>
                <a:cubicBezTo>
                  <a:pt x="9006476" y="621611"/>
                  <a:pt x="9006114" y="620896"/>
                  <a:pt x="9006476" y="620537"/>
                </a:cubicBezTo>
                <a:lnTo>
                  <a:pt x="9008544" y="616852"/>
                </a:lnTo>
                <a:lnTo>
                  <a:pt x="9001708" y="621598"/>
                </a:lnTo>
                <a:cubicBezTo>
                  <a:pt x="9001344" y="621598"/>
                  <a:pt x="9001344" y="621226"/>
                  <a:pt x="9001708" y="621226"/>
                </a:cubicBezTo>
                <a:lnTo>
                  <a:pt x="9011356" y="611378"/>
                </a:lnTo>
                <a:lnTo>
                  <a:pt x="9011265" y="612002"/>
                </a:lnTo>
                <a:close/>
                <a:moveTo>
                  <a:pt x="8998562" y="606863"/>
                </a:moveTo>
                <a:cubicBezTo>
                  <a:pt x="8998562" y="606465"/>
                  <a:pt x="8999356" y="606068"/>
                  <a:pt x="8999356" y="606863"/>
                </a:cubicBezTo>
                <a:cubicBezTo>
                  <a:pt x="8998959" y="608850"/>
                  <a:pt x="8998959" y="611236"/>
                  <a:pt x="8998959" y="613223"/>
                </a:cubicBezTo>
                <a:cubicBezTo>
                  <a:pt x="8998959" y="613621"/>
                  <a:pt x="8998562" y="613621"/>
                  <a:pt x="8998562" y="613223"/>
                </a:cubicBezTo>
                <a:cubicBezTo>
                  <a:pt x="8998164" y="612428"/>
                  <a:pt x="8998562" y="611236"/>
                  <a:pt x="8998562" y="610043"/>
                </a:cubicBezTo>
                <a:cubicBezTo>
                  <a:pt x="8998562" y="609248"/>
                  <a:pt x="8998562" y="608056"/>
                  <a:pt x="8998562" y="606863"/>
                </a:cubicBezTo>
                <a:close/>
                <a:moveTo>
                  <a:pt x="11845024" y="606861"/>
                </a:moveTo>
                <a:cubicBezTo>
                  <a:pt x="11845024" y="606505"/>
                  <a:pt x="11845694" y="606505"/>
                  <a:pt x="11845694" y="606861"/>
                </a:cubicBezTo>
                <a:cubicBezTo>
                  <a:pt x="11844690" y="614337"/>
                  <a:pt x="11842346" y="621813"/>
                  <a:pt x="11840672" y="629289"/>
                </a:cubicBezTo>
                <a:cubicBezTo>
                  <a:pt x="11840672" y="630001"/>
                  <a:pt x="11839669" y="629645"/>
                  <a:pt x="11839669" y="628933"/>
                </a:cubicBezTo>
                <a:cubicBezTo>
                  <a:pt x="11841008" y="621457"/>
                  <a:pt x="11843685" y="614337"/>
                  <a:pt x="11845024" y="606861"/>
                </a:cubicBezTo>
                <a:close/>
                <a:moveTo>
                  <a:pt x="9494491" y="606797"/>
                </a:moveTo>
                <a:cubicBezTo>
                  <a:pt x="9496258" y="606090"/>
                  <a:pt x="9497318" y="608916"/>
                  <a:pt x="9495551" y="609623"/>
                </a:cubicBezTo>
                <a:cubicBezTo>
                  <a:pt x="9487777" y="612804"/>
                  <a:pt x="9479650" y="615630"/>
                  <a:pt x="9471169" y="618104"/>
                </a:cubicBezTo>
                <a:cubicBezTo>
                  <a:pt x="9469403" y="618457"/>
                  <a:pt x="9469050" y="615984"/>
                  <a:pt x="9470463" y="615630"/>
                </a:cubicBezTo>
                <a:cubicBezTo>
                  <a:pt x="9478590" y="612804"/>
                  <a:pt x="9486364" y="608916"/>
                  <a:pt x="9494491" y="606797"/>
                </a:cubicBezTo>
                <a:close/>
                <a:moveTo>
                  <a:pt x="1898578" y="605974"/>
                </a:moveTo>
                <a:cubicBezTo>
                  <a:pt x="1900234" y="606407"/>
                  <a:pt x="1901461" y="607892"/>
                  <a:pt x="1900725" y="610118"/>
                </a:cubicBezTo>
                <a:cubicBezTo>
                  <a:pt x="1872762" y="697706"/>
                  <a:pt x="1855593" y="790737"/>
                  <a:pt x="1858536" y="883273"/>
                </a:cubicBezTo>
                <a:cubicBezTo>
                  <a:pt x="1860007" y="935727"/>
                  <a:pt x="1865895" y="986696"/>
                  <a:pt x="1880611" y="1036675"/>
                </a:cubicBezTo>
                <a:cubicBezTo>
                  <a:pt x="1892876" y="1077747"/>
                  <a:pt x="1902197" y="1123273"/>
                  <a:pt x="1929178" y="1157417"/>
                </a:cubicBezTo>
                <a:cubicBezTo>
                  <a:pt x="1935556" y="1165335"/>
                  <a:pt x="1924272" y="1176222"/>
                  <a:pt x="1917895" y="1168304"/>
                </a:cubicBezTo>
                <a:cubicBezTo>
                  <a:pt x="1892385" y="1136138"/>
                  <a:pt x="1882083" y="1095067"/>
                  <a:pt x="1870801" y="1055974"/>
                </a:cubicBezTo>
                <a:cubicBezTo>
                  <a:pt x="1857556" y="1009458"/>
                  <a:pt x="1847744" y="962448"/>
                  <a:pt x="1845291" y="913953"/>
                </a:cubicBezTo>
                <a:cubicBezTo>
                  <a:pt x="1839895" y="809046"/>
                  <a:pt x="1853631" y="705624"/>
                  <a:pt x="1893856" y="608139"/>
                </a:cubicBezTo>
                <a:cubicBezTo>
                  <a:pt x="1894838" y="606159"/>
                  <a:pt x="1896923" y="605541"/>
                  <a:pt x="1898578" y="605974"/>
                </a:cubicBezTo>
                <a:close/>
                <a:moveTo>
                  <a:pt x="9000390" y="605245"/>
                </a:moveTo>
                <a:cubicBezTo>
                  <a:pt x="9000390" y="604478"/>
                  <a:pt x="9001027" y="604862"/>
                  <a:pt x="9000708" y="605245"/>
                </a:cubicBezTo>
                <a:cubicBezTo>
                  <a:pt x="9000708" y="606781"/>
                  <a:pt x="9000708" y="608700"/>
                  <a:pt x="9000708" y="610619"/>
                </a:cubicBezTo>
                <a:cubicBezTo>
                  <a:pt x="9000708" y="611770"/>
                  <a:pt x="9000390" y="613306"/>
                  <a:pt x="9000390" y="614841"/>
                </a:cubicBezTo>
                <a:cubicBezTo>
                  <a:pt x="9000390" y="615225"/>
                  <a:pt x="8999754" y="615225"/>
                  <a:pt x="8999754" y="614841"/>
                </a:cubicBezTo>
                <a:cubicBezTo>
                  <a:pt x="9000072" y="612922"/>
                  <a:pt x="9000072" y="611003"/>
                  <a:pt x="9000072" y="609084"/>
                </a:cubicBezTo>
                <a:cubicBezTo>
                  <a:pt x="9000072" y="607933"/>
                  <a:pt x="9000390" y="606397"/>
                  <a:pt x="9000390" y="605245"/>
                </a:cubicBezTo>
                <a:close/>
                <a:moveTo>
                  <a:pt x="8966362" y="604478"/>
                </a:moveTo>
                <a:cubicBezTo>
                  <a:pt x="8967157" y="604478"/>
                  <a:pt x="8967157" y="604797"/>
                  <a:pt x="8967157" y="605114"/>
                </a:cubicBezTo>
                <a:cubicBezTo>
                  <a:pt x="8967952" y="605433"/>
                  <a:pt x="8968350" y="606386"/>
                  <a:pt x="8969145" y="607022"/>
                </a:cubicBezTo>
                <a:cubicBezTo>
                  <a:pt x="8969145" y="607341"/>
                  <a:pt x="8969145" y="607341"/>
                  <a:pt x="8968747" y="607341"/>
                </a:cubicBezTo>
                <a:cubicBezTo>
                  <a:pt x="8968350" y="607341"/>
                  <a:pt x="8967952" y="606705"/>
                  <a:pt x="8967554" y="606386"/>
                </a:cubicBezTo>
                <a:cubicBezTo>
                  <a:pt x="8967157" y="606069"/>
                  <a:pt x="8966759" y="605433"/>
                  <a:pt x="8966362" y="605114"/>
                </a:cubicBezTo>
                <a:cubicBezTo>
                  <a:pt x="8964772" y="605750"/>
                  <a:pt x="8963579" y="606386"/>
                  <a:pt x="8961989" y="606705"/>
                </a:cubicBezTo>
                <a:cubicBezTo>
                  <a:pt x="8961989" y="606705"/>
                  <a:pt x="8961592" y="606705"/>
                  <a:pt x="8961989" y="606386"/>
                </a:cubicBezTo>
                <a:cubicBezTo>
                  <a:pt x="8963579" y="606069"/>
                  <a:pt x="8964772" y="605114"/>
                  <a:pt x="8966362" y="604478"/>
                </a:cubicBezTo>
                <a:close/>
                <a:moveTo>
                  <a:pt x="8965894" y="602888"/>
                </a:moveTo>
                <a:cubicBezTo>
                  <a:pt x="8967390" y="604478"/>
                  <a:pt x="8969261" y="605432"/>
                  <a:pt x="8970757" y="607022"/>
                </a:cubicBezTo>
                <a:cubicBezTo>
                  <a:pt x="8970757" y="607341"/>
                  <a:pt x="8970757" y="607341"/>
                  <a:pt x="8970757" y="607341"/>
                </a:cubicBezTo>
                <a:cubicBezTo>
                  <a:pt x="8968887" y="605750"/>
                  <a:pt x="8967016" y="604796"/>
                  <a:pt x="8965520" y="603206"/>
                </a:cubicBezTo>
                <a:cubicBezTo>
                  <a:pt x="8963275" y="603524"/>
                  <a:pt x="8961030" y="605114"/>
                  <a:pt x="8958411" y="605432"/>
                </a:cubicBezTo>
                <a:lnTo>
                  <a:pt x="8958411" y="605114"/>
                </a:lnTo>
                <a:cubicBezTo>
                  <a:pt x="8961030" y="604478"/>
                  <a:pt x="8963275" y="603206"/>
                  <a:pt x="8965894" y="602888"/>
                </a:cubicBezTo>
                <a:close/>
                <a:moveTo>
                  <a:pt x="9012612" y="600078"/>
                </a:moveTo>
                <a:cubicBezTo>
                  <a:pt x="9012612" y="599707"/>
                  <a:pt x="9012975" y="599707"/>
                  <a:pt x="9012975" y="600078"/>
                </a:cubicBezTo>
                <a:lnTo>
                  <a:pt x="9011826" y="608088"/>
                </a:lnTo>
                <a:close/>
                <a:moveTo>
                  <a:pt x="9002404" y="600065"/>
                </a:moveTo>
                <a:cubicBezTo>
                  <a:pt x="9002404" y="599707"/>
                  <a:pt x="9002669" y="599707"/>
                  <a:pt x="9002669" y="600065"/>
                </a:cubicBezTo>
                <a:cubicBezTo>
                  <a:pt x="9002669" y="602570"/>
                  <a:pt x="9002669" y="604359"/>
                  <a:pt x="9002404" y="606863"/>
                </a:cubicBezTo>
                <a:cubicBezTo>
                  <a:pt x="9002140" y="609010"/>
                  <a:pt x="9001874" y="611156"/>
                  <a:pt x="9002140" y="613303"/>
                </a:cubicBezTo>
                <a:cubicBezTo>
                  <a:pt x="9002140" y="613303"/>
                  <a:pt x="9001874" y="613661"/>
                  <a:pt x="9001874" y="613303"/>
                </a:cubicBezTo>
                <a:cubicBezTo>
                  <a:pt x="9001344" y="612230"/>
                  <a:pt x="9001610" y="610798"/>
                  <a:pt x="9001610" y="609726"/>
                </a:cubicBezTo>
                <a:cubicBezTo>
                  <a:pt x="9001874" y="606505"/>
                  <a:pt x="9002140" y="603285"/>
                  <a:pt x="9002404" y="600065"/>
                </a:cubicBezTo>
                <a:close/>
                <a:moveTo>
                  <a:pt x="8966539" y="599707"/>
                </a:moveTo>
                <a:cubicBezTo>
                  <a:pt x="8966891" y="599707"/>
                  <a:pt x="8966891" y="599707"/>
                  <a:pt x="8966891" y="599707"/>
                </a:cubicBezTo>
                <a:cubicBezTo>
                  <a:pt x="8967952" y="601298"/>
                  <a:pt x="8969719" y="602490"/>
                  <a:pt x="8970779" y="603683"/>
                </a:cubicBezTo>
                <a:cubicBezTo>
                  <a:pt x="8971838" y="604876"/>
                  <a:pt x="8973252" y="605671"/>
                  <a:pt x="8973959" y="606863"/>
                </a:cubicBezTo>
                <a:cubicBezTo>
                  <a:pt x="8973959" y="606863"/>
                  <a:pt x="8973959" y="607261"/>
                  <a:pt x="8973605" y="606863"/>
                </a:cubicBezTo>
                <a:cubicBezTo>
                  <a:pt x="8972545" y="605671"/>
                  <a:pt x="8970779" y="604478"/>
                  <a:pt x="8969719" y="603683"/>
                </a:cubicBezTo>
                <a:cubicBezTo>
                  <a:pt x="8968658" y="602490"/>
                  <a:pt x="8967245" y="601696"/>
                  <a:pt x="8966185" y="600105"/>
                </a:cubicBezTo>
                <a:cubicBezTo>
                  <a:pt x="8964772" y="600900"/>
                  <a:pt x="8963005" y="601298"/>
                  <a:pt x="8961592" y="602092"/>
                </a:cubicBezTo>
                <a:cubicBezTo>
                  <a:pt x="8959471" y="602490"/>
                  <a:pt x="8957351" y="603683"/>
                  <a:pt x="8955231" y="604080"/>
                </a:cubicBezTo>
                <a:cubicBezTo>
                  <a:pt x="8957351" y="602888"/>
                  <a:pt x="8959825" y="602092"/>
                  <a:pt x="8961945" y="601298"/>
                </a:cubicBezTo>
                <a:cubicBezTo>
                  <a:pt x="8963358" y="600900"/>
                  <a:pt x="8964772" y="599707"/>
                  <a:pt x="8966539" y="599707"/>
                </a:cubicBezTo>
                <a:close/>
                <a:moveTo>
                  <a:pt x="11844928" y="599257"/>
                </a:moveTo>
                <a:cubicBezTo>
                  <a:pt x="11844928" y="598555"/>
                  <a:pt x="11845661" y="598555"/>
                  <a:pt x="11845661" y="599257"/>
                </a:cubicBezTo>
                <a:cubicBezTo>
                  <a:pt x="11843827" y="607683"/>
                  <a:pt x="11840525" y="616459"/>
                  <a:pt x="11837589" y="624884"/>
                </a:cubicBezTo>
                <a:cubicBezTo>
                  <a:pt x="11837589" y="625236"/>
                  <a:pt x="11836488" y="624884"/>
                  <a:pt x="11836488" y="624182"/>
                </a:cubicBezTo>
                <a:cubicBezTo>
                  <a:pt x="11839057" y="615757"/>
                  <a:pt x="11842727" y="607683"/>
                  <a:pt x="11844928" y="599257"/>
                </a:cubicBezTo>
                <a:close/>
                <a:moveTo>
                  <a:pt x="11964166" y="598840"/>
                </a:moveTo>
                <a:lnTo>
                  <a:pt x="11961357" y="605795"/>
                </a:lnTo>
                <a:cubicBezTo>
                  <a:pt x="11960984" y="606150"/>
                  <a:pt x="11960235" y="605440"/>
                  <a:pt x="11960984" y="605086"/>
                </a:cubicBezTo>
                <a:close/>
                <a:moveTo>
                  <a:pt x="11801873" y="598555"/>
                </a:moveTo>
                <a:cubicBezTo>
                  <a:pt x="11804074" y="598953"/>
                  <a:pt x="11806276" y="599748"/>
                  <a:pt x="11808478" y="600542"/>
                </a:cubicBezTo>
                <a:cubicBezTo>
                  <a:pt x="11810313" y="600940"/>
                  <a:pt x="11812514" y="601338"/>
                  <a:pt x="11814716" y="601338"/>
                </a:cubicBezTo>
                <a:cubicBezTo>
                  <a:pt x="11815449" y="601338"/>
                  <a:pt x="11815082" y="602927"/>
                  <a:pt x="11814348" y="602927"/>
                </a:cubicBezTo>
                <a:cubicBezTo>
                  <a:pt x="11812514" y="602530"/>
                  <a:pt x="11810313" y="602133"/>
                  <a:pt x="11808478" y="601735"/>
                </a:cubicBezTo>
                <a:cubicBezTo>
                  <a:pt x="11805909" y="600940"/>
                  <a:pt x="11804074" y="600145"/>
                  <a:pt x="11801506" y="599350"/>
                </a:cubicBezTo>
                <a:cubicBezTo>
                  <a:pt x="11801506" y="598953"/>
                  <a:pt x="11801506" y="598555"/>
                  <a:pt x="11801873" y="598555"/>
                </a:cubicBezTo>
                <a:close/>
                <a:moveTo>
                  <a:pt x="8942245" y="598118"/>
                </a:moveTo>
                <a:cubicBezTo>
                  <a:pt x="8941981" y="599026"/>
                  <a:pt x="8941715" y="599481"/>
                  <a:pt x="8941715" y="599935"/>
                </a:cubicBezTo>
                <a:cubicBezTo>
                  <a:pt x="8941185" y="600843"/>
                  <a:pt x="8940921" y="599935"/>
                  <a:pt x="8941185" y="599935"/>
                </a:cubicBezTo>
                <a:cubicBezTo>
                  <a:pt x="8941451" y="599026"/>
                  <a:pt x="8941715" y="598573"/>
                  <a:pt x="8942245" y="598118"/>
                </a:cubicBezTo>
                <a:close/>
                <a:moveTo>
                  <a:pt x="8939798" y="595312"/>
                </a:moveTo>
                <a:cubicBezTo>
                  <a:pt x="8940173" y="594938"/>
                  <a:pt x="8940546" y="595312"/>
                  <a:pt x="8940173" y="595686"/>
                </a:cubicBezTo>
                <a:cubicBezTo>
                  <a:pt x="8939424" y="596434"/>
                  <a:pt x="8938302" y="597182"/>
                  <a:pt x="8937553" y="598305"/>
                </a:cubicBezTo>
                <a:cubicBezTo>
                  <a:pt x="8936431" y="599053"/>
                  <a:pt x="8935682" y="599802"/>
                  <a:pt x="8934934" y="600550"/>
                </a:cubicBezTo>
                <a:cubicBezTo>
                  <a:pt x="8934561" y="600924"/>
                  <a:pt x="8934561" y="600550"/>
                  <a:pt x="8934561" y="600175"/>
                </a:cubicBezTo>
                <a:cubicBezTo>
                  <a:pt x="8936057" y="598305"/>
                  <a:pt x="8937928" y="596809"/>
                  <a:pt x="8939798" y="595312"/>
                </a:cubicBezTo>
                <a:close/>
                <a:moveTo>
                  <a:pt x="9962431" y="593927"/>
                </a:moveTo>
                <a:cubicBezTo>
                  <a:pt x="9963512" y="590656"/>
                  <a:pt x="9968562" y="592110"/>
                  <a:pt x="9967840" y="595381"/>
                </a:cubicBezTo>
                <a:cubicBezTo>
                  <a:pt x="9960628" y="619005"/>
                  <a:pt x="9949087" y="641539"/>
                  <a:pt x="9939350" y="664072"/>
                </a:cubicBezTo>
                <a:cubicBezTo>
                  <a:pt x="9937908" y="666617"/>
                  <a:pt x="9933940" y="666617"/>
                  <a:pt x="9933940" y="662983"/>
                </a:cubicBezTo>
                <a:cubicBezTo>
                  <a:pt x="9933940" y="651715"/>
                  <a:pt x="9941513" y="641902"/>
                  <a:pt x="9946563" y="632089"/>
                </a:cubicBezTo>
                <a:cubicBezTo>
                  <a:pt x="9952694" y="619732"/>
                  <a:pt x="9958464" y="607375"/>
                  <a:pt x="9962431" y="593927"/>
                </a:cubicBezTo>
                <a:close/>
                <a:moveTo>
                  <a:pt x="11966307" y="593534"/>
                </a:moveTo>
                <a:lnTo>
                  <a:pt x="11966408" y="594437"/>
                </a:lnTo>
                <a:lnTo>
                  <a:pt x="11964166" y="598840"/>
                </a:lnTo>
                <a:close/>
                <a:moveTo>
                  <a:pt x="11795846" y="592573"/>
                </a:moveTo>
                <a:cubicBezTo>
                  <a:pt x="11798299" y="594088"/>
                  <a:pt x="11802152" y="595224"/>
                  <a:pt x="11804956" y="596359"/>
                </a:cubicBezTo>
                <a:cubicBezTo>
                  <a:pt x="11808109" y="597494"/>
                  <a:pt x="11811262" y="597873"/>
                  <a:pt x="11814415" y="598252"/>
                </a:cubicBezTo>
                <a:cubicBezTo>
                  <a:pt x="11815466" y="598252"/>
                  <a:pt x="11815115" y="599766"/>
                  <a:pt x="11814415" y="599766"/>
                </a:cubicBezTo>
                <a:cubicBezTo>
                  <a:pt x="11810561" y="599009"/>
                  <a:pt x="11807057" y="598630"/>
                  <a:pt x="11803554" y="597116"/>
                </a:cubicBezTo>
                <a:cubicBezTo>
                  <a:pt x="11801102" y="595981"/>
                  <a:pt x="11797598" y="594845"/>
                  <a:pt x="11795496" y="592952"/>
                </a:cubicBezTo>
                <a:cubicBezTo>
                  <a:pt x="11795146" y="592952"/>
                  <a:pt x="11795496" y="592195"/>
                  <a:pt x="11795846" y="592573"/>
                </a:cubicBezTo>
                <a:close/>
                <a:moveTo>
                  <a:pt x="9005584" y="591757"/>
                </a:moveTo>
                <a:lnTo>
                  <a:pt x="9005850" y="591757"/>
                </a:lnTo>
                <a:cubicBezTo>
                  <a:pt x="9005850" y="595291"/>
                  <a:pt x="9005850" y="598471"/>
                  <a:pt x="9005584" y="602005"/>
                </a:cubicBezTo>
                <a:cubicBezTo>
                  <a:pt x="9005584" y="604478"/>
                  <a:pt x="9005054" y="607305"/>
                  <a:pt x="9005320" y="610132"/>
                </a:cubicBezTo>
                <a:cubicBezTo>
                  <a:pt x="9005320" y="610485"/>
                  <a:pt x="9004790" y="610485"/>
                  <a:pt x="9004790" y="610132"/>
                </a:cubicBezTo>
                <a:cubicBezTo>
                  <a:pt x="9004524" y="607658"/>
                  <a:pt x="9004790" y="605185"/>
                  <a:pt x="9005054" y="602711"/>
                </a:cubicBezTo>
                <a:cubicBezTo>
                  <a:pt x="9005320" y="599178"/>
                  <a:pt x="9005320" y="595645"/>
                  <a:pt x="9005584" y="591757"/>
                </a:cubicBezTo>
                <a:close/>
                <a:moveTo>
                  <a:pt x="11841486" y="591311"/>
                </a:moveTo>
                <a:cubicBezTo>
                  <a:pt x="11841826" y="590604"/>
                  <a:pt x="11842508" y="590604"/>
                  <a:pt x="11842508" y="591311"/>
                </a:cubicBezTo>
                <a:cubicBezTo>
                  <a:pt x="11840122" y="600498"/>
                  <a:pt x="11837056" y="609332"/>
                  <a:pt x="11834670" y="618520"/>
                </a:cubicBezTo>
                <a:cubicBezTo>
                  <a:pt x="11834330" y="618872"/>
                  <a:pt x="11833308" y="618872"/>
                  <a:pt x="11833308" y="618166"/>
                </a:cubicBezTo>
                <a:cubicBezTo>
                  <a:pt x="11835693" y="608979"/>
                  <a:pt x="11839101" y="600498"/>
                  <a:pt x="11841486" y="591311"/>
                </a:cubicBezTo>
                <a:close/>
                <a:moveTo>
                  <a:pt x="2801544" y="590092"/>
                </a:moveTo>
                <a:cubicBezTo>
                  <a:pt x="2804046" y="589373"/>
                  <a:pt x="2805118" y="593329"/>
                  <a:pt x="2802616" y="594048"/>
                </a:cubicBezTo>
                <a:cubicBezTo>
                  <a:pt x="2787603" y="599084"/>
                  <a:pt x="2774019" y="610233"/>
                  <a:pt x="2760791" y="618865"/>
                </a:cubicBezTo>
                <a:cubicBezTo>
                  <a:pt x="2760078" y="619224"/>
                  <a:pt x="2759364" y="618146"/>
                  <a:pt x="2760078" y="617786"/>
                </a:cubicBezTo>
                <a:cubicBezTo>
                  <a:pt x="2766869" y="611671"/>
                  <a:pt x="2773660" y="606276"/>
                  <a:pt x="2781526" y="601241"/>
                </a:cubicBezTo>
                <a:cubicBezTo>
                  <a:pt x="2787961" y="597286"/>
                  <a:pt x="2794037" y="592610"/>
                  <a:pt x="2801544" y="590092"/>
                </a:cubicBezTo>
                <a:close/>
                <a:moveTo>
                  <a:pt x="11945808" y="589782"/>
                </a:moveTo>
                <a:cubicBezTo>
                  <a:pt x="11947795" y="592853"/>
                  <a:pt x="11949385" y="595923"/>
                  <a:pt x="11951770" y="598226"/>
                </a:cubicBezTo>
                <a:cubicBezTo>
                  <a:pt x="11952167" y="598994"/>
                  <a:pt x="11951373" y="599761"/>
                  <a:pt x="11950578" y="598994"/>
                </a:cubicBezTo>
                <a:cubicBezTo>
                  <a:pt x="11949385" y="597842"/>
                  <a:pt x="11948988" y="596306"/>
                  <a:pt x="11947795" y="595156"/>
                </a:cubicBezTo>
                <a:cubicBezTo>
                  <a:pt x="11947000" y="593236"/>
                  <a:pt x="11946205" y="592085"/>
                  <a:pt x="11945012" y="590166"/>
                </a:cubicBezTo>
                <a:cubicBezTo>
                  <a:pt x="11944615" y="589782"/>
                  <a:pt x="11945410" y="589014"/>
                  <a:pt x="11945808" y="589782"/>
                </a:cubicBezTo>
                <a:close/>
                <a:moveTo>
                  <a:pt x="9515135" y="589289"/>
                </a:moveTo>
                <a:cubicBezTo>
                  <a:pt x="9517273" y="588598"/>
                  <a:pt x="9517985" y="591709"/>
                  <a:pt x="9515848" y="592400"/>
                </a:cubicBezTo>
                <a:cubicBezTo>
                  <a:pt x="9503729" y="596549"/>
                  <a:pt x="9491256" y="600351"/>
                  <a:pt x="9479138" y="603808"/>
                </a:cubicBezTo>
                <a:cubicBezTo>
                  <a:pt x="9477712" y="604153"/>
                  <a:pt x="9477000" y="602425"/>
                  <a:pt x="9478425" y="601734"/>
                </a:cubicBezTo>
                <a:cubicBezTo>
                  <a:pt x="9490543" y="597586"/>
                  <a:pt x="9502660" y="592746"/>
                  <a:pt x="9515135" y="589289"/>
                </a:cubicBezTo>
                <a:close/>
                <a:moveTo>
                  <a:pt x="8941768" y="588918"/>
                </a:moveTo>
                <a:cubicBezTo>
                  <a:pt x="8941768" y="588577"/>
                  <a:pt x="8942139" y="588918"/>
                  <a:pt x="8942139" y="589600"/>
                </a:cubicBezTo>
                <a:cubicBezTo>
                  <a:pt x="8940655" y="590962"/>
                  <a:pt x="8939171" y="591985"/>
                  <a:pt x="8937688" y="593006"/>
                </a:cubicBezTo>
                <a:cubicBezTo>
                  <a:pt x="8935833" y="594710"/>
                  <a:pt x="8934348" y="596073"/>
                  <a:pt x="8932493" y="597437"/>
                </a:cubicBezTo>
                <a:cubicBezTo>
                  <a:pt x="8932123" y="597777"/>
                  <a:pt x="8931380" y="597437"/>
                  <a:pt x="8932123" y="596755"/>
                </a:cubicBezTo>
                <a:cubicBezTo>
                  <a:pt x="8935090" y="594370"/>
                  <a:pt x="8938429" y="591985"/>
                  <a:pt x="8941768" y="588918"/>
                </a:cubicBezTo>
                <a:close/>
                <a:moveTo>
                  <a:pt x="11786710" y="586205"/>
                </a:moveTo>
                <a:cubicBezTo>
                  <a:pt x="11790027" y="588802"/>
                  <a:pt x="11795553" y="589544"/>
                  <a:pt x="11799605" y="590657"/>
                </a:cubicBezTo>
                <a:cubicBezTo>
                  <a:pt x="11804764" y="592512"/>
                  <a:pt x="11809553" y="593997"/>
                  <a:pt x="11814711" y="595109"/>
                </a:cubicBezTo>
                <a:cubicBezTo>
                  <a:pt x="11815448" y="595109"/>
                  <a:pt x="11815448" y="596594"/>
                  <a:pt x="11814342" y="596594"/>
                </a:cubicBezTo>
                <a:cubicBezTo>
                  <a:pt x="11809185" y="595480"/>
                  <a:pt x="11804395" y="593625"/>
                  <a:pt x="11799237" y="592142"/>
                </a:cubicBezTo>
                <a:cubicBezTo>
                  <a:pt x="11794815" y="590657"/>
                  <a:pt x="11789658" y="589544"/>
                  <a:pt x="11786342" y="586577"/>
                </a:cubicBezTo>
                <a:cubicBezTo>
                  <a:pt x="11785605" y="586205"/>
                  <a:pt x="11786342" y="585834"/>
                  <a:pt x="11786710" y="586205"/>
                </a:cubicBezTo>
                <a:close/>
                <a:moveTo>
                  <a:pt x="11945716" y="584593"/>
                </a:moveTo>
                <a:cubicBezTo>
                  <a:pt x="11946816" y="587036"/>
                  <a:pt x="11948651" y="589131"/>
                  <a:pt x="11950119" y="591574"/>
                </a:cubicBezTo>
                <a:cubicBezTo>
                  <a:pt x="11951220" y="593320"/>
                  <a:pt x="11952321" y="595064"/>
                  <a:pt x="11953422" y="596810"/>
                </a:cubicBezTo>
                <a:cubicBezTo>
                  <a:pt x="11953789" y="597508"/>
                  <a:pt x="11953055" y="598207"/>
                  <a:pt x="11952688" y="597508"/>
                </a:cubicBezTo>
                <a:cubicBezTo>
                  <a:pt x="11951220" y="595064"/>
                  <a:pt x="11949752" y="592621"/>
                  <a:pt x="11947917" y="590527"/>
                </a:cubicBezTo>
                <a:cubicBezTo>
                  <a:pt x="11946816" y="588781"/>
                  <a:pt x="11945716" y="587036"/>
                  <a:pt x="11944982" y="584942"/>
                </a:cubicBezTo>
                <a:cubicBezTo>
                  <a:pt x="11944615" y="584593"/>
                  <a:pt x="11945349" y="584244"/>
                  <a:pt x="11945716" y="584593"/>
                </a:cubicBezTo>
                <a:close/>
                <a:moveTo>
                  <a:pt x="8942978" y="584166"/>
                </a:moveTo>
                <a:cubicBezTo>
                  <a:pt x="8942978" y="583806"/>
                  <a:pt x="8943726" y="584166"/>
                  <a:pt x="8943353" y="584525"/>
                </a:cubicBezTo>
                <a:cubicBezTo>
                  <a:pt x="8939985" y="588115"/>
                  <a:pt x="8935496" y="590988"/>
                  <a:pt x="8931754" y="594219"/>
                </a:cubicBezTo>
                <a:cubicBezTo>
                  <a:pt x="8931754" y="594579"/>
                  <a:pt x="8931380" y="594219"/>
                  <a:pt x="8931380" y="593861"/>
                </a:cubicBezTo>
                <a:cubicBezTo>
                  <a:pt x="8935121" y="590629"/>
                  <a:pt x="8939611" y="587756"/>
                  <a:pt x="8942978" y="584166"/>
                </a:cubicBezTo>
                <a:close/>
                <a:moveTo>
                  <a:pt x="11965223" y="583840"/>
                </a:moveTo>
                <a:lnTo>
                  <a:pt x="11968092" y="589114"/>
                </a:lnTo>
                <a:lnTo>
                  <a:pt x="11966307" y="593534"/>
                </a:lnTo>
                <a:close/>
                <a:moveTo>
                  <a:pt x="11841697" y="583017"/>
                </a:moveTo>
                <a:cubicBezTo>
                  <a:pt x="11842080" y="582654"/>
                  <a:pt x="11842465" y="582654"/>
                  <a:pt x="11842465" y="583378"/>
                </a:cubicBezTo>
                <a:cubicBezTo>
                  <a:pt x="11841313" y="587364"/>
                  <a:pt x="11839778" y="591712"/>
                  <a:pt x="11837859" y="595697"/>
                </a:cubicBezTo>
                <a:cubicBezTo>
                  <a:pt x="11835939" y="600407"/>
                  <a:pt x="11834788" y="605479"/>
                  <a:pt x="11832868" y="610189"/>
                </a:cubicBezTo>
                <a:cubicBezTo>
                  <a:pt x="11832485" y="610913"/>
                  <a:pt x="11831718" y="610552"/>
                  <a:pt x="11831718" y="609826"/>
                </a:cubicBezTo>
                <a:cubicBezTo>
                  <a:pt x="11833253" y="605479"/>
                  <a:pt x="11834404" y="601131"/>
                  <a:pt x="11836323" y="596784"/>
                </a:cubicBezTo>
                <a:cubicBezTo>
                  <a:pt x="11838242" y="592436"/>
                  <a:pt x="11840546" y="588089"/>
                  <a:pt x="11841697" y="583017"/>
                </a:cubicBezTo>
                <a:close/>
                <a:moveTo>
                  <a:pt x="3474894" y="582419"/>
                </a:moveTo>
                <a:cubicBezTo>
                  <a:pt x="3472132" y="584850"/>
                  <a:pt x="3469370" y="587281"/>
                  <a:pt x="3466115" y="589582"/>
                </a:cubicBezTo>
                <a:cubicBezTo>
                  <a:pt x="3469036" y="592467"/>
                  <a:pt x="3472318" y="595975"/>
                  <a:pt x="3475107" y="599353"/>
                </a:cubicBezTo>
                <a:cubicBezTo>
                  <a:pt x="3477113" y="597775"/>
                  <a:pt x="3478988" y="596690"/>
                  <a:pt x="3480680" y="595294"/>
                </a:cubicBezTo>
                <a:cubicBezTo>
                  <a:pt x="3481750" y="594259"/>
                  <a:pt x="3482686" y="593717"/>
                  <a:pt x="3483575" y="592370"/>
                </a:cubicBezTo>
                <a:cubicBezTo>
                  <a:pt x="3480966" y="589304"/>
                  <a:pt x="3477996" y="585615"/>
                  <a:pt x="3474894" y="582419"/>
                </a:cubicBezTo>
                <a:close/>
                <a:moveTo>
                  <a:pt x="9524651" y="578197"/>
                </a:moveTo>
                <a:cubicBezTo>
                  <a:pt x="9526806" y="577468"/>
                  <a:pt x="9527524" y="580747"/>
                  <a:pt x="9525369" y="581477"/>
                </a:cubicBezTo>
                <a:cubicBezTo>
                  <a:pt x="9512085" y="585484"/>
                  <a:pt x="9498799" y="589128"/>
                  <a:pt x="9485514" y="594229"/>
                </a:cubicBezTo>
                <a:cubicBezTo>
                  <a:pt x="9484078" y="594594"/>
                  <a:pt x="9483360" y="592408"/>
                  <a:pt x="9484796" y="592044"/>
                </a:cubicBezTo>
                <a:cubicBezTo>
                  <a:pt x="9497721" y="586578"/>
                  <a:pt x="9511007" y="581841"/>
                  <a:pt x="9524651" y="578197"/>
                </a:cubicBezTo>
                <a:close/>
                <a:moveTo>
                  <a:pt x="8946547" y="577794"/>
                </a:moveTo>
                <a:cubicBezTo>
                  <a:pt x="8946547" y="577446"/>
                  <a:pt x="8946914" y="577794"/>
                  <a:pt x="8946914" y="578142"/>
                </a:cubicBezTo>
                <a:lnTo>
                  <a:pt x="8939118" y="583890"/>
                </a:lnTo>
                <a:lnTo>
                  <a:pt x="8932054" y="591374"/>
                </a:lnTo>
                <a:cubicBezTo>
                  <a:pt x="8931717" y="591374"/>
                  <a:pt x="8931380" y="590990"/>
                  <a:pt x="8931717" y="590605"/>
                </a:cubicBezTo>
                <a:lnTo>
                  <a:pt x="8936169" y="586063"/>
                </a:lnTo>
                <a:lnTo>
                  <a:pt x="8933703" y="587882"/>
                </a:lnTo>
                <a:cubicBezTo>
                  <a:pt x="8933337" y="588230"/>
                  <a:pt x="8932970" y="587533"/>
                  <a:pt x="8933337" y="587186"/>
                </a:cubicBezTo>
                <a:lnTo>
                  <a:pt x="8939051" y="583123"/>
                </a:lnTo>
                <a:lnTo>
                  <a:pt x="8941499" y="580626"/>
                </a:lnTo>
                <a:cubicBezTo>
                  <a:pt x="8941835" y="580626"/>
                  <a:pt x="8942173" y="581010"/>
                  <a:pt x="8941835" y="581010"/>
                </a:cubicBezTo>
                <a:lnTo>
                  <a:pt x="8941453" y="581416"/>
                </a:lnTo>
                <a:close/>
                <a:moveTo>
                  <a:pt x="11965286" y="576659"/>
                </a:moveTo>
                <a:cubicBezTo>
                  <a:pt x="11965286" y="576659"/>
                  <a:pt x="11965286" y="576294"/>
                  <a:pt x="11965667" y="576659"/>
                </a:cubicBezTo>
                <a:cubicBezTo>
                  <a:pt x="11969483" y="583965"/>
                  <a:pt x="11974444" y="594193"/>
                  <a:pt x="11969865" y="602229"/>
                </a:cubicBezTo>
                <a:cubicBezTo>
                  <a:pt x="11969483" y="602959"/>
                  <a:pt x="11968339" y="602595"/>
                  <a:pt x="11968720" y="601499"/>
                </a:cubicBezTo>
                <a:cubicBezTo>
                  <a:pt x="11973300" y="593827"/>
                  <a:pt x="11967957" y="584695"/>
                  <a:pt x="11965286" y="576659"/>
                </a:cubicBezTo>
                <a:close/>
                <a:moveTo>
                  <a:pt x="11840214" y="576653"/>
                </a:moveTo>
                <a:cubicBezTo>
                  <a:pt x="11840214" y="576294"/>
                  <a:pt x="11840911" y="576294"/>
                  <a:pt x="11840911" y="576653"/>
                </a:cubicBezTo>
                <a:cubicBezTo>
                  <a:pt x="11840214" y="581329"/>
                  <a:pt x="11838476" y="585645"/>
                  <a:pt x="11836737" y="589961"/>
                </a:cubicBezTo>
                <a:cubicBezTo>
                  <a:pt x="11834997" y="594996"/>
                  <a:pt x="11832911" y="600391"/>
                  <a:pt x="11831172" y="605426"/>
                </a:cubicBezTo>
                <a:cubicBezTo>
                  <a:pt x="11830823" y="606145"/>
                  <a:pt x="11830128" y="605786"/>
                  <a:pt x="11830128" y="604707"/>
                </a:cubicBezTo>
                <a:cubicBezTo>
                  <a:pt x="11833258" y="595356"/>
                  <a:pt x="11838476" y="586364"/>
                  <a:pt x="11840214" y="576653"/>
                </a:cubicBezTo>
                <a:close/>
                <a:moveTo>
                  <a:pt x="11945322" y="575073"/>
                </a:moveTo>
                <a:cubicBezTo>
                  <a:pt x="11947441" y="578394"/>
                  <a:pt x="11949562" y="581717"/>
                  <a:pt x="11951329" y="585039"/>
                </a:cubicBezTo>
                <a:cubicBezTo>
                  <a:pt x="11953096" y="588361"/>
                  <a:pt x="11954509" y="591684"/>
                  <a:pt x="11956629" y="593898"/>
                </a:cubicBezTo>
                <a:cubicBezTo>
                  <a:pt x="11956982" y="594637"/>
                  <a:pt x="11956629" y="595006"/>
                  <a:pt x="11956276" y="595006"/>
                </a:cubicBezTo>
                <a:cubicBezTo>
                  <a:pt x="11954509" y="593898"/>
                  <a:pt x="11953449" y="591684"/>
                  <a:pt x="11952388" y="589838"/>
                </a:cubicBezTo>
                <a:cubicBezTo>
                  <a:pt x="11950269" y="585039"/>
                  <a:pt x="11947795" y="580240"/>
                  <a:pt x="11944968" y="575441"/>
                </a:cubicBezTo>
                <a:cubicBezTo>
                  <a:pt x="11944615" y="575073"/>
                  <a:pt x="11945322" y="574703"/>
                  <a:pt x="11945322" y="575073"/>
                </a:cubicBezTo>
                <a:close/>
                <a:moveTo>
                  <a:pt x="11959838" y="573943"/>
                </a:moveTo>
                <a:lnTo>
                  <a:pt x="11965098" y="582725"/>
                </a:lnTo>
                <a:lnTo>
                  <a:pt x="11965223" y="583840"/>
                </a:lnTo>
                <a:close/>
                <a:moveTo>
                  <a:pt x="11836926" y="573484"/>
                </a:moveTo>
                <a:cubicBezTo>
                  <a:pt x="11836926" y="573114"/>
                  <a:pt x="11837694" y="573114"/>
                  <a:pt x="11837694" y="573854"/>
                </a:cubicBezTo>
                <a:cubicBezTo>
                  <a:pt x="11834623" y="582001"/>
                  <a:pt x="11830018" y="590147"/>
                  <a:pt x="11828099" y="599034"/>
                </a:cubicBezTo>
                <a:cubicBezTo>
                  <a:pt x="11828099" y="599774"/>
                  <a:pt x="11826948" y="599404"/>
                  <a:pt x="11826948" y="598663"/>
                </a:cubicBezTo>
                <a:cubicBezTo>
                  <a:pt x="11828867" y="589777"/>
                  <a:pt x="11834240" y="582001"/>
                  <a:pt x="11836926" y="573484"/>
                </a:cubicBezTo>
                <a:close/>
                <a:moveTo>
                  <a:pt x="11772021" y="573460"/>
                </a:moveTo>
                <a:cubicBezTo>
                  <a:pt x="11774932" y="575889"/>
                  <a:pt x="11778934" y="577276"/>
                  <a:pt x="11782209" y="578665"/>
                </a:cubicBezTo>
                <a:cubicBezTo>
                  <a:pt x="11785483" y="580746"/>
                  <a:pt x="11788758" y="582134"/>
                  <a:pt x="11791669" y="583868"/>
                </a:cubicBezTo>
                <a:cubicBezTo>
                  <a:pt x="11794944" y="585256"/>
                  <a:pt x="11798581" y="586644"/>
                  <a:pt x="11801856" y="587684"/>
                </a:cubicBezTo>
                <a:cubicBezTo>
                  <a:pt x="11805495" y="588725"/>
                  <a:pt x="11809133" y="589073"/>
                  <a:pt x="11812772" y="590113"/>
                </a:cubicBezTo>
                <a:cubicBezTo>
                  <a:pt x="11813863" y="590113"/>
                  <a:pt x="11813499" y="591848"/>
                  <a:pt x="11812408" y="591501"/>
                </a:cubicBezTo>
                <a:cubicBezTo>
                  <a:pt x="11808769" y="590460"/>
                  <a:pt x="11805131" y="590113"/>
                  <a:pt x="11801492" y="588725"/>
                </a:cubicBezTo>
                <a:cubicBezTo>
                  <a:pt x="11797490" y="587684"/>
                  <a:pt x="11793852" y="585950"/>
                  <a:pt x="11790214" y="584216"/>
                </a:cubicBezTo>
                <a:cubicBezTo>
                  <a:pt x="11784028" y="581440"/>
                  <a:pt x="11776751" y="578318"/>
                  <a:pt x="11771658" y="574154"/>
                </a:cubicBezTo>
                <a:cubicBezTo>
                  <a:pt x="11771294" y="573808"/>
                  <a:pt x="11771658" y="573114"/>
                  <a:pt x="11772021" y="573460"/>
                </a:cubicBezTo>
                <a:close/>
                <a:moveTo>
                  <a:pt x="8949326" y="573014"/>
                </a:moveTo>
                <a:cubicBezTo>
                  <a:pt x="8949326" y="572676"/>
                  <a:pt x="8950083" y="573014"/>
                  <a:pt x="8949704" y="573014"/>
                </a:cubicBezTo>
                <a:cubicBezTo>
                  <a:pt x="8945161" y="576724"/>
                  <a:pt x="8939860" y="579759"/>
                  <a:pt x="8935318" y="583132"/>
                </a:cubicBezTo>
                <a:cubicBezTo>
                  <a:pt x="8934939" y="583469"/>
                  <a:pt x="8934561" y="583132"/>
                  <a:pt x="8934939" y="582457"/>
                </a:cubicBezTo>
                <a:cubicBezTo>
                  <a:pt x="8939482" y="579085"/>
                  <a:pt x="8944782" y="576386"/>
                  <a:pt x="8949326" y="573014"/>
                </a:cubicBezTo>
                <a:close/>
                <a:moveTo>
                  <a:pt x="9586069" y="571638"/>
                </a:moveTo>
                <a:cubicBezTo>
                  <a:pt x="9586784" y="572406"/>
                  <a:pt x="9587053" y="573670"/>
                  <a:pt x="9586158" y="574572"/>
                </a:cubicBezTo>
                <a:cubicBezTo>
                  <a:pt x="9571841" y="589739"/>
                  <a:pt x="9558955" y="605989"/>
                  <a:pt x="9543922" y="621154"/>
                </a:cubicBezTo>
                <a:cubicBezTo>
                  <a:pt x="9531393" y="633431"/>
                  <a:pt x="9518150" y="644987"/>
                  <a:pt x="9507411" y="659431"/>
                </a:cubicBezTo>
                <a:cubicBezTo>
                  <a:pt x="9506695" y="659792"/>
                  <a:pt x="9505621" y="659070"/>
                  <a:pt x="9505980" y="658708"/>
                </a:cubicBezTo>
                <a:cubicBezTo>
                  <a:pt x="9515286" y="642820"/>
                  <a:pt x="9529246" y="631265"/>
                  <a:pt x="9541416" y="618265"/>
                </a:cubicBezTo>
                <a:cubicBezTo>
                  <a:pt x="9555734" y="603099"/>
                  <a:pt x="9568977" y="586850"/>
                  <a:pt x="9583295" y="571684"/>
                </a:cubicBezTo>
                <a:cubicBezTo>
                  <a:pt x="9584190" y="570601"/>
                  <a:pt x="9585353" y="570871"/>
                  <a:pt x="9586069" y="571638"/>
                </a:cubicBezTo>
                <a:close/>
                <a:moveTo>
                  <a:pt x="11831983" y="570284"/>
                </a:moveTo>
                <a:cubicBezTo>
                  <a:pt x="11832315" y="569933"/>
                  <a:pt x="11832977" y="569933"/>
                  <a:pt x="11832977" y="570634"/>
                </a:cubicBezTo>
                <a:cubicBezTo>
                  <a:pt x="11831320" y="576941"/>
                  <a:pt x="11828670" y="583597"/>
                  <a:pt x="11826351" y="589904"/>
                </a:cubicBezTo>
                <a:cubicBezTo>
                  <a:pt x="11826351" y="590254"/>
                  <a:pt x="11825357" y="589904"/>
                  <a:pt x="11825689" y="589203"/>
                </a:cubicBezTo>
                <a:cubicBezTo>
                  <a:pt x="11827676" y="582897"/>
                  <a:pt x="11830658" y="576941"/>
                  <a:pt x="11831983" y="570284"/>
                </a:cubicBezTo>
                <a:close/>
                <a:moveTo>
                  <a:pt x="2818617" y="569772"/>
                </a:moveTo>
                <a:cubicBezTo>
                  <a:pt x="2821155" y="568701"/>
                  <a:pt x="2822604" y="571913"/>
                  <a:pt x="2820430" y="572985"/>
                </a:cubicBezTo>
                <a:cubicBezTo>
                  <a:pt x="2796149" y="588691"/>
                  <a:pt x="2768608" y="600114"/>
                  <a:pt x="2746502" y="619747"/>
                </a:cubicBezTo>
                <a:cubicBezTo>
                  <a:pt x="2746139" y="620818"/>
                  <a:pt x="2745052" y="619747"/>
                  <a:pt x="2745416" y="618675"/>
                </a:cubicBezTo>
                <a:cubicBezTo>
                  <a:pt x="2764983" y="598686"/>
                  <a:pt x="2793613" y="582266"/>
                  <a:pt x="2818617" y="569772"/>
                </a:cubicBezTo>
                <a:close/>
                <a:moveTo>
                  <a:pt x="8949763" y="567906"/>
                </a:moveTo>
                <a:lnTo>
                  <a:pt x="8950112" y="568265"/>
                </a:lnTo>
                <a:cubicBezTo>
                  <a:pt x="8948017" y="570060"/>
                  <a:pt x="8945923" y="571496"/>
                  <a:pt x="8943829" y="572933"/>
                </a:cubicBezTo>
                <a:cubicBezTo>
                  <a:pt x="8941386" y="574728"/>
                  <a:pt x="8939291" y="576882"/>
                  <a:pt x="8936848" y="578318"/>
                </a:cubicBezTo>
                <a:cubicBezTo>
                  <a:pt x="8936499" y="578678"/>
                  <a:pt x="8936150" y="577960"/>
                  <a:pt x="8936499" y="577960"/>
                </a:cubicBezTo>
                <a:cubicBezTo>
                  <a:pt x="8938593" y="576164"/>
                  <a:pt x="8940688" y="574369"/>
                  <a:pt x="8942782" y="572933"/>
                </a:cubicBezTo>
                <a:cubicBezTo>
                  <a:pt x="8945225" y="571496"/>
                  <a:pt x="8947669" y="569700"/>
                  <a:pt x="8949763" y="567906"/>
                </a:cubicBezTo>
                <a:close/>
                <a:moveTo>
                  <a:pt x="11955745" y="567108"/>
                </a:moveTo>
                <a:cubicBezTo>
                  <a:pt x="11955745" y="566753"/>
                  <a:pt x="11956120" y="566753"/>
                  <a:pt x="11956120" y="567108"/>
                </a:cubicBezTo>
                <a:lnTo>
                  <a:pt x="11959838" y="573943"/>
                </a:lnTo>
                <a:close/>
                <a:moveTo>
                  <a:pt x="11624964" y="566877"/>
                </a:moveTo>
                <a:cubicBezTo>
                  <a:pt x="11618844" y="565072"/>
                  <a:pt x="11612364" y="565434"/>
                  <a:pt x="11608044" y="568681"/>
                </a:cubicBezTo>
                <a:cubicBezTo>
                  <a:pt x="11603005" y="571207"/>
                  <a:pt x="11599405" y="574816"/>
                  <a:pt x="11595445" y="578786"/>
                </a:cubicBezTo>
                <a:cubicBezTo>
                  <a:pt x="11593645" y="580590"/>
                  <a:pt x="11591485" y="582394"/>
                  <a:pt x="11589685" y="584560"/>
                </a:cubicBezTo>
                <a:cubicBezTo>
                  <a:pt x="11587885" y="586003"/>
                  <a:pt x="11585726" y="587447"/>
                  <a:pt x="11583926" y="588890"/>
                </a:cubicBezTo>
                <a:cubicBezTo>
                  <a:pt x="11581765" y="590694"/>
                  <a:pt x="11579606" y="592138"/>
                  <a:pt x="11577445" y="593942"/>
                </a:cubicBezTo>
                <a:cubicBezTo>
                  <a:pt x="11576006" y="595386"/>
                  <a:pt x="11574566" y="596829"/>
                  <a:pt x="11573126" y="598272"/>
                </a:cubicBezTo>
                <a:cubicBezTo>
                  <a:pt x="11571686" y="599717"/>
                  <a:pt x="11570247" y="601521"/>
                  <a:pt x="11568806" y="602603"/>
                </a:cubicBezTo>
                <a:cubicBezTo>
                  <a:pt x="11567366" y="604047"/>
                  <a:pt x="11565566" y="605490"/>
                  <a:pt x="11563766" y="606933"/>
                </a:cubicBezTo>
                <a:cubicBezTo>
                  <a:pt x="11558727" y="610903"/>
                  <a:pt x="11552966" y="615955"/>
                  <a:pt x="11550807" y="621369"/>
                </a:cubicBezTo>
                <a:cubicBezTo>
                  <a:pt x="11550087" y="622812"/>
                  <a:pt x="11548287" y="623534"/>
                  <a:pt x="11546487" y="623173"/>
                </a:cubicBezTo>
                <a:cubicBezTo>
                  <a:pt x="11545768" y="622812"/>
                  <a:pt x="11545047" y="622451"/>
                  <a:pt x="11544687" y="621730"/>
                </a:cubicBezTo>
                <a:cubicBezTo>
                  <a:pt x="11544327" y="621730"/>
                  <a:pt x="11544327" y="621369"/>
                  <a:pt x="11544327" y="621369"/>
                </a:cubicBezTo>
                <a:cubicBezTo>
                  <a:pt x="11539648" y="620286"/>
                  <a:pt x="11535328" y="619925"/>
                  <a:pt x="11530287" y="619203"/>
                </a:cubicBezTo>
                <a:cubicBezTo>
                  <a:pt x="11527408" y="618843"/>
                  <a:pt x="11523808" y="618121"/>
                  <a:pt x="11520569" y="617760"/>
                </a:cubicBezTo>
                <a:cubicBezTo>
                  <a:pt x="11512289" y="615955"/>
                  <a:pt x="11504009" y="615234"/>
                  <a:pt x="11493929" y="614512"/>
                </a:cubicBezTo>
                <a:cubicBezTo>
                  <a:pt x="11492849" y="614512"/>
                  <a:pt x="11491049" y="614512"/>
                  <a:pt x="11489610" y="614151"/>
                </a:cubicBezTo>
                <a:cubicBezTo>
                  <a:pt x="11477730" y="613429"/>
                  <a:pt x="11459731" y="611986"/>
                  <a:pt x="11453611" y="621730"/>
                </a:cubicBezTo>
                <a:cubicBezTo>
                  <a:pt x="11450371" y="627503"/>
                  <a:pt x="11453611" y="635443"/>
                  <a:pt x="11456851" y="642660"/>
                </a:cubicBezTo>
                <a:cubicBezTo>
                  <a:pt x="11457211" y="644103"/>
                  <a:pt x="11458291" y="645908"/>
                  <a:pt x="11458651" y="647351"/>
                </a:cubicBezTo>
                <a:cubicBezTo>
                  <a:pt x="11459731" y="650600"/>
                  <a:pt x="11460811" y="653847"/>
                  <a:pt x="11461531" y="656734"/>
                </a:cubicBezTo>
                <a:cubicBezTo>
                  <a:pt x="11462611" y="660704"/>
                  <a:pt x="11463691" y="664674"/>
                  <a:pt x="11465491" y="668643"/>
                </a:cubicBezTo>
                <a:cubicBezTo>
                  <a:pt x="11466931" y="672613"/>
                  <a:pt x="11469450" y="676582"/>
                  <a:pt x="11471250" y="680552"/>
                </a:cubicBezTo>
                <a:cubicBezTo>
                  <a:pt x="11472691" y="683438"/>
                  <a:pt x="11474130" y="686326"/>
                  <a:pt x="11475570" y="689213"/>
                </a:cubicBezTo>
                <a:cubicBezTo>
                  <a:pt x="11476290" y="690296"/>
                  <a:pt x="11476650" y="691378"/>
                  <a:pt x="11477370" y="692822"/>
                </a:cubicBezTo>
                <a:cubicBezTo>
                  <a:pt x="11479890" y="698234"/>
                  <a:pt x="11482770" y="704369"/>
                  <a:pt x="11486370" y="709061"/>
                </a:cubicBezTo>
                <a:cubicBezTo>
                  <a:pt x="11487450" y="710143"/>
                  <a:pt x="11487450" y="711587"/>
                  <a:pt x="11486729" y="712669"/>
                </a:cubicBezTo>
                <a:cubicBezTo>
                  <a:pt x="11486010" y="713391"/>
                  <a:pt x="11485290" y="713752"/>
                  <a:pt x="11484570" y="713752"/>
                </a:cubicBezTo>
                <a:cubicBezTo>
                  <a:pt x="11482770" y="719526"/>
                  <a:pt x="11480610" y="724578"/>
                  <a:pt x="11478090" y="729991"/>
                </a:cubicBezTo>
                <a:cubicBezTo>
                  <a:pt x="11477730" y="731074"/>
                  <a:pt x="11477011" y="732878"/>
                  <a:pt x="11476290" y="734321"/>
                </a:cubicBezTo>
                <a:cubicBezTo>
                  <a:pt x="11473770" y="740818"/>
                  <a:pt x="11470891" y="746952"/>
                  <a:pt x="11468011" y="753087"/>
                </a:cubicBezTo>
                <a:cubicBezTo>
                  <a:pt x="11467291" y="755253"/>
                  <a:pt x="11466211" y="757056"/>
                  <a:pt x="11465491" y="759222"/>
                </a:cubicBezTo>
                <a:cubicBezTo>
                  <a:pt x="11464771" y="760305"/>
                  <a:pt x="11464411" y="761748"/>
                  <a:pt x="11463331" y="763191"/>
                </a:cubicBezTo>
                <a:cubicBezTo>
                  <a:pt x="11457211" y="776183"/>
                  <a:pt x="11449651" y="792422"/>
                  <a:pt x="11463331" y="801444"/>
                </a:cubicBezTo>
                <a:cubicBezTo>
                  <a:pt x="11465491" y="802887"/>
                  <a:pt x="11468011" y="804332"/>
                  <a:pt x="11470891" y="805053"/>
                </a:cubicBezTo>
                <a:cubicBezTo>
                  <a:pt x="11483490" y="808662"/>
                  <a:pt x="11498249" y="805413"/>
                  <a:pt x="11511208" y="802166"/>
                </a:cubicBezTo>
                <a:lnTo>
                  <a:pt x="11514089" y="801444"/>
                </a:lnTo>
                <a:cubicBezTo>
                  <a:pt x="11516249" y="800723"/>
                  <a:pt x="11518769" y="800001"/>
                  <a:pt x="11521289" y="799640"/>
                </a:cubicBezTo>
                <a:cubicBezTo>
                  <a:pt x="11526688" y="798197"/>
                  <a:pt x="11532808" y="796392"/>
                  <a:pt x="11538927" y="795670"/>
                </a:cubicBezTo>
                <a:cubicBezTo>
                  <a:pt x="11539287" y="795670"/>
                  <a:pt x="11540368" y="795309"/>
                  <a:pt x="11541087" y="794948"/>
                </a:cubicBezTo>
                <a:cubicBezTo>
                  <a:pt x="11543968" y="794588"/>
                  <a:pt x="11547567" y="793866"/>
                  <a:pt x="11550447" y="794588"/>
                </a:cubicBezTo>
                <a:cubicBezTo>
                  <a:pt x="11551527" y="794948"/>
                  <a:pt x="11552247" y="795670"/>
                  <a:pt x="11552966" y="796031"/>
                </a:cubicBezTo>
                <a:cubicBezTo>
                  <a:pt x="11555847" y="798557"/>
                  <a:pt x="11558727" y="801806"/>
                  <a:pt x="11560886" y="804692"/>
                </a:cubicBezTo>
                <a:cubicBezTo>
                  <a:pt x="11563047" y="807218"/>
                  <a:pt x="11565206" y="809744"/>
                  <a:pt x="11568086" y="811909"/>
                </a:cubicBezTo>
                <a:cubicBezTo>
                  <a:pt x="11569886" y="814075"/>
                  <a:pt x="11572046" y="815879"/>
                  <a:pt x="11574206" y="818044"/>
                </a:cubicBezTo>
                <a:cubicBezTo>
                  <a:pt x="11577806" y="821653"/>
                  <a:pt x="11581406" y="825262"/>
                  <a:pt x="11585365" y="828510"/>
                </a:cubicBezTo>
                <a:cubicBezTo>
                  <a:pt x="11588245" y="830314"/>
                  <a:pt x="11591126" y="832840"/>
                  <a:pt x="11593645" y="835727"/>
                </a:cubicBezTo>
                <a:cubicBezTo>
                  <a:pt x="11600485" y="841501"/>
                  <a:pt x="11607324" y="847997"/>
                  <a:pt x="11615604" y="850523"/>
                </a:cubicBezTo>
                <a:cubicBezTo>
                  <a:pt x="11617404" y="850884"/>
                  <a:pt x="11619204" y="851244"/>
                  <a:pt x="11621004" y="851606"/>
                </a:cubicBezTo>
                <a:cubicBezTo>
                  <a:pt x="11637203" y="852327"/>
                  <a:pt x="11639363" y="836087"/>
                  <a:pt x="11641163" y="821653"/>
                </a:cubicBezTo>
                <a:cubicBezTo>
                  <a:pt x="11641883" y="818766"/>
                  <a:pt x="11641883" y="816240"/>
                  <a:pt x="11642603" y="814075"/>
                </a:cubicBezTo>
                <a:cubicBezTo>
                  <a:pt x="11642963" y="810827"/>
                  <a:pt x="11643683" y="807940"/>
                  <a:pt x="11644403" y="804692"/>
                </a:cubicBezTo>
                <a:cubicBezTo>
                  <a:pt x="11645483" y="799279"/>
                  <a:pt x="11646563" y="793144"/>
                  <a:pt x="11647643" y="787370"/>
                </a:cubicBezTo>
                <a:cubicBezTo>
                  <a:pt x="11648003" y="783761"/>
                  <a:pt x="11649083" y="780152"/>
                  <a:pt x="11649803" y="776544"/>
                </a:cubicBezTo>
                <a:cubicBezTo>
                  <a:pt x="11650523" y="772935"/>
                  <a:pt x="11651603" y="769326"/>
                  <a:pt x="11651963" y="765718"/>
                </a:cubicBezTo>
                <a:cubicBezTo>
                  <a:pt x="11651963" y="765718"/>
                  <a:pt x="11651963" y="765357"/>
                  <a:pt x="11652323" y="765357"/>
                </a:cubicBezTo>
                <a:cubicBezTo>
                  <a:pt x="11652323" y="764274"/>
                  <a:pt x="11652683" y="763191"/>
                  <a:pt x="11653763" y="762831"/>
                </a:cubicBezTo>
                <a:cubicBezTo>
                  <a:pt x="11661683" y="758861"/>
                  <a:pt x="11669242" y="753449"/>
                  <a:pt x="11676802" y="748396"/>
                </a:cubicBezTo>
                <a:cubicBezTo>
                  <a:pt x="11683282" y="743705"/>
                  <a:pt x="11690121" y="738652"/>
                  <a:pt x="11697321" y="735044"/>
                </a:cubicBezTo>
                <a:cubicBezTo>
                  <a:pt x="11699481" y="733961"/>
                  <a:pt x="11700921" y="732878"/>
                  <a:pt x="11702720" y="731795"/>
                </a:cubicBezTo>
                <a:cubicBezTo>
                  <a:pt x="11704520" y="730352"/>
                  <a:pt x="11706320" y="729269"/>
                  <a:pt x="11708120" y="728187"/>
                </a:cubicBezTo>
                <a:cubicBezTo>
                  <a:pt x="11708840" y="727826"/>
                  <a:pt x="11709920" y="727465"/>
                  <a:pt x="11710280" y="727105"/>
                </a:cubicBezTo>
                <a:cubicBezTo>
                  <a:pt x="11713160" y="725661"/>
                  <a:pt x="11715680" y="724218"/>
                  <a:pt x="11718200" y="722413"/>
                </a:cubicBezTo>
                <a:cubicBezTo>
                  <a:pt x="11723240" y="718443"/>
                  <a:pt x="11729360" y="711948"/>
                  <a:pt x="11728999" y="703287"/>
                </a:cubicBezTo>
                <a:lnTo>
                  <a:pt x="11719781" y="693518"/>
                </a:lnTo>
                <a:lnTo>
                  <a:pt x="11716400" y="689935"/>
                </a:lnTo>
                <a:cubicBezTo>
                  <a:pt x="11716040" y="689213"/>
                  <a:pt x="11715320" y="688852"/>
                  <a:pt x="11714960" y="688852"/>
                </a:cubicBezTo>
                <a:cubicBezTo>
                  <a:pt x="11711361" y="686687"/>
                  <a:pt x="11708120" y="684160"/>
                  <a:pt x="11704881" y="681995"/>
                </a:cubicBezTo>
                <a:cubicBezTo>
                  <a:pt x="11701641" y="679469"/>
                  <a:pt x="11698400" y="677304"/>
                  <a:pt x="11694801" y="675139"/>
                </a:cubicBezTo>
                <a:cubicBezTo>
                  <a:pt x="11687241" y="670447"/>
                  <a:pt x="11679682" y="666478"/>
                  <a:pt x="11672482" y="662869"/>
                </a:cubicBezTo>
                <a:cubicBezTo>
                  <a:pt x="11668882" y="661065"/>
                  <a:pt x="11665282" y="658899"/>
                  <a:pt x="11660962" y="657816"/>
                </a:cubicBezTo>
                <a:cubicBezTo>
                  <a:pt x="11660242" y="657816"/>
                  <a:pt x="11659522" y="657456"/>
                  <a:pt x="11659162" y="657456"/>
                </a:cubicBezTo>
                <a:cubicBezTo>
                  <a:pt x="11658083" y="657095"/>
                  <a:pt x="11656642" y="656373"/>
                  <a:pt x="11654842" y="655290"/>
                </a:cubicBezTo>
                <a:cubicBezTo>
                  <a:pt x="11654842" y="654930"/>
                  <a:pt x="11654483" y="654569"/>
                  <a:pt x="11654123" y="654208"/>
                </a:cubicBezTo>
                <a:cubicBezTo>
                  <a:pt x="11653403" y="653847"/>
                  <a:pt x="11652683" y="653126"/>
                  <a:pt x="11652323" y="652404"/>
                </a:cubicBezTo>
                <a:cubicBezTo>
                  <a:pt x="11649083" y="645547"/>
                  <a:pt x="11648003" y="637608"/>
                  <a:pt x="11646924" y="629669"/>
                </a:cubicBezTo>
                <a:cubicBezTo>
                  <a:pt x="11646563" y="625338"/>
                  <a:pt x="11645843" y="621007"/>
                  <a:pt x="11644763" y="617038"/>
                </a:cubicBezTo>
                <a:cubicBezTo>
                  <a:pt x="11644403" y="613068"/>
                  <a:pt x="11643324" y="609460"/>
                  <a:pt x="11642963" y="605490"/>
                </a:cubicBezTo>
                <a:lnTo>
                  <a:pt x="11642654" y="603319"/>
                </a:lnTo>
                <a:lnTo>
                  <a:pt x="11637803" y="609287"/>
                </a:lnTo>
                <a:cubicBezTo>
                  <a:pt x="11634133" y="613564"/>
                  <a:pt x="11629730" y="617485"/>
                  <a:pt x="11626060" y="621405"/>
                </a:cubicBezTo>
                <a:cubicBezTo>
                  <a:pt x="11625325" y="622117"/>
                  <a:pt x="11624592" y="621048"/>
                  <a:pt x="11624959" y="620335"/>
                </a:cubicBezTo>
                <a:cubicBezTo>
                  <a:pt x="11628261" y="617128"/>
                  <a:pt x="11631563" y="614276"/>
                  <a:pt x="11634866" y="611069"/>
                </a:cubicBezTo>
                <a:cubicBezTo>
                  <a:pt x="11637068" y="608219"/>
                  <a:pt x="11640737" y="605723"/>
                  <a:pt x="11642206" y="602160"/>
                </a:cubicBezTo>
                <a:lnTo>
                  <a:pt x="11642502" y="602256"/>
                </a:lnTo>
                <a:lnTo>
                  <a:pt x="11642243" y="600438"/>
                </a:lnTo>
                <a:cubicBezTo>
                  <a:pt x="11641163" y="589612"/>
                  <a:pt x="11639724" y="576259"/>
                  <a:pt x="11631443" y="570124"/>
                </a:cubicBezTo>
                <a:cubicBezTo>
                  <a:pt x="11629284" y="568681"/>
                  <a:pt x="11627484" y="567238"/>
                  <a:pt x="11624964" y="566877"/>
                </a:cubicBezTo>
                <a:close/>
                <a:moveTo>
                  <a:pt x="11830724" y="565509"/>
                </a:moveTo>
                <a:cubicBezTo>
                  <a:pt x="11831054" y="565163"/>
                  <a:pt x="11831386" y="565163"/>
                  <a:pt x="11831386" y="565509"/>
                </a:cubicBezTo>
                <a:cubicBezTo>
                  <a:pt x="11831054" y="567938"/>
                  <a:pt x="11829730" y="570714"/>
                  <a:pt x="11828736" y="573142"/>
                </a:cubicBezTo>
                <a:cubicBezTo>
                  <a:pt x="11827412" y="576611"/>
                  <a:pt x="11826086" y="580081"/>
                  <a:pt x="11824761" y="583550"/>
                </a:cubicBezTo>
                <a:cubicBezTo>
                  <a:pt x="11824430" y="583897"/>
                  <a:pt x="11823768" y="583550"/>
                  <a:pt x="11823768" y="583203"/>
                </a:cubicBezTo>
                <a:cubicBezTo>
                  <a:pt x="11826086" y="576958"/>
                  <a:pt x="11829399" y="571408"/>
                  <a:pt x="11830724" y="565509"/>
                </a:cubicBezTo>
                <a:close/>
                <a:moveTo>
                  <a:pt x="9537675" y="565121"/>
                </a:moveTo>
                <a:cubicBezTo>
                  <a:pt x="9539505" y="564747"/>
                  <a:pt x="9540238" y="567367"/>
                  <a:pt x="9539140" y="568115"/>
                </a:cubicBezTo>
                <a:cubicBezTo>
                  <a:pt x="9525233" y="574475"/>
                  <a:pt x="9510228" y="577468"/>
                  <a:pt x="9496321" y="583080"/>
                </a:cubicBezTo>
                <a:cubicBezTo>
                  <a:pt x="9495222" y="583455"/>
                  <a:pt x="9494491" y="581209"/>
                  <a:pt x="9495589" y="580835"/>
                </a:cubicBezTo>
                <a:cubicBezTo>
                  <a:pt x="9509130" y="575223"/>
                  <a:pt x="9523769" y="569611"/>
                  <a:pt x="9537675" y="565121"/>
                </a:cubicBezTo>
                <a:close/>
                <a:moveTo>
                  <a:pt x="8951344" y="564725"/>
                </a:moveTo>
                <a:cubicBezTo>
                  <a:pt x="8951344" y="564725"/>
                  <a:pt x="8951697" y="564725"/>
                  <a:pt x="8951697" y="565063"/>
                </a:cubicBezTo>
                <a:cubicBezTo>
                  <a:pt x="8949577" y="567086"/>
                  <a:pt x="8947458" y="568435"/>
                  <a:pt x="8945337" y="569785"/>
                </a:cubicBezTo>
                <a:cubicBezTo>
                  <a:pt x="8942511" y="571471"/>
                  <a:pt x="8939684" y="573158"/>
                  <a:pt x="8937210" y="575182"/>
                </a:cubicBezTo>
                <a:cubicBezTo>
                  <a:pt x="8936504" y="575519"/>
                  <a:pt x="8936150" y="574845"/>
                  <a:pt x="8936504" y="574507"/>
                </a:cubicBezTo>
                <a:cubicBezTo>
                  <a:pt x="8941450" y="571134"/>
                  <a:pt x="8947104" y="568773"/>
                  <a:pt x="8951344" y="564725"/>
                </a:cubicBezTo>
                <a:close/>
                <a:moveTo>
                  <a:pt x="9963141" y="563343"/>
                </a:moveTo>
                <a:cubicBezTo>
                  <a:pt x="9963863" y="560444"/>
                  <a:pt x="9968561" y="561893"/>
                  <a:pt x="9967477" y="564430"/>
                </a:cubicBezTo>
                <a:cubicBezTo>
                  <a:pt x="9960972" y="589073"/>
                  <a:pt x="9947601" y="612991"/>
                  <a:pt x="9935675" y="635097"/>
                </a:cubicBezTo>
                <a:cubicBezTo>
                  <a:pt x="9933869" y="637996"/>
                  <a:pt x="9929170" y="635822"/>
                  <a:pt x="9930255" y="632560"/>
                </a:cubicBezTo>
                <a:cubicBezTo>
                  <a:pt x="9938205" y="608279"/>
                  <a:pt x="9956274" y="588348"/>
                  <a:pt x="9963141" y="563343"/>
                </a:cubicBezTo>
                <a:close/>
                <a:moveTo>
                  <a:pt x="8951317" y="561545"/>
                </a:moveTo>
                <a:cubicBezTo>
                  <a:pt x="8951317" y="561545"/>
                  <a:pt x="8951683" y="561886"/>
                  <a:pt x="8951317" y="562226"/>
                </a:cubicBezTo>
                <a:cubicBezTo>
                  <a:pt x="8947280" y="564953"/>
                  <a:pt x="8942144" y="567338"/>
                  <a:pt x="8938474" y="570745"/>
                </a:cubicBezTo>
                <a:cubicBezTo>
                  <a:pt x="8938107" y="570745"/>
                  <a:pt x="8937741" y="570405"/>
                  <a:pt x="8937741" y="570064"/>
                </a:cubicBezTo>
                <a:cubicBezTo>
                  <a:pt x="8941776" y="566657"/>
                  <a:pt x="8946914" y="564612"/>
                  <a:pt x="8951317" y="561545"/>
                </a:cubicBezTo>
                <a:close/>
                <a:moveTo>
                  <a:pt x="11827174" y="560757"/>
                </a:moveTo>
                <a:cubicBezTo>
                  <a:pt x="11827515" y="560393"/>
                  <a:pt x="11828197" y="560757"/>
                  <a:pt x="11828197" y="561123"/>
                </a:cubicBezTo>
                <a:cubicBezTo>
                  <a:pt x="11825470" y="568056"/>
                  <a:pt x="11823085" y="574991"/>
                  <a:pt x="11820018" y="581924"/>
                </a:cubicBezTo>
                <a:cubicBezTo>
                  <a:pt x="11820018" y="582290"/>
                  <a:pt x="11818997" y="581924"/>
                  <a:pt x="11818997" y="581559"/>
                </a:cubicBezTo>
                <a:cubicBezTo>
                  <a:pt x="11821722" y="574625"/>
                  <a:pt x="11824789" y="567692"/>
                  <a:pt x="11827174" y="560757"/>
                </a:cubicBezTo>
                <a:close/>
                <a:moveTo>
                  <a:pt x="11940592" y="560744"/>
                </a:moveTo>
                <a:cubicBezTo>
                  <a:pt x="11943960" y="565308"/>
                  <a:pt x="11947327" y="569871"/>
                  <a:pt x="11950320" y="574786"/>
                </a:cubicBezTo>
                <a:cubicBezTo>
                  <a:pt x="11952939" y="578297"/>
                  <a:pt x="11954809" y="582860"/>
                  <a:pt x="11957803" y="586020"/>
                </a:cubicBezTo>
                <a:cubicBezTo>
                  <a:pt x="11958552" y="586371"/>
                  <a:pt x="11957803" y="587073"/>
                  <a:pt x="11957429" y="586722"/>
                </a:cubicBezTo>
                <a:cubicBezTo>
                  <a:pt x="11954061" y="584265"/>
                  <a:pt x="11952191" y="580052"/>
                  <a:pt x="11950320" y="576541"/>
                </a:cubicBezTo>
                <a:cubicBezTo>
                  <a:pt x="11947327" y="570924"/>
                  <a:pt x="11943586" y="566010"/>
                  <a:pt x="11940219" y="561095"/>
                </a:cubicBezTo>
                <a:cubicBezTo>
                  <a:pt x="11939844" y="560744"/>
                  <a:pt x="11940219" y="560393"/>
                  <a:pt x="11940592" y="560744"/>
                </a:cubicBezTo>
                <a:close/>
                <a:moveTo>
                  <a:pt x="9589285" y="560361"/>
                </a:moveTo>
                <a:cubicBezTo>
                  <a:pt x="9590049" y="561078"/>
                  <a:pt x="9590408" y="562334"/>
                  <a:pt x="9589689" y="563411"/>
                </a:cubicBezTo>
                <a:cubicBezTo>
                  <a:pt x="9573516" y="582073"/>
                  <a:pt x="9555905" y="598942"/>
                  <a:pt x="9539732" y="617604"/>
                </a:cubicBezTo>
                <a:cubicBezTo>
                  <a:pt x="9523559" y="636625"/>
                  <a:pt x="9503432" y="652417"/>
                  <a:pt x="9487618" y="672155"/>
                </a:cubicBezTo>
                <a:cubicBezTo>
                  <a:pt x="9487258" y="672515"/>
                  <a:pt x="9486540" y="671797"/>
                  <a:pt x="9486900" y="671079"/>
                </a:cubicBezTo>
                <a:cubicBezTo>
                  <a:pt x="9499838" y="649545"/>
                  <a:pt x="9521043" y="634113"/>
                  <a:pt x="9536857" y="614733"/>
                </a:cubicBezTo>
                <a:cubicBezTo>
                  <a:pt x="9552671" y="595712"/>
                  <a:pt x="9570641" y="579203"/>
                  <a:pt x="9586455" y="560540"/>
                </a:cubicBezTo>
                <a:cubicBezTo>
                  <a:pt x="9587353" y="559464"/>
                  <a:pt x="9588521" y="559643"/>
                  <a:pt x="9589285" y="560361"/>
                </a:cubicBezTo>
                <a:close/>
                <a:moveTo>
                  <a:pt x="3448929" y="559177"/>
                </a:moveTo>
                <a:cubicBezTo>
                  <a:pt x="3447908" y="561016"/>
                  <a:pt x="3446576" y="563036"/>
                  <a:pt x="3445195" y="564251"/>
                </a:cubicBezTo>
                <a:cubicBezTo>
                  <a:pt x="3443995" y="565778"/>
                  <a:pt x="3442925" y="566813"/>
                  <a:pt x="3441545" y="568029"/>
                </a:cubicBezTo>
                <a:cubicBezTo>
                  <a:pt x="3444236" y="569798"/>
                  <a:pt x="3446616" y="571749"/>
                  <a:pt x="3449177" y="574011"/>
                </a:cubicBezTo>
                <a:cubicBezTo>
                  <a:pt x="3449489" y="573830"/>
                  <a:pt x="3449309" y="573518"/>
                  <a:pt x="3449621" y="573337"/>
                </a:cubicBezTo>
                <a:cubicBezTo>
                  <a:pt x="3452119" y="571891"/>
                  <a:pt x="3453584" y="569379"/>
                  <a:pt x="3455722" y="567309"/>
                </a:cubicBezTo>
                <a:cubicBezTo>
                  <a:pt x="3455674" y="566505"/>
                  <a:pt x="3456610" y="565963"/>
                  <a:pt x="3456742" y="565470"/>
                </a:cubicBezTo>
                <a:cubicBezTo>
                  <a:pt x="3454181" y="563208"/>
                  <a:pt x="3451802" y="561258"/>
                  <a:pt x="3448929" y="559177"/>
                </a:cubicBezTo>
                <a:close/>
                <a:moveTo>
                  <a:pt x="8949765" y="558711"/>
                </a:moveTo>
                <a:cubicBezTo>
                  <a:pt x="8950113" y="558365"/>
                  <a:pt x="8950113" y="558711"/>
                  <a:pt x="8950113" y="559056"/>
                </a:cubicBezTo>
                <a:cubicBezTo>
                  <a:pt x="8946983" y="561476"/>
                  <a:pt x="8943504" y="563550"/>
                  <a:pt x="8940025" y="565970"/>
                </a:cubicBezTo>
                <a:cubicBezTo>
                  <a:pt x="8939678" y="565970"/>
                  <a:pt x="8939330" y="565625"/>
                  <a:pt x="8939678" y="565625"/>
                </a:cubicBezTo>
                <a:cubicBezTo>
                  <a:pt x="8943157" y="563205"/>
                  <a:pt x="8946635" y="561130"/>
                  <a:pt x="8949765" y="558711"/>
                </a:cubicBezTo>
                <a:close/>
                <a:moveTo>
                  <a:pt x="8923429" y="557146"/>
                </a:moveTo>
                <a:cubicBezTo>
                  <a:pt x="8923429" y="557146"/>
                  <a:pt x="8923429" y="556775"/>
                  <a:pt x="8923775" y="557146"/>
                </a:cubicBezTo>
                <a:cubicBezTo>
                  <a:pt x="8924121" y="559001"/>
                  <a:pt x="8925849" y="560856"/>
                  <a:pt x="8926886" y="562340"/>
                </a:cubicBezTo>
                <a:cubicBezTo>
                  <a:pt x="8928269" y="563825"/>
                  <a:pt x="8929306" y="565308"/>
                  <a:pt x="8930688" y="566793"/>
                </a:cubicBezTo>
                <a:lnTo>
                  <a:pt x="8930627" y="566858"/>
                </a:lnTo>
                <a:lnTo>
                  <a:pt x="8930673" y="566901"/>
                </a:lnTo>
                <a:cubicBezTo>
                  <a:pt x="8931027" y="566901"/>
                  <a:pt x="8930320" y="567571"/>
                  <a:pt x="8930320" y="567236"/>
                </a:cubicBezTo>
                <a:cubicBezTo>
                  <a:pt x="8929260" y="566232"/>
                  <a:pt x="8928200" y="565563"/>
                  <a:pt x="8927847" y="564893"/>
                </a:cubicBezTo>
                <a:cubicBezTo>
                  <a:pt x="8926787" y="563889"/>
                  <a:pt x="8926080" y="562550"/>
                  <a:pt x="8925020" y="561880"/>
                </a:cubicBezTo>
                <a:cubicBezTo>
                  <a:pt x="8925020" y="561545"/>
                  <a:pt x="8925020" y="561545"/>
                  <a:pt x="8925374" y="561545"/>
                </a:cubicBezTo>
                <a:lnTo>
                  <a:pt x="8925582" y="561768"/>
                </a:lnTo>
                <a:close/>
                <a:moveTo>
                  <a:pt x="11620321" y="556072"/>
                </a:moveTo>
                <a:lnTo>
                  <a:pt x="11615646" y="557977"/>
                </a:lnTo>
                <a:lnTo>
                  <a:pt x="11619248" y="557404"/>
                </a:lnTo>
                <a:lnTo>
                  <a:pt x="11626126" y="558702"/>
                </a:lnTo>
                <a:close/>
                <a:moveTo>
                  <a:pt x="11823098" y="555992"/>
                </a:moveTo>
                <a:cubicBezTo>
                  <a:pt x="11822094" y="561169"/>
                  <a:pt x="11819750" y="565976"/>
                  <a:pt x="11818076" y="570784"/>
                </a:cubicBezTo>
                <a:cubicBezTo>
                  <a:pt x="11818076" y="571153"/>
                  <a:pt x="11817407" y="571153"/>
                  <a:pt x="11817407" y="570784"/>
                </a:cubicBezTo>
                <a:cubicBezTo>
                  <a:pt x="11819415" y="565606"/>
                  <a:pt x="11821758" y="561169"/>
                  <a:pt x="11823098" y="555992"/>
                </a:cubicBezTo>
                <a:close/>
                <a:moveTo>
                  <a:pt x="11826616" y="555622"/>
                </a:moveTo>
                <a:cubicBezTo>
                  <a:pt x="11826285" y="558944"/>
                  <a:pt x="11824960" y="561897"/>
                  <a:pt x="11823966" y="564850"/>
                </a:cubicBezTo>
                <a:cubicBezTo>
                  <a:pt x="11822309" y="568172"/>
                  <a:pt x="11820984" y="571864"/>
                  <a:pt x="11819659" y="575556"/>
                </a:cubicBezTo>
                <a:cubicBezTo>
                  <a:pt x="11819659" y="575925"/>
                  <a:pt x="11818997" y="575556"/>
                  <a:pt x="11818997" y="575186"/>
                </a:cubicBezTo>
                <a:cubicBezTo>
                  <a:pt x="11819990" y="571864"/>
                  <a:pt x="11821647" y="568542"/>
                  <a:pt x="11822972" y="565589"/>
                </a:cubicBezTo>
                <a:cubicBezTo>
                  <a:pt x="11824297" y="562267"/>
                  <a:pt x="11825954" y="559313"/>
                  <a:pt x="11826616" y="555622"/>
                </a:cubicBezTo>
                <a:close/>
                <a:moveTo>
                  <a:pt x="8951309" y="555546"/>
                </a:moveTo>
                <a:cubicBezTo>
                  <a:pt x="8951309" y="555185"/>
                  <a:pt x="8951679" y="555546"/>
                  <a:pt x="8951679" y="555546"/>
                </a:cubicBezTo>
                <a:cubicBezTo>
                  <a:pt x="8950567" y="556992"/>
                  <a:pt x="8949083" y="558077"/>
                  <a:pt x="8947599" y="558437"/>
                </a:cubicBezTo>
                <a:cubicBezTo>
                  <a:pt x="8945373" y="559883"/>
                  <a:pt x="8943518" y="561329"/>
                  <a:pt x="8941663" y="562413"/>
                </a:cubicBezTo>
                <a:cubicBezTo>
                  <a:pt x="8940921" y="562774"/>
                  <a:pt x="8940921" y="562413"/>
                  <a:pt x="8940921" y="562052"/>
                </a:cubicBezTo>
                <a:cubicBezTo>
                  <a:pt x="8944259" y="559522"/>
                  <a:pt x="8948341" y="558077"/>
                  <a:pt x="8951309" y="555546"/>
                </a:cubicBezTo>
                <a:close/>
                <a:moveTo>
                  <a:pt x="11620730" y="554650"/>
                </a:moveTo>
                <a:cubicBezTo>
                  <a:pt x="11629862" y="555109"/>
                  <a:pt x="11639040" y="559237"/>
                  <a:pt x="11645764" y="565842"/>
                </a:cubicBezTo>
                <a:cubicBezTo>
                  <a:pt x="11646490" y="566576"/>
                  <a:pt x="11645400" y="568044"/>
                  <a:pt x="11644309" y="566943"/>
                </a:cubicBezTo>
                <a:lnTo>
                  <a:pt x="11632823" y="561738"/>
                </a:lnTo>
                <a:lnTo>
                  <a:pt x="11645933" y="574681"/>
                </a:lnTo>
                <a:cubicBezTo>
                  <a:pt x="11648993" y="581312"/>
                  <a:pt x="11650523" y="589070"/>
                  <a:pt x="11651603" y="596108"/>
                </a:cubicBezTo>
                <a:cubicBezTo>
                  <a:pt x="11652323" y="601160"/>
                  <a:pt x="11653403" y="606212"/>
                  <a:pt x="11654123" y="610542"/>
                </a:cubicBezTo>
                <a:cubicBezTo>
                  <a:pt x="11654842" y="614151"/>
                  <a:pt x="11655563" y="618121"/>
                  <a:pt x="11655923" y="621730"/>
                </a:cubicBezTo>
                <a:cubicBezTo>
                  <a:pt x="11656642" y="624616"/>
                  <a:pt x="11657003" y="627142"/>
                  <a:pt x="11657003" y="629669"/>
                </a:cubicBezTo>
                <a:cubicBezTo>
                  <a:pt x="11658083" y="635804"/>
                  <a:pt x="11658442" y="642299"/>
                  <a:pt x="11660962" y="648074"/>
                </a:cubicBezTo>
                <a:cubicBezTo>
                  <a:pt x="11660962" y="648074"/>
                  <a:pt x="11660962" y="648434"/>
                  <a:pt x="11661322" y="648795"/>
                </a:cubicBezTo>
                <a:cubicBezTo>
                  <a:pt x="11662042" y="648795"/>
                  <a:pt x="11662762" y="649156"/>
                  <a:pt x="11663842" y="649517"/>
                </a:cubicBezTo>
                <a:cubicBezTo>
                  <a:pt x="11664562" y="649878"/>
                  <a:pt x="11665282" y="649878"/>
                  <a:pt x="11666003" y="650238"/>
                </a:cubicBezTo>
                <a:cubicBezTo>
                  <a:pt x="11667803" y="650600"/>
                  <a:pt x="11669242" y="650960"/>
                  <a:pt x="11670322" y="651681"/>
                </a:cubicBezTo>
                <a:cubicBezTo>
                  <a:pt x="11673562" y="653126"/>
                  <a:pt x="11677162" y="654569"/>
                  <a:pt x="11680042" y="656373"/>
                </a:cubicBezTo>
                <a:cubicBezTo>
                  <a:pt x="11681121" y="657095"/>
                  <a:pt x="11682202" y="657456"/>
                  <a:pt x="11683282" y="657816"/>
                </a:cubicBezTo>
                <a:cubicBezTo>
                  <a:pt x="11691921" y="662148"/>
                  <a:pt x="11700561" y="667560"/>
                  <a:pt x="11709920" y="674417"/>
                </a:cubicBezTo>
                <a:cubicBezTo>
                  <a:pt x="11711361" y="675499"/>
                  <a:pt x="11713520" y="676582"/>
                  <a:pt x="11715320" y="678025"/>
                </a:cubicBezTo>
                <a:cubicBezTo>
                  <a:pt x="11725399" y="684160"/>
                  <a:pt x="11738719" y="692822"/>
                  <a:pt x="11736559" y="705452"/>
                </a:cubicBezTo>
                <a:cubicBezTo>
                  <a:pt x="11735479" y="713752"/>
                  <a:pt x="11732599" y="719526"/>
                  <a:pt x="11728279" y="723856"/>
                </a:cubicBezTo>
                <a:cubicBezTo>
                  <a:pt x="11723600" y="728187"/>
                  <a:pt x="11718200" y="731074"/>
                  <a:pt x="11713160" y="734321"/>
                </a:cubicBezTo>
                <a:cubicBezTo>
                  <a:pt x="11711000" y="735404"/>
                  <a:pt x="11708480" y="737209"/>
                  <a:pt x="11706320" y="738292"/>
                </a:cubicBezTo>
                <a:cubicBezTo>
                  <a:pt x="11702720" y="740818"/>
                  <a:pt x="11698400" y="742982"/>
                  <a:pt x="11694801" y="745509"/>
                </a:cubicBezTo>
                <a:cubicBezTo>
                  <a:pt x="11690482" y="748035"/>
                  <a:pt x="11686161" y="750922"/>
                  <a:pt x="11681841" y="753449"/>
                </a:cubicBezTo>
                <a:cubicBezTo>
                  <a:pt x="11675362" y="757779"/>
                  <a:pt x="11668162" y="762470"/>
                  <a:pt x="11660603" y="765718"/>
                </a:cubicBezTo>
                <a:cubicBezTo>
                  <a:pt x="11660603" y="766078"/>
                  <a:pt x="11660603" y="766440"/>
                  <a:pt x="11660242" y="766440"/>
                </a:cubicBezTo>
                <a:cubicBezTo>
                  <a:pt x="11660242" y="768966"/>
                  <a:pt x="11659162" y="771492"/>
                  <a:pt x="11658442" y="774018"/>
                </a:cubicBezTo>
                <a:cubicBezTo>
                  <a:pt x="11658083" y="775462"/>
                  <a:pt x="11657363" y="777627"/>
                  <a:pt x="11657003" y="779431"/>
                </a:cubicBezTo>
                <a:cubicBezTo>
                  <a:pt x="11656642" y="782318"/>
                  <a:pt x="11655923" y="785566"/>
                  <a:pt x="11655563" y="788813"/>
                </a:cubicBezTo>
                <a:cubicBezTo>
                  <a:pt x="11654842" y="790979"/>
                  <a:pt x="11654842" y="792783"/>
                  <a:pt x="11654483" y="794948"/>
                </a:cubicBezTo>
                <a:cubicBezTo>
                  <a:pt x="11653763" y="797474"/>
                  <a:pt x="11653403" y="799640"/>
                  <a:pt x="11653042" y="801806"/>
                </a:cubicBezTo>
                <a:cubicBezTo>
                  <a:pt x="11651963" y="808301"/>
                  <a:pt x="11650163" y="815157"/>
                  <a:pt x="11649803" y="822013"/>
                </a:cubicBezTo>
                <a:cubicBezTo>
                  <a:pt x="11648003" y="837170"/>
                  <a:pt x="11646203" y="854132"/>
                  <a:pt x="11628203" y="859184"/>
                </a:cubicBezTo>
                <a:cubicBezTo>
                  <a:pt x="11623884" y="860628"/>
                  <a:pt x="11619204" y="860266"/>
                  <a:pt x="11614524" y="858823"/>
                </a:cubicBezTo>
                <a:cubicBezTo>
                  <a:pt x="11606244" y="856296"/>
                  <a:pt x="11599044" y="850162"/>
                  <a:pt x="11592565" y="844749"/>
                </a:cubicBezTo>
                <a:cubicBezTo>
                  <a:pt x="11591126" y="843666"/>
                  <a:pt x="11590045" y="842945"/>
                  <a:pt x="11588605" y="841862"/>
                </a:cubicBezTo>
                <a:cubicBezTo>
                  <a:pt x="11573486" y="829592"/>
                  <a:pt x="11561606" y="818406"/>
                  <a:pt x="11551527" y="806857"/>
                </a:cubicBezTo>
                <a:cubicBezTo>
                  <a:pt x="11550087" y="805053"/>
                  <a:pt x="11548647" y="804332"/>
                  <a:pt x="11547567" y="803609"/>
                </a:cubicBezTo>
                <a:cubicBezTo>
                  <a:pt x="11545768" y="803249"/>
                  <a:pt x="11543968" y="803609"/>
                  <a:pt x="11540727" y="804332"/>
                </a:cubicBezTo>
                <a:lnTo>
                  <a:pt x="11540368" y="804332"/>
                </a:lnTo>
                <a:cubicBezTo>
                  <a:pt x="11536048" y="805053"/>
                  <a:pt x="11532087" y="806136"/>
                  <a:pt x="11527768" y="807218"/>
                </a:cubicBezTo>
                <a:lnTo>
                  <a:pt x="11527408" y="807218"/>
                </a:lnTo>
                <a:cubicBezTo>
                  <a:pt x="11525608" y="807579"/>
                  <a:pt x="11523808" y="807940"/>
                  <a:pt x="11522368" y="808301"/>
                </a:cubicBezTo>
                <a:cubicBezTo>
                  <a:pt x="11514808" y="810105"/>
                  <a:pt x="11507249" y="811909"/>
                  <a:pt x="11499690" y="813353"/>
                </a:cubicBezTo>
                <a:cubicBezTo>
                  <a:pt x="11489970" y="815157"/>
                  <a:pt x="11477730" y="816240"/>
                  <a:pt x="11467291" y="812992"/>
                </a:cubicBezTo>
                <a:cubicBezTo>
                  <a:pt x="11461891" y="811188"/>
                  <a:pt x="11456851" y="808301"/>
                  <a:pt x="11453251" y="803609"/>
                </a:cubicBezTo>
                <a:cubicBezTo>
                  <a:pt x="11442452" y="790257"/>
                  <a:pt x="11448932" y="775101"/>
                  <a:pt x="11455051" y="761748"/>
                </a:cubicBezTo>
                <a:lnTo>
                  <a:pt x="11455411" y="760665"/>
                </a:lnTo>
                <a:cubicBezTo>
                  <a:pt x="11459371" y="751644"/>
                  <a:pt x="11463331" y="742982"/>
                  <a:pt x="11467291" y="734321"/>
                </a:cubicBezTo>
                <a:cubicBezTo>
                  <a:pt x="11471250" y="726382"/>
                  <a:pt x="11475211" y="718083"/>
                  <a:pt x="11478811" y="709782"/>
                </a:cubicBezTo>
                <a:lnTo>
                  <a:pt x="11477110" y="707120"/>
                </a:lnTo>
                <a:lnTo>
                  <a:pt x="11475392" y="708136"/>
                </a:lnTo>
                <a:cubicBezTo>
                  <a:pt x="11472479" y="703831"/>
                  <a:pt x="11468476" y="699885"/>
                  <a:pt x="11465928" y="695580"/>
                </a:cubicBezTo>
                <a:cubicBezTo>
                  <a:pt x="11462652" y="690198"/>
                  <a:pt x="11460468" y="685176"/>
                  <a:pt x="11457919" y="679795"/>
                </a:cubicBezTo>
                <a:cubicBezTo>
                  <a:pt x="11454281" y="670827"/>
                  <a:pt x="11449184" y="661140"/>
                  <a:pt x="11448092" y="651454"/>
                </a:cubicBezTo>
                <a:cubicBezTo>
                  <a:pt x="11448092" y="651096"/>
                  <a:pt x="11448821" y="651096"/>
                  <a:pt x="11448821" y="651454"/>
                </a:cubicBezTo>
                <a:cubicBezTo>
                  <a:pt x="11449912" y="656476"/>
                  <a:pt x="11452461" y="661858"/>
                  <a:pt x="11454644" y="666880"/>
                </a:cubicBezTo>
                <a:cubicBezTo>
                  <a:pt x="11456464" y="671544"/>
                  <a:pt x="11458284" y="676566"/>
                  <a:pt x="11460468" y="681230"/>
                </a:cubicBezTo>
                <a:cubicBezTo>
                  <a:pt x="11462652" y="685535"/>
                  <a:pt x="11464472" y="690198"/>
                  <a:pt x="11467384" y="694503"/>
                </a:cubicBezTo>
                <a:lnTo>
                  <a:pt x="11476454" y="706091"/>
                </a:lnTo>
                <a:lnTo>
                  <a:pt x="11467291" y="691739"/>
                </a:lnTo>
                <a:lnTo>
                  <a:pt x="11466211" y="689213"/>
                </a:lnTo>
                <a:cubicBezTo>
                  <a:pt x="11465491" y="688130"/>
                  <a:pt x="11464771" y="686687"/>
                  <a:pt x="11464050" y="685604"/>
                </a:cubicBezTo>
                <a:cubicBezTo>
                  <a:pt x="11460811" y="679108"/>
                  <a:pt x="11457211" y="672613"/>
                  <a:pt x="11455051" y="665395"/>
                </a:cubicBezTo>
                <a:cubicBezTo>
                  <a:pt x="11453611" y="660704"/>
                  <a:pt x="11451811" y="655652"/>
                  <a:pt x="11450012" y="650960"/>
                </a:cubicBezTo>
                <a:cubicBezTo>
                  <a:pt x="11448571" y="646630"/>
                  <a:pt x="11446771" y="641939"/>
                  <a:pt x="11445332" y="637608"/>
                </a:cubicBezTo>
                <a:cubicBezTo>
                  <a:pt x="11443532" y="631474"/>
                  <a:pt x="11441732" y="622812"/>
                  <a:pt x="11447132" y="615595"/>
                </a:cubicBezTo>
                <a:cubicBezTo>
                  <a:pt x="11456491" y="603686"/>
                  <a:pt x="11474490" y="604769"/>
                  <a:pt x="11488170" y="605490"/>
                </a:cubicBezTo>
                <a:lnTo>
                  <a:pt x="11492849" y="605851"/>
                </a:lnTo>
                <a:cubicBezTo>
                  <a:pt x="11501129" y="606212"/>
                  <a:pt x="11510129" y="606573"/>
                  <a:pt x="11518408" y="608377"/>
                </a:cubicBezTo>
                <a:cubicBezTo>
                  <a:pt x="11522008" y="609099"/>
                  <a:pt x="11525968" y="609460"/>
                  <a:pt x="11529568" y="610182"/>
                </a:cubicBezTo>
                <a:cubicBezTo>
                  <a:pt x="11535328" y="610903"/>
                  <a:pt x="11541087" y="611625"/>
                  <a:pt x="11546847" y="613068"/>
                </a:cubicBezTo>
                <a:cubicBezTo>
                  <a:pt x="11546847" y="613068"/>
                  <a:pt x="11547207" y="613068"/>
                  <a:pt x="11547567" y="613429"/>
                </a:cubicBezTo>
                <a:cubicBezTo>
                  <a:pt x="11550087" y="609099"/>
                  <a:pt x="11554047" y="605130"/>
                  <a:pt x="11558007" y="601521"/>
                </a:cubicBezTo>
                <a:cubicBezTo>
                  <a:pt x="11559447" y="600438"/>
                  <a:pt x="11560886" y="599355"/>
                  <a:pt x="11561606" y="598272"/>
                </a:cubicBezTo>
                <a:cubicBezTo>
                  <a:pt x="11563047" y="596829"/>
                  <a:pt x="11564486" y="595746"/>
                  <a:pt x="11565566" y="594303"/>
                </a:cubicBezTo>
                <a:cubicBezTo>
                  <a:pt x="11568086" y="591416"/>
                  <a:pt x="11570966" y="588529"/>
                  <a:pt x="11573845" y="586364"/>
                </a:cubicBezTo>
                <a:lnTo>
                  <a:pt x="11574566" y="585643"/>
                </a:lnTo>
                <a:cubicBezTo>
                  <a:pt x="11578526" y="582755"/>
                  <a:pt x="11582126" y="579868"/>
                  <a:pt x="11585726" y="576620"/>
                </a:cubicBezTo>
                <a:cubicBezTo>
                  <a:pt x="11586806" y="575899"/>
                  <a:pt x="11587526" y="575177"/>
                  <a:pt x="11588245" y="574094"/>
                </a:cubicBezTo>
                <a:lnTo>
                  <a:pt x="11601710" y="563652"/>
                </a:lnTo>
                <a:lnTo>
                  <a:pt x="11596334" y="565842"/>
                </a:lnTo>
                <a:cubicBezTo>
                  <a:pt x="11596334" y="565842"/>
                  <a:pt x="11595970" y="565842"/>
                  <a:pt x="11595970" y="565475"/>
                </a:cubicBezTo>
                <a:lnTo>
                  <a:pt x="11603740" y="562078"/>
                </a:lnTo>
                <a:lnTo>
                  <a:pt x="11607324" y="559299"/>
                </a:lnTo>
                <a:lnTo>
                  <a:pt x="11611681" y="558607"/>
                </a:lnTo>
                <a:close/>
                <a:moveTo>
                  <a:pt x="9035683" y="554193"/>
                </a:moveTo>
                <a:lnTo>
                  <a:pt x="9035907" y="555698"/>
                </a:lnTo>
                <a:cubicBezTo>
                  <a:pt x="9033746" y="557493"/>
                  <a:pt x="9031586" y="559647"/>
                  <a:pt x="9029426" y="561443"/>
                </a:cubicBezTo>
                <a:cubicBezTo>
                  <a:pt x="9026186" y="563238"/>
                  <a:pt x="9023306" y="565033"/>
                  <a:pt x="9021146" y="567187"/>
                </a:cubicBezTo>
                <a:cubicBezTo>
                  <a:pt x="9020786" y="567547"/>
                  <a:pt x="9020425" y="567187"/>
                  <a:pt x="9020786" y="567187"/>
                </a:cubicBezTo>
                <a:cubicBezTo>
                  <a:pt x="9023666" y="563597"/>
                  <a:pt x="9027986" y="561802"/>
                  <a:pt x="9031586" y="558570"/>
                </a:cubicBezTo>
                <a:close/>
                <a:moveTo>
                  <a:pt x="9032689" y="554025"/>
                </a:moveTo>
                <a:lnTo>
                  <a:pt x="9032545" y="555740"/>
                </a:lnTo>
                <a:cubicBezTo>
                  <a:pt x="9029795" y="558329"/>
                  <a:pt x="9027044" y="561287"/>
                  <a:pt x="9023949" y="562397"/>
                </a:cubicBezTo>
                <a:cubicBezTo>
                  <a:pt x="9023606" y="562766"/>
                  <a:pt x="9023606" y="562397"/>
                  <a:pt x="9023606" y="562027"/>
                </a:cubicBezTo>
                <a:cubicBezTo>
                  <a:pt x="9025669" y="561287"/>
                  <a:pt x="9027388" y="559068"/>
                  <a:pt x="9029450" y="557589"/>
                </a:cubicBezTo>
                <a:close/>
                <a:moveTo>
                  <a:pt x="9267705" y="553843"/>
                </a:moveTo>
                <a:cubicBezTo>
                  <a:pt x="9269866" y="552027"/>
                  <a:pt x="9273107" y="555298"/>
                  <a:pt x="9270947" y="557115"/>
                </a:cubicBezTo>
                <a:cubicBezTo>
                  <a:pt x="9263383" y="564020"/>
                  <a:pt x="9253297" y="568382"/>
                  <a:pt x="9245014" y="574560"/>
                </a:cubicBezTo>
                <a:cubicBezTo>
                  <a:pt x="9233127" y="583284"/>
                  <a:pt x="9221601" y="592369"/>
                  <a:pt x="9210435" y="601819"/>
                </a:cubicBezTo>
                <a:cubicBezTo>
                  <a:pt x="9209355" y="602546"/>
                  <a:pt x="9208275" y="601093"/>
                  <a:pt x="9208995" y="600002"/>
                </a:cubicBezTo>
                <a:cubicBezTo>
                  <a:pt x="9218359" y="590552"/>
                  <a:pt x="9228445" y="581829"/>
                  <a:pt x="9238890" y="573833"/>
                </a:cubicBezTo>
                <a:cubicBezTo>
                  <a:pt x="9247894" y="566928"/>
                  <a:pt x="9259060" y="561112"/>
                  <a:pt x="9267705" y="553843"/>
                </a:cubicBezTo>
                <a:close/>
                <a:moveTo>
                  <a:pt x="8950928" y="553595"/>
                </a:moveTo>
                <a:cubicBezTo>
                  <a:pt x="8951303" y="553595"/>
                  <a:pt x="8951676" y="553941"/>
                  <a:pt x="8951303" y="553941"/>
                </a:cubicBezTo>
                <a:cubicBezTo>
                  <a:pt x="8947561" y="556361"/>
                  <a:pt x="8943446" y="558780"/>
                  <a:pt x="8939704" y="560854"/>
                </a:cubicBezTo>
                <a:cubicBezTo>
                  <a:pt x="8939330" y="561200"/>
                  <a:pt x="8939330" y="560508"/>
                  <a:pt x="8939330" y="560508"/>
                </a:cubicBezTo>
                <a:cubicBezTo>
                  <a:pt x="8943071" y="558088"/>
                  <a:pt x="8947187" y="556015"/>
                  <a:pt x="8950928" y="553595"/>
                </a:cubicBezTo>
                <a:close/>
                <a:moveTo>
                  <a:pt x="9032926" y="551228"/>
                </a:moveTo>
                <a:lnTo>
                  <a:pt x="9033189" y="553475"/>
                </a:lnTo>
                <a:lnTo>
                  <a:pt x="9032689" y="554025"/>
                </a:lnTo>
                <a:close/>
                <a:moveTo>
                  <a:pt x="11822575" y="551223"/>
                </a:moveTo>
                <a:cubicBezTo>
                  <a:pt x="11822972" y="550852"/>
                  <a:pt x="11823370" y="551223"/>
                  <a:pt x="11823370" y="551594"/>
                </a:cubicBezTo>
                <a:cubicBezTo>
                  <a:pt x="11822177" y="554933"/>
                  <a:pt x="11819792" y="557902"/>
                  <a:pt x="11818599" y="561240"/>
                </a:cubicBezTo>
                <a:cubicBezTo>
                  <a:pt x="11818599" y="561612"/>
                  <a:pt x="11817407" y="561240"/>
                  <a:pt x="11817805" y="560870"/>
                </a:cubicBezTo>
                <a:cubicBezTo>
                  <a:pt x="11819394" y="557530"/>
                  <a:pt x="11821383" y="554562"/>
                  <a:pt x="11822575" y="551223"/>
                </a:cubicBezTo>
                <a:close/>
                <a:moveTo>
                  <a:pt x="11819224" y="551214"/>
                </a:moveTo>
                <a:cubicBezTo>
                  <a:pt x="11819565" y="550852"/>
                  <a:pt x="11820247" y="550852"/>
                  <a:pt x="11820247" y="551575"/>
                </a:cubicBezTo>
                <a:cubicBezTo>
                  <a:pt x="11818884" y="553743"/>
                  <a:pt x="11817861" y="556273"/>
                  <a:pt x="11816498" y="558080"/>
                </a:cubicBezTo>
                <a:cubicBezTo>
                  <a:pt x="11816157" y="558441"/>
                  <a:pt x="11815817" y="558080"/>
                  <a:pt x="11815817" y="557718"/>
                </a:cubicBezTo>
                <a:cubicBezTo>
                  <a:pt x="11816838" y="555550"/>
                  <a:pt x="11818542" y="553381"/>
                  <a:pt x="11819224" y="551214"/>
                </a:cubicBezTo>
                <a:close/>
                <a:moveTo>
                  <a:pt x="11622387" y="550965"/>
                </a:moveTo>
                <a:cubicBezTo>
                  <a:pt x="11627952" y="551920"/>
                  <a:pt x="11633338" y="554464"/>
                  <a:pt x="11637827" y="557916"/>
                </a:cubicBezTo>
                <a:cubicBezTo>
                  <a:pt x="11638545" y="558644"/>
                  <a:pt x="11637827" y="560097"/>
                  <a:pt x="11637108" y="559370"/>
                </a:cubicBezTo>
                <a:cubicBezTo>
                  <a:pt x="11628132" y="552828"/>
                  <a:pt x="11617001" y="549557"/>
                  <a:pt x="11606229" y="554282"/>
                </a:cubicBezTo>
                <a:cubicBezTo>
                  <a:pt x="11605870" y="554645"/>
                  <a:pt x="11605511" y="553919"/>
                  <a:pt x="11605870" y="553555"/>
                </a:cubicBezTo>
                <a:cubicBezTo>
                  <a:pt x="11611076" y="550648"/>
                  <a:pt x="11616821" y="550012"/>
                  <a:pt x="11622387" y="550965"/>
                </a:cubicBezTo>
                <a:close/>
                <a:moveTo>
                  <a:pt x="8922176" y="550785"/>
                </a:moveTo>
                <a:cubicBezTo>
                  <a:pt x="8923189" y="553374"/>
                  <a:pt x="8925212" y="555962"/>
                  <a:pt x="8926562" y="557811"/>
                </a:cubicBezTo>
                <a:cubicBezTo>
                  <a:pt x="8928248" y="560399"/>
                  <a:pt x="8930272" y="562618"/>
                  <a:pt x="8932295" y="564836"/>
                </a:cubicBezTo>
                <a:cubicBezTo>
                  <a:pt x="8932632" y="565207"/>
                  <a:pt x="8931958" y="565946"/>
                  <a:pt x="8931621" y="565577"/>
                </a:cubicBezTo>
                <a:cubicBezTo>
                  <a:pt x="8929596" y="563358"/>
                  <a:pt x="8927911" y="560769"/>
                  <a:pt x="8926224" y="558181"/>
                </a:cubicBezTo>
                <a:cubicBezTo>
                  <a:pt x="8924538" y="555962"/>
                  <a:pt x="8922514" y="553744"/>
                  <a:pt x="8921840" y="551154"/>
                </a:cubicBezTo>
                <a:cubicBezTo>
                  <a:pt x="8921840" y="550785"/>
                  <a:pt x="8922176" y="550415"/>
                  <a:pt x="8922176" y="550785"/>
                </a:cubicBezTo>
                <a:close/>
                <a:moveTo>
                  <a:pt x="9031954" y="550747"/>
                </a:moveTo>
                <a:cubicBezTo>
                  <a:pt x="9032748" y="552072"/>
                  <a:pt x="9032351" y="553065"/>
                  <a:pt x="9031556" y="554390"/>
                </a:cubicBezTo>
                <a:cubicBezTo>
                  <a:pt x="9030761" y="555053"/>
                  <a:pt x="9029966" y="555715"/>
                  <a:pt x="9029568" y="556378"/>
                </a:cubicBezTo>
                <a:cubicBezTo>
                  <a:pt x="9028774" y="556709"/>
                  <a:pt x="9027979" y="557371"/>
                  <a:pt x="9027183" y="558033"/>
                </a:cubicBezTo>
                <a:cubicBezTo>
                  <a:pt x="9027183" y="558033"/>
                  <a:pt x="9026786" y="558033"/>
                  <a:pt x="9026786" y="557703"/>
                </a:cubicBezTo>
                <a:cubicBezTo>
                  <a:pt x="9027581" y="556709"/>
                  <a:pt x="9028774" y="556378"/>
                  <a:pt x="9029568" y="555384"/>
                </a:cubicBezTo>
                <a:cubicBezTo>
                  <a:pt x="9030761" y="554390"/>
                  <a:pt x="9032351" y="552734"/>
                  <a:pt x="9031159" y="551077"/>
                </a:cubicBezTo>
                <a:cubicBezTo>
                  <a:pt x="9031159" y="550747"/>
                  <a:pt x="9031954" y="550415"/>
                  <a:pt x="9031954" y="550747"/>
                </a:cubicBezTo>
                <a:close/>
                <a:moveTo>
                  <a:pt x="9260166" y="550661"/>
                </a:moveTo>
                <a:cubicBezTo>
                  <a:pt x="9261950" y="548846"/>
                  <a:pt x="9265161" y="551751"/>
                  <a:pt x="9263378" y="553930"/>
                </a:cubicBezTo>
                <a:cubicBezTo>
                  <a:pt x="9256956" y="560102"/>
                  <a:pt x="9247323" y="565185"/>
                  <a:pt x="9240188" y="570632"/>
                </a:cubicBezTo>
                <a:cubicBezTo>
                  <a:pt x="9231269" y="577530"/>
                  <a:pt x="9219854" y="584429"/>
                  <a:pt x="9213075" y="593506"/>
                </a:cubicBezTo>
                <a:cubicBezTo>
                  <a:pt x="9211648" y="594596"/>
                  <a:pt x="9209864" y="593506"/>
                  <a:pt x="9210934" y="592054"/>
                </a:cubicBezTo>
                <a:cubicBezTo>
                  <a:pt x="9216642" y="583340"/>
                  <a:pt x="9226632" y="577168"/>
                  <a:pt x="9234480" y="570268"/>
                </a:cubicBezTo>
                <a:cubicBezTo>
                  <a:pt x="9242329" y="563370"/>
                  <a:pt x="9252675" y="557923"/>
                  <a:pt x="9260166" y="550661"/>
                </a:cubicBezTo>
                <a:close/>
                <a:moveTo>
                  <a:pt x="9251741" y="549073"/>
                </a:moveTo>
                <a:cubicBezTo>
                  <a:pt x="9253925" y="547256"/>
                  <a:pt x="9257202" y="550527"/>
                  <a:pt x="9254653" y="551981"/>
                </a:cubicBezTo>
                <a:cubicBezTo>
                  <a:pt x="9240452" y="562884"/>
                  <a:pt x="9224065" y="571607"/>
                  <a:pt x="9211684" y="583965"/>
                </a:cubicBezTo>
                <a:cubicBezTo>
                  <a:pt x="9210956" y="585054"/>
                  <a:pt x="9209864" y="583965"/>
                  <a:pt x="9210592" y="582874"/>
                </a:cubicBezTo>
                <a:cubicBezTo>
                  <a:pt x="9222974" y="570153"/>
                  <a:pt x="9237903" y="560340"/>
                  <a:pt x="9251741" y="549073"/>
                </a:cubicBezTo>
                <a:close/>
                <a:moveTo>
                  <a:pt x="9554313" y="548846"/>
                </a:moveTo>
                <a:cubicBezTo>
                  <a:pt x="9556140" y="548846"/>
                  <a:pt x="9556140" y="551295"/>
                  <a:pt x="9554313" y="551995"/>
                </a:cubicBezTo>
                <a:cubicBezTo>
                  <a:pt x="9554313" y="551995"/>
                  <a:pt x="9554313" y="551995"/>
                  <a:pt x="9554678" y="551995"/>
                </a:cubicBezTo>
                <a:cubicBezTo>
                  <a:pt x="9537144" y="555492"/>
                  <a:pt x="9521071" y="560390"/>
                  <a:pt x="9504633" y="565637"/>
                </a:cubicBezTo>
                <a:cubicBezTo>
                  <a:pt x="9502806" y="565987"/>
                  <a:pt x="9502441" y="563538"/>
                  <a:pt x="9503902" y="563189"/>
                </a:cubicBezTo>
                <a:cubicBezTo>
                  <a:pt x="9520340" y="557592"/>
                  <a:pt x="9536779" y="550595"/>
                  <a:pt x="9554313" y="548846"/>
                </a:cubicBezTo>
                <a:close/>
                <a:moveTo>
                  <a:pt x="8951355" y="548824"/>
                </a:moveTo>
                <a:cubicBezTo>
                  <a:pt x="8951355" y="548824"/>
                  <a:pt x="8951703" y="548824"/>
                  <a:pt x="8951703" y="549203"/>
                </a:cubicBezTo>
                <a:cubicBezTo>
                  <a:pt x="8949964" y="550717"/>
                  <a:pt x="8948572" y="551475"/>
                  <a:pt x="8947181" y="552611"/>
                </a:cubicBezTo>
                <a:cubicBezTo>
                  <a:pt x="8945095" y="553747"/>
                  <a:pt x="8943356" y="554882"/>
                  <a:pt x="8941268" y="556397"/>
                </a:cubicBezTo>
                <a:cubicBezTo>
                  <a:pt x="8941268" y="556397"/>
                  <a:pt x="8940921" y="556018"/>
                  <a:pt x="8941268" y="555640"/>
                </a:cubicBezTo>
                <a:cubicBezTo>
                  <a:pt x="8942660" y="554504"/>
                  <a:pt x="8944747" y="553747"/>
                  <a:pt x="8946138" y="552611"/>
                </a:cubicBezTo>
                <a:cubicBezTo>
                  <a:pt x="8948225" y="551475"/>
                  <a:pt x="8949964" y="550717"/>
                  <a:pt x="8951355" y="548824"/>
                </a:cubicBezTo>
                <a:close/>
                <a:moveTo>
                  <a:pt x="8949798" y="548824"/>
                </a:moveTo>
                <a:lnTo>
                  <a:pt x="8950130" y="548824"/>
                </a:lnTo>
                <a:cubicBezTo>
                  <a:pt x="8947811" y="551209"/>
                  <a:pt x="8945161" y="552800"/>
                  <a:pt x="8942842" y="554389"/>
                </a:cubicBezTo>
                <a:cubicBezTo>
                  <a:pt x="8942511" y="554787"/>
                  <a:pt x="8942511" y="554389"/>
                  <a:pt x="8942511" y="553992"/>
                </a:cubicBezTo>
                <a:cubicBezTo>
                  <a:pt x="8945161" y="552402"/>
                  <a:pt x="8947480" y="550812"/>
                  <a:pt x="8949798" y="548824"/>
                </a:cubicBezTo>
                <a:close/>
                <a:moveTo>
                  <a:pt x="9034860" y="548655"/>
                </a:moveTo>
                <a:lnTo>
                  <a:pt x="9036627" y="553185"/>
                </a:lnTo>
                <a:lnTo>
                  <a:pt x="9035683" y="554193"/>
                </a:lnTo>
                <a:close/>
                <a:moveTo>
                  <a:pt x="11624052" y="548137"/>
                </a:moveTo>
                <a:cubicBezTo>
                  <a:pt x="11626932" y="548933"/>
                  <a:pt x="11630172" y="549727"/>
                  <a:pt x="11632692" y="551715"/>
                </a:cubicBezTo>
                <a:cubicBezTo>
                  <a:pt x="11633772" y="552113"/>
                  <a:pt x="11632692" y="553703"/>
                  <a:pt x="11631613" y="552907"/>
                </a:cubicBezTo>
                <a:cubicBezTo>
                  <a:pt x="11629452" y="551318"/>
                  <a:pt x="11626572" y="550522"/>
                  <a:pt x="11623692" y="549727"/>
                </a:cubicBezTo>
                <a:cubicBezTo>
                  <a:pt x="11620812" y="549329"/>
                  <a:pt x="11618292" y="549329"/>
                  <a:pt x="11615772" y="549329"/>
                </a:cubicBezTo>
                <a:cubicBezTo>
                  <a:pt x="11615411" y="549329"/>
                  <a:pt x="11615052" y="548535"/>
                  <a:pt x="11615772" y="548535"/>
                </a:cubicBezTo>
                <a:cubicBezTo>
                  <a:pt x="11618651" y="548137"/>
                  <a:pt x="11621172" y="547740"/>
                  <a:pt x="11624052" y="548137"/>
                </a:cubicBezTo>
                <a:close/>
                <a:moveTo>
                  <a:pt x="9033232" y="547604"/>
                </a:moveTo>
                <a:lnTo>
                  <a:pt x="9032926" y="551228"/>
                </a:lnTo>
                <a:lnTo>
                  <a:pt x="9032545" y="547974"/>
                </a:lnTo>
                <a:cubicBezTo>
                  <a:pt x="9032200" y="547604"/>
                  <a:pt x="9032889" y="547235"/>
                  <a:pt x="9033232" y="547604"/>
                </a:cubicBezTo>
                <a:close/>
                <a:moveTo>
                  <a:pt x="8951303" y="546042"/>
                </a:moveTo>
                <a:cubicBezTo>
                  <a:pt x="8951676" y="545644"/>
                  <a:pt x="8951676" y="546042"/>
                  <a:pt x="8951676" y="546042"/>
                </a:cubicBezTo>
                <a:cubicBezTo>
                  <a:pt x="8949806" y="548030"/>
                  <a:pt x="8947935" y="548427"/>
                  <a:pt x="8946064" y="550017"/>
                </a:cubicBezTo>
                <a:cubicBezTo>
                  <a:pt x="8945691" y="550017"/>
                  <a:pt x="8945691" y="549620"/>
                  <a:pt x="8945691" y="549620"/>
                </a:cubicBezTo>
                <a:cubicBezTo>
                  <a:pt x="8947561" y="548427"/>
                  <a:pt x="8949806" y="547633"/>
                  <a:pt x="8951303" y="546042"/>
                </a:cubicBezTo>
                <a:close/>
                <a:moveTo>
                  <a:pt x="9034466" y="546004"/>
                </a:moveTo>
                <a:lnTo>
                  <a:pt x="9034860" y="548655"/>
                </a:lnTo>
                <a:lnTo>
                  <a:pt x="9034107" y="546721"/>
                </a:lnTo>
                <a:cubicBezTo>
                  <a:pt x="9033746" y="546362"/>
                  <a:pt x="9034107" y="545644"/>
                  <a:pt x="9034466" y="546004"/>
                </a:cubicBezTo>
                <a:close/>
                <a:moveTo>
                  <a:pt x="8949825" y="545644"/>
                </a:moveTo>
                <a:cubicBezTo>
                  <a:pt x="8949825" y="545644"/>
                  <a:pt x="8950143" y="546042"/>
                  <a:pt x="8949825" y="546042"/>
                </a:cubicBezTo>
                <a:cubicBezTo>
                  <a:pt x="8948553" y="546837"/>
                  <a:pt x="8947599" y="547632"/>
                  <a:pt x="8946008" y="548427"/>
                </a:cubicBezTo>
                <a:cubicBezTo>
                  <a:pt x="8946008" y="548427"/>
                  <a:pt x="8945691" y="548029"/>
                  <a:pt x="8946008" y="548029"/>
                </a:cubicBezTo>
                <a:cubicBezTo>
                  <a:pt x="8947280" y="546837"/>
                  <a:pt x="8948553" y="546440"/>
                  <a:pt x="8949825" y="545644"/>
                </a:cubicBezTo>
                <a:close/>
                <a:moveTo>
                  <a:pt x="3421068" y="542025"/>
                </a:moveTo>
                <a:cubicBezTo>
                  <a:pt x="3419555" y="543733"/>
                  <a:pt x="3418222" y="545753"/>
                  <a:pt x="3416889" y="547772"/>
                </a:cubicBezTo>
                <a:cubicBezTo>
                  <a:pt x="3416133" y="548626"/>
                  <a:pt x="3415377" y="549480"/>
                  <a:pt x="3414620" y="550334"/>
                </a:cubicBezTo>
                <a:cubicBezTo>
                  <a:pt x="3418298" y="552365"/>
                  <a:pt x="3422336" y="555020"/>
                  <a:pt x="3426194" y="557362"/>
                </a:cubicBezTo>
                <a:cubicBezTo>
                  <a:pt x="3427034" y="555212"/>
                  <a:pt x="3428055" y="553373"/>
                  <a:pt x="3429387" y="551353"/>
                </a:cubicBezTo>
                <a:cubicBezTo>
                  <a:pt x="3429651" y="550369"/>
                  <a:pt x="3430359" y="548711"/>
                  <a:pt x="3431740" y="547495"/>
                </a:cubicBezTo>
                <a:cubicBezTo>
                  <a:pt x="3428062" y="545464"/>
                  <a:pt x="3424565" y="543744"/>
                  <a:pt x="3421068" y="542025"/>
                </a:cubicBezTo>
                <a:close/>
                <a:moveTo>
                  <a:pt x="8918660" y="539639"/>
                </a:moveTo>
                <a:cubicBezTo>
                  <a:pt x="8918660" y="539639"/>
                  <a:pt x="8918660" y="539284"/>
                  <a:pt x="8919038" y="539639"/>
                </a:cubicBezTo>
                <a:cubicBezTo>
                  <a:pt x="8919796" y="541776"/>
                  <a:pt x="8920931" y="543911"/>
                  <a:pt x="8922067" y="545692"/>
                </a:cubicBezTo>
                <a:cubicBezTo>
                  <a:pt x="8923202" y="547828"/>
                  <a:pt x="8923959" y="549608"/>
                  <a:pt x="8925095" y="551388"/>
                </a:cubicBezTo>
                <a:cubicBezTo>
                  <a:pt x="8926231" y="553168"/>
                  <a:pt x="8927367" y="555304"/>
                  <a:pt x="8928881" y="556728"/>
                </a:cubicBezTo>
                <a:cubicBezTo>
                  <a:pt x="8930396" y="558508"/>
                  <a:pt x="8931910" y="559932"/>
                  <a:pt x="8933425" y="562068"/>
                </a:cubicBezTo>
                <a:cubicBezTo>
                  <a:pt x="8934182" y="562424"/>
                  <a:pt x="8933425" y="562780"/>
                  <a:pt x="8933046" y="562424"/>
                </a:cubicBezTo>
                <a:cubicBezTo>
                  <a:pt x="8931532" y="560644"/>
                  <a:pt x="8929639" y="559219"/>
                  <a:pt x="8928124" y="557439"/>
                </a:cubicBezTo>
                <a:cubicBezTo>
                  <a:pt x="8926610" y="555304"/>
                  <a:pt x="8925474" y="553168"/>
                  <a:pt x="8923959" y="551032"/>
                </a:cubicBezTo>
                <a:cubicBezTo>
                  <a:pt x="8922067" y="547828"/>
                  <a:pt x="8919796" y="543911"/>
                  <a:pt x="8918660" y="539639"/>
                </a:cubicBezTo>
                <a:close/>
                <a:moveTo>
                  <a:pt x="9961052" y="537181"/>
                </a:moveTo>
                <a:cubicBezTo>
                  <a:pt x="9962134" y="535002"/>
                  <a:pt x="9965381" y="536092"/>
                  <a:pt x="9964660" y="538269"/>
                </a:cubicBezTo>
                <a:cubicBezTo>
                  <a:pt x="9954919" y="563319"/>
                  <a:pt x="9942652" y="587279"/>
                  <a:pt x="9929665" y="610877"/>
                </a:cubicBezTo>
                <a:cubicBezTo>
                  <a:pt x="9927861" y="614144"/>
                  <a:pt x="9922810" y="610877"/>
                  <a:pt x="9924614" y="607246"/>
                </a:cubicBezTo>
                <a:cubicBezTo>
                  <a:pt x="9936519" y="583650"/>
                  <a:pt x="9951311" y="561867"/>
                  <a:pt x="9961052" y="537181"/>
                </a:cubicBezTo>
                <a:close/>
                <a:moveTo>
                  <a:pt x="2659672" y="534098"/>
                </a:moveTo>
                <a:cubicBezTo>
                  <a:pt x="2661398" y="533719"/>
                  <a:pt x="2662783" y="533719"/>
                  <a:pt x="2664165" y="535234"/>
                </a:cubicBezTo>
                <a:cubicBezTo>
                  <a:pt x="2664856" y="536748"/>
                  <a:pt x="2665203" y="539020"/>
                  <a:pt x="2663818" y="540534"/>
                </a:cubicBezTo>
                <a:cubicBezTo>
                  <a:pt x="2663474" y="540913"/>
                  <a:pt x="2662783" y="541292"/>
                  <a:pt x="2662092" y="541292"/>
                </a:cubicBezTo>
                <a:cubicBezTo>
                  <a:pt x="2661054" y="541292"/>
                  <a:pt x="2659326" y="540913"/>
                  <a:pt x="2658634" y="540156"/>
                </a:cubicBezTo>
                <a:cubicBezTo>
                  <a:pt x="2657944" y="539398"/>
                  <a:pt x="2657597" y="538641"/>
                  <a:pt x="2657597" y="537127"/>
                </a:cubicBezTo>
                <a:cubicBezTo>
                  <a:pt x="2657597" y="535991"/>
                  <a:pt x="2658288" y="534476"/>
                  <a:pt x="2659672" y="534098"/>
                </a:cubicBezTo>
                <a:close/>
                <a:moveTo>
                  <a:pt x="9569193" y="531702"/>
                </a:moveTo>
                <a:cubicBezTo>
                  <a:pt x="9570978" y="531355"/>
                  <a:pt x="9572048" y="534130"/>
                  <a:pt x="9570264" y="534825"/>
                </a:cubicBezTo>
                <a:cubicBezTo>
                  <a:pt x="9554915" y="541069"/>
                  <a:pt x="9538495" y="544191"/>
                  <a:pt x="9522432" y="549395"/>
                </a:cubicBezTo>
                <a:cubicBezTo>
                  <a:pt x="9520647" y="550089"/>
                  <a:pt x="9519933" y="547314"/>
                  <a:pt x="9521717" y="546620"/>
                </a:cubicBezTo>
                <a:cubicBezTo>
                  <a:pt x="9537424" y="541069"/>
                  <a:pt x="9553486" y="536906"/>
                  <a:pt x="9569193" y="531702"/>
                </a:cubicBezTo>
                <a:close/>
                <a:moveTo>
                  <a:pt x="3545373" y="529134"/>
                </a:moveTo>
                <a:cubicBezTo>
                  <a:pt x="3543992" y="530349"/>
                  <a:pt x="3542743" y="531072"/>
                  <a:pt x="3541181" y="531977"/>
                </a:cubicBezTo>
                <a:cubicBezTo>
                  <a:pt x="3543790" y="535042"/>
                  <a:pt x="3545774" y="538470"/>
                  <a:pt x="3547891" y="541405"/>
                </a:cubicBezTo>
                <a:cubicBezTo>
                  <a:pt x="3548203" y="541224"/>
                  <a:pt x="3548829" y="540863"/>
                  <a:pt x="3549452" y="540501"/>
                </a:cubicBezTo>
                <a:cubicBezTo>
                  <a:pt x="3550209" y="539647"/>
                  <a:pt x="3550653" y="538974"/>
                  <a:pt x="3551409" y="538120"/>
                </a:cubicBezTo>
                <a:cubicBezTo>
                  <a:pt x="3549605" y="535004"/>
                  <a:pt x="3547177" y="532250"/>
                  <a:pt x="3545373" y="529134"/>
                </a:cubicBezTo>
                <a:close/>
                <a:moveTo>
                  <a:pt x="3382936" y="528739"/>
                </a:moveTo>
                <a:cubicBezTo>
                  <a:pt x="3381159" y="531432"/>
                  <a:pt x="3380187" y="534075"/>
                  <a:pt x="3379395" y="537029"/>
                </a:cubicBezTo>
                <a:cubicBezTo>
                  <a:pt x="3384454" y="537845"/>
                  <a:pt x="3388889" y="539022"/>
                  <a:pt x="3393996" y="540641"/>
                </a:cubicBezTo>
                <a:cubicBezTo>
                  <a:pt x="3394836" y="538491"/>
                  <a:pt x="3395856" y="536652"/>
                  <a:pt x="3396877" y="534813"/>
                </a:cubicBezTo>
                <a:cubicBezTo>
                  <a:pt x="3397321" y="534140"/>
                  <a:pt x="3397272" y="533336"/>
                  <a:pt x="3397717" y="532663"/>
                </a:cubicBezTo>
                <a:cubicBezTo>
                  <a:pt x="3392610" y="531043"/>
                  <a:pt x="3387682" y="529736"/>
                  <a:pt x="3382936" y="528739"/>
                </a:cubicBezTo>
                <a:close/>
                <a:moveTo>
                  <a:pt x="8999224" y="528609"/>
                </a:moveTo>
                <a:cubicBezTo>
                  <a:pt x="8999224" y="528154"/>
                  <a:pt x="8999489" y="528609"/>
                  <a:pt x="8999489" y="529062"/>
                </a:cubicBezTo>
                <a:lnTo>
                  <a:pt x="8998910" y="530055"/>
                </a:lnTo>
                <a:lnTo>
                  <a:pt x="8999436" y="530273"/>
                </a:lnTo>
                <a:cubicBezTo>
                  <a:pt x="8999118" y="530539"/>
                  <a:pt x="8998800" y="530539"/>
                  <a:pt x="8998800" y="530804"/>
                </a:cubicBezTo>
                <a:cubicBezTo>
                  <a:pt x="8998483" y="531069"/>
                  <a:pt x="8998164" y="530804"/>
                  <a:pt x="8998483" y="530539"/>
                </a:cubicBezTo>
                <a:lnTo>
                  <a:pt x="8998623" y="530303"/>
                </a:lnTo>
                <a:lnTo>
                  <a:pt x="8998430" y="529971"/>
                </a:lnTo>
                <a:cubicBezTo>
                  <a:pt x="8998694" y="529517"/>
                  <a:pt x="8998694" y="529062"/>
                  <a:pt x="8999224" y="528609"/>
                </a:cubicBezTo>
                <a:close/>
                <a:moveTo>
                  <a:pt x="3251089" y="526444"/>
                </a:moveTo>
                <a:cubicBezTo>
                  <a:pt x="3250645" y="527117"/>
                  <a:pt x="3250512" y="527609"/>
                  <a:pt x="3250248" y="528594"/>
                </a:cubicBezTo>
                <a:cubicBezTo>
                  <a:pt x="3249721" y="530564"/>
                  <a:pt x="3249506" y="532352"/>
                  <a:pt x="3248798" y="534011"/>
                </a:cubicBezTo>
                <a:cubicBezTo>
                  <a:pt x="3248534" y="534995"/>
                  <a:pt x="3248270" y="535980"/>
                  <a:pt x="3247826" y="536653"/>
                </a:cubicBezTo>
                <a:cubicBezTo>
                  <a:pt x="3254002" y="537238"/>
                  <a:pt x="3260130" y="537018"/>
                  <a:pt x="3266438" y="537110"/>
                </a:cubicBezTo>
                <a:cubicBezTo>
                  <a:pt x="3266750" y="536930"/>
                  <a:pt x="3266570" y="536618"/>
                  <a:pt x="3266702" y="536126"/>
                </a:cubicBezTo>
                <a:cubicBezTo>
                  <a:pt x="3267410" y="534468"/>
                  <a:pt x="3268118" y="532810"/>
                  <a:pt x="3268332" y="531021"/>
                </a:cubicBezTo>
                <a:cubicBezTo>
                  <a:pt x="3268909" y="529855"/>
                  <a:pt x="3269305" y="528378"/>
                  <a:pt x="3270013" y="526720"/>
                </a:cubicBezTo>
                <a:cubicBezTo>
                  <a:pt x="3263705" y="526628"/>
                  <a:pt x="3257397" y="526536"/>
                  <a:pt x="3251089" y="526444"/>
                </a:cubicBezTo>
                <a:close/>
                <a:moveTo>
                  <a:pt x="3307947" y="525976"/>
                </a:moveTo>
                <a:cubicBezTo>
                  <a:pt x="3303740" y="525915"/>
                  <a:pt x="3299715" y="526165"/>
                  <a:pt x="3296002" y="526234"/>
                </a:cubicBezTo>
                <a:cubicBezTo>
                  <a:pt x="3295294" y="527892"/>
                  <a:pt x="3294767" y="529862"/>
                  <a:pt x="3294371" y="531339"/>
                </a:cubicBezTo>
                <a:cubicBezTo>
                  <a:pt x="3293975" y="532816"/>
                  <a:pt x="3293760" y="534605"/>
                  <a:pt x="3293364" y="536082"/>
                </a:cubicBezTo>
                <a:cubicBezTo>
                  <a:pt x="3297882" y="535963"/>
                  <a:pt x="3302219" y="535532"/>
                  <a:pt x="3306738" y="535413"/>
                </a:cubicBezTo>
                <a:cubicBezTo>
                  <a:pt x="3307036" y="532327"/>
                  <a:pt x="3306974" y="528619"/>
                  <a:pt x="3307947" y="525976"/>
                </a:cubicBezTo>
                <a:close/>
                <a:moveTo>
                  <a:pt x="8998482" y="525340"/>
                </a:moveTo>
                <a:cubicBezTo>
                  <a:pt x="8998800" y="524974"/>
                  <a:pt x="8999436" y="525340"/>
                  <a:pt x="8999118" y="525708"/>
                </a:cubicBezTo>
                <a:cubicBezTo>
                  <a:pt x="8998482" y="526441"/>
                  <a:pt x="8997846" y="527908"/>
                  <a:pt x="8997210" y="529009"/>
                </a:cubicBezTo>
                <a:cubicBezTo>
                  <a:pt x="8996891" y="529377"/>
                  <a:pt x="8996574" y="529009"/>
                  <a:pt x="8996891" y="528643"/>
                </a:cubicBezTo>
                <a:cubicBezTo>
                  <a:pt x="8997210" y="527542"/>
                  <a:pt x="8998163" y="526441"/>
                  <a:pt x="8998482" y="525340"/>
                </a:cubicBezTo>
                <a:close/>
                <a:moveTo>
                  <a:pt x="3345205" y="524790"/>
                </a:moveTo>
                <a:cubicBezTo>
                  <a:pt x="3342609" y="524629"/>
                  <a:pt x="3340375" y="525090"/>
                  <a:pt x="3337779" y="524929"/>
                </a:cubicBezTo>
                <a:cubicBezTo>
                  <a:pt x="3336891" y="526275"/>
                  <a:pt x="3336183" y="527933"/>
                  <a:pt x="3335787" y="529410"/>
                </a:cubicBezTo>
                <a:cubicBezTo>
                  <a:pt x="3335079" y="531068"/>
                  <a:pt x="3334684" y="532546"/>
                  <a:pt x="3334288" y="534023"/>
                </a:cubicBezTo>
                <a:cubicBezTo>
                  <a:pt x="3340596" y="534115"/>
                  <a:pt x="3347216" y="534026"/>
                  <a:pt x="3353212" y="534299"/>
                </a:cubicBezTo>
                <a:cubicBezTo>
                  <a:pt x="3352851" y="533676"/>
                  <a:pt x="3353296" y="533003"/>
                  <a:pt x="3353296" y="533003"/>
                </a:cubicBezTo>
                <a:cubicBezTo>
                  <a:pt x="3353463" y="530410"/>
                  <a:pt x="3354615" y="528079"/>
                  <a:pt x="3354782" y="525486"/>
                </a:cubicBezTo>
                <a:cubicBezTo>
                  <a:pt x="3354782" y="525486"/>
                  <a:pt x="3354602" y="525174"/>
                  <a:pt x="3354913" y="524994"/>
                </a:cubicBezTo>
                <a:cubicBezTo>
                  <a:pt x="3351513" y="524882"/>
                  <a:pt x="3348605" y="524902"/>
                  <a:pt x="3345205" y="524790"/>
                </a:cubicBezTo>
                <a:close/>
                <a:moveTo>
                  <a:pt x="8996801" y="524089"/>
                </a:moveTo>
                <a:cubicBezTo>
                  <a:pt x="8996801" y="523383"/>
                  <a:pt x="8997709" y="524089"/>
                  <a:pt x="8997709" y="524089"/>
                </a:cubicBezTo>
                <a:cubicBezTo>
                  <a:pt x="8996801" y="524796"/>
                  <a:pt x="8996346" y="525503"/>
                  <a:pt x="8995892" y="525856"/>
                </a:cubicBezTo>
                <a:cubicBezTo>
                  <a:pt x="8995892" y="526210"/>
                  <a:pt x="8994984" y="525856"/>
                  <a:pt x="8995438" y="525856"/>
                </a:cubicBezTo>
                <a:cubicBezTo>
                  <a:pt x="8995892" y="525150"/>
                  <a:pt x="8996346" y="524443"/>
                  <a:pt x="8996801" y="524089"/>
                </a:cubicBezTo>
                <a:close/>
                <a:moveTo>
                  <a:pt x="3214031" y="522937"/>
                </a:moveTo>
                <a:lnTo>
                  <a:pt x="3211529" y="527084"/>
                </a:lnTo>
                <a:lnTo>
                  <a:pt x="3207860" y="533166"/>
                </a:lnTo>
                <a:cubicBezTo>
                  <a:pt x="3213905" y="534243"/>
                  <a:pt x="3220081" y="534827"/>
                  <a:pt x="3226257" y="535412"/>
                </a:cubicBezTo>
                <a:cubicBezTo>
                  <a:pt x="3226605" y="533130"/>
                  <a:pt x="3227264" y="530668"/>
                  <a:pt x="3227611" y="528387"/>
                </a:cubicBezTo>
                <a:cubicBezTo>
                  <a:pt x="3228187" y="527222"/>
                  <a:pt x="3228451" y="526237"/>
                  <a:pt x="3228847" y="524760"/>
                </a:cubicBezTo>
                <a:cubicBezTo>
                  <a:pt x="3223968" y="524256"/>
                  <a:pt x="3219090" y="523752"/>
                  <a:pt x="3214031" y="522937"/>
                </a:cubicBezTo>
                <a:close/>
                <a:moveTo>
                  <a:pt x="8997482" y="521793"/>
                </a:moveTo>
                <a:cubicBezTo>
                  <a:pt x="8997482" y="521793"/>
                  <a:pt x="8997824" y="521793"/>
                  <a:pt x="8997824" y="522167"/>
                </a:cubicBezTo>
                <a:cubicBezTo>
                  <a:pt x="8996460" y="523664"/>
                  <a:pt x="8995438" y="525909"/>
                  <a:pt x="8994074" y="527406"/>
                </a:cubicBezTo>
                <a:cubicBezTo>
                  <a:pt x="8994074" y="527779"/>
                  <a:pt x="8993393" y="527406"/>
                  <a:pt x="8993734" y="527031"/>
                </a:cubicBezTo>
                <a:cubicBezTo>
                  <a:pt x="8995097" y="525535"/>
                  <a:pt x="8996119" y="523664"/>
                  <a:pt x="8997482" y="521793"/>
                </a:cubicBezTo>
                <a:close/>
                <a:moveTo>
                  <a:pt x="8965990" y="520203"/>
                </a:moveTo>
                <a:cubicBezTo>
                  <a:pt x="8965618" y="521717"/>
                  <a:pt x="8964501" y="522474"/>
                  <a:pt x="8963757" y="523232"/>
                </a:cubicBezTo>
                <a:cubicBezTo>
                  <a:pt x="8963013" y="524746"/>
                  <a:pt x="8962269" y="525882"/>
                  <a:pt x="8961152" y="527018"/>
                </a:cubicBezTo>
                <a:cubicBezTo>
                  <a:pt x="8960779" y="527018"/>
                  <a:pt x="8960779" y="527018"/>
                  <a:pt x="8960408" y="527018"/>
                </a:cubicBezTo>
                <a:cubicBezTo>
                  <a:pt x="8960408" y="527397"/>
                  <a:pt x="8960408" y="527397"/>
                  <a:pt x="8960035" y="527397"/>
                </a:cubicBezTo>
                <a:cubicBezTo>
                  <a:pt x="8956686" y="527775"/>
                  <a:pt x="8952965" y="527018"/>
                  <a:pt x="8949242" y="527018"/>
                </a:cubicBezTo>
                <a:cubicBezTo>
                  <a:pt x="8948871" y="527018"/>
                  <a:pt x="8948871" y="526261"/>
                  <a:pt x="8949242" y="526261"/>
                </a:cubicBezTo>
                <a:cubicBezTo>
                  <a:pt x="8952965" y="526261"/>
                  <a:pt x="8956686" y="526639"/>
                  <a:pt x="8960035" y="526261"/>
                </a:cubicBezTo>
                <a:cubicBezTo>
                  <a:pt x="8960408" y="526261"/>
                  <a:pt x="8960408" y="526261"/>
                  <a:pt x="8960408" y="526261"/>
                </a:cubicBezTo>
                <a:cubicBezTo>
                  <a:pt x="8961524" y="525503"/>
                  <a:pt x="8962269" y="523989"/>
                  <a:pt x="8963013" y="523232"/>
                </a:cubicBezTo>
                <a:cubicBezTo>
                  <a:pt x="8963757" y="522096"/>
                  <a:pt x="8964874" y="521339"/>
                  <a:pt x="8965990" y="520203"/>
                </a:cubicBezTo>
                <a:close/>
                <a:moveTo>
                  <a:pt x="11174630" y="518450"/>
                </a:moveTo>
                <a:cubicBezTo>
                  <a:pt x="11174994" y="515921"/>
                  <a:pt x="11178620" y="515921"/>
                  <a:pt x="11178620" y="518450"/>
                </a:cubicBezTo>
                <a:cubicBezTo>
                  <a:pt x="11177169" y="576245"/>
                  <a:pt x="11160487" y="677750"/>
                  <a:pt x="11081428" y="668357"/>
                </a:cubicBezTo>
                <a:cubicBezTo>
                  <a:pt x="11075988" y="667274"/>
                  <a:pt x="11075626" y="658605"/>
                  <a:pt x="11081791" y="659327"/>
                </a:cubicBezTo>
                <a:cubicBezTo>
                  <a:pt x="11154322" y="664384"/>
                  <a:pt x="11170279" y="573717"/>
                  <a:pt x="11174630" y="518450"/>
                </a:cubicBezTo>
                <a:close/>
                <a:moveTo>
                  <a:pt x="9584305" y="518157"/>
                </a:moveTo>
                <a:cubicBezTo>
                  <a:pt x="9586488" y="517045"/>
                  <a:pt x="9587942" y="520755"/>
                  <a:pt x="9585761" y="521867"/>
                </a:cubicBezTo>
                <a:cubicBezTo>
                  <a:pt x="9577395" y="525578"/>
                  <a:pt x="9567940" y="527062"/>
                  <a:pt x="9558847" y="529659"/>
                </a:cubicBezTo>
                <a:cubicBezTo>
                  <a:pt x="9546845" y="532999"/>
                  <a:pt x="9534844" y="536709"/>
                  <a:pt x="9522115" y="538935"/>
                </a:cubicBezTo>
                <a:cubicBezTo>
                  <a:pt x="9520660" y="538935"/>
                  <a:pt x="9519933" y="536709"/>
                  <a:pt x="9521388" y="536338"/>
                </a:cubicBezTo>
                <a:cubicBezTo>
                  <a:pt x="9542481" y="531886"/>
                  <a:pt x="9564666" y="525578"/>
                  <a:pt x="9584305" y="518157"/>
                </a:cubicBezTo>
                <a:close/>
                <a:moveTo>
                  <a:pt x="8965311" y="517401"/>
                </a:moveTo>
                <a:cubicBezTo>
                  <a:pt x="8965311" y="517023"/>
                  <a:pt x="8966012" y="517401"/>
                  <a:pt x="8965661" y="517401"/>
                </a:cubicBezTo>
                <a:cubicBezTo>
                  <a:pt x="8964961" y="518537"/>
                  <a:pt x="8964260" y="520051"/>
                  <a:pt x="8963559" y="521187"/>
                </a:cubicBezTo>
                <a:cubicBezTo>
                  <a:pt x="8962508" y="521945"/>
                  <a:pt x="8961807" y="523080"/>
                  <a:pt x="8961107" y="524216"/>
                </a:cubicBezTo>
                <a:cubicBezTo>
                  <a:pt x="8961107" y="524216"/>
                  <a:pt x="8961107" y="524216"/>
                  <a:pt x="8960756" y="524216"/>
                </a:cubicBezTo>
                <a:cubicBezTo>
                  <a:pt x="8960756" y="524595"/>
                  <a:pt x="8960756" y="524595"/>
                  <a:pt x="8960406" y="524595"/>
                </a:cubicBezTo>
                <a:cubicBezTo>
                  <a:pt x="8955501" y="523838"/>
                  <a:pt x="8950946" y="524595"/>
                  <a:pt x="8946041" y="523838"/>
                </a:cubicBezTo>
                <a:cubicBezTo>
                  <a:pt x="8945691" y="523838"/>
                  <a:pt x="8945691" y="523080"/>
                  <a:pt x="8946041" y="523080"/>
                </a:cubicBezTo>
                <a:cubicBezTo>
                  <a:pt x="8950946" y="523080"/>
                  <a:pt x="8955851" y="522702"/>
                  <a:pt x="8960756" y="523459"/>
                </a:cubicBezTo>
                <a:cubicBezTo>
                  <a:pt x="8961457" y="522702"/>
                  <a:pt x="8961807" y="521945"/>
                  <a:pt x="8962508" y="520809"/>
                </a:cubicBezTo>
                <a:cubicBezTo>
                  <a:pt x="8963559" y="519673"/>
                  <a:pt x="8964260" y="518537"/>
                  <a:pt x="8965311" y="517401"/>
                </a:cubicBezTo>
                <a:close/>
                <a:moveTo>
                  <a:pt x="8998694" y="517384"/>
                </a:moveTo>
                <a:cubicBezTo>
                  <a:pt x="8998694" y="517023"/>
                  <a:pt x="8999400" y="517384"/>
                  <a:pt x="8999048" y="517384"/>
                </a:cubicBezTo>
                <a:cubicBezTo>
                  <a:pt x="8997633" y="519913"/>
                  <a:pt x="8995866" y="522082"/>
                  <a:pt x="8994099" y="524612"/>
                </a:cubicBezTo>
                <a:cubicBezTo>
                  <a:pt x="8993747" y="524612"/>
                  <a:pt x="8993393" y="524250"/>
                  <a:pt x="8993747" y="524250"/>
                </a:cubicBezTo>
                <a:cubicBezTo>
                  <a:pt x="8995513" y="521721"/>
                  <a:pt x="8997280" y="519553"/>
                  <a:pt x="8998694" y="517384"/>
                </a:cubicBezTo>
                <a:close/>
                <a:moveTo>
                  <a:pt x="8998694" y="515778"/>
                </a:moveTo>
                <a:cubicBezTo>
                  <a:pt x="8999048" y="515433"/>
                  <a:pt x="8999400" y="515778"/>
                  <a:pt x="8999400" y="516124"/>
                </a:cubicBezTo>
                <a:cubicBezTo>
                  <a:pt x="8997633" y="518544"/>
                  <a:pt x="8995866" y="520617"/>
                  <a:pt x="8994099" y="522692"/>
                </a:cubicBezTo>
                <a:cubicBezTo>
                  <a:pt x="8993747" y="523037"/>
                  <a:pt x="8993393" y="522692"/>
                  <a:pt x="8993747" y="522346"/>
                </a:cubicBezTo>
                <a:cubicBezTo>
                  <a:pt x="8995160" y="519926"/>
                  <a:pt x="8997280" y="518198"/>
                  <a:pt x="8998694" y="515778"/>
                </a:cubicBezTo>
                <a:close/>
                <a:moveTo>
                  <a:pt x="9840540" y="514917"/>
                </a:moveTo>
                <a:cubicBezTo>
                  <a:pt x="9843776" y="537392"/>
                  <a:pt x="9847731" y="566392"/>
                  <a:pt x="9873254" y="573280"/>
                </a:cubicBezTo>
                <a:cubicBezTo>
                  <a:pt x="9877928" y="574730"/>
                  <a:pt x="9875771" y="582342"/>
                  <a:pt x="9871098" y="580893"/>
                </a:cubicBezTo>
                <a:cubicBezTo>
                  <a:pt x="9841978" y="572193"/>
                  <a:pt x="9837664" y="541742"/>
                  <a:pt x="9836945" y="515279"/>
                </a:cubicBezTo>
                <a:cubicBezTo>
                  <a:pt x="9836945" y="513103"/>
                  <a:pt x="9840180" y="512741"/>
                  <a:pt x="9840540" y="514917"/>
                </a:cubicBezTo>
                <a:close/>
                <a:moveTo>
                  <a:pt x="3176190" y="514475"/>
                </a:moveTo>
                <a:cubicBezTo>
                  <a:pt x="3176552" y="515098"/>
                  <a:pt x="3176552" y="515098"/>
                  <a:pt x="3176419" y="515591"/>
                </a:cubicBezTo>
                <a:cubicBezTo>
                  <a:pt x="3175627" y="518545"/>
                  <a:pt x="3173538" y="521419"/>
                  <a:pt x="3172074" y="523931"/>
                </a:cubicBezTo>
                <a:cubicBezTo>
                  <a:pt x="3171630" y="524604"/>
                  <a:pt x="3171498" y="525096"/>
                  <a:pt x="3171186" y="525277"/>
                </a:cubicBezTo>
                <a:cubicBezTo>
                  <a:pt x="3176966" y="527339"/>
                  <a:pt x="3183010" y="528416"/>
                  <a:pt x="3188742" y="529673"/>
                </a:cubicBezTo>
                <a:cubicBezTo>
                  <a:pt x="3189319" y="528508"/>
                  <a:pt x="3190026" y="526850"/>
                  <a:pt x="3190422" y="525373"/>
                </a:cubicBezTo>
                <a:cubicBezTo>
                  <a:pt x="3191262" y="523222"/>
                  <a:pt x="3191922" y="520760"/>
                  <a:pt x="3193254" y="518740"/>
                </a:cubicBezTo>
                <a:cubicBezTo>
                  <a:pt x="3187703" y="517794"/>
                  <a:pt x="3182103" y="516044"/>
                  <a:pt x="3176190" y="514475"/>
                </a:cubicBezTo>
                <a:close/>
                <a:moveTo>
                  <a:pt x="8998618" y="511368"/>
                </a:moveTo>
                <a:cubicBezTo>
                  <a:pt x="8998618" y="510662"/>
                  <a:pt x="8999375" y="511016"/>
                  <a:pt x="8999375" y="511368"/>
                </a:cubicBezTo>
                <a:cubicBezTo>
                  <a:pt x="8998618" y="512429"/>
                  <a:pt x="8997861" y="513135"/>
                  <a:pt x="8997103" y="514196"/>
                </a:cubicBezTo>
                <a:cubicBezTo>
                  <a:pt x="8995589" y="516315"/>
                  <a:pt x="8993697" y="517729"/>
                  <a:pt x="8992182" y="519849"/>
                </a:cubicBezTo>
                <a:cubicBezTo>
                  <a:pt x="8992182" y="519849"/>
                  <a:pt x="8991804" y="519496"/>
                  <a:pt x="8991804" y="519143"/>
                </a:cubicBezTo>
                <a:cubicBezTo>
                  <a:pt x="8993318" y="517729"/>
                  <a:pt x="8994453" y="516315"/>
                  <a:pt x="8995968" y="514902"/>
                </a:cubicBezTo>
                <a:cubicBezTo>
                  <a:pt x="8996725" y="513842"/>
                  <a:pt x="8998239" y="512783"/>
                  <a:pt x="8998618" y="511368"/>
                </a:cubicBezTo>
                <a:close/>
                <a:moveTo>
                  <a:pt x="9952725" y="510122"/>
                </a:moveTo>
                <a:cubicBezTo>
                  <a:pt x="9953810" y="507971"/>
                  <a:pt x="9957430" y="509763"/>
                  <a:pt x="9956345" y="511913"/>
                </a:cubicBezTo>
                <a:cubicBezTo>
                  <a:pt x="9945123" y="538437"/>
                  <a:pt x="9931368" y="564244"/>
                  <a:pt x="9920509" y="591483"/>
                </a:cubicBezTo>
                <a:cubicBezTo>
                  <a:pt x="9919061" y="595067"/>
                  <a:pt x="9913269" y="593275"/>
                  <a:pt x="9914718" y="589333"/>
                </a:cubicBezTo>
                <a:cubicBezTo>
                  <a:pt x="9924491" y="561735"/>
                  <a:pt x="9939693" y="536645"/>
                  <a:pt x="9952725" y="510122"/>
                </a:cubicBezTo>
                <a:close/>
                <a:moveTo>
                  <a:pt x="3528359" y="506949"/>
                </a:moveTo>
                <a:cubicBezTo>
                  <a:pt x="3527159" y="508477"/>
                  <a:pt x="3525777" y="509692"/>
                  <a:pt x="3524396" y="510908"/>
                </a:cubicBezTo>
                <a:cubicBezTo>
                  <a:pt x="3526644" y="513351"/>
                  <a:pt x="3528893" y="515793"/>
                  <a:pt x="3530829" y="518417"/>
                </a:cubicBezTo>
                <a:cubicBezTo>
                  <a:pt x="3532029" y="516890"/>
                  <a:pt x="3533098" y="515855"/>
                  <a:pt x="3534299" y="514327"/>
                </a:cubicBezTo>
                <a:cubicBezTo>
                  <a:pt x="3532543" y="512016"/>
                  <a:pt x="3530607" y="509392"/>
                  <a:pt x="3528359" y="506949"/>
                </a:cubicBezTo>
                <a:close/>
                <a:moveTo>
                  <a:pt x="9943615" y="506615"/>
                </a:moveTo>
                <a:cubicBezTo>
                  <a:pt x="9945042" y="504791"/>
                  <a:pt x="9947895" y="506250"/>
                  <a:pt x="9946825" y="508439"/>
                </a:cubicBezTo>
                <a:cubicBezTo>
                  <a:pt x="9935055" y="526313"/>
                  <a:pt x="9926139" y="545282"/>
                  <a:pt x="9915439" y="564251"/>
                </a:cubicBezTo>
                <a:cubicBezTo>
                  <a:pt x="9914013" y="566440"/>
                  <a:pt x="9910089" y="564616"/>
                  <a:pt x="9910802" y="562062"/>
                </a:cubicBezTo>
                <a:cubicBezTo>
                  <a:pt x="9916866" y="541999"/>
                  <a:pt x="9931846" y="523395"/>
                  <a:pt x="9943615" y="506615"/>
                </a:cubicBezTo>
                <a:close/>
                <a:moveTo>
                  <a:pt x="9593008" y="505913"/>
                </a:moveTo>
                <a:cubicBezTo>
                  <a:pt x="9595174" y="505913"/>
                  <a:pt x="9595896" y="508386"/>
                  <a:pt x="9594091" y="509094"/>
                </a:cubicBezTo>
                <a:cubicBezTo>
                  <a:pt x="9570263" y="515808"/>
                  <a:pt x="9546795" y="521814"/>
                  <a:pt x="9523689" y="530295"/>
                </a:cubicBezTo>
                <a:cubicBezTo>
                  <a:pt x="9522244" y="531001"/>
                  <a:pt x="9521522" y="528528"/>
                  <a:pt x="9523327" y="527821"/>
                </a:cubicBezTo>
                <a:cubicBezTo>
                  <a:pt x="9545712" y="519340"/>
                  <a:pt x="9569180" y="509800"/>
                  <a:pt x="9593008" y="505913"/>
                </a:cubicBezTo>
                <a:close/>
                <a:moveTo>
                  <a:pt x="3144643" y="503201"/>
                </a:moveTo>
                <a:cubicBezTo>
                  <a:pt x="3145005" y="503824"/>
                  <a:pt x="3145053" y="504628"/>
                  <a:pt x="3144921" y="505121"/>
                </a:cubicBezTo>
                <a:cubicBezTo>
                  <a:pt x="3143325" y="508125"/>
                  <a:pt x="3140562" y="510556"/>
                  <a:pt x="3138473" y="513430"/>
                </a:cubicBezTo>
                <a:cubicBezTo>
                  <a:pt x="3138653" y="513742"/>
                  <a:pt x="3138341" y="513922"/>
                  <a:pt x="3138029" y="514103"/>
                </a:cubicBezTo>
                <a:cubicBezTo>
                  <a:pt x="3142332" y="515773"/>
                  <a:pt x="3146453" y="517130"/>
                  <a:pt x="3150443" y="518981"/>
                </a:cubicBezTo>
                <a:cubicBezTo>
                  <a:pt x="3151021" y="517815"/>
                  <a:pt x="3151909" y="516469"/>
                  <a:pt x="3152484" y="515303"/>
                </a:cubicBezTo>
                <a:cubicBezTo>
                  <a:pt x="3154129" y="513102"/>
                  <a:pt x="3155101" y="510460"/>
                  <a:pt x="3157238" y="508390"/>
                </a:cubicBezTo>
                <a:cubicBezTo>
                  <a:pt x="3152624" y="506901"/>
                  <a:pt x="3148634" y="505051"/>
                  <a:pt x="3144643" y="503201"/>
                </a:cubicBezTo>
                <a:close/>
                <a:moveTo>
                  <a:pt x="11814348" y="500327"/>
                </a:moveTo>
                <a:cubicBezTo>
                  <a:pt x="11814348" y="499969"/>
                  <a:pt x="11815082" y="499969"/>
                  <a:pt x="11815449" y="500327"/>
                </a:cubicBezTo>
                <a:cubicBezTo>
                  <a:pt x="11815449" y="502832"/>
                  <a:pt x="11815449" y="504978"/>
                  <a:pt x="11815449" y="507125"/>
                </a:cubicBezTo>
                <a:lnTo>
                  <a:pt x="11815397" y="508042"/>
                </a:lnTo>
                <a:lnTo>
                  <a:pt x="11816008" y="501927"/>
                </a:lnTo>
                <a:cubicBezTo>
                  <a:pt x="11816008" y="501559"/>
                  <a:pt x="11816358" y="501559"/>
                  <a:pt x="11816358" y="501927"/>
                </a:cubicBezTo>
                <a:cubicBezTo>
                  <a:pt x="11817057" y="504140"/>
                  <a:pt x="11816358" y="505983"/>
                  <a:pt x="11816358" y="508195"/>
                </a:cubicBezTo>
                <a:cubicBezTo>
                  <a:pt x="11816358" y="510777"/>
                  <a:pt x="11816358" y="512989"/>
                  <a:pt x="11816008" y="515570"/>
                </a:cubicBezTo>
                <a:cubicBezTo>
                  <a:pt x="11816008" y="515939"/>
                  <a:pt x="11816008" y="515939"/>
                  <a:pt x="11815657" y="515939"/>
                </a:cubicBezTo>
                <a:cubicBezTo>
                  <a:pt x="11815657" y="516308"/>
                  <a:pt x="11815308" y="516676"/>
                  <a:pt x="11815308" y="516676"/>
                </a:cubicBezTo>
                <a:cubicBezTo>
                  <a:pt x="11811110" y="520732"/>
                  <a:pt x="11805862" y="522945"/>
                  <a:pt x="11800965" y="526263"/>
                </a:cubicBezTo>
                <a:cubicBezTo>
                  <a:pt x="11800615" y="526632"/>
                  <a:pt x="11799916" y="525894"/>
                  <a:pt x="11800615" y="525526"/>
                </a:cubicBezTo>
                <a:cubicBezTo>
                  <a:pt x="11804813" y="521838"/>
                  <a:pt x="11810060" y="519258"/>
                  <a:pt x="11814258" y="515201"/>
                </a:cubicBezTo>
                <a:cubicBezTo>
                  <a:pt x="11814609" y="514832"/>
                  <a:pt x="11814609" y="514832"/>
                  <a:pt x="11814958" y="514832"/>
                </a:cubicBezTo>
                <a:lnTo>
                  <a:pt x="11815033" y="513564"/>
                </a:lnTo>
                <a:lnTo>
                  <a:pt x="11814716" y="513564"/>
                </a:lnTo>
                <a:cubicBezTo>
                  <a:pt x="11814716" y="513922"/>
                  <a:pt x="11814716" y="514638"/>
                  <a:pt x="11814348" y="514638"/>
                </a:cubicBezTo>
                <a:cubicBezTo>
                  <a:pt x="11807010" y="518573"/>
                  <a:pt x="11800405" y="523940"/>
                  <a:pt x="11793066" y="527876"/>
                </a:cubicBezTo>
                <a:cubicBezTo>
                  <a:pt x="11792699" y="528233"/>
                  <a:pt x="11791966" y="527518"/>
                  <a:pt x="11792332" y="527159"/>
                </a:cubicBezTo>
                <a:cubicBezTo>
                  <a:pt x="11799671" y="522151"/>
                  <a:pt x="11805909" y="516785"/>
                  <a:pt x="11813615" y="513207"/>
                </a:cubicBezTo>
                <a:cubicBezTo>
                  <a:pt x="11813615" y="512849"/>
                  <a:pt x="11813615" y="512849"/>
                  <a:pt x="11813982" y="512849"/>
                </a:cubicBezTo>
                <a:cubicBezTo>
                  <a:pt x="11813615" y="511060"/>
                  <a:pt x="11813982" y="509629"/>
                  <a:pt x="11813982" y="507840"/>
                </a:cubicBezTo>
                <a:cubicBezTo>
                  <a:pt x="11814348" y="505336"/>
                  <a:pt x="11814348" y="502832"/>
                  <a:pt x="11814348" y="500327"/>
                </a:cubicBezTo>
                <a:close/>
                <a:moveTo>
                  <a:pt x="8990731" y="495922"/>
                </a:moveTo>
                <a:cubicBezTo>
                  <a:pt x="8988199" y="495199"/>
                  <a:pt x="8985304" y="495561"/>
                  <a:pt x="8983495" y="497008"/>
                </a:cubicBezTo>
                <a:cubicBezTo>
                  <a:pt x="8981686" y="498455"/>
                  <a:pt x="8980239" y="500264"/>
                  <a:pt x="8978793" y="502073"/>
                </a:cubicBezTo>
                <a:cubicBezTo>
                  <a:pt x="8978068" y="502796"/>
                  <a:pt x="8977345" y="503521"/>
                  <a:pt x="8976259" y="504244"/>
                </a:cubicBezTo>
                <a:cubicBezTo>
                  <a:pt x="8975898" y="505329"/>
                  <a:pt x="8975175" y="506053"/>
                  <a:pt x="8974450" y="506776"/>
                </a:cubicBezTo>
                <a:cubicBezTo>
                  <a:pt x="8973366" y="507500"/>
                  <a:pt x="8972642" y="508223"/>
                  <a:pt x="8971918" y="508947"/>
                </a:cubicBezTo>
                <a:cubicBezTo>
                  <a:pt x="8971194" y="509671"/>
                  <a:pt x="8970833" y="510394"/>
                  <a:pt x="8970109" y="511118"/>
                </a:cubicBezTo>
                <a:cubicBezTo>
                  <a:pt x="8969748" y="511479"/>
                  <a:pt x="8969024" y="512203"/>
                  <a:pt x="8968300" y="513288"/>
                </a:cubicBezTo>
                <a:cubicBezTo>
                  <a:pt x="8967939" y="513650"/>
                  <a:pt x="8967215" y="514374"/>
                  <a:pt x="8966492" y="515097"/>
                </a:cubicBezTo>
                <a:cubicBezTo>
                  <a:pt x="8964683" y="516906"/>
                  <a:pt x="8962512" y="519439"/>
                  <a:pt x="8961426" y="521610"/>
                </a:cubicBezTo>
                <a:cubicBezTo>
                  <a:pt x="8961426" y="522333"/>
                  <a:pt x="8960703" y="522695"/>
                  <a:pt x="8959979" y="522333"/>
                </a:cubicBezTo>
                <a:cubicBezTo>
                  <a:pt x="8959617" y="522333"/>
                  <a:pt x="8959256" y="522333"/>
                  <a:pt x="8958894" y="521972"/>
                </a:cubicBezTo>
                <a:cubicBezTo>
                  <a:pt x="8957085" y="521610"/>
                  <a:pt x="8954914" y="521610"/>
                  <a:pt x="8952743" y="521610"/>
                </a:cubicBezTo>
                <a:cubicBezTo>
                  <a:pt x="8951658" y="521610"/>
                  <a:pt x="8950211" y="521610"/>
                  <a:pt x="8948764" y="521248"/>
                </a:cubicBezTo>
                <a:cubicBezTo>
                  <a:pt x="8945146" y="520886"/>
                  <a:pt x="8941528" y="520886"/>
                  <a:pt x="8937187" y="520886"/>
                </a:cubicBezTo>
                <a:cubicBezTo>
                  <a:pt x="8936825" y="520886"/>
                  <a:pt x="8936101" y="520886"/>
                  <a:pt x="8935378" y="521248"/>
                </a:cubicBezTo>
                <a:cubicBezTo>
                  <a:pt x="8930313" y="521248"/>
                  <a:pt x="8922715" y="521248"/>
                  <a:pt x="8920545" y="525590"/>
                </a:cubicBezTo>
                <a:cubicBezTo>
                  <a:pt x="8919459" y="528122"/>
                  <a:pt x="8920906" y="531378"/>
                  <a:pt x="8922354" y="534273"/>
                </a:cubicBezTo>
                <a:cubicBezTo>
                  <a:pt x="8923077" y="534996"/>
                  <a:pt x="8923438" y="535720"/>
                  <a:pt x="8923438" y="536443"/>
                </a:cubicBezTo>
                <a:cubicBezTo>
                  <a:pt x="8924163" y="537529"/>
                  <a:pt x="8924524" y="538976"/>
                  <a:pt x="8925247" y="540061"/>
                </a:cubicBezTo>
                <a:cubicBezTo>
                  <a:pt x="8925972" y="541870"/>
                  <a:pt x="8926695" y="543679"/>
                  <a:pt x="8927418" y="545126"/>
                </a:cubicBezTo>
                <a:cubicBezTo>
                  <a:pt x="8928142" y="546935"/>
                  <a:pt x="8929227" y="548021"/>
                  <a:pt x="8930313" y="549830"/>
                </a:cubicBezTo>
                <a:cubicBezTo>
                  <a:pt x="8931036" y="550915"/>
                  <a:pt x="8931760" y="552001"/>
                  <a:pt x="8932483" y="553448"/>
                </a:cubicBezTo>
                <a:cubicBezTo>
                  <a:pt x="8932483" y="553810"/>
                  <a:pt x="8933207" y="554171"/>
                  <a:pt x="8933207" y="554533"/>
                </a:cubicBezTo>
                <a:cubicBezTo>
                  <a:pt x="8934654" y="557066"/>
                  <a:pt x="8936101" y="559236"/>
                  <a:pt x="8937910" y="561045"/>
                </a:cubicBezTo>
                <a:cubicBezTo>
                  <a:pt x="8938272" y="561768"/>
                  <a:pt x="8938634" y="562131"/>
                  <a:pt x="8937910" y="562493"/>
                </a:cubicBezTo>
                <a:cubicBezTo>
                  <a:pt x="8937910" y="563216"/>
                  <a:pt x="8937548" y="563216"/>
                  <a:pt x="8937187" y="563577"/>
                </a:cubicBezTo>
                <a:cubicBezTo>
                  <a:pt x="8936825" y="565749"/>
                  <a:pt x="8935739" y="568281"/>
                  <a:pt x="8935378" y="570452"/>
                </a:cubicBezTo>
                <a:cubicBezTo>
                  <a:pt x="8935016" y="570813"/>
                  <a:pt x="8935016" y="571537"/>
                  <a:pt x="8934654" y="572622"/>
                </a:cubicBezTo>
                <a:cubicBezTo>
                  <a:pt x="8933569" y="575155"/>
                  <a:pt x="8932483" y="578049"/>
                  <a:pt x="8931760" y="580582"/>
                </a:cubicBezTo>
                <a:cubicBezTo>
                  <a:pt x="8931398" y="581667"/>
                  <a:pt x="8931398" y="582391"/>
                  <a:pt x="8931036" y="583476"/>
                </a:cubicBezTo>
                <a:cubicBezTo>
                  <a:pt x="8930674" y="583839"/>
                  <a:pt x="8930674" y="584200"/>
                  <a:pt x="8930313" y="584923"/>
                </a:cubicBezTo>
                <a:cubicBezTo>
                  <a:pt x="8928142" y="590712"/>
                  <a:pt x="8925609" y="597949"/>
                  <a:pt x="8931760" y="601204"/>
                </a:cubicBezTo>
                <a:cubicBezTo>
                  <a:pt x="8932483" y="601928"/>
                  <a:pt x="8933569" y="602290"/>
                  <a:pt x="8935016" y="602290"/>
                </a:cubicBezTo>
                <a:cubicBezTo>
                  <a:pt x="8940443" y="603375"/>
                  <a:pt x="8946593" y="601204"/>
                  <a:pt x="8952020" y="599757"/>
                </a:cubicBezTo>
                <a:lnTo>
                  <a:pt x="8953105" y="599033"/>
                </a:lnTo>
                <a:cubicBezTo>
                  <a:pt x="8954191" y="598672"/>
                  <a:pt x="8955276" y="598310"/>
                  <a:pt x="8956361" y="598310"/>
                </a:cubicBezTo>
                <a:cubicBezTo>
                  <a:pt x="8958532" y="597224"/>
                  <a:pt x="8961065" y="596139"/>
                  <a:pt x="8963235" y="595415"/>
                </a:cubicBezTo>
                <a:cubicBezTo>
                  <a:pt x="8963597" y="595415"/>
                  <a:pt x="8963958" y="595415"/>
                  <a:pt x="8964321" y="595415"/>
                </a:cubicBezTo>
                <a:cubicBezTo>
                  <a:pt x="8965767" y="595054"/>
                  <a:pt x="8967215" y="594692"/>
                  <a:pt x="8968300" y="595054"/>
                </a:cubicBezTo>
                <a:cubicBezTo>
                  <a:pt x="8968662" y="595054"/>
                  <a:pt x="8969024" y="595054"/>
                  <a:pt x="8969385" y="595415"/>
                </a:cubicBezTo>
                <a:cubicBezTo>
                  <a:pt x="8970833" y="596139"/>
                  <a:pt x="8971918" y="597586"/>
                  <a:pt x="8973366" y="598672"/>
                </a:cubicBezTo>
                <a:cubicBezTo>
                  <a:pt x="8974089" y="599757"/>
                  <a:pt x="8975175" y="600842"/>
                  <a:pt x="8976259" y="601566"/>
                </a:cubicBezTo>
                <a:cubicBezTo>
                  <a:pt x="8977345" y="602290"/>
                  <a:pt x="8978430" y="603013"/>
                  <a:pt x="8979154" y="603737"/>
                </a:cubicBezTo>
                <a:cubicBezTo>
                  <a:pt x="8980963" y="605184"/>
                  <a:pt x="8982772" y="606631"/>
                  <a:pt x="8984581" y="607716"/>
                </a:cubicBezTo>
                <a:cubicBezTo>
                  <a:pt x="8985666" y="608440"/>
                  <a:pt x="8986752" y="609525"/>
                  <a:pt x="8988199" y="610611"/>
                </a:cubicBezTo>
                <a:cubicBezTo>
                  <a:pt x="8991455" y="612782"/>
                  <a:pt x="8994349" y="614952"/>
                  <a:pt x="8997967" y="615675"/>
                </a:cubicBezTo>
                <a:cubicBezTo>
                  <a:pt x="8998691" y="616038"/>
                  <a:pt x="8999777" y="616038"/>
                  <a:pt x="9000500" y="616038"/>
                </a:cubicBezTo>
                <a:cubicBezTo>
                  <a:pt x="9007374" y="615675"/>
                  <a:pt x="9007374" y="608802"/>
                  <a:pt x="9008097" y="602651"/>
                </a:cubicBezTo>
                <a:cubicBezTo>
                  <a:pt x="9008097" y="601566"/>
                  <a:pt x="9008097" y="600119"/>
                  <a:pt x="9008097" y="599033"/>
                </a:cubicBezTo>
                <a:cubicBezTo>
                  <a:pt x="9008097" y="597949"/>
                  <a:pt x="9008460" y="596501"/>
                  <a:pt x="9008460" y="595415"/>
                </a:cubicBezTo>
                <a:cubicBezTo>
                  <a:pt x="9008821" y="592883"/>
                  <a:pt x="9008821" y="590712"/>
                  <a:pt x="9009183" y="587818"/>
                </a:cubicBezTo>
                <a:cubicBezTo>
                  <a:pt x="9009183" y="586371"/>
                  <a:pt x="9009545" y="584562"/>
                  <a:pt x="9009545" y="583476"/>
                </a:cubicBezTo>
                <a:cubicBezTo>
                  <a:pt x="9009906" y="581667"/>
                  <a:pt x="9009906" y="580221"/>
                  <a:pt x="9010268" y="578412"/>
                </a:cubicBezTo>
                <a:cubicBezTo>
                  <a:pt x="9010268" y="578049"/>
                  <a:pt x="9010268" y="577326"/>
                  <a:pt x="9010630" y="577326"/>
                </a:cubicBezTo>
                <a:cubicBezTo>
                  <a:pt x="9013886" y="575155"/>
                  <a:pt x="9017142" y="572622"/>
                  <a:pt x="9020037" y="570452"/>
                </a:cubicBezTo>
                <a:cubicBezTo>
                  <a:pt x="9022569" y="567920"/>
                  <a:pt x="9025464" y="565749"/>
                  <a:pt x="9027996" y="563577"/>
                </a:cubicBezTo>
                <a:cubicBezTo>
                  <a:pt x="9029081" y="563216"/>
                  <a:pt x="9029443" y="562493"/>
                  <a:pt x="9030166" y="562131"/>
                </a:cubicBezTo>
                <a:cubicBezTo>
                  <a:pt x="9030890" y="561768"/>
                  <a:pt x="9031614" y="561045"/>
                  <a:pt x="9032338" y="560684"/>
                </a:cubicBezTo>
                <a:cubicBezTo>
                  <a:pt x="9032699" y="560321"/>
                  <a:pt x="9033061" y="559960"/>
                  <a:pt x="9033422" y="559960"/>
                </a:cubicBezTo>
                <a:cubicBezTo>
                  <a:pt x="9034508" y="559236"/>
                  <a:pt x="9035593" y="558512"/>
                  <a:pt x="9036317" y="557789"/>
                </a:cubicBezTo>
                <a:cubicBezTo>
                  <a:pt x="9038488" y="555619"/>
                  <a:pt x="9041020" y="552724"/>
                  <a:pt x="9040297" y="549106"/>
                </a:cubicBezTo>
                <a:cubicBezTo>
                  <a:pt x="9039935" y="546574"/>
                  <a:pt x="9037040" y="545126"/>
                  <a:pt x="9034508" y="544041"/>
                </a:cubicBezTo>
                <a:cubicBezTo>
                  <a:pt x="9034147" y="543679"/>
                  <a:pt x="9034147" y="543679"/>
                  <a:pt x="9033784" y="543679"/>
                </a:cubicBezTo>
                <a:cubicBezTo>
                  <a:pt x="9031975" y="542594"/>
                  <a:pt x="9030529" y="541870"/>
                  <a:pt x="9029443" y="540785"/>
                </a:cubicBezTo>
                <a:cubicBezTo>
                  <a:pt x="9027996" y="540423"/>
                  <a:pt x="9026187" y="539338"/>
                  <a:pt x="9024739" y="538614"/>
                </a:cubicBezTo>
                <a:cubicBezTo>
                  <a:pt x="9021121" y="536805"/>
                  <a:pt x="9017866" y="535359"/>
                  <a:pt x="9014610" y="534273"/>
                </a:cubicBezTo>
                <a:cubicBezTo>
                  <a:pt x="9013163" y="533550"/>
                  <a:pt x="9011715" y="532825"/>
                  <a:pt x="9009545" y="532825"/>
                </a:cubicBezTo>
                <a:cubicBezTo>
                  <a:pt x="9009545" y="532825"/>
                  <a:pt x="9009183" y="532825"/>
                  <a:pt x="9008821" y="532464"/>
                </a:cubicBezTo>
                <a:cubicBezTo>
                  <a:pt x="9008460" y="532464"/>
                  <a:pt x="9007736" y="532464"/>
                  <a:pt x="9007012" y="531741"/>
                </a:cubicBezTo>
                <a:cubicBezTo>
                  <a:pt x="9007012" y="531741"/>
                  <a:pt x="9007012" y="531741"/>
                  <a:pt x="9006651" y="531378"/>
                </a:cubicBezTo>
                <a:cubicBezTo>
                  <a:pt x="9006288" y="531378"/>
                  <a:pt x="9005927" y="531016"/>
                  <a:pt x="9005927" y="530655"/>
                </a:cubicBezTo>
                <a:cubicBezTo>
                  <a:pt x="9004118" y="528122"/>
                  <a:pt x="9003395" y="524504"/>
                  <a:pt x="9002670" y="521248"/>
                </a:cubicBezTo>
                <a:cubicBezTo>
                  <a:pt x="9002309" y="519439"/>
                  <a:pt x="9001586" y="517992"/>
                  <a:pt x="9001224" y="516183"/>
                </a:cubicBezTo>
                <a:cubicBezTo>
                  <a:pt x="9000861" y="514374"/>
                  <a:pt x="9000138" y="512927"/>
                  <a:pt x="9000138" y="511118"/>
                </a:cubicBezTo>
                <a:cubicBezTo>
                  <a:pt x="8999777" y="510756"/>
                  <a:pt x="8999777" y="510032"/>
                  <a:pt x="8999777" y="508947"/>
                </a:cubicBezTo>
                <a:cubicBezTo>
                  <a:pt x="8998691" y="504605"/>
                  <a:pt x="8997605" y="498817"/>
                  <a:pt x="8993626" y="496646"/>
                </a:cubicBezTo>
                <a:cubicBezTo>
                  <a:pt x="8992902" y="496285"/>
                  <a:pt x="8991817" y="495922"/>
                  <a:pt x="8990731" y="495922"/>
                </a:cubicBezTo>
                <a:close/>
                <a:moveTo>
                  <a:pt x="11187737" y="495830"/>
                </a:moveTo>
                <a:cubicBezTo>
                  <a:pt x="11188097" y="493660"/>
                  <a:pt x="11190982" y="493660"/>
                  <a:pt x="11190621" y="495830"/>
                </a:cubicBezTo>
                <a:cubicBezTo>
                  <a:pt x="11190621" y="543206"/>
                  <a:pt x="11191342" y="596729"/>
                  <a:pt x="11168265" y="639403"/>
                </a:cubicBezTo>
                <a:cubicBezTo>
                  <a:pt x="11145547" y="680631"/>
                  <a:pt x="11110569" y="691842"/>
                  <a:pt x="11065855" y="693650"/>
                </a:cubicBezTo>
                <a:cubicBezTo>
                  <a:pt x="11059725" y="693650"/>
                  <a:pt x="11060086" y="684247"/>
                  <a:pt x="11066216" y="684247"/>
                </a:cubicBezTo>
                <a:cubicBezTo>
                  <a:pt x="11087131" y="683886"/>
                  <a:pt x="11110930" y="683163"/>
                  <a:pt x="11128960" y="671228"/>
                </a:cubicBezTo>
                <a:cubicBezTo>
                  <a:pt x="11150234" y="657847"/>
                  <a:pt x="11163217" y="635786"/>
                  <a:pt x="11170789" y="612280"/>
                </a:cubicBezTo>
                <a:cubicBezTo>
                  <a:pt x="11183049" y="574669"/>
                  <a:pt x="11185573" y="534888"/>
                  <a:pt x="11187737" y="495830"/>
                </a:cubicBezTo>
                <a:close/>
                <a:moveTo>
                  <a:pt x="9602910" y="493548"/>
                </a:moveTo>
                <a:cubicBezTo>
                  <a:pt x="9604715" y="493193"/>
                  <a:pt x="9605437" y="496040"/>
                  <a:pt x="9603632" y="496752"/>
                </a:cubicBezTo>
                <a:cubicBezTo>
                  <a:pt x="9585585" y="503161"/>
                  <a:pt x="9567177" y="507433"/>
                  <a:pt x="9549851" y="515977"/>
                </a:cubicBezTo>
                <a:cubicBezTo>
                  <a:pt x="9548046" y="516689"/>
                  <a:pt x="9546964" y="514552"/>
                  <a:pt x="9548408" y="513840"/>
                </a:cubicBezTo>
                <a:cubicBezTo>
                  <a:pt x="9565372" y="504941"/>
                  <a:pt x="9584141" y="498532"/>
                  <a:pt x="9602910" y="493548"/>
                </a:cubicBezTo>
                <a:close/>
                <a:moveTo>
                  <a:pt x="8987510" y="492404"/>
                </a:moveTo>
                <a:lnTo>
                  <a:pt x="8986884" y="492740"/>
                </a:lnTo>
                <a:lnTo>
                  <a:pt x="8988200" y="492639"/>
                </a:lnTo>
                <a:close/>
                <a:moveTo>
                  <a:pt x="8982621" y="491337"/>
                </a:moveTo>
                <a:cubicBezTo>
                  <a:pt x="8986556" y="488401"/>
                  <a:pt x="8991922" y="489135"/>
                  <a:pt x="8995857" y="491703"/>
                </a:cubicBezTo>
                <a:cubicBezTo>
                  <a:pt x="8996216" y="492071"/>
                  <a:pt x="8996216" y="492805"/>
                  <a:pt x="8995857" y="492437"/>
                </a:cubicBezTo>
                <a:lnTo>
                  <a:pt x="8988142" y="492010"/>
                </a:lnTo>
                <a:lnTo>
                  <a:pt x="8989629" y="492529"/>
                </a:lnTo>
                <a:lnTo>
                  <a:pt x="8992540" y="492304"/>
                </a:lnTo>
                <a:cubicBezTo>
                  <a:pt x="8992540" y="492304"/>
                  <a:pt x="8992902" y="492667"/>
                  <a:pt x="8993264" y="492667"/>
                </a:cubicBezTo>
                <a:lnTo>
                  <a:pt x="8995672" y="494635"/>
                </a:lnTo>
                <a:lnTo>
                  <a:pt x="8998641" y="495670"/>
                </a:lnTo>
                <a:cubicBezTo>
                  <a:pt x="8999383" y="496048"/>
                  <a:pt x="8998641" y="496427"/>
                  <a:pt x="8998270" y="496048"/>
                </a:cubicBezTo>
                <a:lnTo>
                  <a:pt x="8996786" y="495546"/>
                </a:lnTo>
                <a:lnTo>
                  <a:pt x="8999957" y="498139"/>
                </a:lnTo>
                <a:cubicBezTo>
                  <a:pt x="9001495" y="500807"/>
                  <a:pt x="9002490" y="504062"/>
                  <a:pt x="9003395" y="507138"/>
                </a:cubicBezTo>
                <a:cubicBezTo>
                  <a:pt x="9003756" y="508947"/>
                  <a:pt x="9004479" y="511118"/>
                  <a:pt x="9004842" y="512927"/>
                </a:cubicBezTo>
                <a:cubicBezTo>
                  <a:pt x="9005204" y="514374"/>
                  <a:pt x="9005927" y="516183"/>
                  <a:pt x="9006288" y="517629"/>
                </a:cubicBezTo>
                <a:cubicBezTo>
                  <a:pt x="9006288" y="518715"/>
                  <a:pt x="9006651" y="519801"/>
                  <a:pt x="9007012" y="520886"/>
                </a:cubicBezTo>
                <a:cubicBezTo>
                  <a:pt x="9007374" y="523419"/>
                  <a:pt x="9008097" y="525951"/>
                  <a:pt x="9009545" y="528484"/>
                </a:cubicBezTo>
                <a:lnTo>
                  <a:pt x="9009545" y="528846"/>
                </a:lnTo>
                <a:cubicBezTo>
                  <a:pt x="9009906" y="528846"/>
                  <a:pt x="9009906" y="528846"/>
                  <a:pt x="9010268" y="529208"/>
                </a:cubicBezTo>
                <a:cubicBezTo>
                  <a:pt x="9010992" y="529208"/>
                  <a:pt x="9010992" y="529208"/>
                  <a:pt x="9011715" y="529208"/>
                </a:cubicBezTo>
                <a:cubicBezTo>
                  <a:pt x="9012077" y="529208"/>
                  <a:pt x="9013163" y="529569"/>
                  <a:pt x="9013524" y="529569"/>
                </a:cubicBezTo>
                <a:cubicBezTo>
                  <a:pt x="9014971" y="529932"/>
                  <a:pt x="9016057" y="530655"/>
                  <a:pt x="9017504" y="531378"/>
                </a:cubicBezTo>
                <a:cubicBezTo>
                  <a:pt x="9018228" y="531378"/>
                  <a:pt x="9018951" y="531741"/>
                  <a:pt x="9019313" y="531741"/>
                </a:cubicBezTo>
                <a:cubicBezTo>
                  <a:pt x="9022930" y="533187"/>
                  <a:pt x="9026911" y="535359"/>
                  <a:pt x="9030890" y="537529"/>
                </a:cubicBezTo>
                <a:cubicBezTo>
                  <a:pt x="9031614" y="537891"/>
                  <a:pt x="9032699" y="538614"/>
                  <a:pt x="9033784" y="538976"/>
                </a:cubicBezTo>
                <a:cubicBezTo>
                  <a:pt x="9037765" y="541147"/>
                  <a:pt x="9043915" y="544403"/>
                  <a:pt x="9043553" y="549830"/>
                </a:cubicBezTo>
                <a:cubicBezTo>
                  <a:pt x="9043553" y="553448"/>
                  <a:pt x="9042467" y="555980"/>
                  <a:pt x="9040658" y="558151"/>
                </a:cubicBezTo>
                <a:cubicBezTo>
                  <a:pt x="9038849" y="559960"/>
                  <a:pt x="9036679" y="561407"/>
                  <a:pt x="9034508" y="562854"/>
                </a:cubicBezTo>
                <a:cubicBezTo>
                  <a:pt x="9033784" y="563577"/>
                  <a:pt x="9033061" y="564302"/>
                  <a:pt x="9031975" y="564663"/>
                </a:cubicBezTo>
                <a:cubicBezTo>
                  <a:pt x="9030529" y="566111"/>
                  <a:pt x="9029081" y="567195"/>
                  <a:pt x="9027272" y="568281"/>
                </a:cubicBezTo>
                <a:cubicBezTo>
                  <a:pt x="9025825" y="569729"/>
                  <a:pt x="9024016" y="570813"/>
                  <a:pt x="9022569" y="572261"/>
                </a:cubicBezTo>
                <a:cubicBezTo>
                  <a:pt x="9019675" y="574431"/>
                  <a:pt x="9016780" y="576603"/>
                  <a:pt x="9013524" y="578412"/>
                </a:cubicBezTo>
                <a:cubicBezTo>
                  <a:pt x="9013524" y="579858"/>
                  <a:pt x="9013524" y="580582"/>
                  <a:pt x="9013163" y="581667"/>
                </a:cubicBezTo>
                <a:cubicBezTo>
                  <a:pt x="9013163" y="582391"/>
                  <a:pt x="9013163" y="583476"/>
                  <a:pt x="9012801" y="584200"/>
                </a:cubicBezTo>
                <a:cubicBezTo>
                  <a:pt x="9012801" y="585285"/>
                  <a:pt x="9012439" y="587094"/>
                  <a:pt x="9012439" y="588180"/>
                </a:cubicBezTo>
                <a:cubicBezTo>
                  <a:pt x="9012439" y="588903"/>
                  <a:pt x="9012439" y="589989"/>
                  <a:pt x="9012439" y="591074"/>
                </a:cubicBezTo>
                <a:cubicBezTo>
                  <a:pt x="9012077" y="591797"/>
                  <a:pt x="9012077" y="592883"/>
                  <a:pt x="9012077" y="593968"/>
                </a:cubicBezTo>
                <a:cubicBezTo>
                  <a:pt x="9011715" y="596501"/>
                  <a:pt x="9011715" y="599757"/>
                  <a:pt x="9011715" y="602290"/>
                </a:cubicBezTo>
                <a:cubicBezTo>
                  <a:pt x="9011354" y="609164"/>
                  <a:pt x="9011354" y="616399"/>
                  <a:pt x="9003756" y="618932"/>
                </a:cubicBezTo>
                <a:cubicBezTo>
                  <a:pt x="9001947" y="620017"/>
                  <a:pt x="9000138" y="620017"/>
                  <a:pt x="8997967" y="619293"/>
                </a:cubicBezTo>
                <a:cubicBezTo>
                  <a:pt x="8994349" y="618570"/>
                  <a:pt x="8991093" y="616399"/>
                  <a:pt x="8988199" y="614229"/>
                </a:cubicBezTo>
                <a:cubicBezTo>
                  <a:pt x="8987475" y="613866"/>
                  <a:pt x="8986752" y="613505"/>
                  <a:pt x="8986390" y="613143"/>
                </a:cubicBezTo>
                <a:cubicBezTo>
                  <a:pt x="8979516" y="608440"/>
                  <a:pt x="8974089" y="604460"/>
                  <a:pt x="8969385" y="600119"/>
                </a:cubicBezTo>
                <a:cubicBezTo>
                  <a:pt x="8968662" y="599033"/>
                  <a:pt x="8967939" y="599033"/>
                  <a:pt x="8967215" y="598672"/>
                </a:cubicBezTo>
                <a:cubicBezTo>
                  <a:pt x="8966853" y="598672"/>
                  <a:pt x="8965767" y="599033"/>
                  <a:pt x="8964683" y="599033"/>
                </a:cubicBezTo>
                <a:lnTo>
                  <a:pt x="8964321" y="599033"/>
                </a:lnTo>
                <a:cubicBezTo>
                  <a:pt x="8962512" y="599757"/>
                  <a:pt x="8961065" y="600481"/>
                  <a:pt x="8959256" y="600842"/>
                </a:cubicBezTo>
                <a:lnTo>
                  <a:pt x="8958894" y="601204"/>
                </a:lnTo>
                <a:cubicBezTo>
                  <a:pt x="8958532" y="601204"/>
                  <a:pt x="8957447" y="601566"/>
                  <a:pt x="8957085" y="601928"/>
                </a:cubicBezTo>
                <a:cubicBezTo>
                  <a:pt x="8953829" y="602651"/>
                  <a:pt x="8950573" y="603737"/>
                  <a:pt x="8947679" y="604822"/>
                </a:cubicBezTo>
                <a:cubicBezTo>
                  <a:pt x="8943337" y="605907"/>
                  <a:pt x="8938634" y="606993"/>
                  <a:pt x="8933931" y="605907"/>
                </a:cubicBezTo>
                <a:cubicBezTo>
                  <a:pt x="8931398" y="605546"/>
                  <a:pt x="8929227" y="604460"/>
                  <a:pt x="8927781" y="602651"/>
                </a:cubicBezTo>
                <a:cubicBezTo>
                  <a:pt x="8922354" y="597224"/>
                  <a:pt x="8924524" y="590712"/>
                  <a:pt x="8926695" y="584562"/>
                </a:cubicBezTo>
                <a:lnTo>
                  <a:pt x="8926695" y="584200"/>
                </a:lnTo>
                <a:cubicBezTo>
                  <a:pt x="8928142" y="580221"/>
                  <a:pt x="8929589" y="576603"/>
                  <a:pt x="8930674" y="572622"/>
                </a:cubicBezTo>
                <a:cubicBezTo>
                  <a:pt x="8932122" y="569004"/>
                  <a:pt x="8933207" y="565386"/>
                  <a:pt x="8934654" y="561768"/>
                </a:cubicBezTo>
                <a:cubicBezTo>
                  <a:pt x="8932483" y="559598"/>
                  <a:pt x="8930674" y="557066"/>
                  <a:pt x="8928865" y="554533"/>
                </a:cubicBezTo>
                <a:lnTo>
                  <a:pt x="8928504" y="553810"/>
                </a:lnTo>
                <a:cubicBezTo>
                  <a:pt x="8928142" y="553085"/>
                  <a:pt x="8927781" y="552724"/>
                  <a:pt x="8927418" y="552362"/>
                </a:cubicBezTo>
                <a:cubicBezTo>
                  <a:pt x="8925609" y="549830"/>
                  <a:pt x="8924163" y="546935"/>
                  <a:pt x="8922715" y="544041"/>
                </a:cubicBezTo>
                <a:cubicBezTo>
                  <a:pt x="8921991" y="541870"/>
                  <a:pt x="8920906" y="540061"/>
                  <a:pt x="8920182" y="538252"/>
                </a:cubicBezTo>
                <a:cubicBezTo>
                  <a:pt x="8919459" y="536443"/>
                  <a:pt x="8918373" y="534634"/>
                  <a:pt x="8917650" y="532825"/>
                </a:cubicBezTo>
                <a:cubicBezTo>
                  <a:pt x="8916564" y="529932"/>
                  <a:pt x="8915480" y="526313"/>
                  <a:pt x="8917650" y="523419"/>
                </a:cubicBezTo>
                <a:cubicBezTo>
                  <a:pt x="8920906" y="517992"/>
                  <a:pt x="8928504" y="517629"/>
                  <a:pt x="8934292" y="517268"/>
                </a:cubicBezTo>
                <a:lnTo>
                  <a:pt x="8936463" y="517268"/>
                </a:lnTo>
                <a:cubicBezTo>
                  <a:pt x="8940081" y="517268"/>
                  <a:pt x="8943698" y="516906"/>
                  <a:pt x="8947316" y="517268"/>
                </a:cubicBezTo>
                <a:cubicBezTo>
                  <a:pt x="8948764" y="517629"/>
                  <a:pt x="8950573" y="517629"/>
                  <a:pt x="8952020" y="517992"/>
                </a:cubicBezTo>
                <a:cubicBezTo>
                  <a:pt x="8954552" y="517992"/>
                  <a:pt x="8957085" y="517992"/>
                  <a:pt x="8959617" y="518354"/>
                </a:cubicBezTo>
                <a:cubicBezTo>
                  <a:pt x="8959617" y="518354"/>
                  <a:pt x="8959617" y="518354"/>
                  <a:pt x="8959979" y="518354"/>
                </a:cubicBezTo>
                <a:cubicBezTo>
                  <a:pt x="8961065" y="516183"/>
                  <a:pt x="8962512" y="514736"/>
                  <a:pt x="8963958" y="512927"/>
                </a:cubicBezTo>
                <a:cubicBezTo>
                  <a:pt x="8964321" y="512565"/>
                  <a:pt x="8965044" y="511841"/>
                  <a:pt x="8965406" y="511479"/>
                </a:cubicBezTo>
                <a:cubicBezTo>
                  <a:pt x="8965767" y="510756"/>
                  <a:pt x="8966130" y="510032"/>
                  <a:pt x="8966853" y="509671"/>
                </a:cubicBezTo>
                <a:cubicBezTo>
                  <a:pt x="8967939" y="508223"/>
                  <a:pt x="8968662" y="507138"/>
                  <a:pt x="8969748" y="506053"/>
                </a:cubicBezTo>
                <a:lnTo>
                  <a:pt x="8970109" y="505691"/>
                </a:lnTo>
                <a:cubicBezTo>
                  <a:pt x="8971918" y="504244"/>
                  <a:pt x="8973366" y="503158"/>
                  <a:pt x="8974450" y="501349"/>
                </a:cubicBezTo>
                <a:cubicBezTo>
                  <a:pt x="8975175" y="500987"/>
                  <a:pt x="8975175" y="500626"/>
                  <a:pt x="8975536" y="500264"/>
                </a:cubicBezTo>
                <a:lnTo>
                  <a:pt x="8979024" y="496942"/>
                </a:lnTo>
                <a:lnTo>
                  <a:pt x="8977863" y="497563"/>
                </a:lnTo>
                <a:cubicBezTo>
                  <a:pt x="8977492" y="497563"/>
                  <a:pt x="8977492" y="497563"/>
                  <a:pt x="8977492" y="497563"/>
                </a:cubicBezTo>
                <a:lnTo>
                  <a:pt x="8979721" y="496278"/>
                </a:lnTo>
                <a:lnTo>
                  <a:pt x="8983134" y="493028"/>
                </a:lnTo>
                <a:lnTo>
                  <a:pt x="8985704" y="492830"/>
                </a:lnTo>
                <a:lnTo>
                  <a:pt x="8987216" y="491959"/>
                </a:lnTo>
                <a:lnTo>
                  <a:pt x="8982621" y="491703"/>
                </a:lnTo>
                <a:cubicBezTo>
                  <a:pt x="8982621" y="491703"/>
                  <a:pt x="8982263" y="491337"/>
                  <a:pt x="8982621" y="491337"/>
                </a:cubicBezTo>
                <a:close/>
                <a:moveTo>
                  <a:pt x="3489131" y="488890"/>
                </a:moveTo>
                <a:cubicBezTo>
                  <a:pt x="3475444" y="508463"/>
                  <a:pt x="3458391" y="525825"/>
                  <a:pt x="3443718" y="545136"/>
                </a:cubicBezTo>
                <a:cubicBezTo>
                  <a:pt x="3461448" y="557753"/>
                  <a:pt x="3477532" y="572571"/>
                  <a:pt x="3490230" y="590181"/>
                </a:cubicBezTo>
                <a:cubicBezTo>
                  <a:pt x="3506034" y="573543"/>
                  <a:pt x="3520803" y="555839"/>
                  <a:pt x="3539528" y="542086"/>
                </a:cubicBezTo>
                <a:cubicBezTo>
                  <a:pt x="3524223" y="521410"/>
                  <a:pt x="3508255" y="503196"/>
                  <a:pt x="3489131" y="488890"/>
                </a:cubicBezTo>
                <a:close/>
                <a:moveTo>
                  <a:pt x="8988900" y="488401"/>
                </a:moveTo>
                <a:cubicBezTo>
                  <a:pt x="8989937" y="488401"/>
                  <a:pt x="8991319" y="488666"/>
                  <a:pt x="8992702" y="489196"/>
                </a:cubicBezTo>
                <a:cubicBezTo>
                  <a:pt x="8993048" y="489196"/>
                  <a:pt x="8992702" y="489726"/>
                  <a:pt x="8992010" y="489462"/>
                </a:cubicBezTo>
                <a:cubicBezTo>
                  <a:pt x="8990973" y="489196"/>
                  <a:pt x="8989937" y="488931"/>
                  <a:pt x="8988554" y="488931"/>
                </a:cubicBezTo>
                <a:cubicBezTo>
                  <a:pt x="8987517" y="488931"/>
                  <a:pt x="8986480" y="488931"/>
                  <a:pt x="8985789" y="488931"/>
                </a:cubicBezTo>
                <a:cubicBezTo>
                  <a:pt x="8985443" y="488931"/>
                  <a:pt x="8985443" y="488931"/>
                  <a:pt x="8985443" y="488931"/>
                </a:cubicBezTo>
                <a:cubicBezTo>
                  <a:pt x="8986480" y="488666"/>
                  <a:pt x="8987517" y="488401"/>
                  <a:pt x="8988900" y="488401"/>
                </a:cubicBezTo>
                <a:close/>
                <a:moveTo>
                  <a:pt x="3115582" y="487576"/>
                </a:moveTo>
                <a:cubicBezTo>
                  <a:pt x="3115450" y="488069"/>
                  <a:pt x="3115450" y="488069"/>
                  <a:pt x="3115318" y="488561"/>
                </a:cubicBezTo>
                <a:cubicBezTo>
                  <a:pt x="3113853" y="491073"/>
                  <a:pt x="3111223" y="493012"/>
                  <a:pt x="3109759" y="495524"/>
                </a:cubicBezTo>
                <a:cubicBezTo>
                  <a:pt x="3108690" y="496559"/>
                  <a:pt x="3108426" y="497544"/>
                  <a:pt x="3107669" y="498398"/>
                </a:cubicBezTo>
                <a:cubicBezTo>
                  <a:pt x="3111215" y="500921"/>
                  <a:pt x="3114892" y="502952"/>
                  <a:pt x="3118571" y="504983"/>
                </a:cubicBezTo>
                <a:cubicBezTo>
                  <a:pt x="3119556" y="505245"/>
                  <a:pt x="3120050" y="505375"/>
                  <a:pt x="3120721" y="505818"/>
                </a:cubicBezTo>
                <a:cubicBezTo>
                  <a:pt x="3122943" y="502452"/>
                  <a:pt x="3125296" y="498593"/>
                  <a:pt x="3127650" y="494735"/>
                </a:cubicBezTo>
                <a:cubicBezTo>
                  <a:pt x="3123167" y="492754"/>
                  <a:pt x="3119621" y="490230"/>
                  <a:pt x="3115582" y="487576"/>
                </a:cubicBezTo>
                <a:close/>
                <a:moveTo>
                  <a:pt x="11941663" y="485522"/>
                </a:moveTo>
                <a:lnTo>
                  <a:pt x="11943088" y="487986"/>
                </a:lnTo>
                <a:cubicBezTo>
                  <a:pt x="11941943" y="493741"/>
                  <a:pt x="11940035" y="500575"/>
                  <a:pt x="11936982" y="505251"/>
                </a:cubicBezTo>
                <a:cubicBezTo>
                  <a:pt x="11936601" y="505970"/>
                  <a:pt x="11936219" y="505251"/>
                  <a:pt x="11936219" y="504891"/>
                </a:cubicBezTo>
                <a:cubicBezTo>
                  <a:pt x="11938509" y="501654"/>
                  <a:pt x="11939272" y="497338"/>
                  <a:pt x="11940417" y="493741"/>
                </a:cubicBezTo>
                <a:close/>
                <a:moveTo>
                  <a:pt x="3508077" y="484161"/>
                </a:moveTo>
                <a:cubicBezTo>
                  <a:pt x="3506252" y="486050"/>
                  <a:pt x="3504739" y="487758"/>
                  <a:pt x="3503226" y="489466"/>
                </a:cubicBezTo>
                <a:cubicBezTo>
                  <a:pt x="3506640" y="492482"/>
                  <a:pt x="3509562" y="495367"/>
                  <a:pt x="3512663" y="498564"/>
                </a:cubicBezTo>
                <a:cubicBezTo>
                  <a:pt x="3513996" y="496544"/>
                  <a:pt x="3515016" y="494705"/>
                  <a:pt x="3516216" y="493178"/>
                </a:cubicBezTo>
                <a:cubicBezTo>
                  <a:pt x="3513428" y="489801"/>
                  <a:pt x="3510818" y="486735"/>
                  <a:pt x="3508077" y="484161"/>
                </a:cubicBezTo>
                <a:close/>
                <a:moveTo>
                  <a:pt x="11871470" y="483114"/>
                </a:moveTo>
                <a:cubicBezTo>
                  <a:pt x="11871470" y="482477"/>
                  <a:pt x="11872662" y="482477"/>
                  <a:pt x="11872662" y="483114"/>
                </a:cubicBezTo>
                <a:cubicBezTo>
                  <a:pt x="11872662" y="483432"/>
                  <a:pt x="11872662" y="483749"/>
                  <a:pt x="11872662" y="484386"/>
                </a:cubicBezTo>
                <a:cubicBezTo>
                  <a:pt x="11872662" y="485022"/>
                  <a:pt x="11871470" y="485340"/>
                  <a:pt x="11871470" y="484386"/>
                </a:cubicBezTo>
                <a:cubicBezTo>
                  <a:pt x="11871470" y="484068"/>
                  <a:pt x="11871470" y="483432"/>
                  <a:pt x="11871470" y="483114"/>
                </a:cubicBezTo>
                <a:close/>
                <a:moveTo>
                  <a:pt x="2529013" y="482836"/>
                </a:moveTo>
                <a:cubicBezTo>
                  <a:pt x="2538038" y="483198"/>
                  <a:pt x="2546702" y="487902"/>
                  <a:pt x="2555366" y="490435"/>
                </a:cubicBezTo>
                <a:cubicBezTo>
                  <a:pt x="2566556" y="494054"/>
                  <a:pt x="2577024" y="498759"/>
                  <a:pt x="2587853" y="503102"/>
                </a:cubicBezTo>
                <a:cubicBezTo>
                  <a:pt x="2608427" y="511787"/>
                  <a:pt x="2629364" y="519387"/>
                  <a:pt x="2649578" y="528072"/>
                </a:cubicBezTo>
                <a:cubicBezTo>
                  <a:pt x="2652466" y="529519"/>
                  <a:pt x="2649940" y="534948"/>
                  <a:pt x="2647051" y="533501"/>
                </a:cubicBezTo>
                <a:cubicBezTo>
                  <a:pt x="2625392" y="523730"/>
                  <a:pt x="2602652" y="516492"/>
                  <a:pt x="2580994" y="506359"/>
                </a:cubicBezTo>
                <a:cubicBezTo>
                  <a:pt x="2564028" y="499121"/>
                  <a:pt x="2545980" y="491160"/>
                  <a:pt x="2528652" y="485369"/>
                </a:cubicBezTo>
                <a:cubicBezTo>
                  <a:pt x="2527209" y="485008"/>
                  <a:pt x="2527570" y="482836"/>
                  <a:pt x="2529013" y="482836"/>
                </a:cubicBezTo>
                <a:close/>
                <a:moveTo>
                  <a:pt x="11939301" y="481441"/>
                </a:moveTo>
                <a:lnTo>
                  <a:pt x="11941848" y="484299"/>
                </a:lnTo>
                <a:lnTo>
                  <a:pt x="11941663" y="485522"/>
                </a:lnTo>
                <a:close/>
                <a:moveTo>
                  <a:pt x="11935870" y="481249"/>
                </a:moveTo>
                <a:cubicBezTo>
                  <a:pt x="11938652" y="482695"/>
                  <a:pt x="11939446" y="484502"/>
                  <a:pt x="11939446" y="487032"/>
                </a:cubicBezTo>
                <a:cubicBezTo>
                  <a:pt x="11939446" y="488477"/>
                  <a:pt x="11939446" y="490284"/>
                  <a:pt x="11939050" y="491730"/>
                </a:cubicBezTo>
                <a:cubicBezTo>
                  <a:pt x="11938652" y="492813"/>
                  <a:pt x="11937857" y="494620"/>
                  <a:pt x="11937857" y="495705"/>
                </a:cubicBezTo>
                <a:cubicBezTo>
                  <a:pt x="11937857" y="496427"/>
                  <a:pt x="11937061" y="496427"/>
                  <a:pt x="11937061" y="495705"/>
                </a:cubicBezTo>
                <a:cubicBezTo>
                  <a:pt x="11937061" y="493898"/>
                  <a:pt x="11937857" y="492453"/>
                  <a:pt x="11938254" y="490646"/>
                </a:cubicBezTo>
                <a:cubicBezTo>
                  <a:pt x="11938254" y="487392"/>
                  <a:pt x="11938652" y="484140"/>
                  <a:pt x="11935472" y="482333"/>
                </a:cubicBezTo>
                <a:cubicBezTo>
                  <a:pt x="11935074" y="481972"/>
                  <a:pt x="11935472" y="480888"/>
                  <a:pt x="11935870" y="481249"/>
                </a:cubicBezTo>
                <a:close/>
                <a:moveTo>
                  <a:pt x="11871073" y="481177"/>
                </a:moveTo>
                <a:cubicBezTo>
                  <a:pt x="11871073" y="482044"/>
                  <a:pt x="11871073" y="482912"/>
                  <a:pt x="11870675" y="483490"/>
                </a:cubicBezTo>
                <a:cubicBezTo>
                  <a:pt x="11870675" y="483779"/>
                  <a:pt x="11869880" y="483779"/>
                  <a:pt x="11869880" y="483201"/>
                </a:cubicBezTo>
                <a:cubicBezTo>
                  <a:pt x="11870277" y="482623"/>
                  <a:pt x="11870277" y="482044"/>
                  <a:pt x="11869880" y="481466"/>
                </a:cubicBezTo>
                <a:cubicBezTo>
                  <a:pt x="11869880" y="480888"/>
                  <a:pt x="11871073" y="480888"/>
                  <a:pt x="11871073" y="481177"/>
                </a:cubicBezTo>
                <a:close/>
                <a:moveTo>
                  <a:pt x="2967419" y="480009"/>
                </a:moveTo>
                <a:cubicBezTo>
                  <a:pt x="2949771" y="489763"/>
                  <a:pt x="2936443" y="503850"/>
                  <a:pt x="2918073" y="512520"/>
                </a:cubicBezTo>
                <a:cubicBezTo>
                  <a:pt x="2896462" y="522634"/>
                  <a:pt x="2874850" y="533109"/>
                  <a:pt x="2853237" y="543223"/>
                </a:cubicBezTo>
                <a:cubicBezTo>
                  <a:pt x="2831266" y="553338"/>
                  <a:pt x="2810014" y="567064"/>
                  <a:pt x="2789484" y="579707"/>
                </a:cubicBezTo>
                <a:cubicBezTo>
                  <a:pt x="2779038" y="586209"/>
                  <a:pt x="2768592" y="593072"/>
                  <a:pt x="2758508" y="599935"/>
                </a:cubicBezTo>
                <a:cubicBezTo>
                  <a:pt x="2753465" y="602825"/>
                  <a:pt x="2749862" y="606076"/>
                  <a:pt x="2745179" y="607882"/>
                </a:cubicBezTo>
                <a:cubicBezTo>
                  <a:pt x="2745902" y="612217"/>
                  <a:pt x="2741218" y="616913"/>
                  <a:pt x="2737256" y="613661"/>
                </a:cubicBezTo>
                <a:cubicBezTo>
                  <a:pt x="2715645" y="596684"/>
                  <a:pt x="2692231" y="582957"/>
                  <a:pt x="2668459" y="569954"/>
                </a:cubicBezTo>
                <a:cubicBezTo>
                  <a:pt x="2646486" y="557672"/>
                  <a:pt x="2624515" y="544307"/>
                  <a:pt x="2601464" y="533832"/>
                </a:cubicBezTo>
                <a:cubicBezTo>
                  <a:pt x="2578050" y="523356"/>
                  <a:pt x="2553918" y="515049"/>
                  <a:pt x="2530865" y="504212"/>
                </a:cubicBezTo>
                <a:cubicBezTo>
                  <a:pt x="2520059" y="498793"/>
                  <a:pt x="2504931" y="493014"/>
                  <a:pt x="2495567" y="483261"/>
                </a:cubicBezTo>
                <a:cubicBezTo>
                  <a:pt x="2496287" y="530942"/>
                  <a:pt x="2496287" y="578623"/>
                  <a:pt x="2496287" y="625943"/>
                </a:cubicBezTo>
                <a:cubicBezTo>
                  <a:pt x="2510695" y="610771"/>
                  <a:pt x="2525101" y="595600"/>
                  <a:pt x="2539509" y="580429"/>
                </a:cubicBezTo>
                <a:cubicBezTo>
                  <a:pt x="2540950" y="578623"/>
                  <a:pt x="2543472" y="581151"/>
                  <a:pt x="2541670" y="582597"/>
                </a:cubicBezTo>
                <a:cubicBezTo>
                  <a:pt x="2526543" y="599935"/>
                  <a:pt x="2512135" y="617996"/>
                  <a:pt x="2496287" y="634251"/>
                </a:cubicBezTo>
                <a:cubicBezTo>
                  <a:pt x="2496287" y="639308"/>
                  <a:pt x="2496287" y="644365"/>
                  <a:pt x="2496287" y="649783"/>
                </a:cubicBezTo>
                <a:cubicBezTo>
                  <a:pt x="2504571" y="640392"/>
                  <a:pt x="2512856" y="631000"/>
                  <a:pt x="2521500" y="622330"/>
                </a:cubicBezTo>
                <a:cubicBezTo>
                  <a:pt x="2523300" y="620524"/>
                  <a:pt x="2526182" y="623414"/>
                  <a:pt x="2524381" y="625220"/>
                </a:cubicBezTo>
                <a:cubicBezTo>
                  <a:pt x="2515737" y="634973"/>
                  <a:pt x="2507812" y="645087"/>
                  <a:pt x="2499529" y="655202"/>
                </a:cubicBezTo>
                <a:cubicBezTo>
                  <a:pt x="2498809" y="656646"/>
                  <a:pt x="2497368" y="657008"/>
                  <a:pt x="2496287" y="656646"/>
                </a:cubicBezTo>
                <a:cubicBezTo>
                  <a:pt x="2496287" y="662787"/>
                  <a:pt x="2496287" y="669289"/>
                  <a:pt x="2496287" y="675430"/>
                </a:cubicBezTo>
                <a:cubicBezTo>
                  <a:pt x="2515017" y="653757"/>
                  <a:pt x="2535907" y="633529"/>
                  <a:pt x="2554278" y="611133"/>
                </a:cubicBezTo>
                <a:cubicBezTo>
                  <a:pt x="2554638" y="610410"/>
                  <a:pt x="2556440" y="611494"/>
                  <a:pt x="2556079" y="612217"/>
                </a:cubicBezTo>
                <a:cubicBezTo>
                  <a:pt x="2550676" y="624498"/>
                  <a:pt x="2538430" y="634612"/>
                  <a:pt x="2530145" y="644726"/>
                </a:cubicBezTo>
                <a:cubicBezTo>
                  <a:pt x="2518980" y="658814"/>
                  <a:pt x="2508174" y="673624"/>
                  <a:pt x="2496287" y="687350"/>
                </a:cubicBezTo>
                <a:cubicBezTo>
                  <a:pt x="2496287" y="692768"/>
                  <a:pt x="2496287" y="698187"/>
                  <a:pt x="2496287" y="703966"/>
                </a:cubicBezTo>
                <a:cubicBezTo>
                  <a:pt x="2512135" y="680126"/>
                  <a:pt x="2530505" y="657730"/>
                  <a:pt x="2547793" y="634612"/>
                </a:cubicBezTo>
                <a:cubicBezTo>
                  <a:pt x="2548875" y="633167"/>
                  <a:pt x="2551395" y="634612"/>
                  <a:pt x="2550315" y="636418"/>
                </a:cubicBezTo>
                <a:cubicBezTo>
                  <a:pt x="2534108" y="662065"/>
                  <a:pt x="2516096" y="686266"/>
                  <a:pt x="2499529" y="711552"/>
                </a:cubicBezTo>
                <a:cubicBezTo>
                  <a:pt x="2498447" y="712997"/>
                  <a:pt x="2497368" y="713358"/>
                  <a:pt x="2496287" y="712997"/>
                </a:cubicBezTo>
                <a:cubicBezTo>
                  <a:pt x="2495926" y="729974"/>
                  <a:pt x="2495926" y="746229"/>
                  <a:pt x="2495926" y="763206"/>
                </a:cubicBezTo>
                <a:cubicBezTo>
                  <a:pt x="2504211" y="764290"/>
                  <a:pt x="2516096" y="763206"/>
                  <a:pt x="2519700" y="763206"/>
                </a:cubicBezTo>
                <a:cubicBezTo>
                  <a:pt x="2532666" y="762845"/>
                  <a:pt x="2545633" y="761761"/>
                  <a:pt x="2558601" y="760678"/>
                </a:cubicBezTo>
                <a:cubicBezTo>
                  <a:pt x="2594618" y="757066"/>
                  <a:pt x="2630999" y="757066"/>
                  <a:pt x="2667377" y="757066"/>
                </a:cubicBezTo>
                <a:cubicBezTo>
                  <a:pt x="2719247" y="757066"/>
                  <a:pt x="2771115" y="758150"/>
                  <a:pt x="2822622" y="757788"/>
                </a:cubicBezTo>
                <a:cubicBezTo>
                  <a:pt x="2871608" y="757426"/>
                  <a:pt x="2919874" y="753453"/>
                  <a:pt x="2968500" y="753092"/>
                </a:cubicBezTo>
                <a:cubicBezTo>
                  <a:pt x="2967781" y="703966"/>
                  <a:pt x="2963097" y="655924"/>
                  <a:pt x="2965259" y="607160"/>
                </a:cubicBezTo>
                <a:cubicBezTo>
                  <a:pt x="2966699" y="581874"/>
                  <a:pt x="2967781" y="556950"/>
                  <a:pt x="2966699" y="531665"/>
                </a:cubicBezTo>
                <a:cubicBezTo>
                  <a:pt x="2965978" y="514325"/>
                  <a:pt x="2965259" y="496987"/>
                  <a:pt x="2967419" y="480009"/>
                </a:cubicBezTo>
                <a:close/>
                <a:moveTo>
                  <a:pt x="11866700" y="479659"/>
                </a:moveTo>
                <a:cubicBezTo>
                  <a:pt x="11866700" y="479297"/>
                  <a:pt x="11867654" y="479297"/>
                  <a:pt x="11867654" y="479659"/>
                </a:cubicBezTo>
                <a:cubicBezTo>
                  <a:pt x="11867654" y="481827"/>
                  <a:pt x="11867972" y="484358"/>
                  <a:pt x="11867654" y="486525"/>
                </a:cubicBezTo>
                <a:cubicBezTo>
                  <a:pt x="11867654" y="486887"/>
                  <a:pt x="11867017" y="486887"/>
                  <a:pt x="11867017" y="486525"/>
                </a:cubicBezTo>
                <a:cubicBezTo>
                  <a:pt x="11866700" y="484358"/>
                  <a:pt x="11866700" y="481827"/>
                  <a:pt x="11866700" y="479659"/>
                </a:cubicBezTo>
                <a:close/>
                <a:moveTo>
                  <a:pt x="9618804" y="479628"/>
                </a:moveTo>
                <a:cubicBezTo>
                  <a:pt x="9620614" y="478882"/>
                  <a:pt x="9621337" y="481491"/>
                  <a:pt x="9619528" y="482236"/>
                </a:cubicBezTo>
                <a:cubicBezTo>
                  <a:pt x="9601075" y="489317"/>
                  <a:pt x="9581899" y="495280"/>
                  <a:pt x="9563084" y="501988"/>
                </a:cubicBezTo>
                <a:cubicBezTo>
                  <a:pt x="9561999" y="502361"/>
                  <a:pt x="9561275" y="500498"/>
                  <a:pt x="9562361" y="500124"/>
                </a:cubicBezTo>
                <a:cubicBezTo>
                  <a:pt x="9580451" y="492298"/>
                  <a:pt x="9599627" y="484845"/>
                  <a:pt x="9618804" y="479628"/>
                </a:cubicBezTo>
                <a:close/>
                <a:moveTo>
                  <a:pt x="9826051" y="479563"/>
                </a:moveTo>
                <a:cubicBezTo>
                  <a:pt x="9826051" y="477759"/>
                  <a:pt x="9828608" y="478119"/>
                  <a:pt x="9828608" y="479563"/>
                </a:cubicBezTo>
                <a:cubicBezTo>
                  <a:pt x="9831165" y="508782"/>
                  <a:pt x="9830434" y="584537"/>
                  <a:pt x="9872808" y="589588"/>
                </a:cubicBezTo>
                <a:cubicBezTo>
                  <a:pt x="9877923" y="590309"/>
                  <a:pt x="9877923" y="598245"/>
                  <a:pt x="9872808" y="597524"/>
                </a:cubicBezTo>
                <a:cubicBezTo>
                  <a:pt x="9824224" y="590670"/>
                  <a:pt x="9824224" y="514193"/>
                  <a:pt x="9826051" y="479563"/>
                </a:cubicBezTo>
                <a:close/>
                <a:moveTo>
                  <a:pt x="10399849" y="479520"/>
                </a:moveTo>
                <a:cubicBezTo>
                  <a:pt x="10386161" y="474122"/>
                  <a:pt x="10372472" y="486358"/>
                  <a:pt x="10364188" y="496436"/>
                </a:cubicBezTo>
                <a:cubicBezTo>
                  <a:pt x="10355542" y="506873"/>
                  <a:pt x="10347257" y="520909"/>
                  <a:pt x="10345817" y="534945"/>
                </a:cubicBezTo>
                <a:cubicBezTo>
                  <a:pt x="10345096" y="545382"/>
                  <a:pt x="10347257" y="555099"/>
                  <a:pt x="10351580" y="563017"/>
                </a:cubicBezTo>
                <a:cubicBezTo>
                  <a:pt x="10362026" y="555099"/>
                  <a:pt x="10371032" y="546461"/>
                  <a:pt x="10380037" y="537104"/>
                </a:cubicBezTo>
                <a:cubicBezTo>
                  <a:pt x="10387962" y="528466"/>
                  <a:pt x="10422542" y="488518"/>
                  <a:pt x="10399849" y="479520"/>
                </a:cubicBezTo>
                <a:close/>
                <a:moveTo>
                  <a:pt x="11863519" y="478344"/>
                </a:moveTo>
                <a:cubicBezTo>
                  <a:pt x="11863519" y="477708"/>
                  <a:pt x="11864474" y="477708"/>
                  <a:pt x="11864474" y="478344"/>
                </a:cubicBezTo>
                <a:cubicBezTo>
                  <a:pt x="11864474" y="479297"/>
                  <a:pt x="11864474" y="480569"/>
                  <a:pt x="11864792" y="481524"/>
                </a:cubicBezTo>
                <a:cubicBezTo>
                  <a:pt x="11864792" y="481841"/>
                  <a:pt x="11863837" y="482159"/>
                  <a:pt x="11863837" y="481524"/>
                </a:cubicBezTo>
                <a:cubicBezTo>
                  <a:pt x="11863519" y="480569"/>
                  <a:pt x="11863519" y="479616"/>
                  <a:pt x="11863519" y="478344"/>
                </a:cubicBezTo>
                <a:close/>
                <a:moveTo>
                  <a:pt x="9950986" y="477239"/>
                </a:moveTo>
                <a:cubicBezTo>
                  <a:pt x="9952074" y="476169"/>
                  <a:pt x="9954249" y="476882"/>
                  <a:pt x="9953887" y="478308"/>
                </a:cubicBezTo>
                <a:cubicBezTo>
                  <a:pt x="9949897" y="488287"/>
                  <a:pt x="9943369" y="496841"/>
                  <a:pt x="9937567" y="505751"/>
                </a:cubicBezTo>
                <a:cubicBezTo>
                  <a:pt x="9931402" y="515017"/>
                  <a:pt x="9926325" y="525709"/>
                  <a:pt x="9919797" y="534618"/>
                </a:cubicBezTo>
                <a:cubicBezTo>
                  <a:pt x="9917622" y="537826"/>
                  <a:pt x="9913269" y="535688"/>
                  <a:pt x="9913995" y="532123"/>
                </a:cubicBezTo>
                <a:cubicBezTo>
                  <a:pt x="9916534" y="522501"/>
                  <a:pt x="9924149" y="513591"/>
                  <a:pt x="9929952" y="505751"/>
                </a:cubicBezTo>
                <a:cubicBezTo>
                  <a:pt x="9936842" y="496128"/>
                  <a:pt x="9943732" y="486505"/>
                  <a:pt x="9950986" y="477239"/>
                </a:cubicBezTo>
                <a:close/>
                <a:moveTo>
                  <a:pt x="11936219" y="476117"/>
                </a:moveTo>
                <a:lnTo>
                  <a:pt x="11939301" y="481441"/>
                </a:lnTo>
                <a:lnTo>
                  <a:pt x="11935837" y="477555"/>
                </a:lnTo>
                <a:cubicBezTo>
                  <a:pt x="11935074" y="477555"/>
                  <a:pt x="11935456" y="476117"/>
                  <a:pt x="11936219" y="476117"/>
                </a:cubicBezTo>
                <a:close/>
                <a:moveTo>
                  <a:pt x="2500249" y="473869"/>
                </a:moveTo>
                <a:cubicBezTo>
                  <a:pt x="2506012" y="481455"/>
                  <a:pt x="2519700" y="487234"/>
                  <a:pt x="2526902" y="490846"/>
                </a:cubicBezTo>
                <a:cubicBezTo>
                  <a:pt x="2537709" y="495903"/>
                  <a:pt x="2548515" y="500599"/>
                  <a:pt x="2559680" y="504934"/>
                </a:cubicBezTo>
                <a:cubicBezTo>
                  <a:pt x="2580933" y="512881"/>
                  <a:pt x="2601823" y="521550"/>
                  <a:pt x="2621634" y="531665"/>
                </a:cubicBezTo>
                <a:cubicBezTo>
                  <a:pt x="2661254" y="551531"/>
                  <a:pt x="2703037" y="573204"/>
                  <a:pt x="2737975" y="600296"/>
                </a:cubicBezTo>
                <a:cubicBezTo>
                  <a:pt x="2748781" y="595962"/>
                  <a:pt x="2758866" y="586570"/>
                  <a:pt x="2768592" y="580429"/>
                </a:cubicBezTo>
                <a:cubicBezTo>
                  <a:pt x="2779038" y="573566"/>
                  <a:pt x="2789484" y="567064"/>
                  <a:pt x="2799929" y="560562"/>
                </a:cubicBezTo>
                <a:cubicBezTo>
                  <a:pt x="2819020" y="549365"/>
                  <a:pt x="2838469" y="538166"/>
                  <a:pt x="2858641" y="528775"/>
                </a:cubicBezTo>
                <a:cubicBezTo>
                  <a:pt x="2878451" y="519022"/>
                  <a:pt x="2898263" y="509630"/>
                  <a:pt x="2918434" y="500599"/>
                </a:cubicBezTo>
                <a:cubicBezTo>
                  <a:pt x="2932481" y="493736"/>
                  <a:pt x="2943287" y="482900"/>
                  <a:pt x="2956254" y="474592"/>
                </a:cubicBezTo>
                <a:cubicBezTo>
                  <a:pt x="2804252" y="475675"/>
                  <a:pt x="2652250" y="473869"/>
                  <a:pt x="2500249" y="473869"/>
                </a:cubicBezTo>
                <a:close/>
                <a:moveTo>
                  <a:pt x="10717558" y="473402"/>
                </a:moveTo>
                <a:cubicBezTo>
                  <a:pt x="10712876" y="471243"/>
                  <a:pt x="10708193" y="474842"/>
                  <a:pt x="10705311" y="478081"/>
                </a:cubicBezTo>
                <a:cubicBezTo>
                  <a:pt x="10690542" y="493916"/>
                  <a:pt x="10681537" y="527027"/>
                  <a:pt x="10690182" y="549700"/>
                </a:cubicBezTo>
                <a:cubicBezTo>
                  <a:pt x="10698467" y="541423"/>
                  <a:pt x="10705671" y="532425"/>
                  <a:pt x="10711435" y="522348"/>
                </a:cubicBezTo>
                <a:cubicBezTo>
                  <a:pt x="10716838" y="512991"/>
                  <a:pt x="10721521" y="502194"/>
                  <a:pt x="10722601" y="491037"/>
                </a:cubicBezTo>
                <a:cubicBezTo>
                  <a:pt x="10722962" y="486718"/>
                  <a:pt x="10722601" y="475562"/>
                  <a:pt x="10717558" y="473402"/>
                </a:cubicBezTo>
                <a:close/>
                <a:moveTo>
                  <a:pt x="11862724" y="473310"/>
                </a:moveTo>
                <a:cubicBezTo>
                  <a:pt x="11862990" y="477053"/>
                  <a:pt x="11863254" y="480794"/>
                  <a:pt x="11862724" y="484535"/>
                </a:cubicBezTo>
                <a:cubicBezTo>
                  <a:pt x="11862724" y="485284"/>
                  <a:pt x="11861930" y="485284"/>
                  <a:pt x="11862194" y="484535"/>
                </a:cubicBezTo>
                <a:cubicBezTo>
                  <a:pt x="11862460" y="480794"/>
                  <a:pt x="11862194" y="477053"/>
                  <a:pt x="11862194" y="473685"/>
                </a:cubicBezTo>
                <a:cubicBezTo>
                  <a:pt x="11862194" y="472937"/>
                  <a:pt x="11862724" y="472937"/>
                  <a:pt x="11862724" y="473310"/>
                </a:cubicBezTo>
                <a:close/>
                <a:moveTo>
                  <a:pt x="11935808" y="471702"/>
                </a:moveTo>
                <a:cubicBezTo>
                  <a:pt x="11943147" y="471347"/>
                  <a:pt x="11949018" y="476669"/>
                  <a:pt x="11947183" y="483766"/>
                </a:cubicBezTo>
                <a:cubicBezTo>
                  <a:pt x="11946082" y="488378"/>
                  <a:pt x="11945716" y="492991"/>
                  <a:pt x="11943881" y="497603"/>
                </a:cubicBezTo>
                <a:cubicBezTo>
                  <a:pt x="11941679" y="502926"/>
                  <a:pt x="11939111" y="507893"/>
                  <a:pt x="11938010" y="513215"/>
                </a:cubicBezTo>
                <a:cubicBezTo>
                  <a:pt x="11938010" y="513925"/>
                  <a:pt x="11937276" y="513570"/>
                  <a:pt x="11937276" y="513215"/>
                </a:cubicBezTo>
                <a:cubicBezTo>
                  <a:pt x="11938377" y="505765"/>
                  <a:pt x="11942780" y="499377"/>
                  <a:pt x="11944248" y="491926"/>
                </a:cubicBezTo>
                <a:cubicBezTo>
                  <a:pt x="11944981" y="488378"/>
                  <a:pt x="11947183" y="483411"/>
                  <a:pt x="11946082" y="479862"/>
                </a:cubicBezTo>
                <a:cubicBezTo>
                  <a:pt x="11944981" y="475250"/>
                  <a:pt x="11940946" y="473121"/>
                  <a:pt x="11936175" y="473121"/>
                </a:cubicBezTo>
                <a:cubicBezTo>
                  <a:pt x="11935442" y="473121"/>
                  <a:pt x="11935074" y="471702"/>
                  <a:pt x="11935808" y="471702"/>
                </a:cubicBezTo>
                <a:close/>
                <a:moveTo>
                  <a:pt x="10610935" y="470883"/>
                </a:moveTo>
                <a:cubicBezTo>
                  <a:pt x="10605532" y="470523"/>
                  <a:pt x="10600128" y="471963"/>
                  <a:pt x="10596166" y="475202"/>
                </a:cubicBezTo>
                <a:cubicBezTo>
                  <a:pt x="10585359" y="483839"/>
                  <a:pt x="10579236" y="498595"/>
                  <a:pt x="10576354" y="511551"/>
                </a:cubicBezTo>
                <a:cubicBezTo>
                  <a:pt x="10573472" y="524148"/>
                  <a:pt x="10572752" y="538544"/>
                  <a:pt x="10575994" y="551500"/>
                </a:cubicBezTo>
                <a:cubicBezTo>
                  <a:pt x="10581757" y="546101"/>
                  <a:pt x="10587521" y="540703"/>
                  <a:pt x="10592204" y="535304"/>
                </a:cubicBezTo>
                <a:cubicBezTo>
                  <a:pt x="10598687" y="527747"/>
                  <a:pt x="10603370" y="518389"/>
                  <a:pt x="10607693" y="509392"/>
                </a:cubicBezTo>
                <a:cubicBezTo>
                  <a:pt x="10612376" y="499675"/>
                  <a:pt x="10618859" y="487078"/>
                  <a:pt x="10616698" y="475922"/>
                </a:cubicBezTo>
                <a:cubicBezTo>
                  <a:pt x="10616338" y="473042"/>
                  <a:pt x="10614897" y="471603"/>
                  <a:pt x="10610935" y="470883"/>
                </a:cubicBezTo>
                <a:close/>
                <a:moveTo>
                  <a:pt x="10499994" y="470247"/>
                </a:moveTo>
                <a:cubicBezTo>
                  <a:pt x="10492514" y="472390"/>
                  <a:pt x="10483059" y="485009"/>
                  <a:pt x="10480897" y="488518"/>
                </a:cubicBezTo>
                <a:cubicBezTo>
                  <a:pt x="10469730" y="505433"/>
                  <a:pt x="10463607" y="531346"/>
                  <a:pt x="10469730" y="551500"/>
                </a:cubicBezTo>
                <a:cubicBezTo>
                  <a:pt x="10479816" y="542143"/>
                  <a:pt x="10489182" y="532065"/>
                  <a:pt x="10496026" y="520189"/>
                </a:cubicBezTo>
                <a:cubicBezTo>
                  <a:pt x="10500709" y="511911"/>
                  <a:pt x="10505032" y="503274"/>
                  <a:pt x="10506833" y="493916"/>
                </a:cubicBezTo>
                <a:cubicBezTo>
                  <a:pt x="10507913" y="487798"/>
                  <a:pt x="10510435" y="477721"/>
                  <a:pt x="10506472" y="472322"/>
                </a:cubicBezTo>
                <a:cubicBezTo>
                  <a:pt x="10504761" y="469983"/>
                  <a:pt x="10502487" y="469533"/>
                  <a:pt x="10499994" y="470247"/>
                </a:cubicBezTo>
                <a:close/>
                <a:moveTo>
                  <a:pt x="11859386" y="468529"/>
                </a:moveTo>
                <a:cubicBezTo>
                  <a:pt x="11859386" y="468167"/>
                  <a:pt x="11859703" y="468167"/>
                  <a:pt x="11859703" y="468529"/>
                </a:cubicBezTo>
                <a:cubicBezTo>
                  <a:pt x="11860021" y="473226"/>
                  <a:pt x="11860021" y="478286"/>
                  <a:pt x="11859386" y="482984"/>
                </a:cubicBezTo>
                <a:cubicBezTo>
                  <a:pt x="11859386" y="483706"/>
                  <a:pt x="11858750" y="483706"/>
                  <a:pt x="11858750" y="482984"/>
                </a:cubicBezTo>
                <a:cubicBezTo>
                  <a:pt x="11859067" y="478286"/>
                  <a:pt x="11859386" y="473226"/>
                  <a:pt x="11859386" y="468529"/>
                </a:cubicBezTo>
                <a:close/>
                <a:moveTo>
                  <a:pt x="3488627" y="467132"/>
                </a:moveTo>
                <a:cubicBezTo>
                  <a:pt x="3486670" y="469513"/>
                  <a:pt x="3484532" y="471583"/>
                  <a:pt x="3482887" y="473784"/>
                </a:cubicBezTo>
                <a:cubicBezTo>
                  <a:pt x="3485087" y="475422"/>
                  <a:pt x="3487106" y="476749"/>
                  <a:pt x="3489306" y="478388"/>
                </a:cubicBezTo>
                <a:cubicBezTo>
                  <a:pt x="3490951" y="476188"/>
                  <a:pt x="3492596" y="473987"/>
                  <a:pt x="3494553" y="471606"/>
                </a:cubicBezTo>
                <a:cubicBezTo>
                  <a:pt x="3492534" y="470279"/>
                  <a:pt x="3490334" y="468640"/>
                  <a:pt x="3488627" y="467132"/>
                </a:cubicBezTo>
                <a:close/>
                <a:moveTo>
                  <a:pt x="9628020" y="465311"/>
                </a:moveTo>
                <a:cubicBezTo>
                  <a:pt x="9629808" y="464571"/>
                  <a:pt x="9630881" y="468274"/>
                  <a:pt x="9629092" y="468645"/>
                </a:cubicBezTo>
                <a:cubicBezTo>
                  <a:pt x="9607626" y="477902"/>
                  <a:pt x="9583655" y="480865"/>
                  <a:pt x="9562189" y="490492"/>
                </a:cubicBezTo>
                <a:cubicBezTo>
                  <a:pt x="9560758" y="491233"/>
                  <a:pt x="9559684" y="489011"/>
                  <a:pt x="9561116" y="488271"/>
                </a:cubicBezTo>
                <a:cubicBezTo>
                  <a:pt x="9582940" y="479013"/>
                  <a:pt x="9605838" y="474199"/>
                  <a:pt x="9628020" y="465311"/>
                </a:cubicBezTo>
                <a:close/>
                <a:moveTo>
                  <a:pt x="11856932" y="464102"/>
                </a:moveTo>
                <a:cubicBezTo>
                  <a:pt x="11856932" y="463396"/>
                  <a:pt x="11857841" y="463396"/>
                  <a:pt x="11857841" y="464102"/>
                </a:cubicBezTo>
                <a:cubicBezTo>
                  <a:pt x="11858295" y="468697"/>
                  <a:pt x="11857386" y="473643"/>
                  <a:pt x="11856932" y="478238"/>
                </a:cubicBezTo>
                <a:cubicBezTo>
                  <a:pt x="11856932" y="478944"/>
                  <a:pt x="11855569" y="478944"/>
                  <a:pt x="11855569" y="478238"/>
                </a:cubicBezTo>
                <a:cubicBezTo>
                  <a:pt x="11856023" y="473290"/>
                  <a:pt x="11856932" y="468697"/>
                  <a:pt x="11856932" y="464102"/>
                </a:cubicBezTo>
                <a:close/>
                <a:moveTo>
                  <a:pt x="2972821" y="463755"/>
                </a:moveTo>
                <a:cubicBezTo>
                  <a:pt x="2973903" y="463755"/>
                  <a:pt x="2975345" y="464117"/>
                  <a:pt x="2976065" y="464477"/>
                </a:cubicBezTo>
                <a:cubicBezTo>
                  <a:pt x="2978226" y="465561"/>
                  <a:pt x="2979666" y="467729"/>
                  <a:pt x="2978945" y="470257"/>
                </a:cubicBezTo>
                <a:cubicBezTo>
                  <a:pt x="2973903" y="494459"/>
                  <a:pt x="2977145" y="518299"/>
                  <a:pt x="2977866" y="542501"/>
                </a:cubicBezTo>
                <a:cubicBezTo>
                  <a:pt x="2978586" y="565981"/>
                  <a:pt x="2977145" y="589460"/>
                  <a:pt x="2976424" y="613300"/>
                </a:cubicBezTo>
                <a:cubicBezTo>
                  <a:pt x="2973903" y="662787"/>
                  <a:pt x="2979666" y="712274"/>
                  <a:pt x="2980027" y="762123"/>
                </a:cubicBezTo>
                <a:cubicBezTo>
                  <a:pt x="2980027" y="768263"/>
                  <a:pt x="2971742" y="768986"/>
                  <a:pt x="2969219" y="764651"/>
                </a:cubicBezTo>
                <a:cubicBezTo>
                  <a:pt x="2914111" y="765013"/>
                  <a:pt x="2859001" y="769347"/>
                  <a:pt x="2803891" y="769347"/>
                </a:cubicBezTo>
                <a:cubicBezTo>
                  <a:pt x="2748062" y="768986"/>
                  <a:pt x="2691871" y="768263"/>
                  <a:pt x="2636042" y="768625"/>
                </a:cubicBezTo>
                <a:cubicBezTo>
                  <a:pt x="2614791" y="768625"/>
                  <a:pt x="2593538" y="767541"/>
                  <a:pt x="2572647" y="770069"/>
                </a:cubicBezTo>
                <a:cubicBezTo>
                  <a:pt x="2560401" y="771514"/>
                  <a:pt x="2548515" y="772598"/>
                  <a:pt x="2536269" y="773320"/>
                </a:cubicBezTo>
                <a:cubicBezTo>
                  <a:pt x="2523300" y="774042"/>
                  <a:pt x="2485840" y="779822"/>
                  <a:pt x="2479356" y="763206"/>
                </a:cubicBezTo>
                <a:cubicBezTo>
                  <a:pt x="2477917" y="759594"/>
                  <a:pt x="2481880" y="756704"/>
                  <a:pt x="2485121" y="757066"/>
                </a:cubicBezTo>
                <a:cubicBezTo>
                  <a:pt x="2485121" y="661703"/>
                  <a:pt x="2484040" y="565981"/>
                  <a:pt x="2485840" y="470618"/>
                </a:cubicBezTo>
                <a:cubicBezTo>
                  <a:pt x="2485840" y="470257"/>
                  <a:pt x="2485840" y="469535"/>
                  <a:pt x="2485840" y="469174"/>
                </a:cubicBezTo>
                <a:cubicBezTo>
                  <a:pt x="2485840" y="466645"/>
                  <a:pt x="2487283" y="464117"/>
                  <a:pt x="2490523" y="464117"/>
                </a:cubicBezTo>
                <a:cubicBezTo>
                  <a:pt x="2651529" y="464117"/>
                  <a:pt x="2812176" y="465200"/>
                  <a:pt x="2972821" y="463755"/>
                </a:cubicBezTo>
                <a:close/>
                <a:moveTo>
                  <a:pt x="3084641" y="462223"/>
                </a:moveTo>
                <a:cubicBezTo>
                  <a:pt x="3081746" y="465146"/>
                  <a:pt x="3078721" y="468563"/>
                  <a:pt x="3075646" y="471175"/>
                </a:cubicBezTo>
                <a:cubicBezTo>
                  <a:pt x="3080142" y="476060"/>
                  <a:pt x="3084951" y="480765"/>
                  <a:pt x="3090072" y="485288"/>
                </a:cubicBezTo>
                <a:cubicBezTo>
                  <a:pt x="3092966" y="482365"/>
                  <a:pt x="3094779" y="477571"/>
                  <a:pt x="3097493" y="474336"/>
                </a:cubicBezTo>
                <a:cubicBezTo>
                  <a:pt x="3092730" y="470436"/>
                  <a:pt x="3088776" y="466485"/>
                  <a:pt x="3084641" y="462223"/>
                </a:cubicBezTo>
                <a:close/>
                <a:moveTo>
                  <a:pt x="3431286" y="459560"/>
                </a:moveTo>
                <a:cubicBezTo>
                  <a:pt x="3417778" y="479445"/>
                  <a:pt x="3399379" y="495921"/>
                  <a:pt x="3388072" y="517445"/>
                </a:cubicBezTo>
                <a:cubicBezTo>
                  <a:pt x="3396761" y="519487"/>
                  <a:pt x="3405186" y="522514"/>
                  <a:pt x="3413033" y="526707"/>
                </a:cubicBezTo>
                <a:cubicBezTo>
                  <a:pt x="3423033" y="531735"/>
                  <a:pt x="3432095" y="537305"/>
                  <a:pt x="3441026" y="543367"/>
                </a:cubicBezTo>
                <a:cubicBezTo>
                  <a:pt x="3454353" y="523170"/>
                  <a:pt x="3470371" y="504743"/>
                  <a:pt x="3484551" y="485301"/>
                </a:cubicBezTo>
                <a:cubicBezTo>
                  <a:pt x="3468661" y="473699"/>
                  <a:pt x="3451487" y="464922"/>
                  <a:pt x="3431286" y="459560"/>
                </a:cubicBezTo>
                <a:close/>
                <a:moveTo>
                  <a:pt x="11854206" y="458980"/>
                </a:moveTo>
                <a:cubicBezTo>
                  <a:pt x="11855115" y="461100"/>
                  <a:pt x="11854661" y="463220"/>
                  <a:pt x="11854661" y="465340"/>
                </a:cubicBezTo>
                <a:cubicBezTo>
                  <a:pt x="11854206" y="468873"/>
                  <a:pt x="11853752" y="472761"/>
                  <a:pt x="11853752" y="476648"/>
                </a:cubicBezTo>
                <a:cubicBezTo>
                  <a:pt x="11853298" y="477354"/>
                  <a:pt x="11852389" y="477354"/>
                  <a:pt x="11852389" y="476648"/>
                </a:cubicBezTo>
                <a:cubicBezTo>
                  <a:pt x="11852389" y="473468"/>
                  <a:pt x="11852843" y="470288"/>
                  <a:pt x="11853298" y="467460"/>
                </a:cubicBezTo>
                <a:cubicBezTo>
                  <a:pt x="11853752" y="464633"/>
                  <a:pt x="11854206" y="461807"/>
                  <a:pt x="11853298" y="459686"/>
                </a:cubicBezTo>
                <a:cubicBezTo>
                  <a:pt x="11852843" y="458980"/>
                  <a:pt x="11853752" y="458626"/>
                  <a:pt x="11854206" y="458980"/>
                </a:cubicBezTo>
                <a:close/>
                <a:moveTo>
                  <a:pt x="9948422" y="454827"/>
                </a:moveTo>
                <a:cubicBezTo>
                  <a:pt x="9950243" y="452317"/>
                  <a:pt x="9954248" y="454469"/>
                  <a:pt x="9952427" y="457337"/>
                </a:cubicBezTo>
                <a:cubicBezTo>
                  <a:pt x="9941867" y="475617"/>
                  <a:pt x="9929122" y="496767"/>
                  <a:pt x="9913828" y="511464"/>
                </a:cubicBezTo>
                <a:cubicBezTo>
                  <a:pt x="9911279" y="513973"/>
                  <a:pt x="9906909" y="510747"/>
                  <a:pt x="9908730" y="507521"/>
                </a:cubicBezTo>
                <a:cubicBezTo>
                  <a:pt x="9914556" y="497484"/>
                  <a:pt x="9923296" y="488881"/>
                  <a:pt x="9930579" y="479919"/>
                </a:cubicBezTo>
                <a:cubicBezTo>
                  <a:pt x="9936405" y="471675"/>
                  <a:pt x="9942960" y="463429"/>
                  <a:pt x="9948422" y="454827"/>
                </a:cubicBezTo>
                <a:close/>
                <a:moveTo>
                  <a:pt x="10606972" y="453608"/>
                </a:moveTo>
                <a:cubicBezTo>
                  <a:pt x="10619940" y="453608"/>
                  <a:pt x="10630747" y="459006"/>
                  <a:pt x="10633628" y="471963"/>
                </a:cubicBezTo>
                <a:cubicBezTo>
                  <a:pt x="10636510" y="483839"/>
                  <a:pt x="10632187" y="497155"/>
                  <a:pt x="10627865" y="507952"/>
                </a:cubicBezTo>
                <a:cubicBezTo>
                  <a:pt x="10623182" y="519469"/>
                  <a:pt x="10617419" y="530626"/>
                  <a:pt x="10610214" y="541063"/>
                </a:cubicBezTo>
                <a:cubicBezTo>
                  <a:pt x="10603370" y="550780"/>
                  <a:pt x="10594365" y="560497"/>
                  <a:pt x="10583919" y="568775"/>
                </a:cubicBezTo>
                <a:cubicBezTo>
                  <a:pt x="10587161" y="572734"/>
                  <a:pt x="10590763" y="576333"/>
                  <a:pt x="10595085" y="579212"/>
                </a:cubicBezTo>
                <a:cubicBezTo>
                  <a:pt x="10613456" y="591449"/>
                  <a:pt x="10638311" y="583531"/>
                  <a:pt x="10656322" y="574173"/>
                </a:cubicBezTo>
                <a:cubicBezTo>
                  <a:pt x="10662806" y="570574"/>
                  <a:pt x="10669650" y="566616"/>
                  <a:pt x="10676134" y="561577"/>
                </a:cubicBezTo>
                <a:cubicBezTo>
                  <a:pt x="10670730" y="550780"/>
                  <a:pt x="10668209" y="538544"/>
                  <a:pt x="10668569" y="525227"/>
                </a:cubicBezTo>
                <a:cubicBezTo>
                  <a:pt x="10669290" y="507232"/>
                  <a:pt x="10674693" y="489957"/>
                  <a:pt x="10684419" y="474842"/>
                </a:cubicBezTo>
                <a:cubicBezTo>
                  <a:pt x="10691623" y="463685"/>
                  <a:pt x="10704951" y="451089"/>
                  <a:pt x="10719359" y="454328"/>
                </a:cubicBezTo>
                <a:cubicBezTo>
                  <a:pt x="10747816" y="461166"/>
                  <a:pt x="10742773" y="499675"/>
                  <a:pt x="10733408" y="519829"/>
                </a:cubicBezTo>
                <a:cubicBezTo>
                  <a:pt x="10725843" y="536384"/>
                  <a:pt x="10714316" y="551860"/>
                  <a:pt x="10700268" y="564816"/>
                </a:cubicBezTo>
                <a:cubicBezTo>
                  <a:pt x="10703510" y="566975"/>
                  <a:pt x="10707472" y="569495"/>
                  <a:pt x="10712155" y="570934"/>
                </a:cubicBezTo>
                <a:cubicBezTo>
                  <a:pt x="10727644" y="576693"/>
                  <a:pt x="10745295" y="569495"/>
                  <a:pt x="10758983" y="561577"/>
                </a:cubicBezTo>
                <a:cubicBezTo>
                  <a:pt x="10774472" y="552939"/>
                  <a:pt x="10788521" y="542502"/>
                  <a:pt x="10802929" y="532425"/>
                </a:cubicBezTo>
                <a:cubicBezTo>
                  <a:pt x="10813736" y="525227"/>
                  <a:pt x="10825623" y="541783"/>
                  <a:pt x="10814456" y="548981"/>
                </a:cubicBezTo>
                <a:cubicBezTo>
                  <a:pt x="10788521" y="566256"/>
                  <a:pt x="10759343" y="591808"/>
                  <a:pt x="10726203" y="591808"/>
                </a:cubicBezTo>
                <a:cubicBezTo>
                  <a:pt x="10709634" y="592168"/>
                  <a:pt x="10696306" y="586050"/>
                  <a:pt x="10686580" y="575973"/>
                </a:cubicBezTo>
                <a:cubicBezTo>
                  <a:pt x="10685139" y="577413"/>
                  <a:pt x="10683698" y="578492"/>
                  <a:pt x="10682257" y="579572"/>
                </a:cubicBezTo>
                <a:cubicBezTo>
                  <a:pt x="10661725" y="593608"/>
                  <a:pt x="10636870" y="605125"/>
                  <a:pt x="10611655" y="602605"/>
                </a:cubicBezTo>
                <a:cubicBezTo>
                  <a:pt x="10594005" y="601166"/>
                  <a:pt x="10579956" y="591808"/>
                  <a:pt x="10570230" y="578492"/>
                </a:cubicBezTo>
                <a:cubicBezTo>
                  <a:pt x="10556542" y="587130"/>
                  <a:pt x="10541413" y="593248"/>
                  <a:pt x="10527005" y="595767"/>
                </a:cubicBezTo>
                <a:cubicBezTo>
                  <a:pt x="10503591" y="600086"/>
                  <a:pt x="10480177" y="592888"/>
                  <a:pt x="10465408" y="577053"/>
                </a:cubicBezTo>
                <a:cubicBezTo>
                  <a:pt x="10455322" y="584611"/>
                  <a:pt x="10444155" y="591089"/>
                  <a:pt x="10432628" y="596127"/>
                </a:cubicBezTo>
                <a:cubicBezTo>
                  <a:pt x="10404532" y="608723"/>
                  <a:pt x="10368870" y="608004"/>
                  <a:pt x="10346897" y="584611"/>
                </a:cubicBezTo>
                <a:cubicBezTo>
                  <a:pt x="10325645" y="599006"/>
                  <a:pt x="10302951" y="611963"/>
                  <a:pt x="10279897" y="622400"/>
                </a:cubicBezTo>
                <a:cubicBezTo>
                  <a:pt x="10274494" y="625279"/>
                  <a:pt x="10269451" y="616281"/>
                  <a:pt x="10274854" y="613042"/>
                </a:cubicBezTo>
                <a:cubicBezTo>
                  <a:pt x="10296107" y="600446"/>
                  <a:pt x="10318080" y="587850"/>
                  <a:pt x="10338252" y="573094"/>
                </a:cubicBezTo>
                <a:cubicBezTo>
                  <a:pt x="10322403" y="545741"/>
                  <a:pt x="10330327" y="513351"/>
                  <a:pt x="10349058" y="489238"/>
                </a:cubicBezTo>
                <a:cubicBezTo>
                  <a:pt x="10358424" y="477001"/>
                  <a:pt x="10371752" y="464765"/>
                  <a:pt x="10387601" y="462245"/>
                </a:cubicBezTo>
                <a:cubicBezTo>
                  <a:pt x="10400569" y="460446"/>
                  <a:pt x="10417139" y="465844"/>
                  <a:pt x="10421822" y="479161"/>
                </a:cubicBezTo>
                <a:cubicBezTo>
                  <a:pt x="10429747" y="503994"/>
                  <a:pt x="10405972" y="532425"/>
                  <a:pt x="10390123" y="548621"/>
                </a:cubicBezTo>
                <a:cubicBezTo>
                  <a:pt x="10380757" y="557618"/>
                  <a:pt x="10371032" y="566256"/>
                  <a:pt x="10360946" y="574173"/>
                </a:cubicBezTo>
                <a:cubicBezTo>
                  <a:pt x="10372472" y="584970"/>
                  <a:pt x="10389763" y="590369"/>
                  <a:pt x="10407053" y="586770"/>
                </a:cubicBezTo>
                <a:cubicBezTo>
                  <a:pt x="10424343" y="583531"/>
                  <a:pt x="10441634" y="573454"/>
                  <a:pt x="10455682" y="562657"/>
                </a:cubicBezTo>
                <a:cubicBezTo>
                  <a:pt x="10456042" y="562657"/>
                  <a:pt x="10456042" y="562657"/>
                  <a:pt x="10456042" y="562657"/>
                </a:cubicBezTo>
                <a:cubicBezTo>
                  <a:pt x="10452800" y="556178"/>
                  <a:pt x="10450999" y="548621"/>
                  <a:pt x="10450639" y="540703"/>
                </a:cubicBezTo>
                <a:cubicBezTo>
                  <a:pt x="10449558" y="523428"/>
                  <a:pt x="10452800" y="505073"/>
                  <a:pt x="10460725" y="489598"/>
                </a:cubicBezTo>
                <a:cubicBezTo>
                  <a:pt x="10467569" y="475922"/>
                  <a:pt x="10478015" y="460806"/>
                  <a:pt x="10492784" y="455047"/>
                </a:cubicBezTo>
                <a:cubicBezTo>
                  <a:pt x="10504671" y="450729"/>
                  <a:pt x="10518720" y="454328"/>
                  <a:pt x="10523402" y="468004"/>
                </a:cubicBezTo>
                <a:cubicBezTo>
                  <a:pt x="10528806" y="484559"/>
                  <a:pt x="10523402" y="504353"/>
                  <a:pt x="10515838" y="519469"/>
                </a:cubicBezTo>
                <a:cubicBezTo>
                  <a:pt x="10507193" y="537464"/>
                  <a:pt x="10494225" y="553300"/>
                  <a:pt x="10478736" y="566616"/>
                </a:cubicBezTo>
                <a:cubicBezTo>
                  <a:pt x="10483058" y="570934"/>
                  <a:pt x="10488101" y="574533"/>
                  <a:pt x="10494946" y="577053"/>
                </a:cubicBezTo>
                <a:cubicBezTo>
                  <a:pt x="10517639" y="584970"/>
                  <a:pt x="10541413" y="576693"/>
                  <a:pt x="10561585" y="562657"/>
                </a:cubicBezTo>
                <a:cubicBezTo>
                  <a:pt x="10560865" y="561217"/>
                  <a:pt x="10560144" y="559418"/>
                  <a:pt x="10559784" y="557618"/>
                </a:cubicBezTo>
                <a:cubicBezTo>
                  <a:pt x="10551139" y="531346"/>
                  <a:pt x="10558343" y="497515"/>
                  <a:pt x="10573833" y="474842"/>
                </a:cubicBezTo>
                <a:cubicBezTo>
                  <a:pt x="10581037" y="463685"/>
                  <a:pt x="10592924" y="453608"/>
                  <a:pt x="10606972" y="453608"/>
                </a:cubicBezTo>
                <a:close/>
                <a:moveTo>
                  <a:pt x="3466415" y="452534"/>
                </a:moveTo>
                <a:cubicBezTo>
                  <a:pt x="3465034" y="453750"/>
                  <a:pt x="3464277" y="454604"/>
                  <a:pt x="3463208" y="455639"/>
                </a:cubicBezTo>
                <a:cubicBezTo>
                  <a:pt x="3461695" y="457347"/>
                  <a:pt x="3460626" y="458382"/>
                  <a:pt x="3458933" y="459778"/>
                </a:cubicBezTo>
                <a:cubicBezTo>
                  <a:pt x="3459918" y="460040"/>
                  <a:pt x="3460592" y="460482"/>
                  <a:pt x="3461265" y="460924"/>
                </a:cubicBezTo>
                <a:cubicBezTo>
                  <a:pt x="3463104" y="461940"/>
                  <a:pt x="3464942" y="462955"/>
                  <a:pt x="3466781" y="463971"/>
                </a:cubicBezTo>
                <a:cubicBezTo>
                  <a:pt x="3468114" y="461951"/>
                  <a:pt x="3469134" y="460112"/>
                  <a:pt x="3470155" y="458274"/>
                </a:cubicBezTo>
                <a:cubicBezTo>
                  <a:pt x="3470912" y="457420"/>
                  <a:pt x="3471356" y="456746"/>
                  <a:pt x="3471800" y="456073"/>
                </a:cubicBezTo>
                <a:cubicBezTo>
                  <a:pt x="3469780" y="454746"/>
                  <a:pt x="3467941" y="453731"/>
                  <a:pt x="3466415" y="452534"/>
                </a:cubicBezTo>
                <a:close/>
                <a:moveTo>
                  <a:pt x="3344325" y="451246"/>
                </a:moveTo>
                <a:cubicBezTo>
                  <a:pt x="3344325" y="451246"/>
                  <a:pt x="3344193" y="451738"/>
                  <a:pt x="3343881" y="451919"/>
                </a:cubicBezTo>
                <a:cubicBezTo>
                  <a:pt x="3326300" y="471250"/>
                  <a:pt x="3306027" y="488812"/>
                  <a:pt x="3294866" y="512747"/>
                </a:cubicBezTo>
                <a:cubicBezTo>
                  <a:pt x="3324387" y="511881"/>
                  <a:pt x="3355783" y="509929"/>
                  <a:pt x="3385116" y="516660"/>
                </a:cubicBezTo>
                <a:cubicBezTo>
                  <a:pt x="3392974" y="494221"/>
                  <a:pt x="3412311" y="477202"/>
                  <a:pt x="3425685" y="457810"/>
                </a:cubicBezTo>
                <a:cubicBezTo>
                  <a:pt x="3416504" y="455637"/>
                  <a:pt x="3406699" y="453825"/>
                  <a:pt x="3395824" y="453048"/>
                </a:cubicBezTo>
                <a:cubicBezTo>
                  <a:pt x="3379086" y="451506"/>
                  <a:pt x="3361639" y="451622"/>
                  <a:pt x="3344325" y="451246"/>
                </a:cubicBezTo>
                <a:close/>
                <a:moveTo>
                  <a:pt x="9630853" y="451003"/>
                </a:moveTo>
                <a:cubicBezTo>
                  <a:pt x="9633349" y="450261"/>
                  <a:pt x="9634063" y="453971"/>
                  <a:pt x="9631923" y="454713"/>
                </a:cubicBezTo>
                <a:cubicBezTo>
                  <a:pt x="9613738" y="460278"/>
                  <a:pt x="9595910" y="465843"/>
                  <a:pt x="9578438" y="471409"/>
                </a:cubicBezTo>
                <a:cubicBezTo>
                  <a:pt x="9576298" y="472151"/>
                  <a:pt x="9575585" y="469183"/>
                  <a:pt x="9577368" y="468440"/>
                </a:cubicBezTo>
                <a:cubicBezTo>
                  <a:pt x="9595197" y="462133"/>
                  <a:pt x="9612669" y="455455"/>
                  <a:pt x="9630853" y="451003"/>
                </a:cubicBezTo>
                <a:close/>
                <a:moveTo>
                  <a:pt x="2984791" y="446265"/>
                </a:moveTo>
                <a:cubicBezTo>
                  <a:pt x="2985876" y="446265"/>
                  <a:pt x="2986599" y="446628"/>
                  <a:pt x="2987322" y="447355"/>
                </a:cubicBezTo>
                <a:cubicBezTo>
                  <a:pt x="2988045" y="447718"/>
                  <a:pt x="2989130" y="448082"/>
                  <a:pt x="2989130" y="449536"/>
                </a:cubicBezTo>
                <a:cubicBezTo>
                  <a:pt x="2992746" y="460439"/>
                  <a:pt x="2990576" y="473523"/>
                  <a:pt x="2991299" y="484790"/>
                </a:cubicBezTo>
                <a:cubicBezTo>
                  <a:pt x="2991661" y="501145"/>
                  <a:pt x="2991661" y="517137"/>
                  <a:pt x="2990576" y="533493"/>
                </a:cubicBezTo>
                <a:cubicBezTo>
                  <a:pt x="2990576" y="534946"/>
                  <a:pt x="2988045" y="534946"/>
                  <a:pt x="2988045" y="533129"/>
                </a:cubicBezTo>
                <a:cubicBezTo>
                  <a:pt x="2987322" y="518954"/>
                  <a:pt x="2986236" y="505143"/>
                  <a:pt x="2985153" y="490968"/>
                </a:cubicBezTo>
                <a:cubicBezTo>
                  <a:pt x="2984068" y="478611"/>
                  <a:pt x="2985153" y="465164"/>
                  <a:pt x="2983345" y="452806"/>
                </a:cubicBezTo>
                <a:cubicBezTo>
                  <a:pt x="2965986" y="453533"/>
                  <a:pt x="2948990" y="454261"/>
                  <a:pt x="2931633" y="454624"/>
                </a:cubicBezTo>
                <a:cubicBezTo>
                  <a:pt x="2914637" y="454988"/>
                  <a:pt x="2896917" y="452444"/>
                  <a:pt x="2879923" y="455350"/>
                </a:cubicBezTo>
                <a:cubicBezTo>
                  <a:pt x="2878115" y="455714"/>
                  <a:pt x="2877030" y="452444"/>
                  <a:pt x="2879198" y="451717"/>
                </a:cubicBezTo>
                <a:cubicBezTo>
                  <a:pt x="2896195" y="447355"/>
                  <a:pt x="2914276" y="449172"/>
                  <a:pt x="2931633" y="448445"/>
                </a:cubicBezTo>
                <a:cubicBezTo>
                  <a:pt x="2949352" y="447718"/>
                  <a:pt x="2967072" y="446628"/>
                  <a:pt x="2984791" y="446265"/>
                </a:cubicBezTo>
                <a:close/>
                <a:moveTo>
                  <a:pt x="11832375" y="445361"/>
                </a:moveTo>
                <a:cubicBezTo>
                  <a:pt x="11830573" y="445361"/>
                  <a:pt x="11829492" y="445720"/>
                  <a:pt x="11827690" y="446441"/>
                </a:cubicBezTo>
                <a:cubicBezTo>
                  <a:pt x="11823365" y="448240"/>
                  <a:pt x="11820121" y="451478"/>
                  <a:pt x="11819040" y="455435"/>
                </a:cubicBezTo>
                <a:cubicBezTo>
                  <a:pt x="11817958" y="459034"/>
                  <a:pt x="11817598" y="462632"/>
                  <a:pt x="11817237" y="466230"/>
                </a:cubicBezTo>
                <a:cubicBezTo>
                  <a:pt x="11816877" y="468389"/>
                  <a:pt x="11816877" y="470188"/>
                  <a:pt x="11816517" y="471987"/>
                </a:cubicBezTo>
                <a:cubicBezTo>
                  <a:pt x="11816156" y="473786"/>
                  <a:pt x="11815796" y="475586"/>
                  <a:pt x="11815435" y="477385"/>
                </a:cubicBezTo>
                <a:cubicBezTo>
                  <a:pt x="11815074" y="479184"/>
                  <a:pt x="11814715" y="480983"/>
                  <a:pt x="11814354" y="482782"/>
                </a:cubicBezTo>
                <a:cubicBezTo>
                  <a:pt x="11814354" y="484221"/>
                  <a:pt x="11814354" y="485661"/>
                  <a:pt x="11813994" y="487100"/>
                </a:cubicBezTo>
                <a:cubicBezTo>
                  <a:pt x="11813994" y="488539"/>
                  <a:pt x="11813994" y="489979"/>
                  <a:pt x="11813633" y="491418"/>
                </a:cubicBezTo>
                <a:cubicBezTo>
                  <a:pt x="11813633" y="492857"/>
                  <a:pt x="11813272" y="494297"/>
                  <a:pt x="11812912" y="496096"/>
                </a:cubicBezTo>
                <a:cubicBezTo>
                  <a:pt x="11812192" y="500414"/>
                  <a:pt x="11811471" y="505451"/>
                  <a:pt x="11812552" y="509409"/>
                </a:cubicBezTo>
                <a:cubicBezTo>
                  <a:pt x="11812552" y="510849"/>
                  <a:pt x="11812192" y="511928"/>
                  <a:pt x="11811110" y="512288"/>
                </a:cubicBezTo>
                <a:cubicBezTo>
                  <a:pt x="11810390" y="512648"/>
                  <a:pt x="11809669" y="512648"/>
                  <a:pt x="11809308" y="512288"/>
                </a:cubicBezTo>
                <a:cubicBezTo>
                  <a:pt x="11809308" y="512648"/>
                  <a:pt x="11808947" y="512648"/>
                  <a:pt x="11808947" y="512648"/>
                </a:cubicBezTo>
                <a:cubicBezTo>
                  <a:pt x="11806065" y="514087"/>
                  <a:pt x="11803542" y="515886"/>
                  <a:pt x="11800658" y="517325"/>
                </a:cubicBezTo>
                <a:cubicBezTo>
                  <a:pt x="11798856" y="518765"/>
                  <a:pt x="11796693" y="520204"/>
                  <a:pt x="11794531" y="521283"/>
                </a:cubicBezTo>
                <a:cubicBezTo>
                  <a:pt x="11789485" y="524162"/>
                  <a:pt x="11784439" y="527760"/>
                  <a:pt x="11779033" y="531718"/>
                </a:cubicBezTo>
                <a:cubicBezTo>
                  <a:pt x="11778311" y="532438"/>
                  <a:pt x="11777231" y="532798"/>
                  <a:pt x="11776149" y="533877"/>
                </a:cubicBezTo>
                <a:cubicBezTo>
                  <a:pt x="11769661" y="538555"/>
                  <a:pt x="11759570" y="546111"/>
                  <a:pt x="11760652" y="554027"/>
                </a:cubicBezTo>
                <a:cubicBezTo>
                  <a:pt x="11761372" y="558705"/>
                  <a:pt x="11766779" y="561584"/>
                  <a:pt x="11771464" y="563742"/>
                </a:cubicBezTo>
                <a:cubicBezTo>
                  <a:pt x="11772545" y="564102"/>
                  <a:pt x="11773986" y="564822"/>
                  <a:pt x="11775068" y="565541"/>
                </a:cubicBezTo>
                <a:cubicBezTo>
                  <a:pt x="11776870" y="566621"/>
                  <a:pt x="11779033" y="567701"/>
                  <a:pt x="11780835" y="569140"/>
                </a:cubicBezTo>
                <a:cubicBezTo>
                  <a:pt x="11782997" y="570579"/>
                  <a:pt x="11785881" y="572378"/>
                  <a:pt x="11788043" y="573818"/>
                </a:cubicBezTo>
                <a:cubicBezTo>
                  <a:pt x="11790927" y="575257"/>
                  <a:pt x="11793810" y="576336"/>
                  <a:pt x="11797054" y="577416"/>
                </a:cubicBezTo>
                <a:cubicBezTo>
                  <a:pt x="11798856" y="578136"/>
                  <a:pt x="11801018" y="578855"/>
                  <a:pt x="11803181" y="579935"/>
                </a:cubicBezTo>
                <a:cubicBezTo>
                  <a:pt x="11803902" y="580294"/>
                  <a:pt x="11804622" y="580654"/>
                  <a:pt x="11805344" y="581013"/>
                </a:cubicBezTo>
                <a:cubicBezTo>
                  <a:pt x="11809669" y="583173"/>
                  <a:pt x="11813633" y="584612"/>
                  <a:pt x="11817958" y="585691"/>
                </a:cubicBezTo>
                <a:cubicBezTo>
                  <a:pt x="11819040" y="586052"/>
                  <a:pt x="11819399" y="586411"/>
                  <a:pt x="11819760" y="587851"/>
                </a:cubicBezTo>
                <a:cubicBezTo>
                  <a:pt x="11819760" y="588210"/>
                  <a:pt x="11819399" y="588930"/>
                  <a:pt x="11819040" y="589290"/>
                </a:cubicBezTo>
                <a:cubicBezTo>
                  <a:pt x="11820481" y="592888"/>
                  <a:pt x="11821923" y="596846"/>
                  <a:pt x="11823004" y="600444"/>
                </a:cubicBezTo>
                <a:cubicBezTo>
                  <a:pt x="11823365" y="601524"/>
                  <a:pt x="11823725" y="602963"/>
                  <a:pt x="11824085" y="604042"/>
                </a:cubicBezTo>
                <a:cubicBezTo>
                  <a:pt x="11825527" y="608360"/>
                  <a:pt x="11826969" y="613397"/>
                  <a:pt x="11828050" y="617715"/>
                </a:cubicBezTo>
                <a:cubicBezTo>
                  <a:pt x="11828771" y="619155"/>
                  <a:pt x="11829131" y="620594"/>
                  <a:pt x="11829492" y="622033"/>
                </a:cubicBezTo>
                <a:cubicBezTo>
                  <a:pt x="11829853" y="622754"/>
                  <a:pt x="11829853" y="624193"/>
                  <a:pt x="11830212" y="624912"/>
                </a:cubicBezTo>
                <a:cubicBezTo>
                  <a:pt x="11832735" y="634988"/>
                  <a:pt x="11836340" y="646861"/>
                  <a:pt x="11847512" y="645782"/>
                </a:cubicBezTo>
                <a:cubicBezTo>
                  <a:pt x="11849315" y="645422"/>
                  <a:pt x="11851478" y="645062"/>
                  <a:pt x="11853280" y="644343"/>
                </a:cubicBezTo>
                <a:cubicBezTo>
                  <a:pt x="11861569" y="640384"/>
                  <a:pt x="11868057" y="631748"/>
                  <a:pt x="11873464" y="624193"/>
                </a:cubicBezTo>
                <a:lnTo>
                  <a:pt x="11874905" y="622754"/>
                </a:lnTo>
                <a:cubicBezTo>
                  <a:pt x="11875987" y="621314"/>
                  <a:pt x="11877068" y="619875"/>
                  <a:pt x="11877789" y="618076"/>
                </a:cubicBezTo>
                <a:cubicBezTo>
                  <a:pt x="11879951" y="614837"/>
                  <a:pt x="11882474" y="611239"/>
                  <a:pt x="11885357" y="608001"/>
                </a:cubicBezTo>
                <a:cubicBezTo>
                  <a:pt x="11885718" y="608001"/>
                  <a:pt x="11886078" y="607281"/>
                  <a:pt x="11886439" y="606921"/>
                </a:cubicBezTo>
                <a:cubicBezTo>
                  <a:pt x="11887880" y="605481"/>
                  <a:pt x="11889323" y="603323"/>
                  <a:pt x="11891485" y="602603"/>
                </a:cubicBezTo>
                <a:cubicBezTo>
                  <a:pt x="11891845" y="602243"/>
                  <a:pt x="11892566" y="602243"/>
                  <a:pt x="11893287" y="602243"/>
                </a:cubicBezTo>
                <a:cubicBezTo>
                  <a:pt x="11895810" y="602243"/>
                  <a:pt x="11898693" y="602603"/>
                  <a:pt x="11901577" y="602963"/>
                </a:cubicBezTo>
                <a:cubicBezTo>
                  <a:pt x="11903739" y="603323"/>
                  <a:pt x="11906262" y="603682"/>
                  <a:pt x="11908425" y="603682"/>
                </a:cubicBezTo>
                <a:cubicBezTo>
                  <a:pt x="11910587" y="603682"/>
                  <a:pt x="11912750" y="604042"/>
                  <a:pt x="11914912" y="604042"/>
                </a:cubicBezTo>
                <a:cubicBezTo>
                  <a:pt x="11918156" y="604403"/>
                  <a:pt x="11921760" y="604762"/>
                  <a:pt x="11925364" y="604403"/>
                </a:cubicBezTo>
                <a:cubicBezTo>
                  <a:pt x="11927888" y="604403"/>
                  <a:pt x="11930411" y="604403"/>
                  <a:pt x="11933293" y="604403"/>
                </a:cubicBezTo>
                <a:cubicBezTo>
                  <a:pt x="11939420" y="604403"/>
                  <a:pt x="11946268" y="604762"/>
                  <a:pt x="11951675" y="602603"/>
                </a:cubicBezTo>
                <a:cubicBezTo>
                  <a:pt x="11952756" y="602243"/>
                  <a:pt x="11953838" y="601524"/>
                  <a:pt x="11954919" y="600444"/>
                </a:cubicBezTo>
                <a:cubicBezTo>
                  <a:pt x="11964290" y="593608"/>
                  <a:pt x="11957802" y="584252"/>
                  <a:pt x="11952396" y="575257"/>
                </a:cubicBezTo>
                <a:cubicBezTo>
                  <a:pt x="11951315" y="573818"/>
                  <a:pt x="11950233" y="572378"/>
                  <a:pt x="11949513" y="570579"/>
                </a:cubicBezTo>
                <a:cubicBezTo>
                  <a:pt x="11948431" y="568779"/>
                  <a:pt x="11947350" y="566981"/>
                  <a:pt x="11946268" y="565182"/>
                </a:cubicBezTo>
                <a:cubicBezTo>
                  <a:pt x="11944467" y="561584"/>
                  <a:pt x="11942304" y="557985"/>
                  <a:pt x="11940142" y="554387"/>
                </a:cubicBezTo>
                <a:cubicBezTo>
                  <a:pt x="11938700" y="552228"/>
                  <a:pt x="11937618" y="549709"/>
                  <a:pt x="11936538" y="547551"/>
                </a:cubicBezTo>
                <a:cubicBezTo>
                  <a:pt x="11935456" y="545032"/>
                  <a:pt x="11934014" y="542873"/>
                  <a:pt x="11932933" y="540714"/>
                </a:cubicBezTo>
                <a:cubicBezTo>
                  <a:pt x="11932573" y="540714"/>
                  <a:pt x="11932573" y="540354"/>
                  <a:pt x="11932213" y="539994"/>
                </a:cubicBezTo>
                <a:cubicBezTo>
                  <a:pt x="11931852" y="539634"/>
                  <a:pt x="11931852" y="538915"/>
                  <a:pt x="11932213" y="538194"/>
                </a:cubicBezTo>
                <a:cubicBezTo>
                  <a:pt x="11934736" y="532438"/>
                  <a:pt x="11936538" y="526321"/>
                  <a:pt x="11937979" y="519844"/>
                </a:cubicBezTo>
                <a:cubicBezTo>
                  <a:pt x="11939420" y="514447"/>
                  <a:pt x="11940863" y="508689"/>
                  <a:pt x="11943025" y="503652"/>
                </a:cubicBezTo>
                <a:cubicBezTo>
                  <a:pt x="11943745" y="501853"/>
                  <a:pt x="11944106" y="500773"/>
                  <a:pt x="11944467" y="499334"/>
                </a:cubicBezTo>
                <a:cubicBezTo>
                  <a:pt x="11944827" y="497895"/>
                  <a:pt x="11945188" y="496455"/>
                  <a:pt x="11945548" y="495016"/>
                </a:cubicBezTo>
                <a:cubicBezTo>
                  <a:pt x="11945908" y="494297"/>
                  <a:pt x="11946268" y="493937"/>
                  <a:pt x="11946268" y="493217"/>
                </a:cubicBezTo>
                <a:cubicBezTo>
                  <a:pt x="11946990" y="491418"/>
                  <a:pt x="11948070" y="489260"/>
                  <a:pt x="11948431" y="487100"/>
                </a:cubicBezTo>
                <a:cubicBezTo>
                  <a:pt x="11949152" y="482782"/>
                  <a:pt x="11949513" y="476305"/>
                  <a:pt x="11945548" y="472347"/>
                </a:cubicBezTo>
                <a:cubicBezTo>
                  <a:pt x="11942665" y="469109"/>
                  <a:pt x="11937258" y="469829"/>
                  <a:pt x="11932933" y="470548"/>
                </a:cubicBezTo>
                <a:cubicBezTo>
                  <a:pt x="11932213" y="470548"/>
                  <a:pt x="11931852" y="470548"/>
                  <a:pt x="11931491" y="470908"/>
                </a:cubicBezTo>
                <a:cubicBezTo>
                  <a:pt x="11928608" y="471268"/>
                  <a:pt x="11925725" y="471268"/>
                  <a:pt x="11922841" y="471628"/>
                </a:cubicBezTo>
                <a:cubicBezTo>
                  <a:pt x="11919958" y="471987"/>
                  <a:pt x="11917435" y="472347"/>
                  <a:pt x="11914191" y="472707"/>
                </a:cubicBezTo>
                <a:cubicBezTo>
                  <a:pt x="11908064" y="473427"/>
                  <a:pt x="11902298" y="474866"/>
                  <a:pt x="11896891" y="476305"/>
                </a:cubicBezTo>
                <a:cubicBezTo>
                  <a:pt x="11894007" y="477025"/>
                  <a:pt x="11891125" y="477385"/>
                  <a:pt x="11888241" y="478824"/>
                </a:cubicBezTo>
                <a:cubicBezTo>
                  <a:pt x="11887880" y="479184"/>
                  <a:pt x="11887520" y="479184"/>
                  <a:pt x="11887160" y="479544"/>
                </a:cubicBezTo>
                <a:cubicBezTo>
                  <a:pt x="11886439" y="479903"/>
                  <a:pt x="11885357" y="480264"/>
                  <a:pt x="11884276" y="480264"/>
                </a:cubicBezTo>
                <a:cubicBezTo>
                  <a:pt x="11883555" y="480264"/>
                  <a:pt x="11883555" y="479903"/>
                  <a:pt x="11883195" y="479903"/>
                </a:cubicBezTo>
                <a:cubicBezTo>
                  <a:pt x="11882474" y="480264"/>
                  <a:pt x="11881753" y="479903"/>
                  <a:pt x="11881032" y="479903"/>
                </a:cubicBezTo>
                <a:cubicBezTo>
                  <a:pt x="11876347" y="477745"/>
                  <a:pt x="11872022" y="473786"/>
                  <a:pt x="11868057" y="470188"/>
                </a:cubicBezTo>
                <a:cubicBezTo>
                  <a:pt x="11865894" y="468030"/>
                  <a:pt x="11863371" y="466230"/>
                  <a:pt x="11860848" y="464071"/>
                </a:cubicBezTo>
                <a:cubicBezTo>
                  <a:pt x="11859046" y="462632"/>
                  <a:pt x="11856884" y="460833"/>
                  <a:pt x="11854721" y="459034"/>
                </a:cubicBezTo>
                <a:cubicBezTo>
                  <a:pt x="11854000" y="458314"/>
                  <a:pt x="11853280" y="457595"/>
                  <a:pt x="11852198" y="456515"/>
                </a:cubicBezTo>
                <a:cubicBezTo>
                  <a:pt x="11846792" y="451478"/>
                  <a:pt x="11839944" y="444641"/>
                  <a:pt x="11832375" y="445361"/>
                </a:cubicBezTo>
                <a:close/>
                <a:moveTo>
                  <a:pt x="11205734" y="444942"/>
                </a:moveTo>
                <a:cubicBezTo>
                  <a:pt x="11205734" y="442777"/>
                  <a:pt x="11208980" y="442777"/>
                  <a:pt x="11208980" y="444942"/>
                </a:cubicBezTo>
                <a:cubicBezTo>
                  <a:pt x="11210424" y="516407"/>
                  <a:pt x="11207177" y="593646"/>
                  <a:pt x="11178317" y="660418"/>
                </a:cubicBezTo>
                <a:cubicBezTo>
                  <a:pt x="11157393" y="708421"/>
                  <a:pt x="11102199" y="728633"/>
                  <a:pt x="11052416" y="715278"/>
                </a:cubicBezTo>
                <a:cubicBezTo>
                  <a:pt x="11047004" y="713834"/>
                  <a:pt x="11049529" y="705533"/>
                  <a:pt x="11054581" y="706977"/>
                </a:cubicBezTo>
                <a:cubicBezTo>
                  <a:pt x="11082358" y="715278"/>
                  <a:pt x="11119154" y="711669"/>
                  <a:pt x="11143685" y="694345"/>
                </a:cubicBezTo>
                <a:cubicBezTo>
                  <a:pt x="11167495" y="677742"/>
                  <a:pt x="11176153" y="648506"/>
                  <a:pt x="11183368" y="621797"/>
                </a:cubicBezTo>
                <a:cubicBezTo>
                  <a:pt x="11199240" y="564049"/>
                  <a:pt x="11205373" y="504135"/>
                  <a:pt x="11205734" y="444942"/>
                </a:cubicBezTo>
                <a:close/>
                <a:moveTo>
                  <a:pt x="11824251" y="442679"/>
                </a:moveTo>
                <a:lnTo>
                  <a:pt x="11821367" y="443531"/>
                </a:lnTo>
                <a:lnTo>
                  <a:pt x="11820095" y="444249"/>
                </a:lnTo>
                <a:lnTo>
                  <a:pt x="11818199" y="447807"/>
                </a:lnTo>
                <a:close/>
                <a:moveTo>
                  <a:pt x="3439254" y="441633"/>
                </a:moveTo>
                <a:cubicBezTo>
                  <a:pt x="3438859" y="443110"/>
                  <a:pt x="3437477" y="444326"/>
                  <a:pt x="3436277" y="445853"/>
                </a:cubicBezTo>
                <a:cubicBezTo>
                  <a:pt x="3435256" y="447692"/>
                  <a:pt x="3434187" y="448727"/>
                  <a:pt x="3433479" y="450385"/>
                </a:cubicBezTo>
                <a:cubicBezTo>
                  <a:pt x="3436748" y="450989"/>
                  <a:pt x="3439884" y="452085"/>
                  <a:pt x="3443021" y="453181"/>
                </a:cubicBezTo>
                <a:cubicBezTo>
                  <a:pt x="3443861" y="451031"/>
                  <a:pt x="3445013" y="448700"/>
                  <a:pt x="3446034" y="446861"/>
                </a:cubicBezTo>
                <a:cubicBezTo>
                  <a:pt x="3446297" y="445876"/>
                  <a:pt x="3447055" y="445022"/>
                  <a:pt x="3447499" y="444349"/>
                </a:cubicBezTo>
                <a:cubicBezTo>
                  <a:pt x="3444854" y="443383"/>
                  <a:pt x="3442030" y="442106"/>
                  <a:pt x="3439254" y="441633"/>
                </a:cubicBezTo>
                <a:close/>
                <a:moveTo>
                  <a:pt x="3250897" y="437524"/>
                </a:moveTo>
                <a:cubicBezTo>
                  <a:pt x="3250585" y="437705"/>
                  <a:pt x="3250585" y="437705"/>
                  <a:pt x="3250453" y="438197"/>
                </a:cubicBezTo>
                <a:cubicBezTo>
                  <a:pt x="3241555" y="448757"/>
                  <a:pt x="3234496" y="460332"/>
                  <a:pt x="3225238" y="470269"/>
                </a:cubicBezTo>
                <a:cubicBezTo>
                  <a:pt x="3215222" y="481060"/>
                  <a:pt x="3205520" y="491670"/>
                  <a:pt x="3197031" y="503657"/>
                </a:cubicBezTo>
                <a:cubicBezTo>
                  <a:pt x="3227037" y="510830"/>
                  <a:pt x="3257558" y="513130"/>
                  <a:pt x="3288246" y="512836"/>
                </a:cubicBezTo>
                <a:cubicBezTo>
                  <a:pt x="3289050" y="512786"/>
                  <a:pt x="3289855" y="512736"/>
                  <a:pt x="3290973" y="512505"/>
                </a:cubicBezTo>
                <a:cubicBezTo>
                  <a:pt x="3300705" y="488981"/>
                  <a:pt x="3319306" y="467812"/>
                  <a:pt x="3338329" y="450973"/>
                </a:cubicBezTo>
                <a:cubicBezTo>
                  <a:pt x="3314215" y="450374"/>
                  <a:pt x="3290362" y="448790"/>
                  <a:pt x="3266712" y="442513"/>
                </a:cubicBezTo>
                <a:cubicBezTo>
                  <a:pt x="3261293" y="441074"/>
                  <a:pt x="3256184" y="439455"/>
                  <a:pt x="3250897" y="437524"/>
                </a:cubicBezTo>
                <a:close/>
                <a:moveTo>
                  <a:pt x="9635896" y="436684"/>
                </a:moveTo>
                <a:cubicBezTo>
                  <a:pt x="9638091" y="435949"/>
                  <a:pt x="9638823" y="439252"/>
                  <a:pt x="9636994" y="439986"/>
                </a:cubicBezTo>
                <a:cubicBezTo>
                  <a:pt x="9624921" y="444023"/>
                  <a:pt x="9612481" y="446958"/>
                  <a:pt x="9600042" y="449894"/>
                </a:cubicBezTo>
                <a:cubicBezTo>
                  <a:pt x="9598213" y="449894"/>
                  <a:pt x="9597846" y="447692"/>
                  <a:pt x="9599310" y="447325"/>
                </a:cubicBezTo>
                <a:cubicBezTo>
                  <a:pt x="9611384" y="443655"/>
                  <a:pt x="9623823" y="439986"/>
                  <a:pt x="9635896" y="436684"/>
                </a:cubicBezTo>
                <a:close/>
                <a:moveTo>
                  <a:pt x="11832220" y="436365"/>
                </a:moveTo>
                <a:cubicBezTo>
                  <a:pt x="11832946" y="436365"/>
                  <a:pt x="11832946" y="437397"/>
                  <a:pt x="11832220" y="437397"/>
                </a:cubicBezTo>
                <a:lnTo>
                  <a:pt x="11825692" y="441086"/>
                </a:lnTo>
                <a:lnTo>
                  <a:pt x="11826352" y="440901"/>
                </a:lnTo>
                <a:lnTo>
                  <a:pt x="11826608" y="440683"/>
                </a:lnTo>
                <a:cubicBezTo>
                  <a:pt x="11826969" y="440324"/>
                  <a:pt x="11827329" y="440324"/>
                  <a:pt x="11827690" y="439963"/>
                </a:cubicBezTo>
                <a:lnTo>
                  <a:pt x="11829209" y="440097"/>
                </a:lnTo>
                <a:lnTo>
                  <a:pt x="11838568" y="437466"/>
                </a:lnTo>
                <a:cubicBezTo>
                  <a:pt x="11839301" y="437466"/>
                  <a:pt x="11839301" y="438567"/>
                  <a:pt x="11838200" y="438567"/>
                </a:cubicBezTo>
                <a:lnTo>
                  <a:pt x="11832136" y="440355"/>
                </a:lnTo>
                <a:lnTo>
                  <a:pt x="11842512" y="441268"/>
                </a:lnTo>
                <a:cubicBezTo>
                  <a:pt x="11847243" y="443472"/>
                  <a:pt x="11851658" y="446979"/>
                  <a:pt x="11855442" y="450398"/>
                </a:cubicBezTo>
                <a:cubicBezTo>
                  <a:pt x="11857965" y="452557"/>
                  <a:pt x="11860488" y="454357"/>
                  <a:pt x="11863011" y="456515"/>
                </a:cubicBezTo>
                <a:cubicBezTo>
                  <a:pt x="11865173" y="458314"/>
                  <a:pt x="11867336" y="460113"/>
                  <a:pt x="11869498" y="461913"/>
                </a:cubicBezTo>
                <a:cubicBezTo>
                  <a:pt x="11870580" y="462992"/>
                  <a:pt x="11872022" y="464071"/>
                  <a:pt x="11873464" y="465511"/>
                </a:cubicBezTo>
                <a:cubicBezTo>
                  <a:pt x="11876707" y="468389"/>
                  <a:pt x="11879951" y="471628"/>
                  <a:pt x="11883916" y="473427"/>
                </a:cubicBezTo>
                <a:cubicBezTo>
                  <a:pt x="11884276" y="473427"/>
                  <a:pt x="11884276" y="473786"/>
                  <a:pt x="11884276" y="473786"/>
                </a:cubicBezTo>
                <a:cubicBezTo>
                  <a:pt x="11884637" y="473427"/>
                  <a:pt x="11885357" y="473427"/>
                  <a:pt x="11886078" y="473067"/>
                </a:cubicBezTo>
                <a:cubicBezTo>
                  <a:pt x="11886439" y="472707"/>
                  <a:pt x="11887160" y="472707"/>
                  <a:pt x="11887520" y="472347"/>
                </a:cubicBezTo>
                <a:cubicBezTo>
                  <a:pt x="11888601" y="471987"/>
                  <a:pt x="11889682" y="471268"/>
                  <a:pt x="11890403" y="471268"/>
                </a:cubicBezTo>
                <a:cubicBezTo>
                  <a:pt x="11892926" y="470548"/>
                  <a:pt x="11895450" y="469829"/>
                  <a:pt x="11897973" y="469109"/>
                </a:cubicBezTo>
                <a:cubicBezTo>
                  <a:pt x="11898693" y="469109"/>
                  <a:pt x="11899414" y="468749"/>
                  <a:pt x="11900495" y="468749"/>
                </a:cubicBezTo>
                <a:cubicBezTo>
                  <a:pt x="11906623" y="467310"/>
                  <a:pt x="11913831" y="465870"/>
                  <a:pt x="11922120" y="465151"/>
                </a:cubicBezTo>
                <a:cubicBezTo>
                  <a:pt x="11923562" y="465151"/>
                  <a:pt x="11925004" y="464791"/>
                  <a:pt x="11926806" y="464791"/>
                </a:cubicBezTo>
                <a:cubicBezTo>
                  <a:pt x="11935095" y="463712"/>
                  <a:pt x="11945908" y="461913"/>
                  <a:pt x="11950594" y="469829"/>
                </a:cubicBezTo>
                <a:cubicBezTo>
                  <a:pt x="11953838" y="474866"/>
                  <a:pt x="11954919" y="479184"/>
                  <a:pt x="11954198" y="483502"/>
                </a:cubicBezTo>
                <a:cubicBezTo>
                  <a:pt x="11953838" y="487820"/>
                  <a:pt x="11952396" y="492137"/>
                  <a:pt x="11951315" y="496096"/>
                </a:cubicBezTo>
                <a:cubicBezTo>
                  <a:pt x="11950594" y="497535"/>
                  <a:pt x="11949873" y="499694"/>
                  <a:pt x="11949152" y="501133"/>
                </a:cubicBezTo>
                <a:cubicBezTo>
                  <a:pt x="11948431" y="504371"/>
                  <a:pt x="11947350" y="507250"/>
                  <a:pt x="11946268" y="510129"/>
                </a:cubicBezTo>
                <a:cubicBezTo>
                  <a:pt x="11945188" y="513728"/>
                  <a:pt x="11944106" y="516966"/>
                  <a:pt x="11943025" y="520564"/>
                </a:cubicBezTo>
                <a:cubicBezTo>
                  <a:pt x="11941583" y="525601"/>
                  <a:pt x="11939781" y="531358"/>
                  <a:pt x="11937258" y="537116"/>
                </a:cubicBezTo>
                <a:cubicBezTo>
                  <a:pt x="11937258" y="537116"/>
                  <a:pt x="11937258" y="537116"/>
                  <a:pt x="11937258" y="537475"/>
                </a:cubicBezTo>
                <a:cubicBezTo>
                  <a:pt x="11938700" y="538915"/>
                  <a:pt x="11939061" y="540354"/>
                  <a:pt x="11939781" y="541793"/>
                </a:cubicBezTo>
                <a:cubicBezTo>
                  <a:pt x="11940502" y="543233"/>
                  <a:pt x="11940863" y="544672"/>
                  <a:pt x="11941583" y="545391"/>
                </a:cubicBezTo>
                <a:cubicBezTo>
                  <a:pt x="11942665" y="547551"/>
                  <a:pt x="11943745" y="549709"/>
                  <a:pt x="11944827" y="551508"/>
                </a:cubicBezTo>
                <a:cubicBezTo>
                  <a:pt x="11945548" y="552588"/>
                  <a:pt x="11946629" y="554027"/>
                  <a:pt x="11946990" y="555467"/>
                </a:cubicBezTo>
                <a:cubicBezTo>
                  <a:pt x="11948070" y="556906"/>
                  <a:pt x="11948792" y="557985"/>
                  <a:pt x="11949873" y="559424"/>
                </a:cubicBezTo>
                <a:cubicBezTo>
                  <a:pt x="11952036" y="563383"/>
                  <a:pt x="11954198" y="567701"/>
                  <a:pt x="11957081" y="571658"/>
                </a:cubicBezTo>
                <a:cubicBezTo>
                  <a:pt x="11962849" y="580654"/>
                  <a:pt x="11969696" y="590729"/>
                  <a:pt x="11962488" y="601524"/>
                </a:cubicBezTo>
                <a:cubicBezTo>
                  <a:pt x="11960686" y="604042"/>
                  <a:pt x="11958163" y="606202"/>
                  <a:pt x="11954919" y="607641"/>
                </a:cubicBezTo>
                <a:cubicBezTo>
                  <a:pt x="11949152" y="609799"/>
                  <a:pt x="11942665" y="610159"/>
                  <a:pt x="11936898" y="610159"/>
                </a:cubicBezTo>
                <a:cubicBezTo>
                  <a:pt x="11935456" y="610159"/>
                  <a:pt x="11934375" y="610159"/>
                  <a:pt x="11933293" y="610159"/>
                </a:cubicBezTo>
                <a:cubicBezTo>
                  <a:pt x="11919598" y="610520"/>
                  <a:pt x="11908064" y="610159"/>
                  <a:pt x="11897252" y="608360"/>
                </a:cubicBezTo>
                <a:cubicBezTo>
                  <a:pt x="11895810" y="608001"/>
                  <a:pt x="11894728" y="608360"/>
                  <a:pt x="11893648" y="608720"/>
                </a:cubicBezTo>
                <a:cubicBezTo>
                  <a:pt x="11892926" y="609080"/>
                  <a:pt x="11891845" y="610159"/>
                  <a:pt x="11890403" y="611959"/>
                </a:cubicBezTo>
                <a:lnTo>
                  <a:pt x="11890043" y="612319"/>
                </a:lnTo>
                <a:cubicBezTo>
                  <a:pt x="11888241" y="614477"/>
                  <a:pt x="11886439" y="616996"/>
                  <a:pt x="11884637" y="619514"/>
                </a:cubicBezTo>
                <a:cubicBezTo>
                  <a:pt x="11883916" y="620594"/>
                  <a:pt x="11883195" y="621674"/>
                  <a:pt x="11882474" y="622393"/>
                </a:cubicBezTo>
                <a:cubicBezTo>
                  <a:pt x="11879230" y="627071"/>
                  <a:pt x="11875987" y="631389"/>
                  <a:pt x="11872382" y="635707"/>
                </a:cubicBezTo>
                <a:cubicBezTo>
                  <a:pt x="11868057" y="640744"/>
                  <a:pt x="11862290" y="646861"/>
                  <a:pt x="11855082" y="650099"/>
                </a:cubicBezTo>
                <a:cubicBezTo>
                  <a:pt x="11851478" y="651539"/>
                  <a:pt x="11847153" y="652259"/>
                  <a:pt x="11843187" y="651539"/>
                </a:cubicBezTo>
                <a:cubicBezTo>
                  <a:pt x="11831294" y="649380"/>
                  <a:pt x="11827690" y="638226"/>
                  <a:pt x="11825167" y="628150"/>
                </a:cubicBezTo>
                <a:lnTo>
                  <a:pt x="11824806" y="627431"/>
                </a:lnTo>
                <a:cubicBezTo>
                  <a:pt x="11822644" y="620954"/>
                  <a:pt x="11820842" y="614118"/>
                  <a:pt x="11819399" y="608001"/>
                </a:cubicBezTo>
                <a:cubicBezTo>
                  <a:pt x="11817598" y="601884"/>
                  <a:pt x="11815796" y="595767"/>
                  <a:pt x="11814354" y="589650"/>
                </a:cubicBezTo>
                <a:cubicBezTo>
                  <a:pt x="11808947" y="588570"/>
                  <a:pt x="11804622" y="586771"/>
                  <a:pt x="11799937" y="584972"/>
                </a:cubicBezTo>
                <a:lnTo>
                  <a:pt x="11797774" y="584252"/>
                </a:lnTo>
                <a:cubicBezTo>
                  <a:pt x="11797054" y="584252"/>
                  <a:pt x="11795972" y="583533"/>
                  <a:pt x="11795252" y="583173"/>
                </a:cubicBezTo>
                <a:cubicBezTo>
                  <a:pt x="11790566" y="581374"/>
                  <a:pt x="11785520" y="579574"/>
                  <a:pt x="11781195" y="577056"/>
                </a:cubicBezTo>
                <a:cubicBezTo>
                  <a:pt x="11778311" y="574537"/>
                  <a:pt x="11775068" y="573098"/>
                  <a:pt x="11771824" y="570939"/>
                </a:cubicBezTo>
                <a:cubicBezTo>
                  <a:pt x="11768941" y="569859"/>
                  <a:pt x="11766057" y="568060"/>
                  <a:pt x="11763174" y="566261"/>
                </a:cubicBezTo>
                <a:cubicBezTo>
                  <a:pt x="11759570" y="563742"/>
                  <a:pt x="11754524" y="559785"/>
                  <a:pt x="11754164" y="553668"/>
                </a:cubicBezTo>
                <a:cubicBezTo>
                  <a:pt x="11753803" y="543233"/>
                  <a:pt x="11764255" y="535317"/>
                  <a:pt x="11771824" y="529919"/>
                </a:cubicBezTo>
                <a:lnTo>
                  <a:pt x="11774347" y="527760"/>
                </a:lnTo>
                <a:cubicBezTo>
                  <a:pt x="11779033" y="524162"/>
                  <a:pt x="11784079" y="520204"/>
                  <a:pt x="11789485" y="517325"/>
                </a:cubicBezTo>
                <a:cubicBezTo>
                  <a:pt x="11791647" y="515886"/>
                  <a:pt x="11793810" y="514447"/>
                  <a:pt x="11795972" y="513367"/>
                </a:cubicBezTo>
                <a:cubicBezTo>
                  <a:pt x="11799577" y="510849"/>
                  <a:pt x="11803181" y="508689"/>
                  <a:pt x="11806785" y="506890"/>
                </a:cubicBezTo>
                <a:lnTo>
                  <a:pt x="11807145" y="506890"/>
                </a:lnTo>
                <a:cubicBezTo>
                  <a:pt x="11806785" y="503292"/>
                  <a:pt x="11807145" y="499334"/>
                  <a:pt x="11807506" y="495377"/>
                </a:cubicBezTo>
                <a:cubicBezTo>
                  <a:pt x="11807867" y="494297"/>
                  <a:pt x="11807867" y="493217"/>
                  <a:pt x="11807867" y="492137"/>
                </a:cubicBezTo>
                <a:cubicBezTo>
                  <a:pt x="11808227" y="490698"/>
                  <a:pt x="11808227" y="489619"/>
                  <a:pt x="11808227" y="488180"/>
                </a:cubicBezTo>
                <a:cubicBezTo>
                  <a:pt x="11808227" y="485661"/>
                  <a:pt x="11808587" y="483143"/>
                  <a:pt x="11808947" y="480264"/>
                </a:cubicBezTo>
                <a:lnTo>
                  <a:pt x="11808947" y="479544"/>
                </a:lnTo>
                <a:cubicBezTo>
                  <a:pt x="11810029" y="476305"/>
                  <a:pt x="11810749" y="473067"/>
                  <a:pt x="11811110" y="469829"/>
                </a:cubicBezTo>
                <a:cubicBezTo>
                  <a:pt x="11811110" y="468749"/>
                  <a:pt x="11811471" y="468030"/>
                  <a:pt x="11811471" y="467310"/>
                </a:cubicBezTo>
                <a:lnTo>
                  <a:pt x="11813603" y="456429"/>
                </a:lnTo>
                <a:lnTo>
                  <a:pt x="11811780" y="459849"/>
                </a:lnTo>
                <a:lnTo>
                  <a:pt x="11813759" y="455631"/>
                </a:lnTo>
                <a:lnTo>
                  <a:pt x="11814715" y="450758"/>
                </a:lnTo>
                <a:lnTo>
                  <a:pt x="11816923" y="448887"/>
                </a:lnTo>
                <a:lnTo>
                  <a:pt x="11818740" y="445014"/>
                </a:lnTo>
                <a:lnTo>
                  <a:pt x="11813362" y="448054"/>
                </a:lnTo>
                <a:cubicBezTo>
                  <a:pt x="11813362" y="448742"/>
                  <a:pt x="11812636" y="448398"/>
                  <a:pt x="11812999" y="448054"/>
                </a:cubicBezTo>
                <a:cubicBezTo>
                  <a:pt x="11815900" y="440491"/>
                  <a:pt x="11823879" y="436709"/>
                  <a:pt x="11832220" y="436365"/>
                </a:cubicBezTo>
                <a:close/>
                <a:moveTo>
                  <a:pt x="2998250" y="436217"/>
                </a:moveTo>
                <a:cubicBezTo>
                  <a:pt x="2998611" y="436217"/>
                  <a:pt x="2998611" y="436217"/>
                  <a:pt x="2998611" y="436217"/>
                </a:cubicBezTo>
                <a:cubicBezTo>
                  <a:pt x="3000776" y="435134"/>
                  <a:pt x="3004385" y="436217"/>
                  <a:pt x="3004023" y="439466"/>
                </a:cubicBezTo>
                <a:cubicBezTo>
                  <a:pt x="3001858" y="464380"/>
                  <a:pt x="3005467" y="490377"/>
                  <a:pt x="3004385" y="516013"/>
                </a:cubicBezTo>
                <a:cubicBezTo>
                  <a:pt x="3004385" y="517458"/>
                  <a:pt x="3001858" y="517458"/>
                  <a:pt x="3001858" y="515652"/>
                </a:cubicBezTo>
                <a:cubicBezTo>
                  <a:pt x="3000415" y="491460"/>
                  <a:pt x="3000055" y="466547"/>
                  <a:pt x="2997530" y="441994"/>
                </a:cubicBezTo>
                <a:cubicBezTo>
                  <a:pt x="2969384" y="442355"/>
                  <a:pt x="2942321" y="443438"/>
                  <a:pt x="2914177" y="440189"/>
                </a:cubicBezTo>
                <a:cubicBezTo>
                  <a:pt x="2912012" y="439827"/>
                  <a:pt x="2912012" y="436578"/>
                  <a:pt x="2914538" y="436578"/>
                </a:cubicBezTo>
                <a:cubicBezTo>
                  <a:pt x="2942321" y="435856"/>
                  <a:pt x="2970467" y="436578"/>
                  <a:pt x="2998250" y="436217"/>
                </a:cubicBezTo>
                <a:close/>
                <a:moveTo>
                  <a:pt x="3404778" y="435383"/>
                </a:moveTo>
                <a:cubicBezTo>
                  <a:pt x="3403085" y="436780"/>
                  <a:pt x="3401704" y="437996"/>
                  <a:pt x="3400059" y="440196"/>
                </a:cubicBezTo>
                <a:cubicBezTo>
                  <a:pt x="3399171" y="441542"/>
                  <a:pt x="3398282" y="442889"/>
                  <a:pt x="3397394" y="444235"/>
                </a:cubicBezTo>
                <a:cubicBezTo>
                  <a:pt x="3401287" y="444478"/>
                  <a:pt x="3405360" y="445031"/>
                  <a:pt x="3409434" y="445585"/>
                </a:cubicBezTo>
                <a:cubicBezTo>
                  <a:pt x="3411030" y="442581"/>
                  <a:pt x="3412759" y="439084"/>
                  <a:pt x="3415028" y="436522"/>
                </a:cubicBezTo>
                <a:cubicBezTo>
                  <a:pt x="3412252" y="436049"/>
                  <a:pt x="3409477" y="435576"/>
                  <a:pt x="3406881" y="435414"/>
                </a:cubicBezTo>
                <a:cubicBezTo>
                  <a:pt x="3406076" y="435464"/>
                  <a:pt x="3405271" y="435514"/>
                  <a:pt x="3404778" y="435383"/>
                </a:cubicBezTo>
                <a:close/>
                <a:moveTo>
                  <a:pt x="11823670" y="435153"/>
                </a:moveTo>
                <a:cubicBezTo>
                  <a:pt x="11824682" y="434774"/>
                  <a:pt x="11825020" y="436289"/>
                  <a:pt x="11824008" y="436289"/>
                </a:cubicBezTo>
                <a:cubicBezTo>
                  <a:pt x="11821984" y="436668"/>
                  <a:pt x="11820298" y="437803"/>
                  <a:pt x="11818611" y="438561"/>
                </a:cubicBezTo>
                <a:cubicBezTo>
                  <a:pt x="11816925" y="439697"/>
                  <a:pt x="11815913" y="441211"/>
                  <a:pt x="11814564" y="442347"/>
                </a:cubicBezTo>
                <a:cubicBezTo>
                  <a:pt x="11814227" y="442347"/>
                  <a:pt x="11814227" y="441968"/>
                  <a:pt x="11814227" y="441968"/>
                </a:cubicBezTo>
                <a:cubicBezTo>
                  <a:pt x="11815576" y="440075"/>
                  <a:pt x="11816588" y="438939"/>
                  <a:pt x="11818274" y="437803"/>
                </a:cubicBezTo>
                <a:cubicBezTo>
                  <a:pt x="11819960" y="436668"/>
                  <a:pt x="11821984" y="435532"/>
                  <a:pt x="11823670" y="435153"/>
                </a:cubicBezTo>
                <a:close/>
                <a:moveTo>
                  <a:pt x="3368803" y="433746"/>
                </a:moveTo>
                <a:cubicBezTo>
                  <a:pt x="3368359" y="434419"/>
                  <a:pt x="3368540" y="434731"/>
                  <a:pt x="3367915" y="435092"/>
                </a:cubicBezTo>
                <a:cubicBezTo>
                  <a:pt x="3365958" y="437474"/>
                  <a:pt x="3364000" y="439855"/>
                  <a:pt x="3362043" y="442236"/>
                </a:cubicBezTo>
                <a:cubicBezTo>
                  <a:pt x="3367234" y="442559"/>
                  <a:pt x="3372737" y="442701"/>
                  <a:pt x="3378240" y="442843"/>
                </a:cubicBezTo>
                <a:cubicBezTo>
                  <a:pt x="3378504" y="441859"/>
                  <a:pt x="3378768" y="440874"/>
                  <a:pt x="3379524" y="440020"/>
                </a:cubicBezTo>
                <a:cubicBezTo>
                  <a:pt x="3380232" y="438362"/>
                  <a:pt x="3381072" y="436211"/>
                  <a:pt x="3382094" y="434372"/>
                </a:cubicBezTo>
                <a:cubicBezTo>
                  <a:pt x="3377707" y="434000"/>
                  <a:pt x="3373009" y="433807"/>
                  <a:pt x="3368803" y="433746"/>
                </a:cubicBezTo>
                <a:close/>
                <a:moveTo>
                  <a:pt x="3060884" y="432711"/>
                </a:moveTo>
                <a:cubicBezTo>
                  <a:pt x="3057315" y="435192"/>
                  <a:pt x="3054373" y="437312"/>
                  <a:pt x="3050938" y="439301"/>
                </a:cubicBezTo>
                <a:cubicBezTo>
                  <a:pt x="3054136" y="444105"/>
                  <a:pt x="3057335" y="448910"/>
                  <a:pt x="3060846" y="453534"/>
                </a:cubicBezTo>
                <a:lnTo>
                  <a:pt x="3061434" y="452841"/>
                </a:lnTo>
                <a:lnTo>
                  <a:pt x="3064315" y="449444"/>
                </a:lnTo>
                <a:cubicBezTo>
                  <a:pt x="3066141" y="447555"/>
                  <a:pt x="3067654" y="445847"/>
                  <a:pt x="3069348" y="444451"/>
                </a:cubicBezTo>
                <a:cubicBezTo>
                  <a:pt x="3066690" y="440581"/>
                  <a:pt x="3063540" y="436581"/>
                  <a:pt x="3060884" y="432711"/>
                </a:cubicBezTo>
                <a:close/>
                <a:moveTo>
                  <a:pt x="3331399" y="432520"/>
                </a:moveTo>
                <a:lnTo>
                  <a:pt x="3331579" y="432832"/>
                </a:lnTo>
                <a:cubicBezTo>
                  <a:pt x="3330246" y="434851"/>
                  <a:pt x="3328601" y="437052"/>
                  <a:pt x="3327269" y="439071"/>
                </a:cubicBezTo>
                <a:cubicBezTo>
                  <a:pt x="3326512" y="439925"/>
                  <a:pt x="3325936" y="441091"/>
                  <a:pt x="3325493" y="441764"/>
                </a:cubicBezTo>
                <a:cubicBezTo>
                  <a:pt x="3330502" y="441776"/>
                  <a:pt x="3335513" y="441787"/>
                  <a:pt x="3340704" y="442110"/>
                </a:cubicBezTo>
                <a:cubicBezTo>
                  <a:pt x="3340835" y="441618"/>
                  <a:pt x="3340655" y="441306"/>
                  <a:pt x="3340967" y="441125"/>
                </a:cubicBezTo>
                <a:cubicBezTo>
                  <a:pt x="3342432" y="438613"/>
                  <a:pt x="3343584" y="436282"/>
                  <a:pt x="3344736" y="433951"/>
                </a:cubicBezTo>
                <a:cubicBezTo>
                  <a:pt x="3344868" y="433458"/>
                  <a:pt x="3345181" y="433277"/>
                  <a:pt x="3345181" y="433277"/>
                </a:cubicBezTo>
                <a:cubicBezTo>
                  <a:pt x="3340482" y="433085"/>
                  <a:pt x="3336097" y="432712"/>
                  <a:pt x="3331399" y="432520"/>
                </a:cubicBezTo>
                <a:close/>
                <a:moveTo>
                  <a:pt x="954809" y="428905"/>
                </a:moveTo>
                <a:cubicBezTo>
                  <a:pt x="954449" y="429986"/>
                  <a:pt x="953729" y="431068"/>
                  <a:pt x="953369" y="432509"/>
                </a:cubicBezTo>
                <a:cubicBezTo>
                  <a:pt x="952289" y="431789"/>
                  <a:pt x="951209" y="432509"/>
                  <a:pt x="951929" y="433591"/>
                </a:cubicBezTo>
                <a:cubicBezTo>
                  <a:pt x="951929" y="434312"/>
                  <a:pt x="951929" y="434673"/>
                  <a:pt x="951929" y="435033"/>
                </a:cubicBezTo>
                <a:cubicBezTo>
                  <a:pt x="941127" y="457023"/>
                  <a:pt x="931406" y="479013"/>
                  <a:pt x="922763" y="502445"/>
                </a:cubicBezTo>
                <a:cubicBezTo>
                  <a:pt x="921684" y="503527"/>
                  <a:pt x="920964" y="504968"/>
                  <a:pt x="922044" y="507132"/>
                </a:cubicBezTo>
                <a:cubicBezTo>
                  <a:pt x="922044" y="507132"/>
                  <a:pt x="922044" y="507132"/>
                  <a:pt x="922404" y="507492"/>
                </a:cubicBezTo>
                <a:cubicBezTo>
                  <a:pt x="922763" y="507853"/>
                  <a:pt x="923124" y="508573"/>
                  <a:pt x="923844" y="508934"/>
                </a:cubicBezTo>
                <a:cubicBezTo>
                  <a:pt x="928885" y="513981"/>
                  <a:pt x="938247" y="513621"/>
                  <a:pt x="945088" y="513621"/>
                </a:cubicBezTo>
                <a:cubicBezTo>
                  <a:pt x="950128" y="513621"/>
                  <a:pt x="955529" y="513260"/>
                  <a:pt x="960930" y="513260"/>
                </a:cubicBezTo>
                <a:cubicBezTo>
                  <a:pt x="968132" y="513260"/>
                  <a:pt x="973532" y="516144"/>
                  <a:pt x="980374" y="511818"/>
                </a:cubicBezTo>
                <a:cubicBezTo>
                  <a:pt x="981453" y="511097"/>
                  <a:pt x="982173" y="510016"/>
                  <a:pt x="982534" y="508573"/>
                </a:cubicBezTo>
                <a:cubicBezTo>
                  <a:pt x="986134" y="507853"/>
                  <a:pt x="989735" y="505329"/>
                  <a:pt x="988294" y="500642"/>
                </a:cubicBezTo>
                <a:cubicBezTo>
                  <a:pt x="985054" y="488747"/>
                  <a:pt x="977133" y="479734"/>
                  <a:pt x="971012" y="468920"/>
                </a:cubicBezTo>
                <a:cubicBezTo>
                  <a:pt x="964891" y="458825"/>
                  <a:pt x="962370" y="447290"/>
                  <a:pt x="956610" y="437196"/>
                </a:cubicBezTo>
                <a:cubicBezTo>
                  <a:pt x="957330" y="435033"/>
                  <a:pt x="958050" y="433231"/>
                  <a:pt x="958770" y="430707"/>
                </a:cubicBezTo>
                <a:cubicBezTo>
                  <a:pt x="959490" y="428544"/>
                  <a:pt x="955890" y="427102"/>
                  <a:pt x="954809" y="428905"/>
                </a:cubicBezTo>
                <a:close/>
                <a:moveTo>
                  <a:pt x="3296756" y="428863"/>
                </a:moveTo>
                <a:cubicBezTo>
                  <a:pt x="3295833" y="432310"/>
                  <a:pt x="3293743" y="435184"/>
                  <a:pt x="3291835" y="438369"/>
                </a:cubicBezTo>
                <a:cubicBezTo>
                  <a:pt x="3295103" y="438973"/>
                  <a:pt x="3298684" y="439396"/>
                  <a:pt x="3302266" y="439819"/>
                </a:cubicBezTo>
                <a:cubicBezTo>
                  <a:pt x="3303368" y="436683"/>
                  <a:pt x="3304292" y="433237"/>
                  <a:pt x="3306381" y="430363"/>
                </a:cubicBezTo>
                <a:cubicBezTo>
                  <a:pt x="3302981" y="430252"/>
                  <a:pt x="3300024" y="429467"/>
                  <a:pt x="3296756" y="428863"/>
                </a:cubicBezTo>
                <a:close/>
                <a:moveTo>
                  <a:pt x="9634728" y="428757"/>
                </a:moveTo>
                <a:cubicBezTo>
                  <a:pt x="9636523" y="428000"/>
                  <a:pt x="9637241" y="431028"/>
                  <a:pt x="9635445" y="431407"/>
                </a:cubicBezTo>
                <a:cubicBezTo>
                  <a:pt x="9629341" y="432542"/>
                  <a:pt x="9623238" y="433678"/>
                  <a:pt x="9617134" y="435192"/>
                </a:cubicBezTo>
                <a:cubicBezTo>
                  <a:pt x="9616056" y="435571"/>
                  <a:pt x="9615338" y="433299"/>
                  <a:pt x="9616774" y="432921"/>
                </a:cubicBezTo>
                <a:cubicBezTo>
                  <a:pt x="9622878" y="431407"/>
                  <a:pt x="9628624" y="429893"/>
                  <a:pt x="9634728" y="428757"/>
                </a:cubicBezTo>
                <a:close/>
                <a:moveTo>
                  <a:pt x="3685077" y="426985"/>
                </a:moveTo>
                <a:cubicBezTo>
                  <a:pt x="3687205" y="426631"/>
                  <a:pt x="3687916" y="429811"/>
                  <a:pt x="3685786" y="430519"/>
                </a:cubicBezTo>
                <a:cubicBezTo>
                  <a:pt x="3672658" y="433699"/>
                  <a:pt x="3659885" y="435818"/>
                  <a:pt x="3646402" y="431578"/>
                </a:cubicBezTo>
                <a:cubicBezTo>
                  <a:pt x="3645337" y="431225"/>
                  <a:pt x="3645692" y="429458"/>
                  <a:pt x="3646757" y="429811"/>
                </a:cubicBezTo>
                <a:cubicBezTo>
                  <a:pt x="3660241" y="432992"/>
                  <a:pt x="3672303" y="430519"/>
                  <a:pt x="3685077" y="426985"/>
                </a:cubicBezTo>
                <a:close/>
                <a:moveTo>
                  <a:pt x="10892213" y="420730"/>
                </a:moveTo>
                <a:cubicBezTo>
                  <a:pt x="10892558" y="418926"/>
                  <a:pt x="10895670" y="419287"/>
                  <a:pt x="10895670" y="421452"/>
                </a:cubicBezTo>
                <a:cubicBezTo>
                  <a:pt x="10893596" y="456089"/>
                  <a:pt x="10893250" y="490725"/>
                  <a:pt x="10891867" y="525723"/>
                </a:cubicBezTo>
                <a:cubicBezTo>
                  <a:pt x="10891176" y="545206"/>
                  <a:pt x="10891867" y="564328"/>
                  <a:pt x="10893250" y="583450"/>
                </a:cubicBezTo>
                <a:cubicBezTo>
                  <a:pt x="10894287" y="600408"/>
                  <a:pt x="10892558" y="618448"/>
                  <a:pt x="10897398" y="634684"/>
                </a:cubicBezTo>
                <a:cubicBezTo>
                  <a:pt x="10898781" y="639374"/>
                  <a:pt x="10891867" y="641178"/>
                  <a:pt x="10890485" y="636488"/>
                </a:cubicBezTo>
                <a:cubicBezTo>
                  <a:pt x="10884609" y="619530"/>
                  <a:pt x="10886682" y="601130"/>
                  <a:pt x="10885300" y="583450"/>
                </a:cubicBezTo>
                <a:cubicBezTo>
                  <a:pt x="10883916" y="563967"/>
                  <a:pt x="10883225" y="544845"/>
                  <a:pt x="10884263" y="525361"/>
                </a:cubicBezTo>
                <a:cubicBezTo>
                  <a:pt x="10885991" y="491086"/>
                  <a:pt x="10884954" y="454285"/>
                  <a:pt x="10892213" y="420730"/>
                </a:cubicBezTo>
                <a:close/>
                <a:moveTo>
                  <a:pt x="3261642" y="420070"/>
                </a:moveTo>
                <a:cubicBezTo>
                  <a:pt x="3260802" y="422221"/>
                  <a:pt x="3258978" y="424110"/>
                  <a:pt x="3257645" y="426129"/>
                </a:cubicBezTo>
                <a:cubicBezTo>
                  <a:pt x="3256575" y="427164"/>
                  <a:pt x="3255506" y="428199"/>
                  <a:pt x="3254930" y="429365"/>
                </a:cubicBezTo>
                <a:cubicBezTo>
                  <a:pt x="3259545" y="430853"/>
                  <a:pt x="3264160" y="432342"/>
                  <a:pt x="3269087" y="433649"/>
                </a:cubicBezTo>
                <a:cubicBezTo>
                  <a:pt x="3268906" y="433338"/>
                  <a:pt x="3268906" y="433338"/>
                  <a:pt x="3268727" y="433026"/>
                </a:cubicBezTo>
                <a:cubicBezTo>
                  <a:pt x="3270323" y="430022"/>
                  <a:pt x="3272051" y="426525"/>
                  <a:pt x="3274140" y="423651"/>
                </a:cubicBezTo>
                <a:cubicBezTo>
                  <a:pt x="3270018" y="422294"/>
                  <a:pt x="3266076" y="421247"/>
                  <a:pt x="3261642" y="420070"/>
                </a:cubicBezTo>
                <a:close/>
                <a:moveTo>
                  <a:pt x="3619033" y="412674"/>
                </a:moveTo>
                <a:cubicBezTo>
                  <a:pt x="3641960" y="418681"/>
                  <a:pt x="3663793" y="423982"/>
                  <a:pt x="3687447" y="416208"/>
                </a:cubicBezTo>
                <a:cubicBezTo>
                  <a:pt x="3689994" y="415501"/>
                  <a:pt x="3691087" y="419741"/>
                  <a:pt x="3688176" y="420448"/>
                </a:cubicBezTo>
                <a:cubicBezTo>
                  <a:pt x="3667069" y="427868"/>
                  <a:pt x="3637593" y="426101"/>
                  <a:pt x="3618670" y="413381"/>
                </a:cubicBezTo>
                <a:cubicBezTo>
                  <a:pt x="3618305" y="413381"/>
                  <a:pt x="3618670" y="412321"/>
                  <a:pt x="3619033" y="412674"/>
                </a:cubicBezTo>
                <a:close/>
                <a:moveTo>
                  <a:pt x="11389363" y="409593"/>
                </a:moveTo>
                <a:cubicBezTo>
                  <a:pt x="11389363" y="407795"/>
                  <a:pt x="11391932" y="407795"/>
                  <a:pt x="11392299" y="409593"/>
                </a:cubicBezTo>
                <a:cubicBezTo>
                  <a:pt x="11394134" y="426854"/>
                  <a:pt x="11399270" y="444114"/>
                  <a:pt x="11399638" y="461375"/>
                </a:cubicBezTo>
                <a:cubicBezTo>
                  <a:pt x="11399638" y="476118"/>
                  <a:pt x="11395968" y="489783"/>
                  <a:pt x="11394134" y="504167"/>
                </a:cubicBezTo>
                <a:cubicBezTo>
                  <a:pt x="11393033" y="509201"/>
                  <a:pt x="11385694" y="506684"/>
                  <a:pt x="11386428" y="502009"/>
                </a:cubicBezTo>
                <a:cubicBezTo>
                  <a:pt x="11389363" y="483670"/>
                  <a:pt x="11394134" y="466769"/>
                  <a:pt x="11392299" y="448429"/>
                </a:cubicBezTo>
                <a:cubicBezTo>
                  <a:pt x="11391198" y="435484"/>
                  <a:pt x="11389731" y="422539"/>
                  <a:pt x="11389363" y="409593"/>
                </a:cubicBezTo>
                <a:close/>
                <a:moveTo>
                  <a:pt x="532014" y="406404"/>
                </a:moveTo>
                <a:cubicBezTo>
                  <a:pt x="530932" y="467089"/>
                  <a:pt x="529850" y="527774"/>
                  <a:pt x="530211" y="588459"/>
                </a:cubicBezTo>
                <a:cubicBezTo>
                  <a:pt x="530211" y="592071"/>
                  <a:pt x="532736" y="593877"/>
                  <a:pt x="535260" y="594238"/>
                </a:cubicBezTo>
                <a:cubicBezTo>
                  <a:pt x="536342" y="595322"/>
                  <a:pt x="537425" y="596045"/>
                  <a:pt x="539588" y="596406"/>
                </a:cubicBezTo>
                <a:cubicBezTo>
                  <a:pt x="599097" y="604352"/>
                  <a:pt x="654279" y="562812"/>
                  <a:pt x="653558" y="500321"/>
                </a:cubicBezTo>
                <a:cubicBezTo>
                  <a:pt x="652837" y="431328"/>
                  <a:pt x="600901" y="404598"/>
                  <a:pt x="539588" y="406404"/>
                </a:cubicBezTo>
                <a:close/>
                <a:moveTo>
                  <a:pt x="3229097" y="405631"/>
                </a:moveTo>
                <a:cubicBezTo>
                  <a:pt x="3227944" y="407962"/>
                  <a:pt x="3225939" y="409539"/>
                  <a:pt x="3224426" y="411247"/>
                </a:cubicBezTo>
                <a:cubicBezTo>
                  <a:pt x="3223537" y="412594"/>
                  <a:pt x="3222468" y="413628"/>
                  <a:pt x="3221268" y="415156"/>
                </a:cubicBezTo>
                <a:cubicBezTo>
                  <a:pt x="3225750" y="417137"/>
                  <a:pt x="3229921" y="419298"/>
                  <a:pt x="3234091" y="421460"/>
                </a:cubicBezTo>
                <a:cubicBezTo>
                  <a:pt x="3235820" y="417963"/>
                  <a:pt x="3237860" y="414286"/>
                  <a:pt x="3240756" y="411362"/>
                </a:cubicBezTo>
                <a:cubicBezTo>
                  <a:pt x="3236765" y="409512"/>
                  <a:pt x="3232774" y="407662"/>
                  <a:pt x="3229097" y="405631"/>
                </a:cubicBezTo>
                <a:close/>
                <a:moveTo>
                  <a:pt x="3040200" y="400586"/>
                </a:moveTo>
                <a:cubicBezTo>
                  <a:pt x="3038325" y="401671"/>
                  <a:pt x="3036139" y="402937"/>
                  <a:pt x="3033953" y="404203"/>
                </a:cubicBezTo>
                <a:cubicBezTo>
                  <a:pt x="3033016" y="404745"/>
                  <a:pt x="3031767" y="405468"/>
                  <a:pt x="3031010" y="406322"/>
                </a:cubicBezTo>
                <a:cubicBezTo>
                  <a:pt x="3034076" y="411619"/>
                  <a:pt x="3036964" y="416605"/>
                  <a:pt x="3040030" y="421902"/>
                </a:cubicBezTo>
                <a:cubicBezTo>
                  <a:pt x="3042793" y="419470"/>
                  <a:pt x="3045555" y="417039"/>
                  <a:pt x="3048810" y="414739"/>
                </a:cubicBezTo>
                <a:cubicBezTo>
                  <a:pt x="3045923" y="409753"/>
                  <a:pt x="3042905" y="405260"/>
                  <a:pt x="3040200" y="400586"/>
                </a:cubicBezTo>
                <a:close/>
                <a:moveTo>
                  <a:pt x="11084460" y="399668"/>
                </a:moveTo>
                <a:cubicBezTo>
                  <a:pt x="11085520" y="400375"/>
                  <a:pt x="11086933" y="400375"/>
                  <a:pt x="11087993" y="400728"/>
                </a:cubicBezTo>
                <a:cubicBezTo>
                  <a:pt x="11091173" y="401788"/>
                  <a:pt x="11090821" y="405675"/>
                  <a:pt x="11087993" y="406735"/>
                </a:cubicBezTo>
                <a:cubicBezTo>
                  <a:pt x="11085874" y="407441"/>
                  <a:pt x="11083753" y="406735"/>
                  <a:pt x="11081986" y="405675"/>
                </a:cubicBezTo>
                <a:cubicBezTo>
                  <a:pt x="11078806" y="404261"/>
                  <a:pt x="11081280" y="398254"/>
                  <a:pt x="11084460" y="399668"/>
                </a:cubicBezTo>
                <a:close/>
                <a:moveTo>
                  <a:pt x="11307633" y="389259"/>
                </a:moveTo>
                <a:cubicBezTo>
                  <a:pt x="11309074" y="414509"/>
                  <a:pt x="11311958" y="439038"/>
                  <a:pt x="11313039" y="464288"/>
                </a:cubicBezTo>
                <a:cubicBezTo>
                  <a:pt x="11313760" y="485570"/>
                  <a:pt x="11314480" y="507573"/>
                  <a:pt x="11311958" y="528855"/>
                </a:cubicBezTo>
                <a:cubicBezTo>
                  <a:pt x="11312318" y="528855"/>
                  <a:pt x="11312678" y="528855"/>
                  <a:pt x="11312678" y="528855"/>
                </a:cubicBezTo>
                <a:cubicBezTo>
                  <a:pt x="11341151" y="527773"/>
                  <a:pt x="11336827" y="477994"/>
                  <a:pt x="11336827" y="458155"/>
                </a:cubicBezTo>
                <a:cubicBezTo>
                  <a:pt x="11337186" y="440119"/>
                  <a:pt x="11339349" y="384931"/>
                  <a:pt x="11310876" y="389619"/>
                </a:cubicBezTo>
                <a:cubicBezTo>
                  <a:pt x="11309796" y="389980"/>
                  <a:pt x="11308353" y="389619"/>
                  <a:pt x="11307633" y="389259"/>
                </a:cubicBezTo>
                <a:close/>
                <a:moveTo>
                  <a:pt x="9806519" y="389259"/>
                </a:moveTo>
                <a:cubicBezTo>
                  <a:pt x="9805439" y="389619"/>
                  <a:pt x="9804357" y="389980"/>
                  <a:pt x="9803276" y="389619"/>
                </a:cubicBezTo>
                <a:cubicBezTo>
                  <a:pt x="9774804" y="384931"/>
                  <a:pt x="9776966" y="440119"/>
                  <a:pt x="9777326" y="458155"/>
                </a:cubicBezTo>
                <a:cubicBezTo>
                  <a:pt x="9777326" y="477994"/>
                  <a:pt x="9773002" y="527773"/>
                  <a:pt x="9801474" y="528855"/>
                </a:cubicBezTo>
                <a:cubicBezTo>
                  <a:pt x="9801474" y="528855"/>
                  <a:pt x="9801834" y="528855"/>
                  <a:pt x="9802194" y="528855"/>
                </a:cubicBezTo>
                <a:cubicBezTo>
                  <a:pt x="9799672" y="507573"/>
                  <a:pt x="9800032" y="485570"/>
                  <a:pt x="9801114" y="464288"/>
                </a:cubicBezTo>
                <a:cubicBezTo>
                  <a:pt x="9802194" y="439038"/>
                  <a:pt x="9805078" y="414509"/>
                  <a:pt x="9806519" y="389259"/>
                </a:cubicBezTo>
                <a:close/>
                <a:moveTo>
                  <a:pt x="3164768" y="386710"/>
                </a:moveTo>
                <a:cubicBezTo>
                  <a:pt x="3145195" y="410523"/>
                  <a:pt x="3124505" y="434566"/>
                  <a:pt x="3102372" y="456117"/>
                </a:cubicBezTo>
                <a:cubicBezTo>
                  <a:pt x="3112843" y="466280"/>
                  <a:pt x="3124695" y="475227"/>
                  <a:pt x="3138192" y="481974"/>
                </a:cubicBezTo>
                <a:cubicBezTo>
                  <a:pt x="3156220" y="491506"/>
                  <a:pt x="3175041" y="498084"/>
                  <a:pt x="3194568" y="503003"/>
                </a:cubicBezTo>
                <a:cubicBezTo>
                  <a:pt x="3201134" y="491297"/>
                  <a:pt x="3209407" y="481099"/>
                  <a:pt x="3218173" y="471031"/>
                </a:cubicBezTo>
                <a:cubicBezTo>
                  <a:pt x="3228320" y="459748"/>
                  <a:pt x="3236448" y="447138"/>
                  <a:pt x="3246415" y="435543"/>
                </a:cubicBezTo>
                <a:cubicBezTo>
                  <a:pt x="3215361" y="424400"/>
                  <a:pt x="3188486" y="407509"/>
                  <a:pt x="3164768" y="386710"/>
                </a:cubicBezTo>
                <a:close/>
                <a:moveTo>
                  <a:pt x="11081933" y="386678"/>
                </a:moveTo>
                <a:cubicBezTo>
                  <a:pt x="11086385" y="387060"/>
                  <a:pt x="11091580" y="385915"/>
                  <a:pt x="11095662" y="387823"/>
                </a:cubicBezTo>
                <a:cubicBezTo>
                  <a:pt x="11097517" y="388968"/>
                  <a:pt x="11097517" y="392403"/>
                  <a:pt x="11095290" y="393166"/>
                </a:cubicBezTo>
                <a:cubicBezTo>
                  <a:pt x="11092693" y="394693"/>
                  <a:pt x="11090096" y="394311"/>
                  <a:pt x="11087128" y="394311"/>
                </a:cubicBezTo>
                <a:cubicBezTo>
                  <a:pt x="11084902" y="393929"/>
                  <a:pt x="11082305" y="393548"/>
                  <a:pt x="11080078" y="393166"/>
                </a:cubicBezTo>
                <a:cubicBezTo>
                  <a:pt x="11075626" y="392403"/>
                  <a:pt x="11077481" y="385534"/>
                  <a:pt x="11081933" y="386678"/>
                </a:cubicBezTo>
                <a:close/>
                <a:moveTo>
                  <a:pt x="11371873" y="385746"/>
                </a:moveTo>
                <a:cubicBezTo>
                  <a:pt x="11384716" y="438000"/>
                  <a:pt x="11391688" y="483046"/>
                  <a:pt x="11370405" y="534219"/>
                </a:cubicBezTo>
                <a:cubicBezTo>
                  <a:pt x="11369304" y="537822"/>
                  <a:pt x="11363433" y="536380"/>
                  <a:pt x="11364534" y="532417"/>
                </a:cubicBezTo>
                <a:cubicBezTo>
                  <a:pt x="11372239" y="507552"/>
                  <a:pt x="11380312" y="483046"/>
                  <a:pt x="11378478" y="456739"/>
                </a:cubicBezTo>
                <a:cubicBezTo>
                  <a:pt x="11377010" y="432955"/>
                  <a:pt x="11372239" y="409891"/>
                  <a:pt x="11369304" y="386467"/>
                </a:cubicBezTo>
                <a:cubicBezTo>
                  <a:pt x="11369304" y="385026"/>
                  <a:pt x="11371506" y="383944"/>
                  <a:pt x="11371873" y="385746"/>
                </a:cubicBezTo>
                <a:close/>
                <a:moveTo>
                  <a:pt x="3194193" y="384236"/>
                </a:moveTo>
                <a:lnTo>
                  <a:pt x="3194373" y="384547"/>
                </a:lnTo>
                <a:cubicBezTo>
                  <a:pt x="3193040" y="386567"/>
                  <a:pt x="3191659" y="387783"/>
                  <a:pt x="3189834" y="389671"/>
                </a:cubicBezTo>
                <a:cubicBezTo>
                  <a:pt x="3189078" y="390525"/>
                  <a:pt x="3187696" y="391741"/>
                  <a:pt x="3186941" y="392595"/>
                </a:cubicBezTo>
                <a:cubicBezTo>
                  <a:pt x="3190846" y="395742"/>
                  <a:pt x="3194753" y="398888"/>
                  <a:pt x="3199104" y="401362"/>
                </a:cubicBezTo>
                <a:cubicBezTo>
                  <a:pt x="3201193" y="398488"/>
                  <a:pt x="3203234" y="394810"/>
                  <a:pt x="3206489" y="392510"/>
                </a:cubicBezTo>
                <a:cubicBezTo>
                  <a:pt x="3202138" y="390036"/>
                  <a:pt x="3197919" y="387071"/>
                  <a:pt x="3194193" y="384236"/>
                </a:cubicBezTo>
                <a:close/>
                <a:moveTo>
                  <a:pt x="3798696" y="378761"/>
                </a:moveTo>
                <a:cubicBezTo>
                  <a:pt x="3799804" y="377339"/>
                  <a:pt x="3802387" y="377695"/>
                  <a:pt x="3802019" y="379827"/>
                </a:cubicBezTo>
                <a:cubicBezTo>
                  <a:pt x="3798327" y="388713"/>
                  <a:pt x="3792421" y="397953"/>
                  <a:pt x="3785776" y="405418"/>
                </a:cubicBezTo>
                <a:cubicBezTo>
                  <a:pt x="3784300" y="407195"/>
                  <a:pt x="3782084" y="404706"/>
                  <a:pt x="3782823" y="402930"/>
                </a:cubicBezTo>
                <a:cubicBezTo>
                  <a:pt x="3787252" y="394400"/>
                  <a:pt x="3794635" y="387647"/>
                  <a:pt x="3798696" y="378761"/>
                </a:cubicBezTo>
                <a:close/>
                <a:moveTo>
                  <a:pt x="3807771" y="378449"/>
                </a:moveTo>
                <a:cubicBezTo>
                  <a:pt x="3808138" y="377339"/>
                  <a:pt x="3810340" y="377708"/>
                  <a:pt x="3809606" y="379188"/>
                </a:cubicBezTo>
                <a:cubicBezTo>
                  <a:pt x="3807037" y="388803"/>
                  <a:pt x="3801165" y="397307"/>
                  <a:pt x="3796395" y="406553"/>
                </a:cubicBezTo>
                <a:cubicBezTo>
                  <a:pt x="3795295" y="408771"/>
                  <a:pt x="3791626" y="406553"/>
                  <a:pt x="3793093" y="404334"/>
                </a:cubicBezTo>
                <a:cubicBezTo>
                  <a:pt x="3798230" y="395828"/>
                  <a:pt x="3804469" y="388063"/>
                  <a:pt x="3807771" y="378449"/>
                </a:cubicBezTo>
                <a:close/>
                <a:moveTo>
                  <a:pt x="3786901" y="377950"/>
                </a:moveTo>
                <a:cubicBezTo>
                  <a:pt x="3787991" y="375748"/>
                  <a:pt x="3791262" y="377217"/>
                  <a:pt x="3790535" y="379051"/>
                </a:cubicBezTo>
                <a:cubicBezTo>
                  <a:pt x="3788354" y="384922"/>
                  <a:pt x="3785083" y="390426"/>
                  <a:pt x="3781449" y="395564"/>
                </a:cubicBezTo>
                <a:cubicBezTo>
                  <a:pt x="3778178" y="399600"/>
                  <a:pt x="3774180" y="405472"/>
                  <a:pt x="3769455" y="408040"/>
                </a:cubicBezTo>
                <a:cubicBezTo>
                  <a:pt x="3768001" y="408774"/>
                  <a:pt x="3766183" y="407306"/>
                  <a:pt x="3767273" y="405472"/>
                </a:cubicBezTo>
                <a:cubicBezTo>
                  <a:pt x="3769455" y="401435"/>
                  <a:pt x="3774180" y="398133"/>
                  <a:pt x="3777088" y="394096"/>
                </a:cubicBezTo>
                <a:cubicBezTo>
                  <a:pt x="3781085" y="389325"/>
                  <a:pt x="3784720" y="384188"/>
                  <a:pt x="3786901" y="377950"/>
                </a:cubicBezTo>
                <a:close/>
                <a:moveTo>
                  <a:pt x="3817067" y="377537"/>
                </a:moveTo>
                <a:cubicBezTo>
                  <a:pt x="3817772" y="375748"/>
                  <a:pt x="3819893" y="376464"/>
                  <a:pt x="3819893" y="378252"/>
                </a:cubicBezTo>
                <a:cubicBezTo>
                  <a:pt x="3818127" y="386839"/>
                  <a:pt x="3812827" y="395068"/>
                  <a:pt x="3808233" y="402581"/>
                </a:cubicBezTo>
                <a:cubicBezTo>
                  <a:pt x="3807173" y="404012"/>
                  <a:pt x="3804346" y="403297"/>
                  <a:pt x="3805052" y="401150"/>
                </a:cubicBezTo>
                <a:cubicBezTo>
                  <a:pt x="3807527" y="392564"/>
                  <a:pt x="3815299" y="386482"/>
                  <a:pt x="3817067" y="377537"/>
                </a:cubicBezTo>
                <a:close/>
                <a:moveTo>
                  <a:pt x="9671945" y="377481"/>
                </a:moveTo>
                <a:cubicBezTo>
                  <a:pt x="9688301" y="388430"/>
                  <a:pt x="9701749" y="403392"/>
                  <a:pt x="9717376" y="415435"/>
                </a:cubicBezTo>
                <a:cubicBezTo>
                  <a:pt x="9719920" y="416894"/>
                  <a:pt x="9717376" y="421275"/>
                  <a:pt x="9714832" y="419450"/>
                </a:cubicBezTo>
                <a:cubicBezTo>
                  <a:pt x="9710835" y="416165"/>
                  <a:pt x="9707563" y="411786"/>
                  <a:pt x="9702839" y="408502"/>
                </a:cubicBezTo>
                <a:cubicBezTo>
                  <a:pt x="9699931" y="405947"/>
                  <a:pt x="9696297" y="403757"/>
                  <a:pt x="9693026" y="400837"/>
                </a:cubicBezTo>
                <a:cubicBezTo>
                  <a:pt x="9685393" y="393904"/>
                  <a:pt x="9678124" y="386605"/>
                  <a:pt x="9670492" y="379306"/>
                </a:cubicBezTo>
                <a:cubicBezTo>
                  <a:pt x="9669401" y="378576"/>
                  <a:pt x="9670855" y="377117"/>
                  <a:pt x="9671945" y="377481"/>
                </a:cubicBezTo>
                <a:close/>
                <a:moveTo>
                  <a:pt x="3828613" y="377230"/>
                </a:moveTo>
                <a:cubicBezTo>
                  <a:pt x="3828958" y="375748"/>
                  <a:pt x="3831033" y="376119"/>
                  <a:pt x="3830687" y="377970"/>
                </a:cubicBezTo>
                <a:cubicBezTo>
                  <a:pt x="3829303" y="382044"/>
                  <a:pt x="3827231" y="386117"/>
                  <a:pt x="3825156" y="390560"/>
                </a:cubicBezTo>
                <a:cubicBezTo>
                  <a:pt x="3823426" y="393523"/>
                  <a:pt x="3821700" y="399077"/>
                  <a:pt x="3818934" y="401299"/>
                </a:cubicBezTo>
                <a:cubicBezTo>
                  <a:pt x="3817897" y="402410"/>
                  <a:pt x="3815477" y="401670"/>
                  <a:pt x="3815822" y="400188"/>
                </a:cubicBezTo>
                <a:cubicBezTo>
                  <a:pt x="3816169" y="396115"/>
                  <a:pt x="3819625" y="392782"/>
                  <a:pt x="3821700" y="389820"/>
                </a:cubicBezTo>
                <a:cubicBezTo>
                  <a:pt x="3824120" y="385747"/>
                  <a:pt x="3826539" y="381673"/>
                  <a:pt x="3828613" y="377230"/>
                </a:cubicBezTo>
                <a:close/>
                <a:moveTo>
                  <a:pt x="3841094" y="375086"/>
                </a:moveTo>
                <a:cubicBezTo>
                  <a:pt x="3841800" y="372568"/>
                  <a:pt x="3845336" y="373647"/>
                  <a:pt x="3844629" y="376165"/>
                </a:cubicBezTo>
                <a:cubicBezTo>
                  <a:pt x="3842861" y="384437"/>
                  <a:pt x="3838621" y="391991"/>
                  <a:pt x="3835441" y="399543"/>
                </a:cubicBezTo>
                <a:cubicBezTo>
                  <a:pt x="3834027" y="402421"/>
                  <a:pt x="3829788" y="399543"/>
                  <a:pt x="3831201" y="396666"/>
                </a:cubicBezTo>
                <a:cubicBezTo>
                  <a:pt x="3834381" y="389473"/>
                  <a:pt x="3838621" y="382639"/>
                  <a:pt x="3841094" y="375086"/>
                </a:cubicBezTo>
                <a:close/>
                <a:moveTo>
                  <a:pt x="3851580" y="375081"/>
                </a:moveTo>
                <a:cubicBezTo>
                  <a:pt x="3852331" y="372568"/>
                  <a:pt x="3856445" y="373646"/>
                  <a:pt x="3856072" y="376518"/>
                </a:cubicBezTo>
                <a:cubicBezTo>
                  <a:pt x="3855697" y="379390"/>
                  <a:pt x="3854575" y="382263"/>
                  <a:pt x="3853079" y="385135"/>
                </a:cubicBezTo>
                <a:cubicBezTo>
                  <a:pt x="3851580" y="388007"/>
                  <a:pt x="3850459" y="391239"/>
                  <a:pt x="3848215" y="393393"/>
                </a:cubicBezTo>
                <a:cubicBezTo>
                  <a:pt x="3847092" y="394471"/>
                  <a:pt x="3844099" y="393753"/>
                  <a:pt x="3844472" y="391598"/>
                </a:cubicBezTo>
                <a:cubicBezTo>
                  <a:pt x="3844846" y="388725"/>
                  <a:pt x="3846718" y="386212"/>
                  <a:pt x="3848215" y="383699"/>
                </a:cubicBezTo>
                <a:cubicBezTo>
                  <a:pt x="3849711" y="380827"/>
                  <a:pt x="3850833" y="378313"/>
                  <a:pt x="3851580" y="375081"/>
                </a:cubicBezTo>
                <a:close/>
                <a:moveTo>
                  <a:pt x="9653697" y="374658"/>
                </a:moveTo>
                <a:cubicBezTo>
                  <a:pt x="9665488" y="377901"/>
                  <a:pt x="9673706" y="389435"/>
                  <a:pt x="9682640" y="397003"/>
                </a:cubicBezTo>
                <a:cubicBezTo>
                  <a:pt x="9693003" y="405653"/>
                  <a:pt x="9703364" y="414303"/>
                  <a:pt x="9713370" y="422953"/>
                </a:cubicBezTo>
                <a:cubicBezTo>
                  <a:pt x="9715157" y="424755"/>
                  <a:pt x="9712298" y="427639"/>
                  <a:pt x="9710511" y="425837"/>
                </a:cubicBezTo>
                <a:cubicBezTo>
                  <a:pt x="9701578" y="417908"/>
                  <a:pt x="9692287" y="410339"/>
                  <a:pt x="9682997" y="402410"/>
                </a:cubicBezTo>
                <a:cubicBezTo>
                  <a:pt x="9673350" y="394120"/>
                  <a:pt x="9664058" y="382587"/>
                  <a:pt x="9652981" y="376460"/>
                </a:cubicBezTo>
                <a:cubicBezTo>
                  <a:pt x="9651910" y="375738"/>
                  <a:pt x="9652625" y="373936"/>
                  <a:pt x="9653697" y="374658"/>
                </a:cubicBezTo>
                <a:close/>
                <a:moveTo>
                  <a:pt x="11344259" y="373896"/>
                </a:moveTo>
                <a:cubicBezTo>
                  <a:pt x="11388515" y="424749"/>
                  <a:pt x="11372683" y="497246"/>
                  <a:pt x="11345698" y="552428"/>
                </a:cubicBezTo>
                <a:cubicBezTo>
                  <a:pt x="11344259" y="555313"/>
                  <a:pt x="11339581" y="553150"/>
                  <a:pt x="11340661" y="550264"/>
                </a:cubicBezTo>
                <a:lnTo>
                  <a:pt x="11350322" y="514137"/>
                </a:lnTo>
                <a:lnTo>
                  <a:pt x="11351738" y="511135"/>
                </a:lnTo>
                <a:lnTo>
                  <a:pt x="11352103" y="507479"/>
                </a:lnTo>
                <a:lnTo>
                  <a:pt x="11364183" y="462305"/>
                </a:lnTo>
                <a:cubicBezTo>
                  <a:pt x="11366117" y="433045"/>
                  <a:pt x="11360450" y="404011"/>
                  <a:pt x="11342100" y="375699"/>
                </a:cubicBezTo>
                <a:cubicBezTo>
                  <a:pt x="11341020" y="374256"/>
                  <a:pt x="11343179" y="372813"/>
                  <a:pt x="11344259" y="373896"/>
                </a:cubicBezTo>
                <a:close/>
                <a:moveTo>
                  <a:pt x="3862409" y="372922"/>
                </a:moveTo>
                <a:cubicBezTo>
                  <a:pt x="3862409" y="372568"/>
                  <a:pt x="3862747" y="372568"/>
                  <a:pt x="3862747" y="372922"/>
                </a:cubicBezTo>
                <a:cubicBezTo>
                  <a:pt x="3864432" y="375748"/>
                  <a:pt x="3863421" y="379282"/>
                  <a:pt x="3862071" y="382109"/>
                </a:cubicBezTo>
                <a:cubicBezTo>
                  <a:pt x="3860722" y="385642"/>
                  <a:pt x="3859373" y="389529"/>
                  <a:pt x="3857687" y="392356"/>
                </a:cubicBezTo>
                <a:cubicBezTo>
                  <a:pt x="3856338" y="394476"/>
                  <a:pt x="3853639" y="393063"/>
                  <a:pt x="3854314" y="390943"/>
                </a:cubicBezTo>
                <a:cubicBezTo>
                  <a:pt x="3854989" y="387763"/>
                  <a:pt x="3857350" y="384935"/>
                  <a:pt x="3858699" y="382109"/>
                </a:cubicBezTo>
                <a:cubicBezTo>
                  <a:pt x="3860385" y="378928"/>
                  <a:pt x="3861060" y="375748"/>
                  <a:pt x="3862409" y="372922"/>
                </a:cubicBezTo>
                <a:close/>
                <a:moveTo>
                  <a:pt x="11076833" y="372587"/>
                </a:moveTo>
                <a:cubicBezTo>
                  <a:pt x="11084508" y="372587"/>
                  <a:pt x="11095110" y="371223"/>
                  <a:pt x="11101689" y="374631"/>
                </a:cubicBezTo>
                <a:cubicBezTo>
                  <a:pt x="11103882" y="375994"/>
                  <a:pt x="11103516" y="379402"/>
                  <a:pt x="11100958" y="379742"/>
                </a:cubicBezTo>
                <a:cubicBezTo>
                  <a:pt x="11096937" y="380423"/>
                  <a:pt x="11092550" y="379402"/>
                  <a:pt x="11088530" y="379060"/>
                </a:cubicBezTo>
                <a:cubicBezTo>
                  <a:pt x="11084508" y="379060"/>
                  <a:pt x="11080853" y="378719"/>
                  <a:pt x="11076833" y="378719"/>
                </a:cubicBezTo>
                <a:cubicBezTo>
                  <a:pt x="11072446" y="378719"/>
                  <a:pt x="11072446" y="372587"/>
                  <a:pt x="11076833" y="372587"/>
                </a:cubicBezTo>
                <a:close/>
                <a:moveTo>
                  <a:pt x="3873707" y="372215"/>
                </a:moveTo>
                <a:cubicBezTo>
                  <a:pt x="3874091" y="369388"/>
                  <a:pt x="3878698" y="369388"/>
                  <a:pt x="3878313" y="372215"/>
                </a:cubicBezTo>
                <a:cubicBezTo>
                  <a:pt x="3877929" y="376808"/>
                  <a:pt x="3876010" y="381049"/>
                  <a:pt x="3874091" y="384935"/>
                </a:cubicBezTo>
                <a:cubicBezTo>
                  <a:pt x="3872940" y="388116"/>
                  <a:pt x="3867950" y="386349"/>
                  <a:pt x="3869101" y="383522"/>
                </a:cubicBezTo>
                <a:cubicBezTo>
                  <a:pt x="3870635" y="379988"/>
                  <a:pt x="3872940" y="376102"/>
                  <a:pt x="3873707" y="372215"/>
                </a:cubicBezTo>
                <a:close/>
                <a:moveTo>
                  <a:pt x="9802580" y="369234"/>
                </a:moveTo>
                <a:cubicBezTo>
                  <a:pt x="9804777" y="369953"/>
                  <a:pt x="9803679" y="372830"/>
                  <a:pt x="9801482" y="372470"/>
                </a:cubicBezTo>
                <a:cubicBezTo>
                  <a:pt x="9765608" y="364919"/>
                  <a:pt x="9761216" y="408787"/>
                  <a:pt x="9755725" y="432158"/>
                </a:cubicBezTo>
                <a:cubicBezTo>
                  <a:pt x="9755725" y="432877"/>
                  <a:pt x="9754260" y="432877"/>
                  <a:pt x="9754260" y="432158"/>
                </a:cubicBezTo>
                <a:cubicBezTo>
                  <a:pt x="9755725" y="405191"/>
                  <a:pt x="9765242" y="361683"/>
                  <a:pt x="9802580" y="369234"/>
                </a:cubicBezTo>
                <a:close/>
                <a:moveTo>
                  <a:pt x="3886063" y="369099"/>
                </a:moveTo>
                <a:cubicBezTo>
                  <a:pt x="3886063" y="366208"/>
                  <a:pt x="3889866" y="366569"/>
                  <a:pt x="3889866" y="369099"/>
                </a:cubicBezTo>
                <a:cubicBezTo>
                  <a:pt x="3889866" y="371629"/>
                  <a:pt x="3888829" y="373797"/>
                  <a:pt x="3888137" y="376326"/>
                </a:cubicBezTo>
                <a:cubicBezTo>
                  <a:pt x="3887445" y="378133"/>
                  <a:pt x="3887445" y="380663"/>
                  <a:pt x="3885372" y="381387"/>
                </a:cubicBezTo>
                <a:cubicBezTo>
                  <a:pt x="3884680" y="381747"/>
                  <a:pt x="3883643" y="381025"/>
                  <a:pt x="3883298" y="380663"/>
                </a:cubicBezTo>
                <a:cubicBezTo>
                  <a:pt x="3882260" y="378495"/>
                  <a:pt x="3883643" y="377049"/>
                  <a:pt x="3884335" y="375242"/>
                </a:cubicBezTo>
                <a:cubicBezTo>
                  <a:pt x="3885027" y="373074"/>
                  <a:pt x="3885717" y="370905"/>
                  <a:pt x="3886063" y="369099"/>
                </a:cubicBezTo>
                <a:close/>
                <a:moveTo>
                  <a:pt x="11641936" y="368717"/>
                </a:moveTo>
                <a:cubicBezTo>
                  <a:pt x="11655659" y="368131"/>
                  <a:pt x="11669335" y="367797"/>
                  <a:pt x="11682740" y="368800"/>
                </a:cubicBezTo>
                <a:cubicBezTo>
                  <a:pt x="11684189" y="369136"/>
                  <a:pt x="11683827" y="370139"/>
                  <a:pt x="11682740" y="370474"/>
                </a:cubicBezTo>
                <a:cubicBezTo>
                  <a:pt x="11655930" y="372818"/>
                  <a:pt x="11628033" y="372818"/>
                  <a:pt x="11600860" y="372818"/>
                </a:cubicBezTo>
                <a:cubicBezTo>
                  <a:pt x="11598687" y="372818"/>
                  <a:pt x="11599048" y="370139"/>
                  <a:pt x="11600860" y="370139"/>
                </a:cubicBezTo>
                <a:cubicBezTo>
                  <a:pt x="11614446" y="370139"/>
                  <a:pt x="11628214" y="369303"/>
                  <a:pt x="11641936" y="368717"/>
                </a:cubicBezTo>
                <a:close/>
                <a:moveTo>
                  <a:pt x="10906794" y="366452"/>
                </a:moveTo>
                <a:cubicBezTo>
                  <a:pt x="10911237" y="369331"/>
                  <a:pt x="10909386" y="386244"/>
                  <a:pt x="10909386" y="390562"/>
                </a:cubicBezTo>
                <a:cubicBezTo>
                  <a:pt x="10909015" y="404954"/>
                  <a:pt x="10908275" y="419708"/>
                  <a:pt x="10907163" y="434461"/>
                </a:cubicBezTo>
                <a:cubicBezTo>
                  <a:pt x="10903460" y="503549"/>
                  <a:pt x="10909386" y="576594"/>
                  <a:pt x="10923086" y="644243"/>
                </a:cubicBezTo>
                <a:cubicBezTo>
                  <a:pt x="10924198" y="648921"/>
                  <a:pt x="10916792" y="650720"/>
                  <a:pt x="10915680" y="646042"/>
                </a:cubicBezTo>
                <a:cubicBezTo>
                  <a:pt x="10903831" y="588109"/>
                  <a:pt x="10897536" y="525858"/>
                  <a:pt x="10899017" y="466846"/>
                </a:cubicBezTo>
                <a:cubicBezTo>
                  <a:pt x="10899757" y="447414"/>
                  <a:pt x="10901609" y="427984"/>
                  <a:pt x="10903091" y="408553"/>
                </a:cubicBezTo>
                <a:cubicBezTo>
                  <a:pt x="10903831" y="402436"/>
                  <a:pt x="10910497" y="371491"/>
                  <a:pt x="10906052" y="367173"/>
                </a:cubicBezTo>
                <a:cubicBezTo>
                  <a:pt x="10906052" y="366812"/>
                  <a:pt x="10906052" y="366452"/>
                  <a:pt x="10906794" y="366452"/>
                </a:cubicBezTo>
                <a:close/>
                <a:moveTo>
                  <a:pt x="9615443" y="365596"/>
                </a:moveTo>
                <a:cubicBezTo>
                  <a:pt x="9615083" y="365955"/>
                  <a:pt x="9614723" y="366676"/>
                  <a:pt x="9614362" y="367396"/>
                </a:cubicBezTo>
                <a:cubicBezTo>
                  <a:pt x="9591317" y="391158"/>
                  <a:pt x="9573313" y="419239"/>
                  <a:pt x="9552068" y="444440"/>
                </a:cubicBezTo>
                <a:cubicBezTo>
                  <a:pt x="9531543" y="469282"/>
                  <a:pt x="9511019" y="493764"/>
                  <a:pt x="9490494" y="518604"/>
                </a:cubicBezTo>
                <a:cubicBezTo>
                  <a:pt x="9469969" y="543446"/>
                  <a:pt x="9449804" y="569007"/>
                  <a:pt x="9430360" y="594569"/>
                </a:cubicBezTo>
                <a:cubicBezTo>
                  <a:pt x="9411276" y="619771"/>
                  <a:pt x="9390030" y="645692"/>
                  <a:pt x="9375267" y="673413"/>
                </a:cubicBezTo>
                <a:cubicBezTo>
                  <a:pt x="9375267" y="677014"/>
                  <a:pt x="9370226" y="680253"/>
                  <a:pt x="9366265" y="677374"/>
                </a:cubicBezTo>
                <a:cubicBezTo>
                  <a:pt x="9346100" y="661892"/>
                  <a:pt x="9330256" y="641372"/>
                  <a:pt x="9315133" y="621210"/>
                </a:cubicBezTo>
                <a:cubicBezTo>
                  <a:pt x="9302530" y="603569"/>
                  <a:pt x="9287046" y="587009"/>
                  <a:pt x="9273723" y="569727"/>
                </a:cubicBezTo>
                <a:cubicBezTo>
                  <a:pt x="9258960" y="577288"/>
                  <a:pt x="9244916" y="590608"/>
                  <a:pt x="9231953" y="601049"/>
                </a:cubicBezTo>
                <a:cubicBezTo>
                  <a:pt x="9218270" y="611490"/>
                  <a:pt x="9206028" y="623371"/>
                  <a:pt x="9192345" y="634171"/>
                </a:cubicBezTo>
                <a:cubicBezTo>
                  <a:pt x="9242036" y="693935"/>
                  <a:pt x="9312252" y="733537"/>
                  <a:pt x="9368785" y="786100"/>
                </a:cubicBezTo>
                <a:cubicBezTo>
                  <a:pt x="9369505" y="786820"/>
                  <a:pt x="9369865" y="787179"/>
                  <a:pt x="9370226" y="787900"/>
                </a:cubicBezTo>
                <a:cubicBezTo>
                  <a:pt x="9377787" y="782860"/>
                  <a:pt x="9386069" y="769539"/>
                  <a:pt x="9390390" y="764139"/>
                </a:cubicBezTo>
                <a:cubicBezTo>
                  <a:pt x="9398672" y="754058"/>
                  <a:pt x="9406594" y="743618"/>
                  <a:pt x="9414516" y="733897"/>
                </a:cubicBezTo>
                <a:cubicBezTo>
                  <a:pt x="9426398" y="719496"/>
                  <a:pt x="9439722" y="706176"/>
                  <a:pt x="9451965" y="691774"/>
                </a:cubicBezTo>
                <a:cubicBezTo>
                  <a:pt x="9467448" y="673774"/>
                  <a:pt x="9481852" y="655413"/>
                  <a:pt x="9496975" y="637412"/>
                </a:cubicBezTo>
                <a:cubicBezTo>
                  <a:pt x="9558190" y="564687"/>
                  <a:pt x="9633447" y="503844"/>
                  <a:pt x="9688900" y="426439"/>
                </a:cubicBezTo>
                <a:cubicBezTo>
                  <a:pt x="9664775" y="405558"/>
                  <a:pt x="9643890" y="381077"/>
                  <a:pt x="9615443" y="365596"/>
                </a:cubicBezTo>
                <a:close/>
                <a:moveTo>
                  <a:pt x="12192000" y="364249"/>
                </a:moveTo>
                <a:lnTo>
                  <a:pt x="12192000" y="376608"/>
                </a:lnTo>
                <a:lnTo>
                  <a:pt x="12177723" y="382352"/>
                </a:lnTo>
                <a:cubicBezTo>
                  <a:pt x="12146600" y="400191"/>
                  <a:pt x="12122400" y="427168"/>
                  <a:pt x="12114551" y="467197"/>
                </a:cubicBezTo>
                <a:cubicBezTo>
                  <a:pt x="12113679" y="470677"/>
                  <a:pt x="12107575" y="469808"/>
                  <a:pt x="12108011" y="466327"/>
                </a:cubicBezTo>
                <a:cubicBezTo>
                  <a:pt x="12113680" y="423470"/>
                  <a:pt x="12138534" y="393230"/>
                  <a:pt x="12171401" y="373052"/>
                </a:cubicBezTo>
                <a:close/>
                <a:moveTo>
                  <a:pt x="3897227" y="364088"/>
                </a:moveTo>
                <a:cubicBezTo>
                  <a:pt x="3897227" y="361438"/>
                  <a:pt x="3900968" y="361438"/>
                  <a:pt x="3900968" y="364088"/>
                </a:cubicBezTo>
                <a:cubicBezTo>
                  <a:pt x="3900968" y="366360"/>
                  <a:pt x="3900594" y="368253"/>
                  <a:pt x="3900220" y="370525"/>
                </a:cubicBezTo>
                <a:cubicBezTo>
                  <a:pt x="3900220" y="372417"/>
                  <a:pt x="3900220" y="374310"/>
                  <a:pt x="3899098" y="375824"/>
                </a:cubicBezTo>
                <a:cubicBezTo>
                  <a:pt x="3897975" y="376960"/>
                  <a:pt x="3895730" y="376203"/>
                  <a:pt x="3895356" y="375067"/>
                </a:cubicBezTo>
                <a:cubicBezTo>
                  <a:pt x="3894982" y="372795"/>
                  <a:pt x="3896104" y="371282"/>
                  <a:pt x="3896477" y="369389"/>
                </a:cubicBezTo>
                <a:cubicBezTo>
                  <a:pt x="3896477" y="367496"/>
                  <a:pt x="3896853" y="365603"/>
                  <a:pt x="3897227" y="364088"/>
                </a:cubicBezTo>
                <a:close/>
                <a:moveTo>
                  <a:pt x="4162274" y="363384"/>
                </a:moveTo>
                <a:cubicBezTo>
                  <a:pt x="4162991" y="363028"/>
                  <a:pt x="4163347" y="363740"/>
                  <a:pt x="4162632" y="364096"/>
                </a:cubicBezTo>
                <a:cubicBezTo>
                  <a:pt x="4153315" y="369796"/>
                  <a:pt x="4140774" y="371576"/>
                  <a:pt x="4130382" y="373713"/>
                </a:cubicBezTo>
                <a:cubicBezTo>
                  <a:pt x="4117482" y="376206"/>
                  <a:pt x="4104582" y="377275"/>
                  <a:pt x="4091682" y="377631"/>
                </a:cubicBezTo>
                <a:cubicBezTo>
                  <a:pt x="4091682" y="382262"/>
                  <a:pt x="4091682" y="386892"/>
                  <a:pt x="4093115" y="391879"/>
                </a:cubicBezTo>
                <a:cubicBezTo>
                  <a:pt x="4094548" y="396509"/>
                  <a:pt x="4095982" y="401139"/>
                  <a:pt x="4097057" y="406126"/>
                </a:cubicBezTo>
                <a:cubicBezTo>
                  <a:pt x="4097057" y="406838"/>
                  <a:pt x="4095982" y="407195"/>
                  <a:pt x="4095624" y="406126"/>
                </a:cubicBezTo>
                <a:cubicBezTo>
                  <a:pt x="4093474" y="401139"/>
                  <a:pt x="4089891" y="396153"/>
                  <a:pt x="4088456" y="390810"/>
                </a:cubicBezTo>
                <a:cubicBezTo>
                  <a:pt x="4087382" y="385824"/>
                  <a:pt x="4087382" y="380481"/>
                  <a:pt x="4087382" y="375138"/>
                </a:cubicBezTo>
                <a:cubicBezTo>
                  <a:pt x="4087382" y="373357"/>
                  <a:pt x="4089891" y="372644"/>
                  <a:pt x="4090966" y="373713"/>
                </a:cubicBezTo>
                <a:cubicBezTo>
                  <a:pt x="4103865" y="373713"/>
                  <a:pt x="4117123" y="373357"/>
                  <a:pt x="4129664" y="370508"/>
                </a:cubicBezTo>
                <a:cubicBezTo>
                  <a:pt x="4140056" y="368370"/>
                  <a:pt x="4152239" y="367302"/>
                  <a:pt x="4162274" y="363384"/>
                </a:cubicBezTo>
                <a:close/>
                <a:moveTo>
                  <a:pt x="11596095" y="363214"/>
                </a:moveTo>
                <a:cubicBezTo>
                  <a:pt x="11612427" y="364009"/>
                  <a:pt x="11628761" y="364406"/>
                  <a:pt x="11645093" y="364009"/>
                </a:cubicBezTo>
                <a:cubicBezTo>
                  <a:pt x="11661063" y="363214"/>
                  <a:pt x="11676670" y="362021"/>
                  <a:pt x="11692277" y="363214"/>
                </a:cubicBezTo>
                <a:cubicBezTo>
                  <a:pt x="11693729" y="363214"/>
                  <a:pt x="11693729" y="365201"/>
                  <a:pt x="11692277" y="365201"/>
                </a:cubicBezTo>
                <a:cubicBezTo>
                  <a:pt x="11660337" y="367984"/>
                  <a:pt x="11628397" y="367984"/>
                  <a:pt x="11596095" y="367586"/>
                </a:cubicBezTo>
                <a:cubicBezTo>
                  <a:pt x="11593917" y="367190"/>
                  <a:pt x="11593917" y="363214"/>
                  <a:pt x="11596095" y="363214"/>
                </a:cubicBezTo>
                <a:close/>
                <a:moveTo>
                  <a:pt x="9799782" y="362655"/>
                </a:moveTo>
                <a:cubicBezTo>
                  <a:pt x="9801599" y="363021"/>
                  <a:pt x="9800872" y="365950"/>
                  <a:pt x="9798692" y="365583"/>
                </a:cubicBezTo>
                <a:cubicBezTo>
                  <a:pt x="9788515" y="364119"/>
                  <a:pt x="9773977" y="371440"/>
                  <a:pt x="9767071" y="379128"/>
                </a:cubicBezTo>
                <a:cubicBezTo>
                  <a:pt x="9759439" y="387913"/>
                  <a:pt x="9753624" y="398163"/>
                  <a:pt x="9752897" y="409511"/>
                </a:cubicBezTo>
                <a:cubicBezTo>
                  <a:pt x="9752897" y="410609"/>
                  <a:pt x="9751080" y="410609"/>
                  <a:pt x="9751080" y="409511"/>
                </a:cubicBezTo>
                <a:cubicBezTo>
                  <a:pt x="9751444" y="396333"/>
                  <a:pt x="9758349" y="381690"/>
                  <a:pt x="9768525" y="373637"/>
                </a:cubicBezTo>
                <a:cubicBezTo>
                  <a:pt x="9776522" y="367414"/>
                  <a:pt x="9789242" y="360092"/>
                  <a:pt x="9799782" y="362655"/>
                </a:cubicBezTo>
                <a:close/>
                <a:moveTo>
                  <a:pt x="3973433" y="362378"/>
                </a:moveTo>
                <a:cubicBezTo>
                  <a:pt x="3974889" y="359847"/>
                  <a:pt x="3978892" y="362016"/>
                  <a:pt x="3977073" y="364545"/>
                </a:cubicBezTo>
                <a:cubicBezTo>
                  <a:pt x="3969066" y="378278"/>
                  <a:pt x="3955965" y="388035"/>
                  <a:pt x="3943593" y="398154"/>
                </a:cubicBezTo>
                <a:cubicBezTo>
                  <a:pt x="3932677" y="406828"/>
                  <a:pt x="3921396" y="419115"/>
                  <a:pt x="3907203" y="423089"/>
                </a:cubicBezTo>
                <a:cubicBezTo>
                  <a:pt x="3906476" y="423089"/>
                  <a:pt x="3906112" y="422006"/>
                  <a:pt x="3906838" y="421644"/>
                </a:cubicBezTo>
                <a:cubicBezTo>
                  <a:pt x="3921032" y="415140"/>
                  <a:pt x="3933041" y="401768"/>
                  <a:pt x="3945050" y="391649"/>
                </a:cubicBezTo>
                <a:cubicBezTo>
                  <a:pt x="3955238" y="382615"/>
                  <a:pt x="3966155" y="374303"/>
                  <a:pt x="3973433" y="362378"/>
                </a:cubicBezTo>
                <a:close/>
                <a:moveTo>
                  <a:pt x="3167651" y="362160"/>
                </a:moveTo>
                <a:cubicBezTo>
                  <a:pt x="3165021" y="364099"/>
                  <a:pt x="3162751" y="366661"/>
                  <a:pt x="3159989" y="369092"/>
                </a:cubicBezTo>
                <a:cubicBezTo>
                  <a:pt x="3162910" y="371977"/>
                  <a:pt x="3165831" y="374862"/>
                  <a:pt x="3168884" y="377255"/>
                </a:cubicBezTo>
                <a:cubicBezTo>
                  <a:pt x="3169641" y="376401"/>
                  <a:pt x="3171022" y="375185"/>
                  <a:pt x="3172092" y="374150"/>
                </a:cubicBezTo>
                <a:cubicBezTo>
                  <a:pt x="3173292" y="372623"/>
                  <a:pt x="3174312" y="370784"/>
                  <a:pt x="3176186" y="369699"/>
                </a:cubicBezTo>
                <a:cubicBezTo>
                  <a:pt x="3173134" y="367306"/>
                  <a:pt x="3170392" y="364733"/>
                  <a:pt x="3167651" y="362160"/>
                </a:cubicBezTo>
                <a:close/>
                <a:moveTo>
                  <a:pt x="3907702" y="359712"/>
                </a:moveTo>
                <a:cubicBezTo>
                  <a:pt x="3907702" y="358258"/>
                  <a:pt x="3910087" y="358258"/>
                  <a:pt x="3910484" y="359712"/>
                </a:cubicBezTo>
                <a:cubicBezTo>
                  <a:pt x="3910484" y="361166"/>
                  <a:pt x="3910484" y="362619"/>
                  <a:pt x="3910484" y="364073"/>
                </a:cubicBezTo>
                <a:cubicBezTo>
                  <a:pt x="3910087" y="365890"/>
                  <a:pt x="3910484" y="368071"/>
                  <a:pt x="3909291" y="369525"/>
                </a:cubicBezTo>
                <a:cubicBezTo>
                  <a:pt x="3907702" y="370615"/>
                  <a:pt x="3905715" y="370615"/>
                  <a:pt x="3905318" y="369162"/>
                </a:cubicBezTo>
                <a:cubicBezTo>
                  <a:pt x="3904522" y="366981"/>
                  <a:pt x="3905715" y="365163"/>
                  <a:pt x="3906510" y="363346"/>
                </a:cubicBezTo>
                <a:cubicBezTo>
                  <a:pt x="3906907" y="362256"/>
                  <a:pt x="3907305" y="360802"/>
                  <a:pt x="3907702" y="359712"/>
                </a:cubicBezTo>
                <a:close/>
                <a:moveTo>
                  <a:pt x="9611482" y="358395"/>
                </a:moveTo>
                <a:cubicBezTo>
                  <a:pt x="9611842" y="358395"/>
                  <a:pt x="9612562" y="358036"/>
                  <a:pt x="9613283" y="358395"/>
                </a:cubicBezTo>
                <a:cubicBezTo>
                  <a:pt x="9648570" y="369556"/>
                  <a:pt x="9673417" y="400518"/>
                  <a:pt x="9700782" y="423199"/>
                </a:cubicBezTo>
                <a:cubicBezTo>
                  <a:pt x="9704024" y="425720"/>
                  <a:pt x="9702223" y="429679"/>
                  <a:pt x="9699702" y="431120"/>
                </a:cubicBezTo>
                <a:cubicBezTo>
                  <a:pt x="9642089" y="511044"/>
                  <a:pt x="9564671" y="573328"/>
                  <a:pt x="9501296" y="648212"/>
                </a:cubicBezTo>
                <a:cubicBezTo>
                  <a:pt x="9485092" y="667293"/>
                  <a:pt x="9468888" y="687095"/>
                  <a:pt x="9451965" y="705815"/>
                </a:cubicBezTo>
                <a:cubicBezTo>
                  <a:pt x="9440442" y="718776"/>
                  <a:pt x="9427479" y="731017"/>
                  <a:pt x="9416317" y="744697"/>
                </a:cubicBezTo>
                <a:cubicBezTo>
                  <a:pt x="9407314" y="755858"/>
                  <a:pt x="9397952" y="767019"/>
                  <a:pt x="9388230" y="777819"/>
                </a:cubicBezTo>
                <a:cubicBezTo>
                  <a:pt x="9383548" y="783220"/>
                  <a:pt x="9376347" y="793660"/>
                  <a:pt x="9368785" y="794740"/>
                </a:cubicBezTo>
                <a:cubicBezTo>
                  <a:pt x="9368425" y="794740"/>
                  <a:pt x="9368425" y="794740"/>
                  <a:pt x="9368425" y="794740"/>
                </a:cubicBezTo>
                <a:cubicBezTo>
                  <a:pt x="9366625" y="796180"/>
                  <a:pt x="9363744" y="796541"/>
                  <a:pt x="9361584" y="794380"/>
                </a:cubicBezTo>
                <a:cubicBezTo>
                  <a:pt x="9330616" y="765939"/>
                  <a:pt x="9296769" y="740377"/>
                  <a:pt x="9264361" y="713736"/>
                </a:cubicBezTo>
                <a:cubicBezTo>
                  <a:pt x="9235554" y="689615"/>
                  <a:pt x="9206748" y="665493"/>
                  <a:pt x="9185503" y="634171"/>
                </a:cubicBezTo>
                <a:cubicBezTo>
                  <a:pt x="9184423" y="632371"/>
                  <a:pt x="9185863" y="630572"/>
                  <a:pt x="9187304" y="630211"/>
                </a:cubicBezTo>
                <a:cubicBezTo>
                  <a:pt x="9199546" y="615811"/>
                  <a:pt x="9214669" y="603929"/>
                  <a:pt x="9229433" y="591689"/>
                </a:cubicBezTo>
                <a:cubicBezTo>
                  <a:pt x="9242036" y="581609"/>
                  <a:pt x="9255719" y="568648"/>
                  <a:pt x="9270122" y="561447"/>
                </a:cubicBezTo>
                <a:cubicBezTo>
                  <a:pt x="9273723" y="559647"/>
                  <a:pt x="9277324" y="563247"/>
                  <a:pt x="9276964" y="566487"/>
                </a:cubicBezTo>
                <a:cubicBezTo>
                  <a:pt x="9294608" y="577288"/>
                  <a:pt x="9307931" y="597809"/>
                  <a:pt x="9320534" y="613290"/>
                </a:cubicBezTo>
                <a:cubicBezTo>
                  <a:pt x="9336018" y="633092"/>
                  <a:pt x="9351862" y="652173"/>
                  <a:pt x="9371666" y="668373"/>
                </a:cubicBezTo>
                <a:cubicBezTo>
                  <a:pt x="9376347" y="656852"/>
                  <a:pt x="9385709" y="645692"/>
                  <a:pt x="9392551" y="635612"/>
                </a:cubicBezTo>
                <a:cubicBezTo>
                  <a:pt x="9400832" y="622291"/>
                  <a:pt x="9410195" y="609690"/>
                  <a:pt x="9419197" y="597089"/>
                </a:cubicBezTo>
                <a:cubicBezTo>
                  <a:pt x="9439002" y="569368"/>
                  <a:pt x="9459887" y="542366"/>
                  <a:pt x="9481131" y="516084"/>
                </a:cubicBezTo>
                <a:cubicBezTo>
                  <a:pt x="9502376" y="489803"/>
                  <a:pt x="9523981" y="464241"/>
                  <a:pt x="9545227" y="437960"/>
                </a:cubicBezTo>
                <a:cubicBezTo>
                  <a:pt x="9566112" y="412398"/>
                  <a:pt x="9584115" y="384317"/>
                  <a:pt x="9606801" y="360196"/>
                </a:cubicBezTo>
                <a:cubicBezTo>
                  <a:pt x="9608241" y="358395"/>
                  <a:pt x="9609682" y="358036"/>
                  <a:pt x="9611482" y="358395"/>
                </a:cubicBezTo>
                <a:close/>
                <a:moveTo>
                  <a:pt x="3915653" y="358058"/>
                </a:moveTo>
                <a:cubicBezTo>
                  <a:pt x="3916359" y="356667"/>
                  <a:pt x="3918479" y="357015"/>
                  <a:pt x="3918126" y="358755"/>
                </a:cubicBezTo>
                <a:cubicBezTo>
                  <a:pt x="3917420" y="360146"/>
                  <a:pt x="3917066" y="361537"/>
                  <a:pt x="3916712" y="362928"/>
                </a:cubicBezTo>
                <a:cubicBezTo>
                  <a:pt x="3916359" y="363972"/>
                  <a:pt x="3915653" y="365711"/>
                  <a:pt x="3914945" y="366407"/>
                </a:cubicBezTo>
                <a:cubicBezTo>
                  <a:pt x="3914238" y="367451"/>
                  <a:pt x="3912473" y="367451"/>
                  <a:pt x="3912826" y="366060"/>
                </a:cubicBezTo>
                <a:cubicBezTo>
                  <a:pt x="3912826" y="364320"/>
                  <a:pt x="3913532" y="363276"/>
                  <a:pt x="3913886" y="362233"/>
                </a:cubicBezTo>
                <a:cubicBezTo>
                  <a:pt x="3914593" y="360842"/>
                  <a:pt x="3915299" y="359450"/>
                  <a:pt x="3915653" y="358058"/>
                </a:cubicBezTo>
                <a:close/>
                <a:moveTo>
                  <a:pt x="3921452" y="357258"/>
                </a:moveTo>
                <a:cubicBezTo>
                  <a:pt x="3921452" y="355078"/>
                  <a:pt x="3924445" y="355441"/>
                  <a:pt x="3924820" y="357258"/>
                </a:cubicBezTo>
                <a:cubicBezTo>
                  <a:pt x="3924820" y="359802"/>
                  <a:pt x="3924445" y="363074"/>
                  <a:pt x="3923697" y="365254"/>
                </a:cubicBezTo>
                <a:cubicBezTo>
                  <a:pt x="3923697" y="366709"/>
                  <a:pt x="3921825" y="367435"/>
                  <a:pt x="3920704" y="367071"/>
                </a:cubicBezTo>
                <a:cubicBezTo>
                  <a:pt x="3919207" y="366709"/>
                  <a:pt x="3918832" y="365254"/>
                  <a:pt x="3919207" y="364164"/>
                </a:cubicBezTo>
                <a:cubicBezTo>
                  <a:pt x="3919207" y="361620"/>
                  <a:pt x="3921078" y="359802"/>
                  <a:pt x="3921452" y="357258"/>
                </a:cubicBezTo>
                <a:close/>
                <a:moveTo>
                  <a:pt x="9793089" y="356041"/>
                </a:moveTo>
                <a:cubicBezTo>
                  <a:pt x="9795243" y="356041"/>
                  <a:pt x="9794884" y="358919"/>
                  <a:pt x="9793089" y="359279"/>
                </a:cubicBezTo>
                <a:cubicBezTo>
                  <a:pt x="9777649" y="360717"/>
                  <a:pt x="9757184" y="366832"/>
                  <a:pt x="9752875" y="384095"/>
                </a:cubicBezTo>
                <a:cubicBezTo>
                  <a:pt x="9752516" y="385174"/>
                  <a:pt x="9751080" y="384814"/>
                  <a:pt x="9751080" y="383376"/>
                </a:cubicBezTo>
                <a:cubicBezTo>
                  <a:pt x="9754670" y="366471"/>
                  <a:pt x="9776931" y="355322"/>
                  <a:pt x="9793089" y="356041"/>
                </a:cubicBezTo>
                <a:close/>
                <a:moveTo>
                  <a:pt x="11072066" y="355985"/>
                </a:moveTo>
                <a:cubicBezTo>
                  <a:pt x="11077921" y="355654"/>
                  <a:pt x="11084140" y="355654"/>
                  <a:pt x="11089993" y="355985"/>
                </a:cubicBezTo>
                <a:cubicBezTo>
                  <a:pt x="11095116" y="355985"/>
                  <a:pt x="11100604" y="355322"/>
                  <a:pt x="11106092" y="356648"/>
                </a:cubicBezTo>
                <a:cubicBezTo>
                  <a:pt x="11108653" y="357310"/>
                  <a:pt x="11108653" y="360954"/>
                  <a:pt x="11106092" y="361617"/>
                </a:cubicBezTo>
                <a:cubicBezTo>
                  <a:pt x="11100604" y="362942"/>
                  <a:pt x="11095116" y="361947"/>
                  <a:pt x="11089628" y="361947"/>
                </a:cubicBezTo>
                <a:cubicBezTo>
                  <a:pt x="11083774" y="361947"/>
                  <a:pt x="11077921" y="361947"/>
                  <a:pt x="11072066" y="362279"/>
                </a:cubicBezTo>
                <a:cubicBezTo>
                  <a:pt x="11067676" y="362279"/>
                  <a:pt x="11068042" y="356316"/>
                  <a:pt x="11072066" y="355985"/>
                </a:cubicBezTo>
                <a:close/>
                <a:moveTo>
                  <a:pt x="3965932" y="355627"/>
                </a:moveTo>
                <a:cubicBezTo>
                  <a:pt x="3967723" y="353487"/>
                  <a:pt x="3970947" y="356698"/>
                  <a:pt x="3968797" y="358839"/>
                </a:cubicBezTo>
                <a:cubicBezTo>
                  <a:pt x="3943715" y="386670"/>
                  <a:pt x="3909672" y="418781"/>
                  <a:pt x="3870974" y="425918"/>
                </a:cubicBezTo>
                <a:cubicBezTo>
                  <a:pt x="3869899" y="426275"/>
                  <a:pt x="3869541" y="424847"/>
                  <a:pt x="3870257" y="424491"/>
                </a:cubicBezTo>
                <a:cubicBezTo>
                  <a:pt x="3889248" y="420209"/>
                  <a:pt x="3907881" y="406651"/>
                  <a:pt x="3922932" y="395946"/>
                </a:cubicBezTo>
                <a:cubicBezTo>
                  <a:pt x="3939772" y="383815"/>
                  <a:pt x="3952315" y="370614"/>
                  <a:pt x="3965932" y="355627"/>
                </a:cubicBezTo>
                <a:close/>
                <a:moveTo>
                  <a:pt x="9605165" y="349079"/>
                </a:moveTo>
                <a:cubicBezTo>
                  <a:pt x="9606066" y="347992"/>
                  <a:pt x="9607326" y="348263"/>
                  <a:pt x="9608137" y="349079"/>
                </a:cubicBezTo>
                <a:cubicBezTo>
                  <a:pt x="9608947" y="349894"/>
                  <a:pt x="9609308" y="351253"/>
                  <a:pt x="9608407" y="352340"/>
                </a:cubicBezTo>
                <a:cubicBezTo>
                  <a:pt x="9593280" y="368647"/>
                  <a:pt x="9579955" y="388215"/>
                  <a:pt x="9566630" y="406333"/>
                </a:cubicBezTo>
                <a:cubicBezTo>
                  <a:pt x="9561228" y="413943"/>
                  <a:pt x="9555465" y="421190"/>
                  <a:pt x="9549342" y="428437"/>
                </a:cubicBezTo>
                <a:cubicBezTo>
                  <a:pt x="9542499" y="436048"/>
                  <a:pt x="9533856" y="443294"/>
                  <a:pt x="9528454" y="451992"/>
                </a:cubicBezTo>
                <a:cubicBezTo>
                  <a:pt x="9527733" y="453078"/>
                  <a:pt x="9526293" y="451992"/>
                  <a:pt x="9527013" y="451266"/>
                </a:cubicBezTo>
                <a:cubicBezTo>
                  <a:pt x="9530615" y="442932"/>
                  <a:pt x="9537818" y="435685"/>
                  <a:pt x="9543220" y="429162"/>
                </a:cubicBezTo>
                <a:cubicBezTo>
                  <a:pt x="9552584" y="418653"/>
                  <a:pt x="9560507" y="407420"/>
                  <a:pt x="9568431" y="396549"/>
                </a:cubicBezTo>
                <a:cubicBezTo>
                  <a:pt x="9580676" y="380967"/>
                  <a:pt x="9591480" y="363936"/>
                  <a:pt x="9605165" y="349079"/>
                </a:cubicBezTo>
                <a:close/>
                <a:moveTo>
                  <a:pt x="9598818" y="345894"/>
                </a:moveTo>
                <a:cubicBezTo>
                  <a:pt x="9599716" y="344809"/>
                  <a:pt x="9600974" y="345081"/>
                  <a:pt x="9601782" y="345894"/>
                </a:cubicBezTo>
                <a:cubicBezTo>
                  <a:pt x="9602590" y="346708"/>
                  <a:pt x="9602950" y="348064"/>
                  <a:pt x="9602051" y="349149"/>
                </a:cubicBezTo>
                <a:cubicBezTo>
                  <a:pt x="9595584" y="355660"/>
                  <a:pt x="9591273" y="363254"/>
                  <a:pt x="9585165" y="369765"/>
                </a:cubicBezTo>
                <a:cubicBezTo>
                  <a:pt x="9577978" y="377359"/>
                  <a:pt x="9571511" y="384593"/>
                  <a:pt x="9565044" y="392550"/>
                </a:cubicBezTo>
                <a:cubicBezTo>
                  <a:pt x="9554264" y="407016"/>
                  <a:pt x="9543486" y="421483"/>
                  <a:pt x="9531630" y="435226"/>
                </a:cubicBezTo>
                <a:cubicBezTo>
                  <a:pt x="9530910" y="435588"/>
                  <a:pt x="9529473" y="434865"/>
                  <a:pt x="9530192" y="433779"/>
                </a:cubicBezTo>
                <a:cubicBezTo>
                  <a:pt x="9542768" y="417504"/>
                  <a:pt x="9554264" y="399783"/>
                  <a:pt x="9567200" y="383508"/>
                </a:cubicBezTo>
                <a:cubicBezTo>
                  <a:pt x="9572589" y="376274"/>
                  <a:pt x="9579056" y="370126"/>
                  <a:pt x="9584805" y="363254"/>
                </a:cubicBezTo>
                <a:cubicBezTo>
                  <a:pt x="9589835" y="357829"/>
                  <a:pt x="9593428" y="351320"/>
                  <a:pt x="9598818" y="345894"/>
                </a:cubicBezTo>
                <a:close/>
                <a:moveTo>
                  <a:pt x="763260" y="343766"/>
                </a:moveTo>
                <a:cubicBezTo>
                  <a:pt x="774825" y="343495"/>
                  <a:pt x="786389" y="343947"/>
                  <a:pt x="797050" y="345931"/>
                </a:cubicBezTo>
                <a:cubicBezTo>
                  <a:pt x="802831" y="347013"/>
                  <a:pt x="802109" y="356755"/>
                  <a:pt x="796688" y="357838"/>
                </a:cubicBezTo>
                <a:cubicBezTo>
                  <a:pt x="803554" y="404021"/>
                  <a:pt x="799941" y="450204"/>
                  <a:pt x="799217" y="496748"/>
                </a:cubicBezTo>
                <a:cubicBezTo>
                  <a:pt x="798857" y="545818"/>
                  <a:pt x="798495" y="594888"/>
                  <a:pt x="798857" y="643596"/>
                </a:cubicBezTo>
                <a:cubicBezTo>
                  <a:pt x="798857" y="643957"/>
                  <a:pt x="798495" y="644319"/>
                  <a:pt x="798495" y="644679"/>
                </a:cubicBezTo>
                <a:cubicBezTo>
                  <a:pt x="802109" y="648287"/>
                  <a:pt x="800664" y="655503"/>
                  <a:pt x="794158" y="655864"/>
                </a:cubicBezTo>
                <a:cubicBezTo>
                  <a:pt x="780426" y="656225"/>
                  <a:pt x="766332" y="656586"/>
                  <a:pt x="752238" y="656586"/>
                </a:cubicBezTo>
                <a:cubicBezTo>
                  <a:pt x="745371" y="656946"/>
                  <a:pt x="733807" y="658029"/>
                  <a:pt x="728387" y="652617"/>
                </a:cubicBezTo>
                <a:cubicBezTo>
                  <a:pt x="726580" y="650452"/>
                  <a:pt x="727302" y="647566"/>
                  <a:pt x="729832" y="646483"/>
                </a:cubicBezTo>
                <a:cubicBezTo>
                  <a:pt x="729109" y="592362"/>
                  <a:pt x="730554" y="538241"/>
                  <a:pt x="730193" y="484119"/>
                </a:cubicBezTo>
                <a:cubicBezTo>
                  <a:pt x="729832" y="440823"/>
                  <a:pt x="725857" y="396805"/>
                  <a:pt x="729109" y="353508"/>
                </a:cubicBezTo>
                <a:cubicBezTo>
                  <a:pt x="724411" y="352787"/>
                  <a:pt x="724773" y="346292"/>
                  <a:pt x="729471" y="345931"/>
                </a:cubicBezTo>
                <a:cubicBezTo>
                  <a:pt x="740131" y="345029"/>
                  <a:pt x="751696" y="344037"/>
                  <a:pt x="763260" y="343766"/>
                </a:cubicBezTo>
                <a:close/>
                <a:moveTo>
                  <a:pt x="503521" y="343551"/>
                </a:moveTo>
                <a:cubicBezTo>
                  <a:pt x="522998" y="343551"/>
                  <a:pt x="542834" y="343913"/>
                  <a:pt x="562311" y="345357"/>
                </a:cubicBezTo>
                <a:cubicBezTo>
                  <a:pt x="587917" y="346803"/>
                  <a:pt x="610639" y="351138"/>
                  <a:pt x="633000" y="363419"/>
                </a:cubicBezTo>
                <a:cubicBezTo>
                  <a:pt x="675919" y="386898"/>
                  <a:pt x="710182" y="431328"/>
                  <a:pt x="712346" y="482621"/>
                </a:cubicBezTo>
                <a:cubicBezTo>
                  <a:pt x="714510" y="533553"/>
                  <a:pt x="700084" y="598211"/>
                  <a:pt x="652115" y="625304"/>
                </a:cubicBezTo>
                <a:cubicBezTo>
                  <a:pt x="598737" y="655646"/>
                  <a:pt x="537063" y="659619"/>
                  <a:pt x="476833" y="653117"/>
                </a:cubicBezTo>
                <a:cubicBezTo>
                  <a:pt x="471784" y="652756"/>
                  <a:pt x="469980" y="646977"/>
                  <a:pt x="471784" y="643364"/>
                </a:cubicBezTo>
                <a:cubicBezTo>
                  <a:pt x="462046" y="605075"/>
                  <a:pt x="471062" y="555226"/>
                  <a:pt x="471062" y="516576"/>
                </a:cubicBezTo>
                <a:cubicBezTo>
                  <a:pt x="471062" y="462755"/>
                  <a:pt x="466013" y="406765"/>
                  <a:pt x="472505" y="353666"/>
                </a:cubicBezTo>
                <a:cubicBezTo>
                  <a:pt x="468898" y="350415"/>
                  <a:pt x="472505" y="344275"/>
                  <a:pt x="477194" y="345357"/>
                </a:cubicBezTo>
                <a:cubicBezTo>
                  <a:pt x="485489" y="347525"/>
                  <a:pt x="495227" y="343551"/>
                  <a:pt x="503521" y="343551"/>
                </a:cubicBezTo>
                <a:close/>
                <a:moveTo>
                  <a:pt x="240084" y="343046"/>
                </a:moveTo>
                <a:cubicBezTo>
                  <a:pt x="245505" y="343046"/>
                  <a:pt x="246950" y="349184"/>
                  <a:pt x="245143" y="352794"/>
                </a:cubicBezTo>
                <a:cubicBezTo>
                  <a:pt x="248757" y="371568"/>
                  <a:pt x="245143" y="393953"/>
                  <a:pt x="245143" y="412728"/>
                </a:cubicBezTo>
                <a:cubicBezTo>
                  <a:pt x="245143" y="439807"/>
                  <a:pt x="245143" y="467247"/>
                  <a:pt x="244782" y="494326"/>
                </a:cubicBezTo>
                <a:cubicBezTo>
                  <a:pt x="244058" y="543791"/>
                  <a:pt x="239361" y="594338"/>
                  <a:pt x="242975" y="643441"/>
                </a:cubicBezTo>
                <a:cubicBezTo>
                  <a:pt x="250202" y="644524"/>
                  <a:pt x="249841" y="655717"/>
                  <a:pt x="241891" y="655717"/>
                </a:cubicBezTo>
                <a:cubicBezTo>
                  <a:pt x="229242" y="656078"/>
                  <a:pt x="216232" y="655356"/>
                  <a:pt x="203584" y="654633"/>
                </a:cubicBezTo>
                <a:cubicBezTo>
                  <a:pt x="198163" y="654633"/>
                  <a:pt x="188406" y="655717"/>
                  <a:pt x="182262" y="653551"/>
                </a:cubicBezTo>
                <a:cubicBezTo>
                  <a:pt x="178648" y="654995"/>
                  <a:pt x="173589" y="653190"/>
                  <a:pt x="173589" y="648135"/>
                </a:cubicBezTo>
                <a:cubicBezTo>
                  <a:pt x="173589" y="622500"/>
                  <a:pt x="172866" y="597227"/>
                  <a:pt x="174673" y="571592"/>
                </a:cubicBezTo>
                <a:cubicBezTo>
                  <a:pt x="175757" y="554261"/>
                  <a:pt x="178287" y="536931"/>
                  <a:pt x="179371" y="519961"/>
                </a:cubicBezTo>
                <a:cubicBezTo>
                  <a:pt x="172143" y="537653"/>
                  <a:pt x="164554" y="554622"/>
                  <a:pt x="156604" y="572314"/>
                </a:cubicBezTo>
                <a:cubicBezTo>
                  <a:pt x="145401" y="597227"/>
                  <a:pt x="139980" y="623584"/>
                  <a:pt x="129861" y="648857"/>
                </a:cubicBezTo>
                <a:cubicBezTo>
                  <a:pt x="129138" y="651024"/>
                  <a:pt x="127693" y="652106"/>
                  <a:pt x="125887" y="652829"/>
                </a:cubicBezTo>
                <a:cubicBezTo>
                  <a:pt x="124802" y="654273"/>
                  <a:pt x="123357" y="654995"/>
                  <a:pt x="121188" y="654633"/>
                </a:cubicBezTo>
                <a:cubicBezTo>
                  <a:pt x="106733" y="652829"/>
                  <a:pt x="91193" y="655356"/>
                  <a:pt x="76738" y="654995"/>
                </a:cubicBezTo>
                <a:cubicBezTo>
                  <a:pt x="67341" y="654995"/>
                  <a:pt x="57223" y="654995"/>
                  <a:pt x="49634" y="649218"/>
                </a:cubicBezTo>
                <a:cubicBezTo>
                  <a:pt x="48188" y="647774"/>
                  <a:pt x="49272" y="645968"/>
                  <a:pt x="50718" y="645608"/>
                </a:cubicBezTo>
                <a:cubicBezTo>
                  <a:pt x="36624" y="621417"/>
                  <a:pt x="27950" y="593976"/>
                  <a:pt x="16748" y="568342"/>
                </a:cubicBezTo>
                <a:cubicBezTo>
                  <a:pt x="10965" y="554261"/>
                  <a:pt x="4461" y="539819"/>
                  <a:pt x="124" y="525016"/>
                </a:cubicBezTo>
                <a:cubicBezTo>
                  <a:pt x="487" y="545957"/>
                  <a:pt x="124" y="566898"/>
                  <a:pt x="2292" y="587840"/>
                </a:cubicBezTo>
                <a:cubicBezTo>
                  <a:pt x="4461" y="608058"/>
                  <a:pt x="1931" y="627555"/>
                  <a:pt x="3376" y="647052"/>
                </a:cubicBezTo>
                <a:lnTo>
                  <a:pt x="0" y="649582"/>
                </a:lnTo>
                <a:lnTo>
                  <a:pt x="0" y="343887"/>
                </a:lnTo>
                <a:lnTo>
                  <a:pt x="3015" y="344490"/>
                </a:lnTo>
                <a:cubicBezTo>
                  <a:pt x="9882" y="354238"/>
                  <a:pt x="12049" y="368680"/>
                  <a:pt x="16386" y="379512"/>
                </a:cubicBezTo>
                <a:cubicBezTo>
                  <a:pt x="24698" y="400814"/>
                  <a:pt x="33371" y="425004"/>
                  <a:pt x="43491" y="445585"/>
                </a:cubicBezTo>
                <a:cubicBezTo>
                  <a:pt x="59752" y="479523"/>
                  <a:pt x="73847" y="513462"/>
                  <a:pt x="87579" y="548484"/>
                </a:cubicBezTo>
                <a:cubicBezTo>
                  <a:pt x="99143" y="512740"/>
                  <a:pt x="116129" y="478079"/>
                  <a:pt x="129138" y="443057"/>
                </a:cubicBezTo>
                <a:cubicBezTo>
                  <a:pt x="139980" y="414534"/>
                  <a:pt x="150460" y="378428"/>
                  <a:pt x="169253" y="353516"/>
                </a:cubicBezTo>
                <a:cubicBezTo>
                  <a:pt x="166722" y="351711"/>
                  <a:pt x="167445" y="347017"/>
                  <a:pt x="170698" y="346656"/>
                </a:cubicBezTo>
                <a:cubicBezTo>
                  <a:pt x="193103" y="341962"/>
                  <a:pt x="217317" y="343046"/>
                  <a:pt x="240084" y="343046"/>
                </a:cubicBezTo>
                <a:close/>
                <a:moveTo>
                  <a:pt x="355915" y="342585"/>
                </a:moveTo>
                <a:cubicBezTo>
                  <a:pt x="385973" y="342901"/>
                  <a:pt x="416030" y="343985"/>
                  <a:pt x="445906" y="344708"/>
                </a:cubicBezTo>
                <a:cubicBezTo>
                  <a:pt x="447347" y="344708"/>
                  <a:pt x="448786" y="345430"/>
                  <a:pt x="449506" y="346154"/>
                </a:cubicBezTo>
                <a:cubicBezTo>
                  <a:pt x="449866" y="346154"/>
                  <a:pt x="449866" y="346515"/>
                  <a:pt x="449866" y="346515"/>
                </a:cubicBezTo>
                <a:cubicBezTo>
                  <a:pt x="452026" y="348322"/>
                  <a:pt x="452386" y="351575"/>
                  <a:pt x="451666" y="354104"/>
                </a:cubicBezTo>
                <a:cubicBezTo>
                  <a:pt x="453106" y="371812"/>
                  <a:pt x="450586" y="389519"/>
                  <a:pt x="452026" y="407227"/>
                </a:cubicBezTo>
                <a:cubicBezTo>
                  <a:pt x="452386" y="410119"/>
                  <a:pt x="450586" y="411926"/>
                  <a:pt x="448427" y="412648"/>
                </a:cubicBezTo>
                <a:cubicBezTo>
                  <a:pt x="447347" y="414094"/>
                  <a:pt x="445906" y="414817"/>
                  <a:pt x="443386" y="414817"/>
                </a:cubicBezTo>
                <a:cubicBezTo>
                  <a:pt x="405591" y="414817"/>
                  <a:pt x="366354" y="417347"/>
                  <a:pt x="328918" y="411564"/>
                </a:cubicBezTo>
                <a:cubicBezTo>
                  <a:pt x="330718" y="428911"/>
                  <a:pt x="328557" y="446257"/>
                  <a:pt x="331437" y="463603"/>
                </a:cubicBezTo>
                <a:cubicBezTo>
                  <a:pt x="354115" y="460712"/>
                  <a:pt x="377872" y="458544"/>
                  <a:pt x="400911" y="458905"/>
                </a:cubicBezTo>
                <a:cubicBezTo>
                  <a:pt x="416030" y="459628"/>
                  <a:pt x="432588" y="456376"/>
                  <a:pt x="446986" y="461797"/>
                </a:cubicBezTo>
                <a:cubicBezTo>
                  <a:pt x="452386" y="463603"/>
                  <a:pt x="452386" y="469747"/>
                  <a:pt x="449866" y="472999"/>
                </a:cubicBezTo>
                <a:cubicBezTo>
                  <a:pt x="452026" y="491430"/>
                  <a:pt x="458505" y="511667"/>
                  <a:pt x="453106" y="529737"/>
                </a:cubicBezTo>
                <a:cubicBezTo>
                  <a:pt x="452026" y="533351"/>
                  <a:pt x="448786" y="534435"/>
                  <a:pt x="446266" y="534074"/>
                </a:cubicBezTo>
                <a:cubicBezTo>
                  <a:pt x="445186" y="535519"/>
                  <a:pt x="443747" y="536603"/>
                  <a:pt x="441227" y="536603"/>
                </a:cubicBezTo>
                <a:cubicBezTo>
                  <a:pt x="403791" y="536603"/>
                  <a:pt x="365634" y="538410"/>
                  <a:pt x="328557" y="529737"/>
                </a:cubicBezTo>
                <a:cubicBezTo>
                  <a:pt x="331437" y="539495"/>
                  <a:pt x="332157" y="550335"/>
                  <a:pt x="332518" y="560093"/>
                </a:cubicBezTo>
                <a:cubicBezTo>
                  <a:pt x="333237" y="568405"/>
                  <a:pt x="334316" y="577078"/>
                  <a:pt x="333237" y="585391"/>
                </a:cubicBezTo>
                <a:cubicBezTo>
                  <a:pt x="353035" y="580692"/>
                  <a:pt x="373193" y="583584"/>
                  <a:pt x="393352" y="583944"/>
                </a:cubicBezTo>
                <a:cubicBezTo>
                  <a:pt x="409550" y="584306"/>
                  <a:pt x="429708" y="580330"/>
                  <a:pt x="445547" y="585751"/>
                </a:cubicBezTo>
                <a:cubicBezTo>
                  <a:pt x="448066" y="586474"/>
                  <a:pt x="449506" y="589004"/>
                  <a:pt x="449506" y="591534"/>
                </a:cubicBezTo>
                <a:cubicBezTo>
                  <a:pt x="454545" y="605989"/>
                  <a:pt x="453106" y="642489"/>
                  <a:pt x="452026" y="647187"/>
                </a:cubicBezTo>
                <a:lnTo>
                  <a:pt x="452026" y="647548"/>
                </a:lnTo>
                <a:cubicBezTo>
                  <a:pt x="453106" y="651162"/>
                  <a:pt x="450945" y="656583"/>
                  <a:pt x="445547" y="656583"/>
                </a:cubicBezTo>
                <a:cubicBezTo>
                  <a:pt x="389752" y="657667"/>
                  <a:pt x="330357" y="658028"/>
                  <a:pt x="274203" y="651885"/>
                </a:cubicBezTo>
                <a:cubicBezTo>
                  <a:pt x="272043" y="652969"/>
                  <a:pt x="269523" y="652969"/>
                  <a:pt x="267723" y="651162"/>
                </a:cubicBezTo>
                <a:cubicBezTo>
                  <a:pt x="267003" y="651162"/>
                  <a:pt x="266284" y="651162"/>
                  <a:pt x="265203" y="650801"/>
                </a:cubicBezTo>
                <a:cubicBezTo>
                  <a:pt x="262684" y="650801"/>
                  <a:pt x="261604" y="646103"/>
                  <a:pt x="264484" y="645741"/>
                </a:cubicBezTo>
                <a:cubicBezTo>
                  <a:pt x="264843" y="645380"/>
                  <a:pt x="265203" y="645380"/>
                  <a:pt x="265203" y="645380"/>
                </a:cubicBezTo>
                <a:cubicBezTo>
                  <a:pt x="260164" y="628395"/>
                  <a:pt x="263404" y="606351"/>
                  <a:pt x="263404" y="589365"/>
                </a:cubicBezTo>
                <a:cubicBezTo>
                  <a:pt x="263404" y="562984"/>
                  <a:pt x="264843" y="535881"/>
                  <a:pt x="261964" y="509500"/>
                </a:cubicBezTo>
                <a:cubicBezTo>
                  <a:pt x="256924" y="458183"/>
                  <a:pt x="257645" y="401446"/>
                  <a:pt x="261964" y="350129"/>
                </a:cubicBezTo>
                <a:cubicBezTo>
                  <a:pt x="261964" y="349768"/>
                  <a:pt x="261964" y="349406"/>
                  <a:pt x="261964" y="349406"/>
                </a:cubicBezTo>
                <a:cubicBezTo>
                  <a:pt x="261964" y="347237"/>
                  <a:pt x="263404" y="345430"/>
                  <a:pt x="265923" y="345070"/>
                </a:cubicBezTo>
                <a:cubicBezTo>
                  <a:pt x="295801" y="342721"/>
                  <a:pt x="325858" y="342269"/>
                  <a:pt x="355915" y="342585"/>
                </a:cubicBezTo>
                <a:close/>
                <a:moveTo>
                  <a:pt x="983974" y="340585"/>
                </a:moveTo>
                <a:cubicBezTo>
                  <a:pt x="985414" y="340945"/>
                  <a:pt x="986134" y="341665"/>
                  <a:pt x="986495" y="342387"/>
                </a:cubicBezTo>
                <a:cubicBezTo>
                  <a:pt x="987215" y="342387"/>
                  <a:pt x="987215" y="342747"/>
                  <a:pt x="987574" y="343468"/>
                </a:cubicBezTo>
                <a:cubicBezTo>
                  <a:pt x="996576" y="364737"/>
                  <a:pt x="1003777" y="386007"/>
                  <a:pt x="1010618" y="408357"/>
                </a:cubicBezTo>
                <a:cubicBezTo>
                  <a:pt x="1019260" y="436114"/>
                  <a:pt x="1035822" y="460268"/>
                  <a:pt x="1046264" y="487305"/>
                </a:cubicBezTo>
                <a:cubicBezTo>
                  <a:pt x="1058147" y="518668"/>
                  <a:pt x="1062467" y="552915"/>
                  <a:pt x="1076510" y="583916"/>
                </a:cubicBezTo>
                <a:cubicBezTo>
                  <a:pt x="1085871" y="604104"/>
                  <a:pt x="1096313" y="623931"/>
                  <a:pt x="1104593" y="644839"/>
                </a:cubicBezTo>
                <a:cubicBezTo>
                  <a:pt x="1105674" y="647723"/>
                  <a:pt x="1103873" y="650247"/>
                  <a:pt x="1101714" y="651689"/>
                </a:cubicBezTo>
                <a:cubicBezTo>
                  <a:pt x="1100993" y="654573"/>
                  <a:pt x="1098833" y="657457"/>
                  <a:pt x="1095232" y="657457"/>
                </a:cubicBezTo>
                <a:cubicBezTo>
                  <a:pt x="1076510" y="657457"/>
                  <a:pt x="1054546" y="659619"/>
                  <a:pt x="1035822" y="654573"/>
                </a:cubicBezTo>
                <a:cubicBezTo>
                  <a:pt x="1032582" y="657457"/>
                  <a:pt x="1026101" y="657096"/>
                  <a:pt x="1024661" y="651329"/>
                </a:cubicBezTo>
                <a:cubicBezTo>
                  <a:pt x="1019260" y="632943"/>
                  <a:pt x="1012778" y="615640"/>
                  <a:pt x="1005578" y="597976"/>
                </a:cubicBezTo>
                <a:cubicBezTo>
                  <a:pt x="1002337" y="589685"/>
                  <a:pt x="999096" y="581754"/>
                  <a:pt x="997296" y="573102"/>
                </a:cubicBezTo>
                <a:cubicBezTo>
                  <a:pt x="996576" y="573462"/>
                  <a:pt x="995496" y="573462"/>
                  <a:pt x="994776" y="573102"/>
                </a:cubicBezTo>
                <a:cubicBezTo>
                  <a:pt x="982894" y="570939"/>
                  <a:pt x="971012" y="573102"/>
                  <a:pt x="958770" y="572741"/>
                </a:cubicBezTo>
                <a:cubicBezTo>
                  <a:pt x="942207" y="572380"/>
                  <a:pt x="926005" y="568055"/>
                  <a:pt x="909442" y="568775"/>
                </a:cubicBezTo>
                <a:cubicBezTo>
                  <a:pt x="905841" y="582475"/>
                  <a:pt x="901881" y="596534"/>
                  <a:pt x="897200" y="609871"/>
                </a:cubicBezTo>
                <a:cubicBezTo>
                  <a:pt x="892879" y="622489"/>
                  <a:pt x="886038" y="635107"/>
                  <a:pt x="884238" y="648805"/>
                </a:cubicBezTo>
                <a:cubicBezTo>
                  <a:pt x="883518" y="653852"/>
                  <a:pt x="878477" y="655654"/>
                  <a:pt x="874516" y="654213"/>
                </a:cubicBezTo>
                <a:cubicBezTo>
                  <a:pt x="857234" y="655654"/>
                  <a:pt x="837070" y="656736"/>
                  <a:pt x="819788" y="652049"/>
                </a:cubicBezTo>
                <a:cubicBezTo>
                  <a:pt x="817987" y="652049"/>
                  <a:pt x="816187" y="651689"/>
                  <a:pt x="815106" y="650608"/>
                </a:cubicBezTo>
                <a:cubicBezTo>
                  <a:pt x="814747" y="650608"/>
                  <a:pt x="814387" y="650608"/>
                  <a:pt x="814026" y="650247"/>
                </a:cubicBezTo>
                <a:cubicBezTo>
                  <a:pt x="812586" y="649526"/>
                  <a:pt x="811866" y="647364"/>
                  <a:pt x="813306" y="646282"/>
                </a:cubicBezTo>
                <a:cubicBezTo>
                  <a:pt x="813306" y="645561"/>
                  <a:pt x="813306" y="645200"/>
                  <a:pt x="813667" y="644839"/>
                </a:cubicBezTo>
                <a:cubicBezTo>
                  <a:pt x="844992" y="544623"/>
                  <a:pt x="880637" y="445848"/>
                  <a:pt x="919164" y="348155"/>
                </a:cubicBezTo>
                <a:cubicBezTo>
                  <a:pt x="918083" y="347073"/>
                  <a:pt x="918444" y="344911"/>
                  <a:pt x="920604" y="344189"/>
                </a:cubicBezTo>
                <a:cubicBezTo>
                  <a:pt x="932846" y="340224"/>
                  <a:pt x="942207" y="343468"/>
                  <a:pt x="954449" y="342387"/>
                </a:cubicBezTo>
                <a:cubicBezTo>
                  <a:pt x="964531" y="341306"/>
                  <a:pt x="973892" y="338782"/>
                  <a:pt x="983974" y="340585"/>
                </a:cubicBezTo>
                <a:close/>
                <a:moveTo>
                  <a:pt x="11917014" y="340100"/>
                </a:moveTo>
                <a:cubicBezTo>
                  <a:pt x="11919527" y="339760"/>
                  <a:pt x="11919527" y="343508"/>
                  <a:pt x="11917014" y="343508"/>
                </a:cubicBezTo>
                <a:cubicBezTo>
                  <a:pt x="11897266" y="344189"/>
                  <a:pt x="11877159" y="346916"/>
                  <a:pt x="11857052" y="347597"/>
                </a:cubicBezTo>
                <a:cubicBezTo>
                  <a:pt x="11846639" y="348279"/>
                  <a:pt x="11836227" y="348960"/>
                  <a:pt x="11825814" y="348960"/>
                </a:cubicBezTo>
                <a:cubicBezTo>
                  <a:pt x="11816838" y="348960"/>
                  <a:pt x="11807502" y="347937"/>
                  <a:pt x="11798527" y="348960"/>
                </a:cubicBezTo>
                <a:cubicBezTo>
                  <a:pt x="11797449" y="348960"/>
                  <a:pt x="11797449" y="347597"/>
                  <a:pt x="11798167" y="347597"/>
                </a:cubicBezTo>
                <a:cubicBezTo>
                  <a:pt x="11807144" y="345552"/>
                  <a:pt x="11816838" y="346234"/>
                  <a:pt x="11825814" y="345893"/>
                </a:cubicBezTo>
                <a:cubicBezTo>
                  <a:pt x="11836227" y="345893"/>
                  <a:pt x="11846639" y="344871"/>
                  <a:pt x="11857052" y="344531"/>
                </a:cubicBezTo>
                <a:cubicBezTo>
                  <a:pt x="11877159" y="343508"/>
                  <a:pt x="11897266" y="340783"/>
                  <a:pt x="11917014" y="340100"/>
                </a:cubicBezTo>
                <a:close/>
                <a:moveTo>
                  <a:pt x="3142116" y="335340"/>
                </a:moveTo>
                <a:cubicBezTo>
                  <a:pt x="3141179" y="335883"/>
                  <a:pt x="3139930" y="336606"/>
                  <a:pt x="3138729" y="338133"/>
                </a:cubicBezTo>
                <a:cubicBezTo>
                  <a:pt x="3137481" y="338856"/>
                  <a:pt x="3136410" y="339891"/>
                  <a:pt x="3135342" y="340926"/>
                </a:cubicBezTo>
                <a:cubicBezTo>
                  <a:pt x="3137639" y="344173"/>
                  <a:pt x="3140427" y="347550"/>
                  <a:pt x="3143217" y="350928"/>
                </a:cubicBezTo>
                <a:cubicBezTo>
                  <a:pt x="3145175" y="348546"/>
                  <a:pt x="3147625" y="346296"/>
                  <a:pt x="3150435" y="344669"/>
                </a:cubicBezTo>
                <a:cubicBezTo>
                  <a:pt x="3147826" y="341603"/>
                  <a:pt x="3145218" y="338537"/>
                  <a:pt x="3142116" y="335340"/>
                </a:cubicBezTo>
                <a:close/>
                <a:moveTo>
                  <a:pt x="11095636" y="334621"/>
                </a:moveTo>
                <a:cubicBezTo>
                  <a:pt x="11101322" y="334437"/>
                  <a:pt x="11106963" y="334713"/>
                  <a:pt x="11112156" y="336364"/>
                </a:cubicBezTo>
                <a:cubicBezTo>
                  <a:pt x="11115021" y="337464"/>
                  <a:pt x="11114305" y="341501"/>
                  <a:pt x="11111082" y="341501"/>
                </a:cubicBezTo>
                <a:cubicBezTo>
                  <a:pt x="11100696" y="342235"/>
                  <a:pt x="11089594" y="340768"/>
                  <a:pt x="11078849" y="340400"/>
                </a:cubicBezTo>
                <a:cubicBezTo>
                  <a:pt x="11075626" y="340400"/>
                  <a:pt x="11075626" y="335630"/>
                  <a:pt x="11078849" y="335630"/>
                </a:cubicBezTo>
                <a:cubicBezTo>
                  <a:pt x="11084222" y="335446"/>
                  <a:pt x="11089951" y="334804"/>
                  <a:pt x="11095636" y="334621"/>
                </a:cubicBezTo>
                <a:close/>
                <a:moveTo>
                  <a:pt x="12192000" y="333463"/>
                </a:moveTo>
                <a:lnTo>
                  <a:pt x="12192000" y="346426"/>
                </a:lnTo>
                <a:lnTo>
                  <a:pt x="12186972" y="348022"/>
                </a:lnTo>
                <a:cubicBezTo>
                  <a:pt x="12173284" y="353678"/>
                  <a:pt x="12160233" y="360581"/>
                  <a:pt x="12148194" y="369017"/>
                </a:cubicBezTo>
                <a:cubicBezTo>
                  <a:pt x="12098726" y="403640"/>
                  <a:pt x="12086031" y="461930"/>
                  <a:pt x="12084280" y="519342"/>
                </a:cubicBezTo>
                <a:cubicBezTo>
                  <a:pt x="12084280" y="522849"/>
                  <a:pt x="12079026" y="522849"/>
                  <a:pt x="12079026" y="519342"/>
                </a:cubicBezTo>
                <a:cubicBezTo>
                  <a:pt x="12078589" y="461054"/>
                  <a:pt x="12086031" y="405831"/>
                  <a:pt x="12132435" y="365949"/>
                </a:cubicBezTo>
                <a:cubicBezTo>
                  <a:pt x="12144365" y="355650"/>
                  <a:pt x="12158100" y="347159"/>
                  <a:pt x="12172943" y="340188"/>
                </a:cubicBezTo>
                <a:close/>
                <a:moveTo>
                  <a:pt x="11927414" y="333400"/>
                </a:moveTo>
                <a:cubicBezTo>
                  <a:pt x="11929936" y="333400"/>
                  <a:pt x="11930657" y="336702"/>
                  <a:pt x="11928135" y="337070"/>
                </a:cubicBezTo>
                <a:cubicBezTo>
                  <a:pt x="11909400" y="340372"/>
                  <a:pt x="11890664" y="339638"/>
                  <a:pt x="11871928" y="340372"/>
                </a:cubicBezTo>
                <a:cubicBezTo>
                  <a:pt x="11852112" y="340739"/>
                  <a:pt x="11832297" y="342574"/>
                  <a:pt x="11812840" y="342206"/>
                </a:cubicBezTo>
                <a:cubicBezTo>
                  <a:pt x="11812120" y="342206"/>
                  <a:pt x="11811759" y="340739"/>
                  <a:pt x="11812480" y="340739"/>
                </a:cubicBezTo>
                <a:cubicBezTo>
                  <a:pt x="11831215" y="338537"/>
                  <a:pt x="11849230" y="337803"/>
                  <a:pt x="11867966" y="337070"/>
                </a:cubicBezTo>
                <a:cubicBezTo>
                  <a:pt x="11887422" y="335969"/>
                  <a:pt x="11907958" y="336702"/>
                  <a:pt x="11927414" y="333400"/>
                </a:cubicBezTo>
                <a:close/>
                <a:moveTo>
                  <a:pt x="8778150" y="332379"/>
                </a:moveTo>
                <a:cubicBezTo>
                  <a:pt x="8784983" y="333307"/>
                  <a:pt x="8791822" y="336641"/>
                  <a:pt x="8798073" y="343084"/>
                </a:cubicBezTo>
                <a:cubicBezTo>
                  <a:pt x="8803870" y="348813"/>
                  <a:pt x="8819088" y="369575"/>
                  <a:pt x="8826336" y="356688"/>
                </a:cubicBezTo>
                <a:cubicBezTo>
                  <a:pt x="8828510" y="352750"/>
                  <a:pt x="8831408" y="348097"/>
                  <a:pt x="8835394" y="345590"/>
                </a:cubicBezTo>
                <a:cubicBezTo>
                  <a:pt x="8852062" y="335926"/>
                  <a:pt x="8864019" y="346664"/>
                  <a:pt x="8881049" y="344874"/>
                </a:cubicBezTo>
                <a:cubicBezTo>
                  <a:pt x="8891196" y="343801"/>
                  <a:pt x="8894456" y="359551"/>
                  <a:pt x="8885760" y="363847"/>
                </a:cubicBezTo>
                <a:cubicBezTo>
                  <a:pt x="8873802" y="370649"/>
                  <a:pt x="8868005" y="365996"/>
                  <a:pt x="8855686" y="364206"/>
                </a:cubicBezTo>
                <a:cubicBezTo>
                  <a:pt x="8845902" y="362773"/>
                  <a:pt x="8841916" y="381388"/>
                  <a:pt x="8832495" y="383178"/>
                </a:cubicBezTo>
                <a:cubicBezTo>
                  <a:pt x="8820900" y="385326"/>
                  <a:pt x="8810755" y="383178"/>
                  <a:pt x="8801333" y="377450"/>
                </a:cubicBezTo>
                <a:cubicBezTo>
                  <a:pt x="8795174" y="374229"/>
                  <a:pt x="8790826" y="367785"/>
                  <a:pt x="8786478" y="362416"/>
                </a:cubicBezTo>
                <a:cubicBezTo>
                  <a:pt x="8773071" y="347023"/>
                  <a:pt x="8752055" y="357761"/>
                  <a:pt x="8747344" y="374229"/>
                </a:cubicBezTo>
                <a:cubicBezTo>
                  <a:pt x="8744808" y="383894"/>
                  <a:pt x="8731039" y="379598"/>
                  <a:pt x="8732851" y="369933"/>
                </a:cubicBezTo>
                <a:cubicBezTo>
                  <a:pt x="8737199" y="348454"/>
                  <a:pt x="8757648" y="329593"/>
                  <a:pt x="8778150" y="332379"/>
                </a:cubicBezTo>
                <a:close/>
                <a:moveTo>
                  <a:pt x="5092625" y="331907"/>
                </a:moveTo>
                <a:cubicBezTo>
                  <a:pt x="5093204" y="337640"/>
                  <a:pt x="5094361" y="350898"/>
                  <a:pt x="5094937" y="356274"/>
                </a:cubicBezTo>
                <a:cubicBezTo>
                  <a:pt x="5094937" y="356631"/>
                  <a:pt x="5094649" y="356631"/>
                  <a:pt x="5094649" y="356274"/>
                </a:cubicBezTo>
                <a:cubicBezTo>
                  <a:pt x="5093783" y="350898"/>
                  <a:pt x="5092625" y="337282"/>
                  <a:pt x="5092050" y="332266"/>
                </a:cubicBezTo>
                <a:cubicBezTo>
                  <a:pt x="5092050" y="331548"/>
                  <a:pt x="5092625" y="331548"/>
                  <a:pt x="5092625" y="331907"/>
                </a:cubicBezTo>
                <a:close/>
                <a:moveTo>
                  <a:pt x="5095228" y="330693"/>
                </a:moveTo>
                <a:cubicBezTo>
                  <a:pt x="5096023" y="339866"/>
                  <a:pt x="5096818" y="348673"/>
                  <a:pt x="5097615" y="357480"/>
                </a:cubicBezTo>
                <a:cubicBezTo>
                  <a:pt x="5098011" y="357846"/>
                  <a:pt x="5097215" y="358214"/>
                  <a:pt x="5097215" y="357480"/>
                </a:cubicBezTo>
                <a:cubicBezTo>
                  <a:pt x="5096023" y="348673"/>
                  <a:pt x="5094434" y="339866"/>
                  <a:pt x="5093639" y="331060"/>
                </a:cubicBezTo>
                <a:cubicBezTo>
                  <a:pt x="5093639" y="329959"/>
                  <a:pt x="5095228" y="329959"/>
                  <a:pt x="5095228" y="330693"/>
                </a:cubicBezTo>
                <a:close/>
                <a:moveTo>
                  <a:pt x="11930581" y="325790"/>
                </a:moveTo>
                <a:cubicBezTo>
                  <a:pt x="11933112" y="325450"/>
                  <a:pt x="11933835" y="328857"/>
                  <a:pt x="11931666" y="329198"/>
                </a:cubicBezTo>
                <a:cubicBezTo>
                  <a:pt x="11897311" y="333286"/>
                  <a:pt x="11861510" y="333627"/>
                  <a:pt x="11826794" y="334650"/>
                </a:cubicBezTo>
                <a:cubicBezTo>
                  <a:pt x="11826071" y="334650"/>
                  <a:pt x="11826071" y="333627"/>
                  <a:pt x="11826794" y="333286"/>
                </a:cubicBezTo>
                <a:cubicBezTo>
                  <a:pt x="11861149" y="327835"/>
                  <a:pt x="11896226" y="330220"/>
                  <a:pt x="11930581" y="325790"/>
                </a:cubicBezTo>
                <a:close/>
                <a:moveTo>
                  <a:pt x="3108009" y="321804"/>
                </a:moveTo>
                <a:cubicBezTo>
                  <a:pt x="3089672" y="341990"/>
                  <a:pt x="3065853" y="357028"/>
                  <a:pt x="3047023" y="377082"/>
                </a:cubicBezTo>
                <a:cubicBezTo>
                  <a:pt x="3062274" y="404863"/>
                  <a:pt x="3078461" y="432102"/>
                  <a:pt x="3100304" y="453986"/>
                </a:cubicBezTo>
                <a:cubicBezTo>
                  <a:pt x="3119877" y="430173"/>
                  <a:pt x="3139402" y="405557"/>
                  <a:pt x="3160861" y="383564"/>
                </a:cubicBezTo>
                <a:cubicBezTo>
                  <a:pt x="3141182" y="365419"/>
                  <a:pt x="3123281" y="344581"/>
                  <a:pt x="3108009" y="321804"/>
                </a:cubicBezTo>
                <a:close/>
                <a:moveTo>
                  <a:pt x="2801108" y="321584"/>
                </a:moveTo>
                <a:cubicBezTo>
                  <a:pt x="2810544" y="320097"/>
                  <a:pt x="2814021" y="334472"/>
                  <a:pt x="2805081" y="335465"/>
                </a:cubicBezTo>
                <a:cubicBezTo>
                  <a:pt x="2625791" y="360249"/>
                  <a:pt x="2462394" y="433615"/>
                  <a:pt x="2350151" y="579850"/>
                </a:cubicBezTo>
                <a:cubicBezTo>
                  <a:pt x="2348661" y="581832"/>
                  <a:pt x="2344687" y="579850"/>
                  <a:pt x="2346178" y="577371"/>
                </a:cubicBezTo>
                <a:cubicBezTo>
                  <a:pt x="2446004" y="423701"/>
                  <a:pt x="2624301" y="344387"/>
                  <a:pt x="2801108" y="321584"/>
                </a:cubicBezTo>
                <a:close/>
                <a:moveTo>
                  <a:pt x="11259563" y="318784"/>
                </a:moveTo>
                <a:cubicBezTo>
                  <a:pt x="11253481" y="318198"/>
                  <a:pt x="11247083" y="319099"/>
                  <a:pt x="11240956" y="320002"/>
                </a:cubicBezTo>
                <a:cubicBezTo>
                  <a:pt x="11241317" y="325773"/>
                  <a:pt x="11241678" y="331545"/>
                  <a:pt x="11242038" y="337316"/>
                </a:cubicBezTo>
                <a:cubicBezTo>
                  <a:pt x="11248526" y="401884"/>
                  <a:pt x="11244560" y="465370"/>
                  <a:pt x="11237713" y="529938"/>
                </a:cubicBezTo>
                <a:cubicBezTo>
                  <a:pt x="11234829" y="554105"/>
                  <a:pt x="11233388" y="578995"/>
                  <a:pt x="11230145" y="603884"/>
                </a:cubicBezTo>
                <a:cubicBezTo>
                  <a:pt x="11262221" y="620477"/>
                  <a:pt x="11284566" y="575028"/>
                  <a:pt x="11290693" y="550499"/>
                </a:cubicBezTo>
                <a:cubicBezTo>
                  <a:pt x="11297901" y="523084"/>
                  <a:pt x="11296460" y="492423"/>
                  <a:pt x="11295740" y="464288"/>
                </a:cubicBezTo>
                <a:cubicBezTo>
                  <a:pt x="11295018" y="434709"/>
                  <a:pt x="11291415" y="405130"/>
                  <a:pt x="11290333" y="375551"/>
                </a:cubicBezTo>
                <a:cubicBezTo>
                  <a:pt x="11289612" y="358598"/>
                  <a:pt x="11288892" y="339480"/>
                  <a:pt x="11276277" y="326494"/>
                </a:cubicBezTo>
                <a:cubicBezTo>
                  <a:pt x="11271411" y="321444"/>
                  <a:pt x="11265645" y="319370"/>
                  <a:pt x="11259563" y="318784"/>
                </a:cubicBezTo>
                <a:close/>
                <a:moveTo>
                  <a:pt x="9854319" y="318784"/>
                </a:moveTo>
                <a:cubicBezTo>
                  <a:pt x="9848237" y="319370"/>
                  <a:pt x="9842561" y="321444"/>
                  <a:pt x="9837876" y="326494"/>
                </a:cubicBezTo>
                <a:cubicBezTo>
                  <a:pt x="9825262" y="339480"/>
                  <a:pt x="9824180" y="358598"/>
                  <a:pt x="9823820" y="375551"/>
                </a:cubicBezTo>
                <a:cubicBezTo>
                  <a:pt x="9822739" y="405130"/>
                  <a:pt x="9819134" y="434709"/>
                  <a:pt x="9818413" y="464288"/>
                </a:cubicBezTo>
                <a:cubicBezTo>
                  <a:pt x="9817693" y="492423"/>
                  <a:pt x="9816250" y="523084"/>
                  <a:pt x="9823459" y="550499"/>
                </a:cubicBezTo>
                <a:cubicBezTo>
                  <a:pt x="9829947" y="575028"/>
                  <a:pt x="9851932" y="620477"/>
                  <a:pt x="9884369" y="603884"/>
                </a:cubicBezTo>
                <a:cubicBezTo>
                  <a:pt x="9881125" y="578995"/>
                  <a:pt x="9878962" y="554105"/>
                  <a:pt x="9876440" y="529938"/>
                </a:cubicBezTo>
                <a:lnTo>
                  <a:pt x="9873827" y="495024"/>
                </a:lnTo>
                <a:lnTo>
                  <a:pt x="9869232" y="433627"/>
                </a:lnTo>
                <a:cubicBezTo>
                  <a:pt x="9868151" y="401614"/>
                  <a:pt x="9868691" y="369600"/>
                  <a:pt x="9871755" y="337316"/>
                </a:cubicBezTo>
                <a:cubicBezTo>
                  <a:pt x="9872475" y="331545"/>
                  <a:pt x="9872836" y="325773"/>
                  <a:pt x="9873196" y="320002"/>
                </a:cubicBezTo>
                <a:cubicBezTo>
                  <a:pt x="9866889" y="319099"/>
                  <a:pt x="9860401" y="318198"/>
                  <a:pt x="9854319" y="318784"/>
                </a:cubicBezTo>
                <a:close/>
                <a:moveTo>
                  <a:pt x="2827862" y="318314"/>
                </a:moveTo>
                <a:cubicBezTo>
                  <a:pt x="2831441" y="317279"/>
                  <a:pt x="2836556" y="315726"/>
                  <a:pt x="2839625" y="318314"/>
                </a:cubicBezTo>
                <a:cubicBezTo>
                  <a:pt x="2846785" y="323490"/>
                  <a:pt x="2840648" y="334876"/>
                  <a:pt x="2832976" y="330217"/>
                </a:cubicBezTo>
                <a:cubicBezTo>
                  <a:pt x="2830930" y="328665"/>
                  <a:pt x="2829396" y="327629"/>
                  <a:pt x="2827350" y="326596"/>
                </a:cubicBezTo>
                <a:cubicBezTo>
                  <a:pt x="2823258" y="325043"/>
                  <a:pt x="2823770" y="319867"/>
                  <a:pt x="2827862" y="318314"/>
                </a:cubicBezTo>
                <a:close/>
                <a:moveTo>
                  <a:pt x="11098325" y="317537"/>
                </a:moveTo>
                <a:cubicBezTo>
                  <a:pt x="11107638" y="316913"/>
                  <a:pt x="11116951" y="316721"/>
                  <a:pt x="11126264" y="317872"/>
                </a:cubicBezTo>
                <a:cubicBezTo>
                  <a:pt x="11130564" y="318641"/>
                  <a:pt x="11130922" y="325165"/>
                  <a:pt x="11126264" y="325165"/>
                </a:cubicBezTo>
                <a:cubicBezTo>
                  <a:pt x="11107280" y="324782"/>
                  <a:pt x="11089011" y="325550"/>
                  <a:pt x="11070384" y="326317"/>
                </a:cubicBezTo>
                <a:cubicBezTo>
                  <a:pt x="11066085" y="326317"/>
                  <a:pt x="11066444" y="320176"/>
                  <a:pt x="11070384" y="319792"/>
                </a:cubicBezTo>
                <a:cubicBezTo>
                  <a:pt x="11079698" y="319216"/>
                  <a:pt x="11089011" y="318161"/>
                  <a:pt x="11098325" y="317537"/>
                </a:cubicBezTo>
                <a:close/>
                <a:moveTo>
                  <a:pt x="11938020" y="317499"/>
                </a:moveTo>
                <a:cubicBezTo>
                  <a:pt x="11940195" y="317499"/>
                  <a:pt x="11940195" y="321209"/>
                  <a:pt x="11938020" y="321209"/>
                </a:cubicBezTo>
                <a:cubicBezTo>
                  <a:pt x="11906125" y="322323"/>
                  <a:pt x="11874592" y="327517"/>
                  <a:pt x="11843059" y="328259"/>
                </a:cubicBezTo>
                <a:cubicBezTo>
                  <a:pt x="11841972" y="328259"/>
                  <a:pt x="11841972" y="326404"/>
                  <a:pt x="11843059" y="326404"/>
                </a:cubicBezTo>
                <a:cubicBezTo>
                  <a:pt x="11859732" y="325290"/>
                  <a:pt x="11876766" y="322323"/>
                  <a:pt x="11893439" y="320838"/>
                </a:cubicBezTo>
                <a:cubicBezTo>
                  <a:pt x="11908300" y="319725"/>
                  <a:pt x="11922797" y="317870"/>
                  <a:pt x="11938020" y="317499"/>
                </a:cubicBezTo>
                <a:close/>
                <a:moveTo>
                  <a:pt x="9298057" y="315524"/>
                </a:moveTo>
                <a:cubicBezTo>
                  <a:pt x="9299491" y="314428"/>
                  <a:pt x="9302002" y="316619"/>
                  <a:pt x="9300208" y="318079"/>
                </a:cubicBezTo>
                <a:cubicBezTo>
                  <a:pt x="9285145" y="331589"/>
                  <a:pt x="9272950" y="347655"/>
                  <a:pt x="9258245" y="361530"/>
                </a:cubicBezTo>
                <a:cubicBezTo>
                  <a:pt x="9256451" y="363356"/>
                  <a:pt x="9254658" y="360800"/>
                  <a:pt x="9256092" y="359340"/>
                </a:cubicBezTo>
                <a:cubicBezTo>
                  <a:pt x="9269363" y="344369"/>
                  <a:pt x="9283351" y="329033"/>
                  <a:pt x="9298057" y="315524"/>
                </a:cubicBezTo>
                <a:close/>
                <a:moveTo>
                  <a:pt x="4672339" y="309144"/>
                </a:moveTo>
                <a:cubicBezTo>
                  <a:pt x="4673823" y="308126"/>
                  <a:pt x="4674819" y="310162"/>
                  <a:pt x="4673823" y="311178"/>
                </a:cubicBezTo>
                <a:cubicBezTo>
                  <a:pt x="4662930" y="322374"/>
                  <a:pt x="4650052" y="333568"/>
                  <a:pt x="4634200" y="337639"/>
                </a:cubicBezTo>
                <a:cubicBezTo>
                  <a:pt x="4630237" y="338657"/>
                  <a:pt x="4628752" y="333059"/>
                  <a:pt x="4632714" y="331533"/>
                </a:cubicBezTo>
                <a:cubicBezTo>
                  <a:pt x="4647080" y="326445"/>
                  <a:pt x="4659958" y="317794"/>
                  <a:pt x="4672339" y="309144"/>
                </a:cubicBezTo>
                <a:close/>
                <a:moveTo>
                  <a:pt x="3120509" y="306663"/>
                </a:moveTo>
                <a:cubicBezTo>
                  <a:pt x="3118684" y="308552"/>
                  <a:pt x="3116858" y="310441"/>
                  <a:pt x="3114540" y="312199"/>
                </a:cubicBezTo>
                <a:cubicBezTo>
                  <a:pt x="3117379" y="316380"/>
                  <a:pt x="3120215" y="320562"/>
                  <a:pt x="3123054" y="324743"/>
                </a:cubicBezTo>
                <a:cubicBezTo>
                  <a:pt x="3125191" y="322673"/>
                  <a:pt x="3126836" y="320473"/>
                  <a:pt x="3129155" y="318715"/>
                </a:cubicBezTo>
                <a:cubicBezTo>
                  <a:pt x="3126004" y="314714"/>
                  <a:pt x="3123167" y="310533"/>
                  <a:pt x="3120509" y="306663"/>
                </a:cubicBezTo>
                <a:close/>
                <a:moveTo>
                  <a:pt x="9319074" y="305100"/>
                </a:moveTo>
                <a:cubicBezTo>
                  <a:pt x="9320154" y="303297"/>
                  <a:pt x="9322673" y="305100"/>
                  <a:pt x="9321593" y="306903"/>
                </a:cubicBezTo>
                <a:cubicBezTo>
                  <a:pt x="9316196" y="316638"/>
                  <a:pt x="9310439" y="326732"/>
                  <a:pt x="9302883" y="335746"/>
                </a:cubicBezTo>
                <a:cubicBezTo>
                  <a:pt x="9294968" y="345120"/>
                  <a:pt x="9285253" y="352692"/>
                  <a:pt x="9278417" y="363148"/>
                </a:cubicBezTo>
                <a:cubicBezTo>
                  <a:pt x="9277337" y="364951"/>
                  <a:pt x="9273739" y="363148"/>
                  <a:pt x="9275179" y="360985"/>
                </a:cubicBezTo>
                <a:cubicBezTo>
                  <a:pt x="9281655" y="351611"/>
                  <a:pt x="9290290" y="344760"/>
                  <a:pt x="9297846" y="336107"/>
                </a:cubicBezTo>
                <a:cubicBezTo>
                  <a:pt x="9306121" y="326732"/>
                  <a:pt x="9312958" y="316277"/>
                  <a:pt x="9319074" y="305100"/>
                </a:cubicBezTo>
                <a:close/>
                <a:moveTo>
                  <a:pt x="8517866" y="303032"/>
                </a:moveTo>
                <a:cubicBezTo>
                  <a:pt x="8509920" y="325092"/>
                  <a:pt x="8503780" y="347152"/>
                  <a:pt x="8498000" y="369574"/>
                </a:cubicBezTo>
                <a:cubicBezTo>
                  <a:pt x="8509559" y="369574"/>
                  <a:pt x="8521117" y="369574"/>
                  <a:pt x="8532313" y="369212"/>
                </a:cubicBezTo>
                <a:cubicBezTo>
                  <a:pt x="8526895" y="347514"/>
                  <a:pt x="8522923" y="325092"/>
                  <a:pt x="8517866" y="303032"/>
                </a:cubicBezTo>
                <a:close/>
                <a:moveTo>
                  <a:pt x="9336937" y="300331"/>
                </a:moveTo>
                <a:cubicBezTo>
                  <a:pt x="9337654" y="298527"/>
                  <a:pt x="9340164" y="299250"/>
                  <a:pt x="9339806" y="301054"/>
                </a:cubicBezTo>
                <a:cubicBezTo>
                  <a:pt x="9338013" y="309354"/>
                  <a:pt x="9332277" y="316210"/>
                  <a:pt x="9326898" y="322345"/>
                </a:cubicBezTo>
                <a:cubicBezTo>
                  <a:pt x="9320086" y="329924"/>
                  <a:pt x="9313274" y="337502"/>
                  <a:pt x="9308254" y="346884"/>
                </a:cubicBezTo>
                <a:cubicBezTo>
                  <a:pt x="9306819" y="349050"/>
                  <a:pt x="9303952" y="346884"/>
                  <a:pt x="9305027" y="344719"/>
                </a:cubicBezTo>
                <a:cubicBezTo>
                  <a:pt x="9312556" y="327758"/>
                  <a:pt x="9330484" y="318376"/>
                  <a:pt x="9336937" y="300331"/>
                </a:cubicBezTo>
                <a:close/>
                <a:moveTo>
                  <a:pt x="11097048" y="300205"/>
                </a:moveTo>
                <a:cubicBezTo>
                  <a:pt x="11106092" y="299516"/>
                  <a:pt x="11115091" y="299792"/>
                  <a:pt x="11123822" y="303094"/>
                </a:cubicBezTo>
                <a:cubicBezTo>
                  <a:pt x="11127743" y="304195"/>
                  <a:pt x="11125961" y="310433"/>
                  <a:pt x="11121684" y="309332"/>
                </a:cubicBezTo>
                <a:cubicBezTo>
                  <a:pt x="11104220" y="305662"/>
                  <a:pt x="11087470" y="308232"/>
                  <a:pt x="11070006" y="308965"/>
                </a:cubicBezTo>
                <a:cubicBezTo>
                  <a:pt x="11066085" y="309332"/>
                  <a:pt x="11066442" y="303461"/>
                  <a:pt x="11070006" y="303094"/>
                </a:cubicBezTo>
                <a:cubicBezTo>
                  <a:pt x="11078916" y="302543"/>
                  <a:pt x="11088004" y="300893"/>
                  <a:pt x="11097048" y="300205"/>
                </a:cubicBezTo>
                <a:close/>
                <a:moveTo>
                  <a:pt x="9353652" y="295567"/>
                </a:moveTo>
                <a:cubicBezTo>
                  <a:pt x="9354743" y="293757"/>
                  <a:pt x="9357651" y="295204"/>
                  <a:pt x="9356560" y="297376"/>
                </a:cubicBezTo>
                <a:cubicBezTo>
                  <a:pt x="9347474" y="313660"/>
                  <a:pt x="9334390" y="328498"/>
                  <a:pt x="9323486" y="344421"/>
                </a:cubicBezTo>
                <a:cubicBezTo>
                  <a:pt x="9322397" y="345869"/>
                  <a:pt x="9319852" y="345144"/>
                  <a:pt x="9320579" y="342973"/>
                </a:cubicBezTo>
                <a:cubicBezTo>
                  <a:pt x="9328211" y="325603"/>
                  <a:pt x="9344203" y="312213"/>
                  <a:pt x="9353652" y="295567"/>
                </a:cubicBezTo>
                <a:close/>
                <a:moveTo>
                  <a:pt x="9365575" y="291999"/>
                </a:moveTo>
                <a:cubicBezTo>
                  <a:pt x="9366289" y="290577"/>
                  <a:pt x="9368787" y="291288"/>
                  <a:pt x="9368074" y="293067"/>
                </a:cubicBezTo>
                <a:cubicBezTo>
                  <a:pt x="9362719" y="311562"/>
                  <a:pt x="9348798" y="326500"/>
                  <a:pt x="9338089" y="342505"/>
                </a:cubicBezTo>
                <a:cubicBezTo>
                  <a:pt x="9337018" y="344284"/>
                  <a:pt x="9334163" y="342862"/>
                  <a:pt x="9335234" y="340727"/>
                </a:cubicBezTo>
                <a:cubicBezTo>
                  <a:pt x="9344515" y="324010"/>
                  <a:pt x="9359864" y="310851"/>
                  <a:pt x="9365575" y="291999"/>
                </a:cubicBezTo>
                <a:close/>
                <a:moveTo>
                  <a:pt x="12192000" y="291145"/>
                </a:moveTo>
                <a:lnTo>
                  <a:pt x="12192000" y="316925"/>
                </a:lnTo>
                <a:lnTo>
                  <a:pt x="12159746" y="327326"/>
                </a:lnTo>
                <a:cubicBezTo>
                  <a:pt x="12140733" y="336402"/>
                  <a:pt x="12123786" y="348210"/>
                  <a:pt x="12110317" y="363662"/>
                </a:cubicBezTo>
                <a:cubicBezTo>
                  <a:pt x="12058192" y="423716"/>
                  <a:pt x="12065639" y="524539"/>
                  <a:pt x="12063448" y="599059"/>
                </a:cubicBezTo>
                <a:cubicBezTo>
                  <a:pt x="12059943" y="713471"/>
                  <a:pt x="12048993" y="827443"/>
                  <a:pt x="12048993" y="942293"/>
                </a:cubicBezTo>
                <a:cubicBezTo>
                  <a:pt x="12048117" y="1189088"/>
                  <a:pt x="12065201" y="1435006"/>
                  <a:pt x="12059943" y="1681800"/>
                </a:cubicBezTo>
                <a:cubicBezTo>
                  <a:pt x="12060382" y="1683554"/>
                  <a:pt x="12060820" y="1685746"/>
                  <a:pt x="12059943" y="1687499"/>
                </a:cubicBezTo>
                <a:cubicBezTo>
                  <a:pt x="12059506" y="1687499"/>
                  <a:pt x="12059506" y="1687499"/>
                  <a:pt x="12059506" y="1687937"/>
                </a:cubicBezTo>
                <a:cubicBezTo>
                  <a:pt x="12059506" y="1690567"/>
                  <a:pt x="12057754" y="1692320"/>
                  <a:pt x="12055126" y="1692320"/>
                </a:cubicBezTo>
                <a:cubicBezTo>
                  <a:pt x="12028844" y="1715554"/>
                  <a:pt x="11986794" y="1721253"/>
                  <a:pt x="11952627" y="1710294"/>
                </a:cubicBezTo>
                <a:cubicBezTo>
                  <a:pt x="11988983" y="1743170"/>
                  <a:pt x="12052059" y="1740540"/>
                  <a:pt x="12073085" y="1791390"/>
                </a:cubicBezTo>
                <a:cubicBezTo>
                  <a:pt x="12083160" y="1815500"/>
                  <a:pt x="12081407" y="1851006"/>
                  <a:pt x="12112069" y="1858020"/>
                </a:cubicBezTo>
                <a:cubicBezTo>
                  <a:pt x="12131561" y="1862623"/>
                  <a:pt x="12150615" y="1865801"/>
                  <a:pt x="12169834" y="1867828"/>
                </a:cubicBezTo>
                <a:lnTo>
                  <a:pt x="12192000" y="1868924"/>
                </a:lnTo>
                <a:lnTo>
                  <a:pt x="12192000" y="1896168"/>
                </a:lnTo>
                <a:lnTo>
                  <a:pt x="12127400" y="1887828"/>
                </a:lnTo>
                <a:cubicBezTo>
                  <a:pt x="12103309" y="1881252"/>
                  <a:pt x="12073523" y="1876431"/>
                  <a:pt x="12065201" y="1849252"/>
                </a:cubicBezTo>
                <a:cubicBezTo>
                  <a:pt x="12059506" y="1831718"/>
                  <a:pt x="12059068" y="1810677"/>
                  <a:pt x="12048117" y="1794897"/>
                </a:cubicBezTo>
                <a:cubicBezTo>
                  <a:pt x="12035414" y="1774732"/>
                  <a:pt x="12015265" y="1767718"/>
                  <a:pt x="11993801" y="1759828"/>
                </a:cubicBezTo>
                <a:cubicBezTo>
                  <a:pt x="11963577" y="1748869"/>
                  <a:pt x="11939048" y="1735718"/>
                  <a:pt x="11920650" y="1708978"/>
                </a:cubicBezTo>
                <a:cubicBezTo>
                  <a:pt x="11916271" y="1702403"/>
                  <a:pt x="11919337" y="1697143"/>
                  <a:pt x="11923717" y="1693636"/>
                </a:cubicBezTo>
                <a:cubicBezTo>
                  <a:pt x="11922403" y="1690567"/>
                  <a:pt x="11924155" y="1686184"/>
                  <a:pt x="11928536" y="1687499"/>
                </a:cubicBezTo>
                <a:cubicBezTo>
                  <a:pt x="11967520" y="1700650"/>
                  <a:pt x="12013951" y="1701964"/>
                  <a:pt x="12048993" y="1677416"/>
                </a:cubicBezTo>
                <a:cubicBezTo>
                  <a:pt x="12049431" y="1676978"/>
                  <a:pt x="12049870" y="1676978"/>
                  <a:pt x="12050308" y="1676540"/>
                </a:cubicBezTo>
                <a:cubicBezTo>
                  <a:pt x="12044175" y="1436759"/>
                  <a:pt x="12029282" y="1196978"/>
                  <a:pt x="12029282" y="956758"/>
                </a:cubicBezTo>
                <a:cubicBezTo>
                  <a:pt x="12029282" y="842347"/>
                  <a:pt x="12038480" y="728813"/>
                  <a:pt x="12041546" y="614401"/>
                </a:cubicBezTo>
                <a:cubicBezTo>
                  <a:pt x="12042861" y="544264"/>
                  <a:pt x="12037166" y="465799"/>
                  <a:pt x="12062573" y="398730"/>
                </a:cubicBezTo>
                <a:cubicBezTo>
                  <a:pt x="12081462" y="348758"/>
                  <a:pt x="12119509" y="318080"/>
                  <a:pt x="12165903" y="299253"/>
                </a:cubicBezTo>
                <a:close/>
                <a:moveTo>
                  <a:pt x="10336795" y="288030"/>
                </a:moveTo>
                <a:cubicBezTo>
                  <a:pt x="10353278" y="309286"/>
                  <a:pt x="10379794" y="322255"/>
                  <a:pt x="10405952" y="325137"/>
                </a:cubicBezTo>
                <a:cubicBezTo>
                  <a:pt x="10410610" y="325497"/>
                  <a:pt x="10410252" y="332703"/>
                  <a:pt x="10405952" y="331982"/>
                </a:cubicBezTo>
                <a:cubicBezTo>
                  <a:pt x="10377286" y="328019"/>
                  <a:pt x="10351128" y="313609"/>
                  <a:pt x="10335361" y="289111"/>
                </a:cubicBezTo>
                <a:cubicBezTo>
                  <a:pt x="10334644" y="288030"/>
                  <a:pt x="10336078" y="286949"/>
                  <a:pt x="10336795" y="288030"/>
                </a:cubicBezTo>
                <a:close/>
                <a:moveTo>
                  <a:pt x="9383102" y="287621"/>
                </a:moveTo>
                <a:cubicBezTo>
                  <a:pt x="9383810" y="285807"/>
                  <a:pt x="9386283" y="286533"/>
                  <a:pt x="9385929" y="288347"/>
                </a:cubicBezTo>
                <a:cubicBezTo>
                  <a:pt x="9381689" y="306126"/>
                  <a:pt x="9371795" y="322453"/>
                  <a:pt x="9362254" y="337693"/>
                </a:cubicBezTo>
                <a:cubicBezTo>
                  <a:pt x="9360841" y="339507"/>
                  <a:pt x="9358015" y="337693"/>
                  <a:pt x="9359074" y="335878"/>
                </a:cubicBezTo>
                <a:cubicBezTo>
                  <a:pt x="9367909" y="319551"/>
                  <a:pt x="9378863" y="305763"/>
                  <a:pt x="9383102" y="287621"/>
                </a:cubicBezTo>
                <a:close/>
                <a:moveTo>
                  <a:pt x="11574517" y="286425"/>
                </a:moveTo>
                <a:cubicBezTo>
                  <a:pt x="11574875" y="285697"/>
                  <a:pt x="11575591" y="286062"/>
                  <a:pt x="11575591" y="286425"/>
                </a:cubicBezTo>
                <a:cubicBezTo>
                  <a:pt x="11576306" y="295161"/>
                  <a:pt x="11577380" y="304989"/>
                  <a:pt x="11583820" y="311177"/>
                </a:cubicBezTo>
                <a:cubicBezTo>
                  <a:pt x="11585608" y="312997"/>
                  <a:pt x="11582746" y="315546"/>
                  <a:pt x="11580957" y="314089"/>
                </a:cubicBezTo>
                <a:cubicBezTo>
                  <a:pt x="11574517" y="308266"/>
                  <a:pt x="11571656" y="294433"/>
                  <a:pt x="11574517" y="286425"/>
                </a:cubicBezTo>
                <a:close/>
                <a:moveTo>
                  <a:pt x="4683872" y="280319"/>
                </a:moveTo>
                <a:cubicBezTo>
                  <a:pt x="4684379" y="279304"/>
                  <a:pt x="4685894" y="280319"/>
                  <a:pt x="4685391" y="281333"/>
                </a:cubicBezTo>
                <a:cubicBezTo>
                  <a:pt x="4679832" y="296552"/>
                  <a:pt x="4666705" y="307205"/>
                  <a:pt x="4653572" y="314815"/>
                </a:cubicBezTo>
                <a:cubicBezTo>
                  <a:pt x="4638423" y="323439"/>
                  <a:pt x="4618727" y="335614"/>
                  <a:pt x="4601557" y="338151"/>
                </a:cubicBezTo>
                <a:cubicBezTo>
                  <a:pt x="4597517" y="338658"/>
                  <a:pt x="4595498" y="332570"/>
                  <a:pt x="4599537" y="331556"/>
                </a:cubicBezTo>
                <a:cubicBezTo>
                  <a:pt x="4615193" y="327498"/>
                  <a:pt x="4631855" y="318874"/>
                  <a:pt x="4645996" y="311264"/>
                </a:cubicBezTo>
                <a:cubicBezTo>
                  <a:pt x="4654079" y="307205"/>
                  <a:pt x="4662661" y="302133"/>
                  <a:pt x="4669228" y="296045"/>
                </a:cubicBezTo>
                <a:cubicBezTo>
                  <a:pt x="4672765" y="292493"/>
                  <a:pt x="4677812" y="284376"/>
                  <a:pt x="4681346" y="282855"/>
                </a:cubicBezTo>
                <a:cubicBezTo>
                  <a:pt x="4681856" y="281840"/>
                  <a:pt x="4682864" y="281333"/>
                  <a:pt x="4683872" y="280319"/>
                </a:cubicBezTo>
                <a:close/>
                <a:moveTo>
                  <a:pt x="11097407" y="279045"/>
                </a:moveTo>
                <a:cubicBezTo>
                  <a:pt x="11108239" y="278344"/>
                  <a:pt x="11119026" y="278437"/>
                  <a:pt x="11129273" y="281056"/>
                </a:cubicBezTo>
                <a:cubicBezTo>
                  <a:pt x="11132510" y="282178"/>
                  <a:pt x="11131790" y="287417"/>
                  <a:pt x="11128196" y="287417"/>
                </a:cubicBezTo>
                <a:cubicBezTo>
                  <a:pt x="11106981" y="287417"/>
                  <a:pt x="11086486" y="287417"/>
                  <a:pt x="11065271" y="288165"/>
                </a:cubicBezTo>
                <a:cubicBezTo>
                  <a:pt x="11061316" y="288165"/>
                  <a:pt x="11061675" y="282178"/>
                  <a:pt x="11065271" y="281805"/>
                </a:cubicBezTo>
                <a:cubicBezTo>
                  <a:pt x="11075698" y="281243"/>
                  <a:pt x="11086576" y="279746"/>
                  <a:pt x="11097407" y="279045"/>
                </a:cubicBezTo>
                <a:close/>
                <a:moveTo>
                  <a:pt x="9401215" y="278952"/>
                </a:moveTo>
                <a:cubicBezTo>
                  <a:pt x="9401579" y="277856"/>
                  <a:pt x="9403762" y="278586"/>
                  <a:pt x="9403399" y="279683"/>
                </a:cubicBezTo>
                <a:cubicBezTo>
                  <a:pt x="9398302" y="297582"/>
                  <a:pt x="9388475" y="314020"/>
                  <a:pt x="9378284" y="329727"/>
                </a:cubicBezTo>
                <a:cubicBezTo>
                  <a:pt x="9376827" y="331553"/>
                  <a:pt x="9373916" y="329727"/>
                  <a:pt x="9375371" y="327536"/>
                </a:cubicBezTo>
                <a:cubicBezTo>
                  <a:pt x="9384835" y="311828"/>
                  <a:pt x="9395755" y="296851"/>
                  <a:pt x="9401215" y="278952"/>
                </a:cubicBezTo>
                <a:close/>
                <a:moveTo>
                  <a:pt x="11568230" y="276888"/>
                </a:moveTo>
                <a:cubicBezTo>
                  <a:pt x="11568230" y="276156"/>
                  <a:pt x="11569331" y="276156"/>
                  <a:pt x="11569331" y="276888"/>
                </a:cubicBezTo>
                <a:cubicBezTo>
                  <a:pt x="11568598" y="286385"/>
                  <a:pt x="11568964" y="296247"/>
                  <a:pt x="11571900" y="305014"/>
                </a:cubicBezTo>
                <a:cubicBezTo>
                  <a:pt x="11574468" y="314512"/>
                  <a:pt x="11578871" y="319261"/>
                  <a:pt x="11586577" y="324741"/>
                </a:cubicBezTo>
                <a:cubicBezTo>
                  <a:pt x="11588779" y="326201"/>
                  <a:pt x="11586945" y="329854"/>
                  <a:pt x="11584743" y="328393"/>
                </a:cubicBezTo>
                <a:cubicBezTo>
                  <a:pt x="11577037" y="323279"/>
                  <a:pt x="11571166" y="318165"/>
                  <a:pt x="11568964" y="309398"/>
                </a:cubicBezTo>
                <a:cubicBezTo>
                  <a:pt x="11566029" y="298440"/>
                  <a:pt x="11565295" y="287845"/>
                  <a:pt x="11568230" y="276888"/>
                </a:cubicBezTo>
                <a:close/>
                <a:moveTo>
                  <a:pt x="4230735" y="274181"/>
                </a:moveTo>
                <a:cubicBezTo>
                  <a:pt x="4210921" y="289658"/>
                  <a:pt x="4190027" y="304056"/>
                  <a:pt x="4168770" y="317733"/>
                </a:cubicBezTo>
                <a:cubicBezTo>
                  <a:pt x="4157241" y="325292"/>
                  <a:pt x="4145353" y="333211"/>
                  <a:pt x="4133104" y="340049"/>
                </a:cubicBezTo>
                <a:cubicBezTo>
                  <a:pt x="4125178" y="344369"/>
                  <a:pt x="4116170" y="348688"/>
                  <a:pt x="4108605" y="354447"/>
                </a:cubicBezTo>
                <a:cubicBezTo>
                  <a:pt x="4116531" y="353007"/>
                  <a:pt x="4124096" y="350848"/>
                  <a:pt x="4130942" y="349408"/>
                </a:cubicBezTo>
                <a:cubicBezTo>
                  <a:pt x="4143552" y="346888"/>
                  <a:pt x="4156162" y="343649"/>
                  <a:pt x="4168050" y="338250"/>
                </a:cubicBezTo>
                <a:cubicBezTo>
                  <a:pt x="4187145" y="329971"/>
                  <a:pt x="4205518" y="318813"/>
                  <a:pt x="4217407" y="301176"/>
                </a:cubicBezTo>
                <a:cubicBezTo>
                  <a:pt x="4223172" y="292538"/>
                  <a:pt x="4227496" y="283179"/>
                  <a:pt x="4230735" y="274181"/>
                </a:cubicBezTo>
                <a:close/>
                <a:moveTo>
                  <a:pt x="9411396" y="273314"/>
                </a:moveTo>
                <a:cubicBezTo>
                  <a:pt x="9411747" y="271495"/>
                  <a:pt x="9414906" y="272223"/>
                  <a:pt x="9414204" y="274405"/>
                </a:cubicBezTo>
                <a:cubicBezTo>
                  <a:pt x="9408236" y="291502"/>
                  <a:pt x="9400162" y="307871"/>
                  <a:pt x="9392439" y="324239"/>
                </a:cubicBezTo>
                <a:cubicBezTo>
                  <a:pt x="9391385" y="326785"/>
                  <a:pt x="9388226" y="324603"/>
                  <a:pt x="9389279" y="322420"/>
                </a:cubicBezTo>
                <a:cubicBezTo>
                  <a:pt x="9396300" y="306052"/>
                  <a:pt x="9405076" y="290410"/>
                  <a:pt x="9411396" y="273314"/>
                </a:cubicBezTo>
                <a:close/>
                <a:moveTo>
                  <a:pt x="9426721" y="269406"/>
                </a:moveTo>
                <a:cubicBezTo>
                  <a:pt x="9427076" y="268315"/>
                  <a:pt x="9429212" y="268679"/>
                  <a:pt x="9428856" y="270132"/>
                </a:cubicBezTo>
                <a:cubicBezTo>
                  <a:pt x="9424229" y="286124"/>
                  <a:pt x="9415329" y="300298"/>
                  <a:pt x="9409633" y="315563"/>
                </a:cubicBezTo>
                <a:cubicBezTo>
                  <a:pt x="9409633" y="315927"/>
                  <a:pt x="9409277" y="316290"/>
                  <a:pt x="9409277" y="316290"/>
                </a:cubicBezTo>
                <a:lnTo>
                  <a:pt x="9409277" y="316654"/>
                </a:lnTo>
                <a:cubicBezTo>
                  <a:pt x="9409277" y="316654"/>
                  <a:pt x="9409277" y="317018"/>
                  <a:pt x="9408921" y="317018"/>
                </a:cubicBezTo>
                <a:cubicBezTo>
                  <a:pt x="9408209" y="318835"/>
                  <a:pt x="9405717" y="317745"/>
                  <a:pt x="9405717" y="316290"/>
                </a:cubicBezTo>
                <a:cubicBezTo>
                  <a:pt x="9405717" y="311929"/>
                  <a:pt x="9409633" y="306841"/>
                  <a:pt x="9411413" y="303206"/>
                </a:cubicBezTo>
                <a:cubicBezTo>
                  <a:pt x="9416397" y="291576"/>
                  <a:pt x="9422449" y="281400"/>
                  <a:pt x="9426721" y="269406"/>
                </a:cubicBezTo>
                <a:close/>
                <a:moveTo>
                  <a:pt x="11565328" y="264888"/>
                </a:moveTo>
                <a:cubicBezTo>
                  <a:pt x="11565328" y="263436"/>
                  <a:pt x="11567105" y="264162"/>
                  <a:pt x="11567105" y="264888"/>
                </a:cubicBezTo>
                <a:cubicBezTo>
                  <a:pt x="11566040" y="279046"/>
                  <a:pt x="11562132" y="294294"/>
                  <a:pt x="11565328" y="308452"/>
                </a:cubicBezTo>
                <a:cubicBezTo>
                  <a:pt x="11568526" y="323700"/>
                  <a:pt x="11578827" y="329145"/>
                  <a:pt x="11590195" y="337858"/>
                </a:cubicBezTo>
                <a:cubicBezTo>
                  <a:pt x="11591971" y="339673"/>
                  <a:pt x="11590195" y="342578"/>
                  <a:pt x="11588419" y="341125"/>
                </a:cubicBezTo>
                <a:cubicBezTo>
                  <a:pt x="11577762" y="333502"/>
                  <a:pt x="11565328" y="326604"/>
                  <a:pt x="11562487" y="312446"/>
                </a:cubicBezTo>
                <a:cubicBezTo>
                  <a:pt x="11558935" y="296835"/>
                  <a:pt x="11562132" y="280499"/>
                  <a:pt x="11565328" y="264888"/>
                </a:cubicBezTo>
                <a:close/>
                <a:moveTo>
                  <a:pt x="3099932" y="262568"/>
                </a:moveTo>
                <a:cubicBezTo>
                  <a:pt x="3102369" y="261105"/>
                  <a:pt x="3106187" y="262119"/>
                  <a:pt x="3108917" y="267195"/>
                </a:cubicBezTo>
                <a:cubicBezTo>
                  <a:pt x="3158457" y="357082"/>
                  <a:pt x="3235459" y="417340"/>
                  <a:pt x="3340560" y="420975"/>
                </a:cubicBezTo>
                <a:cubicBezTo>
                  <a:pt x="3384273" y="422293"/>
                  <a:pt x="3432588" y="422195"/>
                  <a:pt x="3472322" y="443290"/>
                </a:cubicBezTo>
                <a:cubicBezTo>
                  <a:pt x="3513895" y="465400"/>
                  <a:pt x="3541732" y="506280"/>
                  <a:pt x="3564823" y="546163"/>
                </a:cubicBezTo>
                <a:cubicBezTo>
                  <a:pt x="3565364" y="547098"/>
                  <a:pt x="3565905" y="548032"/>
                  <a:pt x="3566446" y="548967"/>
                </a:cubicBezTo>
                <a:cubicBezTo>
                  <a:pt x="3568432" y="552395"/>
                  <a:pt x="3563122" y="555468"/>
                  <a:pt x="3561318" y="552353"/>
                </a:cubicBezTo>
                <a:cubicBezTo>
                  <a:pt x="3559444" y="553437"/>
                  <a:pt x="3557882" y="554342"/>
                  <a:pt x="3556321" y="555246"/>
                </a:cubicBezTo>
                <a:cubicBezTo>
                  <a:pt x="3556862" y="556180"/>
                  <a:pt x="3557223" y="556804"/>
                  <a:pt x="3557764" y="557738"/>
                </a:cubicBezTo>
                <a:cubicBezTo>
                  <a:pt x="3559929" y="561477"/>
                  <a:pt x="3554932" y="564370"/>
                  <a:pt x="3552455" y="560812"/>
                </a:cubicBezTo>
                <a:cubicBezTo>
                  <a:pt x="3549256" y="556008"/>
                  <a:pt x="3545745" y="551384"/>
                  <a:pt x="3542546" y="546579"/>
                </a:cubicBezTo>
                <a:cubicBezTo>
                  <a:pt x="3524134" y="560151"/>
                  <a:pt x="3508512" y="577101"/>
                  <a:pt x="3491312" y="592051"/>
                </a:cubicBezTo>
                <a:cubicBezTo>
                  <a:pt x="3493609" y="595297"/>
                  <a:pt x="3495413" y="598413"/>
                  <a:pt x="3497710" y="601660"/>
                </a:cubicBezTo>
                <a:cubicBezTo>
                  <a:pt x="3499007" y="601741"/>
                  <a:pt x="3500090" y="603610"/>
                  <a:pt x="3499694" y="605087"/>
                </a:cubicBezTo>
                <a:cubicBezTo>
                  <a:pt x="3500416" y="606334"/>
                  <a:pt x="3501269" y="607088"/>
                  <a:pt x="3501991" y="608334"/>
                </a:cubicBezTo>
                <a:cubicBezTo>
                  <a:pt x="3503482" y="611631"/>
                  <a:pt x="3498485" y="614524"/>
                  <a:pt x="3496682" y="611408"/>
                </a:cubicBezTo>
                <a:cubicBezTo>
                  <a:pt x="3496140" y="610473"/>
                  <a:pt x="3495287" y="609719"/>
                  <a:pt x="3494746" y="608784"/>
                </a:cubicBezTo>
                <a:cubicBezTo>
                  <a:pt x="3493496" y="609508"/>
                  <a:pt x="3492559" y="610050"/>
                  <a:pt x="3491491" y="611085"/>
                </a:cubicBezTo>
                <a:cubicBezTo>
                  <a:pt x="3489929" y="611989"/>
                  <a:pt x="3488055" y="613074"/>
                  <a:pt x="3486494" y="613978"/>
                </a:cubicBezTo>
                <a:cubicBezTo>
                  <a:pt x="3489692" y="618782"/>
                  <a:pt x="3493071" y="623899"/>
                  <a:pt x="3496138" y="629196"/>
                </a:cubicBezTo>
                <a:cubicBezTo>
                  <a:pt x="3497810" y="632804"/>
                  <a:pt x="3492633" y="635385"/>
                  <a:pt x="3490649" y="631958"/>
                </a:cubicBezTo>
                <a:cubicBezTo>
                  <a:pt x="3458010" y="578465"/>
                  <a:pt x="3400270" y="542834"/>
                  <a:pt x="3338090" y="543471"/>
                </a:cubicBezTo>
                <a:cubicBezTo>
                  <a:pt x="3293176" y="543680"/>
                  <a:pt x="3248505" y="547909"/>
                  <a:pt x="3203599" y="540209"/>
                </a:cubicBezTo>
                <a:cubicBezTo>
                  <a:pt x="3186091" y="536617"/>
                  <a:pt x="3167284" y="532944"/>
                  <a:pt x="3149006" y="527301"/>
                </a:cubicBezTo>
                <a:cubicBezTo>
                  <a:pt x="3148381" y="527663"/>
                  <a:pt x="3147083" y="527582"/>
                  <a:pt x="3146543" y="526647"/>
                </a:cubicBezTo>
                <a:cubicBezTo>
                  <a:pt x="3123469" y="519205"/>
                  <a:pt x="3100874" y="508988"/>
                  <a:pt x="3083131" y="493467"/>
                </a:cubicBezTo>
                <a:cubicBezTo>
                  <a:pt x="3044905" y="459851"/>
                  <a:pt x="3023265" y="414551"/>
                  <a:pt x="2998814" y="370879"/>
                </a:cubicBezTo>
                <a:cubicBezTo>
                  <a:pt x="2993222" y="361220"/>
                  <a:pt x="3003084" y="355926"/>
                  <a:pt x="3008545" y="366078"/>
                </a:cubicBezTo>
                <a:cubicBezTo>
                  <a:pt x="3011070" y="370440"/>
                  <a:pt x="3013776" y="375114"/>
                  <a:pt x="3016301" y="379476"/>
                </a:cubicBezTo>
                <a:cubicBezTo>
                  <a:pt x="3019064" y="377045"/>
                  <a:pt x="3021645" y="374302"/>
                  <a:pt x="3024587" y="372182"/>
                </a:cubicBezTo>
                <a:cubicBezTo>
                  <a:pt x="3021161" y="366262"/>
                  <a:pt x="3018045" y="360161"/>
                  <a:pt x="3014618" y="354241"/>
                </a:cubicBezTo>
                <a:cubicBezTo>
                  <a:pt x="3008845" y="344270"/>
                  <a:pt x="3024015" y="335902"/>
                  <a:pt x="3029608" y="345562"/>
                </a:cubicBezTo>
                <a:cubicBezTo>
                  <a:pt x="3035022" y="354909"/>
                  <a:pt x="3040120" y="364438"/>
                  <a:pt x="3045351" y="373474"/>
                </a:cubicBezTo>
                <a:cubicBezTo>
                  <a:pt x="3063015" y="352846"/>
                  <a:pt x="3086341" y="337677"/>
                  <a:pt x="3104991" y="317312"/>
                </a:cubicBezTo>
                <a:cubicBezTo>
                  <a:pt x="3099135" y="308637"/>
                  <a:pt x="3093411" y="299470"/>
                  <a:pt x="3088491" y="290253"/>
                </a:cubicBezTo>
                <a:cubicBezTo>
                  <a:pt x="3082899" y="280594"/>
                  <a:pt x="3092581" y="274989"/>
                  <a:pt x="3097861" y="284829"/>
                </a:cubicBezTo>
                <a:cubicBezTo>
                  <a:pt x="3099845" y="288256"/>
                  <a:pt x="3101650" y="291372"/>
                  <a:pt x="3103453" y="294488"/>
                </a:cubicBezTo>
                <a:cubicBezTo>
                  <a:pt x="3105458" y="292911"/>
                  <a:pt x="3107465" y="291334"/>
                  <a:pt x="3109700" y="290872"/>
                </a:cubicBezTo>
                <a:cubicBezTo>
                  <a:pt x="3109700" y="290872"/>
                  <a:pt x="3109700" y="290872"/>
                  <a:pt x="3110012" y="290691"/>
                </a:cubicBezTo>
                <a:cubicBezTo>
                  <a:pt x="3106271" y="284952"/>
                  <a:pt x="3102844" y="279032"/>
                  <a:pt x="3099236" y="272800"/>
                </a:cubicBezTo>
                <a:cubicBezTo>
                  <a:pt x="3096440" y="267970"/>
                  <a:pt x="3097495" y="264031"/>
                  <a:pt x="3099932" y="262568"/>
                </a:cubicBezTo>
                <a:close/>
                <a:moveTo>
                  <a:pt x="3798842" y="262499"/>
                </a:moveTo>
                <a:cubicBezTo>
                  <a:pt x="3798108" y="262852"/>
                  <a:pt x="3797375" y="263559"/>
                  <a:pt x="3797007" y="264973"/>
                </a:cubicBezTo>
                <a:cubicBezTo>
                  <a:pt x="3797007" y="265679"/>
                  <a:pt x="3797007" y="266739"/>
                  <a:pt x="3797375" y="267446"/>
                </a:cubicBezTo>
                <a:cubicBezTo>
                  <a:pt x="3797375" y="267799"/>
                  <a:pt x="3797742" y="268153"/>
                  <a:pt x="3798108" y="268506"/>
                </a:cubicBezTo>
                <a:cubicBezTo>
                  <a:pt x="3798842" y="268506"/>
                  <a:pt x="3799576" y="268506"/>
                  <a:pt x="3800677" y="268153"/>
                </a:cubicBezTo>
                <a:cubicBezTo>
                  <a:pt x="3801778" y="267799"/>
                  <a:pt x="3802879" y="267092"/>
                  <a:pt x="3802879" y="265679"/>
                </a:cubicBezTo>
                <a:cubicBezTo>
                  <a:pt x="3803246" y="263559"/>
                  <a:pt x="3800677" y="262499"/>
                  <a:pt x="3798842" y="262499"/>
                </a:cubicBezTo>
                <a:close/>
                <a:moveTo>
                  <a:pt x="3674220" y="261615"/>
                </a:moveTo>
                <a:cubicBezTo>
                  <a:pt x="3673508" y="261968"/>
                  <a:pt x="3672440" y="262321"/>
                  <a:pt x="3672084" y="263382"/>
                </a:cubicBezTo>
                <a:cubicBezTo>
                  <a:pt x="3669947" y="265502"/>
                  <a:pt x="3670304" y="268682"/>
                  <a:pt x="3673508" y="269389"/>
                </a:cubicBezTo>
                <a:cubicBezTo>
                  <a:pt x="3676000" y="270095"/>
                  <a:pt x="3678492" y="267976"/>
                  <a:pt x="3678848" y="265502"/>
                </a:cubicBezTo>
                <a:cubicBezTo>
                  <a:pt x="3679203" y="264442"/>
                  <a:pt x="3679203" y="263382"/>
                  <a:pt x="3678492" y="263029"/>
                </a:cubicBezTo>
                <a:cubicBezTo>
                  <a:pt x="3677780" y="261968"/>
                  <a:pt x="3676356" y="261968"/>
                  <a:pt x="3674932" y="261968"/>
                </a:cubicBezTo>
                <a:cubicBezTo>
                  <a:pt x="3674576" y="261968"/>
                  <a:pt x="3674220" y="261615"/>
                  <a:pt x="3674220" y="261615"/>
                </a:cubicBezTo>
                <a:close/>
                <a:moveTo>
                  <a:pt x="11097363" y="260992"/>
                </a:moveTo>
                <a:cubicBezTo>
                  <a:pt x="11109708" y="259787"/>
                  <a:pt x="11121962" y="259965"/>
                  <a:pt x="11133315" y="264785"/>
                </a:cubicBezTo>
                <a:cubicBezTo>
                  <a:pt x="11137279" y="266570"/>
                  <a:pt x="11135478" y="272281"/>
                  <a:pt x="11131152" y="271567"/>
                </a:cubicBezTo>
                <a:cubicBezTo>
                  <a:pt x="11107365" y="265141"/>
                  <a:pt x="11084658" y="270853"/>
                  <a:pt x="11060870" y="271923"/>
                </a:cubicBezTo>
                <a:cubicBezTo>
                  <a:pt x="11056545" y="271923"/>
                  <a:pt x="11056905" y="265855"/>
                  <a:pt x="11060870" y="265498"/>
                </a:cubicBezTo>
                <a:cubicBezTo>
                  <a:pt x="11072584" y="264785"/>
                  <a:pt x="11085018" y="262197"/>
                  <a:pt x="11097363" y="260992"/>
                </a:cubicBezTo>
                <a:close/>
                <a:moveTo>
                  <a:pt x="9441759" y="260966"/>
                </a:moveTo>
                <a:cubicBezTo>
                  <a:pt x="9442501" y="258775"/>
                  <a:pt x="9445099" y="259871"/>
                  <a:pt x="9444727" y="261697"/>
                </a:cubicBezTo>
                <a:cubicBezTo>
                  <a:pt x="9440275" y="278135"/>
                  <a:pt x="9432483" y="293843"/>
                  <a:pt x="9427660" y="310281"/>
                </a:cubicBezTo>
                <a:cubicBezTo>
                  <a:pt x="9426918" y="312472"/>
                  <a:pt x="9423208" y="311376"/>
                  <a:pt x="9423950" y="309185"/>
                </a:cubicBezTo>
                <a:cubicBezTo>
                  <a:pt x="9428031" y="292381"/>
                  <a:pt x="9437307" y="277405"/>
                  <a:pt x="9441759" y="260966"/>
                </a:cubicBezTo>
                <a:close/>
                <a:moveTo>
                  <a:pt x="3743216" y="260265"/>
                </a:moveTo>
                <a:cubicBezTo>
                  <a:pt x="3742863" y="260265"/>
                  <a:pt x="3742156" y="260265"/>
                  <a:pt x="3741449" y="260621"/>
                </a:cubicBezTo>
                <a:cubicBezTo>
                  <a:pt x="3741096" y="260621"/>
                  <a:pt x="3740743" y="260977"/>
                  <a:pt x="3740389" y="260977"/>
                </a:cubicBezTo>
                <a:cubicBezTo>
                  <a:pt x="3738622" y="261689"/>
                  <a:pt x="3737916" y="263113"/>
                  <a:pt x="3737916" y="264893"/>
                </a:cubicBezTo>
                <a:cubicBezTo>
                  <a:pt x="3737916" y="267385"/>
                  <a:pt x="3742156" y="268809"/>
                  <a:pt x="3744276" y="267741"/>
                </a:cubicBezTo>
                <a:cubicBezTo>
                  <a:pt x="3745690" y="266673"/>
                  <a:pt x="3746396" y="264181"/>
                  <a:pt x="3745690" y="262045"/>
                </a:cubicBezTo>
                <a:cubicBezTo>
                  <a:pt x="3744983" y="260977"/>
                  <a:pt x="3744276" y="260621"/>
                  <a:pt x="3743216" y="260265"/>
                </a:cubicBezTo>
                <a:close/>
                <a:moveTo>
                  <a:pt x="8514525" y="258189"/>
                </a:moveTo>
                <a:cubicBezTo>
                  <a:pt x="8518047" y="257737"/>
                  <a:pt x="8522019" y="259274"/>
                  <a:pt x="8523645" y="263252"/>
                </a:cubicBezTo>
                <a:cubicBezTo>
                  <a:pt x="8523645" y="263975"/>
                  <a:pt x="8524006" y="265060"/>
                  <a:pt x="8524367" y="265783"/>
                </a:cubicBezTo>
                <a:cubicBezTo>
                  <a:pt x="8527257" y="267954"/>
                  <a:pt x="8528701" y="271570"/>
                  <a:pt x="8527979" y="275910"/>
                </a:cubicBezTo>
                <a:cubicBezTo>
                  <a:pt x="8538453" y="306649"/>
                  <a:pt x="8546038" y="338473"/>
                  <a:pt x="8556513" y="369212"/>
                </a:cubicBezTo>
                <a:cubicBezTo>
                  <a:pt x="8564820" y="371020"/>
                  <a:pt x="8567348" y="381145"/>
                  <a:pt x="8563736" y="388378"/>
                </a:cubicBezTo>
                <a:cubicBezTo>
                  <a:pt x="8570238" y="403205"/>
                  <a:pt x="8577100" y="417671"/>
                  <a:pt x="8585768" y="431413"/>
                </a:cubicBezTo>
                <a:cubicBezTo>
                  <a:pt x="8595520" y="446241"/>
                  <a:pt x="8571682" y="459621"/>
                  <a:pt x="8562291" y="444794"/>
                </a:cubicBezTo>
                <a:cubicBezTo>
                  <a:pt x="8552539" y="428882"/>
                  <a:pt x="8545315" y="411885"/>
                  <a:pt x="8539537" y="394165"/>
                </a:cubicBezTo>
                <a:cubicBezTo>
                  <a:pt x="8524367" y="393080"/>
                  <a:pt x="8508836" y="391634"/>
                  <a:pt x="8493306" y="390549"/>
                </a:cubicBezTo>
                <a:cubicBezTo>
                  <a:pt x="8488248" y="411885"/>
                  <a:pt x="8483914" y="433221"/>
                  <a:pt x="8479580" y="455281"/>
                </a:cubicBezTo>
                <a:cubicBezTo>
                  <a:pt x="8478136" y="463237"/>
                  <a:pt x="8465494" y="461068"/>
                  <a:pt x="8465855" y="453112"/>
                </a:cubicBezTo>
                <a:cubicBezTo>
                  <a:pt x="8466939" y="430690"/>
                  <a:pt x="8468384" y="406099"/>
                  <a:pt x="8471996" y="381507"/>
                </a:cubicBezTo>
                <a:cubicBezTo>
                  <a:pt x="8471634" y="379338"/>
                  <a:pt x="8471996" y="377168"/>
                  <a:pt x="8472718" y="375360"/>
                </a:cubicBezTo>
                <a:cubicBezTo>
                  <a:pt x="8478136" y="337027"/>
                  <a:pt x="8487888" y="298692"/>
                  <a:pt x="8505586" y="267954"/>
                </a:cubicBezTo>
                <a:cubicBezTo>
                  <a:pt x="8506308" y="266868"/>
                  <a:pt x="8507392" y="266145"/>
                  <a:pt x="8508114" y="265060"/>
                </a:cubicBezTo>
                <a:cubicBezTo>
                  <a:pt x="8507933" y="261083"/>
                  <a:pt x="8511003" y="258642"/>
                  <a:pt x="8514525" y="258189"/>
                </a:cubicBezTo>
                <a:close/>
                <a:moveTo>
                  <a:pt x="8637191" y="257332"/>
                </a:moveTo>
                <a:cubicBezTo>
                  <a:pt x="8640305" y="257377"/>
                  <a:pt x="8643463" y="259456"/>
                  <a:pt x="8643643" y="263617"/>
                </a:cubicBezTo>
                <a:cubicBezTo>
                  <a:pt x="8643643" y="273746"/>
                  <a:pt x="8644366" y="284237"/>
                  <a:pt x="8644727" y="294367"/>
                </a:cubicBezTo>
                <a:cubicBezTo>
                  <a:pt x="8657362" y="292920"/>
                  <a:pt x="8669996" y="291835"/>
                  <a:pt x="8682270" y="295090"/>
                </a:cubicBezTo>
                <a:cubicBezTo>
                  <a:pt x="8698875" y="299794"/>
                  <a:pt x="8693822" y="322585"/>
                  <a:pt x="8678299" y="323671"/>
                </a:cubicBezTo>
                <a:cubicBezTo>
                  <a:pt x="8668191" y="324394"/>
                  <a:pt x="8657362" y="324032"/>
                  <a:pt x="8646893" y="323671"/>
                </a:cubicBezTo>
                <a:cubicBezTo>
                  <a:pt x="8647976" y="338503"/>
                  <a:pt x="8649420" y="353335"/>
                  <a:pt x="8651225" y="368530"/>
                </a:cubicBezTo>
                <a:cubicBezTo>
                  <a:pt x="8653752" y="394577"/>
                  <a:pt x="8660250" y="424242"/>
                  <a:pt x="8653752" y="449928"/>
                </a:cubicBezTo>
                <a:cubicBezTo>
                  <a:pt x="8651585" y="460057"/>
                  <a:pt x="8635341" y="460057"/>
                  <a:pt x="8633175" y="449566"/>
                </a:cubicBezTo>
                <a:cubicBezTo>
                  <a:pt x="8628121" y="420262"/>
                  <a:pt x="8632814" y="387342"/>
                  <a:pt x="8632453" y="357315"/>
                </a:cubicBezTo>
                <a:cubicBezTo>
                  <a:pt x="8632092" y="346100"/>
                  <a:pt x="8632092" y="334523"/>
                  <a:pt x="8631731" y="322947"/>
                </a:cubicBezTo>
                <a:cubicBezTo>
                  <a:pt x="8626316" y="322947"/>
                  <a:pt x="8620901" y="322585"/>
                  <a:pt x="8615847" y="322585"/>
                </a:cubicBezTo>
                <a:cubicBezTo>
                  <a:pt x="8601408" y="322223"/>
                  <a:pt x="8585524" y="321862"/>
                  <a:pt x="8572889" y="314264"/>
                </a:cubicBezTo>
                <a:cubicBezTo>
                  <a:pt x="8565669" y="309562"/>
                  <a:pt x="8568919" y="298708"/>
                  <a:pt x="8577221" y="298346"/>
                </a:cubicBezTo>
                <a:cubicBezTo>
                  <a:pt x="8595632" y="298346"/>
                  <a:pt x="8612959" y="298346"/>
                  <a:pt x="8631009" y="296176"/>
                </a:cubicBezTo>
                <a:cubicBezTo>
                  <a:pt x="8631009" y="285323"/>
                  <a:pt x="8630648" y="274108"/>
                  <a:pt x="8631009" y="263255"/>
                </a:cubicBezTo>
                <a:cubicBezTo>
                  <a:pt x="8631009" y="259276"/>
                  <a:pt x="8634078" y="257286"/>
                  <a:pt x="8637191" y="257332"/>
                </a:cubicBezTo>
                <a:close/>
                <a:moveTo>
                  <a:pt x="3798475" y="256492"/>
                </a:moveTo>
                <a:cubicBezTo>
                  <a:pt x="3803980" y="256492"/>
                  <a:pt x="3808751" y="261086"/>
                  <a:pt x="3808015" y="266739"/>
                </a:cubicBezTo>
                <a:cubicBezTo>
                  <a:pt x="3808015" y="269213"/>
                  <a:pt x="3806548" y="272039"/>
                  <a:pt x="3803980" y="273099"/>
                </a:cubicBezTo>
                <a:cubicBezTo>
                  <a:pt x="3801778" y="274160"/>
                  <a:pt x="3798842" y="275219"/>
                  <a:pt x="3796273" y="274160"/>
                </a:cubicBezTo>
                <a:cubicBezTo>
                  <a:pt x="3791871" y="272393"/>
                  <a:pt x="3790036" y="267799"/>
                  <a:pt x="3791871" y="263559"/>
                </a:cubicBezTo>
                <a:cubicBezTo>
                  <a:pt x="3792604" y="261439"/>
                  <a:pt x="3793705" y="260026"/>
                  <a:pt x="3795540" y="258965"/>
                </a:cubicBezTo>
                <a:cubicBezTo>
                  <a:pt x="3795907" y="257905"/>
                  <a:pt x="3796641" y="256846"/>
                  <a:pt x="3798475" y="256492"/>
                </a:cubicBezTo>
                <a:close/>
                <a:moveTo>
                  <a:pt x="3677780" y="255961"/>
                </a:moveTo>
                <a:cubicBezTo>
                  <a:pt x="3683120" y="256668"/>
                  <a:pt x="3686323" y="261968"/>
                  <a:pt x="3684543" y="267622"/>
                </a:cubicBezTo>
                <a:cubicBezTo>
                  <a:pt x="3682763" y="273275"/>
                  <a:pt x="3677067" y="276809"/>
                  <a:pt x="3670660" y="274689"/>
                </a:cubicBezTo>
                <a:cubicBezTo>
                  <a:pt x="3664252" y="272216"/>
                  <a:pt x="3662829" y="264442"/>
                  <a:pt x="3667456" y="259495"/>
                </a:cubicBezTo>
                <a:cubicBezTo>
                  <a:pt x="3670304" y="256315"/>
                  <a:pt x="3674220" y="254901"/>
                  <a:pt x="3677780" y="255961"/>
                </a:cubicBezTo>
                <a:close/>
                <a:moveTo>
                  <a:pt x="3744806" y="254391"/>
                </a:moveTo>
                <a:cubicBezTo>
                  <a:pt x="3747367" y="255281"/>
                  <a:pt x="3749576" y="257418"/>
                  <a:pt x="3750637" y="260265"/>
                </a:cubicBezTo>
                <a:cubicBezTo>
                  <a:pt x="3753110" y="265249"/>
                  <a:pt x="3751343" y="272013"/>
                  <a:pt x="3745336" y="273793"/>
                </a:cubicBezTo>
                <a:cubicBezTo>
                  <a:pt x="3739329" y="275216"/>
                  <a:pt x="3731201" y="271301"/>
                  <a:pt x="3731908" y="264181"/>
                </a:cubicBezTo>
                <a:cubicBezTo>
                  <a:pt x="3732262" y="260977"/>
                  <a:pt x="3733675" y="259197"/>
                  <a:pt x="3735796" y="258129"/>
                </a:cubicBezTo>
                <a:cubicBezTo>
                  <a:pt x="3735796" y="257418"/>
                  <a:pt x="3736149" y="256705"/>
                  <a:pt x="3736855" y="255993"/>
                </a:cubicBezTo>
                <a:cubicBezTo>
                  <a:pt x="3739329" y="253857"/>
                  <a:pt x="3742244" y="253501"/>
                  <a:pt x="3744806" y="254391"/>
                </a:cubicBezTo>
                <a:close/>
                <a:moveTo>
                  <a:pt x="9457034" y="253331"/>
                </a:moveTo>
                <a:cubicBezTo>
                  <a:pt x="9457756" y="250825"/>
                  <a:pt x="9461008" y="252257"/>
                  <a:pt x="9460286" y="254047"/>
                </a:cubicBezTo>
                <a:cubicBezTo>
                  <a:pt x="9455588" y="270517"/>
                  <a:pt x="9448721" y="287344"/>
                  <a:pt x="9441133" y="302382"/>
                </a:cubicBezTo>
                <a:cubicBezTo>
                  <a:pt x="9440049" y="304530"/>
                  <a:pt x="9437519" y="303098"/>
                  <a:pt x="9437881" y="301308"/>
                </a:cubicBezTo>
                <a:cubicBezTo>
                  <a:pt x="9442578" y="284838"/>
                  <a:pt x="9451975" y="269442"/>
                  <a:pt x="9457034" y="253331"/>
                </a:cubicBezTo>
                <a:close/>
                <a:moveTo>
                  <a:pt x="8876076" y="253136"/>
                </a:moveTo>
                <a:cubicBezTo>
                  <a:pt x="8882238" y="260346"/>
                  <a:pt x="8890212" y="262510"/>
                  <a:pt x="8898185" y="267196"/>
                </a:cubicBezTo>
                <a:cubicBezTo>
                  <a:pt x="8906159" y="272245"/>
                  <a:pt x="8914133" y="278013"/>
                  <a:pt x="8922470" y="283061"/>
                </a:cubicBezTo>
                <a:cubicBezTo>
                  <a:pt x="8937693" y="292436"/>
                  <a:pt x="8953640" y="301089"/>
                  <a:pt x="8969950" y="308660"/>
                </a:cubicBezTo>
                <a:cubicBezTo>
                  <a:pt x="8972850" y="309742"/>
                  <a:pt x="8970313" y="314068"/>
                  <a:pt x="8967413" y="312986"/>
                </a:cubicBezTo>
                <a:cubicBezTo>
                  <a:pt x="8948204" y="303972"/>
                  <a:pt x="8929719" y="293516"/>
                  <a:pt x="8912321" y="281258"/>
                </a:cubicBezTo>
                <a:cubicBezTo>
                  <a:pt x="8900722" y="272245"/>
                  <a:pt x="8884050" y="265755"/>
                  <a:pt x="8874989" y="253857"/>
                </a:cubicBezTo>
                <a:cubicBezTo>
                  <a:pt x="8874627" y="253496"/>
                  <a:pt x="8875351" y="252414"/>
                  <a:pt x="8876076" y="253136"/>
                </a:cubicBezTo>
                <a:close/>
                <a:moveTo>
                  <a:pt x="8218681" y="253127"/>
                </a:moveTo>
                <a:cubicBezTo>
                  <a:pt x="8224532" y="252073"/>
                  <a:pt x="8230804" y="252148"/>
                  <a:pt x="8237508" y="253569"/>
                </a:cubicBezTo>
                <a:cubicBezTo>
                  <a:pt x="8245169" y="255193"/>
                  <a:pt x="8253395" y="258576"/>
                  <a:pt x="8262198" y="264042"/>
                </a:cubicBezTo>
                <a:cubicBezTo>
                  <a:pt x="8270821" y="269462"/>
                  <a:pt x="8263635" y="282111"/>
                  <a:pt x="8254293" y="277774"/>
                </a:cubicBezTo>
                <a:cubicBezTo>
                  <a:pt x="8201473" y="252478"/>
                  <a:pt x="8180272" y="318972"/>
                  <a:pt x="8177757" y="360532"/>
                </a:cubicBezTo>
                <a:cubicBezTo>
                  <a:pt x="8176680" y="379685"/>
                  <a:pt x="8174883" y="407512"/>
                  <a:pt x="8191412" y="421606"/>
                </a:cubicBezTo>
                <a:cubicBezTo>
                  <a:pt x="8215486" y="442567"/>
                  <a:pt x="8244951" y="432087"/>
                  <a:pt x="8264713" y="411126"/>
                </a:cubicBezTo>
                <a:cubicBezTo>
                  <a:pt x="8273337" y="402092"/>
                  <a:pt x="8290225" y="414017"/>
                  <a:pt x="8282679" y="424859"/>
                </a:cubicBezTo>
                <a:cubicBezTo>
                  <a:pt x="8263635" y="452685"/>
                  <a:pt x="8223750" y="466417"/>
                  <a:pt x="8192489" y="450517"/>
                </a:cubicBezTo>
                <a:cubicBezTo>
                  <a:pt x="8160510" y="433893"/>
                  <a:pt x="8152246" y="400285"/>
                  <a:pt x="8154401" y="366314"/>
                </a:cubicBezTo>
                <a:cubicBezTo>
                  <a:pt x="8157428" y="323151"/>
                  <a:pt x="8177725" y="260499"/>
                  <a:pt x="8218681" y="253127"/>
                </a:cubicBezTo>
                <a:close/>
                <a:moveTo>
                  <a:pt x="3955693" y="251219"/>
                </a:moveTo>
                <a:cubicBezTo>
                  <a:pt x="3967771" y="282035"/>
                  <a:pt x="3958180" y="312851"/>
                  <a:pt x="3940061" y="338591"/>
                </a:cubicBezTo>
                <a:cubicBezTo>
                  <a:pt x="3938286" y="340404"/>
                  <a:pt x="3934734" y="338591"/>
                  <a:pt x="3936155" y="336054"/>
                </a:cubicBezTo>
                <a:cubicBezTo>
                  <a:pt x="3944680" y="324452"/>
                  <a:pt x="3951785" y="311763"/>
                  <a:pt x="3955337" y="297624"/>
                </a:cubicBezTo>
                <a:cubicBezTo>
                  <a:pt x="3958890" y="282035"/>
                  <a:pt x="3956759" y="267170"/>
                  <a:pt x="3954272" y="251582"/>
                </a:cubicBezTo>
                <a:cubicBezTo>
                  <a:pt x="3954272" y="250857"/>
                  <a:pt x="3955337" y="250132"/>
                  <a:pt x="3955693" y="251219"/>
                </a:cubicBezTo>
                <a:close/>
                <a:moveTo>
                  <a:pt x="10334331" y="250214"/>
                </a:moveTo>
                <a:cubicBezTo>
                  <a:pt x="10341139" y="269481"/>
                  <a:pt x="10356905" y="293744"/>
                  <a:pt x="10375897" y="303378"/>
                </a:cubicBezTo>
                <a:cubicBezTo>
                  <a:pt x="10392739" y="311941"/>
                  <a:pt x="10410296" y="313012"/>
                  <a:pt x="10428930" y="311584"/>
                </a:cubicBezTo>
                <a:cubicBezTo>
                  <a:pt x="10432871" y="311584"/>
                  <a:pt x="10432871" y="317650"/>
                  <a:pt x="10428572" y="318364"/>
                </a:cubicBezTo>
                <a:cubicBezTo>
                  <a:pt x="10383064" y="321575"/>
                  <a:pt x="10342215" y="298026"/>
                  <a:pt x="10332180" y="250928"/>
                </a:cubicBezTo>
                <a:cubicBezTo>
                  <a:pt x="10331464" y="249144"/>
                  <a:pt x="10333972" y="248787"/>
                  <a:pt x="10334331" y="250214"/>
                </a:cubicBezTo>
                <a:close/>
                <a:moveTo>
                  <a:pt x="11110476" y="246165"/>
                </a:moveTo>
                <a:cubicBezTo>
                  <a:pt x="11116611" y="246790"/>
                  <a:pt x="11122527" y="248327"/>
                  <a:pt x="11128064" y="251355"/>
                </a:cubicBezTo>
                <a:cubicBezTo>
                  <a:pt x="11130923" y="253189"/>
                  <a:pt x="11128780" y="256859"/>
                  <a:pt x="11125921" y="256492"/>
                </a:cubicBezTo>
                <a:cubicBezTo>
                  <a:pt x="11101628" y="252456"/>
                  <a:pt x="11078050" y="257960"/>
                  <a:pt x="11053757" y="255390"/>
                </a:cubicBezTo>
                <a:cubicBezTo>
                  <a:pt x="11050184" y="255024"/>
                  <a:pt x="11050184" y="249153"/>
                  <a:pt x="11053757" y="249520"/>
                </a:cubicBezTo>
                <a:cubicBezTo>
                  <a:pt x="11071708" y="250621"/>
                  <a:pt x="11092072" y="244290"/>
                  <a:pt x="11110476" y="246165"/>
                </a:cubicBezTo>
                <a:close/>
                <a:moveTo>
                  <a:pt x="7641598" y="242372"/>
                </a:moveTo>
                <a:cubicBezTo>
                  <a:pt x="7643047" y="241950"/>
                  <a:pt x="7644703" y="242581"/>
                  <a:pt x="7645323" y="244685"/>
                </a:cubicBezTo>
                <a:cubicBezTo>
                  <a:pt x="7647393" y="250574"/>
                  <a:pt x="7648221" y="257725"/>
                  <a:pt x="7649876" y="264035"/>
                </a:cubicBezTo>
                <a:cubicBezTo>
                  <a:pt x="7652360" y="271185"/>
                  <a:pt x="7655257" y="277916"/>
                  <a:pt x="7658983" y="284226"/>
                </a:cubicBezTo>
                <a:cubicBezTo>
                  <a:pt x="7660224" y="286329"/>
                  <a:pt x="7657741" y="287591"/>
                  <a:pt x="7656499" y="285908"/>
                </a:cubicBezTo>
                <a:cubicBezTo>
                  <a:pt x="7647393" y="274130"/>
                  <a:pt x="7640770" y="261510"/>
                  <a:pt x="7639114" y="246368"/>
                </a:cubicBezTo>
                <a:cubicBezTo>
                  <a:pt x="7638908" y="244264"/>
                  <a:pt x="7640149" y="242792"/>
                  <a:pt x="7641598" y="242372"/>
                </a:cubicBezTo>
                <a:close/>
                <a:moveTo>
                  <a:pt x="4684401" y="242113"/>
                </a:moveTo>
                <a:cubicBezTo>
                  <a:pt x="4684903" y="241612"/>
                  <a:pt x="4685902" y="242113"/>
                  <a:pt x="4685902" y="243115"/>
                </a:cubicBezTo>
                <a:cubicBezTo>
                  <a:pt x="4671418" y="297183"/>
                  <a:pt x="4615501" y="334231"/>
                  <a:pt x="4560579" y="327723"/>
                </a:cubicBezTo>
                <a:cubicBezTo>
                  <a:pt x="4555587" y="327221"/>
                  <a:pt x="4555587" y="318710"/>
                  <a:pt x="4560579" y="319712"/>
                </a:cubicBezTo>
                <a:cubicBezTo>
                  <a:pt x="4616000" y="327723"/>
                  <a:pt x="4661934" y="290173"/>
                  <a:pt x="4684401" y="242113"/>
                </a:cubicBezTo>
                <a:close/>
                <a:moveTo>
                  <a:pt x="8409744" y="238912"/>
                </a:moveTo>
                <a:cubicBezTo>
                  <a:pt x="8413598" y="239003"/>
                  <a:pt x="8417451" y="241611"/>
                  <a:pt x="8417451" y="246647"/>
                </a:cubicBezTo>
                <a:cubicBezTo>
                  <a:pt x="8418526" y="309958"/>
                  <a:pt x="8428563" y="376868"/>
                  <a:pt x="8421393" y="439820"/>
                </a:cubicBezTo>
                <a:cubicBezTo>
                  <a:pt x="8419602" y="455288"/>
                  <a:pt x="8399528" y="454210"/>
                  <a:pt x="8398094" y="439461"/>
                </a:cubicBezTo>
                <a:cubicBezTo>
                  <a:pt x="8395227" y="413560"/>
                  <a:pt x="8395227" y="387300"/>
                  <a:pt x="8395943" y="360680"/>
                </a:cubicBezTo>
                <a:cubicBezTo>
                  <a:pt x="8374794" y="361040"/>
                  <a:pt x="8352928" y="358882"/>
                  <a:pt x="8331779" y="355284"/>
                </a:cubicBezTo>
                <a:cubicBezTo>
                  <a:pt x="8334647" y="381905"/>
                  <a:pt x="8337515" y="408884"/>
                  <a:pt x="8339665" y="435503"/>
                </a:cubicBezTo>
                <a:cubicBezTo>
                  <a:pt x="8340382" y="445935"/>
                  <a:pt x="8326760" y="448814"/>
                  <a:pt x="8320666" y="443057"/>
                </a:cubicBezTo>
                <a:cubicBezTo>
                  <a:pt x="8304894" y="428309"/>
                  <a:pt x="8312780" y="393056"/>
                  <a:pt x="8313497" y="374350"/>
                </a:cubicBezTo>
                <a:cubicBezTo>
                  <a:pt x="8313497" y="366796"/>
                  <a:pt x="8313497" y="358882"/>
                  <a:pt x="8313497" y="351328"/>
                </a:cubicBezTo>
                <a:cubicBezTo>
                  <a:pt x="8313139" y="351328"/>
                  <a:pt x="8313139" y="351328"/>
                  <a:pt x="8313139" y="351328"/>
                </a:cubicBezTo>
                <a:cubicBezTo>
                  <a:pt x="8305253" y="349169"/>
                  <a:pt x="8305970" y="336938"/>
                  <a:pt x="8312422" y="334780"/>
                </a:cubicBezTo>
                <a:cubicBezTo>
                  <a:pt x="8310630" y="308160"/>
                  <a:pt x="8307404" y="281540"/>
                  <a:pt x="8307045" y="254921"/>
                </a:cubicBezTo>
                <a:cubicBezTo>
                  <a:pt x="8307045" y="247726"/>
                  <a:pt x="8318874" y="245928"/>
                  <a:pt x="8319591" y="253482"/>
                </a:cubicBezTo>
                <a:cubicBezTo>
                  <a:pt x="8323176" y="280821"/>
                  <a:pt x="8326401" y="308160"/>
                  <a:pt x="8329628" y="335500"/>
                </a:cubicBezTo>
                <a:cubicBezTo>
                  <a:pt x="8352210" y="336938"/>
                  <a:pt x="8374794" y="334061"/>
                  <a:pt x="8397377" y="334061"/>
                </a:cubicBezTo>
                <a:cubicBezTo>
                  <a:pt x="8399169" y="304563"/>
                  <a:pt x="8401320" y="275065"/>
                  <a:pt x="8402037" y="246288"/>
                </a:cubicBezTo>
                <a:cubicBezTo>
                  <a:pt x="8402037" y="241251"/>
                  <a:pt x="8405890" y="238823"/>
                  <a:pt x="8409744" y="238912"/>
                </a:cubicBezTo>
                <a:close/>
                <a:moveTo>
                  <a:pt x="9472212" y="238293"/>
                </a:moveTo>
                <a:cubicBezTo>
                  <a:pt x="9472906" y="236513"/>
                  <a:pt x="9475335" y="236869"/>
                  <a:pt x="9474641" y="238650"/>
                </a:cubicBezTo>
                <a:cubicBezTo>
                  <a:pt x="9472212" y="248617"/>
                  <a:pt x="9469090" y="257873"/>
                  <a:pt x="9465968" y="267840"/>
                </a:cubicBezTo>
                <a:cubicBezTo>
                  <a:pt x="9464233" y="272112"/>
                  <a:pt x="9463192" y="279589"/>
                  <a:pt x="9459376" y="282792"/>
                </a:cubicBezTo>
                <a:cubicBezTo>
                  <a:pt x="9457988" y="283861"/>
                  <a:pt x="9456600" y="281724"/>
                  <a:pt x="9457294" y="280656"/>
                </a:cubicBezTo>
                <a:cubicBezTo>
                  <a:pt x="9461111" y="275672"/>
                  <a:pt x="9462846" y="267128"/>
                  <a:pt x="9464927" y="261076"/>
                </a:cubicBezTo>
                <a:cubicBezTo>
                  <a:pt x="9467702" y="253601"/>
                  <a:pt x="9470130" y="245770"/>
                  <a:pt x="9472212" y="238293"/>
                </a:cubicBezTo>
                <a:close/>
                <a:moveTo>
                  <a:pt x="8146590" y="237253"/>
                </a:moveTo>
                <a:cubicBezTo>
                  <a:pt x="8151170" y="236822"/>
                  <a:pt x="8152004" y="245426"/>
                  <a:pt x="8147423" y="245855"/>
                </a:cubicBezTo>
                <a:cubicBezTo>
                  <a:pt x="8123687" y="248867"/>
                  <a:pt x="8100784" y="251018"/>
                  <a:pt x="8076632" y="250587"/>
                </a:cubicBezTo>
                <a:cubicBezTo>
                  <a:pt x="8064140" y="250587"/>
                  <a:pt x="8051230" y="251018"/>
                  <a:pt x="8038737" y="249727"/>
                </a:cubicBezTo>
                <a:cubicBezTo>
                  <a:pt x="8027494" y="248436"/>
                  <a:pt x="8016251" y="246286"/>
                  <a:pt x="8005008" y="245855"/>
                </a:cubicBezTo>
                <a:cubicBezTo>
                  <a:pt x="8002509" y="245855"/>
                  <a:pt x="8002926" y="241984"/>
                  <a:pt x="8005424" y="241984"/>
                </a:cubicBezTo>
                <a:cubicBezTo>
                  <a:pt x="8017916" y="240694"/>
                  <a:pt x="8029993" y="242844"/>
                  <a:pt x="8042486" y="242844"/>
                </a:cubicBezTo>
                <a:cubicBezTo>
                  <a:pt x="8054145" y="243275"/>
                  <a:pt x="8065388" y="243275"/>
                  <a:pt x="8077048" y="243275"/>
                </a:cubicBezTo>
                <a:cubicBezTo>
                  <a:pt x="8100368" y="242844"/>
                  <a:pt x="8123270" y="240263"/>
                  <a:pt x="8146590" y="237253"/>
                </a:cubicBezTo>
                <a:close/>
                <a:moveTo>
                  <a:pt x="8852435" y="236363"/>
                </a:moveTo>
                <a:cubicBezTo>
                  <a:pt x="8857850" y="252200"/>
                  <a:pt x="8876626" y="265877"/>
                  <a:pt x="8889986" y="275235"/>
                </a:cubicBezTo>
                <a:cubicBezTo>
                  <a:pt x="8902623" y="283873"/>
                  <a:pt x="8916344" y="291071"/>
                  <a:pt x="8928981" y="299349"/>
                </a:cubicBezTo>
                <a:cubicBezTo>
                  <a:pt x="8942702" y="308707"/>
                  <a:pt x="8957866" y="318425"/>
                  <a:pt x="8973753" y="323103"/>
                </a:cubicBezTo>
                <a:cubicBezTo>
                  <a:pt x="8986391" y="327063"/>
                  <a:pt x="8999390" y="329942"/>
                  <a:pt x="9011305" y="335340"/>
                </a:cubicBezTo>
                <a:cubicBezTo>
                  <a:pt x="9014193" y="337140"/>
                  <a:pt x="9011666" y="341100"/>
                  <a:pt x="9008777" y="339659"/>
                </a:cubicBezTo>
                <a:cubicBezTo>
                  <a:pt x="8992891" y="332462"/>
                  <a:pt x="8974837" y="330302"/>
                  <a:pt x="8959672" y="322744"/>
                </a:cubicBezTo>
                <a:cubicBezTo>
                  <a:pt x="8942702" y="313746"/>
                  <a:pt x="8927176" y="303308"/>
                  <a:pt x="8910928" y="293590"/>
                </a:cubicBezTo>
                <a:cubicBezTo>
                  <a:pt x="8897208" y="285312"/>
                  <a:pt x="8883848" y="275955"/>
                  <a:pt x="8871572" y="265157"/>
                </a:cubicBezTo>
                <a:cubicBezTo>
                  <a:pt x="8862545" y="257239"/>
                  <a:pt x="8853518" y="248961"/>
                  <a:pt x="8849908" y="237443"/>
                </a:cubicBezTo>
                <a:cubicBezTo>
                  <a:pt x="8849185" y="235644"/>
                  <a:pt x="8851712" y="234924"/>
                  <a:pt x="8852435" y="236363"/>
                </a:cubicBezTo>
                <a:close/>
                <a:moveTo>
                  <a:pt x="7664975" y="234677"/>
                </a:moveTo>
                <a:cubicBezTo>
                  <a:pt x="7666464" y="234417"/>
                  <a:pt x="7667952" y="235042"/>
                  <a:pt x="7668164" y="236919"/>
                </a:cubicBezTo>
                <a:cubicBezTo>
                  <a:pt x="7671991" y="259434"/>
                  <a:pt x="7677943" y="282784"/>
                  <a:pt x="7693674" y="301130"/>
                </a:cubicBezTo>
                <a:cubicBezTo>
                  <a:pt x="7694950" y="302381"/>
                  <a:pt x="7692824" y="304048"/>
                  <a:pt x="7691548" y="302798"/>
                </a:cubicBezTo>
                <a:cubicBezTo>
                  <a:pt x="7674967" y="287787"/>
                  <a:pt x="7658811" y="260684"/>
                  <a:pt x="7661787" y="237753"/>
                </a:cubicBezTo>
                <a:cubicBezTo>
                  <a:pt x="7661999" y="236084"/>
                  <a:pt x="7663487" y="234938"/>
                  <a:pt x="7664975" y="234677"/>
                </a:cubicBezTo>
                <a:close/>
                <a:moveTo>
                  <a:pt x="11686876" y="233941"/>
                </a:moveTo>
                <a:cubicBezTo>
                  <a:pt x="11686876" y="233225"/>
                  <a:pt x="11687610" y="233225"/>
                  <a:pt x="11687976" y="233941"/>
                </a:cubicBezTo>
                <a:cubicBezTo>
                  <a:pt x="11693114" y="255434"/>
                  <a:pt x="11684674" y="284448"/>
                  <a:pt x="11711828" y="293761"/>
                </a:cubicBezTo>
                <a:cubicBezTo>
                  <a:pt x="11714396" y="294477"/>
                  <a:pt x="11713296" y="298060"/>
                  <a:pt x="11710727" y="297343"/>
                </a:cubicBezTo>
                <a:cubicBezTo>
                  <a:pt x="11681372" y="286955"/>
                  <a:pt x="11689444" y="257941"/>
                  <a:pt x="11686876" y="233941"/>
                </a:cubicBezTo>
                <a:close/>
                <a:moveTo>
                  <a:pt x="7679709" y="233225"/>
                </a:moveTo>
                <a:cubicBezTo>
                  <a:pt x="7682219" y="242720"/>
                  <a:pt x="7683055" y="253040"/>
                  <a:pt x="7688073" y="262535"/>
                </a:cubicBezTo>
                <a:cubicBezTo>
                  <a:pt x="7691419" y="269965"/>
                  <a:pt x="7696438" y="276983"/>
                  <a:pt x="7702292" y="283589"/>
                </a:cubicBezTo>
                <a:cubicBezTo>
                  <a:pt x="7712330" y="295560"/>
                  <a:pt x="7726549" y="303817"/>
                  <a:pt x="7736167" y="316201"/>
                </a:cubicBezTo>
                <a:cubicBezTo>
                  <a:pt x="7737004" y="317439"/>
                  <a:pt x="7734913" y="318678"/>
                  <a:pt x="7733658" y="317853"/>
                </a:cubicBezTo>
                <a:cubicBezTo>
                  <a:pt x="7726549" y="310421"/>
                  <a:pt x="7716511" y="305881"/>
                  <a:pt x="7708984" y="299276"/>
                </a:cubicBezTo>
                <a:cubicBezTo>
                  <a:pt x="7702292" y="293496"/>
                  <a:pt x="7696438" y="287304"/>
                  <a:pt x="7691419" y="280286"/>
                </a:cubicBezTo>
                <a:cubicBezTo>
                  <a:pt x="7680127" y="267076"/>
                  <a:pt x="7678036" y="250976"/>
                  <a:pt x="7674272" y="234464"/>
                </a:cubicBezTo>
                <a:cubicBezTo>
                  <a:pt x="7673436" y="230747"/>
                  <a:pt x="7678873" y="229509"/>
                  <a:pt x="7679709" y="233225"/>
                </a:cubicBezTo>
                <a:close/>
                <a:moveTo>
                  <a:pt x="9488460" y="231975"/>
                </a:moveTo>
                <a:cubicBezTo>
                  <a:pt x="9488807" y="230153"/>
                  <a:pt x="9491236" y="230882"/>
                  <a:pt x="9490888" y="232340"/>
                </a:cubicBezTo>
                <a:cubicBezTo>
                  <a:pt x="9487766" y="248737"/>
                  <a:pt x="9482563" y="265500"/>
                  <a:pt x="9475971" y="280440"/>
                </a:cubicBezTo>
                <a:cubicBezTo>
                  <a:pt x="9475277" y="282262"/>
                  <a:pt x="9472501" y="280805"/>
                  <a:pt x="9473195" y="278983"/>
                </a:cubicBezTo>
                <a:cubicBezTo>
                  <a:pt x="9477705" y="262950"/>
                  <a:pt x="9484991" y="248373"/>
                  <a:pt x="9488460" y="231975"/>
                </a:cubicBezTo>
                <a:close/>
                <a:moveTo>
                  <a:pt x="4236862" y="230268"/>
                </a:moveTo>
                <a:cubicBezTo>
                  <a:pt x="4224972" y="241066"/>
                  <a:pt x="4210201" y="250065"/>
                  <a:pt x="4197232" y="259063"/>
                </a:cubicBezTo>
                <a:cubicBezTo>
                  <a:pt x="4180299" y="270941"/>
                  <a:pt x="4163006" y="282459"/>
                  <a:pt x="4146435" y="294338"/>
                </a:cubicBezTo>
                <a:cubicBezTo>
                  <a:pt x="4128780" y="306935"/>
                  <a:pt x="4112208" y="319893"/>
                  <a:pt x="4095274" y="333211"/>
                </a:cubicBezTo>
                <a:cubicBezTo>
                  <a:pt x="4083747" y="341849"/>
                  <a:pt x="4070055" y="350848"/>
                  <a:pt x="4061049" y="362726"/>
                </a:cubicBezTo>
                <a:cubicBezTo>
                  <a:pt x="4063571" y="374244"/>
                  <a:pt x="4068975" y="384322"/>
                  <a:pt x="4077622" y="392601"/>
                </a:cubicBezTo>
                <a:cubicBezTo>
                  <a:pt x="4073659" y="381083"/>
                  <a:pt x="4076180" y="368845"/>
                  <a:pt x="4081584" y="357327"/>
                </a:cubicBezTo>
                <a:cubicBezTo>
                  <a:pt x="4082666" y="355527"/>
                  <a:pt x="4084107" y="355167"/>
                  <a:pt x="4085549" y="355527"/>
                </a:cubicBezTo>
                <a:cubicBezTo>
                  <a:pt x="4086628" y="355167"/>
                  <a:pt x="4088070" y="354807"/>
                  <a:pt x="4089511" y="355167"/>
                </a:cubicBezTo>
                <a:cubicBezTo>
                  <a:pt x="4093834" y="355887"/>
                  <a:pt x="4098519" y="355527"/>
                  <a:pt x="4103201" y="355167"/>
                </a:cubicBezTo>
                <a:cubicBezTo>
                  <a:pt x="4116170" y="338969"/>
                  <a:pt x="4139590" y="328891"/>
                  <a:pt x="4156162" y="317733"/>
                </a:cubicBezTo>
                <a:cubicBezTo>
                  <a:pt x="4182101" y="300457"/>
                  <a:pt x="4207679" y="281739"/>
                  <a:pt x="4232179" y="262663"/>
                </a:cubicBezTo>
                <a:cubicBezTo>
                  <a:pt x="4232900" y="262302"/>
                  <a:pt x="4233619" y="261943"/>
                  <a:pt x="4234339" y="261582"/>
                </a:cubicBezTo>
                <a:cubicBezTo>
                  <a:pt x="4236501" y="251505"/>
                  <a:pt x="4237582" y="240706"/>
                  <a:pt x="4236862" y="230268"/>
                </a:cubicBezTo>
                <a:close/>
                <a:moveTo>
                  <a:pt x="11083784" y="227625"/>
                </a:moveTo>
                <a:cubicBezTo>
                  <a:pt x="11096669" y="226883"/>
                  <a:pt x="11109510" y="226605"/>
                  <a:pt x="11122169" y="228274"/>
                </a:cubicBezTo>
                <a:cubicBezTo>
                  <a:pt x="11125786" y="228645"/>
                  <a:pt x="11126147" y="234210"/>
                  <a:pt x="11122169" y="234582"/>
                </a:cubicBezTo>
                <a:cubicBezTo>
                  <a:pt x="11096489" y="234952"/>
                  <a:pt x="11070808" y="235694"/>
                  <a:pt x="11045128" y="234582"/>
                </a:cubicBezTo>
                <a:cubicBezTo>
                  <a:pt x="11042234" y="234210"/>
                  <a:pt x="11042234" y="229758"/>
                  <a:pt x="11045128" y="229758"/>
                </a:cubicBezTo>
                <a:cubicBezTo>
                  <a:pt x="11057968" y="229572"/>
                  <a:pt x="11070899" y="228366"/>
                  <a:pt x="11083784" y="227625"/>
                </a:cubicBezTo>
                <a:close/>
                <a:moveTo>
                  <a:pt x="2736206" y="226955"/>
                </a:moveTo>
                <a:cubicBezTo>
                  <a:pt x="2735709" y="227947"/>
                  <a:pt x="2735213" y="227947"/>
                  <a:pt x="2734719" y="228443"/>
                </a:cubicBezTo>
                <a:lnTo>
                  <a:pt x="2735355" y="227296"/>
                </a:lnTo>
                <a:close/>
                <a:moveTo>
                  <a:pt x="5081390" y="223688"/>
                </a:moveTo>
                <a:cubicBezTo>
                  <a:pt x="5082134" y="223688"/>
                  <a:pt x="5082134" y="224747"/>
                  <a:pt x="5081390" y="224747"/>
                </a:cubicBezTo>
                <a:cubicBezTo>
                  <a:pt x="5076183" y="224747"/>
                  <a:pt x="5070970" y="224217"/>
                  <a:pt x="5065388" y="224483"/>
                </a:cubicBezTo>
                <a:cubicBezTo>
                  <a:pt x="5065015" y="224483"/>
                  <a:pt x="5065015" y="224217"/>
                  <a:pt x="5065388" y="224217"/>
                </a:cubicBezTo>
                <a:cubicBezTo>
                  <a:pt x="5070600" y="223422"/>
                  <a:pt x="5076183" y="223688"/>
                  <a:pt x="5081390" y="223688"/>
                </a:cubicBezTo>
                <a:close/>
                <a:moveTo>
                  <a:pt x="8143378" y="222197"/>
                </a:moveTo>
                <a:cubicBezTo>
                  <a:pt x="8148350" y="222197"/>
                  <a:pt x="8148350" y="229916"/>
                  <a:pt x="8142964" y="230322"/>
                </a:cubicBezTo>
                <a:cubicBezTo>
                  <a:pt x="8129293" y="230728"/>
                  <a:pt x="8115622" y="232759"/>
                  <a:pt x="8101952" y="233572"/>
                </a:cubicBezTo>
                <a:cubicBezTo>
                  <a:pt x="8088695" y="234791"/>
                  <a:pt x="8075438" y="235197"/>
                  <a:pt x="8062182" y="235604"/>
                </a:cubicBezTo>
                <a:cubicBezTo>
                  <a:pt x="8036083" y="236415"/>
                  <a:pt x="8009156" y="233166"/>
                  <a:pt x="7983057" y="235604"/>
                </a:cubicBezTo>
                <a:cubicBezTo>
                  <a:pt x="7981400" y="235604"/>
                  <a:pt x="7980571" y="232759"/>
                  <a:pt x="7982643" y="232354"/>
                </a:cubicBezTo>
                <a:cubicBezTo>
                  <a:pt x="8008741" y="227478"/>
                  <a:pt x="8036083" y="229916"/>
                  <a:pt x="8062182" y="228698"/>
                </a:cubicBezTo>
                <a:cubicBezTo>
                  <a:pt x="8076681" y="228291"/>
                  <a:pt x="8091595" y="227478"/>
                  <a:pt x="8106094" y="226260"/>
                </a:cubicBezTo>
                <a:cubicBezTo>
                  <a:pt x="8118522" y="225041"/>
                  <a:pt x="8130536" y="222603"/>
                  <a:pt x="8143378" y="222197"/>
                </a:cubicBezTo>
                <a:close/>
                <a:moveTo>
                  <a:pt x="5131222" y="221698"/>
                </a:moveTo>
                <a:cubicBezTo>
                  <a:pt x="5131222" y="220242"/>
                  <a:pt x="5133028" y="220606"/>
                  <a:pt x="5133028" y="221698"/>
                </a:cubicBezTo>
                <a:cubicBezTo>
                  <a:pt x="5131945" y="227158"/>
                  <a:pt x="5130136" y="232618"/>
                  <a:pt x="5129415" y="238078"/>
                </a:cubicBezTo>
                <a:cubicBezTo>
                  <a:pt x="5128695" y="242083"/>
                  <a:pt x="5127969" y="246086"/>
                  <a:pt x="5126886" y="249726"/>
                </a:cubicBezTo>
                <a:cubicBezTo>
                  <a:pt x="5126525" y="250091"/>
                  <a:pt x="5125441" y="250091"/>
                  <a:pt x="5125802" y="249362"/>
                </a:cubicBezTo>
                <a:cubicBezTo>
                  <a:pt x="5126886" y="244994"/>
                  <a:pt x="5127246" y="240263"/>
                  <a:pt x="5127969" y="235894"/>
                </a:cubicBezTo>
                <a:cubicBezTo>
                  <a:pt x="5129054" y="231162"/>
                  <a:pt x="5130136" y="226430"/>
                  <a:pt x="5131222" y="221698"/>
                </a:cubicBezTo>
                <a:close/>
                <a:moveTo>
                  <a:pt x="5128135" y="221694"/>
                </a:moveTo>
                <a:cubicBezTo>
                  <a:pt x="5128135" y="220242"/>
                  <a:pt x="5129864" y="220605"/>
                  <a:pt x="5129864" y="221694"/>
                </a:cubicBezTo>
                <a:cubicBezTo>
                  <a:pt x="5127445" y="232219"/>
                  <a:pt x="5125370" y="242019"/>
                  <a:pt x="5123642" y="252546"/>
                </a:cubicBezTo>
                <a:cubicBezTo>
                  <a:pt x="5123642" y="253272"/>
                  <a:pt x="5122259" y="253272"/>
                  <a:pt x="5122606" y="252183"/>
                </a:cubicBezTo>
                <a:cubicBezTo>
                  <a:pt x="5123987" y="241657"/>
                  <a:pt x="5126407" y="231857"/>
                  <a:pt x="5128135" y="221694"/>
                </a:cubicBezTo>
                <a:close/>
                <a:moveTo>
                  <a:pt x="5136290" y="221324"/>
                </a:moveTo>
                <a:cubicBezTo>
                  <a:pt x="5136290" y="220242"/>
                  <a:pt x="5137787" y="220963"/>
                  <a:pt x="5137412" y="221683"/>
                </a:cubicBezTo>
                <a:cubicBezTo>
                  <a:pt x="5134419" y="229613"/>
                  <a:pt x="5134419" y="238263"/>
                  <a:pt x="5132548" y="246193"/>
                </a:cubicBezTo>
                <a:cubicBezTo>
                  <a:pt x="5132174" y="246913"/>
                  <a:pt x="5131801" y="246553"/>
                  <a:pt x="5132174" y="246193"/>
                </a:cubicBezTo>
                <a:cubicBezTo>
                  <a:pt x="5132174" y="241508"/>
                  <a:pt x="5133298" y="236822"/>
                  <a:pt x="5134047" y="232136"/>
                </a:cubicBezTo>
                <a:cubicBezTo>
                  <a:pt x="5134419" y="228531"/>
                  <a:pt x="5135168" y="224928"/>
                  <a:pt x="5136290" y="221324"/>
                </a:cubicBezTo>
                <a:close/>
                <a:moveTo>
                  <a:pt x="5139384" y="220960"/>
                </a:moveTo>
                <a:cubicBezTo>
                  <a:pt x="5139384" y="224909"/>
                  <a:pt x="5138282" y="228141"/>
                  <a:pt x="5137547" y="231732"/>
                </a:cubicBezTo>
                <a:cubicBezTo>
                  <a:pt x="5137183" y="235323"/>
                  <a:pt x="5136814" y="238554"/>
                  <a:pt x="5136081" y="242145"/>
                </a:cubicBezTo>
                <a:lnTo>
                  <a:pt x="5135713" y="242145"/>
                </a:lnTo>
                <a:cubicBezTo>
                  <a:pt x="5134980" y="239631"/>
                  <a:pt x="5135713" y="236759"/>
                  <a:pt x="5136081" y="234604"/>
                </a:cubicBezTo>
                <a:cubicBezTo>
                  <a:pt x="5136814" y="229937"/>
                  <a:pt x="5137915" y="225628"/>
                  <a:pt x="5137915" y="221320"/>
                </a:cubicBezTo>
                <a:cubicBezTo>
                  <a:pt x="5137915" y="220242"/>
                  <a:pt x="5139384" y="220242"/>
                  <a:pt x="5139384" y="220960"/>
                </a:cubicBezTo>
                <a:close/>
                <a:moveTo>
                  <a:pt x="5139896" y="220949"/>
                </a:moveTo>
                <a:cubicBezTo>
                  <a:pt x="5139896" y="220242"/>
                  <a:pt x="5141051" y="220242"/>
                  <a:pt x="5141051" y="221302"/>
                </a:cubicBezTo>
                <a:cubicBezTo>
                  <a:pt x="5140184" y="226602"/>
                  <a:pt x="5139605" y="232609"/>
                  <a:pt x="5138739" y="238263"/>
                </a:cubicBezTo>
                <a:cubicBezTo>
                  <a:pt x="5138739" y="238969"/>
                  <a:pt x="5138160" y="238617"/>
                  <a:pt x="5138160" y="238263"/>
                </a:cubicBezTo>
                <a:cubicBezTo>
                  <a:pt x="5138739" y="232609"/>
                  <a:pt x="5139317" y="226602"/>
                  <a:pt x="5139896" y="220949"/>
                </a:cubicBezTo>
                <a:close/>
                <a:moveTo>
                  <a:pt x="5081433" y="220242"/>
                </a:moveTo>
                <a:cubicBezTo>
                  <a:pt x="5082151" y="220242"/>
                  <a:pt x="5082151" y="221303"/>
                  <a:pt x="5081433" y="221303"/>
                </a:cubicBezTo>
                <a:cubicBezTo>
                  <a:pt x="5072133" y="221303"/>
                  <a:pt x="5063545" y="221567"/>
                  <a:pt x="5054601" y="221303"/>
                </a:cubicBezTo>
                <a:cubicBezTo>
                  <a:pt x="5053885" y="221303"/>
                  <a:pt x="5053885" y="220772"/>
                  <a:pt x="5054601" y="220772"/>
                </a:cubicBezTo>
                <a:cubicBezTo>
                  <a:pt x="5063545" y="220507"/>
                  <a:pt x="5072133" y="220242"/>
                  <a:pt x="5081433" y="220242"/>
                </a:cubicBezTo>
                <a:close/>
                <a:moveTo>
                  <a:pt x="9503674" y="219747"/>
                </a:moveTo>
                <a:cubicBezTo>
                  <a:pt x="9503674" y="219023"/>
                  <a:pt x="9505153" y="219385"/>
                  <a:pt x="9505153" y="220109"/>
                </a:cubicBezTo>
                <a:cubicBezTo>
                  <a:pt x="9505523" y="236393"/>
                  <a:pt x="9499606" y="253402"/>
                  <a:pt x="9494799" y="268601"/>
                </a:cubicBezTo>
                <a:cubicBezTo>
                  <a:pt x="9493690" y="271134"/>
                  <a:pt x="9489992" y="270048"/>
                  <a:pt x="9490731" y="267515"/>
                </a:cubicBezTo>
                <a:cubicBezTo>
                  <a:pt x="9492950" y="259916"/>
                  <a:pt x="9495908" y="253039"/>
                  <a:pt x="9498127" y="245440"/>
                </a:cubicBezTo>
                <a:cubicBezTo>
                  <a:pt x="9499606" y="240735"/>
                  <a:pt x="9500346" y="236755"/>
                  <a:pt x="9501455" y="232413"/>
                </a:cubicBezTo>
                <a:cubicBezTo>
                  <a:pt x="9502195" y="229517"/>
                  <a:pt x="9501825" y="224451"/>
                  <a:pt x="9503304" y="222280"/>
                </a:cubicBezTo>
                <a:cubicBezTo>
                  <a:pt x="9503304" y="223003"/>
                  <a:pt x="9502564" y="222280"/>
                  <a:pt x="9502564" y="221918"/>
                </a:cubicBezTo>
                <a:cubicBezTo>
                  <a:pt x="9503304" y="221556"/>
                  <a:pt x="9503304" y="220833"/>
                  <a:pt x="9503674" y="219747"/>
                </a:cubicBezTo>
                <a:close/>
                <a:moveTo>
                  <a:pt x="11124974" y="212214"/>
                </a:moveTo>
                <a:cubicBezTo>
                  <a:pt x="11128601" y="212214"/>
                  <a:pt x="11129326" y="217779"/>
                  <a:pt x="11125700" y="218127"/>
                </a:cubicBezTo>
                <a:cubicBezTo>
                  <a:pt x="11101039" y="221258"/>
                  <a:pt x="11075654" y="220214"/>
                  <a:pt x="11050994" y="222649"/>
                </a:cubicBezTo>
                <a:cubicBezTo>
                  <a:pt x="11047004" y="222997"/>
                  <a:pt x="11047004" y="216735"/>
                  <a:pt x="11050994" y="216388"/>
                </a:cubicBezTo>
                <a:cubicBezTo>
                  <a:pt x="11075654" y="214649"/>
                  <a:pt x="11100314" y="212214"/>
                  <a:pt x="11124974" y="212214"/>
                </a:cubicBezTo>
                <a:close/>
                <a:moveTo>
                  <a:pt x="5060779" y="209509"/>
                </a:moveTo>
                <a:cubicBezTo>
                  <a:pt x="5061482" y="209907"/>
                  <a:pt x="5061482" y="211497"/>
                  <a:pt x="5060425" y="211497"/>
                </a:cubicBezTo>
                <a:cubicBezTo>
                  <a:pt x="5055475" y="211497"/>
                  <a:pt x="5049824" y="212292"/>
                  <a:pt x="5044878" y="212690"/>
                </a:cubicBezTo>
                <a:cubicBezTo>
                  <a:pt x="5040281" y="213086"/>
                  <a:pt x="5035689" y="213086"/>
                  <a:pt x="5031094" y="213484"/>
                </a:cubicBezTo>
                <a:cubicBezTo>
                  <a:pt x="5030035" y="213484"/>
                  <a:pt x="5030035" y="211894"/>
                  <a:pt x="5030741" y="211497"/>
                </a:cubicBezTo>
                <a:cubicBezTo>
                  <a:pt x="5036041" y="210305"/>
                  <a:pt x="5041695" y="210701"/>
                  <a:pt x="5046995" y="210305"/>
                </a:cubicBezTo>
                <a:cubicBezTo>
                  <a:pt x="5051588" y="209907"/>
                  <a:pt x="5056182" y="209112"/>
                  <a:pt x="5060779" y="209509"/>
                </a:cubicBezTo>
                <a:close/>
                <a:moveTo>
                  <a:pt x="9522772" y="209359"/>
                </a:moveTo>
                <a:cubicBezTo>
                  <a:pt x="9522772" y="207892"/>
                  <a:pt x="9524607" y="208626"/>
                  <a:pt x="9524607" y="209359"/>
                </a:cubicBezTo>
                <a:cubicBezTo>
                  <a:pt x="9524607" y="222570"/>
                  <a:pt x="9516902" y="235046"/>
                  <a:pt x="9515433" y="248257"/>
                </a:cubicBezTo>
                <a:cubicBezTo>
                  <a:pt x="9515433" y="250091"/>
                  <a:pt x="9512865" y="250458"/>
                  <a:pt x="9512131" y="248623"/>
                </a:cubicBezTo>
                <a:cubicBezTo>
                  <a:pt x="9510663" y="243119"/>
                  <a:pt x="9514332" y="235780"/>
                  <a:pt x="9516167" y="230643"/>
                </a:cubicBezTo>
                <a:cubicBezTo>
                  <a:pt x="9518736" y="223671"/>
                  <a:pt x="9521305" y="216698"/>
                  <a:pt x="9522772" y="209359"/>
                </a:cubicBezTo>
                <a:close/>
                <a:moveTo>
                  <a:pt x="5065153" y="206799"/>
                </a:moveTo>
                <a:cubicBezTo>
                  <a:pt x="5066243" y="206799"/>
                  <a:pt x="5066243" y="207956"/>
                  <a:pt x="5065153" y="207956"/>
                </a:cubicBezTo>
                <a:cubicBezTo>
                  <a:pt x="5053522" y="208822"/>
                  <a:pt x="5041165" y="208534"/>
                  <a:pt x="5029535" y="208534"/>
                </a:cubicBezTo>
                <a:cubicBezTo>
                  <a:pt x="5028445" y="208534"/>
                  <a:pt x="5028445" y="207377"/>
                  <a:pt x="5029535" y="207377"/>
                </a:cubicBezTo>
                <a:cubicBezTo>
                  <a:pt x="5041165" y="207088"/>
                  <a:pt x="5053522" y="205932"/>
                  <a:pt x="5065153" y="206799"/>
                </a:cubicBezTo>
                <a:close/>
                <a:moveTo>
                  <a:pt x="5029521" y="201559"/>
                </a:moveTo>
                <a:cubicBezTo>
                  <a:pt x="5043526" y="203547"/>
                  <a:pt x="5057888" y="201559"/>
                  <a:pt x="5071889" y="203149"/>
                </a:cubicBezTo>
                <a:cubicBezTo>
                  <a:pt x="5072607" y="203149"/>
                  <a:pt x="5072607" y="204341"/>
                  <a:pt x="5071889" y="204341"/>
                </a:cubicBezTo>
                <a:cubicBezTo>
                  <a:pt x="5058247" y="205534"/>
                  <a:pt x="5043165" y="205534"/>
                  <a:pt x="5029521" y="203944"/>
                </a:cubicBezTo>
                <a:cubicBezTo>
                  <a:pt x="5028445" y="203547"/>
                  <a:pt x="5028445" y="201161"/>
                  <a:pt x="5029521" y="201559"/>
                </a:cubicBezTo>
                <a:close/>
                <a:moveTo>
                  <a:pt x="11695239" y="198963"/>
                </a:moveTo>
                <a:cubicBezTo>
                  <a:pt x="11695239" y="198243"/>
                  <a:pt x="11696322" y="198243"/>
                  <a:pt x="11696322" y="198963"/>
                </a:cubicBezTo>
                <a:cubicBezTo>
                  <a:pt x="11697404" y="216976"/>
                  <a:pt x="11696322" y="234629"/>
                  <a:pt x="11697043" y="252641"/>
                </a:cubicBezTo>
                <a:cubicBezTo>
                  <a:pt x="11697043" y="260927"/>
                  <a:pt x="11695600" y="273896"/>
                  <a:pt x="11702452" y="279660"/>
                </a:cubicBezTo>
                <a:cubicBezTo>
                  <a:pt x="11708583" y="284703"/>
                  <a:pt x="11715796" y="286145"/>
                  <a:pt x="11723009" y="286145"/>
                </a:cubicBezTo>
                <a:cubicBezTo>
                  <a:pt x="11725534" y="286145"/>
                  <a:pt x="11725534" y="290107"/>
                  <a:pt x="11723009" y="290107"/>
                </a:cubicBezTo>
                <a:cubicBezTo>
                  <a:pt x="11709665" y="289748"/>
                  <a:pt x="11696322" y="284703"/>
                  <a:pt x="11694157" y="269573"/>
                </a:cubicBezTo>
                <a:cubicBezTo>
                  <a:pt x="11690912" y="246517"/>
                  <a:pt x="11693797" y="222019"/>
                  <a:pt x="11695239" y="198963"/>
                </a:cubicBezTo>
                <a:close/>
                <a:moveTo>
                  <a:pt x="4229296" y="197873"/>
                </a:moveTo>
                <a:cubicBezTo>
                  <a:pt x="4194350" y="224149"/>
                  <a:pt x="4161205" y="252944"/>
                  <a:pt x="4125538" y="278859"/>
                </a:cubicBezTo>
                <a:cubicBezTo>
                  <a:pt x="4105722" y="293258"/>
                  <a:pt x="4085187" y="306935"/>
                  <a:pt x="4066813" y="322412"/>
                </a:cubicBezTo>
                <a:cubicBezTo>
                  <a:pt x="4053484" y="333571"/>
                  <a:pt x="4040513" y="345809"/>
                  <a:pt x="4025384" y="354087"/>
                </a:cubicBezTo>
                <a:cubicBezTo>
                  <a:pt x="4034029" y="353367"/>
                  <a:pt x="4042315" y="352287"/>
                  <a:pt x="4051323" y="350848"/>
                </a:cubicBezTo>
                <a:cubicBezTo>
                  <a:pt x="4052763" y="350488"/>
                  <a:pt x="4054204" y="350848"/>
                  <a:pt x="4054565" y="351928"/>
                </a:cubicBezTo>
                <a:cubicBezTo>
                  <a:pt x="4056727" y="351207"/>
                  <a:pt x="4059248" y="351928"/>
                  <a:pt x="4059608" y="354807"/>
                </a:cubicBezTo>
                <a:cubicBezTo>
                  <a:pt x="4059608" y="355527"/>
                  <a:pt x="4059608" y="355887"/>
                  <a:pt x="4059608" y="356607"/>
                </a:cubicBezTo>
                <a:cubicBezTo>
                  <a:pt x="4068615" y="345809"/>
                  <a:pt x="4080144" y="337170"/>
                  <a:pt x="4090951" y="328531"/>
                </a:cubicBezTo>
                <a:cubicBezTo>
                  <a:pt x="4106444" y="315934"/>
                  <a:pt x="4121575" y="303335"/>
                  <a:pt x="4137427" y="291458"/>
                </a:cubicBezTo>
                <a:cubicBezTo>
                  <a:pt x="4169131" y="267342"/>
                  <a:pt x="4202274" y="245386"/>
                  <a:pt x="4234339" y="221629"/>
                </a:cubicBezTo>
                <a:cubicBezTo>
                  <a:pt x="4235060" y="221629"/>
                  <a:pt x="4235419" y="221270"/>
                  <a:pt x="4235779" y="221270"/>
                </a:cubicBezTo>
                <a:cubicBezTo>
                  <a:pt x="4234700" y="212991"/>
                  <a:pt x="4232539" y="205432"/>
                  <a:pt x="4229296" y="197873"/>
                </a:cubicBezTo>
                <a:close/>
                <a:moveTo>
                  <a:pt x="5029036" y="197072"/>
                </a:moveTo>
                <a:cubicBezTo>
                  <a:pt x="5033396" y="198095"/>
                  <a:pt x="5039575" y="197072"/>
                  <a:pt x="5044299" y="197072"/>
                </a:cubicBezTo>
                <a:cubicBezTo>
                  <a:pt x="5049388" y="197072"/>
                  <a:pt x="5054476" y="197414"/>
                  <a:pt x="5059566" y="197414"/>
                </a:cubicBezTo>
                <a:cubicBezTo>
                  <a:pt x="5069741" y="197414"/>
                  <a:pt x="5079555" y="198095"/>
                  <a:pt x="5089732" y="198095"/>
                </a:cubicBezTo>
                <a:cubicBezTo>
                  <a:pt x="5090094" y="198095"/>
                  <a:pt x="5090094" y="198776"/>
                  <a:pt x="5089732" y="199116"/>
                </a:cubicBezTo>
                <a:cubicBezTo>
                  <a:pt x="5079192" y="200820"/>
                  <a:pt x="5067196" y="200139"/>
                  <a:pt x="5056658" y="199457"/>
                </a:cubicBezTo>
                <a:cubicBezTo>
                  <a:pt x="5050478" y="199457"/>
                  <a:pt x="5044299" y="199457"/>
                  <a:pt x="5038120" y="199457"/>
                </a:cubicBezTo>
                <a:cubicBezTo>
                  <a:pt x="5034852" y="199457"/>
                  <a:pt x="5031581" y="200139"/>
                  <a:pt x="5028309" y="199116"/>
                </a:cubicBezTo>
                <a:cubicBezTo>
                  <a:pt x="5026855" y="198435"/>
                  <a:pt x="5027583" y="196391"/>
                  <a:pt x="5029036" y="197072"/>
                </a:cubicBezTo>
                <a:close/>
                <a:moveTo>
                  <a:pt x="9542112" y="195398"/>
                </a:moveTo>
                <a:cubicBezTo>
                  <a:pt x="9542465" y="193582"/>
                  <a:pt x="9545292" y="194309"/>
                  <a:pt x="9544586" y="196126"/>
                </a:cubicBezTo>
                <a:cubicBezTo>
                  <a:pt x="9543525" y="202667"/>
                  <a:pt x="9541406" y="208846"/>
                  <a:pt x="9539992" y="215025"/>
                </a:cubicBezTo>
                <a:cubicBezTo>
                  <a:pt x="9538932" y="219750"/>
                  <a:pt x="9538225" y="225202"/>
                  <a:pt x="9536812" y="229927"/>
                </a:cubicBezTo>
                <a:cubicBezTo>
                  <a:pt x="9536458" y="231380"/>
                  <a:pt x="9534338" y="231380"/>
                  <a:pt x="9533984" y="229927"/>
                </a:cubicBezTo>
                <a:cubicBezTo>
                  <a:pt x="9532925" y="224838"/>
                  <a:pt x="9535398" y="218659"/>
                  <a:pt x="9536812" y="214298"/>
                </a:cubicBezTo>
                <a:cubicBezTo>
                  <a:pt x="9538932" y="207756"/>
                  <a:pt x="9540698" y="201578"/>
                  <a:pt x="9542112" y="195398"/>
                </a:cubicBezTo>
                <a:close/>
                <a:moveTo>
                  <a:pt x="5026994" y="195339"/>
                </a:moveTo>
                <a:cubicBezTo>
                  <a:pt x="5027355" y="197860"/>
                  <a:pt x="5027355" y="200382"/>
                  <a:pt x="5027355" y="202904"/>
                </a:cubicBezTo>
                <a:cubicBezTo>
                  <a:pt x="5027355" y="206506"/>
                  <a:pt x="5027715" y="209748"/>
                  <a:pt x="5028077" y="212990"/>
                </a:cubicBezTo>
                <a:cubicBezTo>
                  <a:pt x="5028437" y="214071"/>
                  <a:pt x="5028077" y="214791"/>
                  <a:pt x="5027715" y="215511"/>
                </a:cubicBezTo>
                <a:cubicBezTo>
                  <a:pt x="5053713" y="214791"/>
                  <a:pt x="5079709" y="215511"/>
                  <a:pt x="5105706" y="215511"/>
                </a:cubicBezTo>
                <a:cubicBezTo>
                  <a:pt x="5130260" y="215872"/>
                  <a:pt x="5154449" y="214430"/>
                  <a:pt x="5179004" y="214071"/>
                </a:cubicBezTo>
                <a:cubicBezTo>
                  <a:pt x="5177559" y="208667"/>
                  <a:pt x="5178643" y="202904"/>
                  <a:pt x="5179362" y="197500"/>
                </a:cubicBezTo>
                <a:cubicBezTo>
                  <a:pt x="5172143" y="197500"/>
                  <a:pt x="5165283" y="197500"/>
                  <a:pt x="5158060" y="197500"/>
                </a:cubicBezTo>
                <a:cubicBezTo>
                  <a:pt x="5157700" y="197500"/>
                  <a:pt x="5156976" y="197500"/>
                  <a:pt x="5156618" y="197500"/>
                </a:cubicBezTo>
                <a:cubicBezTo>
                  <a:pt x="5137479" y="197860"/>
                  <a:pt x="5118343" y="198221"/>
                  <a:pt x="5099209" y="197860"/>
                </a:cubicBezTo>
                <a:cubicBezTo>
                  <a:pt x="5086209" y="197500"/>
                  <a:pt x="5072852" y="196780"/>
                  <a:pt x="5059491" y="196420"/>
                </a:cubicBezTo>
                <a:cubicBezTo>
                  <a:pt x="5048657" y="196060"/>
                  <a:pt x="5037465" y="194259"/>
                  <a:pt x="5026994" y="195339"/>
                </a:cubicBezTo>
                <a:close/>
                <a:moveTo>
                  <a:pt x="9532834" y="195030"/>
                </a:moveTo>
                <a:cubicBezTo>
                  <a:pt x="9533197" y="193582"/>
                  <a:pt x="9535741" y="193943"/>
                  <a:pt x="9535378" y="195391"/>
                </a:cubicBezTo>
                <a:cubicBezTo>
                  <a:pt x="9533561" y="208423"/>
                  <a:pt x="9532107" y="224350"/>
                  <a:pt x="9526656" y="236294"/>
                </a:cubicBezTo>
                <a:cubicBezTo>
                  <a:pt x="9525928" y="237742"/>
                  <a:pt x="9523384" y="237742"/>
                  <a:pt x="9523384" y="235932"/>
                </a:cubicBezTo>
                <a:cubicBezTo>
                  <a:pt x="9524111" y="229055"/>
                  <a:pt x="9526656" y="222540"/>
                  <a:pt x="9528109" y="216024"/>
                </a:cubicBezTo>
                <a:cubicBezTo>
                  <a:pt x="9529926" y="208784"/>
                  <a:pt x="9531380" y="202269"/>
                  <a:pt x="9532834" y="195030"/>
                </a:cubicBezTo>
                <a:close/>
                <a:moveTo>
                  <a:pt x="10988669" y="191587"/>
                </a:moveTo>
                <a:cubicBezTo>
                  <a:pt x="10983623" y="194833"/>
                  <a:pt x="10978938" y="198441"/>
                  <a:pt x="10974974" y="202769"/>
                </a:cubicBezTo>
                <a:cubicBezTo>
                  <a:pt x="10938211" y="241366"/>
                  <a:pt x="10940014" y="314230"/>
                  <a:pt x="10940014" y="363648"/>
                </a:cubicBezTo>
                <a:cubicBezTo>
                  <a:pt x="10940014" y="422445"/>
                  <a:pt x="10942897" y="487734"/>
                  <a:pt x="10946500" y="546892"/>
                </a:cubicBezTo>
                <a:cubicBezTo>
                  <a:pt x="10950465" y="608212"/>
                  <a:pt x="10943257" y="650056"/>
                  <a:pt x="10983623" y="689734"/>
                </a:cubicBezTo>
                <a:cubicBezTo>
                  <a:pt x="10982903" y="679273"/>
                  <a:pt x="10984344" y="668813"/>
                  <a:pt x="10986146" y="658713"/>
                </a:cubicBezTo>
                <a:cubicBezTo>
                  <a:pt x="10990110" y="638152"/>
                  <a:pt x="10992273" y="618674"/>
                  <a:pt x="10993355" y="598113"/>
                </a:cubicBezTo>
                <a:lnTo>
                  <a:pt x="10995232" y="537655"/>
                </a:lnTo>
                <a:lnTo>
                  <a:pt x="10997679" y="458877"/>
                </a:lnTo>
                <a:cubicBezTo>
                  <a:pt x="10998400" y="369780"/>
                  <a:pt x="10997319" y="280323"/>
                  <a:pt x="10988669" y="191587"/>
                </a:cubicBezTo>
                <a:close/>
                <a:moveTo>
                  <a:pt x="5170317" y="191115"/>
                </a:moveTo>
                <a:cubicBezTo>
                  <a:pt x="5174557" y="190754"/>
                  <a:pt x="5179503" y="190031"/>
                  <a:pt x="5183746" y="191115"/>
                </a:cubicBezTo>
                <a:cubicBezTo>
                  <a:pt x="5184096" y="191115"/>
                  <a:pt x="5184096" y="191115"/>
                  <a:pt x="5184096" y="191115"/>
                </a:cubicBezTo>
                <a:cubicBezTo>
                  <a:pt x="5184450" y="191115"/>
                  <a:pt x="5184450" y="191476"/>
                  <a:pt x="5184450" y="191838"/>
                </a:cubicBezTo>
                <a:cubicBezTo>
                  <a:pt x="5185509" y="196175"/>
                  <a:pt x="5185157" y="200511"/>
                  <a:pt x="5184804" y="205209"/>
                </a:cubicBezTo>
                <a:cubicBezTo>
                  <a:pt x="5184804" y="205570"/>
                  <a:pt x="5184096" y="205570"/>
                  <a:pt x="5184096" y="205209"/>
                </a:cubicBezTo>
                <a:cubicBezTo>
                  <a:pt x="5184096" y="200872"/>
                  <a:pt x="5184450" y="196535"/>
                  <a:pt x="5183746" y="192561"/>
                </a:cubicBezTo>
                <a:cubicBezTo>
                  <a:pt x="5179150" y="191838"/>
                  <a:pt x="5174908" y="192561"/>
                  <a:pt x="5170317" y="191838"/>
                </a:cubicBezTo>
                <a:cubicBezTo>
                  <a:pt x="5169962" y="191838"/>
                  <a:pt x="5169962" y="191115"/>
                  <a:pt x="5170317" y="191115"/>
                </a:cubicBezTo>
                <a:close/>
                <a:moveTo>
                  <a:pt x="10410628" y="189920"/>
                </a:moveTo>
                <a:cubicBezTo>
                  <a:pt x="10404247" y="188643"/>
                  <a:pt x="10397429" y="189048"/>
                  <a:pt x="10390477" y="191659"/>
                </a:cubicBezTo>
                <a:cubicBezTo>
                  <a:pt x="10384338" y="193820"/>
                  <a:pt x="10378920" y="197420"/>
                  <a:pt x="10374948" y="201742"/>
                </a:cubicBezTo>
                <a:cubicBezTo>
                  <a:pt x="10364835" y="214708"/>
                  <a:pt x="10362669" y="233794"/>
                  <a:pt x="10367725" y="249639"/>
                </a:cubicBezTo>
                <a:cubicBezTo>
                  <a:pt x="10376032" y="274849"/>
                  <a:pt x="10414313" y="287454"/>
                  <a:pt x="10435621" y="269447"/>
                </a:cubicBezTo>
                <a:cubicBezTo>
                  <a:pt x="10441399" y="260084"/>
                  <a:pt x="10445372" y="247118"/>
                  <a:pt x="10448261" y="232714"/>
                </a:cubicBezTo>
                <a:cubicBezTo>
                  <a:pt x="10445011" y="212726"/>
                  <a:pt x="10429775" y="193752"/>
                  <a:pt x="10410628" y="189920"/>
                </a:cubicBezTo>
                <a:close/>
                <a:moveTo>
                  <a:pt x="6504640" y="189364"/>
                </a:moveTo>
                <a:cubicBezTo>
                  <a:pt x="6505908" y="194845"/>
                  <a:pt x="6505908" y="200327"/>
                  <a:pt x="6505908" y="205260"/>
                </a:cubicBezTo>
                <a:cubicBezTo>
                  <a:pt x="6505908" y="207453"/>
                  <a:pt x="6502106" y="207453"/>
                  <a:pt x="6502106" y="205260"/>
                </a:cubicBezTo>
                <a:cubicBezTo>
                  <a:pt x="6501472" y="200327"/>
                  <a:pt x="6502106" y="195393"/>
                  <a:pt x="6501472" y="190460"/>
                </a:cubicBezTo>
                <a:cubicBezTo>
                  <a:pt x="6501472" y="188816"/>
                  <a:pt x="6504006" y="187719"/>
                  <a:pt x="6504640" y="189364"/>
                </a:cubicBezTo>
                <a:close/>
                <a:moveTo>
                  <a:pt x="5176678" y="188807"/>
                </a:moveTo>
                <a:cubicBezTo>
                  <a:pt x="5179503" y="188440"/>
                  <a:pt x="5182683" y="188807"/>
                  <a:pt x="5185863" y="188807"/>
                </a:cubicBezTo>
                <a:cubicBezTo>
                  <a:pt x="5186217" y="188807"/>
                  <a:pt x="5186217" y="188807"/>
                  <a:pt x="5186571" y="188807"/>
                </a:cubicBezTo>
                <a:cubicBezTo>
                  <a:pt x="5186571" y="188807"/>
                  <a:pt x="5186571" y="188807"/>
                  <a:pt x="5186924" y="189174"/>
                </a:cubicBezTo>
                <a:cubicBezTo>
                  <a:pt x="5188691" y="192843"/>
                  <a:pt x="5187279" y="197981"/>
                  <a:pt x="5187630" y="202017"/>
                </a:cubicBezTo>
                <a:cubicBezTo>
                  <a:pt x="5187630" y="202385"/>
                  <a:pt x="5187279" y="202385"/>
                  <a:pt x="5187279" y="202017"/>
                </a:cubicBezTo>
                <a:cubicBezTo>
                  <a:pt x="5186571" y="200183"/>
                  <a:pt x="5186571" y="198348"/>
                  <a:pt x="5186571" y="196513"/>
                </a:cubicBezTo>
                <a:cubicBezTo>
                  <a:pt x="5186571" y="194312"/>
                  <a:pt x="5186571" y="192110"/>
                  <a:pt x="5186217" y="189908"/>
                </a:cubicBezTo>
                <a:cubicBezTo>
                  <a:pt x="5186217" y="189908"/>
                  <a:pt x="5186217" y="189908"/>
                  <a:pt x="5185863" y="189908"/>
                </a:cubicBezTo>
                <a:cubicBezTo>
                  <a:pt x="5182683" y="189908"/>
                  <a:pt x="5179503" y="189174"/>
                  <a:pt x="5176678" y="189174"/>
                </a:cubicBezTo>
                <a:cubicBezTo>
                  <a:pt x="5176323" y="189174"/>
                  <a:pt x="5176323" y="188807"/>
                  <a:pt x="5176678" y="188807"/>
                </a:cubicBezTo>
                <a:close/>
                <a:moveTo>
                  <a:pt x="10678781" y="187889"/>
                </a:moveTo>
                <a:cubicBezTo>
                  <a:pt x="10673414" y="189520"/>
                  <a:pt x="10668651" y="193009"/>
                  <a:pt x="10665311" y="198862"/>
                </a:cubicBezTo>
                <a:cubicBezTo>
                  <a:pt x="10644725" y="236315"/>
                  <a:pt x="10701426" y="282772"/>
                  <a:pt x="10723095" y="234874"/>
                </a:cubicBezTo>
                <a:cubicBezTo>
                  <a:pt x="10725261" y="230193"/>
                  <a:pt x="10727067" y="225511"/>
                  <a:pt x="10728512" y="220469"/>
                </a:cubicBezTo>
                <a:cubicBezTo>
                  <a:pt x="10725623" y="218308"/>
                  <a:pt x="10722733" y="214708"/>
                  <a:pt x="10721289" y="209665"/>
                </a:cubicBezTo>
                <a:cubicBezTo>
                  <a:pt x="10716413" y="194810"/>
                  <a:pt x="10694880" y="182993"/>
                  <a:pt x="10678781" y="187889"/>
                </a:cubicBezTo>
                <a:close/>
                <a:moveTo>
                  <a:pt x="9555135" y="187428"/>
                </a:moveTo>
                <a:cubicBezTo>
                  <a:pt x="9555135" y="185631"/>
                  <a:pt x="9558008" y="185631"/>
                  <a:pt x="9558008" y="187428"/>
                </a:cubicBezTo>
                <a:cubicBezTo>
                  <a:pt x="9558008" y="196421"/>
                  <a:pt x="9554057" y="204693"/>
                  <a:pt x="9551544" y="213325"/>
                </a:cubicBezTo>
                <a:cubicBezTo>
                  <a:pt x="9550826" y="215483"/>
                  <a:pt x="9547235" y="214404"/>
                  <a:pt x="9547953" y="212246"/>
                </a:cubicBezTo>
                <a:cubicBezTo>
                  <a:pt x="9550108" y="203614"/>
                  <a:pt x="9554775" y="196421"/>
                  <a:pt x="9555135" y="187428"/>
                </a:cubicBezTo>
                <a:close/>
                <a:moveTo>
                  <a:pt x="10113230" y="184733"/>
                </a:moveTo>
                <a:lnTo>
                  <a:pt x="10110441" y="234421"/>
                </a:lnTo>
                <a:lnTo>
                  <a:pt x="10106022" y="313148"/>
                </a:lnTo>
                <a:cubicBezTo>
                  <a:pt x="10106022" y="358958"/>
                  <a:pt x="10103859" y="404770"/>
                  <a:pt x="10103859" y="450220"/>
                </a:cubicBezTo>
                <a:cubicBezTo>
                  <a:pt x="10103859" y="496752"/>
                  <a:pt x="10105301" y="542923"/>
                  <a:pt x="10108184" y="589095"/>
                </a:cubicBezTo>
                <a:cubicBezTo>
                  <a:pt x="10109626" y="609656"/>
                  <a:pt x="10112870" y="629856"/>
                  <a:pt x="10113230" y="650777"/>
                </a:cubicBezTo>
                <a:cubicBezTo>
                  <a:pt x="10113591" y="667009"/>
                  <a:pt x="10112509" y="683963"/>
                  <a:pt x="10118636" y="699474"/>
                </a:cubicBezTo>
                <a:cubicBezTo>
                  <a:pt x="10121880" y="697310"/>
                  <a:pt x="10124763" y="694785"/>
                  <a:pt x="10128007" y="692259"/>
                </a:cubicBezTo>
                <a:cubicBezTo>
                  <a:pt x="10171256" y="651499"/>
                  <a:pt x="10163688" y="610017"/>
                  <a:pt x="10167291" y="546892"/>
                </a:cubicBezTo>
                <a:cubicBezTo>
                  <a:pt x="10170896" y="487734"/>
                  <a:pt x="10174140" y="422445"/>
                  <a:pt x="10174140" y="363648"/>
                </a:cubicBezTo>
                <a:cubicBezTo>
                  <a:pt x="10174140" y="314230"/>
                  <a:pt x="10175942" y="241366"/>
                  <a:pt x="10139180" y="202769"/>
                </a:cubicBezTo>
                <a:cubicBezTo>
                  <a:pt x="10131972" y="195194"/>
                  <a:pt x="10122961" y="189061"/>
                  <a:pt x="10113230" y="184733"/>
                </a:cubicBezTo>
                <a:close/>
                <a:moveTo>
                  <a:pt x="6928969" y="181257"/>
                </a:moveTo>
                <a:cubicBezTo>
                  <a:pt x="6929548" y="180115"/>
                  <a:pt x="6931287" y="180115"/>
                  <a:pt x="6931287" y="181257"/>
                </a:cubicBezTo>
                <a:cubicBezTo>
                  <a:pt x="6930708" y="192676"/>
                  <a:pt x="6931865" y="204096"/>
                  <a:pt x="6931287" y="214944"/>
                </a:cubicBezTo>
                <a:cubicBezTo>
                  <a:pt x="6931287" y="218941"/>
                  <a:pt x="6928389" y="229789"/>
                  <a:pt x="6930708" y="233786"/>
                </a:cubicBezTo>
                <a:cubicBezTo>
                  <a:pt x="6931287" y="235498"/>
                  <a:pt x="6930708" y="236642"/>
                  <a:pt x="6929548" y="236642"/>
                </a:cubicBezTo>
                <a:cubicBezTo>
                  <a:pt x="6928969" y="237212"/>
                  <a:pt x="6928969" y="237212"/>
                  <a:pt x="6928969" y="237212"/>
                </a:cubicBezTo>
                <a:cubicBezTo>
                  <a:pt x="6911584" y="242922"/>
                  <a:pt x="6891303" y="236642"/>
                  <a:pt x="6873339" y="240067"/>
                </a:cubicBezTo>
                <a:cubicBezTo>
                  <a:pt x="6872181" y="240637"/>
                  <a:pt x="6871602" y="238353"/>
                  <a:pt x="6872760" y="237783"/>
                </a:cubicBezTo>
                <a:cubicBezTo>
                  <a:pt x="6890144" y="233786"/>
                  <a:pt x="6908687" y="237212"/>
                  <a:pt x="6926072" y="233214"/>
                </a:cubicBezTo>
                <a:cubicBezTo>
                  <a:pt x="6925492" y="230361"/>
                  <a:pt x="6926072" y="226934"/>
                  <a:pt x="6926651" y="224080"/>
                </a:cubicBezTo>
                <a:cubicBezTo>
                  <a:pt x="6929548" y="210377"/>
                  <a:pt x="6927809" y="195532"/>
                  <a:pt x="6928969" y="181257"/>
                </a:cubicBezTo>
                <a:close/>
                <a:moveTo>
                  <a:pt x="11011015" y="180765"/>
                </a:moveTo>
                <a:cubicBezTo>
                  <a:pt x="11004888" y="182929"/>
                  <a:pt x="10999121" y="185455"/>
                  <a:pt x="10993714" y="188340"/>
                </a:cubicBezTo>
                <a:cubicBezTo>
                  <a:pt x="10998761" y="233430"/>
                  <a:pt x="11002094" y="278429"/>
                  <a:pt x="11004031" y="323474"/>
                </a:cubicBezTo>
                <a:lnTo>
                  <a:pt x="11005223" y="406774"/>
                </a:lnTo>
                <a:lnTo>
                  <a:pt x="11005968" y="458877"/>
                </a:lnTo>
                <a:cubicBezTo>
                  <a:pt x="11005968" y="505409"/>
                  <a:pt x="11004166" y="551580"/>
                  <a:pt x="11001643" y="598113"/>
                </a:cubicBezTo>
                <a:cubicBezTo>
                  <a:pt x="11000923" y="615067"/>
                  <a:pt x="11000202" y="631298"/>
                  <a:pt x="10996959" y="647891"/>
                </a:cubicBezTo>
                <a:cubicBezTo>
                  <a:pt x="10993355" y="664484"/>
                  <a:pt x="10989030" y="681077"/>
                  <a:pt x="10993355" y="697670"/>
                </a:cubicBezTo>
                <a:cubicBezTo>
                  <a:pt x="10995877" y="699835"/>
                  <a:pt x="10998761" y="701998"/>
                  <a:pt x="11002004" y="703802"/>
                </a:cubicBezTo>
                <a:cubicBezTo>
                  <a:pt x="11004527" y="617231"/>
                  <a:pt x="11017142" y="531020"/>
                  <a:pt x="11020746" y="444087"/>
                </a:cubicBezTo>
                <a:cubicBezTo>
                  <a:pt x="11022547" y="398999"/>
                  <a:pt x="11025431" y="353187"/>
                  <a:pt x="11023269" y="307737"/>
                </a:cubicBezTo>
                <a:lnTo>
                  <a:pt x="11017414" y="247073"/>
                </a:lnTo>
                <a:close/>
                <a:moveTo>
                  <a:pt x="3597298" y="179650"/>
                </a:moveTo>
                <a:cubicBezTo>
                  <a:pt x="3599852" y="178577"/>
                  <a:pt x="3602042" y="182510"/>
                  <a:pt x="3599487" y="183941"/>
                </a:cubicBezTo>
                <a:cubicBezTo>
                  <a:pt x="3572127" y="196099"/>
                  <a:pt x="3547688" y="223275"/>
                  <a:pt x="3541851" y="251881"/>
                </a:cubicBezTo>
                <a:cubicBezTo>
                  <a:pt x="3541851" y="252954"/>
                  <a:pt x="3540391" y="252597"/>
                  <a:pt x="3540391" y="251881"/>
                </a:cubicBezTo>
                <a:cubicBezTo>
                  <a:pt x="3541851" y="221129"/>
                  <a:pt x="3569939" y="192523"/>
                  <a:pt x="3597298" y="179650"/>
                </a:cubicBezTo>
                <a:close/>
                <a:moveTo>
                  <a:pt x="5147525" y="179606"/>
                </a:moveTo>
                <a:cubicBezTo>
                  <a:pt x="5147525" y="178900"/>
                  <a:pt x="5148937" y="179253"/>
                  <a:pt x="5148937" y="179959"/>
                </a:cubicBezTo>
                <a:cubicBezTo>
                  <a:pt x="5148233" y="183139"/>
                  <a:pt x="5146817" y="186673"/>
                  <a:pt x="5145758" y="189853"/>
                </a:cubicBezTo>
                <a:cubicBezTo>
                  <a:pt x="5145403" y="191267"/>
                  <a:pt x="5142932" y="190561"/>
                  <a:pt x="5143283" y="189147"/>
                </a:cubicBezTo>
                <a:cubicBezTo>
                  <a:pt x="5144344" y="185966"/>
                  <a:pt x="5146817" y="183139"/>
                  <a:pt x="5147525" y="179606"/>
                </a:cubicBezTo>
                <a:close/>
                <a:moveTo>
                  <a:pt x="10090164" y="177158"/>
                </a:moveTo>
                <a:lnTo>
                  <a:pt x="10088163" y="258958"/>
                </a:lnTo>
                <a:lnTo>
                  <a:pt x="10086830" y="313463"/>
                </a:lnTo>
                <a:cubicBezTo>
                  <a:pt x="10084307" y="358868"/>
                  <a:pt x="10081514" y="404228"/>
                  <a:pt x="10081874" y="449498"/>
                </a:cubicBezTo>
                <a:cubicBezTo>
                  <a:pt x="10082235" y="498916"/>
                  <a:pt x="10084397" y="548334"/>
                  <a:pt x="10086920" y="597752"/>
                </a:cubicBezTo>
                <a:cubicBezTo>
                  <a:pt x="10088001" y="619755"/>
                  <a:pt x="10089443" y="641759"/>
                  <a:pt x="10089803" y="663763"/>
                </a:cubicBezTo>
                <a:cubicBezTo>
                  <a:pt x="10089803" y="678192"/>
                  <a:pt x="10088001" y="699113"/>
                  <a:pt x="10097012" y="711738"/>
                </a:cubicBezTo>
                <a:cubicBezTo>
                  <a:pt x="10102418" y="709574"/>
                  <a:pt x="10107824" y="706688"/>
                  <a:pt x="10112870" y="703442"/>
                </a:cubicBezTo>
                <a:cubicBezTo>
                  <a:pt x="10107464" y="690816"/>
                  <a:pt x="10106382" y="677470"/>
                  <a:pt x="10106382" y="663402"/>
                </a:cubicBezTo>
                <a:cubicBezTo>
                  <a:pt x="10106022" y="644284"/>
                  <a:pt x="10103499" y="625527"/>
                  <a:pt x="10102057" y="606049"/>
                </a:cubicBezTo>
                <a:cubicBezTo>
                  <a:pt x="10098093" y="557352"/>
                  <a:pt x="10095570" y="507934"/>
                  <a:pt x="10095570" y="458877"/>
                </a:cubicBezTo>
                <a:cubicBezTo>
                  <a:pt x="10095570" y="410180"/>
                  <a:pt x="10097012" y="361844"/>
                  <a:pt x="10097732" y="313148"/>
                </a:cubicBezTo>
                <a:cubicBezTo>
                  <a:pt x="10098093" y="290423"/>
                  <a:pt x="10098093" y="268058"/>
                  <a:pt x="10100616" y="245694"/>
                </a:cubicBezTo>
                <a:lnTo>
                  <a:pt x="10100678" y="245175"/>
                </a:lnTo>
                <a:lnTo>
                  <a:pt x="10104580" y="212509"/>
                </a:lnTo>
                <a:lnTo>
                  <a:pt x="10107824" y="182569"/>
                </a:lnTo>
                <a:cubicBezTo>
                  <a:pt x="10102418" y="180404"/>
                  <a:pt x="10096291" y="178601"/>
                  <a:pt x="10090164" y="177158"/>
                </a:cubicBezTo>
                <a:close/>
                <a:moveTo>
                  <a:pt x="4217766" y="176637"/>
                </a:moveTo>
                <a:cubicBezTo>
                  <a:pt x="4197591" y="186356"/>
                  <a:pt x="4179218" y="204713"/>
                  <a:pt x="4162286" y="217670"/>
                </a:cubicBezTo>
                <a:cubicBezTo>
                  <a:pt x="4142470" y="233148"/>
                  <a:pt x="4122656" y="247905"/>
                  <a:pt x="4102842" y="262663"/>
                </a:cubicBezTo>
                <a:cubicBezTo>
                  <a:pt x="4062852" y="291818"/>
                  <a:pt x="4024302" y="326372"/>
                  <a:pt x="3979988" y="348688"/>
                </a:cubicBezTo>
                <a:cubicBezTo>
                  <a:pt x="3992598" y="352648"/>
                  <a:pt x="4005207" y="354447"/>
                  <a:pt x="4018177" y="354087"/>
                </a:cubicBezTo>
                <a:lnTo>
                  <a:pt x="4018537" y="353727"/>
                </a:lnTo>
                <a:cubicBezTo>
                  <a:pt x="4036190" y="339690"/>
                  <a:pt x="4052042" y="324212"/>
                  <a:pt x="4069335" y="310534"/>
                </a:cubicBezTo>
                <a:cubicBezTo>
                  <a:pt x="4084827" y="297936"/>
                  <a:pt x="4101399" y="286778"/>
                  <a:pt x="4117251" y="275261"/>
                </a:cubicBezTo>
                <a:cubicBezTo>
                  <a:pt x="4154361" y="247905"/>
                  <a:pt x="4188947" y="217670"/>
                  <a:pt x="4225692" y="189955"/>
                </a:cubicBezTo>
                <a:cubicBezTo>
                  <a:pt x="4223531" y="185276"/>
                  <a:pt x="4220650" y="180956"/>
                  <a:pt x="4217766" y="176637"/>
                </a:cubicBezTo>
                <a:close/>
                <a:moveTo>
                  <a:pt x="11062554" y="172108"/>
                </a:moveTo>
                <a:cubicBezTo>
                  <a:pt x="11060030" y="172108"/>
                  <a:pt x="11057868" y="172108"/>
                  <a:pt x="11055345" y="172469"/>
                </a:cubicBezTo>
                <a:cubicBezTo>
                  <a:pt x="11052462" y="174272"/>
                  <a:pt x="11048857" y="174633"/>
                  <a:pt x="11045975" y="173190"/>
                </a:cubicBezTo>
                <a:lnTo>
                  <a:pt x="11022690" y="177957"/>
                </a:lnTo>
                <a:lnTo>
                  <a:pt x="11014258" y="179683"/>
                </a:lnTo>
                <a:lnTo>
                  <a:pt x="11019614" y="218254"/>
                </a:lnTo>
                <a:lnTo>
                  <a:pt x="11030837" y="299080"/>
                </a:lnTo>
                <a:cubicBezTo>
                  <a:pt x="11033360" y="344530"/>
                  <a:pt x="11031198" y="390340"/>
                  <a:pt x="11029756" y="435430"/>
                </a:cubicBezTo>
                <a:cubicBezTo>
                  <a:pt x="11026151" y="527052"/>
                  <a:pt x="11013177" y="617231"/>
                  <a:pt x="11009573" y="708131"/>
                </a:cubicBezTo>
                <a:cubicBezTo>
                  <a:pt x="11052102" y="730495"/>
                  <a:pt x="11111570" y="731217"/>
                  <a:pt x="11153016" y="717870"/>
                </a:cubicBezTo>
                <a:cubicBezTo>
                  <a:pt x="11200951" y="701998"/>
                  <a:pt x="11205997" y="636348"/>
                  <a:pt x="11211043" y="594505"/>
                </a:cubicBezTo>
                <a:cubicBezTo>
                  <a:pt x="11221855" y="505048"/>
                  <a:pt x="11227982" y="418476"/>
                  <a:pt x="11220414" y="328659"/>
                </a:cubicBezTo>
                <a:cubicBezTo>
                  <a:pt x="11217170" y="294752"/>
                  <a:pt x="11218972" y="260123"/>
                  <a:pt x="11209962" y="227298"/>
                </a:cubicBezTo>
                <a:cubicBezTo>
                  <a:pt x="11198789" y="186898"/>
                  <a:pt x="11168154" y="188340"/>
                  <a:pt x="11138240" y="176797"/>
                </a:cubicBezTo>
                <a:cubicBezTo>
                  <a:pt x="11128508" y="173190"/>
                  <a:pt x="11119859" y="173912"/>
                  <a:pt x="11110488" y="173551"/>
                </a:cubicBezTo>
                <a:cubicBezTo>
                  <a:pt x="11093188" y="171747"/>
                  <a:pt x="11076249" y="171387"/>
                  <a:pt x="11062554" y="172108"/>
                </a:cubicBezTo>
                <a:close/>
                <a:moveTo>
                  <a:pt x="10051600" y="172108"/>
                </a:moveTo>
                <a:cubicBezTo>
                  <a:pt x="10037905" y="171387"/>
                  <a:pt x="10020965" y="171747"/>
                  <a:pt x="10003665" y="173551"/>
                </a:cubicBezTo>
                <a:cubicBezTo>
                  <a:pt x="9994294" y="173912"/>
                  <a:pt x="9985644" y="173190"/>
                  <a:pt x="9975914" y="176797"/>
                </a:cubicBezTo>
                <a:cubicBezTo>
                  <a:pt x="9946000" y="188340"/>
                  <a:pt x="9915364" y="186898"/>
                  <a:pt x="9904192" y="227298"/>
                </a:cubicBezTo>
                <a:cubicBezTo>
                  <a:pt x="9895181" y="260123"/>
                  <a:pt x="9896983" y="294752"/>
                  <a:pt x="9894100" y="328659"/>
                </a:cubicBezTo>
                <a:cubicBezTo>
                  <a:pt x="9889955" y="373568"/>
                  <a:pt x="9889505" y="417665"/>
                  <a:pt x="9891442" y="461718"/>
                </a:cubicBezTo>
                <a:lnTo>
                  <a:pt x="9892556" y="474396"/>
                </a:lnTo>
                <a:lnTo>
                  <a:pt x="9903110" y="594505"/>
                </a:lnTo>
                <a:cubicBezTo>
                  <a:pt x="9908156" y="636348"/>
                  <a:pt x="9912842" y="701998"/>
                  <a:pt x="9961136" y="717870"/>
                </a:cubicBezTo>
                <a:cubicBezTo>
                  <a:pt x="9997898" y="729774"/>
                  <a:pt x="10049798" y="730495"/>
                  <a:pt x="10090164" y="714624"/>
                </a:cubicBezTo>
                <a:cubicBezTo>
                  <a:pt x="10077189" y="693341"/>
                  <a:pt x="10082595" y="656188"/>
                  <a:pt x="10081153" y="633102"/>
                </a:cubicBezTo>
                <a:cubicBezTo>
                  <a:pt x="10078631" y="580438"/>
                  <a:pt x="10075387" y="527773"/>
                  <a:pt x="10074666" y="475109"/>
                </a:cubicBezTo>
                <a:cubicBezTo>
                  <a:pt x="10073945" y="423887"/>
                  <a:pt x="10073945" y="372305"/>
                  <a:pt x="10077549" y="321083"/>
                </a:cubicBezTo>
                <a:lnTo>
                  <a:pt x="10080769" y="267102"/>
                </a:lnTo>
                <a:lnTo>
                  <a:pt x="10086199" y="176076"/>
                </a:lnTo>
                <a:cubicBezTo>
                  <a:pt x="10074666" y="173551"/>
                  <a:pt x="10062772" y="172469"/>
                  <a:pt x="10051600" y="172108"/>
                </a:cubicBezTo>
                <a:close/>
                <a:moveTo>
                  <a:pt x="5145679" y="168821"/>
                </a:moveTo>
                <a:cubicBezTo>
                  <a:pt x="5146014" y="167769"/>
                  <a:pt x="5147364" y="168120"/>
                  <a:pt x="5147027" y="168821"/>
                </a:cubicBezTo>
                <a:cubicBezTo>
                  <a:pt x="5146014" y="176187"/>
                  <a:pt x="5142305" y="182851"/>
                  <a:pt x="5139268" y="189516"/>
                </a:cubicBezTo>
                <a:cubicBezTo>
                  <a:pt x="5138930" y="191270"/>
                  <a:pt x="5136570" y="189866"/>
                  <a:pt x="5137245" y="188113"/>
                </a:cubicBezTo>
                <a:cubicBezTo>
                  <a:pt x="5140280" y="181799"/>
                  <a:pt x="5144327" y="175837"/>
                  <a:pt x="5145679" y="168821"/>
                </a:cubicBezTo>
                <a:close/>
                <a:moveTo>
                  <a:pt x="3599292" y="168523"/>
                </a:moveTo>
                <a:cubicBezTo>
                  <a:pt x="3601824" y="167447"/>
                  <a:pt x="3603633" y="170673"/>
                  <a:pt x="3601101" y="172108"/>
                </a:cubicBezTo>
                <a:cubicBezTo>
                  <a:pt x="3583015" y="181069"/>
                  <a:pt x="3565290" y="193617"/>
                  <a:pt x="3552268" y="209390"/>
                </a:cubicBezTo>
                <a:cubicBezTo>
                  <a:pt x="3538884" y="225881"/>
                  <a:pt x="3533458" y="244881"/>
                  <a:pt x="3529841" y="264957"/>
                </a:cubicBezTo>
                <a:cubicBezTo>
                  <a:pt x="3529841" y="265674"/>
                  <a:pt x="3528032" y="265674"/>
                  <a:pt x="3528032" y="264598"/>
                </a:cubicBezTo>
                <a:cubicBezTo>
                  <a:pt x="3527670" y="222296"/>
                  <a:pt x="3562034" y="184655"/>
                  <a:pt x="3599292" y="168523"/>
                </a:cubicBezTo>
                <a:close/>
                <a:moveTo>
                  <a:pt x="6919085" y="168015"/>
                </a:moveTo>
                <a:cubicBezTo>
                  <a:pt x="6924264" y="185300"/>
                  <a:pt x="6923689" y="204890"/>
                  <a:pt x="6924264" y="222175"/>
                </a:cubicBezTo>
                <a:cubicBezTo>
                  <a:pt x="6924264" y="222751"/>
                  <a:pt x="6923689" y="223903"/>
                  <a:pt x="6923689" y="223903"/>
                </a:cubicBezTo>
                <a:cubicBezTo>
                  <a:pt x="6923689" y="225056"/>
                  <a:pt x="6923113" y="225632"/>
                  <a:pt x="6921961" y="226209"/>
                </a:cubicBezTo>
                <a:cubicBezTo>
                  <a:pt x="6896647" y="229664"/>
                  <a:pt x="6870181" y="230241"/>
                  <a:pt x="6844864" y="229664"/>
                </a:cubicBezTo>
                <a:cubicBezTo>
                  <a:pt x="6843714" y="229664"/>
                  <a:pt x="6843714" y="228513"/>
                  <a:pt x="6844864" y="228513"/>
                </a:cubicBezTo>
                <a:cubicBezTo>
                  <a:pt x="6869606" y="226784"/>
                  <a:pt x="6894920" y="226209"/>
                  <a:pt x="6919660" y="222175"/>
                </a:cubicBezTo>
                <a:cubicBezTo>
                  <a:pt x="6919660" y="204313"/>
                  <a:pt x="6918510" y="186451"/>
                  <a:pt x="6917934" y="168591"/>
                </a:cubicBezTo>
                <a:cubicBezTo>
                  <a:pt x="6917934" y="167438"/>
                  <a:pt x="6919085" y="167438"/>
                  <a:pt x="6919085" y="168015"/>
                </a:cubicBezTo>
                <a:close/>
                <a:moveTo>
                  <a:pt x="7638586" y="167937"/>
                </a:moveTo>
                <a:cubicBezTo>
                  <a:pt x="7640186" y="165524"/>
                  <a:pt x="7643785" y="167937"/>
                  <a:pt x="7642586" y="170350"/>
                </a:cubicBezTo>
                <a:cubicBezTo>
                  <a:pt x="7640586" y="174372"/>
                  <a:pt x="7638586" y="177992"/>
                  <a:pt x="7636987" y="182014"/>
                </a:cubicBezTo>
                <a:cubicBezTo>
                  <a:pt x="7635787" y="185231"/>
                  <a:pt x="7631388" y="184024"/>
                  <a:pt x="7632588" y="180807"/>
                </a:cubicBezTo>
                <a:cubicBezTo>
                  <a:pt x="7633786" y="176383"/>
                  <a:pt x="7636586" y="171959"/>
                  <a:pt x="7638586" y="167937"/>
                </a:cubicBezTo>
                <a:close/>
                <a:moveTo>
                  <a:pt x="11741829" y="160445"/>
                </a:moveTo>
                <a:cubicBezTo>
                  <a:pt x="11746828" y="162267"/>
                  <a:pt x="11751114" y="165911"/>
                  <a:pt x="11756115" y="168462"/>
                </a:cubicBezTo>
                <a:cubicBezTo>
                  <a:pt x="11763257" y="171742"/>
                  <a:pt x="11770400" y="175386"/>
                  <a:pt x="11777900" y="178300"/>
                </a:cubicBezTo>
                <a:cubicBezTo>
                  <a:pt x="11787543" y="181944"/>
                  <a:pt x="11797542" y="184860"/>
                  <a:pt x="11804685" y="193241"/>
                </a:cubicBezTo>
                <a:cubicBezTo>
                  <a:pt x="11805042" y="193605"/>
                  <a:pt x="11804328" y="194698"/>
                  <a:pt x="11803613" y="194334"/>
                </a:cubicBezTo>
                <a:cubicBezTo>
                  <a:pt x="11793971" y="187046"/>
                  <a:pt x="11782185" y="184495"/>
                  <a:pt x="11771472" y="179758"/>
                </a:cubicBezTo>
                <a:cubicBezTo>
                  <a:pt x="11760757" y="175021"/>
                  <a:pt x="11751114" y="168098"/>
                  <a:pt x="11740757" y="164089"/>
                </a:cubicBezTo>
                <a:cubicBezTo>
                  <a:pt x="11738615" y="163360"/>
                  <a:pt x="11739329" y="160081"/>
                  <a:pt x="11741829" y="160445"/>
                </a:cubicBezTo>
                <a:close/>
                <a:moveTo>
                  <a:pt x="11732255" y="158831"/>
                </a:moveTo>
                <a:cubicBezTo>
                  <a:pt x="11732891" y="158490"/>
                  <a:pt x="11733527" y="158831"/>
                  <a:pt x="11734163" y="159513"/>
                </a:cubicBezTo>
                <a:cubicBezTo>
                  <a:pt x="11734480" y="160194"/>
                  <a:pt x="11734799" y="160534"/>
                  <a:pt x="11735116" y="160876"/>
                </a:cubicBezTo>
                <a:cubicBezTo>
                  <a:pt x="11735116" y="161217"/>
                  <a:pt x="11734799" y="161557"/>
                  <a:pt x="11734480" y="161898"/>
                </a:cubicBezTo>
                <a:cubicBezTo>
                  <a:pt x="11734163" y="161898"/>
                  <a:pt x="11733844" y="161898"/>
                  <a:pt x="11733844" y="161898"/>
                </a:cubicBezTo>
                <a:cubicBezTo>
                  <a:pt x="11731937" y="162920"/>
                  <a:pt x="11730665" y="160194"/>
                  <a:pt x="11732255" y="159172"/>
                </a:cubicBezTo>
                <a:cubicBezTo>
                  <a:pt x="11732255" y="158831"/>
                  <a:pt x="11732255" y="158831"/>
                  <a:pt x="11732255" y="158831"/>
                </a:cubicBezTo>
                <a:close/>
                <a:moveTo>
                  <a:pt x="7623934" y="157614"/>
                </a:moveTo>
                <a:cubicBezTo>
                  <a:pt x="7624777" y="156382"/>
                  <a:pt x="7627309" y="156793"/>
                  <a:pt x="7626887" y="158848"/>
                </a:cubicBezTo>
                <a:cubicBezTo>
                  <a:pt x="7623512" y="169529"/>
                  <a:pt x="7617605" y="179389"/>
                  <a:pt x="7612543" y="189248"/>
                </a:cubicBezTo>
                <a:cubicBezTo>
                  <a:pt x="7611277" y="192535"/>
                  <a:pt x="7605793" y="189659"/>
                  <a:pt x="7607480" y="186372"/>
                </a:cubicBezTo>
                <a:cubicBezTo>
                  <a:pt x="7612965" y="176923"/>
                  <a:pt x="7619715" y="167885"/>
                  <a:pt x="7623934" y="157614"/>
                </a:cubicBezTo>
                <a:close/>
                <a:moveTo>
                  <a:pt x="5146592" y="155767"/>
                </a:moveTo>
                <a:cubicBezTo>
                  <a:pt x="5146592" y="155049"/>
                  <a:pt x="5147332" y="155049"/>
                  <a:pt x="5147332" y="155767"/>
                </a:cubicBezTo>
                <a:cubicBezTo>
                  <a:pt x="5146963" y="160793"/>
                  <a:pt x="5144374" y="165461"/>
                  <a:pt x="5142154" y="170128"/>
                </a:cubicBezTo>
                <a:cubicBezTo>
                  <a:pt x="5139567" y="175514"/>
                  <a:pt x="5138087" y="181978"/>
                  <a:pt x="5134388" y="186645"/>
                </a:cubicBezTo>
                <a:cubicBezTo>
                  <a:pt x="5133281" y="188080"/>
                  <a:pt x="5131801" y="187004"/>
                  <a:pt x="5132539" y="185927"/>
                </a:cubicBezTo>
                <a:cubicBezTo>
                  <a:pt x="5135130" y="181618"/>
                  <a:pt x="5136977" y="176950"/>
                  <a:pt x="5139196" y="172642"/>
                </a:cubicBezTo>
                <a:cubicBezTo>
                  <a:pt x="5142154" y="166897"/>
                  <a:pt x="5145852" y="161511"/>
                  <a:pt x="5146592" y="155767"/>
                </a:cubicBezTo>
                <a:close/>
                <a:moveTo>
                  <a:pt x="11718901" y="153251"/>
                </a:moveTo>
                <a:cubicBezTo>
                  <a:pt x="11712389" y="153971"/>
                  <a:pt x="11711666" y="164060"/>
                  <a:pt x="11711304" y="168744"/>
                </a:cubicBezTo>
                <a:cubicBezTo>
                  <a:pt x="11711304" y="175590"/>
                  <a:pt x="11710943" y="179193"/>
                  <a:pt x="11710943" y="189282"/>
                </a:cubicBezTo>
                <a:cubicBezTo>
                  <a:pt x="11710943" y="191444"/>
                  <a:pt x="11710943" y="193246"/>
                  <a:pt x="11710943" y="195407"/>
                </a:cubicBezTo>
                <a:cubicBezTo>
                  <a:pt x="11710943" y="213063"/>
                  <a:pt x="11712028" y="231078"/>
                  <a:pt x="11710581" y="248734"/>
                </a:cubicBezTo>
                <a:cubicBezTo>
                  <a:pt x="11710219" y="253778"/>
                  <a:pt x="11709134" y="259543"/>
                  <a:pt x="11710581" y="264227"/>
                </a:cubicBezTo>
                <a:cubicBezTo>
                  <a:pt x="11712751" y="270714"/>
                  <a:pt x="11719986" y="271434"/>
                  <a:pt x="11725050" y="271073"/>
                </a:cubicBezTo>
                <a:cubicBezTo>
                  <a:pt x="11735178" y="270714"/>
                  <a:pt x="11744584" y="267470"/>
                  <a:pt x="11754350" y="262787"/>
                </a:cubicBezTo>
                <a:cubicBezTo>
                  <a:pt x="11769181" y="255219"/>
                  <a:pt x="11783650" y="246932"/>
                  <a:pt x="11797034" y="236844"/>
                </a:cubicBezTo>
                <a:cubicBezTo>
                  <a:pt x="11808609" y="227836"/>
                  <a:pt x="11829228" y="214865"/>
                  <a:pt x="11813673" y="197929"/>
                </a:cubicBezTo>
                <a:cubicBezTo>
                  <a:pt x="11803907" y="187120"/>
                  <a:pt x="11791247" y="180995"/>
                  <a:pt x="11778586" y="174870"/>
                </a:cubicBezTo>
                <a:cubicBezTo>
                  <a:pt x="11762308" y="166582"/>
                  <a:pt x="11745307" y="159016"/>
                  <a:pt x="11727582" y="154692"/>
                </a:cubicBezTo>
                <a:cubicBezTo>
                  <a:pt x="11725050" y="153971"/>
                  <a:pt x="11721795" y="152890"/>
                  <a:pt x="11718901" y="153251"/>
                </a:cubicBezTo>
                <a:close/>
                <a:moveTo>
                  <a:pt x="6872683" y="152227"/>
                </a:moveTo>
                <a:cubicBezTo>
                  <a:pt x="6876102" y="152227"/>
                  <a:pt x="6875532" y="156734"/>
                  <a:pt x="6872683" y="156734"/>
                </a:cubicBezTo>
                <a:cubicBezTo>
                  <a:pt x="6849885" y="156172"/>
                  <a:pt x="6827089" y="155044"/>
                  <a:pt x="6804292" y="155044"/>
                </a:cubicBezTo>
                <a:cubicBezTo>
                  <a:pt x="6803152" y="155044"/>
                  <a:pt x="6803152" y="152791"/>
                  <a:pt x="6804292" y="152791"/>
                </a:cubicBezTo>
                <a:cubicBezTo>
                  <a:pt x="6827089" y="152227"/>
                  <a:pt x="6849885" y="152791"/>
                  <a:pt x="6872683" y="152227"/>
                </a:cubicBezTo>
                <a:close/>
                <a:moveTo>
                  <a:pt x="9964415" y="150559"/>
                </a:moveTo>
                <a:cubicBezTo>
                  <a:pt x="9968720" y="150200"/>
                  <a:pt x="9970154" y="156649"/>
                  <a:pt x="9966209" y="157007"/>
                </a:cubicBezTo>
                <a:cubicBezTo>
                  <a:pt x="9937153" y="162023"/>
                  <a:pt x="9903434" y="169905"/>
                  <a:pt x="9885858" y="196416"/>
                </a:cubicBezTo>
                <a:cubicBezTo>
                  <a:pt x="9872585" y="216838"/>
                  <a:pt x="9867563" y="239766"/>
                  <a:pt x="9867204" y="263769"/>
                </a:cubicBezTo>
                <a:cubicBezTo>
                  <a:pt x="9867204" y="265920"/>
                  <a:pt x="9863976" y="265920"/>
                  <a:pt x="9863976" y="263769"/>
                </a:cubicBezTo>
                <a:cubicBezTo>
                  <a:pt x="9863976" y="236900"/>
                  <a:pt x="9868998" y="210747"/>
                  <a:pt x="9885141" y="188893"/>
                </a:cubicBezTo>
                <a:cubicBezTo>
                  <a:pt x="9903434" y="163814"/>
                  <a:pt x="9935718" y="155574"/>
                  <a:pt x="9964415" y="150559"/>
                </a:cubicBezTo>
                <a:close/>
                <a:moveTo>
                  <a:pt x="4184984" y="147842"/>
                </a:moveTo>
                <a:cubicBezTo>
                  <a:pt x="4167689" y="160439"/>
                  <a:pt x="4152198" y="176277"/>
                  <a:pt x="4135987" y="189955"/>
                </a:cubicBezTo>
                <a:cubicBezTo>
                  <a:pt x="4118694" y="204352"/>
                  <a:pt x="4101760" y="218751"/>
                  <a:pt x="4084827" y="232787"/>
                </a:cubicBezTo>
                <a:cubicBezTo>
                  <a:pt x="4066094" y="247905"/>
                  <a:pt x="4047000" y="262302"/>
                  <a:pt x="4027904" y="276700"/>
                </a:cubicBezTo>
                <a:cubicBezTo>
                  <a:pt x="4014575" y="286778"/>
                  <a:pt x="4001604" y="297936"/>
                  <a:pt x="3986833" y="306215"/>
                </a:cubicBezTo>
                <a:cubicBezTo>
                  <a:pt x="3983230" y="319893"/>
                  <a:pt x="3977107" y="332850"/>
                  <a:pt x="3968820" y="344729"/>
                </a:cubicBezTo>
                <a:cubicBezTo>
                  <a:pt x="3970981" y="345449"/>
                  <a:pt x="3972423" y="346168"/>
                  <a:pt x="3974584" y="346888"/>
                </a:cubicBezTo>
                <a:cubicBezTo>
                  <a:pt x="4018537" y="320612"/>
                  <a:pt x="4057807" y="286058"/>
                  <a:pt x="4098878" y="255463"/>
                </a:cubicBezTo>
                <a:cubicBezTo>
                  <a:pt x="4121215" y="239267"/>
                  <a:pt x="4143193" y="221629"/>
                  <a:pt x="4165528" y="205072"/>
                </a:cubicBezTo>
                <a:cubicBezTo>
                  <a:pt x="4179939" y="193914"/>
                  <a:pt x="4195431" y="178796"/>
                  <a:pt x="4212363" y="170158"/>
                </a:cubicBezTo>
                <a:cubicBezTo>
                  <a:pt x="4208040" y="165479"/>
                  <a:pt x="4203356" y="160800"/>
                  <a:pt x="4197953" y="156841"/>
                </a:cubicBezTo>
                <a:cubicBezTo>
                  <a:pt x="4193631" y="153601"/>
                  <a:pt x="4189306" y="150722"/>
                  <a:pt x="4184984" y="147842"/>
                </a:cubicBezTo>
                <a:close/>
                <a:moveTo>
                  <a:pt x="9253670" y="146232"/>
                </a:moveTo>
                <a:cubicBezTo>
                  <a:pt x="9267186" y="154006"/>
                  <a:pt x="9285815" y="154360"/>
                  <a:pt x="9300061" y="148705"/>
                </a:cubicBezTo>
                <a:cubicBezTo>
                  <a:pt x="9303350" y="147292"/>
                  <a:pt x="9305176" y="151533"/>
                  <a:pt x="9301888" y="152946"/>
                </a:cubicBezTo>
                <a:cubicBezTo>
                  <a:pt x="9286546" y="158246"/>
                  <a:pt x="9265359" y="158246"/>
                  <a:pt x="9252208" y="147999"/>
                </a:cubicBezTo>
                <a:cubicBezTo>
                  <a:pt x="9251478" y="147292"/>
                  <a:pt x="9252574" y="145879"/>
                  <a:pt x="9253670" y="146232"/>
                </a:cubicBezTo>
                <a:close/>
                <a:moveTo>
                  <a:pt x="6367711" y="145784"/>
                </a:moveTo>
                <a:cubicBezTo>
                  <a:pt x="6367144" y="145202"/>
                  <a:pt x="6368846" y="144623"/>
                  <a:pt x="6368846" y="145784"/>
                </a:cubicBezTo>
                <a:cubicBezTo>
                  <a:pt x="6371682" y="160292"/>
                  <a:pt x="6371682" y="174800"/>
                  <a:pt x="6371682" y="189890"/>
                </a:cubicBezTo>
                <a:cubicBezTo>
                  <a:pt x="6371682" y="203237"/>
                  <a:pt x="6369980" y="219486"/>
                  <a:pt x="6373385" y="232833"/>
                </a:cubicBezTo>
                <a:cubicBezTo>
                  <a:pt x="6396075" y="234575"/>
                  <a:pt x="6418768" y="228190"/>
                  <a:pt x="6441460" y="233994"/>
                </a:cubicBezTo>
                <a:cubicBezTo>
                  <a:pt x="6442596" y="233994"/>
                  <a:pt x="6442027" y="236316"/>
                  <a:pt x="6440893" y="236316"/>
                </a:cubicBezTo>
                <a:cubicBezTo>
                  <a:pt x="6417634" y="233994"/>
                  <a:pt x="6394942" y="240378"/>
                  <a:pt x="6371682" y="237477"/>
                </a:cubicBezTo>
                <a:cubicBezTo>
                  <a:pt x="6369980" y="237477"/>
                  <a:pt x="6369413" y="236316"/>
                  <a:pt x="6369413" y="235155"/>
                </a:cubicBezTo>
                <a:cubicBezTo>
                  <a:pt x="6362038" y="206718"/>
                  <a:pt x="6371115" y="174800"/>
                  <a:pt x="6367711" y="145784"/>
                </a:cubicBezTo>
                <a:close/>
                <a:moveTo>
                  <a:pt x="4563398" y="145755"/>
                </a:moveTo>
                <a:cubicBezTo>
                  <a:pt x="4569904" y="144575"/>
                  <a:pt x="4576476" y="144824"/>
                  <a:pt x="4582427" y="147806"/>
                </a:cubicBezTo>
                <a:cubicBezTo>
                  <a:pt x="4583915" y="148303"/>
                  <a:pt x="4582925" y="149793"/>
                  <a:pt x="4581932" y="149793"/>
                </a:cubicBezTo>
                <a:cubicBezTo>
                  <a:pt x="4555148" y="145818"/>
                  <a:pt x="4524899" y="168181"/>
                  <a:pt x="4517955" y="194021"/>
                </a:cubicBezTo>
                <a:cubicBezTo>
                  <a:pt x="4516469" y="198990"/>
                  <a:pt x="4509028" y="196505"/>
                  <a:pt x="4510517" y="191536"/>
                </a:cubicBezTo>
                <a:cubicBezTo>
                  <a:pt x="4515478" y="173647"/>
                  <a:pt x="4527378" y="159235"/>
                  <a:pt x="4544736" y="152278"/>
                </a:cubicBezTo>
                <a:cubicBezTo>
                  <a:pt x="4550439" y="149544"/>
                  <a:pt x="4556885" y="146936"/>
                  <a:pt x="4563398" y="145755"/>
                </a:cubicBezTo>
                <a:close/>
                <a:moveTo>
                  <a:pt x="5146739" y="145363"/>
                </a:moveTo>
                <a:cubicBezTo>
                  <a:pt x="5147105" y="143917"/>
                  <a:pt x="5148926" y="144640"/>
                  <a:pt x="5148198" y="145724"/>
                </a:cubicBezTo>
                <a:cubicBezTo>
                  <a:pt x="5144188" y="155121"/>
                  <a:pt x="5141638" y="166323"/>
                  <a:pt x="5134715" y="174274"/>
                </a:cubicBezTo>
                <a:cubicBezTo>
                  <a:pt x="5133624" y="175358"/>
                  <a:pt x="5131801" y="173912"/>
                  <a:pt x="5132893" y="172829"/>
                </a:cubicBezTo>
                <a:cubicBezTo>
                  <a:pt x="5138724" y="164154"/>
                  <a:pt x="5142368" y="154759"/>
                  <a:pt x="5146739" y="145363"/>
                </a:cubicBezTo>
                <a:close/>
                <a:moveTo>
                  <a:pt x="9229806" y="145348"/>
                </a:moveTo>
                <a:cubicBezTo>
                  <a:pt x="9237068" y="159129"/>
                  <a:pt x="9258493" y="161956"/>
                  <a:pt x="9273019" y="163016"/>
                </a:cubicBezTo>
                <a:cubicBezTo>
                  <a:pt x="9291902" y="164076"/>
                  <a:pt x="9310422" y="160543"/>
                  <a:pt x="9327126" y="152415"/>
                </a:cubicBezTo>
                <a:cubicBezTo>
                  <a:pt x="9329667" y="151356"/>
                  <a:pt x="9332210" y="155242"/>
                  <a:pt x="9329305" y="156303"/>
                </a:cubicBezTo>
                <a:cubicBezTo>
                  <a:pt x="9309696" y="165490"/>
                  <a:pt x="9288270" y="169376"/>
                  <a:pt x="9266845" y="166196"/>
                </a:cubicBezTo>
                <a:cubicBezTo>
                  <a:pt x="9252683" y="164076"/>
                  <a:pt x="9233800" y="160543"/>
                  <a:pt x="9227990" y="146409"/>
                </a:cubicBezTo>
                <a:cubicBezTo>
                  <a:pt x="9227627" y="144995"/>
                  <a:pt x="9229079" y="144288"/>
                  <a:pt x="9229806" y="145348"/>
                </a:cubicBezTo>
                <a:close/>
                <a:moveTo>
                  <a:pt x="6787117" y="145257"/>
                </a:moveTo>
                <a:cubicBezTo>
                  <a:pt x="6801948" y="144623"/>
                  <a:pt x="6817919" y="144623"/>
                  <a:pt x="6833322" y="145257"/>
                </a:cubicBezTo>
                <a:cubicBezTo>
                  <a:pt x="6846440" y="145257"/>
                  <a:pt x="6860129" y="144623"/>
                  <a:pt x="6873820" y="145891"/>
                </a:cubicBezTo>
                <a:cubicBezTo>
                  <a:pt x="6876102" y="146525"/>
                  <a:pt x="6875530" y="149693"/>
                  <a:pt x="6873820" y="149693"/>
                </a:cubicBezTo>
                <a:cubicBezTo>
                  <a:pt x="6858989" y="151593"/>
                  <a:pt x="6843588" y="149693"/>
                  <a:pt x="6828758" y="149059"/>
                </a:cubicBezTo>
                <a:cubicBezTo>
                  <a:pt x="6814497" y="149059"/>
                  <a:pt x="6800808" y="149059"/>
                  <a:pt x="6787117" y="147157"/>
                </a:cubicBezTo>
                <a:cubicBezTo>
                  <a:pt x="6785407" y="147157"/>
                  <a:pt x="6785407" y="145257"/>
                  <a:pt x="6787117" y="145257"/>
                </a:cubicBezTo>
                <a:close/>
                <a:moveTo>
                  <a:pt x="11032269" y="142250"/>
                </a:moveTo>
                <a:cubicBezTo>
                  <a:pt x="11035514" y="142250"/>
                  <a:pt x="11035514" y="146945"/>
                  <a:pt x="11032990" y="147667"/>
                </a:cubicBezTo>
                <a:cubicBezTo>
                  <a:pt x="11007035" y="157055"/>
                  <a:pt x="10983964" y="155611"/>
                  <a:pt x="10962335" y="175110"/>
                </a:cubicBezTo>
                <a:cubicBezTo>
                  <a:pt x="10945752" y="189915"/>
                  <a:pt x="10928088" y="207969"/>
                  <a:pt x="10924123" y="230718"/>
                </a:cubicBezTo>
                <a:cubicBezTo>
                  <a:pt x="10923402" y="232524"/>
                  <a:pt x="10919797" y="232163"/>
                  <a:pt x="10920158" y="229996"/>
                </a:cubicBezTo>
                <a:cubicBezTo>
                  <a:pt x="10926646" y="176554"/>
                  <a:pt x="10984324" y="145861"/>
                  <a:pt x="11032269" y="142250"/>
                </a:cubicBezTo>
                <a:close/>
                <a:moveTo>
                  <a:pt x="11717092" y="142080"/>
                </a:moveTo>
                <a:cubicBezTo>
                  <a:pt x="11725773" y="141000"/>
                  <a:pt x="11734817" y="144603"/>
                  <a:pt x="11743136" y="147485"/>
                </a:cubicBezTo>
                <a:cubicBezTo>
                  <a:pt x="11754350" y="151449"/>
                  <a:pt x="11765202" y="156493"/>
                  <a:pt x="11776054" y="161898"/>
                </a:cubicBezTo>
                <a:cubicBezTo>
                  <a:pt x="11797396" y="172707"/>
                  <a:pt x="11852740" y="202253"/>
                  <a:pt x="11817653" y="232880"/>
                </a:cubicBezTo>
                <a:cubicBezTo>
                  <a:pt x="11801013" y="247293"/>
                  <a:pt x="11781841" y="259543"/>
                  <a:pt x="11762308" y="269272"/>
                </a:cubicBezTo>
                <a:cubicBezTo>
                  <a:pt x="11747839" y="276478"/>
                  <a:pt x="11726136" y="286927"/>
                  <a:pt x="11710219" y="277919"/>
                </a:cubicBezTo>
                <a:cubicBezTo>
                  <a:pt x="11704431" y="274677"/>
                  <a:pt x="11701176" y="268551"/>
                  <a:pt x="11701176" y="261345"/>
                </a:cubicBezTo>
                <a:cubicBezTo>
                  <a:pt x="11700453" y="248373"/>
                  <a:pt x="11702261" y="235042"/>
                  <a:pt x="11701899" y="222431"/>
                </a:cubicBezTo>
                <a:cubicBezTo>
                  <a:pt x="11701899" y="212702"/>
                  <a:pt x="11702261" y="203334"/>
                  <a:pt x="11702985" y="193606"/>
                </a:cubicBezTo>
                <a:cubicBezTo>
                  <a:pt x="11702985" y="190363"/>
                  <a:pt x="11702985" y="190363"/>
                  <a:pt x="11702623" y="186400"/>
                </a:cubicBezTo>
                <a:cubicBezTo>
                  <a:pt x="11702261" y="178473"/>
                  <a:pt x="11701538" y="164780"/>
                  <a:pt x="11704793" y="153971"/>
                </a:cubicBezTo>
                <a:cubicBezTo>
                  <a:pt x="11704793" y="149287"/>
                  <a:pt x="11708772" y="146044"/>
                  <a:pt x="11708772" y="146044"/>
                </a:cubicBezTo>
                <a:cubicBezTo>
                  <a:pt x="11710581" y="143882"/>
                  <a:pt x="11713475" y="142441"/>
                  <a:pt x="11717092" y="142080"/>
                </a:cubicBezTo>
                <a:close/>
                <a:moveTo>
                  <a:pt x="9212653" y="141827"/>
                </a:moveTo>
                <a:cubicBezTo>
                  <a:pt x="9222361" y="150096"/>
                  <a:pt x="9229912" y="160880"/>
                  <a:pt x="9241418" y="166273"/>
                </a:cubicBezTo>
                <a:cubicBezTo>
                  <a:pt x="9252565" y="171666"/>
                  <a:pt x="9265149" y="174542"/>
                  <a:pt x="9277374" y="174542"/>
                </a:cubicBezTo>
                <a:cubicBezTo>
                  <a:pt x="9302904" y="174542"/>
                  <a:pt x="9325557" y="165554"/>
                  <a:pt x="9348210" y="154410"/>
                </a:cubicBezTo>
                <a:cubicBezTo>
                  <a:pt x="9350727" y="153331"/>
                  <a:pt x="9352884" y="156926"/>
                  <a:pt x="9350367" y="158364"/>
                </a:cubicBezTo>
                <a:cubicBezTo>
                  <a:pt x="9324838" y="170587"/>
                  <a:pt x="9297150" y="182091"/>
                  <a:pt x="9268386" y="178136"/>
                </a:cubicBezTo>
                <a:cubicBezTo>
                  <a:pt x="9257238" y="176698"/>
                  <a:pt x="9245013" y="173822"/>
                  <a:pt x="9235306" y="167352"/>
                </a:cubicBezTo>
                <a:cubicBezTo>
                  <a:pt x="9225597" y="161240"/>
                  <a:pt x="9219484" y="151893"/>
                  <a:pt x="9211214" y="143624"/>
                </a:cubicBezTo>
                <a:cubicBezTo>
                  <a:pt x="9210136" y="142546"/>
                  <a:pt x="9211934" y="141108"/>
                  <a:pt x="9212653" y="141827"/>
                </a:cubicBezTo>
                <a:close/>
                <a:moveTo>
                  <a:pt x="10696955" y="138801"/>
                </a:moveTo>
                <a:cubicBezTo>
                  <a:pt x="10706696" y="138935"/>
                  <a:pt x="10716301" y="140904"/>
                  <a:pt x="10725000" y="145918"/>
                </a:cubicBezTo>
                <a:cubicBezTo>
                  <a:pt x="10728624" y="148425"/>
                  <a:pt x="10725000" y="154155"/>
                  <a:pt x="10721375" y="152006"/>
                </a:cubicBezTo>
                <a:cubicBezTo>
                  <a:pt x="10697454" y="136607"/>
                  <a:pt x="10645986" y="145918"/>
                  <a:pt x="10634026" y="173494"/>
                </a:cubicBezTo>
                <a:cubicBezTo>
                  <a:pt x="10632938" y="175284"/>
                  <a:pt x="10630401" y="174568"/>
                  <a:pt x="10630764" y="172419"/>
                </a:cubicBezTo>
                <a:cubicBezTo>
                  <a:pt x="10633301" y="157378"/>
                  <a:pt x="10654323" y="146276"/>
                  <a:pt x="10668095" y="142695"/>
                </a:cubicBezTo>
                <a:cubicBezTo>
                  <a:pt x="10677338" y="140367"/>
                  <a:pt x="10687214" y="138667"/>
                  <a:pt x="10696955" y="138801"/>
                </a:cubicBezTo>
                <a:close/>
                <a:moveTo>
                  <a:pt x="7615666" y="137094"/>
                </a:moveTo>
                <a:cubicBezTo>
                  <a:pt x="7616501" y="136273"/>
                  <a:pt x="7618173" y="137094"/>
                  <a:pt x="7617337" y="138326"/>
                </a:cubicBezTo>
                <a:cubicBezTo>
                  <a:pt x="7608980" y="156396"/>
                  <a:pt x="7595608" y="172001"/>
                  <a:pt x="7583908" y="188018"/>
                </a:cubicBezTo>
                <a:cubicBezTo>
                  <a:pt x="7580983" y="192535"/>
                  <a:pt x="7574715" y="187607"/>
                  <a:pt x="7578058" y="183500"/>
                </a:cubicBezTo>
                <a:cubicBezTo>
                  <a:pt x="7591429" y="168716"/>
                  <a:pt x="7603966" y="153522"/>
                  <a:pt x="7615666" y="137094"/>
                </a:cubicBezTo>
                <a:close/>
                <a:moveTo>
                  <a:pt x="9964053" y="136613"/>
                </a:moveTo>
                <a:cubicBezTo>
                  <a:pt x="9968359" y="135890"/>
                  <a:pt x="9970154" y="142395"/>
                  <a:pt x="9965847" y="142756"/>
                </a:cubicBezTo>
                <a:cubicBezTo>
                  <a:pt x="9931036" y="147455"/>
                  <a:pt x="9887613" y="164439"/>
                  <a:pt x="9870028" y="198048"/>
                </a:cubicBezTo>
                <a:cubicBezTo>
                  <a:pt x="9869310" y="199132"/>
                  <a:pt x="9867156" y="198410"/>
                  <a:pt x="9867516" y="196964"/>
                </a:cubicBezTo>
                <a:cubicBezTo>
                  <a:pt x="9881512" y="159380"/>
                  <a:pt x="9928524" y="141311"/>
                  <a:pt x="9964053" y="136613"/>
                </a:cubicBezTo>
                <a:close/>
                <a:moveTo>
                  <a:pt x="12179356" y="134740"/>
                </a:moveTo>
                <a:cubicBezTo>
                  <a:pt x="12179557" y="134134"/>
                  <a:pt x="12180162" y="134134"/>
                  <a:pt x="12180363" y="134740"/>
                </a:cubicBezTo>
                <a:cubicBezTo>
                  <a:pt x="12181269" y="143529"/>
                  <a:pt x="12183283" y="151358"/>
                  <a:pt x="12186983" y="158227"/>
                </a:cubicBezTo>
                <a:lnTo>
                  <a:pt x="12192000" y="163540"/>
                </a:lnTo>
                <a:lnTo>
                  <a:pt x="12192000" y="168534"/>
                </a:lnTo>
                <a:lnTo>
                  <a:pt x="12184114" y="160045"/>
                </a:lnTo>
                <a:cubicBezTo>
                  <a:pt x="12180162" y="152519"/>
                  <a:pt x="12178349" y="143933"/>
                  <a:pt x="12179356" y="134740"/>
                </a:cubicBezTo>
                <a:close/>
                <a:moveTo>
                  <a:pt x="5943616" y="134383"/>
                </a:moveTo>
                <a:cubicBezTo>
                  <a:pt x="5956420" y="133190"/>
                  <a:pt x="5968860" y="135177"/>
                  <a:pt x="5981298" y="134383"/>
                </a:cubicBezTo>
                <a:cubicBezTo>
                  <a:pt x="5983858" y="134383"/>
                  <a:pt x="5983858" y="138357"/>
                  <a:pt x="5981298" y="138357"/>
                </a:cubicBezTo>
                <a:cubicBezTo>
                  <a:pt x="5968492" y="139152"/>
                  <a:pt x="5956784" y="137960"/>
                  <a:pt x="5943616" y="136370"/>
                </a:cubicBezTo>
                <a:cubicBezTo>
                  <a:pt x="5942884" y="135972"/>
                  <a:pt x="5942884" y="134780"/>
                  <a:pt x="5943616" y="134383"/>
                </a:cubicBezTo>
                <a:close/>
                <a:moveTo>
                  <a:pt x="6854289" y="133576"/>
                </a:moveTo>
                <a:cubicBezTo>
                  <a:pt x="6862380" y="133305"/>
                  <a:pt x="6870471" y="133305"/>
                  <a:pt x="6878274" y="134663"/>
                </a:cubicBezTo>
                <a:cubicBezTo>
                  <a:pt x="6881164" y="135206"/>
                  <a:pt x="6879430" y="139010"/>
                  <a:pt x="6877118" y="139010"/>
                </a:cubicBezTo>
                <a:cubicBezTo>
                  <a:pt x="6860936" y="135750"/>
                  <a:pt x="6842440" y="137922"/>
                  <a:pt x="6825680" y="137379"/>
                </a:cubicBezTo>
                <a:cubicBezTo>
                  <a:pt x="6807185" y="136836"/>
                  <a:pt x="6789268" y="136293"/>
                  <a:pt x="6771352" y="135206"/>
                </a:cubicBezTo>
                <a:cubicBezTo>
                  <a:pt x="6770196" y="134663"/>
                  <a:pt x="6770196" y="133577"/>
                  <a:pt x="6771352" y="133577"/>
                </a:cubicBezTo>
                <a:cubicBezTo>
                  <a:pt x="6791003" y="131946"/>
                  <a:pt x="6810653" y="133577"/>
                  <a:pt x="6830303" y="134120"/>
                </a:cubicBezTo>
                <a:cubicBezTo>
                  <a:pt x="6838106" y="134391"/>
                  <a:pt x="6846197" y="133848"/>
                  <a:pt x="6854289" y="133576"/>
                </a:cubicBezTo>
                <a:close/>
                <a:moveTo>
                  <a:pt x="4157241" y="133445"/>
                </a:moveTo>
                <a:cubicBezTo>
                  <a:pt x="4140670" y="143162"/>
                  <a:pt x="4125898" y="157920"/>
                  <a:pt x="4110767" y="169438"/>
                </a:cubicBezTo>
                <a:cubicBezTo>
                  <a:pt x="4095997" y="181316"/>
                  <a:pt x="4081584" y="193554"/>
                  <a:pt x="4067535" y="205432"/>
                </a:cubicBezTo>
                <a:cubicBezTo>
                  <a:pt x="4053123" y="217670"/>
                  <a:pt x="4037992" y="229548"/>
                  <a:pt x="4023582" y="241786"/>
                </a:cubicBezTo>
                <a:cubicBezTo>
                  <a:pt x="4013133" y="250425"/>
                  <a:pt x="4000523" y="258704"/>
                  <a:pt x="3990436" y="268421"/>
                </a:cubicBezTo>
                <a:cubicBezTo>
                  <a:pt x="3991517" y="279580"/>
                  <a:pt x="3990436" y="290378"/>
                  <a:pt x="3988274" y="300816"/>
                </a:cubicBezTo>
                <a:cubicBezTo>
                  <a:pt x="4021419" y="274181"/>
                  <a:pt x="4055284" y="247905"/>
                  <a:pt x="4087709" y="220190"/>
                </a:cubicBezTo>
                <a:cubicBezTo>
                  <a:pt x="4106444" y="205072"/>
                  <a:pt x="4124818" y="189235"/>
                  <a:pt x="4143193" y="173757"/>
                </a:cubicBezTo>
                <a:cubicBezTo>
                  <a:pt x="4154720" y="163680"/>
                  <a:pt x="4165167" y="152881"/>
                  <a:pt x="4177057" y="143523"/>
                </a:cubicBezTo>
                <a:cubicBezTo>
                  <a:pt x="4170573" y="139923"/>
                  <a:pt x="4164087" y="136324"/>
                  <a:pt x="4157241" y="133445"/>
                </a:cubicBezTo>
                <a:close/>
                <a:moveTo>
                  <a:pt x="4572712" y="130789"/>
                </a:moveTo>
                <a:cubicBezTo>
                  <a:pt x="4585881" y="130411"/>
                  <a:pt x="4598670" y="133690"/>
                  <a:pt x="4607280" y="143276"/>
                </a:cubicBezTo>
                <a:cubicBezTo>
                  <a:pt x="4608293" y="144285"/>
                  <a:pt x="4606775" y="146807"/>
                  <a:pt x="4605255" y="145295"/>
                </a:cubicBezTo>
                <a:cubicBezTo>
                  <a:pt x="4584993" y="129150"/>
                  <a:pt x="4550552" y="137222"/>
                  <a:pt x="4531305" y="150843"/>
                </a:cubicBezTo>
                <a:cubicBezTo>
                  <a:pt x="4511549" y="163960"/>
                  <a:pt x="4503448" y="181113"/>
                  <a:pt x="4498890" y="203311"/>
                </a:cubicBezTo>
                <a:cubicBezTo>
                  <a:pt x="4497877" y="207852"/>
                  <a:pt x="4491293" y="205833"/>
                  <a:pt x="4492304" y="201293"/>
                </a:cubicBezTo>
                <a:cubicBezTo>
                  <a:pt x="4497369" y="174555"/>
                  <a:pt x="4510538" y="152357"/>
                  <a:pt x="4535863" y="140248"/>
                </a:cubicBezTo>
                <a:cubicBezTo>
                  <a:pt x="4545996" y="135204"/>
                  <a:pt x="4559540" y="131168"/>
                  <a:pt x="4572712" y="130789"/>
                </a:cubicBezTo>
                <a:close/>
                <a:moveTo>
                  <a:pt x="11023058" y="130245"/>
                </a:moveTo>
                <a:cubicBezTo>
                  <a:pt x="11027362" y="129529"/>
                  <a:pt x="11029155" y="135606"/>
                  <a:pt x="11024851" y="136679"/>
                </a:cubicBezTo>
                <a:cubicBezTo>
                  <a:pt x="11007276" y="139896"/>
                  <a:pt x="10991495" y="140254"/>
                  <a:pt x="10974997" y="149189"/>
                </a:cubicBezTo>
                <a:cubicBezTo>
                  <a:pt x="10961726" y="156339"/>
                  <a:pt x="10949531" y="164560"/>
                  <a:pt x="10937695" y="174570"/>
                </a:cubicBezTo>
                <a:cubicBezTo>
                  <a:pt x="10936261" y="175284"/>
                  <a:pt x="10934108" y="173497"/>
                  <a:pt x="10935544" y="172067"/>
                </a:cubicBezTo>
                <a:cubicBezTo>
                  <a:pt x="10948096" y="160271"/>
                  <a:pt x="10961726" y="149189"/>
                  <a:pt x="10977148" y="141683"/>
                </a:cubicBezTo>
                <a:cubicBezTo>
                  <a:pt x="10992572" y="134177"/>
                  <a:pt x="11006559" y="132389"/>
                  <a:pt x="11023058" y="130245"/>
                </a:cubicBezTo>
                <a:close/>
                <a:moveTo>
                  <a:pt x="6933023" y="129988"/>
                </a:moveTo>
                <a:cubicBezTo>
                  <a:pt x="6950936" y="129412"/>
                  <a:pt x="6967691" y="132869"/>
                  <a:pt x="6985026" y="136327"/>
                </a:cubicBezTo>
                <a:cubicBezTo>
                  <a:pt x="7001204" y="139783"/>
                  <a:pt x="7017961" y="142087"/>
                  <a:pt x="7034140" y="144968"/>
                </a:cubicBezTo>
                <a:cubicBezTo>
                  <a:pt x="7051474" y="147849"/>
                  <a:pt x="7068231" y="151306"/>
                  <a:pt x="7084988" y="154187"/>
                </a:cubicBezTo>
                <a:cubicBezTo>
                  <a:pt x="7100588" y="157644"/>
                  <a:pt x="7116767" y="158219"/>
                  <a:pt x="7132367" y="162253"/>
                </a:cubicBezTo>
                <a:cubicBezTo>
                  <a:pt x="7134678" y="162829"/>
                  <a:pt x="7133523" y="166862"/>
                  <a:pt x="7130635" y="165710"/>
                </a:cubicBezTo>
                <a:cubicBezTo>
                  <a:pt x="7115611" y="161676"/>
                  <a:pt x="7098854" y="161100"/>
                  <a:pt x="7083832" y="158219"/>
                </a:cubicBezTo>
                <a:cubicBezTo>
                  <a:pt x="7067075" y="154763"/>
                  <a:pt x="7050318" y="151306"/>
                  <a:pt x="7033562" y="148425"/>
                </a:cubicBezTo>
                <a:cubicBezTo>
                  <a:pt x="7000050" y="143240"/>
                  <a:pt x="6966536" y="133446"/>
                  <a:pt x="6933023" y="132293"/>
                </a:cubicBezTo>
                <a:cubicBezTo>
                  <a:pt x="6932445" y="131716"/>
                  <a:pt x="6932445" y="129988"/>
                  <a:pt x="6933023" y="129988"/>
                </a:cubicBezTo>
                <a:close/>
                <a:moveTo>
                  <a:pt x="6826868" y="128904"/>
                </a:moveTo>
                <a:cubicBezTo>
                  <a:pt x="6838890" y="129412"/>
                  <a:pt x="6850339" y="129918"/>
                  <a:pt x="6862360" y="128904"/>
                </a:cubicBezTo>
                <a:cubicBezTo>
                  <a:pt x="6866367" y="128904"/>
                  <a:pt x="6871520" y="127890"/>
                  <a:pt x="6874954" y="129412"/>
                </a:cubicBezTo>
                <a:cubicBezTo>
                  <a:pt x="6876099" y="129918"/>
                  <a:pt x="6875527" y="131440"/>
                  <a:pt x="6874382" y="131440"/>
                </a:cubicBezTo>
                <a:cubicBezTo>
                  <a:pt x="6858925" y="133976"/>
                  <a:pt x="6842325" y="132454"/>
                  <a:pt x="6826868" y="131946"/>
                </a:cubicBezTo>
                <a:cubicBezTo>
                  <a:pt x="6802253" y="130932"/>
                  <a:pt x="6778210" y="130426"/>
                  <a:pt x="6753595" y="130932"/>
                </a:cubicBezTo>
                <a:cubicBezTo>
                  <a:pt x="6752450" y="130932"/>
                  <a:pt x="6752450" y="129918"/>
                  <a:pt x="6753595" y="129412"/>
                </a:cubicBezTo>
                <a:cubicBezTo>
                  <a:pt x="6777636" y="126876"/>
                  <a:pt x="6802253" y="127890"/>
                  <a:pt x="6826868" y="128904"/>
                </a:cubicBezTo>
                <a:close/>
                <a:moveTo>
                  <a:pt x="5148277" y="127509"/>
                </a:moveTo>
                <a:cubicBezTo>
                  <a:pt x="5148649" y="126427"/>
                  <a:pt x="5150510" y="127148"/>
                  <a:pt x="5149765" y="128230"/>
                </a:cubicBezTo>
                <a:cubicBezTo>
                  <a:pt x="5146788" y="138689"/>
                  <a:pt x="5140834" y="148786"/>
                  <a:pt x="5136738" y="159606"/>
                </a:cubicBezTo>
                <a:cubicBezTo>
                  <a:pt x="5135995" y="161048"/>
                  <a:pt x="5133391" y="160327"/>
                  <a:pt x="5134135" y="158523"/>
                </a:cubicBezTo>
                <a:cubicBezTo>
                  <a:pt x="5138230" y="148065"/>
                  <a:pt x="5144927" y="138328"/>
                  <a:pt x="5148277" y="127509"/>
                </a:cubicBezTo>
                <a:close/>
                <a:moveTo>
                  <a:pt x="5955507" y="126753"/>
                </a:moveTo>
                <a:cubicBezTo>
                  <a:pt x="5965397" y="126942"/>
                  <a:pt x="5975287" y="127510"/>
                  <a:pt x="5984909" y="127510"/>
                </a:cubicBezTo>
                <a:cubicBezTo>
                  <a:pt x="5987047" y="127510"/>
                  <a:pt x="5987047" y="131297"/>
                  <a:pt x="5984553" y="131297"/>
                </a:cubicBezTo>
                <a:cubicBezTo>
                  <a:pt x="5965308" y="132054"/>
                  <a:pt x="5945710" y="132811"/>
                  <a:pt x="5926463" y="129403"/>
                </a:cubicBezTo>
                <a:cubicBezTo>
                  <a:pt x="5925751" y="129403"/>
                  <a:pt x="5925395" y="128268"/>
                  <a:pt x="5926106" y="128268"/>
                </a:cubicBezTo>
                <a:cubicBezTo>
                  <a:pt x="5935731" y="126753"/>
                  <a:pt x="5945620" y="126564"/>
                  <a:pt x="5955507" y="126753"/>
                </a:cubicBezTo>
                <a:close/>
                <a:moveTo>
                  <a:pt x="7599198" y="125672"/>
                </a:moveTo>
                <a:cubicBezTo>
                  <a:pt x="7600247" y="126405"/>
                  <a:pt x="7600877" y="127869"/>
                  <a:pt x="7600037" y="129334"/>
                </a:cubicBezTo>
                <a:cubicBezTo>
                  <a:pt x="7587443" y="150677"/>
                  <a:pt x="7569812" y="168673"/>
                  <a:pt x="7555119" y="188343"/>
                </a:cubicBezTo>
                <a:cubicBezTo>
                  <a:pt x="7552180" y="192528"/>
                  <a:pt x="7545464" y="188343"/>
                  <a:pt x="7548822" y="184576"/>
                </a:cubicBezTo>
                <a:cubicBezTo>
                  <a:pt x="7563934" y="164906"/>
                  <a:pt x="7582406" y="147747"/>
                  <a:pt x="7595840" y="126405"/>
                </a:cubicBezTo>
                <a:cubicBezTo>
                  <a:pt x="7596679" y="124940"/>
                  <a:pt x="7598149" y="124940"/>
                  <a:pt x="7599198" y="125672"/>
                </a:cubicBezTo>
                <a:close/>
                <a:moveTo>
                  <a:pt x="9959838" y="124759"/>
                </a:moveTo>
                <a:cubicBezTo>
                  <a:pt x="9963793" y="124759"/>
                  <a:pt x="9963433" y="130959"/>
                  <a:pt x="9959479" y="131688"/>
                </a:cubicBezTo>
                <a:cubicBezTo>
                  <a:pt x="9932876" y="134606"/>
                  <a:pt x="9902678" y="142265"/>
                  <a:pt x="9883625" y="163053"/>
                </a:cubicBezTo>
                <a:cubicBezTo>
                  <a:pt x="9882546" y="164147"/>
                  <a:pt x="9881468" y="162688"/>
                  <a:pt x="9882187" y="161594"/>
                </a:cubicBezTo>
                <a:cubicBezTo>
                  <a:pt x="9901240" y="138983"/>
                  <a:pt x="9930719" y="127312"/>
                  <a:pt x="9959838" y="124759"/>
                </a:cubicBezTo>
                <a:close/>
                <a:moveTo>
                  <a:pt x="5635911" y="123649"/>
                </a:moveTo>
                <a:cubicBezTo>
                  <a:pt x="5638453" y="123649"/>
                  <a:pt x="5638817" y="127331"/>
                  <a:pt x="5636637" y="127667"/>
                </a:cubicBezTo>
                <a:cubicBezTo>
                  <a:pt x="5628287" y="129340"/>
                  <a:pt x="5619208" y="129005"/>
                  <a:pt x="5610856" y="129005"/>
                </a:cubicBezTo>
                <a:cubicBezTo>
                  <a:pt x="5605412" y="129005"/>
                  <a:pt x="5598513" y="129675"/>
                  <a:pt x="5593793" y="126997"/>
                </a:cubicBezTo>
                <a:cubicBezTo>
                  <a:pt x="5593067" y="126327"/>
                  <a:pt x="5593430" y="125323"/>
                  <a:pt x="5594521" y="125323"/>
                </a:cubicBezTo>
                <a:cubicBezTo>
                  <a:pt x="5600331" y="126327"/>
                  <a:pt x="5606865" y="125323"/>
                  <a:pt x="5613036" y="125323"/>
                </a:cubicBezTo>
                <a:cubicBezTo>
                  <a:pt x="5620662" y="124988"/>
                  <a:pt x="5628287" y="124654"/>
                  <a:pt x="5635911" y="123649"/>
                </a:cubicBezTo>
                <a:close/>
                <a:moveTo>
                  <a:pt x="6955832" y="123551"/>
                </a:moveTo>
                <a:cubicBezTo>
                  <a:pt x="6965554" y="121806"/>
                  <a:pt x="6975275" y="124715"/>
                  <a:pt x="6984424" y="127042"/>
                </a:cubicBezTo>
                <a:cubicBezTo>
                  <a:pt x="6997004" y="129952"/>
                  <a:pt x="7009013" y="132278"/>
                  <a:pt x="7021594" y="135769"/>
                </a:cubicBezTo>
                <a:cubicBezTo>
                  <a:pt x="7036462" y="138679"/>
                  <a:pt x="7051329" y="142170"/>
                  <a:pt x="7066197" y="144497"/>
                </a:cubicBezTo>
                <a:cubicBezTo>
                  <a:pt x="7078777" y="147406"/>
                  <a:pt x="7092501" y="147989"/>
                  <a:pt x="7104510" y="152061"/>
                </a:cubicBezTo>
                <a:cubicBezTo>
                  <a:pt x="7106797" y="152643"/>
                  <a:pt x="7105654" y="156716"/>
                  <a:pt x="7103367" y="156134"/>
                </a:cubicBezTo>
                <a:cubicBezTo>
                  <a:pt x="7091358" y="152061"/>
                  <a:pt x="7077634" y="150897"/>
                  <a:pt x="7065053" y="148570"/>
                </a:cubicBezTo>
                <a:cubicBezTo>
                  <a:pt x="7051901" y="145661"/>
                  <a:pt x="7038177" y="142751"/>
                  <a:pt x="7025024" y="139843"/>
                </a:cubicBezTo>
                <a:cubicBezTo>
                  <a:pt x="7012445" y="136934"/>
                  <a:pt x="6999865" y="134024"/>
                  <a:pt x="6987284" y="130533"/>
                </a:cubicBezTo>
                <a:cubicBezTo>
                  <a:pt x="6976990" y="127625"/>
                  <a:pt x="6966698" y="124715"/>
                  <a:pt x="6956404" y="125297"/>
                </a:cubicBezTo>
                <a:cubicBezTo>
                  <a:pt x="6955261" y="125297"/>
                  <a:pt x="6955261" y="124133"/>
                  <a:pt x="6955832" y="123551"/>
                </a:cubicBezTo>
                <a:close/>
                <a:moveTo>
                  <a:pt x="4589322" y="123481"/>
                </a:moveTo>
                <a:cubicBezTo>
                  <a:pt x="4547787" y="115727"/>
                  <a:pt x="4503704" y="141951"/>
                  <a:pt x="4489357" y="181429"/>
                </a:cubicBezTo>
                <a:cubicBezTo>
                  <a:pt x="4486335" y="195968"/>
                  <a:pt x="4487341" y="212009"/>
                  <a:pt x="4489861" y="226047"/>
                </a:cubicBezTo>
                <a:cubicBezTo>
                  <a:pt x="4491370" y="235572"/>
                  <a:pt x="4493886" y="245096"/>
                  <a:pt x="4497410" y="254120"/>
                </a:cubicBezTo>
                <a:cubicBezTo>
                  <a:pt x="4503956" y="265148"/>
                  <a:pt x="4512516" y="274672"/>
                  <a:pt x="4522584" y="282193"/>
                </a:cubicBezTo>
                <a:cubicBezTo>
                  <a:pt x="4535671" y="289211"/>
                  <a:pt x="4549769" y="292719"/>
                  <a:pt x="4564369" y="293221"/>
                </a:cubicBezTo>
                <a:cubicBezTo>
                  <a:pt x="4580482" y="294224"/>
                  <a:pt x="4597095" y="292719"/>
                  <a:pt x="4611190" y="286704"/>
                </a:cubicBezTo>
                <a:cubicBezTo>
                  <a:pt x="4622267" y="280689"/>
                  <a:pt x="4633341" y="272668"/>
                  <a:pt x="4642405" y="263645"/>
                </a:cubicBezTo>
                <a:cubicBezTo>
                  <a:pt x="4646936" y="257127"/>
                  <a:pt x="4650460" y="250109"/>
                  <a:pt x="4652975" y="241587"/>
                </a:cubicBezTo>
                <a:cubicBezTo>
                  <a:pt x="4661535" y="208000"/>
                  <a:pt x="4655998" y="167393"/>
                  <a:pt x="4628812" y="143329"/>
                </a:cubicBezTo>
                <a:cubicBezTo>
                  <a:pt x="4616730" y="132426"/>
                  <a:pt x="4603167" y="126066"/>
                  <a:pt x="4589322" y="123481"/>
                </a:cubicBezTo>
                <a:close/>
                <a:moveTo>
                  <a:pt x="4815432" y="122911"/>
                </a:moveTo>
                <a:cubicBezTo>
                  <a:pt x="4816433" y="121887"/>
                  <a:pt x="4818929" y="124446"/>
                  <a:pt x="4817428" y="125470"/>
                </a:cubicBezTo>
                <a:cubicBezTo>
                  <a:pt x="4798463" y="140307"/>
                  <a:pt x="4779499" y="155656"/>
                  <a:pt x="4760531" y="170494"/>
                </a:cubicBezTo>
                <a:cubicBezTo>
                  <a:pt x="4760531" y="172028"/>
                  <a:pt x="4758535" y="174587"/>
                  <a:pt x="4756042" y="173563"/>
                </a:cubicBezTo>
                <a:cubicBezTo>
                  <a:pt x="4746058" y="171517"/>
                  <a:pt x="4738074" y="162307"/>
                  <a:pt x="4729590" y="156680"/>
                </a:cubicBezTo>
                <a:cubicBezTo>
                  <a:pt x="4720106" y="150540"/>
                  <a:pt x="4713618" y="142353"/>
                  <a:pt x="4705132" y="135190"/>
                </a:cubicBezTo>
                <a:cubicBezTo>
                  <a:pt x="4704133" y="134679"/>
                  <a:pt x="4705132" y="132631"/>
                  <a:pt x="4706135" y="133144"/>
                </a:cubicBezTo>
                <a:cubicBezTo>
                  <a:pt x="4715116" y="136214"/>
                  <a:pt x="4722104" y="144399"/>
                  <a:pt x="4729590" y="149004"/>
                </a:cubicBezTo>
                <a:cubicBezTo>
                  <a:pt x="4738074" y="154121"/>
                  <a:pt x="4745562" y="161284"/>
                  <a:pt x="4754544" y="165889"/>
                </a:cubicBezTo>
                <a:cubicBezTo>
                  <a:pt x="4773012" y="150028"/>
                  <a:pt x="4794970" y="136725"/>
                  <a:pt x="4815432" y="122911"/>
                </a:cubicBezTo>
                <a:close/>
                <a:moveTo>
                  <a:pt x="10702761" y="122833"/>
                </a:moveTo>
                <a:cubicBezTo>
                  <a:pt x="10710100" y="123169"/>
                  <a:pt x="10717050" y="124760"/>
                  <a:pt x="10723078" y="127940"/>
                </a:cubicBezTo>
                <a:cubicBezTo>
                  <a:pt x="10727037" y="130059"/>
                  <a:pt x="10723438" y="136067"/>
                  <a:pt x="10719479" y="133947"/>
                </a:cubicBezTo>
                <a:cubicBezTo>
                  <a:pt x="10697525" y="122286"/>
                  <a:pt x="10661176" y="133593"/>
                  <a:pt x="10641741" y="145960"/>
                </a:cubicBezTo>
                <a:cubicBezTo>
                  <a:pt x="10640662" y="146668"/>
                  <a:pt x="10639941" y="145254"/>
                  <a:pt x="10640662" y="144547"/>
                </a:cubicBezTo>
                <a:cubicBezTo>
                  <a:pt x="10655237" y="132092"/>
                  <a:pt x="10680745" y="121822"/>
                  <a:pt x="10702761" y="122833"/>
                </a:cubicBezTo>
                <a:close/>
                <a:moveTo>
                  <a:pt x="8963629" y="122693"/>
                </a:moveTo>
                <a:lnTo>
                  <a:pt x="8975966" y="132123"/>
                </a:lnTo>
                <a:cubicBezTo>
                  <a:pt x="8988857" y="139458"/>
                  <a:pt x="9003888" y="144768"/>
                  <a:pt x="9014456" y="151249"/>
                </a:cubicBezTo>
                <a:cubicBezTo>
                  <a:pt x="9017370" y="153048"/>
                  <a:pt x="9014819" y="156649"/>
                  <a:pt x="9012269" y="155209"/>
                </a:cubicBezTo>
                <a:cubicBezTo>
                  <a:pt x="9001702" y="150169"/>
                  <a:pt x="8985577" y="143778"/>
                  <a:pt x="8972185" y="135048"/>
                </a:cubicBezTo>
                <a:close/>
                <a:moveTo>
                  <a:pt x="4124096" y="121566"/>
                </a:moveTo>
                <a:cubicBezTo>
                  <a:pt x="4098157" y="138484"/>
                  <a:pt x="4075820" y="161519"/>
                  <a:pt x="4052404" y="181676"/>
                </a:cubicBezTo>
                <a:cubicBezTo>
                  <a:pt x="4030426" y="201473"/>
                  <a:pt x="4007010" y="219830"/>
                  <a:pt x="3985032" y="238906"/>
                </a:cubicBezTo>
                <a:cubicBezTo>
                  <a:pt x="3985391" y="241066"/>
                  <a:pt x="3986114" y="243225"/>
                  <a:pt x="3986833" y="245386"/>
                </a:cubicBezTo>
                <a:cubicBezTo>
                  <a:pt x="3988274" y="251144"/>
                  <a:pt x="3989355" y="256904"/>
                  <a:pt x="3989715" y="262663"/>
                </a:cubicBezTo>
                <a:cubicBezTo>
                  <a:pt x="3999083" y="253304"/>
                  <a:pt x="4009890" y="245386"/>
                  <a:pt x="4019258" y="237106"/>
                </a:cubicBezTo>
                <a:cubicBezTo>
                  <a:pt x="4035110" y="223429"/>
                  <a:pt x="4050961" y="210111"/>
                  <a:pt x="4066813" y="196434"/>
                </a:cubicBezTo>
                <a:cubicBezTo>
                  <a:pt x="4081946" y="183116"/>
                  <a:pt x="4097438" y="170158"/>
                  <a:pt x="4113649" y="157200"/>
                </a:cubicBezTo>
                <a:cubicBezTo>
                  <a:pt x="4124818" y="148202"/>
                  <a:pt x="4135625" y="137764"/>
                  <a:pt x="4147875" y="129485"/>
                </a:cubicBezTo>
                <a:cubicBezTo>
                  <a:pt x="4139948" y="126605"/>
                  <a:pt x="4132022" y="123726"/>
                  <a:pt x="4124096" y="121566"/>
                </a:cubicBezTo>
                <a:close/>
                <a:moveTo>
                  <a:pt x="5986093" y="120469"/>
                </a:moveTo>
                <a:cubicBezTo>
                  <a:pt x="5988634" y="120469"/>
                  <a:pt x="5988634" y="125239"/>
                  <a:pt x="5986093" y="125239"/>
                </a:cubicBezTo>
                <a:cubicBezTo>
                  <a:pt x="5959621" y="127227"/>
                  <a:pt x="5933149" y="128021"/>
                  <a:pt x="5907040" y="123251"/>
                </a:cubicBezTo>
                <a:cubicBezTo>
                  <a:pt x="5906315" y="123251"/>
                  <a:pt x="5906315" y="122058"/>
                  <a:pt x="5907040" y="122058"/>
                </a:cubicBezTo>
                <a:cubicBezTo>
                  <a:pt x="5921905" y="121264"/>
                  <a:pt x="5937138" y="123251"/>
                  <a:pt x="5952004" y="123649"/>
                </a:cubicBezTo>
                <a:cubicBezTo>
                  <a:pt x="5963248" y="124047"/>
                  <a:pt x="5974490" y="122058"/>
                  <a:pt x="5986093" y="120469"/>
                </a:cubicBezTo>
                <a:close/>
                <a:moveTo>
                  <a:pt x="6377589" y="120434"/>
                </a:moveTo>
                <a:cubicBezTo>
                  <a:pt x="6377589" y="119271"/>
                  <a:pt x="6379316" y="119271"/>
                  <a:pt x="6379316" y="120434"/>
                </a:cubicBezTo>
                <a:cubicBezTo>
                  <a:pt x="6379890" y="138444"/>
                  <a:pt x="6379316" y="155873"/>
                  <a:pt x="6379890" y="173302"/>
                </a:cubicBezTo>
                <a:cubicBezTo>
                  <a:pt x="6379890" y="189569"/>
                  <a:pt x="6378741" y="206416"/>
                  <a:pt x="6381615" y="222103"/>
                </a:cubicBezTo>
                <a:lnTo>
                  <a:pt x="6382190" y="222103"/>
                </a:lnTo>
                <a:cubicBezTo>
                  <a:pt x="6401170" y="226170"/>
                  <a:pt x="6420148" y="223845"/>
                  <a:pt x="6439126" y="224427"/>
                </a:cubicBezTo>
                <a:cubicBezTo>
                  <a:pt x="6458104" y="224427"/>
                  <a:pt x="6477082" y="225589"/>
                  <a:pt x="6496635" y="226170"/>
                </a:cubicBezTo>
                <a:cubicBezTo>
                  <a:pt x="6498361" y="226170"/>
                  <a:pt x="6498361" y="229075"/>
                  <a:pt x="6496635" y="229075"/>
                </a:cubicBezTo>
                <a:cubicBezTo>
                  <a:pt x="6474206" y="230236"/>
                  <a:pt x="6452353" y="227913"/>
                  <a:pt x="6430499" y="229075"/>
                </a:cubicBezTo>
                <a:cubicBezTo>
                  <a:pt x="6413821" y="229075"/>
                  <a:pt x="6397144" y="230236"/>
                  <a:pt x="6381040" y="226170"/>
                </a:cubicBezTo>
                <a:cubicBezTo>
                  <a:pt x="6380465" y="226170"/>
                  <a:pt x="6379890" y="226170"/>
                  <a:pt x="6379890" y="225589"/>
                </a:cubicBezTo>
                <a:cubicBezTo>
                  <a:pt x="6378741" y="225589"/>
                  <a:pt x="6377589" y="225589"/>
                  <a:pt x="6377589" y="223845"/>
                </a:cubicBezTo>
                <a:cubicBezTo>
                  <a:pt x="6374715" y="207579"/>
                  <a:pt x="6375865" y="190150"/>
                  <a:pt x="6375865" y="173302"/>
                </a:cubicBezTo>
                <a:cubicBezTo>
                  <a:pt x="6375865" y="155873"/>
                  <a:pt x="6377014" y="138444"/>
                  <a:pt x="6377589" y="120434"/>
                </a:cubicBezTo>
                <a:close/>
                <a:moveTo>
                  <a:pt x="3742327" y="120099"/>
                </a:moveTo>
                <a:cubicBezTo>
                  <a:pt x="3721379" y="120262"/>
                  <a:pt x="3700596" y="122646"/>
                  <a:pt x="3680603" y="127325"/>
                </a:cubicBezTo>
                <a:cubicBezTo>
                  <a:pt x="3613591" y="143523"/>
                  <a:pt x="3518119" y="188156"/>
                  <a:pt x="3520280" y="269862"/>
                </a:cubicBezTo>
                <a:cubicBezTo>
                  <a:pt x="3521361" y="304415"/>
                  <a:pt x="3539376" y="337170"/>
                  <a:pt x="3565675" y="361646"/>
                </a:cubicBezTo>
                <a:cubicBezTo>
                  <a:pt x="3567475" y="360206"/>
                  <a:pt x="3569277" y="359126"/>
                  <a:pt x="3571078" y="358046"/>
                </a:cubicBezTo>
                <a:cubicBezTo>
                  <a:pt x="3573601" y="356607"/>
                  <a:pt x="3576844" y="360206"/>
                  <a:pt x="3574322" y="362006"/>
                </a:cubicBezTo>
                <a:cubicBezTo>
                  <a:pt x="3572880" y="363086"/>
                  <a:pt x="3571441" y="364165"/>
                  <a:pt x="3569638" y="365245"/>
                </a:cubicBezTo>
                <a:cubicBezTo>
                  <a:pt x="3570719" y="366325"/>
                  <a:pt x="3571799" y="367045"/>
                  <a:pt x="3573241" y="368125"/>
                </a:cubicBezTo>
                <a:cubicBezTo>
                  <a:pt x="3575763" y="365245"/>
                  <a:pt x="3579725" y="362726"/>
                  <a:pt x="3583328" y="364526"/>
                </a:cubicBezTo>
                <a:cubicBezTo>
                  <a:pt x="3584410" y="365245"/>
                  <a:pt x="3584410" y="366686"/>
                  <a:pt x="3584049" y="367405"/>
                </a:cubicBezTo>
                <a:cubicBezTo>
                  <a:pt x="3582247" y="369205"/>
                  <a:pt x="3579725" y="369565"/>
                  <a:pt x="3577924" y="370284"/>
                </a:cubicBezTo>
                <a:cubicBezTo>
                  <a:pt x="3577564" y="370645"/>
                  <a:pt x="3577205" y="371005"/>
                  <a:pt x="3576844" y="371364"/>
                </a:cubicBezTo>
                <a:cubicBezTo>
                  <a:pt x="3608547" y="396920"/>
                  <a:pt x="3649618" y="411317"/>
                  <a:pt x="3687087" y="405198"/>
                </a:cubicBezTo>
                <a:cubicBezTo>
                  <a:pt x="3688168" y="405198"/>
                  <a:pt x="3688888" y="405198"/>
                  <a:pt x="3689969" y="405918"/>
                </a:cubicBezTo>
                <a:cubicBezTo>
                  <a:pt x="3691050" y="402679"/>
                  <a:pt x="3697175" y="403039"/>
                  <a:pt x="3698255" y="406639"/>
                </a:cubicBezTo>
                <a:cubicBezTo>
                  <a:pt x="3704740" y="426075"/>
                  <a:pt x="3701137" y="455950"/>
                  <a:pt x="3686007" y="471068"/>
                </a:cubicBezTo>
                <a:cubicBezTo>
                  <a:pt x="3707622" y="459909"/>
                  <a:pt x="3723835" y="436513"/>
                  <a:pt x="3733923" y="415997"/>
                </a:cubicBezTo>
                <a:cubicBezTo>
                  <a:pt x="3734643" y="412398"/>
                  <a:pt x="3737525" y="408798"/>
                  <a:pt x="3742209" y="410237"/>
                </a:cubicBezTo>
                <a:cubicBezTo>
                  <a:pt x="3806337" y="429674"/>
                  <a:pt x="3886678" y="405198"/>
                  <a:pt x="3934594" y="359487"/>
                </a:cubicBezTo>
                <a:cubicBezTo>
                  <a:pt x="3946662" y="348148"/>
                  <a:pt x="3957021" y="334831"/>
                  <a:pt x="3964182" y="320073"/>
                </a:cubicBezTo>
                <a:lnTo>
                  <a:pt x="3970178" y="292370"/>
                </a:lnTo>
                <a:lnTo>
                  <a:pt x="3959758" y="319692"/>
                </a:lnTo>
                <a:cubicBezTo>
                  <a:pt x="3954510" y="328448"/>
                  <a:pt x="3948158" y="336710"/>
                  <a:pt x="3942083" y="345689"/>
                </a:cubicBezTo>
                <a:cubicBezTo>
                  <a:pt x="3941346" y="346767"/>
                  <a:pt x="3939504" y="345331"/>
                  <a:pt x="3940240" y="344613"/>
                </a:cubicBezTo>
                <a:cubicBezTo>
                  <a:pt x="3953497" y="328089"/>
                  <a:pt x="3966385" y="306895"/>
                  <a:pt x="3967490" y="285703"/>
                </a:cubicBezTo>
                <a:cubicBezTo>
                  <a:pt x="3968594" y="264509"/>
                  <a:pt x="3961599" y="248704"/>
                  <a:pt x="3954970" y="229307"/>
                </a:cubicBezTo>
                <a:cubicBezTo>
                  <a:pt x="3954970" y="228229"/>
                  <a:pt x="3956443" y="227870"/>
                  <a:pt x="3957178" y="228588"/>
                </a:cubicBezTo>
                <a:cubicBezTo>
                  <a:pt x="3962334" y="238467"/>
                  <a:pt x="3966569" y="248345"/>
                  <a:pt x="3969101" y="258582"/>
                </a:cubicBezTo>
                <a:lnTo>
                  <a:pt x="3970752" y="289728"/>
                </a:lnTo>
                <a:lnTo>
                  <a:pt x="3974584" y="272021"/>
                </a:lnTo>
                <a:cubicBezTo>
                  <a:pt x="3972423" y="233508"/>
                  <a:pt x="3948643" y="199673"/>
                  <a:pt x="3918382" y="176637"/>
                </a:cubicBezTo>
                <a:cubicBezTo>
                  <a:pt x="3869474" y="139114"/>
                  <a:pt x="3805166" y="119609"/>
                  <a:pt x="3742327" y="120099"/>
                </a:cubicBezTo>
                <a:close/>
                <a:moveTo>
                  <a:pt x="5267128" y="118412"/>
                </a:moveTo>
                <a:cubicBezTo>
                  <a:pt x="5279617" y="118412"/>
                  <a:pt x="5291748" y="118785"/>
                  <a:pt x="5304237" y="119160"/>
                </a:cubicBezTo>
                <a:cubicBezTo>
                  <a:pt x="5314582" y="119160"/>
                  <a:pt x="5325642" y="117289"/>
                  <a:pt x="5335636" y="119533"/>
                </a:cubicBezTo>
                <a:cubicBezTo>
                  <a:pt x="5336704" y="119908"/>
                  <a:pt x="5336349" y="121778"/>
                  <a:pt x="5334921" y="121778"/>
                </a:cubicBezTo>
                <a:cubicBezTo>
                  <a:pt x="5323860" y="119908"/>
                  <a:pt x="5310659" y="122901"/>
                  <a:pt x="5299238" y="122901"/>
                </a:cubicBezTo>
                <a:cubicBezTo>
                  <a:pt x="5288537" y="123275"/>
                  <a:pt x="5277833" y="122901"/>
                  <a:pt x="5267128" y="122901"/>
                </a:cubicBezTo>
                <a:cubicBezTo>
                  <a:pt x="5263918" y="122901"/>
                  <a:pt x="5263918" y="118037"/>
                  <a:pt x="5267128" y="118412"/>
                </a:cubicBezTo>
                <a:close/>
                <a:moveTo>
                  <a:pt x="11015341" y="118398"/>
                </a:moveTo>
                <a:cubicBezTo>
                  <a:pt x="11019617" y="118398"/>
                  <a:pt x="11019261" y="124053"/>
                  <a:pt x="11015341" y="124759"/>
                </a:cubicBezTo>
                <a:cubicBezTo>
                  <a:pt x="10996451" y="126525"/>
                  <a:pt x="10978987" y="130059"/>
                  <a:pt x="10961880" y="139246"/>
                </a:cubicBezTo>
                <a:cubicBezTo>
                  <a:pt x="10959741" y="140306"/>
                  <a:pt x="10957959" y="137126"/>
                  <a:pt x="10960098" y="136066"/>
                </a:cubicBezTo>
                <a:cubicBezTo>
                  <a:pt x="10977561" y="126879"/>
                  <a:pt x="10995382" y="118398"/>
                  <a:pt x="11015341" y="118398"/>
                </a:cubicBezTo>
                <a:close/>
                <a:moveTo>
                  <a:pt x="6995000" y="117320"/>
                </a:moveTo>
                <a:cubicBezTo>
                  <a:pt x="7012111" y="120832"/>
                  <a:pt x="7028654" y="123756"/>
                  <a:pt x="7045195" y="126681"/>
                </a:cubicBezTo>
                <a:cubicBezTo>
                  <a:pt x="7057174" y="129022"/>
                  <a:pt x="7070294" y="129022"/>
                  <a:pt x="7081131" y="134287"/>
                </a:cubicBezTo>
                <a:cubicBezTo>
                  <a:pt x="7083983" y="135458"/>
                  <a:pt x="7082271" y="138968"/>
                  <a:pt x="7079421" y="137798"/>
                </a:cubicBezTo>
                <a:cubicBezTo>
                  <a:pt x="7067442" y="132532"/>
                  <a:pt x="7052611" y="131946"/>
                  <a:pt x="7039491" y="129607"/>
                </a:cubicBezTo>
                <a:cubicBezTo>
                  <a:pt x="7024662" y="126681"/>
                  <a:pt x="7009259" y="123171"/>
                  <a:pt x="6995000" y="118491"/>
                </a:cubicBezTo>
                <a:cubicBezTo>
                  <a:pt x="6993288" y="118491"/>
                  <a:pt x="6994430" y="116736"/>
                  <a:pt x="6995000" y="117320"/>
                </a:cubicBezTo>
                <a:close/>
                <a:moveTo>
                  <a:pt x="5147525" y="116014"/>
                </a:moveTo>
                <a:cubicBezTo>
                  <a:pt x="5147878" y="115296"/>
                  <a:pt x="5148937" y="115654"/>
                  <a:pt x="5148583" y="116732"/>
                </a:cubicBezTo>
                <a:cubicBezTo>
                  <a:pt x="5146817" y="127504"/>
                  <a:pt x="5140456" y="136839"/>
                  <a:pt x="5136218" y="146534"/>
                </a:cubicBezTo>
                <a:cubicBezTo>
                  <a:pt x="5135510" y="148329"/>
                  <a:pt x="5133391" y="146893"/>
                  <a:pt x="5134097" y="145457"/>
                </a:cubicBezTo>
                <a:cubicBezTo>
                  <a:pt x="5139043" y="135762"/>
                  <a:pt x="5145403" y="126786"/>
                  <a:pt x="5147525" y="116014"/>
                </a:cubicBezTo>
                <a:close/>
                <a:moveTo>
                  <a:pt x="3948643" y="115808"/>
                </a:moveTo>
                <a:cubicBezTo>
                  <a:pt x="3925946" y="120847"/>
                  <a:pt x="3903971" y="128046"/>
                  <a:pt x="3882354" y="137404"/>
                </a:cubicBezTo>
                <a:cubicBezTo>
                  <a:pt x="3891722" y="141723"/>
                  <a:pt x="3901448" y="146762"/>
                  <a:pt x="3910455" y="152161"/>
                </a:cubicBezTo>
                <a:cubicBezTo>
                  <a:pt x="3914779" y="147482"/>
                  <a:pt x="3920183" y="143523"/>
                  <a:pt x="3924867" y="138843"/>
                </a:cubicBezTo>
                <a:cubicBezTo>
                  <a:pt x="3932793" y="131285"/>
                  <a:pt x="3940719" y="123366"/>
                  <a:pt x="3948643" y="115808"/>
                </a:cubicBezTo>
                <a:close/>
                <a:moveTo>
                  <a:pt x="7017284" y="114201"/>
                </a:moveTo>
                <a:cubicBezTo>
                  <a:pt x="7024948" y="115257"/>
                  <a:pt x="7032611" y="116314"/>
                  <a:pt x="7040277" y="117898"/>
                </a:cubicBezTo>
                <a:cubicBezTo>
                  <a:pt x="7047940" y="119482"/>
                  <a:pt x="7056195" y="120539"/>
                  <a:pt x="7063859" y="122124"/>
                </a:cubicBezTo>
                <a:cubicBezTo>
                  <a:pt x="7066217" y="123179"/>
                  <a:pt x="7065628" y="126347"/>
                  <a:pt x="7063269" y="125821"/>
                </a:cubicBezTo>
                <a:cubicBezTo>
                  <a:pt x="7056195" y="123708"/>
                  <a:pt x="7049121" y="123179"/>
                  <a:pt x="7042044" y="121066"/>
                </a:cubicBezTo>
                <a:cubicBezTo>
                  <a:pt x="7033792" y="118954"/>
                  <a:pt x="7026126" y="117369"/>
                  <a:pt x="7017284" y="116843"/>
                </a:cubicBezTo>
                <a:cubicBezTo>
                  <a:pt x="7016104" y="116314"/>
                  <a:pt x="7016104" y="114201"/>
                  <a:pt x="7017284" y="114201"/>
                </a:cubicBezTo>
                <a:close/>
                <a:moveTo>
                  <a:pt x="4090232" y="113648"/>
                </a:moveTo>
                <a:cubicBezTo>
                  <a:pt x="4070055" y="129485"/>
                  <a:pt x="4052042" y="148562"/>
                  <a:pt x="4032949" y="165479"/>
                </a:cubicBezTo>
                <a:cubicBezTo>
                  <a:pt x="4013493" y="182756"/>
                  <a:pt x="3993679" y="199313"/>
                  <a:pt x="3975665" y="217670"/>
                </a:cubicBezTo>
                <a:cubicBezTo>
                  <a:pt x="3978546" y="223070"/>
                  <a:pt x="3981429" y="228828"/>
                  <a:pt x="3983230" y="234947"/>
                </a:cubicBezTo>
                <a:cubicBezTo>
                  <a:pt x="3993319" y="224868"/>
                  <a:pt x="4004846" y="216590"/>
                  <a:pt x="4014935" y="206872"/>
                </a:cubicBezTo>
                <a:cubicBezTo>
                  <a:pt x="4026823" y="195354"/>
                  <a:pt x="4039432" y="184196"/>
                  <a:pt x="4052042" y="173038"/>
                </a:cubicBezTo>
                <a:cubicBezTo>
                  <a:pt x="4072218" y="154681"/>
                  <a:pt x="4092032" y="134524"/>
                  <a:pt x="4114371" y="118686"/>
                </a:cubicBezTo>
                <a:cubicBezTo>
                  <a:pt x="4106444" y="116887"/>
                  <a:pt x="4098157" y="115088"/>
                  <a:pt x="4090232" y="113648"/>
                </a:cubicBezTo>
                <a:close/>
                <a:moveTo>
                  <a:pt x="8947272" y="113296"/>
                </a:moveTo>
                <a:lnTo>
                  <a:pt x="8963689" y="132648"/>
                </a:lnTo>
                <a:cubicBezTo>
                  <a:pt x="8981292" y="148045"/>
                  <a:pt x="9003565" y="154848"/>
                  <a:pt x="9024042" y="165591"/>
                </a:cubicBezTo>
                <a:cubicBezTo>
                  <a:pt x="9026916" y="167023"/>
                  <a:pt x="9024401" y="170963"/>
                  <a:pt x="9021527" y="169530"/>
                </a:cubicBezTo>
                <a:cubicBezTo>
                  <a:pt x="8998536" y="158429"/>
                  <a:pt x="8972671" y="149836"/>
                  <a:pt x="8955426" y="129784"/>
                </a:cubicBezTo>
                <a:close/>
                <a:moveTo>
                  <a:pt x="10681508" y="112906"/>
                </a:moveTo>
                <a:cubicBezTo>
                  <a:pt x="10692314" y="110467"/>
                  <a:pt x="10703480" y="110738"/>
                  <a:pt x="10712664" y="115797"/>
                </a:cubicBezTo>
                <a:cubicBezTo>
                  <a:pt x="10715906" y="117604"/>
                  <a:pt x="10712664" y="123025"/>
                  <a:pt x="10709423" y="121218"/>
                </a:cubicBezTo>
                <a:cubicBezTo>
                  <a:pt x="10690693" y="112545"/>
                  <a:pt x="10670883" y="120857"/>
                  <a:pt x="10653594" y="128446"/>
                </a:cubicBezTo>
                <a:cubicBezTo>
                  <a:pt x="10651793" y="129169"/>
                  <a:pt x="10651073" y="127000"/>
                  <a:pt x="10652514" y="126278"/>
                </a:cubicBezTo>
                <a:cubicBezTo>
                  <a:pt x="10660258" y="120496"/>
                  <a:pt x="10670703" y="115346"/>
                  <a:pt x="10681508" y="112906"/>
                </a:cubicBezTo>
                <a:close/>
                <a:moveTo>
                  <a:pt x="7587043" y="110496"/>
                </a:moveTo>
                <a:cubicBezTo>
                  <a:pt x="7588281" y="108849"/>
                  <a:pt x="7590755" y="111319"/>
                  <a:pt x="7589517" y="112554"/>
                </a:cubicBezTo>
                <a:cubicBezTo>
                  <a:pt x="7570132" y="136426"/>
                  <a:pt x="7550747" y="159474"/>
                  <a:pt x="7532187" y="183346"/>
                </a:cubicBezTo>
                <a:cubicBezTo>
                  <a:pt x="7529712" y="187051"/>
                  <a:pt x="7523526" y="183757"/>
                  <a:pt x="7526413" y="180054"/>
                </a:cubicBezTo>
                <a:cubicBezTo>
                  <a:pt x="7542911" y="154124"/>
                  <a:pt x="7566833" y="133133"/>
                  <a:pt x="7587043" y="110496"/>
                </a:cubicBezTo>
                <a:close/>
                <a:moveTo>
                  <a:pt x="3980710" y="110048"/>
                </a:moveTo>
                <a:cubicBezTo>
                  <a:pt x="3972783" y="111128"/>
                  <a:pt x="3964856" y="112567"/>
                  <a:pt x="3956930" y="114008"/>
                </a:cubicBezTo>
                <a:cubicBezTo>
                  <a:pt x="3956930" y="114367"/>
                  <a:pt x="3956930" y="114367"/>
                  <a:pt x="3956930" y="114367"/>
                </a:cubicBezTo>
                <a:cubicBezTo>
                  <a:pt x="3948643" y="123007"/>
                  <a:pt x="3939278" y="131285"/>
                  <a:pt x="3930272" y="139563"/>
                </a:cubicBezTo>
                <a:cubicBezTo>
                  <a:pt x="3924867" y="144603"/>
                  <a:pt x="3918022" y="148562"/>
                  <a:pt x="3912977" y="153961"/>
                </a:cubicBezTo>
                <a:cubicBezTo>
                  <a:pt x="3918382" y="157200"/>
                  <a:pt x="3923785" y="161160"/>
                  <a:pt x="3928830" y="165119"/>
                </a:cubicBezTo>
                <a:cubicBezTo>
                  <a:pt x="3936755" y="154320"/>
                  <a:pt x="3946482" y="144603"/>
                  <a:pt x="3955130" y="134884"/>
                </a:cubicBezTo>
                <a:cubicBezTo>
                  <a:pt x="3963055" y="125885"/>
                  <a:pt x="3971342" y="117607"/>
                  <a:pt x="3980710" y="110048"/>
                </a:cubicBezTo>
                <a:close/>
                <a:moveTo>
                  <a:pt x="8954330" y="109266"/>
                </a:moveTo>
                <a:lnTo>
                  <a:pt x="8963629" y="122693"/>
                </a:lnTo>
                <a:lnTo>
                  <a:pt x="8959061" y="119201"/>
                </a:lnTo>
                <a:close/>
                <a:moveTo>
                  <a:pt x="11929824" y="109033"/>
                </a:moveTo>
                <a:cubicBezTo>
                  <a:pt x="11932806" y="118656"/>
                  <a:pt x="11935456" y="126854"/>
                  <a:pt x="11935456" y="137188"/>
                </a:cubicBezTo>
                <a:cubicBezTo>
                  <a:pt x="11935456" y="147168"/>
                  <a:pt x="11935456" y="157147"/>
                  <a:pt x="11935456" y="167126"/>
                </a:cubicBezTo>
                <a:cubicBezTo>
                  <a:pt x="11935456" y="169265"/>
                  <a:pt x="11932143" y="169265"/>
                  <a:pt x="11932143" y="167126"/>
                </a:cubicBezTo>
                <a:cubicBezTo>
                  <a:pt x="11932143" y="157147"/>
                  <a:pt x="11932143" y="147168"/>
                  <a:pt x="11932143" y="137188"/>
                </a:cubicBezTo>
                <a:cubicBezTo>
                  <a:pt x="11932143" y="127566"/>
                  <a:pt x="11929824" y="119012"/>
                  <a:pt x="11928168" y="109746"/>
                </a:cubicBezTo>
                <a:cubicBezTo>
                  <a:pt x="11927837" y="107964"/>
                  <a:pt x="11929493" y="107607"/>
                  <a:pt x="11929824" y="109033"/>
                </a:cubicBezTo>
                <a:close/>
                <a:moveTo>
                  <a:pt x="4052404" y="108969"/>
                </a:moveTo>
                <a:cubicBezTo>
                  <a:pt x="4052404" y="109689"/>
                  <a:pt x="4052042" y="110769"/>
                  <a:pt x="4050961" y="111488"/>
                </a:cubicBezTo>
                <a:cubicBezTo>
                  <a:pt x="4033309" y="123726"/>
                  <a:pt x="4019619" y="143523"/>
                  <a:pt x="4004127" y="158280"/>
                </a:cubicBezTo>
                <a:cubicBezTo>
                  <a:pt x="3990796" y="171598"/>
                  <a:pt x="3977107" y="185276"/>
                  <a:pt x="3962335" y="197153"/>
                </a:cubicBezTo>
                <a:cubicBezTo>
                  <a:pt x="3966297" y="202193"/>
                  <a:pt x="3969900" y="207952"/>
                  <a:pt x="3973504" y="213711"/>
                </a:cubicBezTo>
                <a:cubicBezTo>
                  <a:pt x="3990436" y="194994"/>
                  <a:pt x="4009890" y="178077"/>
                  <a:pt x="4028625" y="160800"/>
                </a:cubicBezTo>
                <a:cubicBezTo>
                  <a:pt x="4046278" y="144962"/>
                  <a:pt x="4063211" y="127325"/>
                  <a:pt x="4081584" y="112208"/>
                </a:cubicBezTo>
                <a:cubicBezTo>
                  <a:pt x="4071857" y="110769"/>
                  <a:pt x="4062129" y="109689"/>
                  <a:pt x="4052404" y="108969"/>
                </a:cubicBezTo>
                <a:close/>
                <a:moveTo>
                  <a:pt x="4010611" y="107889"/>
                </a:moveTo>
                <a:cubicBezTo>
                  <a:pt x="4004127" y="107889"/>
                  <a:pt x="3997641" y="108609"/>
                  <a:pt x="3991156" y="108969"/>
                </a:cubicBezTo>
                <a:cubicBezTo>
                  <a:pt x="3990796" y="109689"/>
                  <a:pt x="3990436" y="110408"/>
                  <a:pt x="3989715" y="110769"/>
                </a:cubicBezTo>
                <a:cubicBezTo>
                  <a:pt x="3977107" y="119767"/>
                  <a:pt x="3965937" y="130924"/>
                  <a:pt x="3955850" y="142803"/>
                </a:cubicBezTo>
                <a:cubicBezTo>
                  <a:pt x="3948284" y="151081"/>
                  <a:pt x="3939997" y="159000"/>
                  <a:pt x="3932071" y="167279"/>
                </a:cubicBezTo>
                <a:cubicBezTo>
                  <a:pt x="3936035" y="170518"/>
                  <a:pt x="3940358" y="174118"/>
                  <a:pt x="3944321" y="177717"/>
                </a:cubicBezTo>
                <a:cubicBezTo>
                  <a:pt x="3964496" y="152881"/>
                  <a:pt x="3987193" y="130205"/>
                  <a:pt x="4010611" y="107889"/>
                </a:cubicBezTo>
                <a:close/>
                <a:moveTo>
                  <a:pt x="4018537" y="107529"/>
                </a:moveTo>
                <a:cubicBezTo>
                  <a:pt x="4018897" y="108609"/>
                  <a:pt x="4018537" y="109689"/>
                  <a:pt x="4017817" y="110769"/>
                </a:cubicBezTo>
                <a:cubicBezTo>
                  <a:pt x="3993319" y="133085"/>
                  <a:pt x="3970262" y="156841"/>
                  <a:pt x="3947204" y="180956"/>
                </a:cubicBezTo>
                <a:cubicBezTo>
                  <a:pt x="3952247" y="185276"/>
                  <a:pt x="3956571" y="190315"/>
                  <a:pt x="3960534" y="195354"/>
                </a:cubicBezTo>
                <a:cubicBezTo>
                  <a:pt x="3973865" y="178796"/>
                  <a:pt x="3989355" y="164399"/>
                  <a:pt x="4004127" y="149642"/>
                </a:cubicBezTo>
                <a:cubicBezTo>
                  <a:pt x="4017456" y="136324"/>
                  <a:pt x="4029345" y="119767"/>
                  <a:pt x="4044116" y="108248"/>
                </a:cubicBezTo>
                <a:cubicBezTo>
                  <a:pt x="4035831" y="107529"/>
                  <a:pt x="4027183" y="107529"/>
                  <a:pt x="4018537" y="107529"/>
                </a:cubicBezTo>
                <a:close/>
                <a:moveTo>
                  <a:pt x="5147217" y="107346"/>
                </a:moveTo>
                <a:cubicBezTo>
                  <a:pt x="5147217" y="107346"/>
                  <a:pt x="5147907" y="107346"/>
                  <a:pt x="5147907" y="107711"/>
                </a:cubicBezTo>
                <a:cubicBezTo>
                  <a:pt x="5148945" y="110635"/>
                  <a:pt x="5145488" y="115754"/>
                  <a:pt x="5144106" y="117946"/>
                </a:cubicBezTo>
                <a:cubicBezTo>
                  <a:pt x="5141342" y="124526"/>
                  <a:pt x="5139613" y="131106"/>
                  <a:pt x="5136155" y="137320"/>
                </a:cubicBezTo>
                <a:cubicBezTo>
                  <a:pt x="5135464" y="138782"/>
                  <a:pt x="5133391" y="137320"/>
                  <a:pt x="5134081" y="136223"/>
                </a:cubicBezTo>
                <a:cubicBezTo>
                  <a:pt x="5137192" y="130374"/>
                  <a:pt x="5139613" y="123795"/>
                  <a:pt x="5142378" y="117946"/>
                </a:cubicBezTo>
                <a:cubicBezTo>
                  <a:pt x="5143761" y="114657"/>
                  <a:pt x="5145142" y="110635"/>
                  <a:pt x="5147217" y="107346"/>
                </a:cubicBezTo>
                <a:close/>
                <a:moveTo>
                  <a:pt x="4564750" y="106046"/>
                </a:moveTo>
                <a:cubicBezTo>
                  <a:pt x="4577837" y="104854"/>
                  <a:pt x="4591051" y="105983"/>
                  <a:pt x="4603639" y="109742"/>
                </a:cubicBezTo>
                <a:cubicBezTo>
                  <a:pt x="4666066" y="129294"/>
                  <a:pt x="4694763" y="206997"/>
                  <a:pt x="4664055" y="264646"/>
                </a:cubicBezTo>
                <a:cubicBezTo>
                  <a:pt x="4647942" y="294224"/>
                  <a:pt x="4617734" y="309765"/>
                  <a:pt x="4584507" y="311769"/>
                </a:cubicBezTo>
                <a:cubicBezTo>
                  <a:pt x="4584003" y="311769"/>
                  <a:pt x="4583501" y="311769"/>
                  <a:pt x="4582997" y="311769"/>
                </a:cubicBezTo>
                <a:cubicBezTo>
                  <a:pt x="4570915" y="314276"/>
                  <a:pt x="4557824" y="313775"/>
                  <a:pt x="4544234" y="309765"/>
                </a:cubicBezTo>
                <a:cubicBezTo>
                  <a:pt x="4543224" y="309765"/>
                  <a:pt x="4542217" y="309264"/>
                  <a:pt x="4541715" y="309264"/>
                </a:cubicBezTo>
                <a:cubicBezTo>
                  <a:pt x="4524094" y="305253"/>
                  <a:pt x="4507480" y="297733"/>
                  <a:pt x="4496407" y="285701"/>
                </a:cubicBezTo>
                <a:cubicBezTo>
                  <a:pt x="4488854" y="277681"/>
                  <a:pt x="4483816" y="269159"/>
                  <a:pt x="4479789" y="260135"/>
                </a:cubicBezTo>
                <a:cubicBezTo>
                  <a:pt x="4469721" y="242589"/>
                  <a:pt x="4464686" y="223540"/>
                  <a:pt x="4466199" y="202986"/>
                </a:cubicBezTo>
                <a:cubicBezTo>
                  <a:pt x="4468712" y="171403"/>
                  <a:pt x="4484320" y="140824"/>
                  <a:pt x="4512516" y="123780"/>
                </a:cubicBezTo>
                <a:cubicBezTo>
                  <a:pt x="4514024" y="122777"/>
                  <a:pt x="4515534" y="121774"/>
                  <a:pt x="4517043" y="120771"/>
                </a:cubicBezTo>
                <a:cubicBezTo>
                  <a:pt x="4519056" y="119769"/>
                  <a:pt x="4520571" y="118766"/>
                  <a:pt x="4522584" y="117262"/>
                </a:cubicBezTo>
                <a:cubicBezTo>
                  <a:pt x="4524094" y="116760"/>
                  <a:pt x="4525100" y="116259"/>
                  <a:pt x="4526609" y="116259"/>
                </a:cubicBezTo>
                <a:cubicBezTo>
                  <a:pt x="4538692" y="110745"/>
                  <a:pt x="4551659" y="107235"/>
                  <a:pt x="4564750" y="106046"/>
                </a:cubicBezTo>
                <a:close/>
                <a:moveTo>
                  <a:pt x="8948499" y="100845"/>
                </a:moveTo>
                <a:cubicBezTo>
                  <a:pt x="8948499" y="100125"/>
                  <a:pt x="8949958" y="99766"/>
                  <a:pt x="8950321" y="100845"/>
                </a:cubicBezTo>
                <a:lnTo>
                  <a:pt x="8954330" y="109266"/>
                </a:lnTo>
                <a:close/>
                <a:moveTo>
                  <a:pt x="12192000" y="98207"/>
                </a:moveTo>
                <a:lnTo>
                  <a:pt x="12192000" y="133679"/>
                </a:lnTo>
                <a:lnTo>
                  <a:pt x="12189679" y="127160"/>
                </a:lnTo>
                <a:cubicBezTo>
                  <a:pt x="12188666" y="134853"/>
                  <a:pt x="12188058" y="142343"/>
                  <a:pt x="12190896" y="149429"/>
                </a:cubicBezTo>
                <a:cubicBezTo>
                  <a:pt x="12191099" y="149834"/>
                  <a:pt x="12191301" y="150239"/>
                  <a:pt x="12191504" y="150644"/>
                </a:cubicBezTo>
                <a:lnTo>
                  <a:pt x="12192000" y="146679"/>
                </a:lnTo>
                <a:lnTo>
                  <a:pt x="12192000" y="160974"/>
                </a:lnTo>
                <a:lnTo>
                  <a:pt x="12191301" y="160362"/>
                </a:lnTo>
                <a:cubicBezTo>
                  <a:pt x="12186841" y="153478"/>
                  <a:pt x="12183598" y="145380"/>
                  <a:pt x="12184206" y="137080"/>
                </a:cubicBezTo>
                <a:cubicBezTo>
                  <a:pt x="12184814" y="129589"/>
                  <a:pt x="12186841" y="122301"/>
                  <a:pt x="12188260" y="114607"/>
                </a:cubicBezTo>
                <a:close/>
                <a:moveTo>
                  <a:pt x="5700203" y="95857"/>
                </a:moveTo>
                <a:cubicBezTo>
                  <a:pt x="5716278" y="93437"/>
                  <a:pt x="5734908" y="94128"/>
                  <a:pt x="5750979" y="96548"/>
                </a:cubicBezTo>
                <a:cubicBezTo>
                  <a:pt x="5751710" y="96548"/>
                  <a:pt x="5751710" y="97586"/>
                  <a:pt x="5750979" y="97586"/>
                </a:cubicBezTo>
                <a:cubicBezTo>
                  <a:pt x="5734540" y="97931"/>
                  <a:pt x="5716641" y="101042"/>
                  <a:pt x="5700571" y="98968"/>
                </a:cubicBezTo>
                <a:cubicBezTo>
                  <a:pt x="5698744" y="98968"/>
                  <a:pt x="5698011" y="96202"/>
                  <a:pt x="5700203" y="95857"/>
                </a:cubicBezTo>
                <a:close/>
                <a:moveTo>
                  <a:pt x="4013042" y="94374"/>
                </a:moveTo>
                <a:cubicBezTo>
                  <a:pt x="4029256" y="93806"/>
                  <a:pt x="4045467" y="94391"/>
                  <a:pt x="4061409" y="96011"/>
                </a:cubicBezTo>
                <a:cubicBezTo>
                  <a:pt x="4116531" y="101770"/>
                  <a:pt x="4185704" y="116167"/>
                  <a:pt x="4224252" y="159720"/>
                </a:cubicBezTo>
                <a:cubicBezTo>
                  <a:pt x="4261360" y="201833"/>
                  <a:pt x="4263523" y="268782"/>
                  <a:pt x="4228215" y="312695"/>
                </a:cubicBezTo>
                <a:cubicBezTo>
                  <a:pt x="4213445" y="331411"/>
                  <a:pt x="4193631" y="344729"/>
                  <a:pt x="4170932" y="353007"/>
                </a:cubicBezTo>
                <a:cubicBezTo>
                  <a:pt x="4157241" y="358046"/>
                  <a:pt x="4143193" y="362366"/>
                  <a:pt x="4128780" y="365245"/>
                </a:cubicBezTo>
                <a:cubicBezTo>
                  <a:pt x="4116531" y="367765"/>
                  <a:pt x="4101399" y="372084"/>
                  <a:pt x="4088790" y="370284"/>
                </a:cubicBezTo>
                <a:cubicBezTo>
                  <a:pt x="4086990" y="369925"/>
                  <a:pt x="4085187" y="369205"/>
                  <a:pt x="4084107" y="368125"/>
                </a:cubicBezTo>
                <a:cubicBezTo>
                  <a:pt x="4081225" y="378924"/>
                  <a:pt x="4081225" y="389362"/>
                  <a:pt x="4086990" y="400160"/>
                </a:cubicBezTo>
                <a:cubicBezTo>
                  <a:pt x="4088429" y="402679"/>
                  <a:pt x="4084107" y="405198"/>
                  <a:pt x="4082666" y="402679"/>
                </a:cubicBezTo>
                <a:cubicBezTo>
                  <a:pt x="4082305" y="402320"/>
                  <a:pt x="4081946" y="401599"/>
                  <a:pt x="4081584" y="401240"/>
                </a:cubicBezTo>
                <a:cubicBezTo>
                  <a:pt x="4063931" y="396920"/>
                  <a:pt x="4054925" y="376044"/>
                  <a:pt x="4052042" y="359126"/>
                </a:cubicBezTo>
                <a:cubicBezTo>
                  <a:pt x="4025384" y="365965"/>
                  <a:pt x="3987914" y="369205"/>
                  <a:pt x="3964856" y="350848"/>
                </a:cubicBezTo>
                <a:cubicBezTo>
                  <a:pt x="3916580" y="414558"/>
                  <a:pt x="3811741" y="446592"/>
                  <a:pt x="3740407" y="423196"/>
                </a:cubicBezTo>
                <a:cubicBezTo>
                  <a:pt x="3735724" y="440832"/>
                  <a:pt x="3722754" y="454870"/>
                  <a:pt x="3709063" y="466388"/>
                </a:cubicBezTo>
                <a:cubicBezTo>
                  <a:pt x="3702218" y="472147"/>
                  <a:pt x="3686007" y="485105"/>
                  <a:pt x="3676279" y="478266"/>
                </a:cubicBezTo>
                <a:cubicBezTo>
                  <a:pt x="3675559" y="477907"/>
                  <a:pt x="3675559" y="477907"/>
                  <a:pt x="3675198" y="477187"/>
                </a:cubicBezTo>
                <a:cubicBezTo>
                  <a:pt x="3674117" y="476827"/>
                  <a:pt x="3673397" y="475387"/>
                  <a:pt x="3674838" y="474307"/>
                </a:cubicBezTo>
                <a:cubicBezTo>
                  <a:pt x="3691770" y="459550"/>
                  <a:pt x="3692130" y="433274"/>
                  <a:pt x="3689969" y="412398"/>
                </a:cubicBezTo>
                <a:cubicBezTo>
                  <a:pt x="3689608" y="412398"/>
                  <a:pt x="3689608" y="412398"/>
                  <a:pt x="3688888" y="412758"/>
                </a:cubicBezTo>
                <a:cubicBezTo>
                  <a:pt x="3647817" y="424275"/>
                  <a:pt x="3606387" y="407359"/>
                  <a:pt x="3573601" y="382522"/>
                </a:cubicBezTo>
                <a:cubicBezTo>
                  <a:pt x="3572160" y="381443"/>
                  <a:pt x="3570359" y="380363"/>
                  <a:pt x="3568557" y="378924"/>
                </a:cubicBezTo>
                <a:cubicBezTo>
                  <a:pt x="3566756" y="381443"/>
                  <a:pt x="3564595" y="384322"/>
                  <a:pt x="3562793" y="386841"/>
                </a:cubicBezTo>
                <a:cubicBezTo>
                  <a:pt x="3561712" y="388282"/>
                  <a:pt x="3559190" y="386841"/>
                  <a:pt x="3560271" y="385402"/>
                </a:cubicBezTo>
                <a:cubicBezTo>
                  <a:pt x="3562073" y="382522"/>
                  <a:pt x="3563872" y="379643"/>
                  <a:pt x="3566035" y="376764"/>
                </a:cubicBezTo>
                <a:cubicBezTo>
                  <a:pt x="3564235" y="375324"/>
                  <a:pt x="3562433" y="373884"/>
                  <a:pt x="3560630" y="372444"/>
                </a:cubicBezTo>
                <a:cubicBezTo>
                  <a:pt x="3557028" y="376044"/>
                  <a:pt x="3553786" y="379643"/>
                  <a:pt x="3550904" y="383963"/>
                </a:cubicBezTo>
                <a:cubicBezTo>
                  <a:pt x="3549824" y="385762"/>
                  <a:pt x="3547301" y="384322"/>
                  <a:pt x="3548022" y="382163"/>
                </a:cubicBezTo>
                <a:cubicBezTo>
                  <a:pt x="3550545" y="377483"/>
                  <a:pt x="3553786" y="373524"/>
                  <a:pt x="3557750" y="369565"/>
                </a:cubicBezTo>
                <a:cubicBezTo>
                  <a:pt x="3538295" y="352287"/>
                  <a:pt x="3522082" y="331051"/>
                  <a:pt x="3513797" y="306215"/>
                </a:cubicBezTo>
                <a:cubicBezTo>
                  <a:pt x="3491099" y="236387"/>
                  <a:pt x="3536133" y="178077"/>
                  <a:pt x="3595218" y="146042"/>
                </a:cubicBezTo>
                <a:cubicBezTo>
                  <a:pt x="3666552" y="107529"/>
                  <a:pt x="3749774" y="96011"/>
                  <a:pt x="3828312" y="117607"/>
                </a:cubicBezTo>
                <a:cubicBezTo>
                  <a:pt x="3843445" y="121566"/>
                  <a:pt x="3858936" y="126966"/>
                  <a:pt x="3874429" y="133804"/>
                </a:cubicBezTo>
                <a:cubicBezTo>
                  <a:pt x="3915769" y="108159"/>
                  <a:pt x="3964406" y="96079"/>
                  <a:pt x="4013042" y="94374"/>
                </a:cubicBezTo>
                <a:close/>
                <a:moveTo>
                  <a:pt x="8937855" y="94255"/>
                </a:moveTo>
                <a:lnTo>
                  <a:pt x="8947272" y="113296"/>
                </a:lnTo>
                <a:lnTo>
                  <a:pt x="8943033" y="108299"/>
                </a:lnTo>
                <a:close/>
                <a:moveTo>
                  <a:pt x="5150239" y="92511"/>
                </a:moveTo>
                <a:cubicBezTo>
                  <a:pt x="5150611" y="91445"/>
                  <a:pt x="5152099" y="91800"/>
                  <a:pt x="5151727" y="92865"/>
                </a:cubicBezTo>
                <a:cubicBezTo>
                  <a:pt x="5147634" y="103167"/>
                  <a:pt x="5142424" y="112759"/>
                  <a:pt x="5138333" y="123060"/>
                </a:cubicBezTo>
                <a:cubicBezTo>
                  <a:pt x="5137588" y="124481"/>
                  <a:pt x="5134980" y="124126"/>
                  <a:pt x="5135724" y="122349"/>
                </a:cubicBezTo>
                <a:cubicBezTo>
                  <a:pt x="5139817" y="112049"/>
                  <a:pt x="5145773" y="102812"/>
                  <a:pt x="5150239" y="92511"/>
                </a:cubicBezTo>
                <a:close/>
                <a:moveTo>
                  <a:pt x="7572469" y="92396"/>
                </a:moveTo>
                <a:cubicBezTo>
                  <a:pt x="7552482" y="122119"/>
                  <a:pt x="7528746" y="149364"/>
                  <a:pt x="7506675" y="177436"/>
                </a:cubicBezTo>
                <a:cubicBezTo>
                  <a:pt x="7503344" y="181564"/>
                  <a:pt x="7497931" y="177022"/>
                  <a:pt x="7501263" y="173307"/>
                </a:cubicBezTo>
                <a:cubicBezTo>
                  <a:pt x="7524582" y="146475"/>
                  <a:pt x="7551648" y="121706"/>
                  <a:pt x="7572469" y="92396"/>
                </a:cubicBezTo>
                <a:close/>
                <a:moveTo>
                  <a:pt x="5619156" y="91898"/>
                </a:moveTo>
                <a:cubicBezTo>
                  <a:pt x="5611604" y="96225"/>
                  <a:pt x="5603332" y="99831"/>
                  <a:pt x="5595062" y="103078"/>
                </a:cubicBezTo>
                <a:cubicBezTo>
                  <a:pt x="5603332" y="103078"/>
                  <a:pt x="5611243" y="103078"/>
                  <a:pt x="5619156" y="103078"/>
                </a:cubicBezTo>
                <a:cubicBezTo>
                  <a:pt x="5619156" y="99471"/>
                  <a:pt x="5619156" y="95504"/>
                  <a:pt x="5619156" y="91898"/>
                </a:cubicBezTo>
                <a:close/>
                <a:moveTo>
                  <a:pt x="11923760" y="91706"/>
                </a:moveTo>
                <a:cubicBezTo>
                  <a:pt x="11935555" y="97092"/>
                  <a:pt x="11938678" y="111813"/>
                  <a:pt x="11940066" y="123662"/>
                </a:cubicBezTo>
                <a:cubicBezTo>
                  <a:pt x="11941106" y="133716"/>
                  <a:pt x="11940760" y="143769"/>
                  <a:pt x="11940760" y="153823"/>
                </a:cubicBezTo>
                <a:cubicBezTo>
                  <a:pt x="11941106" y="161721"/>
                  <a:pt x="11941800" y="169980"/>
                  <a:pt x="11940760" y="178238"/>
                </a:cubicBezTo>
                <a:cubicBezTo>
                  <a:pt x="11940412" y="180393"/>
                  <a:pt x="11937290" y="179675"/>
                  <a:pt x="11937638" y="177520"/>
                </a:cubicBezTo>
                <a:cubicBezTo>
                  <a:pt x="11940066" y="164235"/>
                  <a:pt x="11938678" y="148795"/>
                  <a:pt x="11937984" y="135152"/>
                </a:cubicBezTo>
                <a:cubicBezTo>
                  <a:pt x="11936943" y="120072"/>
                  <a:pt x="11935903" y="102838"/>
                  <a:pt x="11923413" y="92784"/>
                </a:cubicBezTo>
                <a:cubicBezTo>
                  <a:pt x="11923066" y="92425"/>
                  <a:pt x="11923413" y="91706"/>
                  <a:pt x="11923760" y="91706"/>
                </a:cubicBezTo>
                <a:close/>
                <a:moveTo>
                  <a:pt x="11627643" y="90117"/>
                </a:moveTo>
                <a:cubicBezTo>
                  <a:pt x="11630133" y="90117"/>
                  <a:pt x="11629777" y="93721"/>
                  <a:pt x="11627643" y="93721"/>
                </a:cubicBezTo>
                <a:cubicBezTo>
                  <a:pt x="11612349" y="94442"/>
                  <a:pt x="11582828" y="96244"/>
                  <a:pt x="11578559" y="116067"/>
                </a:cubicBezTo>
                <a:cubicBezTo>
                  <a:pt x="11578203" y="116787"/>
                  <a:pt x="11576425" y="116787"/>
                  <a:pt x="11576781" y="115707"/>
                </a:cubicBezTo>
                <a:cubicBezTo>
                  <a:pt x="11579271" y="93721"/>
                  <a:pt x="11611281" y="91199"/>
                  <a:pt x="11627643" y="90117"/>
                </a:cubicBezTo>
                <a:close/>
                <a:moveTo>
                  <a:pt x="6254476" y="89727"/>
                </a:moveTo>
                <a:cubicBezTo>
                  <a:pt x="6257359" y="89727"/>
                  <a:pt x="6257359" y="93968"/>
                  <a:pt x="6254476" y="93614"/>
                </a:cubicBezTo>
                <a:cubicBezTo>
                  <a:pt x="6189254" y="92201"/>
                  <a:pt x="6123672" y="97854"/>
                  <a:pt x="6058809" y="94321"/>
                </a:cubicBezTo>
                <a:cubicBezTo>
                  <a:pt x="6057368" y="94321"/>
                  <a:pt x="6057368" y="91847"/>
                  <a:pt x="6059170" y="91847"/>
                </a:cubicBezTo>
                <a:cubicBezTo>
                  <a:pt x="6124032" y="91141"/>
                  <a:pt x="6189254" y="88667"/>
                  <a:pt x="6254476" y="89727"/>
                </a:cubicBezTo>
                <a:close/>
                <a:moveTo>
                  <a:pt x="5731581" y="89085"/>
                </a:moveTo>
                <a:cubicBezTo>
                  <a:pt x="5732643" y="89085"/>
                  <a:pt x="5732643" y="90424"/>
                  <a:pt x="5731581" y="90424"/>
                </a:cubicBezTo>
                <a:cubicBezTo>
                  <a:pt x="5721333" y="91094"/>
                  <a:pt x="5710380" y="93102"/>
                  <a:pt x="5700131" y="92432"/>
                </a:cubicBezTo>
                <a:cubicBezTo>
                  <a:pt x="5698365" y="92432"/>
                  <a:pt x="5698011" y="89755"/>
                  <a:pt x="5699779" y="89420"/>
                </a:cubicBezTo>
                <a:cubicBezTo>
                  <a:pt x="5710026" y="87077"/>
                  <a:pt x="5721333" y="88750"/>
                  <a:pt x="5731581" y="89085"/>
                </a:cubicBezTo>
                <a:close/>
                <a:moveTo>
                  <a:pt x="5148198" y="85443"/>
                </a:moveTo>
                <a:cubicBezTo>
                  <a:pt x="5148561" y="85084"/>
                  <a:pt x="5148926" y="85084"/>
                  <a:pt x="5148926" y="85803"/>
                </a:cubicBezTo>
                <a:cubicBezTo>
                  <a:pt x="5148561" y="89393"/>
                  <a:pt x="5146375" y="93343"/>
                  <a:pt x="5144918" y="96933"/>
                </a:cubicBezTo>
                <a:cubicBezTo>
                  <a:pt x="5142003" y="103395"/>
                  <a:pt x="5138359" y="110218"/>
                  <a:pt x="5134715" y="116681"/>
                </a:cubicBezTo>
                <a:cubicBezTo>
                  <a:pt x="5133988" y="118116"/>
                  <a:pt x="5131801" y="116681"/>
                  <a:pt x="5132529" y="115245"/>
                </a:cubicBezTo>
                <a:cubicBezTo>
                  <a:pt x="5136172" y="108781"/>
                  <a:pt x="5140184" y="102319"/>
                  <a:pt x="5143460" y="95138"/>
                </a:cubicBezTo>
                <a:cubicBezTo>
                  <a:pt x="5144918" y="92265"/>
                  <a:pt x="5146012" y="87957"/>
                  <a:pt x="5148198" y="85443"/>
                </a:cubicBezTo>
                <a:close/>
                <a:moveTo>
                  <a:pt x="10012196" y="84347"/>
                </a:moveTo>
                <a:cubicBezTo>
                  <a:pt x="10012536" y="81827"/>
                  <a:pt x="10016284" y="81827"/>
                  <a:pt x="10016284" y="84707"/>
                </a:cubicBezTo>
                <a:cubicBezTo>
                  <a:pt x="10015944" y="101268"/>
                  <a:pt x="10014921" y="117829"/>
                  <a:pt x="10013899" y="134390"/>
                </a:cubicBezTo>
                <a:cubicBezTo>
                  <a:pt x="10013559" y="138710"/>
                  <a:pt x="10007084" y="138350"/>
                  <a:pt x="10007425" y="134390"/>
                </a:cubicBezTo>
                <a:cubicBezTo>
                  <a:pt x="10009469" y="117829"/>
                  <a:pt x="10011173" y="101268"/>
                  <a:pt x="10012196" y="84347"/>
                </a:cubicBezTo>
                <a:close/>
                <a:moveTo>
                  <a:pt x="0" y="83050"/>
                </a:moveTo>
                <a:lnTo>
                  <a:pt x="9706" y="90251"/>
                </a:lnTo>
                <a:cubicBezTo>
                  <a:pt x="30829" y="112056"/>
                  <a:pt x="40697" y="143409"/>
                  <a:pt x="32315" y="174559"/>
                </a:cubicBezTo>
                <a:cubicBezTo>
                  <a:pt x="28845" y="187290"/>
                  <a:pt x="24176" y="198350"/>
                  <a:pt x="18519" y="207856"/>
                </a:cubicBezTo>
                <a:lnTo>
                  <a:pt x="0" y="230361"/>
                </a:lnTo>
                <a:close/>
                <a:moveTo>
                  <a:pt x="11639098" y="82706"/>
                </a:moveTo>
                <a:cubicBezTo>
                  <a:pt x="11641259" y="83060"/>
                  <a:pt x="11641259" y="86254"/>
                  <a:pt x="11639098" y="86254"/>
                </a:cubicBezTo>
                <a:cubicBezTo>
                  <a:pt x="11624325" y="84480"/>
                  <a:pt x="11607389" y="86254"/>
                  <a:pt x="11593698" y="90156"/>
                </a:cubicBezTo>
                <a:cubicBezTo>
                  <a:pt x="11584329" y="92640"/>
                  <a:pt x="11576042" y="96898"/>
                  <a:pt x="11572799" y="106832"/>
                </a:cubicBezTo>
                <a:cubicBezTo>
                  <a:pt x="11570998" y="112155"/>
                  <a:pt x="11569917" y="117476"/>
                  <a:pt x="11568835" y="123154"/>
                </a:cubicBezTo>
                <a:lnTo>
                  <a:pt x="11568475" y="123154"/>
                </a:lnTo>
                <a:cubicBezTo>
                  <a:pt x="11568835" y="108251"/>
                  <a:pt x="11571358" y="96188"/>
                  <a:pt x="11586130" y="89447"/>
                </a:cubicBezTo>
                <a:cubicBezTo>
                  <a:pt x="11600544" y="82706"/>
                  <a:pt x="11623244" y="80576"/>
                  <a:pt x="11639098" y="82706"/>
                </a:cubicBezTo>
                <a:close/>
                <a:moveTo>
                  <a:pt x="6255189" y="82307"/>
                </a:moveTo>
                <a:cubicBezTo>
                  <a:pt x="6257358" y="82307"/>
                  <a:pt x="6257358" y="85559"/>
                  <a:pt x="6255189" y="85921"/>
                </a:cubicBezTo>
                <a:cubicBezTo>
                  <a:pt x="6222639" y="88088"/>
                  <a:pt x="6190090" y="87366"/>
                  <a:pt x="6157541" y="87728"/>
                </a:cubicBezTo>
                <a:cubicBezTo>
                  <a:pt x="6127524" y="88088"/>
                  <a:pt x="6096060" y="89895"/>
                  <a:pt x="6065681" y="87728"/>
                </a:cubicBezTo>
                <a:cubicBezTo>
                  <a:pt x="6065319" y="87366"/>
                  <a:pt x="6065319" y="86643"/>
                  <a:pt x="6065681" y="86643"/>
                </a:cubicBezTo>
                <a:cubicBezTo>
                  <a:pt x="6128971" y="82668"/>
                  <a:pt x="6192260" y="85921"/>
                  <a:pt x="6255189" y="82307"/>
                </a:cubicBezTo>
                <a:close/>
                <a:moveTo>
                  <a:pt x="3998267" y="81937"/>
                </a:moveTo>
                <a:cubicBezTo>
                  <a:pt x="4001156" y="81582"/>
                  <a:pt x="4001156" y="85843"/>
                  <a:pt x="3997906" y="86198"/>
                </a:cubicBezTo>
                <a:lnTo>
                  <a:pt x="3984770" y="88545"/>
                </a:lnTo>
                <a:lnTo>
                  <a:pt x="4019305" y="87296"/>
                </a:lnTo>
                <a:cubicBezTo>
                  <a:pt x="4021829" y="87296"/>
                  <a:pt x="4021829" y="91639"/>
                  <a:pt x="4019305" y="91639"/>
                </a:cubicBezTo>
                <a:cubicBezTo>
                  <a:pt x="3971694" y="89105"/>
                  <a:pt x="3917952" y="104671"/>
                  <a:pt x="3876835" y="128199"/>
                </a:cubicBezTo>
                <a:cubicBezTo>
                  <a:pt x="3875392" y="128922"/>
                  <a:pt x="3874310" y="127113"/>
                  <a:pt x="3875752" y="126026"/>
                </a:cubicBezTo>
                <a:cubicBezTo>
                  <a:pt x="3895951" y="112272"/>
                  <a:pt x="3921559" y="103585"/>
                  <a:pt x="3945364" y="97069"/>
                </a:cubicBezTo>
                <a:lnTo>
                  <a:pt x="3973674" y="90529"/>
                </a:lnTo>
                <a:lnTo>
                  <a:pt x="3934340" y="97560"/>
                </a:lnTo>
                <a:cubicBezTo>
                  <a:pt x="3916281" y="103240"/>
                  <a:pt x="3896778" y="108211"/>
                  <a:pt x="3880525" y="117443"/>
                </a:cubicBezTo>
                <a:cubicBezTo>
                  <a:pt x="3879802" y="117798"/>
                  <a:pt x="3879082" y="116733"/>
                  <a:pt x="3879442" y="116378"/>
                </a:cubicBezTo>
                <a:cubicBezTo>
                  <a:pt x="3894251" y="104306"/>
                  <a:pt x="3915559" y="99335"/>
                  <a:pt x="3933256" y="94009"/>
                </a:cubicBezTo>
                <a:cubicBezTo>
                  <a:pt x="3954566" y="87263"/>
                  <a:pt x="3975875" y="82647"/>
                  <a:pt x="3998267" y="81937"/>
                </a:cubicBezTo>
                <a:close/>
                <a:moveTo>
                  <a:pt x="8117346" y="81569"/>
                </a:moveTo>
                <a:cubicBezTo>
                  <a:pt x="8119585" y="81362"/>
                  <a:pt x="8122083" y="82709"/>
                  <a:pt x="8122499" y="85820"/>
                </a:cubicBezTo>
                <a:cubicBezTo>
                  <a:pt x="8124581" y="107800"/>
                  <a:pt x="8123748" y="139320"/>
                  <a:pt x="8105429" y="154665"/>
                </a:cubicBezTo>
                <a:cubicBezTo>
                  <a:pt x="8088360" y="168765"/>
                  <a:pt x="8062965" y="166277"/>
                  <a:pt x="8042982" y="164618"/>
                </a:cubicBezTo>
                <a:cubicBezTo>
                  <a:pt x="8040900" y="164618"/>
                  <a:pt x="8040900" y="161715"/>
                  <a:pt x="8042982" y="161715"/>
                </a:cubicBezTo>
                <a:cubicBezTo>
                  <a:pt x="8060884" y="160056"/>
                  <a:pt x="8085447" y="162130"/>
                  <a:pt x="8100018" y="149273"/>
                </a:cubicBezTo>
                <a:cubicBezTo>
                  <a:pt x="8116255" y="135172"/>
                  <a:pt x="8116670" y="106555"/>
                  <a:pt x="8113756" y="86649"/>
                </a:cubicBezTo>
                <a:cubicBezTo>
                  <a:pt x="8113131" y="83538"/>
                  <a:pt x="8115109" y="81776"/>
                  <a:pt x="8117346" y="81569"/>
                </a:cubicBezTo>
                <a:close/>
                <a:moveTo>
                  <a:pt x="5703682" y="80716"/>
                </a:moveTo>
                <a:cubicBezTo>
                  <a:pt x="5711506" y="81083"/>
                  <a:pt x="5718978" y="81817"/>
                  <a:pt x="5726802" y="81450"/>
                </a:cubicBezTo>
                <a:cubicBezTo>
                  <a:pt x="5727869" y="81450"/>
                  <a:pt x="5727869" y="83285"/>
                  <a:pt x="5726802" y="83285"/>
                </a:cubicBezTo>
                <a:cubicBezTo>
                  <a:pt x="5719332" y="85120"/>
                  <a:pt x="5711506" y="85120"/>
                  <a:pt x="5703682" y="85120"/>
                </a:cubicBezTo>
                <a:cubicBezTo>
                  <a:pt x="5701192" y="85120"/>
                  <a:pt x="5701192" y="80716"/>
                  <a:pt x="5703682" y="80716"/>
                </a:cubicBezTo>
                <a:close/>
                <a:moveTo>
                  <a:pt x="5147432" y="79791"/>
                </a:moveTo>
                <a:cubicBezTo>
                  <a:pt x="5147801" y="78724"/>
                  <a:pt x="5148917" y="79435"/>
                  <a:pt x="5148547" y="80146"/>
                </a:cubicBezTo>
                <a:cubicBezTo>
                  <a:pt x="5144454" y="88682"/>
                  <a:pt x="5139987" y="96507"/>
                  <a:pt x="5134777" y="104333"/>
                </a:cubicBezTo>
                <a:cubicBezTo>
                  <a:pt x="5134033" y="105400"/>
                  <a:pt x="5131801" y="104333"/>
                  <a:pt x="5132545" y="102910"/>
                </a:cubicBezTo>
                <a:cubicBezTo>
                  <a:pt x="5138498" y="95440"/>
                  <a:pt x="5143336" y="87616"/>
                  <a:pt x="5147432" y="79791"/>
                </a:cubicBezTo>
                <a:close/>
                <a:moveTo>
                  <a:pt x="11848371" y="78692"/>
                </a:moveTo>
                <a:cubicBezTo>
                  <a:pt x="11845120" y="79054"/>
                  <a:pt x="11842230" y="79054"/>
                  <a:pt x="11838979" y="79054"/>
                </a:cubicBezTo>
                <a:cubicBezTo>
                  <a:pt x="11834644" y="81944"/>
                  <a:pt x="11830308" y="84473"/>
                  <a:pt x="11826334" y="87725"/>
                </a:cubicBezTo>
                <a:cubicBezTo>
                  <a:pt x="11825250" y="88447"/>
                  <a:pt x="11823444" y="86280"/>
                  <a:pt x="11824528" y="85558"/>
                </a:cubicBezTo>
                <a:cubicBezTo>
                  <a:pt x="11827779" y="83389"/>
                  <a:pt x="11830308" y="81221"/>
                  <a:pt x="11833198" y="79415"/>
                </a:cubicBezTo>
                <a:cubicBezTo>
                  <a:pt x="11819471" y="79415"/>
                  <a:pt x="11805020" y="80138"/>
                  <a:pt x="11791292" y="80499"/>
                </a:cubicBezTo>
                <a:cubicBezTo>
                  <a:pt x="11756611" y="81221"/>
                  <a:pt x="11722291" y="80499"/>
                  <a:pt x="11687971" y="80138"/>
                </a:cubicBezTo>
                <a:cubicBezTo>
                  <a:pt x="11670993" y="80138"/>
                  <a:pt x="11653652" y="80138"/>
                  <a:pt x="11636312" y="80138"/>
                </a:cubicBezTo>
                <a:cubicBezTo>
                  <a:pt x="11622584" y="79415"/>
                  <a:pt x="11607773" y="79054"/>
                  <a:pt x="11594406" y="82305"/>
                </a:cubicBezTo>
                <a:cubicBezTo>
                  <a:pt x="11579595" y="85558"/>
                  <a:pt x="11568034" y="92060"/>
                  <a:pt x="11564060" y="107596"/>
                </a:cubicBezTo>
                <a:cubicBezTo>
                  <a:pt x="11564060" y="107596"/>
                  <a:pt x="11563699" y="107958"/>
                  <a:pt x="11563699" y="108319"/>
                </a:cubicBezTo>
                <a:cubicBezTo>
                  <a:pt x="11563699" y="113377"/>
                  <a:pt x="11562615" y="118073"/>
                  <a:pt x="11562254" y="123132"/>
                </a:cubicBezTo>
                <a:cubicBezTo>
                  <a:pt x="11561893" y="128551"/>
                  <a:pt x="11562615" y="134332"/>
                  <a:pt x="11562254" y="139390"/>
                </a:cubicBezTo>
                <a:cubicBezTo>
                  <a:pt x="11562615" y="159623"/>
                  <a:pt x="11567673" y="180217"/>
                  <a:pt x="11563699" y="200089"/>
                </a:cubicBezTo>
                <a:cubicBezTo>
                  <a:pt x="11559725" y="220682"/>
                  <a:pt x="11563699" y="240915"/>
                  <a:pt x="11562615" y="261870"/>
                </a:cubicBezTo>
                <a:cubicBezTo>
                  <a:pt x="11562254" y="279212"/>
                  <a:pt x="11556474" y="297638"/>
                  <a:pt x="11560087" y="314981"/>
                </a:cubicBezTo>
                <a:cubicBezTo>
                  <a:pt x="11563699" y="333046"/>
                  <a:pt x="11583568" y="349304"/>
                  <a:pt x="11601631" y="351110"/>
                </a:cubicBezTo>
                <a:cubicBezTo>
                  <a:pt x="11621862" y="352556"/>
                  <a:pt x="11642815" y="350388"/>
                  <a:pt x="11663045" y="350388"/>
                </a:cubicBezTo>
                <a:cubicBezTo>
                  <a:pt x="11684720" y="350388"/>
                  <a:pt x="11705673" y="351834"/>
                  <a:pt x="11727349" y="352556"/>
                </a:cubicBezTo>
                <a:cubicBezTo>
                  <a:pt x="11770700" y="354724"/>
                  <a:pt x="11814413" y="356530"/>
                  <a:pt x="11857763" y="352556"/>
                </a:cubicBezTo>
                <a:cubicBezTo>
                  <a:pt x="11873659" y="351110"/>
                  <a:pt x="11889916" y="351834"/>
                  <a:pt x="11906172" y="350388"/>
                </a:cubicBezTo>
                <a:cubicBezTo>
                  <a:pt x="11920984" y="349666"/>
                  <a:pt x="11934712" y="341355"/>
                  <a:pt x="11939769" y="326904"/>
                </a:cubicBezTo>
                <a:cubicBezTo>
                  <a:pt x="11944827" y="312813"/>
                  <a:pt x="11944827" y="296916"/>
                  <a:pt x="11945188" y="282103"/>
                </a:cubicBezTo>
                <a:cubicBezTo>
                  <a:pt x="11945549" y="265483"/>
                  <a:pt x="11945911" y="249225"/>
                  <a:pt x="11945549" y="232966"/>
                </a:cubicBezTo>
                <a:cubicBezTo>
                  <a:pt x="11945549" y="215262"/>
                  <a:pt x="11944466" y="197560"/>
                  <a:pt x="11944827" y="179856"/>
                </a:cubicBezTo>
                <a:cubicBezTo>
                  <a:pt x="11945549" y="164681"/>
                  <a:pt x="11945911" y="149868"/>
                  <a:pt x="11945549" y="135055"/>
                </a:cubicBezTo>
                <a:cubicBezTo>
                  <a:pt x="11944827" y="119880"/>
                  <a:pt x="11944466" y="101454"/>
                  <a:pt x="11930738" y="91699"/>
                </a:cubicBezTo>
                <a:cubicBezTo>
                  <a:pt x="11919177" y="83751"/>
                  <a:pt x="11905812" y="81944"/>
                  <a:pt x="11891722" y="80860"/>
                </a:cubicBezTo>
                <a:cubicBezTo>
                  <a:pt x="11879078" y="79415"/>
                  <a:pt x="11866073" y="78692"/>
                  <a:pt x="11853068" y="78692"/>
                </a:cubicBezTo>
                <a:cubicBezTo>
                  <a:pt x="11849816" y="81221"/>
                  <a:pt x="11846565" y="83751"/>
                  <a:pt x="11843674" y="85918"/>
                </a:cubicBezTo>
                <a:cubicBezTo>
                  <a:pt x="11843314" y="86280"/>
                  <a:pt x="11842591" y="85558"/>
                  <a:pt x="11842591" y="85196"/>
                </a:cubicBezTo>
                <a:cubicBezTo>
                  <a:pt x="11843674" y="83028"/>
                  <a:pt x="11846203" y="80860"/>
                  <a:pt x="11848371" y="78692"/>
                </a:cubicBezTo>
                <a:close/>
                <a:moveTo>
                  <a:pt x="8932075" y="78579"/>
                </a:moveTo>
                <a:lnTo>
                  <a:pt x="8937855" y="94255"/>
                </a:lnTo>
                <a:lnTo>
                  <a:pt x="8930279" y="78937"/>
                </a:lnTo>
                <a:cubicBezTo>
                  <a:pt x="8930279" y="77863"/>
                  <a:pt x="8932075" y="77504"/>
                  <a:pt x="8932075" y="78579"/>
                </a:cubicBezTo>
                <a:close/>
                <a:moveTo>
                  <a:pt x="6251666" y="75946"/>
                </a:moveTo>
                <a:cubicBezTo>
                  <a:pt x="6254181" y="75946"/>
                  <a:pt x="6254181" y="79834"/>
                  <a:pt x="6251666" y="79834"/>
                </a:cubicBezTo>
                <a:cubicBezTo>
                  <a:pt x="6192030" y="81953"/>
                  <a:pt x="6132753" y="81600"/>
                  <a:pt x="6072757" y="79480"/>
                </a:cubicBezTo>
                <a:cubicBezTo>
                  <a:pt x="6071679" y="79480"/>
                  <a:pt x="6072039" y="78067"/>
                  <a:pt x="6072757" y="77713"/>
                </a:cubicBezTo>
                <a:cubicBezTo>
                  <a:pt x="6132753" y="75946"/>
                  <a:pt x="6192030" y="78773"/>
                  <a:pt x="6251666" y="75946"/>
                </a:cubicBezTo>
                <a:close/>
                <a:moveTo>
                  <a:pt x="4802749" y="75328"/>
                </a:moveTo>
                <a:cubicBezTo>
                  <a:pt x="4803259" y="75831"/>
                  <a:pt x="4803259" y="75831"/>
                  <a:pt x="4803768" y="75831"/>
                </a:cubicBezTo>
                <a:cubicBezTo>
                  <a:pt x="4807831" y="75831"/>
                  <a:pt x="4807831" y="80851"/>
                  <a:pt x="4804784" y="81855"/>
                </a:cubicBezTo>
                <a:cubicBezTo>
                  <a:pt x="4792588" y="86373"/>
                  <a:pt x="4779885" y="89384"/>
                  <a:pt x="4767184" y="92898"/>
                </a:cubicBezTo>
                <a:cubicBezTo>
                  <a:pt x="4757530" y="95910"/>
                  <a:pt x="4748891" y="100930"/>
                  <a:pt x="4738730" y="100930"/>
                </a:cubicBezTo>
                <a:cubicBezTo>
                  <a:pt x="4735174" y="101433"/>
                  <a:pt x="4735682" y="96914"/>
                  <a:pt x="4738730" y="96412"/>
                </a:cubicBezTo>
                <a:cubicBezTo>
                  <a:pt x="4750419" y="95910"/>
                  <a:pt x="4764136" y="88380"/>
                  <a:pt x="4775313" y="84365"/>
                </a:cubicBezTo>
                <a:cubicBezTo>
                  <a:pt x="4783951" y="81855"/>
                  <a:pt x="4792588" y="79345"/>
                  <a:pt x="4800720" y="76834"/>
                </a:cubicBezTo>
                <a:cubicBezTo>
                  <a:pt x="4801226" y="75831"/>
                  <a:pt x="4802242" y="75328"/>
                  <a:pt x="4802749" y="75328"/>
                </a:cubicBezTo>
                <a:close/>
                <a:moveTo>
                  <a:pt x="5145935" y="74672"/>
                </a:moveTo>
                <a:cubicBezTo>
                  <a:pt x="5146288" y="73953"/>
                  <a:pt x="5147348" y="74672"/>
                  <a:pt x="5146995" y="75390"/>
                </a:cubicBezTo>
                <a:cubicBezTo>
                  <a:pt x="5143461" y="81852"/>
                  <a:pt x="5138867" y="88674"/>
                  <a:pt x="5134275" y="95137"/>
                </a:cubicBezTo>
                <a:cubicBezTo>
                  <a:pt x="5133213" y="95855"/>
                  <a:pt x="5131801" y="95137"/>
                  <a:pt x="5132508" y="94060"/>
                </a:cubicBezTo>
                <a:cubicBezTo>
                  <a:pt x="5136747" y="87598"/>
                  <a:pt x="5142047" y="81494"/>
                  <a:pt x="5145935" y="74672"/>
                </a:cubicBezTo>
                <a:close/>
                <a:moveTo>
                  <a:pt x="8314121" y="74115"/>
                </a:moveTo>
                <a:cubicBezTo>
                  <a:pt x="8315559" y="73748"/>
                  <a:pt x="8317305" y="74375"/>
                  <a:pt x="8317921" y="76465"/>
                </a:cubicBezTo>
                <a:cubicBezTo>
                  <a:pt x="8322030" y="88582"/>
                  <a:pt x="8315457" y="101955"/>
                  <a:pt x="8309704" y="112819"/>
                </a:cubicBezTo>
                <a:cubicBezTo>
                  <a:pt x="8305185" y="121594"/>
                  <a:pt x="8299023" y="129533"/>
                  <a:pt x="8288752" y="130370"/>
                </a:cubicBezTo>
                <a:cubicBezTo>
                  <a:pt x="8286288" y="130370"/>
                  <a:pt x="8285876" y="126609"/>
                  <a:pt x="8287931" y="126191"/>
                </a:cubicBezTo>
                <a:cubicBezTo>
                  <a:pt x="8298201" y="124519"/>
                  <a:pt x="8302721" y="114073"/>
                  <a:pt x="8306418" y="105298"/>
                </a:cubicBezTo>
                <a:cubicBezTo>
                  <a:pt x="8309704" y="96941"/>
                  <a:pt x="8315046" y="87329"/>
                  <a:pt x="8312170" y="77718"/>
                </a:cubicBezTo>
                <a:cubicBezTo>
                  <a:pt x="8311553" y="75837"/>
                  <a:pt x="8312684" y="74480"/>
                  <a:pt x="8314121" y="74115"/>
                </a:cubicBezTo>
                <a:close/>
                <a:moveTo>
                  <a:pt x="6253234" y="69379"/>
                </a:moveTo>
                <a:cubicBezTo>
                  <a:pt x="6255768" y="69379"/>
                  <a:pt x="6255407" y="73181"/>
                  <a:pt x="6252873" y="72835"/>
                </a:cubicBezTo>
                <a:cubicBezTo>
                  <a:pt x="6192427" y="71452"/>
                  <a:pt x="6131982" y="75601"/>
                  <a:pt x="6071175" y="72835"/>
                </a:cubicBezTo>
                <a:cubicBezTo>
                  <a:pt x="6070089" y="72835"/>
                  <a:pt x="6070451" y="71107"/>
                  <a:pt x="6071175" y="71107"/>
                </a:cubicBezTo>
                <a:cubicBezTo>
                  <a:pt x="6131982" y="70070"/>
                  <a:pt x="6192427" y="67995"/>
                  <a:pt x="6253234" y="69379"/>
                </a:cubicBezTo>
                <a:close/>
                <a:moveTo>
                  <a:pt x="5474870" y="66406"/>
                </a:moveTo>
                <a:cubicBezTo>
                  <a:pt x="5476636" y="66406"/>
                  <a:pt x="5476636" y="69008"/>
                  <a:pt x="5474515" y="69008"/>
                </a:cubicBezTo>
                <a:cubicBezTo>
                  <a:pt x="5464269" y="69297"/>
                  <a:pt x="5453668" y="69297"/>
                  <a:pt x="5443067" y="68719"/>
                </a:cubicBezTo>
                <a:cubicBezTo>
                  <a:pt x="5442007" y="68429"/>
                  <a:pt x="5442007" y="67563"/>
                  <a:pt x="5443067" y="67273"/>
                </a:cubicBezTo>
                <a:cubicBezTo>
                  <a:pt x="5453668" y="66984"/>
                  <a:pt x="5464269" y="66406"/>
                  <a:pt x="5474870" y="66406"/>
                </a:cubicBezTo>
                <a:close/>
                <a:moveTo>
                  <a:pt x="8418374" y="66207"/>
                </a:moveTo>
                <a:cubicBezTo>
                  <a:pt x="8420397" y="66207"/>
                  <a:pt x="8422368" y="67441"/>
                  <a:pt x="8422161" y="69909"/>
                </a:cubicBezTo>
                <a:cubicBezTo>
                  <a:pt x="8420501" y="96647"/>
                  <a:pt x="8408053" y="119681"/>
                  <a:pt x="8386061" y="135312"/>
                </a:cubicBezTo>
                <a:cubicBezTo>
                  <a:pt x="8361163" y="152589"/>
                  <a:pt x="8329627" y="163284"/>
                  <a:pt x="8299335" y="162049"/>
                </a:cubicBezTo>
                <a:cubicBezTo>
                  <a:pt x="8296845" y="162049"/>
                  <a:pt x="8296845" y="158759"/>
                  <a:pt x="8299335" y="158348"/>
                </a:cubicBezTo>
                <a:cubicBezTo>
                  <a:pt x="8348715" y="155057"/>
                  <a:pt x="8413862" y="126674"/>
                  <a:pt x="8414276" y="69909"/>
                </a:cubicBezTo>
                <a:cubicBezTo>
                  <a:pt x="8414276" y="67441"/>
                  <a:pt x="8416351" y="66207"/>
                  <a:pt x="8418374" y="66207"/>
                </a:cubicBezTo>
                <a:close/>
                <a:moveTo>
                  <a:pt x="3539017" y="65669"/>
                </a:moveTo>
                <a:cubicBezTo>
                  <a:pt x="3541992" y="67458"/>
                  <a:pt x="3543850" y="71163"/>
                  <a:pt x="3541619" y="74867"/>
                </a:cubicBezTo>
                <a:cubicBezTo>
                  <a:pt x="3484604" y="166722"/>
                  <a:pt x="3365120" y="212154"/>
                  <a:pt x="3265469" y="233884"/>
                </a:cubicBezTo>
                <a:cubicBezTo>
                  <a:pt x="3263485" y="234377"/>
                  <a:pt x="3262494" y="230921"/>
                  <a:pt x="3264478" y="230427"/>
                </a:cubicBezTo>
                <a:cubicBezTo>
                  <a:pt x="3357684" y="202278"/>
                  <a:pt x="3476178" y="155363"/>
                  <a:pt x="3529720" y="67953"/>
                </a:cubicBezTo>
                <a:cubicBezTo>
                  <a:pt x="3531951" y="64002"/>
                  <a:pt x="3536042" y="63878"/>
                  <a:pt x="3539017" y="65669"/>
                </a:cubicBezTo>
                <a:close/>
                <a:moveTo>
                  <a:pt x="7560731" y="65634"/>
                </a:moveTo>
                <a:cubicBezTo>
                  <a:pt x="7563232" y="63146"/>
                  <a:pt x="7566985" y="66879"/>
                  <a:pt x="7564483" y="69783"/>
                </a:cubicBezTo>
                <a:cubicBezTo>
                  <a:pt x="7549473" y="87622"/>
                  <a:pt x="7534462" y="106291"/>
                  <a:pt x="7518619" y="123300"/>
                </a:cubicBezTo>
                <a:cubicBezTo>
                  <a:pt x="7511112" y="131596"/>
                  <a:pt x="7503607" y="140308"/>
                  <a:pt x="7496519" y="148605"/>
                </a:cubicBezTo>
                <a:cubicBezTo>
                  <a:pt x="7490682" y="155243"/>
                  <a:pt x="7486513" y="163541"/>
                  <a:pt x="7479008" y="168519"/>
                </a:cubicBezTo>
                <a:cubicBezTo>
                  <a:pt x="7475255" y="170593"/>
                  <a:pt x="7472337" y="165615"/>
                  <a:pt x="7474838" y="162710"/>
                </a:cubicBezTo>
                <a:cubicBezTo>
                  <a:pt x="7502357" y="129522"/>
                  <a:pt x="7532378" y="98408"/>
                  <a:pt x="7560731" y="65634"/>
                </a:cubicBezTo>
                <a:close/>
                <a:moveTo>
                  <a:pt x="11609756" y="63801"/>
                </a:moveTo>
                <a:cubicBezTo>
                  <a:pt x="11611917" y="63085"/>
                  <a:pt x="11612638" y="66666"/>
                  <a:pt x="11610477" y="67023"/>
                </a:cubicBezTo>
                <a:cubicBezTo>
                  <a:pt x="11594989" y="68813"/>
                  <a:pt x="11577700" y="68456"/>
                  <a:pt x="11565813" y="79912"/>
                </a:cubicBezTo>
                <a:cubicBezTo>
                  <a:pt x="11555367" y="89938"/>
                  <a:pt x="11551406" y="102110"/>
                  <a:pt x="11549964" y="116074"/>
                </a:cubicBezTo>
                <a:cubicBezTo>
                  <a:pt x="11549964" y="116790"/>
                  <a:pt x="11548885" y="116790"/>
                  <a:pt x="11548885" y="116074"/>
                </a:cubicBezTo>
                <a:cubicBezTo>
                  <a:pt x="11547804" y="102827"/>
                  <a:pt x="11553207" y="86715"/>
                  <a:pt x="11563652" y="77765"/>
                </a:cubicBezTo>
                <a:cubicBezTo>
                  <a:pt x="11577339" y="66307"/>
                  <a:pt x="11592827" y="65950"/>
                  <a:pt x="11609756" y="63801"/>
                </a:cubicBezTo>
                <a:close/>
                <a:moveTo>
                  <a:pt x="4786887" y="63542"/>
                </a:moveTo>
                <a:cubicBezTo>
                  <a:pt x="4789852" y="62026"/>
                  <a:pt x="4792324" y="66577"/>
                  <a:pt x="4789360" y="68094"/>
                </a:cubicBezTo>
                <a:cubicBezTo>
                  <a:pt x="4770070" y="76690"/>
                  <a:pt x="4748803" y="79724"/>
                  <a:pt x="4730503" y="89836"/>
                </a:cubicBezTo>
                <a:cubicBezTo>
                  <a:pt x="4729513" y="90342"/>
                  <a:pt x="4728522" y="88825"/>
                  <a:pt x="4729513" y="88320"/>
                </a:cubicBezTo>
                <a:cubicBezTo>
                  <a:pt x="4747318" y="77196"/>
                  <a:pt x="4768586" y="73655"/>
                  <a:pt x="4786887" y="63542"/>
                </a:cubicBezTo>
                <a:close/>
                <a:moveTo>
                  <a:pt x="5147074" y="63529"/>
                </a:moveTo>
                <a:cubicBezTo>
                  <a:pt x="5147812" y="62823"/>
                  <a:pt x="5148922" y="63529"/>
                  <a:pt x="5148552" y="64590"/>
                </a:cubicBezTo>
                <a:cubicBezTo>
                  <a:pt x="5145224" y="71304"/>
                  <a:pt x="5141155" y="78017"/>
                  <a:pt x="5136350" y="83671"/>
                </a:cubicBezTo>
                <a:cubicBezTo>
                  <a:pt x="5135608" y="84731"/>
                  <a:pt x="5133391" y="83671"/>
                  <a:pt x="5134131" y="82611"/>
                </a:cubicBezTo>
                <a:cubicBezTo>
                  <a:pt x="5138566" y="76250"/>
                  <a:pt x="5143374" y="70597"/>
                  <a:pt x="5147074" y="63529"/>
                </a:cubicBezTo>
                <a:close/>
                <a:moveTo>
                  <a:pt x="11847412" y="63085"/>
                </a:moveTo>
                <a:cubicBezTo>
                  <a:pt x="11849563" y="63085"/>
                  <a:pt x="11849563" y="67060"/>
                  <a:pt x="11847412" y="67060"/>
                </a:cubicBezTo>
                <a:cubicBezTo>
                  <a:pt x="11819456" y="66265"/>
                  <a:pt x="11791141" y="70638"/>
                  <a:pt x="11763184" y="69049"/>
                </a:cubicBezTo>
                <a:cubicBezTo>
                  <a:pt x="11762467" y="69049"/>
                  <a:pt x="11762467" y="67856"/>
                  <a:pt x="11763184" y="67856"/>
                </a:cubicBezTo>
                <a:cubicBezTo>
                  <a:pt x="11791141" y="65868"/>
                  <a:pt x="11819456" y="63085"/>
                  <a:pt x="11847412" y="63085"/>
                </a:cubicBezTo>
                <a:close/>
                <a:moveTo>
                  <a:pt x="11872937" y="61350"/>
                </a:moveTo>
                <a:cubicBezTo>
                  <a:pt x="11875105" y="59905"/>
                  <a:pt x="11876911" y="63157"/>
                  <a:pt x="11874743" y="64601"/>
                </a:cubicBezTo>
                <a:cubicBezTo>
                  <a:pt x="11872214" y="66047"/>
                  <a:pt x="11869686" y="67492"/>
                  <a:pt x="11867157" y="69299"/>
                </a:cubicBezTo>
                <a:cubicBezTo>
                  <a:pt x="11874021" y="69660"/>
                  <a:pt x="11880884" y="69660"/>
                  <a:pt x="11888110" y="70383"/>
                </a:cubicBezTo>
                <a:cubicBezTo>
                  <a:pt x="11908701" y="72550"/>
                  <a:pt x="11930377" y="74718"/>
                  <a:pt x="11944827" y="91338"/>
                </a:cubicBezTo>
                <a:cubicBezTo>
                  <a:pt x="11959278" y="108319"/>
                  <a:pt x="11956749" y="136861"/>
                  <a:pt x="11956749" y="157817"/>
                </a:cubicBezTo>
                <a:cubicBezTo>
                  <a:pt x="11956749" y="187082"/>
                  <a:pt x="11956749" y="215986"/>
                  <a:pt x="11955303" y="245612"/>
                </a:cubicBezTo>
                <a:cubicBezTo>
                  <a:pt x="11954581" y="262954"/>
                  <a:pt x="11953859" y="281019"/>
                  <a:pt x="11952775" y="298362"/>
                </a:cubicBezTo>
                <a:cubicBezTo>
                  <a:pt x="11952052" y="309922"/>
                  <a:pt x="11950968" y="321124"/>
                  <a:pt x="11946633" y="331601"/>
                </a:cubicBezTo>
                <a:cubicBezTo>
                  <a:pt x="11937241" y="354724"/>
                  <a:pt x="11914482" y="359059"/>
                  <a:pt x="11892083" y="360143"/>
                </a:cubicBezTo>
                <a:cubicBezTo>
                  <a:pt x="11858848" y="361588"/>
                  <a:pt x="11825973" y="364840"/>
                  <a:pt x="11792376" y="364840"/>
                </a:cubicBezTo>
                <a:cubicBezTo>
                  <a:pt x="11758417" y="364840"/>
                  <a:pt x="11724097" y="363034"/>
                  <a:pt x="11690500" y="361227"/>
                </a:cubicBezTo>
                <a:cubicBezTo>
                  <a:pt x="11673522" y="360505"/>
                  <a:pt x="11656542" y="360505"/>
                  <a:pt x="11639563" y="360866"/>
                </a:cubicBezTo>
                <a:cubicBezTo>
                  <a:pt x="11625474" y="361588"/>
                  <a:pt x="11610302" y="363395"/>
                  <a:pt x="11596573" y="360505"/>
                </a:cubicBezTo>
                <a:cubicBezTo>
                  <a:pt x="11574536" y="355446"/>
                  <a:pt x="11553223" y="337381"/>
                  <a:pt x="11549971" y="314258"/>
                </a:cubicBezTo>
                <a:cubicBezTo>
                  <a:pt x="11547804" y="301251"/>
                  <a:pt x="11549971" y="287884"/>
                  <a:pt x="11551777" y="274877"/>
                </a:cubicBezTo>
                <a:cubicBezTo>
                  <a:pt x="11553945" y="260425"/>
                  <a:pt x="11552499" y="245973"/>
                  <a:pt x="11551777" y="231521"/>
                </a:cubicBezTo>
                <a:cubicBezTo>
                  <a:pt x="11551055" y="215262"/>
                  <a:pt x="11555390" y="199727"/>
                  <a:pt x="11555390" y="183469"/>
                </a:cubicBezTo>
                <a:cubicBezTo>
                  <a:pt x="11555029" y="168294"/>
                  <a:pt x="11552861" y="153481"/>
                  <a:pt x="11552499" y="138306"/>
                </a:cubicBezTo>
                <a:cubicBezTo>
                  <a:pt x="11552499" y="137946"/>
                  <a:pt x="11552861" y="137584"/>
                  <a:pt x="11552861" y="136861"/>
                </a:cubicBezTo>
                <a:cubicBezTo>
                  <a:pt x="11552139" y="130719"/>
                  <a:pt x="11552861" y="124216"/>
                  <a:pt x="11554667" y="118073"/>
                </a:cubicBezTo>
                <a:cubicBezTo>
                  <a:pt x="11555390" y="106873"/>
                  <a:pt x="11558280" y="96396"/>
                  <a:pt x="11565506" y="88447"/>
                </a:cubicBezTo>
                <a:cubicBezTo>
                  <a:pt x="11579595" y="73273"/>
                  <a:pt x="11604160" y="72189"/>
                  <a:pt x="11623307" y="71828"/>
                </a:cubicBezTo>
                <a:cubicBezTo>
                  <a:pt x="11681830" y="71105"/>
                  <a:pt x="11740715" y="73273"/>
                  <a:pt x="11799240" y="70743"/>
                </a:cubicBezTo>
                <a:cubicBezTo>
                  <a:pt x="11815858" y="70021"/>
                  <a:pt x="11832476" y="69299"/>
                  <a:pt x="11848733" y="69299"/>
                </a:cubicBezTo>
                <a:cubicBezTo>
                  <a:pt x="11852344" y="66770"/>
                  <a:pt x="11855957" y="64601"/>
                  <a:pt x="11859570" y="62434"/>
                </a:cubicBezTo>
                <a:cubicBezTo>
                  <a:pt x="11861376" y="61350"/>
                  <a:pt x="11862822" y="64241"/>
                  <a:pt x="11861016" y="65685"/>
                </a:cubicBezTo>
                <a:cubicBezTo>
                  <a:pt x="11859209" y="66408"/>
                  <a:pt x="11857403" y="67854"/>
                  <a:pt x="11855235" y="69299"/>
                </a:cubicBezTo>
                <a:cubicBezTo>
                  <a:pt x="11857403" y="69299"/>
                  <a:pt x="11859570" y="69299"/>
                  <a:pt x="11861376" y="69299"/>
                </a:cubicBezTo>
                <a:cubicBezTo>
                  <a:pt x="11865351" y="66408"/>
                  <a:pt x="11868963" y="63157"/>
                  <a:pt x="11872937" y="61350"/>
                </a:cubicBezTo>
                <a:close/>
                <a:moveTo>
                  <a:pt x="8136300" y="59796"/>
                </a:moveTo>
                <a:cubicBezTo>
                  <a:pt x="8138219" y="59327"/>
                  <a:pt x="8140294" y="60159"/>
                  <a:pt x="8140710" y="62659"/>
                </a:cubicBezTo>
                <a:cubicBezTo>
                  <a:pt x="8144030" y="85985"/>
                  <a:pt x="8146520" y="109729"/>
                  <a:pt x="8144859" y="133889"/>
                </a:cubicBezTo>
                <a:cubicBezTo>
                  <a:pt x="8143615" y="148468"/>
                  <a:pt x="8141539" y="163463"/>
                  <a:pt x="8129504" y="172628"/>
                </a:cubicBezTo>
                <a:cubicBezTo>
                  <a:pt x="8114564" y="183875"/>
                  <a:pt x="8090908" y="184291"/>
                  <a:pt x="8073062" y="186374"/>
                </a:cubicBezTo>
                <a:cubicBezTo>
                  <a:pt x="8049821" y="188872"/>
                  <a:pt x="8027410" y="188872"/>
                  <a:pt x="8004170" y="184291"/>
                </a:cubicBezTo>
                <a:cubicBezTo>
                  <a:pt x="8002509" y="183875"/>
                  <a:pt x="8002925" y="180542"/>
                  <a:pt x="8004584" y="180959"/>
                </a:cubicBezTo>
                <a:cubicBezTo>
                  <a:pt x="8025335" y="182625"/>
                  <a:pt x="8045256" y="183041"/>
                  <a:pt x="8065592" y="180542"/>
                </a:cubicBezTo>
                <a:cubicBezTo>
                  <a:pt x="8083437" y="178460"/>
                  <a:pt x="8107094" y="178043"/>
                  <a:pt x="8122449" y="168463"/>
                </a:cubicBezTo>
                <a:cubicBezTo>
                  <a:pt x="8136560" y="159298"/>
                  <a:pt x="8137390" y="140136"/>
                  <a:pt x="8137805" y="124724"/>
                </a:cubicBezTo>
                <a:cubicBezTo>
                  <a:pt x="8138635" y="104313"/>
                  <a:pt x="8135315" y="84736"/>
                  <a:pt x="8132824" y="64742"/>
                </a:cubicBezTo>
                <a:cubicBezTo>
                  <a:pt x="8132617" y="62034"/>
                  <a:pt x="8134381" y="60264"/>
                  <a:pt x="8136300" y="59796"/>
                </a:cubicBezTo>
                <a:close/>
                <a:moveTo>
                  <a:pt x="5478481" y="58852"/>
                </a:moveTo>
                <a:cubicBezTo>
                  <a:pt x="5481395" y="58852"/>
                  <a:pt x="5481395" y="63226"/>
                  <a:pt x="5478481" y="63226"/>
                </a:cubicBezTo>
                <a:cubicBezTo>
                  <a:pt x="5460979" y="63623"/>
                  <a:pt x="5442382" y="66008"/>
                  <a:pt x="5425244" y="62828"/>
                </a:cubicBezTo>
                <a:cubicBezTo>
                  <a:pt x="5424516" y="62828"/>
                  <a:pt x="5424516" y="61635"/>
                  <a:pt x="5425244" y="61635"/>
                </a:cubicBezTo>
                <a:cubicBezTo>
                  <a:pt x="5442382" y="58455"/>
                  <a:pt x="5461344" y="58455"/>
                  <a:pt x="5478481" y="58852"/>
                </a:cubicBezTo>
                <a:close/>
                <a:moveTo>
                  <a:pt x="11587123" y="58681"/>
                </a:moveTo>
                <a:cubicBezTo>
                  <a:pt x="11589291" y="58315"/>
                  <a:pt x="11590375" y="61975"/>
                  <a:pt x="11587845" y="62341"/>
                </a:cubicBezTo>
                <a:cubicBezTo>
                  <a:pt x="11569053" y="66366"/>
                  <a:pt x="11547370" y="81737"/>
                  <a:pt x="11544841" y="102597"/>
                </a:cubicBezTo>
                <a:cubicBezTo>
                  <a:pt x="11544841" y="104062"/>
                  <a:pt x="11543034" y="104062"/>
                  <a:pt x="11543034" y="102597"/>
                </a:cubicBezTo>
                <a:cubicBezTo>
                  <a:pt x="11543756" y="80640"/>
                  <a:pt x="11566885" y="61243"/>
                  <a:pt x="11587123" y="58681"/>
                </a:cubicBezTo>
                <a:close/>
                <a:moveTo>
                  <a:pt x="9141927" y="57456"/>
                </a:moveTo>
                <a:cubicBezTo>
                  <a:pt x="9143204" y="56349"/>
                  <a:pt x="9144661" y="56626"/>
                  <a:pt x="9145526" y="57456"/>
                </a:cubicBezTo>
                <a:cubicBezTo>
                  <a:pt x="9146392" y="58285"/>
                  <a:pt x="9146665" y="59667"/>
                  <a:pt x="9145571" y="60774"/>
                </a:cubicBezTo>
                <a:cubicBezTo>
                  <a:pt x="9134275" y="69992"/>
                  <a:pt x="9123708" y="79210"/>
                  <a:pt x="9108767" y="79947"/>
                </a:cubicBezTo>
                <a:cubicBezTo>
                  <a:pt x="9097836" y="80316"/>
                  <a:pt x="9085446" y="78841"/>
                  <a:pt x="9078887" y="69254"/>
                </a:cubicBezTo>
                <a:cubicBezTo>
                  <a:pt x="9078158" y="68148"/>
                  <a:pt x="9079616" y="67411"/>
                  <a:pt x="9080345" y="67780"/>
                </a:cubicBezTo>
                <a:cubicBezTo>
                  <a:pt x="9088361" y="76260"/>
                  <a:pt x="9102937" y="77366"/>
                  <a:pt x="9113869" y="74785"/>
                </a:cubicBezTo>
                <a:cubicBezTo>
                  <a:pt x="9125530" y="71835"/>
                  <a:pt x="9132818" y="64093"/>
                  <a:pt x="9141927" y="57456"/>
                </a:cubicBezTo>
                <a:close/>
                <a:moveTo>
                  <a:pt x="5144317" y="56819"/>
                </a:moveTo>
                <a:cubicBezTo>
                  <a:pt x="5144674" y="56463"/>
                  <a:pt x="5145751" y="56463"/>
                  <a:pt x="5145392" y="57177"/>
                </a:cubicBezTo>
                <a:cubicBezTo>
                  <a:pt x="5143598" y="62531"/>
                  <a:pt x="5140367" y="68242"/>
                  <a:pt x="5137496" y="72525"/>
                </a:cubicBezTo>
                <a:cubicBezTo>
                  <a:pt x="5136418" y="73597"/>
                  <a:pt x="5134980" y="72525"/>
                  <a:pt x="5135340" y="71454"/>
                </a:cubicBezTo>
                <a:cubicBezTo>
                  <a:pt x="5136776" y="68956"/>
                  <a:pt x="5138571" y="66457"/>
                  <a:pt x="5140007" y="63959"/>
                </a:cubicBezTo>
                <a:cubicBezTo>
                  <a:pt x="5141801" y="61817"/>
                  <a:pt x="5143238" y="59319"/>
                  <a:pt x="5144317" y="56819"/>
                </a:cubicBezTo>
                <a:close/>
                <a:moveTo>
                  <a:pt x="5142864" y="52445"/>
                </a:moveTo>
                <a:cubicBezTo>
                  <a:pt x="5143197" y="51692"/>
                  <a:pt x="5144188" y="52069"/>
                  <a:pt x="5143858" y="52822"/>
                </a:cubicBezTo>
                <a:cubicBezTo>
                  <a:pt x="5142535" y="56965"/>
                  <a:pt x="5140545" y="60731"/>
                  <a:pt x="5138890" y="64497"/>
                </a:cubicBezTo>
                <a:cubicBezTo>
                  <a:pt x="5138228" y="65627"/>
                  <a:pt x="5136570" y="64497"/>
                  <a:pt x="5137233" y="63367"/>
                </a:cubicBezTo>
                <a:cubicBezTo>
                  <a:pt x="5139221" y="59601"/>
                  <a:pt x="5140878" y="55835"/>
                  <a:pt x="5142864" y="52445"/>
                </a:cubicBezTo>
                <a:close/>
                <a:moveTo>
                  <a:pt x="5477311" y="51628"/>
                </a:moveTo>
                <a:cubicBezTo>
                  <a:pt x="5479813" y="51628"/>
                  <a:pt x="5479454" y="55742"/>
                  <a:pt x="5477311" y="55742"/>
                </a:cubicBezTo>
                <a:cubicBezTo>
                  <a:pt x="5451591" y="55742"/>
                  <a:pt x="5425511" y="56492"/>
                  <a:pt x="5400148" y="54621"/>
                </a:cubicBezTo>
                <a:cubicBezTo>
                  <a:pt x="5399077" y="54621"/>
                  <a:pt x="5399077" y="52750"/>
                  <a:pt x="5400148" y="52750"/>
                </a:cubicBezTo>
                <a:cubicBezTo>
                  <a:pt x="5425511" y="50505"/>
                  <a:pt x="5451591" y="51628"/>
                  <a:pt x="5477311" y="51628"/>
                </a:cubicBezTo>
                <a:close/>
                <a:moveTo>
                  <a:pt x="9161098" y="50799"/>
                </a:moveTo>
                <a:cubicBezTo>
                  <a:pt x="9162224" y="51378"/>
                  <a:pt x="9162944" y="52625"/>
                  <a:pt x="9162224" y="53873"/>
                </a:cubicBezTo>
                <a:cubicBezTo>
                  <a:pt x="9151062" y="71692"/>
                  <a:pt x="9133061" y="87730"/>
                  <a:pt x="9111100" y="89156"/>
                </a:cubicBezTo>
                <a:cubicBezTo>
                  <a:pt x="9100659" y="89869"/>
                  <a:pt x="9088779" y="89512"/>
                  <a:pt x="9079778" y="84166"/>
                </a:cubicBezTo>
                <a:cubicBezTo>
                  <a:pt x="9069338" y="78107"/>
                  <a:pt x="9061058" y="69910"/>
                  <a:pt x="9050617" y="64208"/>
                </a:cubicBezTo>
                <a:cubicBezTo>
                  <a:pt x="9049537" y="63851"/>
                  <a:pt x="9050257" y="62426"/>
                  <a:pt x="9051337" y="62782"/>
                </a:cubicBezTo>
                <a:cubicBezTo>
                  <a:pt x="9068978" y="69910"/>
                  <a:pt x="9081218" y="84879"/>
                  <a:pt x="9102100" y="84523"/>
                </a:cubicBezTo>
                <a:cubicBezTo>
                  <a:pt x="9126581" y="84523"/>
                  <a:pt x="9144942" y="71692"/>
                  <a:pt x="9157543" y="51734"/>
                </a:cubicBezTo>
                <a:cubicBezTo>
                  <a:pt x="9158443" y="50308"/>
                  <a:pt x="9159973" y="50219"/>
                  <a:pt x="9161098" y="50799"/>
                </a:cubicBezTo>
                <a:close/>
                <a:moveTo>
                  <a:pt x="4780553" y="47544"/>
                </a:moveTo>
                <a:cubicBezTo>
                  <a:pt x="4783616" y="46505"/>
                  <a:pt x="4785656" y="51702"/>
                  <a:pt x="4782595" y="53780"/>
                </a:cubicBezTo>
                <a:cubicBezTo>
                  <a:pt x="4772899" y="58977"/>
                  <a:pt x="4762178" y="62094"/>
                  <a:pt x="4751972" y="66252"/>
                </a:cubicBezTo>
                <a:cubicBezTo>
                  <a:pt x="4740742" y="70410"/>
                  <a:pt x="4729513" y="76126"/>
                  <a:pt x="4717773" y="78724"/>
                </a:cubicBezTo>
                <a:cubicBezTo>
                  <a:pt x="4715731" y="79243"/>
                  <a:pt x="4715219" y="75606"/>
                  <a:pt x="4717262" y="75085"/>
                </a:cubicBezTo>
                <a:cubicBezTo>
                  <a:pt x="4730025" y="70929"/>
                  <a:pt x="4742275" y="65213"/>
                  <a:pt x="4754013" y="60016"/>
                </a:cubicBezTo>
                <a:cubicBezTo>
                  <a:pt x="4761669" y="56899"/>
                  <a:pt x="4769325" y="53780"/>
                  <a:pt x="4775958" y="50143"/>
                </a:cubicBezTo>
                <a:cubicBezTo>
                  <a:pt x="4776469" y="49104"/>
                  <a:pt x="4776981" y="48583"/>
                  <a:pt x="4778000" y="48064"/>
                </a:cubicBezTo>
                <a:cubicBezTo>
                  <a:pt x="4779023" y="48064"/>
                  <a:pt x="4779532" y="48064"/>
                  <a:pt x="4780553" y="47544"/>
                </a:cubicBezTo>
                <a:close/>
                <a:moveTo>
                  <a:pt x="10034434" y="47404"/>
                </a:moveTo>
                <a:cubicBezTo>
                  <a:pt x="10034806" y="45254"/>
                  <a:pt x="10038516" y="46329"/>
                  <a:pt x="10038144" y="48478"/>
                </a:cubicBezTo>
                <a:cubicBezTo>
                  <a:pt x="10032208" y="80714"/>
                  <a:pt x="10024417" y="112592"/>
                  <a:pt x="10023304" y="145544"/>
                </a:cubicBezTo>
                <a:cubicBezTo>
                  <a:pt x="10023304" y="149842"/>
                  <a:pt x="10016625" y="149842"/>
                  <a:pt x="10016625" y="145544"/>
                </a:cubicBezTo>
                <a:cubicBezTo>
                  <a:pt x="10017367" y="111876"/>
                  <a:pt x="10027014" y="79998"/>
                  <a:pt x="10034434" y="47404"/>
                </a:cubicBezTo>
                <a:close/>
                <a:moveTo>
                  <a:pt x="7549436" y="46112"/>
                </a:moveTo>
                <a:cubicBezTo>
                  <a:pt x="7550271" y="44864"/>
                  <a:pt x="7552358" y="46529"/>
                  <a:pt x="7551105" y="47777"/>
                </a:cubicBezTo>
                <a:cubicBezTo>
                  <a:pt x="7537324" y="63595"/>
                  <a:pt x="7523126" y="78995"/>
                  <a:pt x="7510598" y="95644"/>
                </a:cubicBezTo>
                <a:cubicBezTo>
                  <a:pt x="7500157" y="108548"/>
                  <a:pt x="7490971" y="123948"/>
                  <a:pt x="7478442" y="134771"/>
                </a:cubicBezTo>
                <a:cubicBezTo>
                  <a:pt x="7475102" y="137685"/>
                  <a:pt x="7470508" y="133106"/>
                  <a:pt x="7473431" y="129775"/>
                </a:cubicBezTo>
                <a:cubicBezTo>
                  <a:pt x="7498487" y="101472"/>
                  <a:pt x="7523126" y="73168"/>
                  <a:pt x="7549436" y="46112"/>
                </a:cubicBezTo>
                <a:close/>
                <a:moveTo>
                  <a:pt x="4759614" y="39172"/>
                </a:moveTo>
                <a:cubicBezTo>
                  <a:pt x="4763167" y="37637"/>
                  <a:pt x="4765709" y="42754"/>
                  <a:pt x="4762660" y="44800"/>
                </a:cubicBezTo>
                <a:cubicBezTo>
                  <a:pt x="4752507" y="50939"/>
                  <a:pt x="4740829" y="54009"/>
                  <a:pt x="4730164" y="58615"/>
                </a:cubicBezTo>
                <a:cubicBezTo>
                  <a:pt x="4721534" y="62196"/>
                  <a:pt x="4712904" y="66290"/>
                  <a:pt x="4703763" y="69359"/>
                </a:cubicBezTo>
                <a:cubicBezTo>
                  <a:pt x="4700714" y="70383"/>
                  <a:pt x="4699702" y="65266"/>
                  <a:pt x="4702747" y="64243"/>
                </a:cubicBezTo>
                <a:cubicBezTo>
                  <a:pt x="4721534" y="57592"/>
                  <a:pt x="4741337" y="48893"/>
                  <a:pt x="4759614" y="39172"/>
                </a:cubicBezTo>
                <a:close/>
                <a:moveTo>
                  <a:pt x="873552" y="30984"/>
                </a:moveTo>
                <a:cubicBezTo>
                  <a:pt x="872829" y="28095"/>
                  <a:pt x="868856" y="28817"/>
                  <a:pt x="868494" y="31346"/>
                </a:cubicBezTo>
                <a:cubicBezTo>
                  <a:pt x="868494" y="32068"/>
                  <a:pt x="868494" y="32430"/>
                  <a:pt x="868494" y="32790"/>
                </a:cubicBezTo>
                <a:cubicBezTo>
                  <a:pt x="867771" y="33513"/>
                  <a:pt x="867410" y="33874"/>
                  <a:pt x="867049" y="34597"/>
                </a:cubicBezTo>
                <a:cubicBezTo>
                  <a:pt x="862714" y="45072"/>
                  <a:pt x="859101" y="56631"/>
                  <a:pt x="854403" y="67468"/>
                </a:cubicBezTo>
                <a:cubicBezTo>
                  <a:pt x="849706" y="79388"/>
                  <a:pt x="843564" y="90585"/>
                  <a:pt x="840313" y="102867"/>
                </a:cubicBezTo>
                <a:cubicBezTo>
                  <a:pt x="838145" y="103229"/>
                  <a:pt x="837061" y="105757"/>
                  <a:pt x="838868" y="106841"/>
                </a:cubicBezTo>
                <a:cubicBezTo>
                  <a:pt x="846093" y="111536"/>
                  <a:pt x="854403" y="112259"/>
                  <a:pt x="862714" y="112259"/>
                </a:cubicBezTo>
                <a:cubicBezTo>
                  <a:pt x="872468" y="112620"/>
                  <a:pt x="882223" y="111898"/>
                  <a:pt x="892339" y="112259"/>
                </a:cubicBezTo>
                <a:cubicBezTo>
                  <a:pt x="895230" y="114065"/>
                  <a:pt x="900288" y="113704"/>
                  <a:pt x="901733" y="110092"/>
                </a:cubicBezTo>
                <a:cubicBezTo>
                  <a:pt x="903178" y="108647"/>
                  <a:pt x="903178" y="105757"/>
                  <a:pt x="901733" y="103951"/>
                </a:cubicBezTo>
                <a:cubicBezTo>
                  <a:pt x="899204" y="79026"/>
                  <a:pt x="881140" y="60243"/>
                  <a:pt x="874636" y="36764"/>
                </a:cubicBezTo>
                <a:cubicBezTo>
                  <a:pt x="874636" y="36403"/>
                  <a:pt x="874636" y="36041"/>
                  <a:pt x="874998" y="35680"/>
                </a:cubicBezTo>
                <a:cubicBezTo>
                  <a:pt x="874998" y="34236"/>
                  <a:pt x="874274" y="33513"/>
                  <a:pt x="873552" y="32790"/>
                </a:cubicBezTo>
                <a:cubicBezTo>
                  <a:pt x="873552" y="32068"/>
                  <a:pt x="873552" y="31346"/>
                  <a:pt x="873552" y="30984"/>
                </a:cubicBezTo>
                <a:close/>
                <a:moveTo>
                  <a:pt x="4736903" y="30722"/>
                </a:moveTo>
                <a:cubicBezTo>
                  <a:pt x="4739453" y="28768"/>
                  <a:pt x="4743532" y="32188"/>
                  <a:pt x="4740985" y="35119"/>
                </a:cubicBezTo>
                <a:cubicBezTo>
                  <a:pt x="4735370" y="40982"/>
                  <a:pt x="4723639" y="42935"/>
                  <a:pt x="4716496" y="46356"/>
                </a:cubicBezTo>
                <a:cubicBezTo>
                  <a:pt x="4707823" y="50264"/>
                  <a:pt x="4699662" y="53684"/>
                  <a:pt x="4690991" y="56615"/>
                </a:cubicBezTo>
                <a:cubicBezTo>
                  <a:pt x="4687420" y="57103"/>
                  <a:pt x="4686397" y="52706"/>
                  <a:pt x="4689460" y="51730"/>
                </a:cubicBezTo>
                <a:cubicBezTo>
                  <a:pt x="4699153" y="48798"/>
                  <a:pt x="4707312" y="43913"/>
                  <a:pt x="4716496" y="40004"/>
                </a:cubicBezTo>
                <a:cubicBezTo>
                  <a:pt x="4723128" y="37561"/>
                  <a:pt x="4730781" y="35119"/>
                  <a:pt x="4736903" y="30722"/>
                </a:cubicBezTo>
                <a:close/>
                <a:moveTo>
                  <a:pt x="7531942" y="30496"/>
                </a:moveTo>
                <a:cubicBezTo>
                  <a:pt x="7534011" y="28409"/>
                  <a:pt x="7537736" y="31748"/>
                  <a:pt x="7535254" y="34251"/>
                </a:cubicBezTo>
                <a:cubicBezTo>
                  <a:pt x="7515385" y="54699"/>
                  <a:pt x="7498000" y="78903"/>
                  <a:pt x="7480201" y="101438"/>
                </a:cubicBezTo>
                <a:cubicBezTo>
                  <a:pt x="7477717" y="104776"/>
                  <a:pt x="7472337" y="101438"/>
                  <a:pt x="7474819" y="98099"/>
                </a:cubicBezTo>
                <a:cubicBezTo>
                  <a:pt x="7483926" y="85580"/>
                  <a:pt x="7494275" y="73896"/>
                  <a:pt x="7504208" y="62212"/>
                </a:cubicBezTo>
                <a:cubicBezTo>
                  <a:pt x="7513315" y="51778"/>
                  <a:pt x="7521593" y="40094"/>
                  <a:pt x="7531942" y="30496"/>
                </a:cubicBezTo>
                <a:close/>
                <a:moveTo>
                  <a:pt x="6920698" y="20964"/>
                </a:moveTo>
                <a:cubicBezTo>
                  <a:pt x="6953614" y="29415"/>
                  <a:pt x="6987105" y="33922"/>
                  <a:pt x="7019441" y="43498"/>
                </a:cubicBezTo>
                <a:cubicBezTo>
                  <a:pt x="7020598" y="43498"/>
                  <a:pt x="7020020" y="45188"/>
                  <a:pt x="7018865" y="44626"/>
                </a:cubicBezTo>
                <a:cubicBezTo>
                  <a:pt x="6985372" y="39556"/>
                  <a:pt x="6952459" y="32794"/>
                  <a:pt x="6919543" y="24345"/>
                </a:cubicBezTo>
                <a:cubicBezTo>
                  <a:pt x="6917234" y="24345"/>
                  <a:pt x="6918389" y="20400"/>
                  <a:pt x="6920698" y="20964"/>
                </a:cubicBezTo>
                <a:close/>
                <a:moveTo>
                  <a:pt x="8280488" y="20424"/>
                </a:moveTo>
                <a:cubicBezTo>
                  <a:pt x="8281643" y="19269"/>
                  <a:pt x="8283567" y="19269"/>
                  <a:pt x="8284337" y="20424"/>
                </a:cubicBezTo>
                <a:cubicBezTo>
                  <a:pt x="8285492" y="21578"/>
                  <a:pt x="8285492" y="23118"/>
                  <a:pt x="8284337" y="24273"/>
                </a:cubicBezTo>
                <a:cubicBezTo>
                  <a:pt x="8284337" y="24658"/>
                  <a:pt x="8283952" y="24658"/>
                  <a:pt x="8283952" y="25042"/>
                </a:cubicBezTo>
                <a:cubicBezTo>
                  <a:pt x="8283567" y="25427"/>
                  <a:pt x="8283183" y="25813"/>
                  <a:pt x="8282412" y="26197"/>
                </a:cubicBezTo>
                <a:cubicBezTo>
                  <a:pt x="8280874" y="26197"/>
                  <a:pt x="8279334" y="25427"/>
                  <a:pt x="8278948" y="23888"/>
                </a:cubicBezTo>
                <a:cubicBezTo>
                  <a:pt x="8278564" y="22733"/>
                  <a:pt x="8279334" y="21578"/>
                  <a:pt x="8280103" y="20809"/>
                </a:cubicBezTo>
                <a:cubicBezTo>
                  <a:pt x="8280488" y="20424"/>
                  <a:pt x="8280488" y="20424"/>
                  <a:pt x="8280488" y="20424"/>
                </a:cubicBezTo>
                <a:close/>
                <a:moveTo>
                  <a:pt x="5634812" y="18910"/>
                </a:moveTo>
                <a:cubicBezTo>
                  <a:pt x="5638817" y="32567"/>
                  <a:pt x="5636267" y="48380"/>
                  <a:pt x="5636995" y="62757"/>
                </a:cubicBezTo>
                <a:cubicBezTo>
                  <a:pt x="5637360" y="81087"/>
                  <a:pt x="5637723" y="99417"/>
                  <a:pt x="5637723" y="117386"/>
                </a:cubicBezTo>
                <a:cubicBezTo>
                  <a:pt x="5637723" y="118824"/>
                  <a:pt x="5636632" y="119902"/>
                  <a:pt x="5635542" y="119542"/>
                </a:cubicBezTo>
                <a:cubicBezTo>
                  <a:pt x="5635175" y="119542"/>
                  <a:pt x="5635175" y="119902"/>
                  <a:pt x="5635175" y="119902"/>
                </a:cubicBezTo>
                <a:cubicBezTo>
                  <a:pt x="5621347" y="119902"/>
                  <a:pt x="5607521" y="120621"/>
                  <a:pt x="5593692" y="120981"/>
                </a:cubicBezTo>
                <a:cubicBezTo>
                  <a:pt x="5584592" y="121339"/>
                  <a:pt x="5575499" y="121699"/>
                  <a:pt x="5567491" y="117386"/>
                </a:cubicBezTo>
                <a:cubicBezTo>
                  <a:pt x="5566033" y="116668"/>
                  <a:pt x="5567128" y="114871"/>
                  <a:pt x="5568219" y="115230"/>
                </a:cubicBezTo>
                <a:cubicBezTo>
                  <a:pt x="5587868" y="120981"/>
                  <a:pt x="5612616" y="116308"/>
                  <a:pt x="5633356" y="115230"/>
                </a:cubicBezTo>
                <a:cubicBezTo>
                  <a:pt x="5633356" y="99417"/>
                  <a:pt x="5633356" y="83961"/>
                  <a:pt x="5632994" y="68148"/>
                </a:cubicBezTo>
                <a:cubicBezTo>
                  <a:pt x="5632265" y="52334"/>
                  <a:pt x="5635175" y="34723"/>
                  <a:pt x="5632265" y="19269"/>
                </a:cubicBezTo>
                <a:cubicBezTo>
                  <a:pt x="5631902" y="17832"/>
                  <a:pt x="5634084" y="17113"/>
                  <a:pt x="5634812" y="18910"/>
                </a:cubicBezTo>
                <a:close/>
                <a:moveTo>
                  <a:pt x="4725346" y="18037"/>
                </a:moveTo>
                <a:cubicBezTo>
                  <a:pt x="4728391" y="15466"/>
                  <a:pt x="4732449" y="19579"/>
                  <a:pt x="4729913" y="23178"/>
                </a:cubicBezTo>
                <a:cubicBezTo>
                  <a:pt x="4723825" y="29346"/>
                  <a:pt x="4715200" y="32432"/>
                  <a:pt x="4707593" y="36031"/>
                </a:cubicBezTo>
                <a:cubicBezTo>
                  <a:pt x="4697953" y="40144"/>
                  <a:pt x="4688315" y="44771"/>
                  <a:pt x="4678168" y="48884"/>
                </a:cubicBezTo>
                <a:cubicBezTo>
                  <a:pt x="4675631" y="50425"/>
                  <a:pt x="4673096" y="45798"/>
                  <a:pt x="4675631" y="44771"/>
                </a:cubicBezTo>
                <a:cubicBezTo>
                  <a:pt x="4692374" y="37572"/>
                  <a:pt x="4711649" y="29860"/>
                  <a:pt x="4725346" y="18037"/>
                </a:cubicBezTo>
                <a:close/>
                <a:moveTo>
                  <a:pt x="5039282" y="16710"/>
                </a:moveTo>
                <a:cubicBezTo>
                  <a:pt x="5039282" y="16710"/>
                  <a:pt x="5039658" y="16710"/>
                  <a:pt x="5039658" y="17076"/>
                </a:cubicBezTo>
                <a:cubicBezTo>
                  <a:pt x="5040411" y="17076"/>
                  <a:pt x="5040789" y="17808"/>
                  <a:pt x="5040789" y="18539"/>
                </a:cubicBezTo>
                <a:cubicBezTo>
                  <a:pt x="5039282" y="24759"/>
                  <a:pt x="5040411" y="32076"/>
                  <a:pt x="5040035" y="38662"/>
                </a:cubicBezTo>
                <a:cubicBezTo>
                  <a:pt x="5039658" y="44515"/>
                  <a:pt x="5039282" y="50369"/>
                  <a:pt x="5039282" y="56223"/>
                </a:cubicBezTo>
                <a:cubicBezTo>
                  <a:pt x="5039282" y="57687"/>
                  <a:pt x="5037401" y="57320"/>
                  <a:pt x="5037401" y="56223"/>
                </a:cubicBezTo>
                <a:cubicBezTo>
                  <a:pt x="5037401" y="48540"/>
                  <a:pt x="5037401" y="40491"/>
                  <a:pt x="5037775" y="32808"/>
                </a:cubicBezTo>
                <a:cubicBezTo>
                  <a:pt x="5037775" y="28052"/>
                  <a:pt x="5037401" y="23661"/>
                  <a:pt x="5038153" y="18905"/>
                </a:cubicBezTo>
                <a:cubicBezTo>
                  <a:pt x="5034388" y="18905"/>
                  <a:pt x="5030998" y="18905"/>
                  <a:pt x="5027232" y="18905"/>
                </a:cubicBezTo>
                <a:cubicBezTo>
                  <a:pt x="5026855" y="18539"/>
                  <a:pt x="5026855" y="18173"/>
                  <a:pt x="5027232" y="17808"/>
                </a:cubicBezTo>
                <a:cubicBezTo>
                  <a:pt x="5030998" y="17076"/>
                  <a:pt x="5035141" y="16710"/>
                  <a:pt x="5039282" y="16710"/>
                </a:cubicBezTo>
                <a:close/>
                <a:moveTo>
                  <a:pt x="6924617" y="15330"/>
                </a:moveTo>
                <a:cubicBezTo>
                  <a:pt x="6937907" y="17120"/>
                  <a:pt x="6950042" y="21295"/>
                  <a:pt x="6962755" y="23680"/>
                </a:cubicBezTo>
                <a:cubicBezTo>
                  <a:pt x="6974890" y="26068"/>
                  <a:pt x="6987603" y="28454"/>
                  <a:pt x="6999738" y="32628"/>
                </a:cubicBezTo>
                <a:cubicBezTo>
                  <a:pt x="7000315" y="33225"/>
                  <a:pt x="6999738" y="35016"/>
                  <a:pt x="6999160" y="34418"/>
                </a:cubicBezTo>
                <a:cubicBezTo>
                  <a:pt x="6986447" y="30840"/>
                  <a:pt x="6974312" y="29647"/>
                  <a:pt x="6961599" y="27261"/>
                </a:cubicBezTo>
                <a:cubicBezTo>
                  <a:pt x="6949464" y="25471"/>
                  <a:pt x="6937329" y="20699"/>
                  <a:pt x="6924617" y="19506"/>
                </a:cubicBezTo>
                <a:cubicBezTo>
                  <a:pt x="6922305" y="18909"/>
                  <a:pt x="6922305" y="15330"/>
                  <a:pt x="6924617" y="15330"/>
                </a:cubicBezTo>
                <a:close/>
                <a:moveTo>
                  <a:pt x="5045691" y="11940"/>
                </a:moveTo>
                <a:cubicBezTo>
                  <a:pt x="5047158" y="11940"/>
                  <a:pt x="5047158" y="13755"/>
                  <a:pt x="5046425" y="14118"/>
                </a:cubicBezTo>
                <a:cubicBezTo>
                  <a:pt x="5046425" y="35533"/>
                  <a:pt x="5044957" y="56584"/>
                  <a:pt x="5044223" y="77998"/>
                </a:cubicBezTo>
                <a:cubicBezTo>
                  <a:pt x="5044223" y="78362"/>
                  <a:pt x="5043857" y="78362"/>
                  <a:pt x="5043488" y="77998"/>
                </a:cubicBezTo>
                <a:cubicBezTo>
                  <a:pt x="5042022" y="56584"/>
                  <a:pt x="5044223" y="35533"/>
                  <a:pt x="5044223" y="14118"/>
                </a:cubicBezTo>
                <a:cubicBezTo>
                  <a:pt x="5037617" y="14118"/>
                  <a:pt x="5031012" y="14118"/>
                  <a:pt x="5024409" y="13755"/>
                </a:cubicBezTo>
                <a:cubicBezTo>
                  <a:pt x="5023674" y="13755"/>
                  <a:pt x="5023674" y="13029"/>
                  <a:pt x="5024409" y="13029"/>
                </a:cubicBezTo>
                <a:cubicBezTo>
                  <a:pt x="5031745" y="12666"/>
                  <a:pt x="5038719" y="11940"/>
                  <a:pt x="5045691" y="11940"/>
                </a:cubicBezTo>
                <a:close/>
                <a:moveTo>
                  <a:pt x="7515698" y="11197"/>
                </a:moveTo>
                <a:cubicBezTo>
                  <a:pt x="7518582" y="8300"/>
                  <a:pt x="7523113" y="12853"/>
                  <a:pt x="7520230" y="15751"/>
                </a:cubicBezTo>
                <a:cubicBezTo>
                  <a:pt x="7505398" y="33964"/>
                  <a:pt x="7487683" y="50520"/>
                  <a:pt x="7474087" y="69561"/>
                </a:cubicBezTo>
                <a:cubicBezTo>
                  <a:pt x="7471616" y="73701"/>
                  <a:pt x="7465024" y="69976"/>
                  <a:pt x="7467907" y="65836"/>
                </a:cubicBezTo>
                <a:cubicBezTo>
                  <a:pt x="7473675" y="55488"/>
                  <a:pt x="7483151" y="47209"/>
                  <a:pt x="7490979" y="38517"/>
                </a:cubicBezTo>
                <a:cubicBezTo>
                  <a:pt x="7499630" y="29825"/>
                  <a:pt x="7507869" y="20305"/>
                  <a:pt x="7515698" y="11197"/>
                </a:cubicBezTo>
                <a:close/>
                <a:moveTo>
                  <a:pt x="8276149" y="11115"/>
                </a:moveTo>
                <a:cubicBezTo>
                  <a:pt x="8277781" y="12053"/>
                  <a:pt x="8278869" y="13929"/>
                  <a:pt x="8277781" y="15805"/>
                </a:cubicBezTo>
                <a:cubicBezTo>
                  <a:pt x="8275605" y="19975"/>
                  <a:pt x="8273429" y="23727"/>
                  <a:pt x="8271252" y="27479"/>
                </a:cubicBezTo>
                <a:cubicBezTo>
                  <a:pt x="8268640" y="31649"/>
                  <a:pt x="8262111" y="27479"/>
                  <a:pt x="8264722" y="23727"/>
                </a:cubicBezTo>
                <a:cubicBezTo>
                  <a:pt x="8266899" y="19975"/>
                  <a:pt x="8269076" y="16222"/>
                  <a:pt x="8271252" y="12053"/>
                </a:cubicBezTo>
                <a:cubicBezTo>
                  <a:pt x="8272340" y="10176"/>
                  <a:pt x="8274517" y="10176"/>
                  <a:pt x="8276149" y="11115"/>
                </a:cubicBezTo>
                <a:close/>
                <a:moveTo>
                  <a:pt x="8260463" y="8756"/>
                </a:moveTo>
                <a:cubicBezTo>
                  <a:pt x="8261693" y="9484"/>
                  <a:pt x="8262441" y="11042"/>
                  <a:pt x="8261371" y="12704"/>
                </a:cubicBezTo>
                <a:cubicBezTo>
                  <a:pt x="8258376" y="18936"/>
                  <a:pt x="8254953" y="26000"/>
                  <a:pt x="8250675" y="30986"/>
                </a:cubicBezTo>
                <a:cubicBezTo>
                  <a:pt x="8248535" y="33479"/>
                  <a:pt x="8243829" y="30986"/>
                  <a:pt x="8245113" y="27662"/>
                </a:cubicBezTo>
                <a:cubicBezTo>
                  <a:pt x="8248108" y="21430"/>
                  <a:pt x="8252814" y="15613"/>
                  <a:pt x="8256665" y="9795"/>
                </a:cubicBezTo>
                <a:cubicBezTo>
                  <a:pt x="8257520" y="8133"/>
                  <a:pt x="8259232" y="8029"/>
                  <a:pt x="8260463" y="8756"/>
                </a:cubicBezTo>
                <a:close/>
                <a:moveTo>
                  <a:pt x="5103179" y="8744"/>
                </a:moveTo>
                <a:cubicBezTo>
                  <a:pt x="5094873" y="8744"/>
                  <a:pt x="5086571" y="8744"/>
                  <a:pt x="5078266" y="9105"/>
                </a:cubicBezTo>
                <a:cubicBezTo>
                  <a:pt x="5077904" y="10906"/>
                  <a:pt x="5077904" y="12707"/>
                  <a:pt x="5077544" y="14868"/>
                </a:cubicBezTo>
                <a:cubicBezTo>
                  <a:pt x="5077544" y="15229"/>
                  <a:pt x="5076461" y="15229"/>
                  <a:pt x="5076461" y="14507"/>
                </a:cubicBezTo>
                <a:cubicBezTo>
                  <a:pt x="5076820" y="12707"/>
                  <a:pt x="5076820" y="10906"/>
                  <a:pt x="5077183" y="9105"/>
                </a:cubicBezTo>
                <a:cubicBezTo>
                  <a:pt x="5076461" y="9105"/>
                  <a:pt x="5075379" y="9105"/>
                  <a:pt x="5074294" y="9105"/>
                </a:cubicBezTo>
                <a:cubicBezTo>
                  <a:pt x="5074294" y="11626"/>
                  <a:pt x="5073934" y="13787"/>
                  <a:pt x="5073934" y="16309"/>
                </a:cubicBezTo>
                <a:cubicBezTo>
                  <a:pt x="5073934" y="17030"/>
                  <a:pt x="5073210" y="17030"/>
                  <a:pt x="5073210" y="16309"/>
                </a:cubicBezTo>
                <a:cubicBezTo>
                  <a:pt x="5073210" y="13787"/>
                  <a:pt x="5073210" y="11626"/>
                  <a:pt x="5073570" y="9105"/>
                </a:cubicBezTo>
                <a:cubicBezTo>
                  <a:pt x="5072127" y="9105"/>
                  <a:pt x="5071405" y="9105"/>
                  <a:pt x="5070683" y="9105"/>
                </a:cubicBezTo>
                <a:cubicBezTo>
                  <a:pt x="5070683" y="12347"/>
                  <a:pt x="5071043" y="15949"/>
                  <a:pt x="5069961" y="18831"/>
                </a:cubicBezTo>
                <a:cubicBezTo>
                  <a:pt x="5069961" y="19191"/>
                  <a:pt x="5069239" y="18831"/>
                  <a:pt x="5069239" y="18470"/>
                </a:cubicBezTo>
                <a:cubicBezTo>
                  <a:pt x="5069961" y="15229"/>
                  <a:pt x="5069239" y="12347"/>
                  <a:pt x="5069600" y="9105"/>
                </a:cubicBezTo>
                <a:lnTo>
                  <a:pt x="5067073" y="9105"/>
                </a:lnTo>
                <a:cubicBezTo>
                  <a:pt x="5066710" y="11986"/>
                  <a:pt x="5067073" y="14868"/>
                  <a:pt x="5067073" y="18110"/>
                </a:cubicBezTo>
                <a:cubicBezTo>
                  <a:pt x="5067073" y="19911"/>
                  <a:pt x="5066710" y="22073"/>
                  <a:pt x="5066351" y="24594"/>
                </a:cubicBezTo>
                <a:cubicBezTo>
                  <a:pt x="5066351" y="24954"/>
                  <a:pt x="5065627" y="24594"/>
                  <a:pt x="5065627" y="24234"/>
                </a:cubicBezTo>
                <a:cubicBezTo>
                  <a:pt x="5066351" y="20992"/>
                  <a:pt x="5066351" y="17750"/>
                  <a:pt x="5065989" y="14507"/>
                </a:cubicBezTo>
                <a:cubicBezTo>
                  <a:pt x="5065989" y="12707"/>
                  <a:pt x="5065627" y="10906"/>
                  <a:pt x="5065989" y="9105"/>
                </a:cubicBezTo>
                <a:cubicBezTo>
                  <a:pt x="5065265" y="9105"/>
                  <a:pt x="5064545" y="9105"/>
                  <a:pt x="5063462" y="9105"/>
                </a:cubicBezTo>
                <a:cubicBezTo>
                  <a:pt x="5063462" y="15949"/>
                  <a:pt x="5064545" y="22073"/>
                  <a:pt x="5063462" y="28917"/>
                </a:cubicBezTo>
                <a:cubicBezTo>
                  <a:pt x="5063462" y="29277"/>
                  <a:pt x="5062738" y="29277"/>
                  <a:pt x="5062738" y="28917"/>
                </a:cubicBezTo>
                <a:cubicBezTo>
                  <a:pt x="5063462" y="22073"/>
                  <a:pt x="5062017" y="15949"/>
                  <a:pt x="5062017" y="9105"/>
                </a:cubicBezTo>
                <a:cubicBezTo>
                  <a:pt x="5061655" y="9105"/>
                  <a:pt x="5060934" y="9465"/>
                  <a:pt x="5060572" y="9465"/>
                </a:cubicBezTo>
                <a:cubicBezTo>
                  <a:pt x="5060934" y="16309"/>
                  <a:pt x="5061295" y="23154"/>
                  <a:pt x="5060934" y="29637"/>
                </a:cubicBezTo>
                <a:cubicBezTo>
                  <a:pt x="5060934" y="30357"/>
                  <a:pt x="5060572" y="30357"/>
                  <a:pt x="5060572" y="29637"/>
                </a:cubicBezTo>
                <a:cubicBezTo>
                  <a:pt x="5060213" y="23154"/>
                  <a:pt x="5059491" y="16309"/>
                  <a:pt x="5059491" y="9465"/>
                </a:cubicBezTo>
                <a:cubicBezTo>
                  <a:pt x="5059128" y="9465"/>
                  <a:pt x="5058768" y="9465"/>
                  <a:pt x="5058408" y="9465"/>
                </a:cubicBezTo>
                <a:lnTo>
                  <a:pt x="5058408" y="9825"/>
                </a:lnTo>
                <a:cubicBezTo>
                  <a:pt x="5059491" y="18110"/>
                  <a:pt x="5058408" y="26035"/>
                  <a:pt x="5058044" y="34320"/>
                </a:cubicBezTo>
                <a:cubicBezTo>
                  <a:pt x="5058044" y="34680"/>
                  <a:pt x="5057683" y="34680"/>
                  <a:pt x="5057683" y="34320"/>
                </a:cubicBezTo>
                <a:cubicBezTo>
                  <a:pt x="5057324" y="26035"/>
                  <a:pt x="5058408" y="18110"/>
                  <a:pt x="5057324" y="9825"/>
                </a:cubicBezTo>
                <a:cubicBezTo>
                  <a:pt x="5057324" y="9825"/>
                  <a:pt x="5057324" y="9825"/>
                  <a:pt x="5057324" y="9465"/>
                </a:cubicBezTo>
                <a:cubicBezTo>
                  <a:pt x="5056961" y="9465"/>
                  <a:pt x="5056241" y="9825"/>
                  <a:pt x="5055880" y="9825"/>
                </a:cubicBezTo>
                <a:cubicBezTo>
                  <a:pt x="5055517" y="11626"/>
                  <a:pt x="5055880" y="13787"/>
                  <a:pt x="5055880" y="15949"/>
                </a:cubicBezTo>
                <a:cubicBezTo>
                  <a:pt x="5055880" y="18470"/>
                  <a:pt x="5055880" y="20992"/>
                  <a:pt x="5055880" y="23513"/>
                </a:cubicBezTo>
                <a:cubicBezTo>
                  <a:pt x="5055880" y="28197"/>
                  <a:pt x="5055880" y="33239"/>
                  <a:pt x="5055517" y="37923"/>
                </a:cubicBezTo>
                <a:cubicBezTo>
                  <a:pt x="5055517" y="38282"/>
                  <a:pt x="5054796" y="38282"/>
                  <a:pt x="5054796" y="37923"/>
                </a:cubicBezTo>
                <a:cubicBezTo>
                  <a:pt x="5054435" y="32159"/>
                  <a:pt x="5054435" y="26035"/>
                  <a:pt x="5054435" y="20272"/>
                </a:cubicBezTo>
                <a:cubicBezTo>
                  <a:pt x="5054435" y="17030"/>
                  <a:pt x="5053713" y="13067"/>
                  <a:pt x="5054435" y="9825"/>
                </a:cubicBezTo>
                <a:cubicBezTo>
                  <a:pt x="5053713" y="9825"/>
                  <a:pt x="5053353" y="9825"/>
                  <a:pt x="5052630" y="9825"/>
                </a:cubicBezTo>
                <a:cubicBezTo>
                  <a:pt x="5052990" y="9825"/>
                  <a:pt x="5052990" y="10185"/>
                  <a:pt x="5052990" y="10185"/>
                </a:cubicBezTo>
                <a:cubicBezTo>
                  <a:pt x="5052270" y="68901"/>
                  <a:pt x="5054796" y="133741"/>
                  <a:pt x="5049740" y="192097"/>
                </a:cubicBezTo>
                <a:cubicBezTo>
                  <a:pt x="5054076" y="192458"/>
                  <a:pt x="5058408" y="192458"/>
                  <a:pt x="5062738" y="192817"/>
                </a:cubicBezTo>
                <a:cubicBezTo>
                  <a:pt x="5076099" y="192817"/>
                  <a:pt x="5089458" y="193178"/>
                  <a:pt x="5102818" y="193898"/>
                </a:cubicBezTo>
                <a:cubicBezTo>
                  <a:pt x="5120149" y="194259"/>
                  <a:pt x="5137479" y="193898"/>
                  <a:pt x="5154812" y="193178"/>
                </a:cubicBezTo>
                <a:cubicBezTo>
                  <a:pt x="5153008" y="179129"/>
                  <a:pt x="5154449" y="164720"/>
                  <a:pt x="5155174" y="150671"/>
                </a:cubicBezTo>
                <a:cubicBezTo>
                  <a:pt x="5155536" y="135542"/>
                  <a:pt x="5155536" y="120053"/>
                  <a:pt x="5155894" y="104923"/>
                </a:cubicBezTo>
                <a:cubicBezTo>
                  <a:pt x="5156258" y="73224"/>
                  <a:pt x="5155174" y="41164"/>
                  <a:pt x="5155174" y="9105"/>
                </a:cubicBezTo>
                <a:cubicBezTo>
                  <a:pt x="5151922" y="9105"/>
                  <a:pt x="5148312" y="9105"/>
                  <a:pt x="5144702" y="9105"/>
                </a:cubicBezTo>
                <a:cubicBezTo>
                  <a:pt x="5142898" y="10906"/>
                  <a:pt x="5140730" y="12707"/>
                  <a:pt x="5139647" y="15229"/>
                </a:cubicBezTo>
                <a:cubicBezTo>
                  <a:pt x="5139288" y="17030"/>
                  <a:pt x="5137119" y="16309"/>
                  <a:pt x="5137479" y="14868"/>
                </a:cubicBezTo>
                <a:cubicBezTo>
                  <a:pt x="5137842" y="12707"/>
                  <a:pt x="5139288" y="10906"/>
                  <a:pt x="5140730" y="9105"/>
                </a:cubicBezTo>
                <a:cubicBezTo>
                  <a:pt x="5139647" y="9105"/>
                  <a:pt x="5138564" y="9105"/>
                  <a:pt x="5137842" y="9105"/>
                </a:cubicBezTo>
                <a:cubicBezTo>
                  <a:pt x="5136397" y="10546"/>
                  <a:pt x="5134952" y="11986"/>
                  <a:pt x="5133509" y="13787"/>
                </a:cubicBezTo>
                <a:cubicBezTo>
                  <a:pt x="5132787" y="14868"/>
                  <a:pt x="5131342" y="13787"/>
                  <a:pt x="5132066" y="12707"/>
                </a:cubicBezTo>
                <a:cubicBezTo>
                  <a:pt x="5132787" y="11266"/>
                  <a:pt x="5133509" y="10546"/>
                  <a:pt x="5134229" y="9105"/>
                </a:cubicBezTo>
                <a:cubicBezTo>
                  <a:pt x="5124122" y="8744"/>
                  <a:pt x="5113651" y="8744"/>
                  <a:pt x="5103179" y="8744"/>
                </a:cubicBezTo>
                <a:close/>
                <a:moveTo>
                  <a:pt x="9673453" y="5551"/>
                </a:moveTo>
                <a:cubicBezTo>
                  <a:pt x="9675800" y="3704"/>
                  <a:pt x="9679232" y="3434"/>
                  <a:pt x="9682122" y="6136"/>
                </a:cubicBezTo>
                <a:cubicBezTo>
                  <a:pt x="9703433" y="25233"/>
                  <a:pt x="9727636" y="40006"/>
                  <a:pt x="9750393" y="56941"/>
                </a:cubicBezTo>
                <a:cubicBezTo>
                  <a:pt x="9774594" y="74597"/>
                  <a:pt x="9809633" y="94054"/>
                  <a:pt x="9824444" y="120717"/>
                </a:cubicBezTo>
                <a:cubicBezTo>
                  <a:pt x="9830224" y="131527"/>
                  <a:pt x="9817219" y="146660"/>
                  <a:pt x="9806744" y="138373"/>
                </a:cubicBezTo>
                <a:cubicBezTo>
                  <a:pt x="9778929" y="116754"/>
                  <a:pt x="9753644" y="91531"/>
                  <a:pt x="9726552" y="69552"/>
                </a:cubicBezTo>
                <a:cubicBezTo>
                  <a:pt x="9707768" y="54058"/>
                  <a:pt x="9681038" y="37844"/>
                  <a:pt x="9671285" y="14424"/>
                </a:cubicBezTo>
                <a:cubicBezTo>
                  <a:pt x="9669840" y="10821"/>
                  <a:pt x="9671105" y="7397"/>
                  <a:pt x="9673453" y="5551"/>
                </a:cubicBezTo>
                <a:close/>
                <a:moveTo>
                  <a:pt x="4710353" y="5281"/>
                </a:moveTo>
                <a:cubicBezTo>
                  <a:pt x="4712885" y="2163"/>
                  <a:pt x="4716932" y="7360"/>
                  <a:pt x="4713895" y="9957"/>
                </a:cubicBezTo>
                <a:cubicBezTo>
                  <a:pt x="4701750" y="19831"/>
                  <a:pt x="4685554" y="25028"/>
                  <a:pt x="4672397" y="33862"/>
                </a:cubicBezTo>
                <a:cubicBezTo>
                  <a:pt x="4671384" y="34901"/>
                  <a:pt x="4670877" y="33342"/>
                  <a:pt x="4671384" y="32823"/>
                </a:cubicBezTo>
                <a:cubicBezTo>
                  <a:pt x="4683531" y="23468"/>
                  <a:pt x="4699725" y="16713"/>
                  <a:pt x="4710353" y="5281"/>
                </a:cubicBezTo>
                <a:close/>
                <a:moveTo>
                  <a:pt x="206726" y="1186"/>
                </a:moveTo>
                <a:cubicBezTo>
                  <a:pt x="193987" y="329"/>
                  <a:pt x="180345" y="2132"/>
                  <a:pt x="167154" y="6100"/>
                </a:cubicBezTo>
                <a:cubicBezTo>
                  <a:pt x="110778" y="11150"/>
                  <a:pt x="88373" y="87977"/>
                  <a:pt x="107888" y="133064"/>
                </a:cubicBezTo>
                <a:cubicBezTo>
                  <a:pt x="131377" y="187889"/>
                  <a:pt x="200763" y="216023"/>
                  <a:pt x="251356" y="175986"/>
                </a:cubicBezTo>
                <a:cubicBezTo>
                  <a:pt x="310262" y="129457"/>
                  <a:pt x="299059" y="52990"/>
                  <a:pt x="240876" y="12232"/>
                </a:cubicBezTo>
                <a:cubicBezTo>
                  <a:pt x="231300" y="5559"/>
                  <a:pt x="219464" y="2042"/>
                  <a:pt x="206726" y="1186"/>
                </a:cubicBezTo>
                <a:close/>
                <a:moveTo>
                  <a:pt x="11258446" y="0"/>
                </a:moveTo>
                <a:lnTo>
                  <a:pt x="11294121" y="0"/>
                </a:lnTo>
                <a:lnTo>
                  <a:pt x="11266481" y="36675"/>
                </a:lnTo>
                <a:cubicBezTo>
                  <a:pt x="11258197" y="50240"/>
                  <a:pt x="11254055" y="64662"/>
                  <a:pt x="11262699" y="79804"/>
                </a:cubicBezTo>
                <a:cubicBezTo>
                  <a:pt x="11272784" y="97109"/>
                  <a:pt x="11247572" y="110089"/>
                  <a:pt x="11236047" y="94586"/>
                </a:cubicBezTo>
                <a:cubicBezTo>
                  <a:pt x="11222361" y="75838"/>
                  <a:pt x="11221640" y="52403"/>
                  <a:pt x="11233526" y="32213"/>
                </a:cubicBezTo>
                <a:close/>
                <a:moveTo>
                  <a:pt x="11012292" y="0"/>
                </a:moveTo>
                <a:lnTo>
                  <a:pt x="11036112" y="0"/>
                </a:lnTo>
                <a:lnTo>
                  <a:pt x="11036244" y="408"/>
                </a:lnTo>
                <a:lnTo>
                  <a:pt x="11036398" y="0"/>
                </a:lnTo>
                <a:lnTo>
                  <a:pt x="11043864" y="0"/>
                </a:lnTo>
                <a:lnTo>
                  <a:pt x="11039848" y="11951"/>
                </a:lnTo>
                <a:cubicBezTo>
                  <a:pt x="11040928" y="16279"/>
                  <a:pt x="11042010" y="20968"/>
                  <a:pt x="11043091" y="25298"/>
                </a:cubicBezTo>
                <a:lnTo>
                  <a:pt x="11052282" y="0"/>
                </a:lnTo>
                <a:lnTo>
                  <a:pt x="11059074" y="0"/>
                </a:lnTo>
                <a:lnTo>
                  <a:pt x="11045975" y="37562"/>
                </a:lnTo>
                <a:cubicBezTo>
                  <a:pt x="11047055" y="41529"/>
                  <a:pt x="11047776" y="46219"/>
                  <a:pt x="11048498" y="50548"/>
                </a:cubicBezTo>
                <a:cubicBezTo>
                  <a:pt x="11052462" y="38643"/>
                  <a:pt x="11057147" y="26379"/>
                  <a:pt x="11058949" y="13393"/>
                </a:cubicBezTo>
                <a:cubicBezTo>
                  <a:pt x="11059309" y="11590"/>
                  <a:pt x="11062554" y="12311"/>
                  <a:pt x="11062554" y="14115"/>
                </a:cubicBezTo>
                <a:cubicBezTo>
                  <a:pt x="11060752" y="30708"/>
                  <a:pt x="11055345" y="46940"/>
                  <a:pt x="11051020" y="63172"/>
                </a:cubicBezTo>
                <a:cubicBezTo>
                  <a:pt x="11052102" y="69665"/>
                  <a:pt x="11052822" y="75797"/>
                  <a:pt x="11053543" y="82290"/>
                </a:cubicBezTo>
                <a:cubicBezTo>
                  <a:pt x="11059309" y="72190"/>
                  <a:pt x="11063995" y="61729"/>
                  <a:pt x="11066879" y="50548"/>
                </a:cubicBezTo>
                <a:cubicBezTo>
                  <a:pt x="11067959" y="46940"/>
                  <a:pt x="11073006" y="48744"/>
                  <a:pt x="11072284" y="51990"/>
                </a:cubicBezTo>
                <a:cubicBezTo>
                  <a:pt x="11069041" y="66779"/>
                  <a:pt x="11062554" y="80847"/>
                  <a:pt x="11055345" y="94554"/>
                </a:cubicBezTo>
                <a:cubicBezTo>
                  <a:pt x="11055705" y="98883"/>
                  <a:pt x="11056066" y="103211"/>
                  <a:pt x="11056787" y="107901"/>
                </a:cubicBezTo>
                <a:cubicBezTo>
                  <a:pt x="11062554" y="94915"/>
                  <a:pt x="11070843" y="83011"/>
                  <a:pt x="11074086" y="68583"/>
                </a:cubicBezTo>
                <a:cubicBezTo>
                  <a:pt x="11074086" y="66779"/>
                  <a:pt x="11077330" y="67140"/>
                  <a:pt x="11077330" y="69304"/>
                </a:cubicBezTo>
                <a:cubicBezTo>
                  <a:pt x="11074808" y="86618"/>
                  <a:pt x="11066158" y="104655"/>
                  <a:pt x="11057868" y="120165"/>
                </a:cubicBezTo>
                <a:cubicBezTo>
                  <a:pt x="11057868" y="120526"/>
                  <a:pt x="11057868" y="120886"/>
                  <a:pt x="11057507" y="120886"/>
                </a:cubicBezTo>
                <a:cubicBezTo>
                  <a:pt x="11057868" y="127019"/>
                  <a:pt x="11058228" y="133512"/>
                  <a:pt x="11058589" y="139644"/>
                </a:cubicBezTo>
                <a:cubicBezTo>
                  <a:pt x="11065436" y="128462"/>
                  <a:pt x="11072284" y="116919"/>
                  <a:pt x="11076249" y="103572"/>
                </a:cubicBezTo>
                <a:cubicBezTo>
                  <a:pt x="11076970" y="101769"/>
                  <a:pt x="11079492" y="102490"/>
                  <a:pt x="11079133" y="104294"/>
                </a:cubicBezTo>
                <a:cubicBezTo>
                  <a:pt x="11078772" y="120526"/>
                  <a:pt x="11068681" y="138200"/>
                  <a:pt x="11059309" y="152630"/>
                </a:cubicBezTo>
                <a:cubicBezTo>
                  <a:pt x="11063274" y="152268"/>
                  <a:pt x="11066879" y="151908"/>
                  <a:pt x="11070843" y="151908"/>
                </a:cubicBezTo>
                <a:cubicBezTo>
                  <a:pt x="11074086" y="143251"/>
                  <a:pt x="11079492" y="134954"/>
                  <a:pt x="11083817" y="126658"/>
                </a:cubicBezTo>
                <a:cubicBezTo>
                  <a:pt x="11084899" y="124134"/>
                  <a:pt x="11089224" y="125937"/>
                  <a:pt x="11088503" y="128462"/>
                </a:cubicBezTo>
                <a:cubicBezTo>
                  <a:pt x="11085260" y="136758"/>
                  <a:pt x="11081655" y="144334"/>
                  <a:pt x="11078412" y="151908"/>
                </a:cubicBezTo>
                <a:cubicBezTo>
                  <a:pt x="11087782" y="152630"/>
                  <a:pt x="11097873" y="153351"/>
                  <a:pt x="11107966" y="154433"/>
                </a:cubicBezTo>
                <a:cubicBezTo>
                  <a:pt x="11106163" y="106818"/>
                  <a:pt x="11092107" y="60287"/>
                  <a:pt x="11086701" y="13033"/>
                </a:cubicBezTo>
                <a:lnTo>
                  <a:pt x="11083873" y="0"/>
                </a:lnTo>
                <a:lnTo>
                  <a:pt x="11107858" y="0"/>
                </a:lnTo>
                <a:lnTo>
                  <a:pt x="11116615" y="68222"/>
                </a:lnTo>
                <a:cubicBezTo>
                  <a:pt x="11120940" y="97801"/>
                  <a:pt x="11125265" y="127019"/>
                  <a:pt x="11124904" y="156958"/>
                </a:cubicBezTo>
                <a:cubicBezTo>
                  <a:pt x="11145448" y="160926"/>
                  <a:pt x="11165991" y="167058"/>
                  <a:pt x="11183291" y="176076"/>
                </a:cubicBezTo>
                <a:cubicBezTo>
                  <a:pt x="11202033" y="180404"/>
                  <a:pt x="11218251" y="189784"/>
                  <a:pt x="11227261" y="209623"/>
                </a:cubicBezTo>
                <a:cubicBezTo>
                  <a:pt x="11240956" y="239201"/>
                  <a:pt x="11239876" y="274552"/>
                  <a:pt x="11240596" y="307737"/>
                </a:cubicBezTo>
                <a:cubicBezTo>
                  <a:pt x="11260780" y="295473"/>
                  <a:pt x="11287810" y="309541"/>
                  <a:pt x="11298262" y="329741"/>
                </a:cubicBezTo>
                <a:cubicBezTo>
                  <a:pt x="11306191" y="344530"/>
                  <a:pt x="11306551" y="362927"/>
                  <a:pt x="11306912" y="379159"/>
                </a:cubicBezTo>
                <a:cubicBezTo>
                  <a:pt x="11346558" y="358237"/>
                  <a:pt x="11353045" y="426773"/>
                  <a:pt x="11354126" y="450220"/>
                </a:cubicBezTo>
                <a:cubicBezTo>
                  <a:pt x="11354486" y="458516"/>
                  <a:pt x="11355027" y="468706"/>
                  <a:pt x="11354908" y="479342"/>
                </a:cubicBezTo>
                <a:lnTo>
                  <a:pt x="11352103" y="507479"/>
                </a:lnTo>
                <a:lnTo>
                  <a:pt x="11350322" y="514137"/>
                </a:lnTo>
                <a:lnTo>
                  <a:pt x="11339580" y="536910"/>
                </a:lnTo>
                <a:cubicBezTo>
                  <a:pt x="11333470" y="543532"/>
                  <a:pt x="11325023" y="547703"/>
                  <a:pt x="11313400" y="547973"/>
                </a:cubicBezTo>
                <a:cubicBezTo>
                  <a:pt x="11311598" y="547973"/>
                  <a:pt x="11310516" y="547613"/>
                  <a:pt x="11309435" y="547252"/>
                </a:cubicBezTo>
                <a:cubicBezTo>
                  <a:pt x="11306912" y="558795"/>
                  <a:pt x="11304029" y="569977"/>
                  <a:pt x="11299344" y="581159"/>
                </a:cubicBezTo>
                <a:cubicBezTo>
                  <a:pt x="11287090" y="609656"/>
                  <a:pt x="11257535" y="634184"/>
                  <a:pt x="11226900" y="624084"/>
                </a:cubicBezTo>
                <a:cubicBezTo>
                  <a:pt x="11224018" y="642480"/>
                  <a:pt x="11219332" y="660156"/>
                  <a:pt x="11213205" y="677110"/>
                </a:cubicBezTo>
                <a:cubicBezTo>
                  <a:pt x="11181849" y="760435"/>
                  <a:pt x="11038046" y="758270"/>
                  <a:pt x="10976776" y="709934"/>
                </a:cubicBezTo>
                <a:cubicBezTo>
                  <a:pt x="10937130" y="678552"/>
                  <a:pt x="10935328" y="663402"/>
                  <a:pt x="10926678" y="615067"/>
                </a:cubicBezTo>
                <a:cubicBezTo>
                  <a:pt x="10915866" y="555549"/>
                  <a:pt x="10918749" y="467895"/>
                  <a:pt x="10918749" y="407656"/>
                </a:cubicBezTo>
                <a:cubicBezTo>
                  <a:pt x="10918749" y="339119"/>
                  <a:pt x="10913343" y="264091"/>
                  <a:pt x="10949745" y="202408"/>
                </a:cubicBezTo>
                <a:cubicBezTo>
                  <a:pt x="10959115" y="186718"/>
                  <a:pt x="10972902" y="175896"/>
                  <a:pt x="10988714" y="168411"/>
                </a:cubicBezTo>
                <a:lnTo>
                  <a:pt x="11024158" y="158722"/>
                </a:lnTo>
                <a:lnTo>
                  <a:pt x="11039848" y="154433"/>
                </a:lnTo>
                <a:cubicBezTo>
                  <a:pt x="11038766" y="134594"/>
                  <a:pt x="11036964" y="115115"/>
                  <a:pt x="11033721" y="95636"/>
                </a:cubicBezTo>
                <a:lnTo>
                  <a:pt x="11030395" y="77024"/>
                </a:lnTo>
                <a:lnTo>
                  <a:pt x="11024665" y="44957"/>
                </a:lnTo>
                <a:close/>
                <a:moveTo>
                  <a:pt x="10440845" y="0"/>
                </a:moveTo>
                <a:lnTo>
                  <a:pt x="10473076" y="0"/>
                </a:lnTo>
                <a:lnTo>
                  <a:pt x="10475708" y="71735"/>
                </a:lnTo>
                <a:cubicBezTo>
                  <a:pt x="10559134" y="54449"/>
                  <a:pt x="10646170" y="48327"/>
                  <a:pt x="10730678" y="39683"/>
                </a:cubicBezTo>
                <a:lnTo>
                  <a:pt x="10731040" y="39683"/>
                </a:lnTo>
                <a:cubicBezTo>
                  <a:pt x="10730769" y="35002"/>
                  <a:pt x="10730318" y="27754"/>
                  <a:pt x="10729748" y="19516"/>
                </a:cubicBezTo>
                <a:lnTo>
                  <a:pt x="10728250" y="0"/>
                </a:lnTo>
                <a:lnTo>
                  <a:pt x="10761887" y="0"/>
                </a:lnTo>
                <a:lnTo>
                  <a:pt x="10767515" y="87941"/>
                </a:lnTo>
                <a:cubicBezTo>
                  <a:pt x="10769321" y="137999"/>
                  <a:pt x="10774739" y="192018"/>
                  <a:pt x="10758486" y="239917"/>
                </a:cubicBezTo>
                <a:cubicBezTo>
                  <a:pt x="10746208" y="276289"/>
                  <a:pt x="10709370" y="304020"/>
                  <a:pt x="10671451" y="289255"/>
                </a:cubicBezTo>
                <a:cubicBezTo>
                  <a:pt x="10641114" y="277370"/>
                  <a:pt x="10621612" y="234514"/>
                  <a:pt x="10627390" y="203903"/>
                </a:cubicBezTo>
                <a:cubicBezTo>
                  <a:pt x="10637141" y="151324"/>
                  <a:pt x="10701065" y="140521"/>
                  <a:pt x="10737179" y="169331"/>
                </a:cubicBezTo>
                <a:cubicBezTo>
                  <a:pt x="10738985" y="137999"/>
                  <a:pt x="10736457" y="105227"/>
                  <a:pt x="10733928" y="74977"/>
                </a:cubicBezTo>
                <a:cubicBezTo>
                  <a:pt x="10650143" y="88301"/>
                  <a:pt x="10562023" y="94423"/>
                  <a:pt x="10477153" y="91543"/>
                </a:cubicBezTo>
                <a:cubicBezTo>
                  <a:pt x="10479680" y="132957"/>
                  <a:pt x="10482209" y="174373"/>
                  <a:pt x="10478236" y="215787"/>
                </a:cubicBezTo>
                <a:cubicBezTo>
                  <a:pt x="10474264" y="254321"/>
                  <a:pt x="10463068" y="299338"/>
                  <a:pt x="10417563" y="304740"/>
                </a:cubicBezTo>
                <a:cubicBezTo>
                  <a:pt x="10398062" y="307261"/>
                  <a:pt x="10381810" y="300779"/>
                  <a:pt x="10369531" y="289615"/>
                </a:cubicBezTo>
                <a:cubicBezTo>
                  <a:pt x="10360141" y="282412"/>
                  <a:pt x="10353640" y="272328"/>
                  <a:pt x="10349668" y="260804"/>
                </a:cubicBezTo>
                <a:cubicBezTo>
                  <a:pt x="10333055" y="220469"/>
                  <a:pt x="10345334" y="168250"/>
                  <a:pt x="10397339" y="168610"/>
                </a:cubicBezTo>
                <a:cubicBezTo>
                  <a:pt x="10421175" y="169331"/>
                  <a:pt x="10439955" y="179054"/>
                  <a:pt x="10452234" y="193460"/>
                </a:cubicBezTo>
                <a:cubicBezTo>
                  <a:pt x="10453317" y="171491"/>
                  <a:pt x="10452594" y="151684"/>
                  <a:pt x="10451872" y="141961"/>
                </a:cubicBezTo>
                <a:cubicBezTo>
                  <a:pt x="10449525" y="112970"/>
                  <a:pt x="10446274" y="84069"/>
                  <a:pt x="10443656" y="55169"/>
                </a:cubicBezTo>
                <a:close/>
                <a:moveTo>
                  <a:pt x="10056424" y="0"/>
                </a:moveTo>
                <a:lnTo>
                  <a:pt x="10061302" y="0"/>
                </a:lnTo>
                <a:lnTo>
                  <a:pt x="10053060" y="40318"/>
                </a:lnTo>
                <a:cubicBezTo>
                  <a:pt x="10045880" y="72964"/>
                  <a:pt x="10039660" y="105835"/>
                  <a:pt x="10038746" y="139877"/>
                </a:cubicBezTo>
                <a:cubicBezTo>
                  <a:pt x="10038746" y="143480"/>
                  <a:pt x="10032526" y="143480"/>
                  <a:pt x="10032526" y="139517"/>
                </a:cubicBezTo>
                <a:cubicBezTo>
                  <a:pt x="10032892" y="105115"/>
                  <a:pt x="10039020" y="72334"/>
                  <a:pt x="10046749" y="39823"/>
                </a:cubicBezTo>
                <a:close/>
                <a:moveTo>
                  <a:pt x="9994239" y="0"/>
                </a:moveTo>
                <a:lnTo>
                  <a:pt x="10012752" y="0"/>
                </a:lnTo>
                <a:lnTo>
                  <a:pt x="10002224" y="53884"/>
                </a:lnTo>
                <a:cubicBezTo>
                  <a:pt x="9997629" y="87882"/>
                  <a:pt x="9994294" y="122150"/>
                  <a:pt x="9989969" y="156958"/>
                </a:cubicBezTo>
                <a:cubicBezTo>
                  <a:pt x="10012675" y="152630"/>
                  <a:pt x="10035381" y="151547"/>
                  <a:pt x="10053762" y="152268"/>
                </a:cubicBezTo>
                <a:cubicBezTo>
                  <a:pt x="10051960" y="110066"/>
                  <a:pt x="10060970" y="70387"/>
                  <a:pt x="10067097" y="28904"/>
                </a:cubicBezTo>
                <a:lnTo>
                  <a:pt x="10075460" y="0"/>
                </a:lnTo>
                <a:lnTo>
                  <a:pt x="10093556" y="0"/>
                </a:lnTo>
                <a:lnTo>
                  <a:pt x="10081514" y="55236"/>
                </a:lnTo>
                <a:cubicBezTo>
                  <a:pt x="10076108" y="88062"/>
                  <a:pt x="10068899" y="120165"/>
                  <a:pt x="10066016" y="153351"/>
                </a:cubicBezTo>
                <a:cubicBezTo>
                  <a:pt x="10103139" y="157319"/>
                  <a:pt x="10144226" y="168140"/>
                  <a:pt x="10164409" y="202408"/>
                </a:cubicBezTo>
                <a:cubicBezTo>
                  <a:pt x="10200810" y="264091"/>
                  <a:pt x="10195404" y="339119"/>
                  <a:pt x="10195404" y="407656"/>
                </a:cubicBezTo>
                <a:cubicBezTo>
                  <a:pt x="10195044" y="467895"/>
                  <a:pt x="10198287" y="555549"/>
                  <a:pt x="10187474" y="615067"/>
                </a:cubicBezTo>
                <a:cubicBezTo>
                  <a:pt x="10178825" y="663402"/>
                  <a:pt x="10177023" y="678552"/>
                  <a:pt x="10137378" y="709934"/>
                </a:cubicBezTo>
                <a:cubicBezTo>
                  <a:pt x="10076108" y="758270"/>
                  <a:pt x="9932303" y="760435"/>
                  <a:pt x="9900948" y="677110"/>
                </a:cubicBezTo>
                <a:cubicBezTo>
                  <a:pt x="9894461" y="660156"/>
                  <a:pt x="9890496" y="642480"/>
                  <a:pt x="9887252" y="624084"/>
                </a:cubicBezTo>
                <a:cubicBezTo>
                  <a:pt x="9856617" y="634184"/>
                  <a:pt x="9827064" y="609656"/>
                  <a:pt x="9814809" y="581159"/>
                </a:cubicBezTo>
                <a:cubicBezTo>
                  <a:pt x="9810484" y="569977"/>
                  <a:pt x="9806880" y="558795"/>
                  <a:pt x="9804717" y="547252"/>
                </a:cubicBezTo>
                <a:cubicBezTo>
                  <a:pt x="9803637" y="547613"/>
                  <a:pt x="9802555" y="547973"/>
                  <a:pt x="9801114" y="547973"/>
                </a:cubicBezTo>
                <a:cubicBezTo>
                  <a:pt x="9754260" y="546892"/>
                  <a:pt x="9758225" y="483405"/>
                  <a:pt x="9760027" y="450220"/>
                </a:cubicBezTo>
                <a:cubicBezTo>
                  <a:pt x="9761107" y="426773"/>
                  <a:pt x="9767234" y="358237"/>
                  <a:pt x="9807241" y="379159"/>
                </a:cubicBezTo>
                <a:cubicBezTo>
                  <a:pt x="9807962" y="362927"/>
                  <a:pt x="9808321" y="344530"/>
                  <a:pt x="9815891" y="329741"/>
                </a:cubicBezTo>
                <a:cubicBezTo>
                  <a:pt x="9826343" y="309541"/>
                  <a:pt x="9853374" y="295473"/>
                  <a:pt x="9873557" y="307737"/>
                </a:cubicBezTo>
                <a:cubicBezTo>
                  <a:pt x="9874278" y="274552"/>
                  <a:pt x="9873557" y="239201"/>
                  <a:pt x="9886891" y="209623"/>
                </a:cubicBezTo>
                <a:cubicBezTo>
                  <a:pt x="9895902" y="189784"/>
                  <a:pt x="9912121" y="180404"/>
                  <a:pt x="9930862" y="176076"/>
                </a:cubicBezTo>
                <a:cubicBezTo>
                  <a:pt x="9944557" y="168861"/>
                  <a:pt x="9960776" y="163451"/>
                  <a:pt x="9976994" y="159844"/>
                </a:cubicBezTo>
                <a:cubicBezTo>
                  <a:pt x="9973029" y="120887"/>
                  <a:pt x="9976364" y="80577"/>
                  <a:pt x="9983617" y="40808"/>
                </a:cubicBezTo>
                <a:close/>
                <a:moveTo>
                  <a:pt x="9875454" y="0"/>
                </a:moveTo>
                <a:lnTo>
                  <a:pt x="9909620" y="0"/>
                </a:lnTo>
                <a:lnTo>
                  <a:pt x="9921148" y="21248"/>
                </a:lnTo>
                <a:cubicBezTo>
                  <a:pt x="9931989" y="37877"/>
                  <a:pt x="9905970" y="51253"/>
                  <a:pt x="9895128" y="36070"/>
                </a:cubicBezTo>
                <a:close/>
                <a:moveTo>
                  <a:pt x="9783767" y="0"/>
                </a:moveTo>
                <a:lnTo>
                  <a:pt x="9805065" y="0"/>
                </a:lnTo>
                <a:lnTo>
                  <a:pt x="9810242" y="7744"/>
                </a:lnTo>
                <a:cubicBezTo>
                  <a:pt x="9828702" y="31974"/>
                  <a:pt x="9852590" y="51143"/>
                  <a:pt x="9869963" y="76459"/>
                </a:cubicBezTo>
                <a:cubicBezTo>
                  <a:pt x="9877926" y="88032"/>
                  <a:pt x="9859105" y="102136"/>
                  <a:pt x="9850418" y="91286"/>
                </a:cubicBezTo>
                <a:cubicBezTo>
                  <a:pt x="9828520" y="64162"/>
                  <a:pt x="9808071" y="37761"/>
                  <a:pt x="9789476" y="10140"/>
                </a:cubicBezTo>
                <a:close/>
                <a:moveTo>
                  <a:pt x="9312374" y="0"/>
                </a:moveTo>
                <a:lnTo>
                  <a:pt x="9330688" y="0"/>
                </a:lnTo>
                <a:lnTo>
                  <a:pt x="9328609" y="11620"/>
                </a:lnTo>
                <a:cubicBezTo>
                  <a:pt x="9325365" y="29291"/>
                  <a:pt x="9318516" y="50207"/>
                  <a:pt x="9319959" y="68238"/>
                </a:cubicBezTo>
                <a:cubicBezTo>
                  <a:pt x="9322121" y="97449"/>
                  <a:pt x="9354561" y="84467"/>
                  <a:pt x="9370781" y="74730"/>
                </a:cubicBezTo>
                <a:cubicBezTo>
                  <a:pt x="9388804" y="63190"/>
                  <a:pt x="9403582" y="47322"/>
                  <a:pt x="9415116" y="29651"/>
                </a:cubicBezTo>
                <a:lnTo>
                  <a:pt x="9430230" y="0"/>
                </a:lnTo>
                <a:lnTo>
                  <a:pt x="9453355" y="0"/>
                </a:lnTo>
                <a:lnTo>
                  <a:pt x="9452603" y="1974"/>
                </a:lnTo>
                <a:cubicBezTo>
                  <a:pt x="9442871" y="22349"/>
                  <a:pt x="9431156" y="41733"/>
                  <a:pt x="9416919" y="58501"/>
                </a:cubicBezTo>
                <a:cubicBezTo>
                  <a:pt x="9397814" y="81221"/>
                  <a:pt x="9361409" y="111874"/>
                  <a:pt x="9328609" y="104301"/>
                </a:cubicBezTo>
                <a:cubicBezTo>
                  <a:pt x="9291483" y="96007"/>
                  <a:pt x="9303378" y="54535"/>
                  <a:pt x="9307343" y="27849"/>
                </a:cubicBezTo>
                <a:close/>
                <a:moveTo>
                  <a:pt x="8999623" y="0"/>
                </a:moveTo>
                <a:lnTo>
                  <a:pt x="9017894" y="0"/>
                </a:lnTo>
                <a:lnTo>
                  <a:pt x="9019820" y="20957"/>
                </a:lnTo>
                <a:cubicBezTo>
                  <a:pt x="9021808" y="32855"/>
                  <a:pt x="9025151" y="44393"/>
                  <a:pt x="9031116" y="53226"/>
                </a:cubicBezTo>
                <a:cubicBezTo>
                  <a:pt x="9042322" y="70172"/>
                  <a:pt x="9062566" y="83512"/>
                  <a:pt x="9081363" y="91085"/>
                </a:cubicBezTo>
                <a:cubicBezTo>
                  <a:pt x="9108113" y="101541"/>
                  <a:pt x="9132694" y="100819"/>
                  <a:pt x="9152577" y="77744"/>
                </a:cubicBezTo>
                <a:cubicBezTo>
                  <a:pt x="9165590" y="62600"/>
                  <a:pt x="9176796" y="44933"/>
                  <a:pt x="9186556" y="27627"/>
                </a:cubicBezTo>
                <a:lnTo>
                  <a:pt x="9194782" y="0"/>
                </a:lnTo>
                <a:lnTo>
                  <a:pt x="9219522" y="0"/>
                </a:lnTo>
                <a:lnTo>
                  <a:pt x="9214572" y="14918"/>
                </a:lnTo>
                <a:cubicBezTo>
                  <a:pt x="9205082" y="35199"/>
                  <a:pt x="9193243" y="54488"/>
                  <a:pt x="9179326" y="72696"/>
                </a:cubicBezTo>
                <a:cubicBezTo>
                  <a:pt x="9167759" y="87479"/>
                  <a:pt x="9154384" y="103704"/>
                  <a:pt x="9135948" y="110554"/>
                </a:cubicBezTo>
                <a:cubicBezTo>
                  <a:pt x="9116428" y="118486"/>
                  <a:pt x="9095822" y="116323"/>
                  <a:pt x="9076302" y="109112"/>
                </a:cubicBezTo>
                <a:cubicBezTo>
                  <a:pt x="9057505" y="101901"/>
                  <a:pt x="9039069" y="92166"/>
                  <a:pt x="9024971" y="77383"/>
                </a:cubicBezTo>
                <a:cubicBezTo>
                  <a:pt x="9010873" y="62240"/>
                  <a:pt x="9004366" y="44573"/>
                  <a:pt x="9000751" y="24382"/>
                </a:cubicBezTo>
                <a:close/>
                <a:moveTo>
                  <a:pt x="8893964" y="0"/>
                </a:moveTo>
                <a:lnTo>
                  <a:pt x="8915782" y="0"/>
                </a:lnTo>
                <a:lnTo>
                  <a:pt x="8915537" y="41011"/>
                </a:lnTo>
                <a:cubicBezTo>
                  <a:pt x="8919502" y="83385"/>
                  <a:pt x="8933380" y="123234"/>
                  <a:pt x="8966000" y="150101"/>
                </a:cubicBezTo>
                <a:cubicBezTo>
                  <a:pt x="8998080" y="176066"/>
                  <a:pt x="9039531" y="191212"/>
                  <a:pt x="9080982" y="188327"/>
                </a:cubicBezTo>
                <a:cubicBezTo>
                  <a:pt x="9122794" y="185803"/>
                  <a:pt x="9158118" y="152625"/>
                  <a:pt x="9188035" y="125938"/>
                </a:cubicBezTo>
                <a:cubicBezTo>
                  <a:pt x="9198848" y="116562"/>
                  <a:pt x="9214708" y="132430"/>
                  <a:pt x="9203534" y="142167"/>
                </a:cubicBezTo>
                <a:cubicBezTo>
                  <a:pt x="9202814" y="142888"/>
                  <a:pt x="9202453" y="143249"/>
                  <a:pt x="9201732" y="143970"/>
                </a:cubicBezTo>
                <a:cubicBezTo>
                  <a:pt x="9242823" y="232684"/>
                  <a:pt x="9372583" y="160198"/>
                  <a:pt x="9428452" y="119808"/>
                </a:cubicBezTo>
                <a:cubicBezTo>
                  <a:pt x="9454765" y="100695"/>
                  <a:pt x="9481439" y="78696"/>
                  <a:pt x="9500181" y="52372"/>
                </a:cubicBezTo>
                <a:lnTo>
                  <a:pt x="9525336" y="0"/>
                </a:lnTo>
                <a:lnTo>
                  <a:pt x="9545766" y="0"/>
                </a:lnTo>
                <a:lnTo>
                  <a:pt x="9530099" y="44438"/>
                </a:lnTo>
                <a:cubicBezTo>
                  <a:pt x="9509193" y="79057"/>
                  <a:pt x="9479275" y="106465"/>
                  <a:pt x="9447196" y="130266"/>
                </a:cubicBezTo>
                <a:cubicBezTo>
                  <a:pt x="9390966" y="173180"/>
                  <a:pt x="9219754" y="261895"/>
                  <a:pt x="9192720" y="151904"/>
                </a:cubicBezTo>
                <a:cubicBezTo>
                  <a:pt x="9179384" y="163083"/>
                  <a:pt x="9166048" y="173902"/>
                  <a:pt x="9151630" y="183279"/>
                </a:cubicBezTo>
                <a:cubicBezTo>
                  <a:pt x="9132166" y="195540"/>
                  <a:pt x="9115586" y="207440"/>
                  <a:pt x="9092517" y="209964"/>
                </a:cubicBezTo>
                <a:cubicBezTo>
                  <a:pt x="9070529" y="212129"/>
                  <a:pt x="9047100" y="211768"/>
                  <a:pt x="9025834" y="205277"/>
                </a:cubicBezTo>
                <a:cubicBezTo>
                  <a:pt x="8988347" y="194097"/>
                  <a:pt x="8951582" y="173541"/>
                  <a:pt x="8928153" y="141085"/>
                </a:cubicBezTo>
                <a:cubicBezTo>
                  <a:pt x="8902562" y="105744"/>
                  <a:pt x="8893100" y="61117"/>
                  <a:pt x="8892739" y="15452"/>
                </a:cubicBezTo>
                <a:close/>
                <a:moveTo>
                  <a:pt x="8844351" y="0"/>
                </a:moveTo>
                <a:lnTo>
                  <a:pt x="8847000" y="0"/>
                </a:lnTo>
                <a:lnTo>
                  <a:pt x="8853955" y="54012"/>
                </a:lnTo>
                <a:cubicBezTo>
                  <a:pt x="8856891" y="68015"/>
                  <a:pt x="8859459" y="82377"/>
                  <a:pt x="8863863" y="96022"/>
                </a:cubicBezTo>
                <a:cubicBezTo>
                  <a:pt x="8867532" y="106793"/>
                  <a:pt x="8869734" y="117565"/>
                  <a:pt x="8875972" y="126900"/>
                </a:cubicBezTo>
                <a:cubicBezTo>
                  <a:pt x="8877439" y="129054"/>
                  <a:pt x="8874137" y="131209"/>
                  <a:pt x="8872670" y="129413"/>
                </a:cubicBezTo>
                <a:cubicBezTo>
                  <a:pt x="8866065" y="120796"/>
                  <a:pt x="8863863" y="110743"/>
                  <a:pt x="8860560" y="100689"/>
                </a:cubicBezTo>
                <a:cubicBezTo>
                  <a:pt x="8855790" y="85609"/>
                  <a:pt x="8852854" y="70529"/>
                  <a:pt x="8849552" y="55090"/>
                </a:cubicBezTo>
                <a:close/>
                <a:moveTo>
                  <a:pt x="8799798" y="0"/>
                </a:moveTo>
                <a:lnTo>
                  <a:pt x="8804419" y="0"/>
                </a:lnTo>
                <a:lnTo>
                  <a:pt x="8804772" y="26545"/>
                </a:lnTo>
                <a:cubicBezTo>
                  <a:pt x="8806155" y="45510"/>
                  <a:pt x="8809010" y="64341"/>
                  <a:pt x="8814365" y="82720"/>
                </a:cubicBezTo>
                <a:cubicBezTo>
                  <a:pt x="8815435" y="85243"/>
                  <a:pt x="8810796" y="86684"/>
                  <a:pt x="8810082" y="83802"/>
                </a:cubicBezTo>
                <a:cubicBezTo>
                  <a:pt x="8804549" y="65242"/>
                  <a:pt x="8801604" y="46231"/>
                  <a:pt x="8800176" y="27086"/>
                </a:cubicBezTo>
                <a:close/>
                <a:moveTo>
                  <a:pt x="8723858" y="0"/>
                </a:moveTo>
                <a:lnTo>
                  <a:pt x="8746878" y="0"/>
                </a:lnTo>
                <a:lnTo>
                  <a:pt x="8749011" y="35422"/>
                </a:lnTo>
                <a:cubicBezTo>
                  <a:pt x="8756941" y="79057"/>
                  <a:pt x="8774242" y="121251"/>
                  <a:pt x="8794427" y="160919"/>
                </a:cubicBezTo>
                <a:cubicBezTo>
                  <a:pt x="8813531" y="198785"/>
                  <a:pt x="8835879" y="235569"/>
                  <a:pt x="8866156" y="265501"/>
                </a:cubicBezTo>
                <a:cubicBezTo>
                  <a:pt x="8898956" y="297597"/>
                  <a:pt x="8940769" y="319234"/>
                  <a:pt x="8983301" y="337266"/>
                </a:cubicBezTo>
                <a:cubicBezTo>
                  <a:pt x="9029799" y="356739"/>
                  <a:pt x="9079901" y="368640"/>
                  <a:pt x="9130364" y="373328"/>
                </a:cubicBezTo>
                <a:cubicBezTo>
                  <a:pt x="9217231" y="380902"/>
                  <a:pt x="9306622" y="371525"/>
                  <a:pt x="9388443" y="340150"/>
                </a:cubicBezTo>
                <a:cubicBezTo>
                  <a:pt x="9444673" y="318783"/>
                  <a:pt x="9504552" y="284637"/>
                  <a:pt x="9545728" y="236949"/>
                </a:cubicBezTo>
                <a:lnTo>
                  <a:pt x="9563664" y="209488"/>
                </a:lnTo>
                <a:lnTo>
                  <a:pt x="9560322" y="208279"/>
                </a:lnTo>
                <a:cubicBezTo>
                  <a:pt x="9561791" y="201338"/>
                  <a:pt x="9565093" y="195128"/>
                  <a:pt x="9564726" y="187822"/>
                </a:cubicBezTo>
                <a:cubicBezTo>
                  <a:pt x="9564726" y="185631"/>
                  <a:pt x="9568029" y="185631"/>
                  <a:pt x="9568396" y="187822"/>
                </a:cubicBezTo>
                <a:lnTo>
                  <a:pt x="9564696" y="207906"/>
                </a:lnTo>
                <a:lnTo>
                  <a:pt x="9579840" y="184721"/>
                </a:lnTo>
                <a:cubicBezTo>
                  <a:pt x="9556050" y="175705"/>
                  <a:pt x="9529738" y="179672"/>
                  <a:pt x="9504507" y="180393"/>
                </a:cubicBezTo>
                <a:cubicBezTo>
                  <a:pt x="9503786" y="181475"/>
                  <a:pt x="9503426" y="182557"/>
                  <a:pt x="9502345" y="183639"/>
                </a:cubicBezTo>
                <a:cubicBezTo>
                  <a:pt x="9487205" y="202752"/>
                  <a:pt x="9463056" y="217177"/>
                  <a:pt x="9443591" y="231242"/>
                </a:cubicBezTo>
                <a:cubicBezTo>
                  <a:pt x="9422325" y="246388"/>
                  <a:pt x="9401419" y="257927"/>
                  <a:pt x="9377269" y="266582"/>
                </a:cubicBezTo>
                <a:cubicBezTo>
                  <a:pt x="9330412" y="283532"/>
                  <a:pt x="9288600" y="305892"/>
                  <a:pt x="9238137" y="311661"/>
                </a:cubicBezTo>
                <a:cubicBezTo>
                  <a:pt x="9143340" y="321758"/>
                  <a:pt x="9047821" y="309137"/>
                  <a:pt x="8965280" y="259371"/>
                </a:cubicBezTo>
                <a:cubicBezTo>
                  <a:pt x="8927792" y="237011"/>
                  <a:pt x="8893190" y="209964"/>
                  <a:pt x="8867959" y="173902"/>
                </a:cubicBezTo>
                <a:cubicBezTo>
                  <a:pt x="8843087" y="138921"/>
                  <a:pt x="8826147" y="97810"/>
                  <a:pt x="8819659" y="55256"/>
                </a:cubicBezTo>
                <a:lnTo>
                  <a:pt x="8817421" y="0"/>
                </a:lnTo>
                <a:lnTo>
                  <a:pt x="8835950" y="0"/>
                </a:lnTo>
                <a:lnTo>
                  <a:pt x="8838436" y="34131"/>
                </a:lnTo>
                <a:cubicBezTo>
                  <a:pt x="8848810" y="103220"/>
                  <a:pt x="8876519" y="168403"/>
                  <a:pt x="8934641" y="212489"/>
                </a:cubicBezTo>
                <a:cubicBezTo>
                  <a:pt x="8972849" y="241339"/>
                  <a:pt x="9015381" y="264419"/>
                  <a:pt x="9061158" y="277763"/>
                </a:cubicBezTo>
                <a:cubicBezTo>
                  <a:pt x="9109097" y="291466"/>
                  <a:pt x="9157757" y="294711"/>
                  <a:pt x="9207499" y="292187"/>
                </a:cubicBezTo>
                <a:cubicBezTo>
                  <a:pt x="9235254" y="290384"/>
                  <a:pt x="9263368" y="287860"/>
                  <a:pt x="9289321" y="278484"/>
                </a:cubicBezTo>
                <a:cubicBezTo>
                  <a:pt x="9312029" y="270910"/>
                  <a:pt x="9332935" y="259371"/>
                  <a:pt x="9355282" y="251076"/>
                </a:cubicBezTo>
                <a:cubicBezTo>
                  <a:pt x="9381234" y="241700"/>
                  <a:pt x="9404664" y="231602"/>
                  <a:pt x="9427372" y="215374"/>
                </a:cubicBezTo>
                <a:cubicBezTo>
                  <a:pt x="9447196" y="201309"/>
                  <a:pt x="9471346" y="186524"/>
                  <a:pt x="9486846" y="167411"/>
                </a:cubicBezTo>
                <a:cubicBezTo>
                  <a:pt x="9491531" y="161640"/>
                  <a:pt x="9497658" y="163083"/>
                  <a:pt x="9501624" y="167411"/>
                </a:cubicBezTo>
                <a:cubicBezTo>
                  <a:pt x="9529738" y="163804"/>
                  <a:pt x="9560016" y="155511"/>
                  <a:pt x="9587049" y="165608"/>
                </a:cubicBezTo>
                <a:cubicBezTo>
                  <a:pt x="9588852" y="166329"/>
                  <a:pt x="9590293" y="167411"/>
                  <a:pt x="9591375" y="168493"/>
                </a:cubicBezTo>
                <a:cubicBezTo>
                  <a:pt x="9599664" y="165968"/>
                  <a:pt x="9610478" y="172099"/>
                  <a:pt x="9606514" y="182196"/>
                </a:cubicBezTo>
                <a:cubicBezTo>
                  <a:pt x="9587049" y="230521"/>
                  <a:pt x="9550645" y="269468"/>
                  <a:pt x="9509193" y="300482"/>
                </a:cubicBezTo>
                <a:cubicBezTo>
                  <a:pt x="9443591" y="350248"/>
                  <a:pt x="9362491" y="379458"/>
                  <a:pt x="9281751" y="391360"/>
                </a:cubicBezTo>
                <a:cubicBezTo>
                  <a:pt x="9192000" y="404702"/>
                  <a:pt x="9095040" y="401457"/>
                  <a:pt x="9008893" y="371525"/>
                </a:cubicBezTo>
                <a:cubicBezTo>
                  <a:pt x="8966721" y="357100"/>
                  <a:pt x="8922025" y="337987"/>
                  <a:pt x="8885981" y="312022"/>
                </a:cubicBezTo>
                <a:cubicBezTo>
                  <a:pt x="8853180" y="288221"/>
                  <a:pt x="8826147" y="258288"/>
                  <a:pt x="8804520" y="224390"/>
                </a:cubicBezTo>
                <a:cubicBezTo>
                  <a:pt x="8770187" y="170836"/>
                  <a:pt x="8740924" y="109170"/>
                  <a:pt x="8728438" y="45474"/>
                </a:cubicBezTo>
                <a:close/>
                <a:moveTo>
                  <a:pt x="8618888" y="0"/>
                </a:moveTo>
                <a:lnTo>
                  <a:pt x="8626408" y="0"/>
                </a:lnTo>
                <a:lnTo>
                  <a:pt x="8625602" y="5540"/>
                </a:lnTo>
                <a:cubicBezTo>
                  <a:pt x="8624362" y="13439"/>
                  <a:pt x="8622296" y="19674"/>
                  <a:pt x="8615684" y="25079"/>
                </a:cubicBezTo>
                <a:cubicBezTo>
                  <a:pt x="8609484" y="30484"/>
                  <a:pt x="8597498" y="30899"/>
                  <a:pt x="8590060" y="32562"/>
                </a:cubicBezTo>
                <a:cubicBezTo>
                  <a:pt x="8580141" y="34225"/>
                  <a:pt x="8570222" y="35472"/>
                  <a:pt x="8559890" y="36304"/>
                </a:cubicBezTo>
                <a:cubicBezTo>
                  <a:pt x="8537160" y="37135"/>
                  <a:pt x="8512776" y="37135"/>
                  <a:pt x="8490458" y="32146"/>
                </a:cubicBezTo>
                <a:cubicBezTo>
                  <a:pt x="8488805" y="31315"/>
                  <a:pt x="8489218" y="28405"/>
                  <a:pt x="8490872" y="28821"/>
                </a:cubicBezTo>
                <a:cubicBezTo>
                  <a:pt x="8512776" y="30484"/>
                  <a:pt x="8534679" y="31315"/>
                  <a:pt x="8556170" y="30068"/>
                </a:cubicBezTo>
                <a:cubicBezTo>
                  <a:pt x="8566916" y="29652"/>
                  <a:pt x="8577661" y="27989"/>
                  <a:pt x="8588406" y="26326"/>
                </a:cubicBezTo>
                <a:cubicBezTo>
                  <a:pt x="8597912" y="24247"/>
                  <a:pt x="8613204" y="23832"/>
                  <a:pt x="8616923" y="12191"/>
                </a:cubicBezTo>
                <a:close/>
                <a:moveTo>
                  <a:pt x="8589018" y="0"/>
                </a:moveTo>
                <a:lnTo>
                  <a:pt x="8601311" y="0"/>
                </a:lnTo>
                <a:lnTo>
                  <a:pt x="8587421" y="11163"/>
                </a:lnTo>
                <a:cubicBezTo>
                  <a:pt x="8569612" y="19786"/>
                  <a:pt x="8545559" y="18628"/>
                  <a:pt x="8527058" y="18628"/>
                </a:cubicBezTo>
                <a:cubicBezTo>
                  <a:pt x="8521712" y="18628"/>
                  <a:pt x="8522123" y="10397"/>
                  <a:pt x="8527058" y="10397"/>
                </a:cubicBezTo>
                <a:cubicBezTo>
                  <a:pt x="8541860" y="10397"/>
                  <a:pt x="8556661" y="9575"/>
                  <a:pt x="8571463" y="7106"/>
                </a:cubicBezTo>
                <a:close/>
                <a:moveTo>
                  <a:pt x="8242446" y="0"/>
                </a:moveTo>
                <a:lnTo>
                  <a:pt x="8247427" y="0"/>
                </a:lnTo>
                <a:lnTo>
                  <a:pt x="8221999" y="35204"/>
                </a:lnTo>
                <a:cubicBezTo>
                  <a:pt x="8219938" y="38962"/>
                  <a:pt x="8214578" y="35622"/>
                  <a:pt x="8216639" y="32282"/>
                </a:cubicBezTo>
                <a:close/>
                <a:moveTo>
                  <a:pt x="8210488" y="0"/>
                </a:moveTo>
                <a:lnTo>
                  <a:pt x="8218731" y="0"/>
                </a:lnTo>
                <a:lnTo>
                  <a:pt x="8195551" y="30194"/>
                </a:lnTo>
                <a:cubicBezTo>
                  <a:pt x="8193032" y="33483"/>
                  <a:pt x="8187155" y="30194"/>
                  <a:pt x="8189673" y="26496"/>
                </a:cubicBezTo>
                <a:close/>
                <a:moveTo>
                  <a:pt x="8189734" y="0"/>
                </a:moveTo>
                <a:lnTo>
                  <a:pt x="8195389" y="0"/>
                </a:lnTo>
                <a:lnTo>
                  <a:pt x="8194669" y="941"/>
                </a:lnTo>
                <a:cubicBezTo>
                  <a:pt x="8193417" y="2587"/>
                  <a:pt x="8191538" y="2690"/>
                  <a:pt x="8190234" y="1970"/>
                </a:cubicBezTo>
                <a:close/>
                <a:moveTo>
                  <a:pt x="7424916" y="0"/>
                </a:moveTo>
                <a:lnTo>
                  <a:pt x="7441663" y="0"/>
                </a:lnTo>
                <a:lnTo>
                  <a:pt x="7443523" y="88667"/>
                </a:lnTo>
                <a:cubicBezTo>
                  <a:pt x="7443523" y="105685"/>
                  <a:pt x="7443523" y="122702"/>
                  <a:pt x="7443523" y="139718"/>
                </a:cubicBezTo>
                <a:cubicBezTo>
                  <a:pt x="7443523" y="156321"/>
                  <a:pt x="7441865" y="170017"/>
                  <a:pt x="7449744" y="184545"/>
                </a:cubicBezTo>
                <a:cubicBezTo>
                  <a:pt x="7455964" y="195751"/>
                  <a:pt x="7460941" y="202807"/>
                  <a:pt x="7473797" y="206958"/>
                </a:cubicBezTo>
                <a:cubicBezTo>
                  <a:pt x="7484165" y="210692"/>
                  <a:pt x="7495362" y="213598"/>
                  <a:pt x="7506559" y="214844"/>
                </a:cubicBezTo>
                <a:cubicBezTo>
                  <a:pt x="7538076" y="218164"/>
                  <a:pt x="7569595" y="216503"/>
                  <a:pt x="7601112" y="216503"/>
                </a:cubicBezTo>
                <a:cubicBezTo>
                  <a:pt x="7618115" y="216089"/>
                  <a:pt x="7635532" y="216503"/>
                  <a:pt x="7652121" y="213598"/>
                </a:cubicBezTo>
                <a:cubicBezTo>
                  <a:pt x="7666222" y="211108"/>
                  <a:pt x="7679492" y="207788"/>
                  <a:pt x="7693592" y="208617"/>
                </a:cubicBezTo>
                <a:cubicBezTo>
                  <a:pt x="7696910" y="209033"/>
                  <a:pt x="7700642" y="211108"/>
                  <a:pt x="7701471" y="214844"/>
                </a:cubicBezTo>
                <a:cubicBezTo>
                  <a:pt x="7704789" y="238916"/>
                  <a:pt x="7715986" y="265064"/>
                  <a:pt x="7732159" y="283326"/>
                </a:cubicBezTo>
                <a:cubicBezTo>
                  <a:pt x="7740869" y="292873"/>
                  <a:pt x="7752895" y="300344"/>
                  <a:pt x="7763678" y="306155"/>
                </a:cubicBezTo>
                <a:cubicBezTo>
                  <a:pt x="7770727" y="309475"/>
                  <a:pt x="7777362" y="313211"/>
                  <a:pt x="7784827" y="315701"/>
                </a:cubicBezTo>
                <a:cubicBezTo>
                  <a:pt x="7773630" y="301589"/>
                  <a:pt x="7769483" y="280421"/>
                  <a:pt x="7768654" y="263819"/>
                </a:cubicBezTo>
                <a:cubicBezTo>
                  <a:pt x="7768654" y="250122"/>
                  <a:pt x="7769898" y="238501"/>
                  <a:pt x="7774045" y="225634"/>
                </a:cubicBezTo>
                <a:cubicBezTo>
                  <a:pt x="7776119" y="217748"/>
                  <a:pt x="7778191" y="209863"/>
                  <a:pt x="7787730" y="209447"/>
                </a:cubicBezTo>
                <a:cubicBezTo>
                  <a:pt x="7818004" y="209033"/>
                  <a:pt x="7848277" y="209863"/>
                  <a:pt x="7878965" y="209447"/>
                </a:cubicBezTo>
                <a:cubicBezTo>
                  <a:pt x="7912971" y="209447"/>
                  <a:pt x="7946564" y="208617"/>
                  <a:pt x="7980155" y="207372"/>
                </a:cubicBezTo>
                <a:cubicBezTo>
                  <a:pt x="8013746" y="206127"/>
                  <a:pt x="8047752" y="205297"/>
                  <a:pt x="8081344" y="202807"/>
                </a:cubicBezTo>
                <a:cubicBezTo>
                  <a:pt x="8090881" y="201977"/>
                  <a:pt x="8100420" y="201146"/>
                  <a:pt x="8109958" y="200732"/>
                </a:cubicBezTo>
                <a:cubicBezTo>
                  <a:pt x="8116593" y="200316"/>
                  <a:pt x="8127376" y="199486"/>
                  <a:pt x="8132768" y="194505"/>
                </a:cubicBezTo>
                <a:cubicBezTo>
                  <a:pt x="8141061" y="187035"/>
                  <a:pt x="8144794" y="176243"/>
                  <a:pt x="8146867" y="165867"/>
                </a:cubicBezTo>
                <a:cubicBezTo>
                  <a:pt x="8152880" y="135361"/>
                  <a:pt x="8152258" y="104647"/>
                  <a:pt x="8150237" y="73882"/>
                </a:cubicBezTo>
                <a:lnTo>
                  <a:pt x="8146212" y="0"/>
                </a:lnTo>
                <a:lnTo>
                  <a:pt x="8160636" y="0"/>
                </a:lnTo>
                <a:lnTo>
                  <a:pt x="8160553" y="1973"/>
                </a:lnTo>
                <a:cubicBezTo>
                  <a:pt x="8161279" y="18316"/>
                  <a:pt x="8162834" y="34711"/>
                  <a:pt x="8163456" y="51313"/>
                </a:cubicBezTo>
                <a:cubicBezTo>
                  <a:pt x="8163456" y="52558"/>
                  <a:pt x="8163456" y="53388"/>
                  <a:pt x="8163456" y="54633"/>
                </a:cubicBezTo>
                <a:cubicBezTo>
                  <a:pt x="8192900" y="54633"/>
                  <a:pt x="8221929" y="54218"/>
                  <a:pt x="8250958" y="52973"/>
                </a:cubicBezTo>
                <a:lnTo>
                  <a:pt x="8251807" y="52940"/>
                </a:lnTo>
                <a:lnTo>
                  <a:pt x="8296369" y="51209"/>
                </a:lnTo>
                <a:cubicBezTo>
                  <a:pt x="8311609" y="50795"/>
                  <a:pt x="8326850" y="50898"/>
                  <a:pt x="8341779" y="52558"/>
                </a:cubicBezTo>
                <a:cubicBezTo>
                  <a:pt x="8344682" y="52558"/>
                  <a:pt x="8347585" y="54633"/>
                  <a:pt x="8347585" y="58369"/>
                </a:cubicBezTo>
                <a:cubicBezTo>
                  <a:pt x="8345511" y="82442"/>
                  <a:pt x="8345511" y="108175"/>
                  <a:pt x="8333900" y="128512"/>
                </a:cubicBezTo>
                <a:cubicBezTo>
                  <a:pt x="8349658" y="123947"/>
                  <a:pt x="8365418" y="118966"/>
                  <a:pt x="8376199" y="108590"/>
                </a:cubicBezTo>
                <a:cubicBezTo>
                  <a:pt x="8390714" y="93648"/>
                  <a:pt x="8389056" y="72480"/>
                  <a:pt x="8391959" y="53804"/>
                </a:cubicBezTo>
                <a:cubicBezTo>
                  <a:pt x="8392374" y="50068"/>
                  <a:pt x="8396106" y="48407"/>
                  <a:pt x="8399424" y="48407"/>
                </a:cubicBezTo>
                <a:cubicBezTo>
                  <a:pt x="8429697" y="46748"/>
                  <a:pt x="8460385" y="47577"/>
                  <a:pt x="8490244" y="48407"/>
                </a:cubicBezTo>
                <a:cubicBezTo>
                  <a:pt x="8522592" y="48823"/>
                  <a:pt x="8554938" y="47577"/>
                  <a:pt x="8586871" y="43012"/>
                </a:cubicBezTo>
                <a:cubicBezTo>
                  <a:pt x="8598898" y="40937"/>
                  <a:pt x="8613412" y="40521"/>
                  <a:pt x="8623779" y="33881"/>
                </a:cubicBezTo>
                <a:cubicBezTo>
                  <a:pt x="8630000" y="29731"/>
                  <a:pt x="8632592" y="24023"/>
                  <a:pt x="8633992" y="17746"/>
                </a:cubicBezTo>
                <a:lnTo>
                  <a:pt x="8636767" y="0"/>
                </a:lnTo>
                <a:lnTo>
                  <a:pt x="8652530" y="0"/>
                </a:lnTo>
                <a:lnTo>
                  <a:pt x="8647004" y="27655"/>
                </a:lnTo>
                <a:cubicBezTo>
                  <a:pt x="8637880" y="51313"/>
                  <a:pt x="8612998" y="54633"/>
                  <a:pt x="8591018" y="57538"/>
                </a:cubicBezTo>
                <a:cubicBezTo>
                  <a:pt x="8529226" y="66255"/>
                  <a:pt x="8468265" y="60859"/>
                  <a:pt x="8406058" y="63349"/>
                </a:cubicBezTo>
                <a:cubicBezTo>
                  <a:pt x="8403571" y="83687"/>
                  <a:pt x="8403571" y="105269"/>
                  <a:pt x="8386982" y="119381"/>
                </a:cubicBezTo>
                <a:cubicBezTo>
                  <a:pt x="8366662" y="136814"/>
                  <a:pt x="8338876" y="140549"/>
                  <a:pt x="8314409" y="149265"/>
                </a:cubicBezTo>
                <a:cubicBezTo>
                  <a:pt x="8306944" y="152171"/>
                  <a:pt x="8303212" y="140549"/>
                  <a:pt x="8309018" y="136814"/>
                </a:cubicBezTo>
                <a:cubicBezTo>
                  <a:pt x="8333900" y="120627"/>
                  <a:pt x="8337217" y="91157"/>
                  <a:pt x="8335974" y="64180"/>
                </a:cubicBezTo>
                <a:cubicBezTo>
                  <a:pt x="8308188" y="66669"/>
                  <a:pt x="8279159" y="65839"/>
                  <a:pt x="8250958" y="67085"/>
                </a:cubicBezTo>
                <a:lnTo>
                  <a:pt x="8238324" y="67449"/>
                </a:lnTo>
                <a:lnTo>
                  <a:pt x="8164699" y="69575"/>
                </a:lnTo>
                <a:cubicBezTo>
                  <a:pt x="8165943" y="95309"/>
                  <a:pt x="8167188" y="121872"/>
                  <a:pt x="8163870" y="147190"/>
                </a:cubicBezTo>
                <a:lnTo>
                  <a:pt x="8163790" y="147656"/>
                </a:lnTo>
                <a:lnTo>
                  <a:pt x="8158531" y="178371"/>
                </a:lnTo>
                <a:cubicBezTo>
                  <a:pt x="8155576" y="188799"/>
                  <a:pt x="8150806" y="198448"/>
                  <a:pt x="8142305" y="204882"/>
                </a:cubicBezTo>
                <a:cubicBezTo>
                  <a:pt x="8131523" y="212769"/>
                  <a:pt x="8118667" y="214013"/>
                  <a:pt x="8105811" y="214844"/>
                </a:cubicBezTo>
                <a:cubicBezTo>
                  <a:pt x="8089223" y="216089"/>
                  <a:pt x="8073050" y="216503"/>
                  <a:pt x="8056875" y="217748"/>
                </a:cubicBezTo>
                <a:cubicBezTo>
                  <a:pt x="7989278" y="221900"/>
                  <a:pt x="7922095" y="223559"/>
                  <a:pt x="7854498" y="223559"/>
                </a:cubicBezTo>
                <a:cubicBezTo>
                  <a:pt x="7836666" y="223559"/>
                  <a:pt x="7818833" y="224389"/>
                  <a:pt x="7801416" y="223559"/>
                </a:cubicBezTo>
                <a:cubicBezTo>
                  <a:pt x="7797684" y="223145"/>
                  <a:pt x="7791877" y="221484"/>
                  <a:pt x="7788145" y="222314"/>
                </a:cubicBezTo>
                <a:cubicBezTo>
                  <a:pt x="7789389" y="222314"/>
                  <a:pt x="7786901" y="225634"/>
                  <a:pt x="7786901" y="226879"/>
                </a:cubicBezTo>
                <a:cubicBezTo>
                  <a:pt x="7785656" y="229785"/>
                  <a:pt x="7784412" y="232690"/>
                  <a:pt x="7783998" y="235596"/>
                </a:cubicBezTo>
                <a:cubicBezTo>
                  <a:pt x="7779851" y="250538"/>
                  <a:pt x="7779436" y="268384"/>
                  <a:pt x="7782340" y="283326"/>
                </a:cubicBezTo>
                <a:cubicBezTo>
                  <a:pt x="7785242" y="295363"/>
                  <a:pt x="7791463" y="311965"/>
                  <a:pt x="7802245" y="319851"/>
                </a:cubicBezTo>
                <a:cubicBezTo>
                  <a:pt x="7807221" y="322342"/>
                  <a:pt x="7806392" y="331473"/>
                  <a:pt x="7799342" y="331057"/>
                </a:cubicBezTo>
                <a:cubicBezTo>
                  <a:pt x="7785242" y="330643"/>
                  <a:pt x="7772801" y="324417"/>
                  <a:pt x="7760360" y="318191"/>
                </a:cubicBezTo>
                <a:cubicBezTo>
                  <a:pt x="7747503" y="311550"/>
                  <a:pt x="7736306" y="304079"/>
                  <a:pt x="7725109" y="294533"/>
                </a:cubicBezTo>
                <a:cubicBezTo>
                  <a:pt x="7704789" y="277931"/>
                  <a:pt x="7692763" y="250952"/>
                  <a:pt x="7686956" y="225634"/>
                </a:cubicBezTo>
                <a:cubicBezTo>
                  <a:pt x="7676588" y="226050"/>
                  <a:pt x="7666636" y="228954"/>
                  <a:pt x="7656683" y="230615"/>
                </a:cubicBezTo>
                <a:cubicBezTo>
                  <a:pt x="7644242" y="231860"/>
                  <a:pt x="7632216" y="233106"/>
                  <a:pt x="7619774" y="233520"/>
                </a:cubicBezTo>
                <a:cubicBezTo>
                  <a:pt x="7594476" y="234351"/>
                  <a:pt x="7569180" y="234351"/>
                  <a:pt x="7543883" y="234351"/>
                </a:cubicBezTo>
                <a:cubicBezTo>
                  <a:pt x="7521903" y="234351"/>
                  <a:pt x="7499923" y="233106"/>
                  <a:pt x="7478774" y="226879"/>
                </a:cubicBezTo>
                <a:cubicBezTo>
                  <a:pt x="7464674" y="223145"/>
                  <a:pt x="7447256" y="216503"/>
                  <a:pt x="7439791" y="202807"/>
                </a:cubicBezTo>
                <a:cubicBezTo>
                  <a:pt x="7433571" y="191601"/>
                  <a:pt x="7426521" y="179979"/>
                  <a:pt x="7426106" y="167112"/>
                </a:cubicBezTo>
                <a:cubicBezTo>
                  <a:pt x="7425276" y="151340"/>
                  <a:pt x="7426521" y="135568"/>
                  <a:pt x="7426521" y="119797"/>
                </a:cubicBezTo>
                <a:cubicBezTo>
                  <a:pt x="7426935" y="87007"/>
                  <a:pt x="7426106" y="54218"/>
                  <a:pt x="7425276" y="21430"/>
                </a:cubicBezTo>
                <a:close/>
                <a:moveTo>
                  <a:pt x="6423929" y="0"/>
                </a:moveTo>
                <a:lnTo>
                  <a:pt x="6437066" y="0"/>
                </a:lnTo>
                <a:lnTo>
                  <a:pt x="6436253" y="23455"/>
                </a:lnTo>
                <a:cubicBezTo>
                  <a:pt x="6435676" y="51542"/>
                  <a:pt x="6430489" y="81924"/>
                  <a:pt x="6435676" y="110011"/>
                </a:cubicBezTo>
                <a:cubicBezTo>
                  <a:pt x="6511750" y="111157"/>
                  <a:pt x="6588398" y="107719"/>
                  <a:pt x="6665046" y="107146"/>
                </a:cubicBezTo>
                <a:cubicBezTo>
                  <a:pt x="6704811" y="107146"/>
                  <a:pt x="6744577" y="106573"/>
                  <a:pt x="6784342" y="106573"/>
                </a:cubicBezTo>
                <a:cubicBezTo>
                  <a:pt x="6811429" y="106573"/>
                  <a:pt x="6837938" y="103133"/>
                  <a:pt x="6865026" y="107146"/>
                </a:cubicBezTo>
                <a:cubicBezTo>
                  <a:pt x="6861567" y="76764"/>
                  <a:pt x="6864449" y="46957"/>
                  <a:pt x="6863873" y="16576"/>
                </a:cubicBezTo>
                <a:lnTo>
                  <a:pt x="6863380" y="0"/>
                </a:lnTo>
                <a:lnTo>
                  <a:pt x="6876753" y="0"/>
                </a:lnTo>
                <a:lnTo>
                  <a:pt x="6877127" y="17149"/>
                </a:lnTo>
                <a:cubicBezTo>
                  <a:pt x="6877127" y="48677"/>
                  <a:pt x="6873670" y="80777"/>
                  <a:pt x="6877704" y="111731"/>
                </a:cubicBezTo>
                <a:cubicBezTo>
                  <a:pt x="6877704" y="114597"/>
                  <a:pt x="6875976" y="116317"/>
                  <a:pt x="6874246" y="116890"/>
                </a:cubicBezTo>
                <a:cubicBezTo>
                  <a:pt x="6872517" y="119755"/>
                  <a:pt x="6869636" y="122049"/>
                  <a:pt x="6866179" y="121475"/>
                </a:cubicBezTo>
                <a:cubicBezTo>
                  <a:pt x="6831024" y="115171"/>
                  <a:pt x="6792411" y="120329"/>
                  <a:pt x="6756680" y="120902"/>
                </a:cubicBezTo>
                <a:cubicBezTo>
                  <a:pt x="6719795" y="121475"/>
                  <a:pt x="6682912" y="121475"/>
                  <a:pt x="6646028" y="121475"/>
                </a:cubicBezTo>
                <a:cubicBezTo>
                  <a:pt x="6605688" y="121475"/>
                  <a:pt x="6564769" y="120902"/>
                  <a:pt x="6523851" y="121475"/>
                </a:cubicBezTo>
                <a:cubicBezTo>
                  <a:pt x="6494460" y="121475"/>
                  <a:pt x="6464491" y="123768"/>
                  <a:pt x="6435100" y="118037"/>
                </a:cubicBezTo>
                <a:cubicBezTo>
                  <a:pt x="6432795" y="122049"/>
                  <a:pt x="6425303" y="122622"/>
                  <a:pt x="6424150" y="116890"/>
                </a:cubicBezTo>
                <a:cubicBezTo>
                  <a:pt x="6417811" y="89375"/>
                  <a:pt x="6422422" y="59568"/>
                  <a:pt x="6422998" y="32053"/>
                </a:cubicBezTo>
                <a:close/>
                <a:moveTo>
                  <a:pt x="6384101" y="0"/>
                </a:moveTo>
                <a:lnTo>
                  <a:pt x="6398481" y="0"/>
                </a:lnTo>
                <a:lnTo>
                  <a:pt x="6399585" y="85468"/>
                </a:lnTo>
                <a:cubicBezTo>
                  <a:pt x="6400737" y="126929"/>
                  <a:pt x="6399011" y="168392"/>
                  <a:pt x="6399585" y="210429"/>
                </a:cubicBezTo>
                <a:cubicBezTo>
                  <a:pt x="6402465" y="211006"/>
                  <a:pt x="6405342" y="211006"/>
                  <a:pt x="6408795" y="211006"/>
                </a:cubicBezTo>
                <a:cubicBezTo>
                  <a:pt x="6407644" y="201217"/>
                  <a:pt x="6409372" y="190851"/>
                  <a:pt x="6409372" y="181060"/>
                </a:cubicBezTo>
                <a:cubicBezTo>
                  <a:pt x="6409372" y="170694"/>
                  <a:pt x="6408795" y="160905"/>
                  <a:pt x="6409372" y="149965"/>
                </a:cubicBezTo>
                <a:cubicBezTo>
                  <a:pt x="6409372" y="149388"/>
                  <a:pt x="6409946" y="149388"/>
                  <a:pt x="6409946" y="149965"/>
                </a:cubicBezTo>
                <a:cubicBezTo>
                  <a:pt x="6411098" y="160905"/>
                  <a:pt x="6412249" y="171271"/>
                  <a:pt x="6412249" y="181060"/>
                </a:cubicBezTo>
                <a:cubicBezTo>
                  <a:pt x="6412249" y="190851"/>
                  <a:pt x="6411098" y="200640"/>
                  <a:pt x="6412249" y="210429"/>
                </a:cubicBezTo>
                <a:cubicBezTo>
                  <a:pt x="6413975" y="210429"/>
                  <a:pt x="6415702" y="210429"/>
                  <a:pt x="6417430" y="210429"/>
                </a:cubicBezTo>
                <a:cubicBezTo>
                  <a:pt x="6415127" y="203519"/>
                  <a:pt x="6417430" y="196609"/>
                  <a:pt x="6417430" y="190274"/>
                </a:cubicBezTo>
                <a:cubicBezTo>
                  <a:pt x="6418005" y="181060"/>
                  <a:pt x="6418579" y="171847"/>
                  <a:pt x="6418579" y="163210"/>
                </a:cubicBezTo>
                <a:cubicBezTo>
                  <a:pt x="6418579" y="162057"/>
                  <a:pt x="6419731" y="162057"/>
                  <a:pt x="6420307" y="163210"/>
                </a:cubicBezTo>
                <a:cubicBezTo>
                  <a:pt x="6420882" y="170694"/>
                  <a:pt x="6420882" y="178757"/>
                  <a:pt x="6420882" y="186819"/>
                </a:cubicBezTo>
                <a:cubicBezTo>
                  <a:pt x="6420882" y="194882"/>
                  <a:pt x="6419156" y="202368"/>
                  <a:pt x="6420882" y="209854"/>
                </a:cubicBezTo>
                <a:cubicBezTo>
                  <a:pt x="6422609" y="209854"/>
                  <a:pt x="6424336" y="209854"/>
                  <a:pt x="6425486" y="209854"/>
                </a:cubicBezTo>
                <a:cubicBezTo>
                  <a:pt x="6425486" y="197184"/>
                  <a:pt x="6427789" y="185092"/>
                  <a:pt x="6426638" y="172422"/>
                </a:cubicBezTo>
                <a:cubicBezTo>
                  <a:pt x="6426638" y="171271"/>
                  <a:pt x="6428365" y="171847"/>
                  <a:pt x="6428365" y="172422"/>
                </a:cubicBezTo>
                <a:cubicBezTo>
                  <a:pt x="6430092" y="184516"/>
                  <a:pt x="6431243" y="197761"/>
                  <a:pt x="6428940" y="209278"/>
                </a:cubicBezTo>
                <a:cubicBezTo>
                  <a:pt x="6431243" y="209278"/>
                  <a:pt x="6433544" y="209278"/>
                  <a:pt x="6435847" y="208701"/>
                </a:cubicBezTo>
                <a:cubicBezTo>
                  <a:pt x="6435847" y="199489"/>
                  <a:pt x="6436999" y="189698"/>
                  <a:pt x="6435272" y="179909"/>
                </a:cubicBezTo>
                <a:cubicBezTo>
                  <a:pt x="6435272" y="178181"/>
                  <a:pt x="6436999" y="178181"/>
                  <a:pt x="6437573" y="179334"/>
                </a:cubicBezTo>
                <a:cubicBezTo>
                  <a:pt x="6440451" y="188547"/>
                  <a:pt x="6439876" y="199489"/>
                  <a:pt x="6439301" y="208127"/>
                </a:cubicBezTo>
                <a:cubicBezTo>
                  <a:pt x="6441602" y="208127"/>
                  <a:pt x="6443330" y="208127"/>
                  <a:pt x="6445632" y="208127"/>
                </a:cubicBezTo>
                <a:cubicBezTo>
                  <a:pt x="6445632" y="208127"/>
                  <a:pt x="6445632" y="208127"/>
                  <a:pt x="6445057" y="207550"/>
                </a:cubicBezTo>
                <a:cubicBezTo>
                  <a:pt x="6444480" y="197184"/>
                  <a:pt x="6444480" y="186819"/>
                  <a:pt x="6444480" y="176453"/>
                </a:cubicBezTo>
                <a:cubicBezTo>
                  <a:pt x="6444480" y="174727"/>
                  <a:pt x="6447358" y="174727"/>
                  <a:pt x="6447358" y="176453"/>
                </a:cubicBezTo>
                <a:cubicBezTo>
                  <a:pt x="6447934" y="186819"/>
                  <a:pt x="6448509" y="197184"/>
                  <a:pt x="6449086" y="207550"/>
                </a:cubicBezTo>
                <a:cubicBezTo>
                  <a:pt x="6449086" y="208127"/>
                  <a:pt x="6449086" y="208127"/>
                  <a:pt x="6449086" y="208127"/>
                </a:cubicBezTo>
                <a:lnTo>
                  <a:pt x="6455992" y="208127"/>
                </a:lnTo>
                <a:cubicBezTo>
                  <a:pt x="6455992" y="197761"/>
                  <a:pt x="6455992" y="186819"/>
                  <a:pt x="6454266" y="176453"/>
                </a:cubicBezTo>
                <a:cubicBezTo>
                  <a:pt x="6454266" y="174727"/>
                  <a:pt x="6456567" y="174150"/>
                  <a:pt x="6456567" y="175302"/>
                </a:cubicBezTo>
                <a:cubicBezTo>
                  <a:pt x="6458870" y="186244"/>
                  <a:pt x="6459445" y="197184"/>
                  <a:pt x="6460022" y="208127"/>
                </a:cubicBezTo>
                <a:cubicBezTo>
                  <a:pt x="6461748" y="208127"/>
                  <a:pt x="6464051" y="208127"/>
                  <a:pt x="6465777" y="208127"/>
                </a:cubicBezTo>
                <a:cubicBezTo>
                  <a:pt x="6465202" y="208127"/>
                  <a:pt x="6464626" y="207550"/>
                  <a:pt x="6464626" y="206975"/>
                </a:cubicBezTo>
                <a:cubicBezTo>
                  <a:pt x="6464626" y="197184"/>
                  <a:pt x="6465202" y="187395"/>
                  <a:pt x="6465202" y="178181"/>
                </a:cubicBezTo>
                <a:cubicBezTo>
                  <a:pt x="6465202" y="175878"/>
                  <a:pt x="6468080" y="175878"/>
                  <a:pt x="6468080" y="178181"/>
                </a:cubicBezTo>
                <a:cubicBezTo>
                  <a:pt x="6468080" y="187972"/>
                  <a:pt x="6469231" y="197184"/>
                  <a:pt x="6468655" y="206975"/>
                </a:cubicBezTo>
                <a:cubicBezTo>
                  <a:pt x="6468655" y="207550"/>
                  <a:pt x="6468080" y="208127"/>
                  <a:pt x="6467503" y="208127"/>
                </a:cubicBezTo>
                <a:lnTo>
                  <a:pt x="6473259" y="208127"/>
                </a:lnTo>
                <a:cubicBezTo>
                  <a:pt x="6472109" y="199489"/>
                  <a:pt x="6473259" y="190274"/>
                  <a:pt x="6473259" y="181637"/>
                </a:cubicBezTo>
                <a:cubicBezTo>
                  <a:pt x="6473259" y="179909"/>
                  <a:pt x="6476713" y="179909"/>
                  <a:pt x="6476713" y="181637"/>
                </a:cubicBezTo>
                <a:cubicBezTo>
                  <a:pt x="6476713" y="190274"/>
                  <a:pt x="6477864" y="199489"/>
                  <a:pt x="6477288" y="208127"/>
                </a:cubicBezTo>
                <a:cubicBezTo>
                  <a:pt x="6477288" y="208127"/>
                  <a:pt x="6476713" y="208127"/>
                  <a:pt x="6476713" y="208701"/>
                </a:cubicBezTo>
                <a:cubicBezTo>
                  <a:pt x="6479016" y="208701"/>
                  <a:pt x="6481317" y="208701"/>
                  <a:pt x="6483620" y="208701"/>
                </a:cubicBezTo>
                <a:cubicBezTo>
                  <a:pt x="6483045" y="208701"/>
                  <a:pt x="6483045" y="208127"/>
                  <a:pt x="6483045" y="208127"/>
                </a:cubicBezTo>
                <a:cubicBezTo>
                  <a:pt x="6482468" y="200640"/>
                  <a:pt x="6482468" y="192577"/>
                  <a:pt x="6482468" y="185092"/>
                </a:cubicBezTo>
                <a:cubicBezTo>
                  <a:pt x="6482468" y="182788"/>
                  <a:pt x="6485346" y="182788"/>
                  <a:pt x="6485346" y="185092"/>
                </a:cubicBezTo>
                <a:cubicBezTo>
                  <a:pt x="6485346" y="192577"/>
                  <a:pt x="6486497" y="200064"/>
                  <a:pt x="6487074" y="207550"/>
                </a:cubicBezTo>
                <a:cubicBezTo>
                  <a:pt x="6487074" y="208127"/>
                  <a:pt x="6487074" y="208701"/>
                  <a:pt x="6486497" y="209278"/>
                </a:cubicBezTo>
                <a:cubicBezTo>
                  <a:pt x="6488223" y="209278"/>
                  <a:pt x="6489951" y="209278"/>
                  <a:pt x="6491103" y="209278"/>
                </a:cubicBezTo>
                <a:cubicBezTo>
                  <a:pt x="6490526" y="201217"/>
                  <a:pt x="6490526" y="192577"/>
                  <a:pt x="6489375" y="185092"/>
                </a:cubicBezTo>
                <a:cubicBezTo>
                  <a:pt x="6488800" y="183365"/>
                  <a:pt x="6492253" y="182213"/>
                  <a:pt x="6492253" y="183939"/>
                </a:cubicBezTo>
                <a:cubicBezTo>
                  <a:pt x="6493980" y="192577"/>
                  <a:pt x="6494555" y="201217"/>
                  <a:pt x="6495132" y="209278"/>
                </a:cubicBezTo>
                <a:cubicBezTo>
                  <a:pt x="6499736" y="209278"/>
                  <a:pt x="6503765" y="209854"/>
                  <a:pt x="6507794" y="209854"/>
                </a:cubicBezTo>
                <a:cubicBezTo>
                  <a:pt x="6510097" y="209854"/>
                  <a:pt x="6512398" y="209854"/>
                  <a:pt x="6514701" y="209854"/>
                </a:cubicBezTo>
                <a:cubicBezTo>
                  <a:pt x="6514124" y="204671"/>
                  <a:pt x="6515276" y="199489"/>
                  <a:pt x="6513549" y="194305"/>
                </a:cubicBezTo>
                <a:cubicBezTo>
                  <a:pt x="6512974" y="192577"/>
                  <a:pt x="6515852" y="192002"/>
                  <a:pt x="6516427" y="193730"/>
                </a:cubicBezTo>
                <a:cubicBezTo>
                  <a:pt x="6518153" y="198337"/>
                  <a:pt x="6518730" y="205247"/>
                  <a:pt x="6518153" y="210429"/>
                </a:cubicBezTo>
                <a:cubicBezTo>
                  <a:pt x="6557869" y="212157"/>
                  <a:pt x="6597007" y="212734"/>
                  <a:pt x="6636146" y="212734"/>
                </a:cubicBezTo>
                <a:cubicBezTo>
                  <a:pt x="6724209" y="211006"/>
                  <a:pt x="6816876" y="205247"/>
                  <a:pt x="6904938" y="205247"/>
                </a:cubicBezTo>
                <a:cubicBezTo>
                  <a:pt x="6903212" y="194882"/>
                  <a:pt x="6904938" y="183365"/>
                  <a:pt x="6904938" y="173574"/>
                </a:cubicBezTo>
                <a:cubicBezTo>
                  <a:pt x="6904938" y="153419"/>
                  <a:pt x="6904938" y="133840"/>
                  <a:pt x="6903786" y="113684"/>
                </a:cubicBezTo>
                <a:lnTo>
                  <a:pt x="6903314" y="0"/>
                </a:lnTo>
                <a:lnTo>
                  <a:pt x="6917856" y="0"/>
                </a:lnTo>
                <a:lnTo>
                  <a:pt x="6917025" y="31336"/>
                </a:lnTo>
                <a:cubicBezTo>
                  <a:pt x="6936596" y="31336"/>
                  <a:pt x="6955589" y="38246"/>
                  <a:pt x="6974583" y="42277"/>
                </a:cubicBezTo>
                <a:cubicBezTo>
                  <a:pt x="6995304" y="46307"/>
                  <a:pt x="7016024" y="50915"/>
                  <a:pt x="7036744" y="54945"/>
                </a:cubicBezTo>
                <a:cubicBezTo>
                  <a:pt x="7070703" y="61280"/>
                  <a:pt x="7107540" y="64160"/>
                  <a:pt x="7140924" y="73950"/>
                </a:cubicBezTo>
                <a:lnTo>
                  <a:pt x="7152991" y="0"/>
                </a:lnTo>
                <a:lnTo>
                  <a:pt x="7169532" y="0"/>
                </a:lnTo>
                <a:lnTo>
                  <a:pt x="7163370" y="8877"/>
                </a:lnTo>
                <a:cubicBezTo>
                  <a:pt x="7162220" y="13484"/>
                  <a:pt x="7161069" y="17515"/>
                  <a:pt x="7160493" y="22122"/>
                </a:cubicBezTo>
                <a:lnTo>
                  <a:pt x="7177377" y="0"/>
                </a:lnTo>
                <a:lnTo>
                  <a:pt x="7180830" y="0"/>
                </a:lnTo>
                <a:lnTo>
                  <a:pt x="7158766" y="30183"/>
                </a:lnTo>
                <a:cubicBezTo>
                  <a:pt x="7157615" y="36518"/>
                  <a:pt x="7156463" y="42853"/>
                  <a:pt x="7155312" y="49187"/>
                </a:cubicBezTo>
                <a:cubicBezTo>
                  <a:pt x="7157615" y="45733"/>
                  <a:pt x="7159341" y="42277"/>
                  <a:pt x="7162220" y="39398"/>
                </a:cubicBezTo>
                <a:cubicBezTo>
                  <a:pt x="7167976" y="31911"/>
                  <a:pt x="7174306" y="25001"/>
                  <a:pt x="7179486" y="16363"/>
                </a:cubicBezTo>
                <a:cubicBezTo>
                  <a:pt x="7180063" y="15210"/>
                  <a:pt x="7182364" y="16363"/>
                  <a:pt x="7181789" y="18091"/>
                </a:cubicBezTo>
                <a:cubicBezTo>
                  <a:pt x="7176034" y="27304"/>
                  <a:pt x="7168551" y="34790"/>
                  <a:pt x="7163370" y="44005"/>
                </a:cubicBezTo>
                <a:cubicBezTo>
                  <a:pt x="7160493" y="48612"/>
                  <a:pt x="7158191" y="54370"/>
                  <a:pt x="7153586" y="57250"/>
                </a:cubicBezTo>
                <a:cubicBezTo>
                  <a:pt x="7153586" y="61857"/>
                  <a:pt x="7153011" y="65311"/>
                  <a:pt x="7152434" y="68767"/>
                </a:cubicBezTo>
                <a:cubicBezTo>
                  <a:pt x="7154162" y="67039"/>
                  <a:pt x="7155312" y="64160"/>
                  <a:pt x="7157615" y="62432"/>
                </a:cubicBezTo>
                <a:cubicBezTo>
                  <a:pt x="7162795" y="55522"/>
                  <a:pt x="7168551" y="48612"/>
                  <a:pt x="7172580" y="39974"/>
                </a:cubicBezTo>
                <a:cubicBezTo>
                  <a:pt x="7173731" y="38823"/>
                  <a:pt x="7176034" y="39974"/>
                  <a:pt x="7175457" y="41702"/>
                </a:cubicBezTo>
                <a:cubicBezTo>
                  <a:pt x="7170853" y="49763"/>
                  <a:pt x="7165098" y="56673"/>
                  <a:pt x="7159918" y="64160"/>
                </a:cubicBezTo>
                <a:cubicBezTo>
                  <a:pt x="7157040" y="68190"/>
                  <a:pt x="7154737" y="73374"/>
                  <a:pt x="7151859" y="77405"/>
                </a:cubicBezTo>
                <a:cubicBezTo>
                  <a:pt x="7151859" y="77981"/>
                  <a:pt x="7151859" y="78556"/>
                  <a:pt x="7151859" y="79132"/>
                </a:cubicBezTo>
                <a:cubicBezTo>
                  <a:pt x="7153586" y="83740"/>
                  <a:pt x="7149557" y="91226"/>
                  <a:pt x="7143226" y="89498"/>
                </a:cubicBezTo>
                <a:cubicBezTo>
                  <a:pt x="7108691" y="77981"/>
                  <a:pt x="7068977" y="75102"/>
                  <a:pt x="7032717" y="68190"/>
                </a:cubicBezTo>
                <a:cubicBezTo>
                  <a:pt x="6993577" y="61280"/>
                  <a:pt x="6955015" y="51491"/>
                  <a:pt x="6916450" y="41702"/>
                </a:cubicBezTo>
                <a:cubicBezTo>
                  <a:pt x="6916450" y="62432"/>
                  <a:pt x="6915874" y="83740"/>
                  <a:pt x="6917025" y="105046"/>
                </a:cubicBezTo>
                <a:cubicBezTo>
                  <a:pt x="6917025" y="115412"/>
                  <a:pt x="6917602" y="126354"/>
                  <a:pt x="6917602" y="137294"/>
                </a:cubicBezTo>
                <a:cubicBezTo>
                  <a:pt x="6957316" y="140174"/>
                  <a:pt x="6995304" y="144206"/>
                  <a:pt x="7034443" y="152844"/>
                </a:cubicBezTo>
                <a:cubicBezTo>
                  <a:pt x="7077035" y="161482"/>
                  <a:pt x="7119627" y="172999"/>
                  <a:pt x="7162795" y="179909"/>
                </a:cubicBezTo>
                <a:cubicBezTo>
                  <a:pt x="7166824" y="137871"/>
                  <a:pt x="7174307" y="95977"/>
                  <a:pt x="7182797" y="54298"/>
                </a:cubicBezTo>
                <a:lnTo>
                  <a:pt x="7194172" y="0"/>
                </a:lnTo>
                <a:lnTo>
                  <a:pt x="7208841" y="0"/>
                </a:lnTo>
                <a:lnTo>
                  <a:pt x="7197114" y="56314"/>
                </a:lnTo>
                <a:cubicBezTo>
                  <a:pt x="7188264" y="100152"/>
                  <a:pt x="7180350" y="144206"/>
                  <a:pt x="7175457" y="188547"/>
                </a:cubicBezTo>
                <a:cubicBezTo>
                  <a:pt x="7174883" y="193730"/>
                  <a:pt x="7168551" y="196033"/>
                  <a:pt x="7165098" y="194305"/>
                </a:cubicBezTo>
                <a:cubicBezTo>
                  <a:pt x="7163947" y="194305"/>
                  <a:pt x="7163370" y="194305"/>
                  <a:pt x="7162220" y="194305"/>
                </a:cubicBezTo>
                <a:cubicBezTo>
                  <a:pt x="7117901" y="186819"/>
                  <a:pt x="7074157" y="175302"/>
                  <a:pt x="7030414" y="166089"/>
                </a:cubicBezTo>
                <a:cubicBezTo>
                  <a:pt x="7005665" y="160905"/>
                  <a:pt x="6981490" y="156875"/>
                  <a:pt x="6957316" y="152844"/>
                </a:cubicBezTo>
                <a:cubicBezTo>
                  <a:pt x="6945229" y="150539"/>
                  <a:pt x="6929689" y="150539"/>
                  <a:pt x="6917602" y="145932"/>
                </a:cubicBezTo>
                <a:cubicBezTo>
                  <a:pt x="6917602" y="152844"/>
                  <a:pt x="6918176" y="159177"/>
                  <a:pt x="6917602" y="165512"/>
                </a:cubicBezTo>
                <a:cubicBezTo>
                  <a:pt x="6917025" y="178181"/>
                  <a:pt x="6914722" y="193730"/>
                  <a:pt x="6917025" y="206975"/>
                </a:cubicBezTo>
                <a:cubicBezTo>
                  <a:pt x="6921054" y="211006"/>
                  <a:pt x="6914722" y="220795"/>
                  <a:pt x="6906666" y="220795"/>
                </a:cubicBezTo>
                <a:cubicBezTo>
                  <a:pt x="6810544" y="221372"/>
                  <a:pt x="6713848" y="227705"/>
                  <a:pt x="6617729" y="227705"/>
                </a:cubicBezTo>
                <a:cubicBezTo>
                  <a:pt x="6572258" y="227705"/>
                  <a:pt x="6526211" y="224826"/>
                  <a:pt x="6480742" y="223099"/>
                </a:cubicBezTo>
                <a:cubicBezTo>
                  <a:pt x="6460022" y="222523"/>
                  <a:pt x="6438725" y="221372"/>
                  <a:pt x="6418005" y="221372"/>
                </a:cubicBezTo>
                <a:cubicBezTo>
                  <a:pt x="6409946" y="221372"/>
                  <a:pt x="6401313" y="221372"/>
                  <a:pt x="6393830" y="218492"/>
                </a:cubicBezTo>
                <a:cubicBezTo>
                  <a:pt x="6389801" y="219067"/>
                  <a:pt x="6385772" y="216764"/>
                  <a:pt x="6385772" y="211581"/>
                </a:cubicBezTo>
                <a:cubicBezTo>
                  <a:pt x="6385197" y="169543"/>
                  <a:pt x="6386923" y="127505"/>
                  <a:pt x="6385197" y="84891"/>
                </a:cubicBezTo>
                <a:close/>
                <a:moveTo>
                  <a:pt x="6036820" y="0"/>
                </a:moveTo>
                <a:lnTo>
                  <a:pt x="6048511" y="0"/>
                </a:lnTo>
                <a:lnTo>
                  <a:pt x="6048752" y="16709"/>
                </a:lnTo>
                <a:cubicBezTo>
                  <a:pt x="6048390" y="44129"/>
                  <a:pt x="6042975" y="78043"/>
                  <a:pt x="6048390" y="105823"/>
                </a:cubicBezTo>
                <a:cubicBezTo>
                  <a:pt x="6119160" y="98968"/>
                  <a:pt x="6192457" y="101855"/>
                  <a:pt x="6263588" y="102215"/>
                </a:cubicBezTo>
                <a:cubicBezTo>
                  <a:pt x="6259977" y="84898"/>
                  <a:pt x="6259977" y="63611"/>
                  <a:pt x="6264310" y="45932"/>
                </a:cubicBezTo>
                <a:cubicBezTo>
                  <a:pt x="6217010" y="35830"/>
                  <a:pt x="6166099" y="52427"/>
                  <a:pt x="6118438" y="41603"/>
                </a:cubicBezTo>
                <a:cubicBezTo>
                  <a:pt x="6116633" y="41603"/>
                  <a:pt x="6115911" y="39800"/>
                  <a:pt x="6116272" y="38356"/>
                </a:cubicBezTo>
                <a:cubicBezTo>
                  <a:pt x="6115550" y="37634"/>
                  <a:pt x="6115188" y="36192"/>
                  <a:pt x="6115188" y="34748"/>
                </a:cubicBezTo>
                <a:lnTo>
                  <a:pt x="6116595" y="0"/>
                </a:lnTo>
                <a:lnTo>
                  <a:pt x="6125168" y="0"/>
                </a:lnTo>
                <a:lnTo>
                  <a:pt x="6125659" y="35109"/>
                </a:lnTo>
                <a:cubicBezTo>
                  <a:pt x="6152017" y="33666"/>
                  <a:pt x="6178737" y="32944"/>
                  <a:pt x="6205455" y="32944"/>
                </a:cubicBezTo>
                <a:cubicBezTo>
                  <a:pt x="6226037" y="32944"/>
                  <a:pt x="6249145" y="30418"/>
                  <a:pt x="6269365" y="35109"/>
                </a:cubicBezTo>
                <a:cubicBezTo>
                  <a:pt x="6273698" y="36552"/>
                  <a:pt x="6274058" y="40521"/>
                  <a:pt x="6272615" y="43407"/>
                </a:cubicBezTo>
                <a:cubicBezTo>
                  <a:pt x="6274058" y="51705"/>
                  <a:pt x="6273337" y="60364"/>
                  <a:pt x="6273698" y="69023"/>
                </a:cubicBezTo>
                <a:cubicBezTo>
                  <a:pt x="6274058" y="81651"/>
                  <a:pt x="6274420" y="93918"/>
                  <a:pt x="6276947" y="106184"/>
                </a:cubicBezTo>
                <a:cubicBezTo>
                  <a:pt x="6277669" y="110153"/>
                  <a:pt x="6275142" y="112678"/>
                  <a:pt x="6272253" y="113399"/>
                </a:cubicBezTo>
                <a:cubicBezTo>
                  <a:pt x="6271171" y="114122"/>
                  <a:pt x="6270087" y="114482"/>
                  <a:pt x="6269004" y="114482"/>
                </a:cubicBezTo>
                <a:cubicBezTo>
                  <a:pt x="6196068" y="114482"/>
                  <a:pt x="6120604" y="121698"/>
                  <a:pt x="6048030" y="114843"/>
                </a:cubicBezTo>
                <a:cubicBezTo>
                  <a:pt x="6045863" y="117729"/>
                  <a:pt x="6040448" y="118090"/>
                  <a:pt x="6038642" y="114122"/>
                </a:cubicBezTo>
                <a:cubicBezTo>
                  <a:pt x="6037559" y="114122"/>
                  <a:pt x="6036114" y="113760"/>
                  <a:pt x="6035031" y="113760"/>
                </a:cubicBezTo>
                <a:cubicBezTo>
                  <a:pt x="6031781" y="113399"/>
                  <a:pt x="6030337" y="107627"/>
                  <a:pt x="6034310" y="107266"/>
                </a:cubicBezTo>
                <a:cubicBezTo>
                  <a:pt x="6035392" y="107266"/>
                  <a:pt x="6036114" y="107266"/>
                  <a:pt x="6037197" y="106906"/>
                </a:cubicBezTo>
                <a:cubicBezTo>
                  <a:pt x="6032143" y="78403"/>
                  <a:pt x="6037559" y="45211"/>
                  <a:pt x="6037197" y="16348"/>
                </a:cubicBezTo>
                <a:close/>
                <a:moveTo>
                  <a:pt x="5827101" y="0"/>
                </a:moveTo>
                <a:lnTo>
                  <a:pt x="5838968" y="0"/>
                </a:lnTo>
                <a:lnTo>
                  <a:pt x="5846217" y="14908"/>
                </a:lnTo>
                <a:cubicBezTo>
                  <a:pt x="5846580" y="14547"/>
                  <a:pt x="5847663" y="13825"/>
                  <a:pt x="5848385" y="13465"/>
                </a:cubicBezTo>
                <a:cubicBezTo>
                  <a:pt x="5850555" y="12021"/>
                  <a:pt x="5852726" y="14908"/>
                  <a:pt x="5850918" y="16712"/>
                </a:cubicBezTo>
                <a:cubicBezTo>
                  <a:pt x="5850193" y="17433"/>
                  <a:pt x="5849110" y="18516"/>
                  <a:pt x="5848385" y="19237"/>
                </a:cubicBezTo>
                <a:cubicBezTo>
                  <a:pt x="5848385" y="19598"/>
                  <a:pt x="5848748" y="20320"/>
                  <a:pt x="5848748" y="20680"/>
                </a:cubicBezTo>
                <a:cubicBezTo>
                  <a:pt x="5849110" y="21041"/>
                  <a:pt x="5849110" y="21402"/>
                  <a:pt x="5849472" y="22124"/>
                </a:cubicBezTo>
                <a:cubicBezTo>
                  <a:pt x="5851278" y="21041"/>
                  <a:pt x="5852726" y="19959"/>
                  <a:pt x="5854530" y="18876"/>
                </a:cubicBezTo>
                <a:cubicBezTo>
                  <a:pt x="5856700" y="17433"/>
                  <a:pt x="5859230" y="21041"/>
                  <a:pt x="5856700" y="22845"/>
                </a:cubicBezTo>
                <a:cubicBezTo>
                  <a:pt x="5854893" y="23928"/>
                  <a:pt x="5853084" y="25009"/>
                  <a:pt x="5851278" y="26092"/>
                </a:cubicBezTo>
                <a:cubicBezTo>
                  <a:pt x="5852002" y="27536"/>
                  <a:pt x="5852726" y="28617"/>
                  <a:pt x="5853084" y="30061"/>
                </a:cubicBezTo>
                <a:cubicBezTo>
                  <a:pt x="5855617" y="28257"/>
                  <a:pt x="5857422" y="27174"/>
                  <a:pt x="5859593" y="25732"/>
                </a:cubicBezTo>
                <a:cubicBezTo>
                  <a:pt x="5861762" y="24288"/>
                  <a:pt x="5864654" y="27896"/>
                  <a:pt x="5862484" y="29340"/>
                </a:cubicBezTo>
                <a:cubicBezTo>
                  <a:pt x="5859954" y="31142"/>
                  <a:pt x="5857785" y="32586"/>
                  <a:pt x="5855255" y="34390"/>
                </a:cubicBezTo>
                <a:cubicBezTo>
                  <a:pt x="5865737" y="58201"/>
                  <a:pt x="5872967" y="83456"/>
                  <a:pt x="5886343" y="105824"/>
                </a:cubicBezTo>
                <a:cubicBezTo>
                  <a:pt x="5913092" y="100412"/>
                  <a:pt x="5943453" y="109431"/>
                  <a:pt x="5970561" y="106545"/>
                </a:cubicBezTo>
                <a:cubicBezTo>
                  <a:pt x="5962246" y="93557"/>
                  <a:pt x="5956824" y="79487"/>
                  <a:pt x="5951041" y="65056"/>
                </a:cubicBezTo>
                <a:lnTo>
                  <a:pt x="5918704" y="0"/>
                </a:lnTo>
                <a:lnTo>
                  <a:pt x="5931412" y="0"/>
                </a:lnTo>
                <a:lnTo>
                  <a:pt x="5957908" y="53150"/>
                </a:lnTo>
                <a:cubicBezTo>
                  <a:pt x="5965861" y="72632"/>
                  <a:pt x="5973452" y="92114"/>
                  <a:pt x="5986104" y="109431"/>
                </a:cubicBezTo>
                <a:cubicBezTo>
                  <a:pt x="5988634" y="113761"/>
                  <a:pt x="5983934" y="118451"/>
                  <a:pt x="5979960" y="117729"/>
                </a:cubicBezTo>
                <a:cubicBezTo>
                  <a:pt x="5979597" y="118090"/>
                  <a:pt x="5978873" y="118451"/>
                  <a:pt x="5978151" y="118451"/>
                </a:cubicBezTo>
                <a:cubicBezTo>
                  <a:pt x="5961162" y="121698"/>
                  <a:pt x="5942731" y="120255"/>
                  <a:pt x="5925380" y="118811"/>
                </a:cubicBezTo>
                <a:cubicBezTo>
                  <a:pt x="5912368" y="118090"/>
                  <a:pt x="5898269" y="118451"/>
                  <a:pt x="5885259" y="115203"/>
                </a:cubicBezTo>
                <a:cubicBezTo>
                  <a:pt x="5882725" y="116286"/>
                  <a:pt x="5879473" y="116286"/>
                  <a:pt x="5877666" y="113039"/>
                </a:cubicBezTo>
                <a:cubicBezTo>
                  <a:pt x="5863206" y="92114"/>
                  <a:pt x="5854172" y="66499"/>
                  <a:pt x="5844771" y="41966"/>
                </a:cubicBezTo>
                <a:cubicBezTo>
                  <a:pt x="5842603" y="43770"/>
                  <a:pt x="5840795" y="45213"/>
                  <a:pt x="5838989" y="47017"/>
                </a:cubicBezTo>
                <a:cubicBezTo>
                  <a:pt x="5837544" y="48099"/>
                  <a:pt x="5835374" y="46295"/>
                  <a:pt x="5836457" y="45213"/>
                </a:cubicBezTo>
                <a:cubicBezTo>
                  <a:pt x="5838266" y="42688"/>
                  <a:pt x="5840435" y="40162"/>
                  <a:pt x="5842965" y="38358"/>
                </a:cubicBezTo>
                <a:cubicBezTo>
                  <a:pt x="5842603" y="36916"/>
                  <a:pt x="5841881" y="35472"/>
                  <a:pt x="5841520" y="34390"/>
                </a:cubicBezTo>
                <a:cubicBezTo>
                  <a:pt x="5838989" y="36554"/>
                  <a:pt x="5836457" y="39080"/>
                  <a:pt x="5833928" y="41966"/>
                </a:cubicBezTo>
                <a:cubicBezTo>
                  <a:pt x="5832844" y="43049"/>
                  <a:pt x="5830678" y="41245"/>
                  <a:pt x="5831761" y="39441"/>
                </a:cubicBezTo>
                <a:cubicBezTo>
                  <a:pt x="5834290" y="36554"/>
                  <a:pt x="5837183" y="33669"/>
                  <a:pt x="5840074" y="30421"/>
                </a:cubicBezTo>
                <a:cubicBezTo>
                  <a:pt x="5839350" y="29340"/>
                  <a:pt x="5838989" y="28257"/>
                  <a:pt x="5838266" y="26813"/>
                </a:cubicBezTo>
                <a:cubicBezTo>
                  <a:pt x="5834652" y="29700"/>
                  <a:pt x="5830678" y="32225"/>
                  <a:pt x="5827061" y="35112"/>
                </a:cubicBezTo>
                <a:cubicBezTo>
                  <a:pt x="5825615" y="36554"/>
                  <a:pt x="5823446" y="34750"/>
                  <a:pt x="5824891" y="32946"/>
                </a:cubicBezTo>
                <a:cubicBezTo>
                  <a:pt x="5828507" y="29700"/>
                  <a:pt x="5832481" y="25732"/>
                  <a:pt x="5836457" y="22484"/>
                </a:cubicBezTo>
                <a:cubicBezTo>
                  <a:pt x="5835736" y="20680"/>
                  <a:pt x="5834652" y="18876"/>
                  <a:pt x="5833928" y="17073"/>
                </a:cubicBezTo>
                <a:close/>
                <a:moveTo>
                  <a:pt x="5686505" y="0"/>
                </a:moveTo>
                <a:lnTo>
                  <a:pt x="5697069" y="0"/>
                </a:lnTo>
                <a:lnTo>
                  <a:pt x="5697293" y="12383"/>
                </a:lnTo>
                <a:cubicBezTo>
                  <a:pt x="5698017" y="31504"/>
                  <a:pt x="5698017" y="50264"/>
                  <a:pt x="5697654" y="69024"/>
                </a:cubicBezTo>
                <a:cubicBezTo>
                  <a:pt x="5697654" y="80931"/>
                  <a:pt x="5694039" y="93918"/>
                  <a:pt x="5697293" y="105824"/>
                </a:cubicBezTo>
                <a:cubicBezTo>
                  <a:pt x="5708497" y="102577"/>
                  <a:pt x="5720789" y="104381"/>
                  <a:pt x="5731993" y="104741"/>
                </a:cubicBezTo>
                <a:cubicBezTo>
                  <a:pt x="5746452" y="105463"/>
                  <a:pt x="5760188" y="102216"/>
                  <a:pt x="5774287" y="104381"/>
                </a:cubicBezTo>
                <a:cubicBezTo>
                  <a:pt x="5773203" y="78044"/>
                  <a:pt x="5771394" y="51707"/>
                  <a:pt x="5769950" y="25370"/>
                </a:cubicBezTo>
                <a:lnTo>
                  <a:pt x="5770852" y="0"/>
                </a:lnTo>
                <a:lnTo>
                  <a:pt x="5778953" y="0"/>
                </a:lnTo>
                <a:lnTo>
                  <a:pt x="5781153" y="25732"/>
                </a:lnTo>
                <a:cubicBezTo>
                  <a:pt x="5783683" y="54233"/>
                  <a:pt x="5785131" y="82733"/>
                  <a:pt x="5784770" y="111235"/>
                </a:cubicBezTo>
                <a:cubicBezTo>
                  <a:pt x="5784407" y="116286"/>
                  <a:pt x="5779346" y="117007"/>
                  <a:pt x="5776094" y="114843"/>
                </a:cubicBezTo>
                <a:cubicBezTo>
                  <a:pt x="5775007" y="115565"/>
                  <a:pt x="5773924" y="115926"/>
                  <a:pt x="5772479" y="115565"/>
                </a:cubicBezTo>
                <a:cubicBezTo>
                  <a:pt x="5757659" y="113039"/>
                  <a:pt x="5742115" y="116647"/>
                  <a:pt x="5726932" y="114843"/>
                </a:cubicBezTo>
                <a:cubicBezTo>
                  <a:pt x="5715005" y="113761"/>
                  <a:pt x="5703799" y="113400"/>
                  <a:pt x="5691871" y="113400"/>
                </a:cubicBezTo>
                <a:cubicBezTo>
                  <a:pt x="5690786" y="113400"/>
                  <a:pt x="5689702" y="112318"/>
                  <a:pt x="5689339" y="111235"/>
                </a:cubicBezTo>
                <a:cubicBezTo>
                  <a:pt x="5688620" y="110514"/>
                  <a:pt x="5688255" y="109793"/>
                  <a:pt x="5687896" y="109070"/>
                </a:cubicBezTo>
                <a:cubicBezTo>
                  <a:pt x="5683918" y="95722"/>
                  <a:pt x="5687534" y="82373"/>
                  <a:pt x="5687896" y="68664"/>
                </a:cubicBezTo>
                <a:cubicBezTo>
                  <a:pt x="5687896" y="49903"/>
                  <a:pt x="5687896" y="31142"/>
                  <a:pt x="5686809" y="12383"/>
                </a:cubicBezTo>
                <a:close/>
                <a:moveTo>
                  <a:pt x="5601764" y="0"/>
                </a:moveTo>
                <a:lnTo>
                  <a:pt x="5605219" y="0"/>
                </a:lnTo>
                <a:lnTo>
                  <a:pt x="5594701" y="5354"/>
                </a:lnTo>
                <a:cubicBezTo>
                  <a:pt x="5593982" y="5715"/>
                  <a:pt x="5593624" y="4994"/>
                  <a:pt x="5593982" y="4633"/>
                </a:cubicBezTo>
                <a:close/>
                <a:moveTo>
                  <a:pt x="5537892" y="0"/>
                </a:moveTo>
                <a:lnTo>
                  <a:pt x="5549402" y="0"/>
                </a:lnTo>
                <a:lnTo>
                  <a:pt x="5549393" y="1027"/>
                </a:lnTo>
                <a:cubicBezTo>
                  <a:pt x="5550110" y="33481"/>
                  <a:pt x="5543639" y="73508"/>
                  <a:pt x="5550832" y="105241"/>
                </a:cubicBezTo>
                <a:cubicBezTo>
                  <a:pt x="5564134" y="104159"/>
                  <a:pt x="5577081" y="103438"/>
                  <a:pt x="5590026" y="103078"/>
                </a:cubicBezTo>
                <a:cubicBezTo>
                  <a:pt x="5599734" y="97668"/>
                  <a:pt x="5609445" y="92259"/>
                  <a:pt x="5618794" y="86490"/>
                </a:cubicBezTo>
                <a:cubicBezTo>
                  <a:pt x="5618794" y="84687"/>
                  <a:pt x="5618794" y="82523"/>
                  <a:pt x="5618794" y="80360"/>
                </a:cubicBezTo>
                <a:cubicBezTo>
                  <a:pt x="5609086" y="85408"/>
                  <a:pt x="5599018" y="89014"/>
                  <a:pt x="5589668" y="94423"/>
                </a:cubicBezTo>
                <a:cubicBezTo>
                  <a:pt x="5588228" y="95504"/>
                  <a:pt x="5586790" y="92980"/>
                  <a:pt x="5588228" y="92259"/>
                </a:cubicBezTo>
                <a:cubicBezTo>
                  <a:pt x="5597939" y="86490"/>
                  <a:pt x="5608008" y="80720"/>
                  <a:pt x="5618794" y="76393"/>
                </a:cubicBezTo>
                <a:cubicBezTo>
                  <a:pt x="5618794" y="73147"/>
                  <a:pt x="5618436" y="69541"/>
                  <a:pt x="5618436" y="65935"/>
                </a:cubicBezTo>
                <a:cubicBezTo>
                  <a:pt x="5614119" y="68459"/>
                  <a:pt x="5608725" y="70262"/>
                  <a:pt x="5604411" y="72786"/>
                </a:cubicBezTo>
                <a:cubicBezTo>
                  <a:pt x="5599734" y="74951"/>
                  <a:pt x="5595062" y="77475"/>
                  <a:pt x="5590746" y="79999"/>
                </a:cubicBezTo>
                <a:cubicBezTo>
                  <a:pt x="5589668" y="80720"/>
                  <a:pt x="5588950" y="78917"/>
                  <a:pt x="5590026" y="78196"/>
                </a:cubicBezTo>
                <a:cubicBezTo>
                  <a:pt x="5598300" y="73147"/>
                  <a:pt x="5607648" y="65574"/>
                  <a:pt x="5617713" y="63411"/>
                </a:cubicBezTo>
                <a:cubicBezTo>
                  <a:pt x="5618075" y="63411"/>
                  <a:pt x="5618075" y="63411"/>
                  <a:pt x="5618436" y="63772"/>
                </a:cubicBezTo>
                <a:cubicBezTo>
                  <a:pt x="5618436" y="59805"/>
                  <a:pt x="5618075" y="55839"/>
                  <a:pt x="5618075" y="51872"/>
                </a:cubicBezTo>
                <a:cubicBezTo>
                  <a:pt x="5608725" y="57642"/>
                  <a:pt x="5598657" y="63411"/>
                  <a:pt x="5588228" y="67738"/>
                </a:cubicBezTo>
                <a:cubicBezTo>
                  <a:pt x="5587507" y="68099"/>
                  <a:pt x="5586790" y="67017"/>
                  <a:pt x="5587507" y="66656"/>
                </a:cubicBezTo>
                <a:cubicBezTo>
                  <a:pt x="5598300" y="61608"/>
                  <a:pt x="5607287" y="53315"/>
                  <a:pt x="5618075" y="48266"/>
                </a:cubicBezTo>
                <a:cubicBezTo>
                  <a:pt x="5618075" y="45020"/>
                  <a:pt x="5618075" y="42135"/>
                  <a:pt x="5618075" y="39251"/>
                </a:cubicBezTo>
                <a:cubicBezTo>
                  <a:pt x="5608365" y="46463"/>
                  <a:pt x="5597580" y="51512"/>
                  <a:pt x="5587868" y="58363"/>
                </a:cubicBezTo>
                <a:cubicBezTo>
                  <a:pt x="5586430" y="59445"/>
                  <a:pt x="5584275" y="56920"/>
                  <a:pt x="5586070" y="55839"/>
                </a:cubicBezTo>
                <a:cubicBezTo>
                  <a:pt x="5595782" y="48266"/>
                  <a:pt x="5606930" y="40693"/>
                  <a:pt x="5618075" y="35284"/>
                </a:cubicBezTo>
                <a:cubicBezTo>
                  <a:pt x="5618075" y="32399"/>
                  <a:pt x="5618075" y="29154"/>
                  <a:pt x="5618075" y="26269"/>
                </a:cubicBezTo>
                <a:cubicBezTo>
                  <a:pt x="5607648" y="30957"/>
                  <a:pt x="5597580" y="37087"/>
                  <a:pt x="5588950" y="44659"/>
                </a:cubicBezTo>
                <a:cubicBezTo>
                  <a:pt x="5587507" y="45741"/>
                  <a:pt x="5585352" y="43578"/>
                  <a:pt x="5586790" y="42135"/>
                </a:cubicBezTo>
                <a:cubicBezTo>
                  <a:pt x="5596141" y="33842"/>
                  <a:pt x="5606930" y="26991"/>
                  <a:pt x="5618075" y="21221"/>
                </a:cubicBezTo>
                <a:cubicBezTo>
                  <a:pt x="5618075" y="19058"/>
                  <a:pt x="5618075" y="16533"/>
                  <a:pt x="5618075" y="14369"/>
                </a:cubicBezTo>
                <a:cubicBezTo>
                  <a:pt x="5614119" y="16893"/>
                  <a:pt x="5609445" y="19058"/>
                  <a:pt x="5605130" y="21582"/>
                </a:cubicBezTo>
                <a:cubicBezTo>
                  <a:pt x="5600455" y="24467"/>
                  <a:pt x="5595782" y="27351"/>
                  <a:pt x="5591465" y="30597"/>
                </a:cubicBezTo>
                <a:cubicBezTo>
                  <a:pt x="5590026" y="31678"/>
                  <a:pt x="5588588" y="29515"/>
                  <a:pt x="5590026" y="28433"/>
                </a:cubicBezTo>
                <a:cubicBezTo>
                  <a:pt x="5598657" y="22303"/>
                  <a:pt x="5608008" y="14730"/>
                  <a:pt x="5618075" y="10763"/>
                </a:cubicBezTo>
                <a:cubicBezTo>
                  <a:pt x="5618075" y="8600"/>
                  <a:pt x="5618075" y="6076"/>
                  <a:pt x="5618075" y="3912"/>
                </a:cubicBezTo>
                <a:cubicBezTo>
                  <a:pt x="5610882" y="8600"/>
                  <a:pt x="5602614" y="11845"/>
                  <a:pt x="5595421" y="16172"/>
                </a:cubicBezTo>
                <a:cubicBezTo>
                  <a:pt x="5594701" y="16893"/>
                  <a:pt x="5593982" y="15451"/>
                  <a:pt x="5594701" y="14730"/>
                </a:cubicBezTo>
                <a:cubicBezTo>
                  <a:pt x="5601534" y="9681"/>
                  <a:pt x="5609086" y="4633"/>
                  <a:pt x="5616996" y="1388"/>
                </a:cubicBezTo>
                <a:cubicBezTo>
                  <a:pt x="5617713" y="1027"/>
                  <a:pt x="5617713" y="1388"/>
                  <a:pt x="5618075" y="1388"/>
                </a:cubicBezTo>
                <a:lnTo>
                  <a:pt x="5618075" y="0"/>
                </a:lnTo>
                <a:lnTo>
                  <a:pt x="5629424" y="0"/>
                </a:lnTo>
                <a:lnTo>
                  <a:pt x="5629583" y="104520"/>
                </a:lnTo>
                <a:cubicBezTo>
                  <a:pt x="5632460" y="107405"/>
                  <a:pt x="5631379" y="114256"/>
                  <a:pt x="5625988" y="114256"/>
                </a:cubicBezTo>
                <a:cubicBezTo>
                  <a:pt x="5600095" y="114256"/>
                  <a:pt x="5574564" y="115338"/>
                  <a:pt x="5549032" y="113174"/>
                </a:cubicBezTo>
                <a:cubicBezTo>
                  <a:pt x="5546877" y="114256"/>
                  <a:pt x="5544359" y="113895"/>
                  <a:pt x="5542920" y="112453"/>
                </a:cubicBezTo>
                <a:cubicBezTo>
                  <a:pt x="5541479" y="112453"/>
                  <a:pt x="5540401" y="112453"/>
                  <a:pt x="5538966" y="112092"/>
                </a:cubicBezTo>
                <a:cubicBezTo>
                  <a:pt x="5536086" y="111732"/>
                  <a:pt x="5535008" y="107044"/>
                  <a:pt x="5538246" y="106683"/>
                </a:cubicBezTo>
                <a:cubicBezTo>
                  <a:pt x="5538966" y="106323"/>
                  <a:pt x="5539683" y="106323"/>
                  <a:pt x="5540401" y="106323"/>
                </a:cubicBezTo>
                <a:cubicBezTo>
                  <a:pt x="5532491" y="74230"/>
                  <a:pt x="5538246" y="33481"/>
                  <a:pt x="5537883" y="1027"/>
                </a:cubicBezTo>
                <a:close/>
                <a:moveTo>
                  <a:pt x="5366644" y="0"/>
                </a:moveTo>
                <a:lnTo>
                  <a:pt x="5369001" y="0"/>
                </a:lnTo>
                <a:lnTo>
                  <a:pt x="5369720" y="31709"/>
                </a:lnTo>
                <a:cubicBezTo>
                  <a:pt x="5369720" y="34242"/>
                  <a:pt x="5365683" y="34242"/>
                  <a:pt x="5365683" y="31709"/>
                </a:cubicBezTo>
                <a:close/>
                <a:moveTo>
                  <a:pt x="5362228" y="0"/>
                </a:moveTo>
                <a:lnTo>
                  <a:pt x="5364759" y="0"/>
                </a:lnTo>
                <a:lnTo>
                  <a:pt x="5364948" y="33662"/>
                </a:lnTo>
                <a:cubicBezTo>
                  <a:pt x="5364583" y="35832"/>
                  <a:pt x="5361279" y="35832"/>
                  <a:pt x="5361279" y="33662"/>
                </a:cubicBezTo>
                <a:close/>
                <a:moveTo>
                  <a:pt x="5266309" y="0"/>
                </a:moveTo>
                <a:lnTo>
                  <a:pt x="5277648" y="0"/>
                </a:lnTo>
                <a:lnTo>
                  <a:pt x="5277232" y="36261"/>
                </a:lnTo>
                <a:cubicBezTo>
                  <a:pt x="5279033" y="35539"/>
                  <a:pt x="5280115" y="35178"/>
                  <a:pt x="5281556" y="35539"/>
                </a:cubicBezTo>
                <a:cubicBezTo>
                  <a:pt x="5282998" y="35539"/>
                  <a:pt x="5284439" y="37704"/>
                  <a:pt x="5282998" y="38786"/>
                </a:cubicBezTo>
                <a:cubicBezTo>
                  <a:pt x="5281198" y="40229"/>
                  <a:pt x="5279392" y="41311"/>
                  <a:pt x="5277232" y="42033"/>
                </a:cubicBezTo>
                <a:cubicBezTo>
                  <a:pt x="5277232" y="43476"/>
                  <a:pt x="5277232" y="44919"/>
                  <a:pt x="5277232" y="46362"/>
                </a:cubicBezTo>
                <a:cubicBezTo>
                  <a:pt x="5279033" y="45280"/>
                  <a:pt x="5280475" y="44198"/>
                  <a:pt x="5281917" y="43115"/>
                </a:cubicBezTo>
                <a:cubicBezTo>
                  <a:pt x="5284801" y="42033"/>
                  <a:pt x="5286963" y="46002"/>
                  <a:pt x="5284439" y="47806"/>
                </a:cubicBezTo>
                <a:cubicBezTo>
                  <a:pt x="5281917" y="49249"/>
                  <a:pt x="5279392" y="50691"/>
                  <a:pt x="5277232" y="52135"/>
                </a:cubicBezTo>
                <a:cubicBezTo>
                  <a:pt x="5276872" y="69452"/>
                  <a:pt x="5276872" y="86769"/>
                  <a:pt x="5276872" y="104086"/>
                </a:cubicBezTo>
                <a:cubicBezTo>
                  <a:pt x="5276872" y="104808"/>
                  <a:pt x="5276509" y="105530"/>
                  <a:pt x="5276147" y="106612"/>
                </a:cubicBezTo>
                <a:cubicBezTo>
                  <a:pt x="5345710" y="101201"/>
                  <a:pt x="5415995" y="99757"/>
                  <a:pt x="5485555" y="100478"/>
                </a:cubicBezTo>
                <a:cubicBezTo>
                  <a:pt x="5484832" y="92181"/>
                  <a:pt x="5484475" y="83883"/>
                  <a:pt x="5484475" y="75585"/>
                </a:cubicBezTo>
                <a:cubicBezTo>
                  <a:pt x="5484475" y="66927"/>
                  <a:pt x="5485194" y="58629"/>
                  <a:pt x="5484112" y="49970"/>
                </a:cubicBezTo>
                <a:cubicBezTo>
                  <a:pt x="5458523" y="51053"/>
                  <a:pt x="5432934" y="50331"/>
                  <a:pt x="5407703" y="49249"/>
                </a:cubicBezTo>
                <a:cubicBezTo>
                  <a:pt x="5390764" y="48166"/>
                  <a:pt x="5373825" y="49249"/>
                  <a:pt x="5357245" y="46723"/>
                </a:cubicBezTo>
                <a:cubicBezTo>
                  <a:pt x="5355441" y="48166"/>
                  <a:pt x="5352558" y="47806"/>
                  <a:pt x="5351118" y="45641"/>
                </a:cubicBezTo>
                <a:cubicBezTo>
                  <a:pt x="5350396" y="45641"/>
                  <a:pt x="5350036" y="45641"/>
                  <a:pt x="5349675" y="45641"/>
                </a:cubicBezTo>
                <a:cubicBezTo>
                  <a:pt x="5346790" y="44919"/>
                  <a:pt x="5347874" y="40950"/>
                  <a:pt x="5350036" y="40229"/>
                </a:cubicBezTo>
                <a:lnTo>
                  <a:pt x="5349255" y="0"/>
                </a:lnTo>
                <a:lnTo>
                  <a:pt x="5358855" y="0"/>
                </a:lnTo>
                <a:lnTo>
                  <a:pt x="5359047" y="39869"/>
                </a:lnTo>
                <a:cubicBezTo>
                  <a:pt x="5403021" y="37704"/>
                  <a:pt x="5446990" y="40590"/>
                  <a:pt x="5490961" y="38065"/>
                </a:cubicBezTo>
                <a:cubicBezTo>
                  <a:pt x="5496367" y="37704"/>
                  <a:pt x="5497808" y="43837"/>
                  <a:pt x="5495286" y="47445"/>
                </a:cubicBezTo>
                <a:cubicBezTo>
                  <a:pt x="5497808" y="64402"/>
                  <a:pt x="5496006" y="83523"/>
                  <a:pt x="5494205" y="100840"/>
                </a:cubicBezTo>
                <a:cubicBezTo>
                  <a:pt x="5498889" y="103365"/>
                  <a:pt x="5498170" y="112385"/>
                  <a:pt x="5491320" y="112385"/>
                </a:cubicBezTo>
                <a:cubicBezTo>
                  <a:pt x="5417436" y="111663"/>
                  <a:pt x="5343188" y="118518"/>
                  <a:pt x="5269304" y="113467"/>
                </a:cubicBezTo>
                <a:cubicBezTo>
                  <a:pt x="5266418" y="113106"/>
                  <a:pt x="5265338" y="110220"/>
                  <a:pt x="5266777" y="108416"/>
                </a:cubicBezTo>
                <a:cubicBezTo>
                  <a:pt x="5266058" y="107694"/>
                  <a:pt x="5265338" y="106251"/>
                  <a:pt x="5265338" y="104808"/>
                </a:cubicBezTo>
                <a:cubicBezTo>
                  <a:pt x="5265338" y="89656"/>
                  <a:pt x="5265698" y="74864"/>
                  <a:pt x="5266058" y="59711"/>
                </a:cubicBezTo>
                <a:cubicBezTo>
                  <a:pt x="5263533" y="61154"/>
                  <a:pt x="5261011" y="62958"/>
                  <a:pt x="5258850" y="64402"/>
                </a:cubicBezTo>
                <a:cubicBezTo>
                  <a:pt x="5257406" y="65123"/>
                  <a:pt x="5255965" y="63319"/>
                  <a:pt x="5257406" y="62236"/>
                </a:cubicBezTo>
                <a:cubicBezTo>
                  <a:pt x="5259930" y="59711"/>
                  <a:pt x="5262813" y="57186"/>
                  <a:pt x="5266058" y="54660"/>
                </a:cubicBezTo>
                <a:lnTo>
                  <a:pt x="5266058" y="49249"/>
                </a:lnTo>
                <a:cubicBezTo>
                  <a:pt x="5264254" y="50331"/>
                  <a:pt x="5262453" y="51774"/>
                  <a:pt x="5261011" y="53217"/>
                </a:cubicBezTo>
                <a:cubicBezTo>
                  <a:pt x="5259210" y="54660"/>
                  <a:pt x="5256686" y="52495"/>
                  <a:pt x="5258487" y="50691"/>
                </a:cubicBezTo>
                <a:cubicBezTo>
                  <a:pt x="5261011" y="48527"/>
                  <a:pt x="5263533" y="46362"/>
                  <a:pt x="5266058" y="44198"/>
                </a:cubicBezTo>
                <a:close/>
                <a:moveTo>
                  <a:pt x="5174800" y="0"/>
                </a:moveTo>
                <a:lnTo>
                  <a:pt x="5176424" y="0"/>
                </a:lnTo>
                <a:lnTo>
                  <a:pt x="5176500" y="2593"/>
                </a:lnTo>
                <a:cubicBezTo>
                  <a:pt x="5176500" y="3640"/>
                  <a:pt x="5174733" y="3291"/>
                  <a:pt x="5174733" y="2244"/>
                </a:cubicBezTo>
                <a:close/>
                <a:moveTo>
                  <a:pt x="5172233" y="0"/>
                </a:moveTo>
                <a:lnTo>
                  <a:pt x="5174025" y="0"/>
                </a:lnTo>
                <a:lnTo>
                  <a:pt x="5174025" y="3745"/>
                </a:lnTo>
                <a:cubicBezTo>
                  <a:pt x="5173673" y="5213"/>
                  <a:pt x="5171552" y="5213"/>
                  <a:pt x="5171905" y="3745"/>
                </a:cubicBezTo>
                <a:close/>
                <a:moveTo>
                  <a:pt x="5167280" y="0"/>
                </a:moveTo>
                <a:lnTo>
                  <a:pt x="5168966" y="0"/>
                </a:lnTo>
                <a:lnTo>
                  <a:pt x="5169166" y="2303"/>
                </a:lnTo>
                <a:cubicBezTo>
                  <a:pt x="5169565" y="3652"/>
                  <a:pt x="5166783" y="3314"/>
                  <a:pt x="5167179" y="2303"/>
                </a:cubicBezTo>
                <a:close/>
                <a:moveTo>
                  <a:pt x="5165193" y="0"/>
                </a:moveTo>
                <a:lnTo>
                  <a:pt x="5166422" y="0"/>
                </a:lnTo>
                <a:lnTo>
                  <a:pt x="5166517" y="1075"/>
                </a:lnTo>
                <a:cubicBezTo>
                  <a:pt x="5166517" y="2068"/>
                  <a:pt x="5165193" y="2068"/>
                  <a:pt x="5165193" y="1075"/>
                </a:cubicBezTo>
                <a:close/>
                <a:moveTo>
                  <a:pt x="5023978" y="0"/>
                </a:moveTo>
                <a:lnTo>
                  <a:pt x="5026450" y="0"/>
                </a:lnTo>
                <a:lnTo>
                  <a:pt x="5026272" y="8024"/>
                </a:lnTo>
                <a:cubicBezTo>
                  <a:pt x="5026272" y="8384"/>
                  <a:pt x="5026272" y="8384"/>
                  <a:pt x="5026272" y="8744"/>
                </a:cubicBezTo>
                <a:cubicBezTo>
                  <a:pt x="5051907" y="6584"/>
                  <a:pt x="5077544" y="4422"/>
                  <a:pt x="5103179" y="4422"/>
                </a:cubicBezTo>
                <a:cubicBezTo>
                  <a:pt x="5114732" y="4422"/>
                  <a:pt x="5126288" y="4422"/>
                  <a:pt x="5137842" y="4422"/>
                </a:cubicBezTo>
                <a:cubicBezTo>
                  <a:pt x="5138925" y="3701"/>
                  <a:pt x="5139647" y="2621"/>
                  <a:pt x="5140730" y="1540"/>
                </a:cubicBezTo>
                <a:cubicBezTo>
                  <a:pt x="5142174" y="459"/>
                  <a:pt x="5144343" y="1900"/>
                  <a:pt x="5143256" y="3701"/>
                </a:cubicBezTo>
                <a:cubicBezTo>
                  <a:pt x="5142898" y="4061"/>
                  <a:pt x="5142898" y="4061"/>
                  <a:pt x="5142174" y="4422"/>
                </a:cubicBezTo>
                <a:cubicBezTo>
                  <a:pt x="5143256" y="4422"/>
                  <a:pt x="5143618" y="4422"/>
                  <a:pt x="5144702" y="4422"/>
                </a:cubicBezTo>
                <a:cubicBezTo>
                  <a:pt x="5145784" y="3341"/>
                  <a:pt x="5146867" y="1900"/>
                  <a:pt x="5148312" y="819"/>
                </a:cubicBezTo>
                <a:cubicBezTo>
                  <a:pt x="5149757" y="-261"/>
                  <a:pt x="5151922" y="1540"/>
                  <a:pt x="5150480" y="3341"/>
                </a:cubicBezTo>
                <a:cubicBezTo>
                  <a:pt x="5150118" y="3701"/>
                  <a:pt x="5149757" y="4061"/>
                  <a:pt x="5149397" y="4422"/>
                </a:cubicBezTo>
                <a:cubicBezTo>
                  <a:pt x="5159504" y="4422"/>
                  <a:pt x="5169976" y="4782"/>
                  <a:pt x="5180808" y="4782"/>
                </a:cubicBezTo>
                <a:lnTo>
                  <a:pt x="5180808" y="0"/>
                </a:lnTo>
                <a:lnTo>
                  <a:pt x="5183642" y="0"/>
                </a:lnTo>
                <a:lnTo>
                  <a:pt x="5184058" y="4422"/>
                </a:lnTo>
                <a:cubicBezTo>
                  <a:pt x="5184418" y="5503"/>
                  <a:pt x="5184058" y="6584"/>
                  <a:pt x="5183698" y="6943"/>
                </a:cubicBezTo>
                <a:cubicBezTo>
                  <a:pt x="5183698" y="8024"/>
                  <a:pt x="5182975" y="9465"/>
                  <a:pt x="5181170" y="9465"/>
                </a:cubicBezTo>
                <a:cubicBezTo>
                  <a:pt x="5173948" y="9105"/>
                  <a:pt x="5166365" y="9105"/>
                  <a:pt x="5158785" y="9105"/>
                </a:cubicBezTo>
                <a:cubicBezTo>
                  <a:pt x="5159504" y="40804"/>
                  <a:pt x="5159144" y="72864"/>
                  <a:pt x="5159144" y="104563"/>
                </a:cubicBezTo>
                <a:cubicBezTo>
                  <a:pt x="5159144" y="134101"/>
                  <a:pt x="5157340" y="163999"/>
                  <a:pt x="5159144" y="193178"/>
                </a:cubicBezTo>
                <a:cubicBezTo>
                  <a:pt x="5166005" y="193178"/>
                  <a:pt x="5172865" y="192817"/>
                  <a:pt x="5179725" y="192817"/>
                </a:cubicBezTo>
                <a:cubicBezTo>
                  <a:pt x="5180808" y="192817"/>
                  <a:pt x="5181170" y="193537"/>
                  <a:pt x="5181531" y="194259"/>
                </a:cubicBezTo>
                <a:cubicBezTo>
                  <a:pt x="5182252" y="194618"/>
                  <a:pt x="5182616" y="195699"/>
                  <a:pt x="5182616" y="196780"/>
                </a:cubicBezTo>
                <a:cubicBezTo>
                  <a:pt x="5182975" y="201823"/>
                  <a:pt x="5182616" y="207586"/>
                  <a:pt x="5183698" y="212629"/>
                </a:cubicBezTo>
                <a:cubicBezTo>
                  <a:pt x="5183698" y="213350"/>
                  <a:pt x="5183698" y="213710"/>
                  <a:pt x="5183698" y="214430"/>
                </a:cubicBezTo>
                <a:cubicBezTo>
                  <a:pt x="5185503" y="215511"/>
                  <a:pt x="5185141" y="218754"/>
                  <a:pt x="5182616" y="218754"/>
                </a:cubicBezTo>
                <a:cubicBezTo>
                  <a:pt x="5163477" y="219113"/>
                  <a:pt x="5160951" y="219474"/>
                  <a:pt x="5137479" y="219474"/>
                </a:cubicBezTo>
                <a:lnTo>
                  <a:pt x="5126288" y="219474"/>
                </a:lnTo>
                <a:cubicBezTo>
                  <a:pt x="5112929" y="292238"/>
                  <a:pt x="5117622" y="259818"/>
                  <a:pt x="5106066" y="357798"/>
                </a:cubicBezTo>
                <a:cubicBezTo>
                  <a:pt x="5105706" y="361401"/>
                  <a:pt x="5099568" y="361041"/>
                  <a:pt x="5099209" y="357798"/>
                </a:cubicBezTo>
                <a:cubicBezTo>
                  <a:pt x="5092346" y="288276"/>
                  <a:pt x="5094151" y="293319"/>
                  <a:pt x="5084043" y="219834"/>
                </a:cubicBezTo>
                <a:lnTo>
                  <a:pt x="5068516" y="219474"/>
                </a:lnTo>
                <a:cubicBezTo>
                  <a:pt x="5044685" y="219113"/>
                  <a:pt x="5049740" y="219834"/>
                  <a:pt x="5025912" y="219113"/>
                </a:cubicBezTo>
                <a:cubicBezTo>
                  <a:pt x="5024107" y="219113"/>
                  <a:pt x="5023742" y="216953"/>
                  <a:pt x="5024827" y="216231"/>
                </a:cubicBezTo>
                <a:cubicBezTo>
                  <a:pt x="5024466" y="215872"/>
                  <a:pt x="5024466" y="215511"/>
                  <a:pt x="5024466" y="215151"/>
                </a:cubicBezTo>
                <a:cubicBezTo>
                  <a:pt x="5021939" y="208667"/>
                  <a:pt x="5023385" y="200742"/>
                  <a:pt x="5024466" y="194259"/>
                </a:cubicBezTo>
                <a:cubicBezTo>
                  <a:pt x="5024827" y="193898"/>
                  <a:pt x="5024827" y="193537"/>
                  <a:pt x="5025187" y="193178"/>
                </a:cubicBezTo>
                <a:cubicBezTo>
                  <a:pt x="5025549" y="192817"/>
                  <a:pt x="5025912" y="192817"/>
                  <a:pt x="5026272" y="192458"/>
                </a:cubicBezTo>
                <a:cubicBezTo>
                  <a:pt x="5032770" y="191736"/>
                  <a:pt x="5038910" y="191736"/>
                  <a:pt x="5045408" y="192097"/>
                </a:cubicBezTo>
                <a:cubicBezTo>
                  <a:pt x="5046130" y="162918"/>
                  <a:pt x="5047575" y="127257"/>
                  <a:pt x="5047935" y="98079"/>
                </a:cubicBezTo>
                <a:cubicBezTo>
                  <a:pt x="5048295" y="68901"/>
                  <a:pt x="5047935" y="39724"/>
                  <a:pt x="5048657" y="10185"/>
                </a:cubicBezTo>
                <a:cubicBezTo>
                  <a:pt x="5040715" y="10546"/>
                  <a:pt x="5032770" y="10906"/>
                  <a:pt x="5024466" y="10546"/>
                </a:cubicBezTo>
                <a:cubicBezTo>
                  <a:pt x="5023742" y="10546"/>
                  <a:pt x="5023385" y="9465"/>
                  <a:pt x="5024107" y="8744"/>
                </a:cubicBezTo>
                <a:close/>
                <a:moveTo>
                  <a:pt x="4959633" y="0"/>
                </a:moveTo>
                <a:lnTo>
                  <a:pt x="4961525" y="0"/>
                </a:lnTo>
                <a:lnTo>
                  <a:pt x="4960881" y="640"/>
                </a:lnTo>
                <a:close/>
                <a:moveTo>
                  <a:pt x="4859793" y="0"/>
                </a:moveTo>
                <a:lnTo>
                  <a:pt x="4877221" y="0"/>
                </a:lnTo>
                <a:lnTo>
                  <a:pt x="4887939" y="11440"/>
                </a:lnTo>
                <a:cubicBezTo>
                  <a:pt x="4888440" y="10938"/>
                  <a:pt x="4888945" y="10433"/>
                  <a:pt x="4889444" y="10433"/>
                </a:cubicBezTo>
                <a:lnTo>
                  <a:pt x="4902169" y="0"/>
                </a:lnTo>
                <a:lnTo>
                  <a:pt x="4920371" y="0"/>
                </a:lnTo>
                <a:lnTo>
                  <a:pt x="4896478" y="22018"/>
                </a:lnTo>
                <a:cubicBezTo>
                  <a:pt x="4892960" y="24034"/>
                  <a:pt x="4889946" y="23027"/>
                  <a:pt x="4888440" y="21011"/>
                </a:cubicBezTo>
                <a:close/>
                <a:moveTo>
                  <a:pt x="4689297" y="0"/>
                </a:moveTo>
                <a:lnTo>
                  <a:pt x="4696991" y="0"/>
                </a:lnTo>
                <a:lnTo>
                  <a:pt x="4696697" y="2020"/>
                </a:lnTo>
                <a:cubicBezTo>
                  <a:pt x="4690691" y="6526"/>
                  <a:pt x="4683180" y="9530"/>
                  <a:pt x="4676671" y="13535"/>
                </a:cubicBezTo>
                <a:cubicBezTo>
                  <a:pt x="4669661" y="17541"/>
                  <a:pt x="4662652" y="22046"/>
                  <a:pt x="4655144" y="25050"/>
                </a:cubicBezTo>
                <a:cubicBezTo>
                  <a:pt x="4654140" y="26052"/>
                  <a:pt x="4653141" y="24049"/>
                  <a:pt x="4654140" y="23048"/>
                </a:cubicBezTo>
                <a:cubicBezTo>
                  <a:pt x="4661650" y="19544"/>
                  <a:pt x="4668160" y="14537"/>
                  <a:pt x="4674671" y="10031"/>
                </a:cubicBezTo>
                <a:close/>
                <a:moveTo>
                  <a:pt x="4660709" y="0"/>
                </a:moveTo>
                <a:lnTo>
                  <a:pt x="4669250" y="0"/>
                </a:lnTo>
                <a:lnTo>
                  <a:pt x="4664471" y="3716"/>
                </a:lnTo>
                <a:cubicBezTo>
                  <a:pt x="4657084" y="7854"/>
                  <a:pt x="4649692" y="11994"/>
                  <a:pt x="4642794" y="16132"/>
                </a:cubicBezTo>
                <a:cubicBezTo>
                  <a:pt x="4641316" y="17167"/>
                  <a:pt x="4639837" y="15097"/>
                  <a:pt x="4641316" y="14062"/>
                </a:cubicBezTo>
                <a:cubicBezTo>
                  <a:pt x="4646243" y="9407"/>
                  <a:pt x="4652155" y="5915"/>
                  <a:pt x="4657883" y="2293"/>
                </a:cubicBezTo>
                <a:close/>
                <a:moveTo>
                  <a:pt x="4628507" y="0"/>
                </a:moveTo>
                <a:lnTo>
                  <a:pt x="4635079" y="0"/>
                </a:lnTo>
                <a:lnTo>
                  <a:pt x="4631653" y="2372"/>
                </a:lnTo>
                <a:cubicBezTo>
                  <a:pt x="4630372" y="3126"/>
                  <a:pt x="4629093" y="2624"/>
                  <a:pt x="4628389" y="1745"/>
                </a:cubicBezTo>
                <a:close/>
                <a:moveTo>
                  <a:pt x="4393804" y="0"/>
                </a:moveTo>
                <a:lnTo>
                  <a:pt x="4425063" y="0"/>
                </a:lnTo>
                <a:lnTo>
                  <a:pt x="4377821" y="33828"/>
                </a:lnTo>
                <a:cubicBezTo>
                  <a:pt x="4359231" y="49870"/>
                  <a:pt x="4344159" y="67417"/>
                  <a:pt x="4328076" y="85965"/>
                </a:cubicBezTo>
                <a:cubicBezTo>
                  <a:pt x="4336117" y="97494"/>
                  <a:pt x="4353204" y="106016"/>
                  <a:pt x="4363250" y="114038"/>
                </a:cubicBezTo>
                <a:cubicBezTo>
                  <a:pt x="4370788" y="120054"/>
                  <a:pt x="4377322" y="128074"/>
                  <a:pt x="4384352" y="134591"/>
                </a:cubicBezTo>
                <a:cubicBezTo>
                  <a:pt x="4413498" y="112534"/>
                  <a:pt x="4439626" y="85965"/>
                  <a:pt x="4474800" y="73432"/>
                </a:cubicBezTo>
                <a:cubicBezTo>
                  <a:pt x="4494897" y="66414"/>
                  <a:pt x="4514995" y="61901"/>
                  <a:pt x="4535596" y="57390"/>
                </a:cubicBezTo>
                <a:cubicBezTo>
                  <a:pt x="4553183" y="53881"/>
                  <a:pt x="4570768" y="50371"/>
                  <a:pt x="4589359" y="51875"/>
                </a:cubicBezTo>
                <a:cubicBezTo>
                  <a:pt x="4627547" y="54883"/>
                  <a:pt x="4661214" y="65411"/>
                  <a:pt x="4692868" y="87468"/>
                </a:cubicBezTo>
                <a:cubicBezTo>
                  <a:pt x="4708948" y="98497"/>
                  <a:pt x="4723017" y="112534"/>
                  <a:pt x="4738090" y="124565"/>
                </a:cubicBezTo>
                <a:cubicBezTo>
                  <a:pt x="4744118" y="129578"/>
                  <a:pt x="4750146" y="134089"/>
                  <a:pt x="4753163" y="141109"/>
                </a:cubicBezTo>
                <a:cubicBezTo>
                  <a:pt x="4753163" y="140607"/>
                  <a:pt x="4753163" y="140607"/>
                  <a:pt x="4753667" y="140106"/>
                </a:cubicBezTo>
                <a:cubicBezTo>
                  <a:pt x="4767734" y="130080"/>
                  <a:pt x="4780799" y="118549"/>
                  <a:pt x="4794366" y="108022"/>
                </a:cubicBezTo>
                <a:cubicBezTo>
                  <a:pt x="4805922" y="99500"/>
                  <a:pt x="4814464" y="87969"/>
                  <a:pt x="4826020" y="79447"/>
                </a:cubicBezTo>
                <a:cubicBezTo>
                  <a:pt x="4821497" y="75939"/>
                  <a:pt x="4817478" y="71928"/>
                  <a:pt x="4812956" y="68919"/>
                </a:cubicBezTo>
                <a:cubicBezTo>
                  <a:pt x="4804919" y="63406"/>
                  <a:pt x="4797380" y="56889"/>
                  <a:pt x="4790343" y="50371"/>
                </a:cubicBezTo>
                <a:cubicBezTo>
                  <a:pt x="4772260" y="32324"/>
                  <a:pt x="4752661" y="15781"/>
                  <a:pt x="4731559" y="2245"/>
                </a:cubicBezTo>
                <a:lnTo>
                  <a:pt x="4726777" y="0"/>
                </a:lnTo>
                <a:lnTo>
                  <a:pt x="4750605" y="0"/>
                </a:lnTo>
                <a:lnTo>
                  <a:pt x="4789343" y="30318"/>
                </a:lnTo>
                <a:cubicBezTo>
                  <a:pt x="4798385" y="39843"/>
                  <a:pt x="4807431" y="48867"/>
                  <a:pt x="4816975" y="56889"/>
                </a:cubicBezTo>
                <a:cubicBezTo>
                  <a:pt x="4821497" y="60397"/>
                  <a:pt x="4826524" y="63907"/>
                  <a:pt x="4830040" y="68418"/>
                </a:cubicBezTo>
                <a:cubicBezTo>
                  <a:pt x="4832551" y="71928"/>
                  <a:pt x="4835065" y="77442"/>
                  <a:pt x="4838080" y="79447"/>
                </a:cubicBezTo>
                <a:cubicBezTo>
                  <a:pt x="4841094" y="81954"/>
                  <a:pt x="4839085" y="86465"/>
                  <a:pt x="4835569" y="85464"/>
                </a:cubicBezTo>
                <a:cubicBezTo>
                  <a:pt x="4835065" y="84962"/>
                  <a:pt x="4834559" y="84461"/>
                  <a:pt x="4834059" y="84461"/>
                </a:cubicBezTo>
                <a:cubicBezTo>
                  <a:pt x="4814464" y="111531"/>
                  <a:pt x="4787332" y="133087"/>
                  <a:pt x="4760200" y="152638"/>
                </a:cubicBezTo>
                <a:cubicBezTo>
                  <a:pt x="4757182" y="154643"/>
                  <a:pt x="4754169" y="153641"/>
                  <a:pt x="4752661" y="151637"/>
                </a:cubicBezTo>
                <a:cubicBezTo>
                  <a:pt x="4750653" y="152638"/>
                  <a:pt x="4748641" y="151637"/>
                  <a:pt x="4747636" y="149130"/>
                </a:cubicBezTo>
                <a:cubicBezTo>
                  <a:pt x="4745127" y="142112"/>
                  <a:pt x="4735075" y="138101"/>
                  <a:pt x="4729046" y="133588"/>
                </a:cubicBezTo>
                <a:cubicBezTo>
                  <a:pt x="4724523" y="130080"/>
                  <a:pt x="4720504" y="126570"/>
                  <a:pt x="4715980" y="122561"/>
                </a:cubicBezTo>
                <a:cubicBezTo>
                  <a:pt x="4702416" y="111030"/>
                  <a:pt x="4687845" y="101004"/>
                  <a:pt x="4672767" y="90977"/>
                </a:cubicBezTo>
                <a:cubicBezTo>
                  <a:pt x="4644128" y="73432"/>
                  <a:pt x="4607951" y="64910"/>
                  <a:pt x="4574286" y="66915"/>
                </a:cubicBezTo>
                <a:cubicBezTo>
                  <a:pt x="4556197" y="67417"/>
                  <a:pt x="4538614" y="72429"/>
                  <a:pt x="4520523" y="76940"/>
                </a:cubicBezTo>
                <a:cubicBezTo>
                  <a:pt x="4504442" y="80951"/>
                  <a:pt x="4486858" y="84461"/>
                  <a:pt x="4471785" y="91980"/>
                </a:cubicBezTo>
                <a:cubicBezTo>
                  <a:pt x="4442135" y="106518"/>
                  <a:pt x="4419024" y="129578"/>
                  <a:pt x="4392394" y="148628"/>
                </a:cubicBezTo>
                <a:cubicBezTo>
                  <a:pt x="4389378" y="151135"/>
                  <a:pt x="4385361" y="150132"/>
                  <a:pt x="4382847" y="147625"/>
                </a:cubicBezTo>
                <a:cubicBezTo>
                  <a:pt x="4379833" y="146121"/>
                  <a:pt x="4376816" y="143113"/>
                  <a:pt x="4374309" y="140106"/>
                </a:cubicBezTo>
                <a:cubicBezTo>
                  <a:pt x="4365259" y="132587"/>
                  <a:pt x="4356719" y="126069"/>
                  <a:pt x="4347173" y="119552"/>
                </a:cubicBezTo>
                <a:cubicBezTo>
                  <a:pt x="4334107" y="111030"/>
                  <a:pt x="4316520" y="98998"/>
                  <a:pt x="4310995" y="83458"/>
                </a:cubicBezTo>
                <a:cubicBezTo>
                  <a:pt x="4309487" y="79447"/>
                  <a:pt x="4312000" y="76440"/>
                  <a:pt x="4314512" y="75437"/>
                </a:cubicBezTo>
                <a:cubicBezTo>
                  <a:pt x="4315014" y="74435"/>
                  <a:pt x="4315518" y="73933"/>
                  <a:pt x="4316018" y="73432"/>
                </a:cubicBezTo>
                <a:cubicBezTo>
                  <a:pt x="4334612" y="52377"/>
                  <a:pt x="4351694" y="32825"/>
                  <a:pt x="4374309" y="15280"/>
                </a:cubicBezTo>
                <a:close/>
                <a:moveTo>
                  <a:pt x="4375212" y="0"/>
                </a:moveTo>
                <a:lnTo>
                  <a:pt x="4383310" y="0"/>
                </a:lnTo>
                <a:lnTo>
                  <a:pt x="4348821" y="28882"/>
                </a:lnTo>
                <a:cubicBezTo>
                  <a:pt x="4334580" y="42893"/>
                  <a:pt x="4321406" y="58030"/>
                  <a:pt x="4309360" y="74042"/>
                </a:cubicBezTo>
                <a:cubicBezTo>
                  <a:pt x="4307855" y="77045"/>
                  <a:pt x="4302835" y="74042"/>
                  <a:pt x="4304340" y="71039"/>
                </a:cubicBezTo>
                <a:cubicBezTo>
                  <a:pt x="4316887" y="54777"/>
                  <a:pt x="4330438" y="39265"/>
                  <a:pt x="4345056" y="24942"/>
                </a:cubicBezTo>
                <a:close/>
                <a:moveTo>
                  <a:pt x="4356745" y="0"/>
                </a:moveTo>
                <a:lnTo>
                  <a:pt x="4364812" y="0"/>
                </a:lnTo>
                <a:lnTo>
                  <a:pt x="4301456" y="66893"/>
                </a:lnTo>
                <a:cubicBezTo>
                  <a:pt x="4299456" y="70394"/>
                  <a:pt x="4293966" y="66893"/>
                  <a:pt x="4296463" y="63893"/>
                </a:cubicBezTo>
                <a:close/>
                <a:moveTo>
                  <a:pt x="4234804" y="0"/>
                </a:moveTo>
                <a:lnTo>
                  <a:pt x="4251761" y="0"/>
                </a:lnTo>
                <a:lnTo>
                  <a:pt x="4254572" y="2374"/>
                </a:lnTo>
                <a:lnTo>
                  <a:pt x="4257160" y="0"/>
                </a:lnTo>
                <a:lnTo>
                  <a:pt x="4282757" y="0"/>
                </a:lnTo>
                <a:lnTo>
                  <a:pt x="4265118" y="16982"/>
                </a:lnTo>
                <a:cubicBezTo>
                  <a:pt x="4260094" y="26048"/>
                  <a:pt x="4247538" y="19500"/>
                  <a:pt x="4249548" y="10938"/>
                </a:cubicBezTo>
                <a:close/>
                <a:moveTo>
                  <a:pt x="4213571" y="0"/>
                </a:moveTo>
                <a:lnTo>
                  <a:pt x="4219394" y="0"/>
                </a:lnTo>
                <a:lnTo>
                  <a:pt x="4229402" y="8767"/>
                </a:lnTo>
                <a:cubicBezTo>
                  <a:pt x="4231389" y="9763"/>
                  <a:pt x="4229900" y="12752"/>
                  <a:pt x="4227914" y="11257"/>
                </a:cubicBezTo>
                <a:close/>
                <a:moveTo>
                  <a:pt x="3405107" y="0"/>
                </a:moveTo>
                <a:lnTo>
                  <a:pt x="3460817" y="0"/>
                </a:lnTo>
                <a:lnTo>
                  <a:pt x="3386569" y="56576"/>
                </a:lnTo>
                <a:cubicBezTo>
                  <a:pt x="3354990" y="75587"/>
                  <a:pt x="3322374" y="91359"/>
                  <a:pt x="3293257" y="103506"/>
                </a:cubicBezTo>
                <a:cubicBezTo>
                  <a:pt x="3204049" y="140193"/>
                  <a:pt x="3075194" y="162007"/>
                  <a:pt x="2941383" y="179855"/>
                </a:cubicBezTo>
                <a:cubicBezTo>
                  <a:pt x="2935436" y="187293"/>
                  <a:pt x="2929488" y="195226"/>
                  <a:pt x="2923045" y="202662"/>
                </a:cubicBezTo>
                <a:cubicBezTo>
                  <a:pt x="2918090" y="208611"/>
                  <a:pt x="2909169" y="200680"/>
                  <a:pt x="2912638" y="193738"/>
                </a:cubicBezTo>
                <a:cubicBezTo>
                  <a:pt x="2914620" y="190268"/>
                  <a:pt x="2917099" y="186302"/>
                  <a:pt x="2919577" y="182830"/>
                </a:cubicBezTo>
                <a:cubicBezTo>
                  <a:pt x="2912638" y="183823"/>
                  <a:pt x="2905700" y="184318"/>
                  <a:pt x="2898761" y="185309"/>
                </a:cubicBezTo>
                <a:cubicBezTo>
                  <a:pt x="2894795" y="189276"/>
                  <a:pt x="2891327" y="192747"/>
                  <a:pt x="2887363" y="196217"/>
                </a:cubicBezTo>
                <a:cubicBezTo>
                  <a:pt x="2881912" y="200680"/>
                  <a:pt x="2873485" y="194730"/>
                  <a:pt x="2877451" y="188284"/>
                </a:cubicBezTo>
                <a:cubicBezTo>
                  <a:pt x="2868530" y="189276"/>
                  <a:pt x="2859113" y="190268"/>
                  <a:pt x="2850192" y="191756"/>
                </a:cubicBezTo>
                <a:cubicBezTo>
                  <a:pt x="2845237" y="197208"/>
                  <a:pt x="2840777" y="203654"/>
                  <a:pt x="2836317" y="209604"/>
                </a:cubicBezTo>
                <a:cubicBezTo>
                  <a:pt x="2831360" y="216544"/>
                  <a:pt x="2821449" y="208611"/>
                  <a:pt x="2826900" y="202166"/>
                </a:cubicBezTo>
                <a:cubicBezTo>
                  <a:pt x="2829377" y="199192"/>
                  <a:pt x="2831855" y="196712"/>
                  <a:pt x="2834334" y="193738"/>
                </a:cubicBezTo>
                <a:cubicBezTo>
                  <a:pt x="2824918" y="195226"/>
                  <a:pt x="2815501" y="196217"/>
                  <a:pt x="2806084" y="197208"/>
                </a:cubicBezTo>
                <a:cubicBezTo>
                  <a:pt x="2797163" y="205637"/>
                  <a:pt x="2788740" y="214561"/>
                  <a:pt x="2778827" y="221006"/>
                </a:cubicBezTo>
                <a:cubicBezTo>
                  <a:pt x="2774863" y="223980"/>
                  <a:pt x="2769906" y="218528"/>
                  <a:pt x="2772383" y="214065"/>
                </a:cubicBezTo>
                <a:cubicBezTo>
                  <a:pt x="2776350" y="209107"/>
                  <a:pt x="2780810" y="204150"/>
                  <a:pt x="2785764" y="200183"/>
                </a:cubicBezTo>
                <a:cubicBezTo>
                  <a:pt x="2776350" y="201175"/>
                  <a:pt x="2766933" y="202166"/>
                  <a:pt x="2757516" y="203654"/>
                </a:cubicBezTo>
                <a:cubicBezTo>
                  <a:pt x="2756029" y="205637"/>
                  <a:pt x="2753551" y="208116"/>
                  <a:pt x="2751569" y="210099"/>
                </a:cubicBezTo>
                <a:cubicBezTo>
                  <a:pt x="2750082" y="212082"/>
                  <a:pt x="2739674" y="221006"/>
                  <a:pt x="2737196" y="223980"/>
                </a:cubicBezTo>
                <a:lnTo>
                  <a:pt x="2735355" y="227296"/>
                </a:lnTo>
                <a:lnTo>
                  <a:pt x="2726294" y="230922"/>
                </a:lnTo>
                <a:cubicBezTo>
                  <a:pt x="2726294" y="230427"/>
                  <a:pt x="2725799" y="230427"/>
                  <a:pt x="2725303" y="230427"/>
                </a:cubicBezTo>
                <a:cubicBezTo>
                  <a:pt x="2721337" y="227947"/>
                  <a:pt x="2721337" y="222989"/>
                  <a:pt x="2724311" y="219023"/>
                </a:cubicBezTo>
                <a:cubicBezTo>
                  <a:pt x="2727286" y="214561"/>
                  <a:pt x="2731250" y="210595"/>
                  <a:pt x="2734719" y="207125"/>
                </a:cubicBezTo>
                <a:cubicBezTo>
                  <a:pt x="2639564" y="220015"/>
                  <a:pt x="2551349" y="234888"/>
                  <a:pt x="2483947" y="256206"/>
                </a:cubicBezTo>
                <a:cubicBezTo>
                  <a:pt x="2296613" y="315702"/>
                  <a:pt x="2094407" y="418328"/>
                  <a:pt x="1990828" y="583921"/>
                </a:cubicBezTo>
                <a:cubicBezTo>
                  <a:pt x="1941764" y="663247"/>
                  <a:pt x="1917976" y="749513"/>
                  <a:pt x="1918966" y="840738"/>
                </a:cubicBezTo>
                <a:cubicBezTo>
                  <a:pt x="1920454" y="931962"/>
                  <a:pt x="1923922" y="1030623"/>
                  <a:pt x="1973482" y="1111932"/>
                </a:cubicBezTo>
                <a:cubicBezTo>
                  <a:pt x="2082017" y="1048966"/>
                  <a:pt x="2189564" y="985507"/>
                  <a:pt x="2299586" y="925020"/>
                </a:cubicBezTo>
                <a:cubicBezTo>
                  <a:pt x="2213847" y="803058"/>
                  <a:pt x="2201457" y="648374"/>
                  <a:pt x="2294628" y="523930"/>
                </a:cubicBezTo>
                <a:cubicBezTo>
                  <a:pt x="2379871" y="410892"/>
                  <a:pt x="2514177" y="338011"/>
                  <a:pt x="2653936" y="299836"/>
                </a:cubicBezTo>
                <a:cubicBezTo>
                  <a:pt x="2840777" y="249266"/>
                  <a:pt x="3038025" y="244308"/>
                  <a:pt x="3221890" y="183823"/>
                </a:cubicBezTo>
                <a:cubicBezTo>
                  <a:pt x="3310354" y="154572"/>
                  <a:pt x="3397580" y="112554"/>
                  <a:pt x="3464919" y="54175"/>
                </a:cubicBezTo>
                <a:lnTo>
                  <a:pt x="3510168" y="0"/>
                </a:lnTo>
                <a:lnTo>
                  <a:pt x="3562617" y="0"/>
                </a:lnTo>
                <a:lnTo>
                  <a:pt x="3544524" y="31493"/>
                </a:lnTo>
                <a:cubicBezTo>
                  <a:pt x="3500292" y="87268"/>
                  <a:pt x="3439210" y="133005"/>
                  <a:pt x="3374535" y="163991"/>
                </a:cubicBezTo>
                <a:cubicBezTo>
                  <a:pt x="3203058" y="246787"/>
                  <a:pt x="3008785" y="272568"/>
                  <a:pt x="2821449" y="305290"/>
                </a:cubicBezTo>
                <a:cubicBezTo>
                  <a:pt x="2664840" y="332062"/>
                  <a:pt x="2503771" y="374700"/>
                  <a:pt x="2388298" y="483276"/>
                </a:cubicBezTo>
                <a:cubicBezTo>
                  <a:pt x="2255478" y="608710"/>
                  <a:pt x="2247051" y="781244"/>
                  <a:pt x="2355092" y="925020"/>
                </a:cubicBezTo>
                <a:cubicBezTo>
                  <a:pt x="2366987" y="940391"/>
                  <a:pt x="2347162" y="959230"/>
                  <a:pt x="2330808" y="957247"/>
                </a:cubicBezTo>
                <a:cubicBezTo>
                  <a:pt x="2209883" y="1023187"/>
                  <a:pt x="2089451" y="1091605"/>
                  <a:pt x="1964562" y="1151594"/>
                </a:cubicBezTo>
                <a:cubicBezTo>
                  <a:pt x="1954650" y="1156552"/>
                  <a:pt x="1945728" y="1151594"/>
                  <a:pt x="1942754" y="1144158"/>
                </a:cubicBezTo>
                <a:cubicBezTo>
                  <a:pt x="1940277" y="1142670"/>
                  <a:pt x="1938295" y="1140688"/>
                  <a:pt x="1936808" y="1138209"/>
                </a:cubicBezTo>
                <a:cubicBezTo>
                  <a:pt x="1886258" y="1060370"/>
                  <a:pt x="1876345" y="964188"/>
                  <a:pt x="1875354" y="874946"/>
                </a:cubicBezTo>
                <a:cubicBezTo>
                  <a:pt x="1874858" y="789176"/>
                  <a:pt x="1885267" y="708363"/>
                  <a:pt x="1921940" y="628542"/>
                </a:cubicBezTo>
                <a:cubicBezTo>
                  <a:pt x="1992810" y="477326"/>
                  <a:pt x="2141986" y="364288"/>
                  <a:pt x="2296115" y="290416"/>
                </a:cubicBezTo>
                <a:cubicBezTo>
                  <a:pt x="2408617" y="236872"/>
                  <a:pt x="2582570" y="210595"/>
                  <a:pt x="2753551" y="188284"/>
                </a:cubicBezTo>
                <a:cubicBezTo>
                  <a:pt x="2772881" y="168949"/>
                  <a:pt x="2794686" y="152092"/>
                  <a:pt x="2815501" y="135732"/>
                </a:cubicBezTo>
                <a:cubicBezTo>
                  <a:pt x="2821449" y="130774"/>
                  <a:pt x="2829377" y="139202"/>
                  <a:pt x="2823431" y="144159"/>
                </a:cubicBezTo>
                <a:cubicBezTo>
                  <a:pt x="2807572" y="157050"/>
                  <a:pt x="2792209" y="170436"/>
                  <a:pt x="2777341" y="184318"/>
                </a:cubicBezTo>
                <a:cubicBezTo>
                  <a:pt x="2789234" y="183327"/>
                  <a:pt x="2801129" y="181839"/>
                  <a:pt x="2812528" y="179855"/>
                </a:cubicBezTo>
                <a:cubicBezTo>
                  <a:pt x="2828882" y="167957"/>
                  <a:pt x="2843750" y="155562"/>
                  <a:pt x="2857627" y="140689"/>
                </a:cubicBezTo>
                <a:cubicBezTo>
                  <a:pt x="2860104" y="138707"/>
                  <a:pt x="2863574" y="142177"/>
                  <a:pt x="2861096" y="144656"/>
                </a:cubicBezTo>
                <a:cubicBezTo>
                  <a:pt x="2850192" y="156555"/>
                  <a:pt x="2838299" y="167461"/>
                  <a:pt x="2826404" y="178369"/>
                </a:cubicBezTo>
                <a:cubicBezTo>
                  <a:pt x="2835820" y="176881"/>
                  <a:pt x="2844741" y="175394"/>
                  <a:pt x="2853663" y="174403"/>
                </a:cubicBezTo>
                <a:cubicBezTo>
                  <a:pt x="2867042" y="162007"/>
                  <a:pt x="2880920" y="150108"/>
                  <a:pt x="2893310" y="136723"/>
                </a:cubicBezTo>
                <a:cubicBezTo>
                  <a:pt x="2895291" y="134739"/>
                  <a:pt x="2898265" y="138210"/>
                  <a:pt x="2896283" y="140193"/>
                </a:cubicBezTo>
                <a:cubicBezTo>
                  <a:pt x="2886868" y="151101"/>
                  <a:pt x="2876955" y="162007"/>
                  <a:pt x="2867042" y="172915"/>
                </a:cubicBezTo>
                <a:cubicBezTo>
                  <a:pt x="2875964" y="171428"/>
                  <a:pt x="2884885" y="169940"/>
                  <a:pt x="2893310" y="168949"/>
                </a:cubicBezTo>
                <a:cubicBezTo>
                  <a:pt x="2898265" y="163991"/>
                  <a:pt x="2903221" y="159529"/>
                  <a:pt x="2908177" y="154571"/>
                </a:cubicBezTo>
                <a:cubicBezTo>
                  <a:pt x="2918586" y="144656"/>
                  <a:pt x="2927506" y="133748"/>
                  <a:pt x="2937418" y="123336"/>
                </a:cubicBezTo>
                <a:cubicBezTo>
                  <a:pt x="2938905" y="121850"/>
                  <a:pt x="2941878" y="123832"/>
                  <a:pt x="2941383" y="125815"/>
                </a:cubicBezTo>
                <a:cubicBezTo>
                  <a:pt x="2936427" y="138210"/>
                  <a:pt x="2926515" y="148622"/>
                  <a:pt x="2918090" y="158537"/>
                </a:cubicBezTo>
                <a:cubicBezTo>
                  <a:pt x="2916107" y="161016"/>
                  <a:pt x="2913629" y="163495"/>
                  <a:pt x="2911647" y="166470"/>
                </a:cubicBezTo>
                <a:cubicBezTo>
                  <a:pt x="2920072" y="164982"/>
                  <a:pt x="2928497" y="163495"/>
                  <a:pt x="2936923" y="162504"/>
                </a:cubicBezTo>
                <a:cubicBezTo>
                  <a:pt x="2952286" y="146638"/>
                  <a:pt x="2970623" y="132757"/>
                  <a:pt x="2983509" y="116396"/>
                </a:cubicBezTo>
                <a:cubicBezTo>
                  <a:pt x="2986482" y="112430"/>
                  <a:pt x="2992926" y="117387"/>
                  <a:pt x="2989953" y="121354"/>
                </a:cubicBezTo>
                <a:cubicBezTo>
                  <a:pt x="2980535" y="134739"/>
                  <a:pt x="2969136" y="147134"/>
                  <a:pt x="2958234" y="159033"/>
                </a:cubicBezTo>
                <a:cubicBezTo>
                  <a:pt x="3026132" y="148622"/>
                  <a:pt x="3088575" y="136227"/>
                  <a:pt x="3140117" y="120857"/>
                </a:cubicBezTo>
                <a:cubicBezTo>
                  <a:pt x="3213713" y="98547"/>
                  <a:pt x="3304408" y="68676"/>
                  <a:pt x="3377942" y="23436"/>
                </a:cubicBezTo>
                <a:close/>
                <a:moveTo>
                  <a:pt x="3371113" y="0"/>
                </a:moveTo>
                <a:lnTo>
                  <a:pt x="3378865" y="0"/>
                </a:lnTo>
                <a:lnTo>
                  <a:pt x="3372323" y="5119"/>
                </a:lnTo>
                <a:cubicBezTo>
                  <a:pt x="3369361" y="7108"/>
                  <a:pt x="3367386" y="2633"/>
                  <a:pt x="3369854" y="1141"/>
                </a:cubicBezTo>
                <a:close/>
                <a:moveTo>
                  <a:pt x="2583850" y="0"/>
                </a:moveTo>
                <a:lnTo>
                  <a:pt x="2638215" y="0"/>
                </a:lnTo>
                <a:lnTo>
                  <a:pt x="2644328" y="15859"/>
                </a:lnTo>
                <a:cubicBezTo>
                  <a:pt x="2656685" y="37210"/>
                  <a:pt x="2626534" y="59554"/>
                  <a:pt x="2609728" y="41183"/>
                </a:cubicBezTo>
                <a:close/>
                <a:moveTo>
                  <a:pt x="2491328" y="0"/>
                </a:moveTo>
                <a:lnTo>
                  <a:pt x="2542087" y="0"/>
                </a:lnTo>
                <a:lnTo>
                  <a:pt x="2553882" y="30871"/>
                </a:lnTo>
                <a:cubicBezTo>
                  <a:pt x="2558347" y="47687"/>
                  <a:pt x="2539497" y="59557"/>
                  <a:pt x="2525608" y="51643"/>
                </a:cubicBezTo>
                <a:cubicBezTo>
                  <a:pt x="2511471" y="43977"/>
                  <a:pt x="2502047" y="29264"/>
                  <a:pt x="2495226" y="12882"/>
                </a:cubicBezTo>
                <a:close/>
                <a:moveTo>
                  <a:pt x="2087130" y="0"/>
                </a:moveTo>
                <a:lnTo>
                  <a:pt x="2126436" y="0"/>
                </a:lnTo>
                <a:lnTo>
                  <a:pt x="2125839" y="47178"/>
                </a:lnTo>
                <a:cubicBezTo>
                  <a:pt x="2141452" y="109490"/>
                  <a:pt x="2189655" y="156163"/>
                  <a:pt x="2268712" y="130095"/>
                </a:cubicBezTo>
                <a:cubicBezTo>
                  <a:pt x="2326519" y="111104"/>
                  <a:pt x="2354771" y="63834"/>
                  <a:pt x="2358828" y="15177"/>
                </a:cubicBezTo>
                <a:lnTo>
                  <a:pt x="2357627" y="0"/>
                </a:lnTo>
                <a:lnTo>
                  <a:pt x="2400761" y="0"/>
                </a:lnTo>
                <a:lnTo>
                  <a:pt x="2401788" y="26526"/>
                </a:lnTo>
                <a:cubicBezTo>
                  <a:pt x="2391635" y="96395"/>
                  <a:pt x="2344052" y="160259"/>
                  <a:pt x="2269704" y="173292"/>
                </a:cubicBezTo>
                <a:cubicBezTo>
                  <a:pt x="2171068" y="190669"/>
                  <a:pt x="2082841" y="128606"/>
                  <a:pt x="2083832" y="24835"/>
                </a:cubicBezTo>
                <a:close/>
                <a:moveTo>
                  <a:pt x="1837245" y="0"/>
                </a:moveTo>
                <a:lnTo>
                  <a:pt x="1939659" y="0"/>
                </a:lnTo>
                <a:lnTo>
                  <a:pt x="1911168" y="10111"/>
                </a:lnTo>
                <a:cubicBezTo>
                  <a:pt x="1907211" y="11599"/>
                  <a:pt x="1903749" y="13087"/>
                  <a:pt x="1899793" y="15070"/>
                </a:cubicBezTo>
                <a:cubicBezTo>
                  <a:pt x="1939853" y="104341"/>
                  <a:pt x="1989802" y="189150"/>
                  <a:pt x="2023927" y="281893"/>
                </a:cubicBezTo>
                <a:cubicBezTo>
                  <a:pt x="2029862" y="298755"/>
                  <a:pt x="2002166" y="308675"/>
                  <a:pt x="1994253" y="292803"/>
                </a:cubicBezTo>
                <a:cubicBezTo>
                  <a:pt x="1955184" y="210475"/>
                  <a:pt x="1897321" y="123684"/>
                  <a:pt x="1852811" y="32925"/>
                </a:cubicBezTo>
                <a:cubicBezTo>
                  <a:pt x="1847371" y="33916"/>
                  <a:pt x="1841930" y="34909"/>
                  <a:pt x="1836490" y="33916"/>
                </a:cubicBezTo>
                <a:cubicBezTo>
                  <a:pt x="1827588" y="33421"/>
                  <a:pt x="1823137" y="23997"/>
                  <a:pt x="1827588" y="16558"/>
                </a:cubicBezTo>
                <a:cubicBezTo>
                  <a:pt x="1830060" y="11103"/>
                  <a:pt x="1833523" y="6143"/>
                  <a:pt x="1837974" y="2176"/>
                </a:cubicBezTo>
                <a:close/>
                <a:moveTo>
                  <a:pt x="1707654" y="0"/>
                </a:moveTo>
                <a:lnTo>
                  <a:pt x="1714760" y="0"/>
                </a:lnTo>
                <a:lnTo>
                  <a:pt x="1707748" y="101782"/>
                </a:lnTo>
                <a:cubicBezTo>
                  <a:pt x="1707748" y="103886"/>
                  <a:pt x="1704385" y="103465"/>
                  <a:pt x="1704385" y="101362"/>
                </a:cubicBezTo>
                <a:close/>
                <a:moveTo>
                  <a:pt x="1665347" y="0"/>
                </a:moveTo>
                <a:lnTo>
                  <a:pt x="1689734" y="0"/>
                </a:lnTo>
                <a:lnTo>
                  <a:pt x="1690810" y="59418"/>
                </a:lnTo>
                <a:cubicBezTo>
                  <a:pt x="1692071" y="164492"/>
                  <a:pt x="1681980" y="269986"/>
                  <a:pt x="1675254" y="375062"/>
                </a:cubicBezTo>
                <a:cubicBezTo>
                  <a:pt x="1668106" y="485179"/>
                  <a:pt x="1683663" y="595297"/>
                  <a:pt x="1673993" y="705416"/>
                </a:cubicBezTo>
                <a:cubicBezTo>
                  <a:pt x="1668947" y="756271"/>
                  <a:pt x="1676936" y="807127"/>
                  <a:pt x="1676515" y="858403"/>
                </a:cubicBezTo>
                <a:cubicBezTo>
                  <a:pt x="1676095" y="885723"/>
                  <a:pt x="1678197" y="908419"/>
                  <a:pt x="1677776" y="934897"/>
                </a:cubicBezTo>
                <a:cubicBezTo>
                  <a:pt x="1685345" y="976087"/>
                  <a:pt x="1681560" y="1085784"/>
                  <a:pt x="1648768" y="1117307"/>
                </a:cubicBezTo>
                <a:cubicBezTo>
                  <a:pt x="1609248" y="1155133"/>
                  <a:pt x="1524323" y="1156814"/>
                  <a:pt x="1472190" y="1150090"/>
                </a:cubicBezTo>
                <a:cubicBezTo>
                  <a:pt x="1379277" y="1150510"/>
                  <a:pt x="1286364" y="1153872"/>
                  <a:pt x="1193450" y="1156814"/>
                </a:cubicBezTo>
                <a:cubicBezTo>
                  <a:pt x="1173271" y="1169423"/>
                  <a:pt x="1153510" y="1182873"/>
                  <a:pt x="1136273" y="1199265"/>
                </a:cubicBezTo>
                <a:cubicBezTo>
                  <a:pt x="1132910" y="1202627"/>
                  <a:pt x="1127865" y="1197583"/>
                  <a:pt x="1131229" y="1194221"/>
                </a:cubicBezTo>
                <a:cubicBezTo>
                  <a:pt x="1145523" y="1180351"/>
                  <a:pt x="1161078" y="1168162"/>
                  <a:pt x="1177475" y="1156814"/>
                </a:cubicBezTo>
                <a:cubicBezTo>
                  <a:pt x="1166964" y="1157655"/>
                  <a:pt x="1156875" y="1157655"/>
                  <a:pt x="1146364" y="1158075"/>
                </a:cubicBezTo>
                <a:cubicBezTo>
                  <a:pt x="1135433" y="1166061"/>
                  <a:pt x="1124501" y="1174467"/>
                  <a:pt x="1113570" y="1182032"/>
                </a:cubicBezTo>
                <a:cubicBezTo>
                  <a:pt x="1110207" y="1184553"/>
                  <a:pt x="1106003" y="1180351"/>
                  <a:pt x="1109366" y="1177830"/>
                </a:cubicBezTo>
                <a:cubicBezTo>
                  <a:pt x="1117775" y="1171105"/>
                  <a:pt x="1126603" y="1164800"/>
                  <a:pt x="1135853" y="1158075"/>
                </a:cubicBezTo>
                <a:cubicBezTo>
                  <a:pt x="1089187" y="1159336"/>
                  <a:pt x="1042519" y="1160177"/>
                  <a:pt x="996273" y="1159757"/>
                </a:cubicBezTo>
                <a:cubicBezTo>
                  <a:pt x="930687" y="1159757"/>
                  <a:pt x="865101" y="1161438"/>
                  <a:pt x="799095" y="1159336"/>
                </a:cubicBezTo>
                <a:cubicBezTo>
                  <a:pt x="809606" y="1216917"/>
                  <a:pt x="795732" y="1280802"/>
                  <a:pt x="813389" y="1336701"/>
                </a:cubicBezTo>
                <a:cubicBezTo>
                  <a:pt x="836513" y="1406471"/>
                  <a:pt x="880657" y="1442616"/>
                  <a:pt x="949606" y="1457328"/>
                </a:cubicBezTo>
                <a:cubicBezTo>
                  <a:pt x="950026" y="1457747"/>
                  <a:pt x="950447" y="1457747"/>
                  <a:pt x="951287" y="1457747"/>
                </a:cubicBezTo>
                <a:cubicBezTo>
                  <a:pt x="951708" y="1458167"/>
                  <a:pt x="952970" y="1458167"/>
                  <a:pt x="953391" y="1458588"/>
                </a:cubicBezTo>
                <a:cubicBezTo>
                  <a:pt x="976513" y="1469936"/>
                  <a:pt x="992909" y="1490111"/>
                  <a:pt x="967264" y="1508603"/>
                </a:cubicBezTo>
                <a:cubicBezTo>
                  <a:pt x="935732" y="1531299"/>
                  <a:pt x="882338" y="1524994"/>
                  <a:pt x="846603" y="1525415"/>
                </a:cubicBezTo>
                <a:cubicBezTo>
                  <a:pt x="722999" y="1527096"/>
                  <a:pt x="599394" y="1518691"/>
                  <a:pt x="475370" y="1519531"/>
                </a:cubicBezTo>
                <a:cubicBezTo>
                  <a:pt x="412308" y="1520371"/>
                  <a:pt x="348824" y="1520792"/>
                  <a:pt x="284919" y="1522473"/>
                </a:cubicBezTo>
                <a:cubicBezTo>
                  <a:pt x="235310" y="1523734"/>
                  <a:pt x="184439" y="1530038"/>
                  <a:pt x="134829" y="1527096"/>
                </a:cubicBezTo>
                <a:cubicBezTo>
                  <a:pt x="111285" y="1525415"/>
                  <a:pt x="67983" y="1522894"/>
                  <a:pt x="70504" y="1489690"/>
                </a:cubicBezTo>
                <a:cubicBezTo>
                  <a:pt x="71765" y="1467835"/>
                  <a:pt x="95309" y="1452703"/>
                  <a:pt x="116751" y="1455646"/>
                </a:cubicBezTo>
                <a:cubicBezTo>
                  <a:pt x="176451" y="1448501"/>
                  <a:pt x="223959" y="1393862"/>
                  <a:pt x="238253" y="1337963"/>
                </a:cubicBezTo>
                <a:cubicBezTo>
                  <a:pt x="253808" y="1276179"/>
                  <a:pt x="246661" y="1212294"/>
                  <a:pt x="245820" y="1149249"/>
                </a:cubicBezTo>
                <a:cubicBezTo>
                  <a:pt x="243718" y="1149249"/>
                  <a:pt x="241616" y="1149670"/>
                  <a:pt x="239514" y="1149670"/>
                </a:cubicBezTo>
                <a:lnTo>
                  <a:pt x="0" y="1152017"/>
                </a:lnTo>
                <a:lnTo>
                  <a:pt x="0" y="1132374"/>
                </a:lnTo>
                <a:lnTo>
                  <a:pt x="251707" y="1129495"/>
                </a:lnTo>
                <a:cubicBezTo>
                  <a:pt x="336631" y="1126133"/>
                  <a:pt x="421977" y="1116466"/>
                  <a:pt x="506902" y="1118567"/>
                </a:cubicBezTo>
                <a:cubicBezTo>
                  <a:pt x="589726" y="1120249"/>
                  <a:pt x="672548" y="1131176"/>
                  <a:pt x="755792" y="1135379"/>
                </a:cubicBezTo>
                <a:cubicBezTo>
                  <a:pt x="839456" y="1139583"/>
                  <a:pt x="923960" y="1137901"/>
                  <a:pt x="1008045" y="1137901"/>
                </a:cubicBezTo>
                <a:cubicBezTo>
                  <a:pt x="1061439" y="1137901"/>
                  <a:pt x="1114833" y="1136640"/>
                  <a:pt x="1167805" y="1134538"/>
                </a:cubicBezTo>
                <a:cubicBezTo>
                  <a:pt x="1177475" y="1127814"/>
                  <a:pt x="1186304" y="1121089"/>
                  <a:pt x="1195132" y="1113523"/>
                </a:cubicBezTo>
                <a:cubicBezTo>
                  <a:pt x="1202280" y="1107219"/>
                  <a:pt x="1215313" y="1091248"/>
                  <a:pt x="1226244" y="1093770"/>
                </a:cubicBezTo>
                <a:cubicBezTo>
                  <a:pt x="1230448" y="1094611"/>
                  <a:pt x="1230028" y="1100075"/>
                  <a:pt x="1227085" y="1101755"/>
                </a:cubicBezTo>
                <a:cubicBezTo>
                  <a:pt x="1211109" y="1112263"/>
                  <a:pt x="1194712" y="1123191"/>
                  <a:pt x="1178736" y="1134538"/>
                </a:cubicBezTo>
                <a:cubicBezTo>
                  <a:pt x="1190087" y="1134119"/>
                  <a:pt x="1201439" y="1133699"/>
                  <a:pt x="1212370" y="1133699"/>
                </a:cubicBezTo>
                <a:cubicBezTo>
                  <a:pt x="1225824" y="1124452"/>
                  <a:pt x="1238857" y="1115625"/>
                  <a:pt x="1251890" y="1105539"/>
                </a:cubicBezTo>
                <a:cubicBezTo>
                  <a:pt x="1259457" y="1099655"/>
                  <a:pt x="1267866" y="1111003"/>
                  <a:pt x="1259877" y="1116046"/>
                </a:cubicBezTo>
                <a:cubicBezTo>
                  <a:pt x="1250629" y="1121510"/>
                  <a:pt x="1241799" y="1127394"/>
                  <a:pt x="1232550" y="1132858"/>
                </a:cubicBezTo>
                <a:cubicBezTo>
                  <a:pt x="1320839" y="1129495"/>
                  <a:pt x="1408707" y="1126133"/>
                  <a:pt x="1496996" y="1125292"/>
                </a:cubicBezTo>
                <a:cubicBezTo>
                  <a:pt x="1499097" y="1124872"/>
                  <a:pt x="1501620" y="1124872"/>
                  <a:pt x="1503301" y="1124872"/>
                </a:cubicBezTo>
                <a:cubicBezTo>
                  <a:pt x="1503301" y="1124872"/>
                  <a:pt x="1503722" y="1124872"/>
                  <a:pt x="1504142" y="1124872"/>
                </a:cubicBezTo>
                <a:cubicBezTo>
                  <a:pt x="1505823" y="1124872"/>
                  <a:pt x="1507085" y="1125292"/>
                  <a:pt x="1508347" y="1125713"/>
                </a:cubicBezTo>
                <a:cubicBezTo>
                  <a:pt x="1551230" y="1134119"/>
                  <a:pt x="1617657" y="1134119"/>
                  <a:pt x="1642040" y="1092509"/>
                </a:cubicBezTo>
                <a:cubicBezTo>
                  <a:pt x="1661380" y="1058885"/>
                  <a:pt x="1654653" y="1020638"/>
                  <a:pt x="1659699" y="983653"/>
                </a:cubicBezTo>
                <a:cubicBezTo>
                  <a:pt x="1658858" y="932797"/>
                  <a:pt x="1658017" y="889505"/>
                  <a:pt x="1658858" y="842432"/>
                </a:cubicBezTo>
                <a:cubicBezTo>
                  <a:pt x="1660119" y="790315"/>
                  <a:pt x="1651290" y="738619"/>
                  <a:pt x="1655494" y="686923"/>
                </a:cubicBezTo>
                <a:cubicBezTo>
                  <a:pt x="1663062" y="580167"/>
                  <a:pt x="1647506" y="473411"/>
                  <a:pt x="1653392" y="366235"/>
                </a:cubicBezTo>
                <a:cubicBezTo>
                  <a:pt x="1659278" y="260740"/>
                  <a:pt x="1668527" y="155666"/>
                  <a:pt x="1666425" y="50592"/>
                </a:cubicBezTo>
                <a:close/>
                <a:moveTo>
                  <a:pt x="1544609" y="0"/>
                </a:moveTo>
                <a:lnTo>
                  <a:pt x="1567282" y="0"/>
                </a:lnTo>
                <a:lnTo>
                  <a:pt x="1568476" y="25635"/>
                </a:lnTo>
                <a:cubicBezTo>
                  <a:pt x="1569318" y="110948"/>
                  <a:pt x="1578149" y="196681"/>
                  <a:pt x="1578569" y="281993"/>
                </a:cubicBezTo>
                <a:cubicBezTo>
                  <a:pt x="1578989" y="367726"/>
                  <a:pt x="1571420" y="452619"/>
                  <a:pt x="1571841" y="538352"/>
                </a:cubicBezTo>
                <a:cubicBezTo>
                  <a:pt x="1572261" y="578276"/>
                  <a:pt x="1573523" y="617781"/>
                  <a:pt x="1568056" y="657285"/>
                </a:cubicBezTo>
                <a:cubicBezTo>
                  <a:pt x="1562590" y="691746"/>
                  <a:pt x="1565534" y="720324"/>
                  <a:pt x="1565954" y="759409"/>
                </a:cubicBezTo>
                <a:cubicBezTo>
                  <a:pt x="1565954" y="787146"/>
                  <a:pt x="1566374" y="807319"/>
                  <a:pt x="1553339" y="834215"/>
                </a:cubicBezTo>
                <a:cubicBezTo>
                  <a:pt x="1545770" y="849344"/>
                  <a:pt x="1536939" y="866575"/>
                  <a:pt x="1521380" y="875820"/>
                </a:cubicBezTo>
                <a:cubicBezTo>
                  <a:pt x="1494047" y="893052"/>
                  <a:pt x="1453258" y="901876"/>
                  <a:pt x="1417094" y="903558"/>
                </a:cubicBezTo>
                <a:cubicBezTo>
                  <a:pt x="1359906" y="910281"/>
                  <a:pt x="1301034" y="901876"/>
                  <a:pt x="1244266" y="898935"/>
                </a:cubicBezTo>
                <a:cubicBezTo>
                  <a:pt x="1163528" y="895152"/>
                  <a:pt x="1082371" y="893472"/>
                  <a:pt x="1001634" y="893052"/>
                </a:cubicBezTo>
                <a:cubicBezTo>
                  <a:pt x="840160" y="892211"/>
                  <a:pt x="678265" y="895573"/>
                  <a:pt x="516790" y="890950"/>
                </a:cubicBezTo>
                <a:cubicBezTo>
                  <a:pt x="437314" y="888849"/>
                  <a:pt x="357838" y="884226"/>
                  <a:pt x="277522" y="886326"/>
                </a:cubicBezTo>
                <a:cubicBezTo>
                  <a:pt x="198466" y="888849"/>
                  <a:pt x="119411" y="893892"/>
                  <a:pt x="39935" y="895993"/>
                </a:cubicBezTo>
                <a:lnTo>
                  <a:pt x="0" y="895452"/>
                </a:lnTo>
                <a:lnTo>
                  <a:pt x="0" y="875711"/>
                </a:lnTo>
                <a:lnTo>
                  <a:pt x="28581" y="876241"/>
                </a:lnTo>
                <a:cubicBezTo>
                  <a:pt x="107637" y="874140"/>
                  <a:pt x="187112" y="868676"/>
                  <a:pt x="266168" y="866575"/>
                </a:cubicBezTo>
                <a:cubicBezTo>
                  <a:pt x="346064" y="864053"/>
                  <a:pt x="425539" y="868256"/>
                  <a:pt x="505016" y="870358"/>
                </a:cubicBezTo>
                <a:cubicBezTo>
                  <a:pt x="666490" y="874980"/>
                  <a:pt x="828385" y="871618"/>
                  <a:pt x="989860" y="872458"/>
                </a:cubicBezTo>
                <a:cubicBezTo>
                  <a:pt x="1071018" y="872879"/>
                  <a:pt x="1151755" y="873720"/>
                  <a:pt x="1232493" y="877922"/>
                </a:cubicBezTo>
                <a:cubicBezTo>
                  <a:pt x="1289681" y="880864"/>
                  <a:pt x="1350655" y="887588"/>
                  <a:pt x="1409945" y="884646"/>
                </a:cubicBezTo>
                <a:cubicBezTo>
                  <a:pt x="1441904" y="881284"/>
                  <a:pt x="1478068" y="880864"/>
                  <a:pt x="1503298" y="864894"/>
                </a:cubicBezTo>
                <a:cubicBezTo>
                  <a:pt x="1541144" y="841359"/>
                  <a:pt x="1536939" y="806057"/>
                  <a:pt x="1544508" y="766973"/>
                </a:cubicBezTo>
                <a:cubicBezTo>
                  <a:pt x="1544929" y="726628"/>
                  <a:pt x="1537360" y="701413"/>
                  <a:pt x="1542826" y="666532"/>
                </a:cubicBezTo>
                <a:cubicBezTo>
                  <a:pt x="1549134" y="627027"/>
                  <a:pt x="1549134" y="588363"/>
                  <a:pt x="1549134" y="548859"/>
                </a:cubicBezTo>
                <a:cubicBezTo>
                  <a:pt x="1549134" y="459764"/>
                  <a:pt x="1556282" y="370669"/>
                  <a:pt x="1555020" y="281573"/>
                </a:cubicBezTo>
                <a:cubicBezTo>
                  <a:pt x="1553759" y="192898"/>
                  <a:pt x="1547031" y="104644"/>
                  <a:pt x="1544929" y="15969"/>
                </a:cubicBezTo>
                <a:close/>
                <a:moveTo>
                  <a:pt x="1515461" y="0"/>
                </a:moveTo>
                <a:lnTo>
                  <a:pt x="1527045" y="0"/>
                </a:lnTo>
                <a:lnTo>
                  <a:pt x="1528349" y="38337"/>
                </a:lnTo>
                <a:cubicBezTo>
                  <a:pt x="1529985" y="120694"/>
                  <a:pt x="1530803" y="203052"/>
                  <a:pt x="1530394" y="285409"/>
                </a:cubicBezTo>
                <a:cubicBezTo>
                  <a:pt x="1530394" y="292972"/>
                  <a:pt x="1519353" y="292552"/>
                  <a:pt x="1519353" y="285409"/>
                </a:cubicBezTo>
                <a:cubicBezTo>
                  <a:pt x="1518944" y="194648"/>
                  <a:pt x="1517717" y="104307"/>
                  <a:pt x="1516082" y="13966"/>
                </a:cubicBezTo>
                <a:close/>
                <a:moveTo>
                  <a:pt x="1022938" y="0"/>
                </a:moveTo>
                <a:lnTo>
                  <a:pt x="1097509" y="0"/>
                </a:lnTo>
                <a:lnTo>
                  <a:pt x="1097509" y="55163"/>
                </a:lnTo>
                <a:cubicBezTo>
                  <a:pt x="1094991" y="97281"/>
                  <a:pt x="1095710" y="139400"/>
                  <a:pt x="1094991" y="181518"/>
                </a:cubicBezTo>
                <a:cubicBezTo>
                  <a:pt x="1128806" y="178278"/>
                  <a:pt x="1163340" y="180439"/>
                  <a:pt x="1197515" y="180798"/>
                </a:cubicBezTo>
                <a:cubicBezTo>
                  <a:pt x="1202912" y="180798"/>
                  <a:pt x="1204710" y="186918"/>
                  <a:pt x="1202551" y="190518"/>
                </a:cubicBezTo>
                <a:cubicBezTo>
                  <a:pt x="1205790" y="207438"/>
                  <a:pt x="1201113" y="225797"/>
                  <a:pt x="1203271" y="242716"/>
                </a:cubicBezTo>
                <a:cubicBezTo>
                  <a:pt x="1209027" y="244876"/>
                  <a:pt x="1207588" y="254955"/>
                  <a:pt x="1200394" y="255675"/>
                </a:cubicBezTo>
                <a:cubicBezTo>
                  <a:pt x="1168377" y="258916"/>
                  <a:pt x="1136001" y="256395"/>
                  <a:pt x="1104344" y="254955"/>
                </a:cubicBezTo>
                <a:cubicBezTo>
                  <a:pt x="1079882" y="254236"/>
                  <a:pt x="1055421" y="254595"/>
                  <a:pt x="1031678" y="249555"/>
                </a:cubicBezTo>
                <a:cubicBezTo>
                  <a:pt x="1030959" y="249916"/>
                  <a:pt x="1029879" y="249555"/>
                  <a:pt x="1029160" y="249196"/>
                </a:cubicBezTo>
                <a:cubicBezTo>
                  <a:pt x="1028800" y="249196"/>
                  <a:pt x="1028441" y="249196"/>
                  <a:pt x="1028441" y="249196"/>
                </a:cubicBezTo>
                <a:cubicBezTo>
                  <a:pt x="1026282" y="248476"/>
                  <a:pt x="1026282" y="246316"/>
                  <a:pt x="1027361" y="244876"/>
                </a:cubicBezTo>
                <a:cubicBezTo>
                  <a:pt x="1020166" y="202038"/>
                  <a:pt x="1022325" y="154159"/>
                  <a:pt x="1021965" y="110961"/>
                </a:cubicBezTo>
                <a:close/>
                <a:moveTo>
                  <a:pt x="816708" y="0"/>
                </a:moveTo>
                <a:lnTo>
                  <a:pt x="928128" y="0"/>
                </a:lnTo>
                <a:lnTo>
                  <a:pt x="969295" y="109008"/>
                </a:lnTo>
                <a:cubicBezTo>
                  <a:pt x="978327" y="130320"/>
                  <a:pt x="984469" y="151993"/>
                  <a:pt x="990973" y="173667"/>
                </a:cubicBezTo>
                <a:cubicBezTo>
                  <a:pt x="998560" y="197868"/>
                  <a:pt x="1009760" y="220986"/>
                  <a:pt x="1015902" y="245910"/>
                </a:cubicBezTo>
                <a:cubicBezTo>
                  <a:pt x="1016624" y="248078"/>
                  <a:pt x="1015902" y="249884"/>
                  <a:pt x="1014818" y="251328"/>
                </a:cubicBezTo>
                <a:cubicBezTo>
                  <a:pt x="1014095" y="253496"/>
                  <a:pt x="1012289" y="255663"/>
                  <a:pt x="1009037" y="255663"/>
                </a:cubicBezTo>
                <a:cubicBezTo>
                  <a:pt x="989889" y="256385"/>
                  <a:pt x="966766" y="258915"/>
                  <a:pt x="948340" y="251328"/>
                </a:cubicBezTo>
                <a:cubicBezTo>
                  <a:pt x="945449" y="252412"/>
                  <a:pt x="941475" y="251328"/>
                  <a:pt x="940031" y="247355"/>
                </a:cubicBezTo>
                <a:cubicBezTo>
                  <a:pt x="930636" y="222431"/>
                  <a:pt x="920159" y="194978"/>
                  <a:pt x="915462" y="168609"/>
                </a:cubicBezTo>
                <a:cubicBezTo>
                  <a:pt x="915462" y="168609"/>
                  <a:pt x="915462" y="168609"/>
                  <a:pt x="915101" y="168609"/>
                </a:cubicBezTo>
                <a:cubicBezTo>
                  <a:pt x="886558" y="168970"/>
                  <a:pt x="858016" y="170777"/>
                  <a:pt x="829474" y="168609"/>
                </a:cubicBezTo>
                <a:cubicBezTo>
                  <a:pt x="824416" y="181252"/>
                  <a:pt x="822609" y="194978"/>
                  <a:pt x="816829" y="207621"/>
                </a:cubicBezTo>
                <a:cubicBezTo>
                  <a:pt x="811048" y="220625"/>
                  <a:pt x="803099" y="232906"/>
                  <a:pt x="798403" y="246272"/>
                </a:cubicBezTo>
                <a:cubicBezTo>
                  <a:pt x="800210" y="249522"/>
                  <a:pt x="799486" y="253857"/>
                  <a:pt x="794790" y="254941"/>
                </a:cubicBezTo>
                <a:cubicBezTo>
                  <a:pt x="794790" y="254941"/>
                  <a:pt x="794790" y="254941"/>
                  <a:pt x="794428" y="254941"/>
                </a:cubicBezTo>
                <a:cubicBezTo>
                  <a:pt x="794068" y="255302"/>
                  <a:pt x="793345" y="255302"/>
                  <a:pt x="792983" y="255302"/>
                </a:cubicBezTo>
                <a:cubicBezTo>
                  <a:pt x="780338" y="257108"/>
                  <a:pt x="768054" y="257469"/>
                  <a:pt x="755770" y="257108"/>
                </a:cubicBezTo>
                <a:cubicBezTo>
                  <a:pt x="748544" y="256747"/>
                  <a:pt x="737706" y="257831"/>
                  <a:pt x="731924" y="252412"/>
                </a:cubicBezTo>
                <a:cubicBezTo>
                  <a:pt x="729395" y="251328"/>
                  <a:pt x="727589" y="248800"/>
                  <a:pt x="728312" y="245549"/>
                </a:cubicBezTo>
                <a:cubicBezTo>
                  <a:pt x="740958" y="194437"/>
                  <a:pt x="759474" y="145220"/>
                  <a:pt x="779074" y="96411"/>
                </a:cubicBezTo>
                <a:close/>
                <a:moveTo>
                  <a:pt x="642039" y="0"/>
                </a:moveTo>
                <a:lnTo>
                  <a:pt x="716577" y="0"/>
                </a:lnTo>
                <a:lnTo>
                  <a:pt x="719048" y="96047"/>
                </a:lnTo>
                <a:cubicBezTo>
                  <a:pt x="718140" y="144348"/>
                  <a:pt x="716050" y="192694"/>
                  <a:pt x="715686" y="241131"/>
                </a:cubicBezTo>
                <a:cubicBezTo>
                  <a:pt x="715686" y="241492"/>
                  <a:pt x="715686" y="241853"/>
                  <a:pt x="715686" y="241853"/>
                </a:cubicBezTo>
                <a:cubicBezTo>
                  <a:pt x="720047" y="244745"/>
                  <a:pt x="718594" y="253059"/>
                  <a:pt x="712052" y="253421"/>
                </a:cubicBezTo>
                <a:cubicBezTo>
                  <a:pt x="699331" y="254143"/>
                  <a:pt x="686611" y="253421"/>
                  <a:pt x="673890" y="252697"/>
                </a:cubicBezTo>
                <a:cubicBezTo>
                  <a:pt x="664803" y="252336"/>
                  <a:pt x="653537" y="253781"/>
                  <a:pt x="646267" y="248359"/>
                </a:cubicBezTo>
                <a:cubicBezTo>
                  <a:pt x="644813" y="247637"/>
                  <a:pt x="645177" y="246191"/>
                  <a:pt x="646267" y="245468"/>
                </a:cubicBezTo>
                <a:cubicBezTo>
                  <a:pt x="646267" y="245106"/>
                  <a:pt x="646630" y="244745"/>
                  <a:pt x="646994" y="244745"/>
                </a:cubicBezTo>
                <a:cubicBezTo>
                  <a:pt x="640816" y="227033"/>
                  <a:pt x="646267" y="208237"/>
                  <a:pt x="646994" y="189802"/>
                </a:cubicBezTo>
                <a:cubicBezTo>
                  <a:pt x="647721" y="164138"/>
                  <a:pt x="646630" y="139558"/>
                  <a:pt x="644813" y="114255"/>
                </a:cubicBezTo>
                <a:cubicBezTo>
                  <a:pt x="642815" y="87687"/>
                  <a:pt x="640453" y="59673"/>
                  <a:pt x="639862" y="31660"/>
                </a:cubicBezTo>
                <a:close/>
                <a:moveTo>
                  <a:pt x="407685" y="0"/>
                </a:moveTo>
                <a:lnTo>
                  <a:pt x="618845" y="0"/>
                </a:lnTo>
                <a:lnTo>
                  <a:pt x="580648" y="37943"/>
                </a:lnTo>
                <a:cubicBezTo>
                  <a:pt x="578485" y="41192"/>
                  <a:pt x="573440" y="39025"/>
                  <a:pt x="574521" y="35054"/>
                </a:cubicBezTo>
                <a:cubicBezTo>
                  <a:pt x="574882" y="34692"/>
                  <a:pt x="574882" y="34332"/>
                  <a:pt x="574882" y="33610"/>
                </a:cubicBezTo>
                <a:cubicBezTo>
                  <a:pt x="559024" y="29276"/>
                  <a:pt x="544608" y="19528"/>
                  <a:pt x="527310" y="18805"/>
                </a:cubicBezTo>
                <a:cubicBezTo>
                  <a:pt x="505325" y="17723"/>
                  <a:pt x="482261" y="19528"/>
                  <a:pt x="465683" y="36137"/>
                </a:cubicBezTo>
                <a:cubicBezTo>
                  <a:pt x="444419" y="57080"/>
                  <a:pt x="430004" y="91382"/>
                  <a:pt x="439374" y="121712"/>
                </a:cubicBezTo>
                <a:cubicBezTo>
                  <a:pt x="456313" y="175873"/>
                  <a:pt x="527670" y="200426"/>
                  <a:pt x="569836" y="158542"/>
                </a:cubicBezTo>
                <a:cubicBezTo>
                  <a:pt x="572358" y="156375"/>
                  <a:pt x="575602" y="156375"/>
                  <a:pt x="578125" y="158180"/>
                </a:cubicBezTo>
                <a:cubicBezTo>
                  <a:pt x="578846" y="157820"/>
                  <a:pt x="579927" y="157820"/>
                  <a:pt x="580648" y="158542"/>
                </a:cubicBezTo>
                <a:cubicBezTo>
                  <a:pt x="596865" y="171540"/>
                  <a:pt x="612002" y="185262"/>
                  <a:pt x="626057" y="200426"/>
                </a:cubicBezTo>
                <a:cubicBezTo>
                  <a:pt x="628219" y="201510"/>
                  <a:pt x="629661" y="203315"/>
                  <a:pt x="630382" y="205481"/>
                </a:cubicBezTo>
                <a:cubicBezTo>
                  <a:pt x="631823" y="209092"/>
                  <a:pt x="629300" y="213786"/>
                  <a:pt x="625696" y="214508"/>
                </a:cubicBezTo>
                <a:cubicBezTo>
                  <a:pt x="593982" y="235450"/>
                  <a:pt x="574882" y="257838"/>
                  <a:pt x="534518" y="263254"/>
                </a:cubicBezTo>
                <a:cubicBezTo>
                  <a:pt x="506407" y="266864"/>
                  <a:pt x="474332" y="259282"/>
                  <a:pt x="450546" y="244839"/>
                </a:cubicBezTo>
                <a:cubicBezTo>
                  <a:pt x="399371" y="214870"/>
                  <a:pt x="369818" y="163236"/>
                  <a:pt x="371981" y="103297"/>
                </a:cubicBezTo>
                <a:cubicBezTo>
                  <a:pt x="372882" y="75856"/>
                  <a:pt x="379189" y="48143"/>
                  <a:pt x="391487" y="23725"/>
                </a:cubicBezTo>
                <a:close/>
                <a:moveTo>
                  <a:pt x="72245" y="0"/>
                </a:moveTo>
                <a:lnTo>
                  <a:pt x="316750" y="0"/>
                </a:lnTo>
                <a:lnTo>
                  <a:pt x="322555" y="9510"/>
                </a:lnTo>
                <a:cubicBezTo>
                  <a:pt x="338699" y="41990"/>
                  <a:pt x="349202" y="82838"/>
                  <a:pt x="345678" y="113947"/>
                </a:cubicBezTo>
                <a:cubicBezTo>
                  <a:pt x="340979" y="153262"/>
                  <a:pt x="318212" y="202677"/>
                  <a:pt x="284965" y="226122"/>
                </a:cubicBezTo>
                <a:cubicBezTo>
                  <a:pt x="216664" y="274815"/>
                  <a:pt x="102467" y="258223"/>
                  <a:pt x="60907" y="181757"/>
                </a:cubicBezTo>
                <a:cubicBezTo>
                  <a:pt x="42838" y="148574"/>
                  <a:pt x="37418" y="99159"/>
                  <a:pt x="47266" y="55335"/>
                </a:cubicBezTo>
                <a:close/>
                <a:moveTo>
                  <a:pt x="0" y="0"/>
                </a:moveTo>
                <a:lnTo>
                  <a:pt x="686" y="0"/>
                </a:lnTo>
                <a:lnTo>
                  <a:pt x="0" y="671"/>
                </a:lnTo>
                <a:close/>
              </a:path>
            </a:pathLst>
          </a:custGeom>
          <a:solidFill>
            <a:schemeClr val="accent5">
              <a:alpha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s-ES_tradnl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7277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B0CC8-6C42-4100-AF7B-564FDEF57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BAE564-5FCA-4590-854A-575937C92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1373D2-D0CD-406C-AC34-2602FDC88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B116-ED35-4B02-8A1D-BBC76A92457C}" type="datetimeFigureOut">
              <a:rPr lang="en-ID" smtClean="0"/>
              <a:t>10/04/2026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55995E-08BE-478D-B8AD-CD2ECA0F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ABC306-6DBD-4576-AFC6-17352ACFF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8FA2-D0E3-46AA-AD65-A6D18C4A15C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206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C953FB-D30A-44CB-A8F8-91290D0F4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07C534-97EF-447B-B48E-B7A2CFDEC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AAFE64-CA75-4DBE-86D1-7CAE38CC5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B116-ED35-4B02-8A1D-BBC76A92457C}" type="datetimeFigureOut">
              <a:rPr lang="en-ID" smtClean="0"/>
              <a:t>10/04/2026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5DAA17-9BA9-4AD9-A25C-023941CF3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316686-EC35-44C4-BCAE-2AC5103B0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8FA2-D0E3-46AA-AD65-A6D18C4A15C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6612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E56D99-3655-4C99-AE9D-AAB928C35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139109-4F65-44FF-9C39-9E8B39CA0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1490A02-87F2-4F9F-940F-0CF6E89E7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85E3AD-25C1-4309-B385-515B26DFB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B116-ED35-4B02-8A1D-BBC76A92457C}" type="datetimeFigureOut">
              <a:rPr lang="en-ID" smtClean="0"/>
              <a:t>10/04/2026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DE4988-37CC-4DDC-BFC1-39C7D701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A5F899-9652-4585-827B-754045FE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8FA2-D0E3-46AA-AD65-A6D18C4A15C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802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147B75-5C16-4904-8B32-ADEA56DAA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CFDB28-6E97-434F-8E2F-EB572E2FA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530840-F863-4BBB-82C4-3EDE50DC7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BF37207-41DE-4AF0-9161-D8F2459D01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0117AC4-4B7C-47F6-B849-2C30FDC72E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7913534-E716-43FA-A155-9869AEFBB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B116-ED35-4B02-8A1D-BBC76A92457C}" type="datetimeFigureOut">
              <a:rPr lang="en-ID" smtClean="0"/>
              <a:t>10/04/2026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B6C7B81-1763-4A0A-8C94-F67D581DC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8F8C362-24A7-4BD6-815F-170862C5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8FA2-D0E3-46AA-AD65-A6D18C4A15C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1561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25EBB6-8D4D-4C1C-8CCF-2B7F7457A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72B3340-3314-4BDC-A268-2E238949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B116-ED35-4B02-8A1D-BBC76A92457C}" type="datetimeFigureOut">
              <a:rPr lang="en-ID" smtClean="0"/>
              <a:t>10/04/2026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F25E11-B66D-404C-90EB-32F789AEC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04D210-675A-460D-B5E8-83CB6C0CB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8FA2-D0E3-46AA-AD65-A6D18C4A15C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050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6017CC0-A297-452F-BDAA-D1091501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B116-ED35-4B02-8A1D-BBC76A92457C}" type="datetimeFigureOut">
              <a:rPr lang="en-ID" smtClean="0"/>
              <a:t>10/04/2026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022F79-BF5A-46A5-8C75-806BBF4F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2638AFC-30F8-4009-9F3F-EFD73732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8FA2-D0E3-46AA-AD65-A6D18C4A15C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481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388864-1115-4BE4-83F9-54BAD2D48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E56F85-EF6B-4107-8C05-38175F379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900199A-4D37-44DD-AC25-B84311431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6BEA64-D2D6-438B-B7D1-1C1490983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B116-ED35-4B02-8A1D-BBC76A92457C}" type="datetimeFigureOut">
              <a:rPr lang="en-ID" smtClean="0"/>
              <a:t>10/04/2026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85BC5D-4188-4863-95FE-729223E46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C239A5-A4CF-463C-AD59-6FE476BD5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8FA2-D0E3-46AA-AD65-A6D18C4A15C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5198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174BA5-2C8E-4B14-910D-4F970ECED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2F5B070-2C86-417D-96A2-D5326C7BD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3FABFF8-84D7-492D-AD7C-3DB6661D1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F34C18-AE24-4D54-A5B7-B202DC50E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B116-ED35-4B02-8A1D-BBC76A92457C}" type="datetimeFigureOut">
              <a:rPr lang="en-ID" smtClean="0"/>
              <a:t>10/04/2026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821D03-0AC2-4828-88EF-E3160CCC1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3144ED-F0F2-4048-A42A-F625292E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8FA2-D0E3-46AA-AD65-A6D18C4A15C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426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205066F-00E6-420A-9410-D04732D2D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6D2FCF-5747-4A0D-BA63-3703943B8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1C823D-3124-40A2-ABC3-ADEBD8B556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2B116-ED35-4B02-8A1D-BBC76A92457C}" type="datetimeFigureOut">
              <a:rPr lang="en-ID" smtClean="0"/>
              <a:t>10/04/2026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4F682D-B43D-4551-A5F8-BD3327CDE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F528BA-11D9-4D32-A2BF-BE05DBAED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C8FA2-D0E3-46AA-AD65-A6D18C4A15C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587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15693E-65C5-FBAF-B7C7-51DDFC4B1BFC}"/>
              </a:ext>
            </a:extLst>
          </p:cNvPr>
          <p:cNvGrpSpPr/>
          <p:nvPr/>
        </p:nvGrpSpPr>
        <p:grpSpPr>
          <a:xfrm>
            <a:off x="-1" y="6497500"/>
            <a:ext cx="12205649" cy="362295"/>
            <a:chOff x="-1" y="6409479"/>
            <a:chExt cx="12205649" cy="42301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B4981012-7F01-DE74-73F3-F4E84C6CD1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877" t="29110" r="44518" b="65812"/>
            <a:stretch/>
          </p:blipFill>
          <p:spPr>
            <a:xfrm>
              <a:off x="8884693" y="6409479"/>
              <a:ext cx="3320955" cy="42301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3E80DAA9-1301-4090-1E5B-98597FBC5143}"/>
                </a:ext>
              </a:extLst>
            </p:cNvPr>
            <p:cNvSpPr/>
            <p:nvPr/>
          </p:nvSpPr>
          <p:spPr>
            <a:xfrm>
              <a:off x="-1" y="6409479"/>
              <a:ext cx="8884694" cy="4230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EF16363-9E5F-9817-3814-FCDCE18ACA70}"/>
                </a:ext>
              </a:extLst>
            </p:cNvPr>
            <p:cNvSpPr/>
            <p:nvPr/>
          </p:nvSpPr>
          <p:spPr>
            <a:xfrm>
              <a:off x="9323347" y="6457285"/>
              <a:ext cx="2411238" cy="359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Roboto"/>
                </a:rPr>
                <a:t>akuntansi.darmajaya.ac.id</a:t>
              </a:r>
              <a:endParaRPr lang="en-US" sz="1400" b="1" dirty="0"/>
            </a:p>
          </p:txBody>
        </p:sp>
      </p:grpSp>
      <p:pic>
        <p:nvPicPr>
          <p:cNvPr id="10" name="Picture 3" descr="D:\Semester Genap T.A 2021-2022\Logo Darmajaya (Kebutuhan Flyer)\logo dj new samping biru.png">
            <a:extLst>
              <a:ext uri="{FF2B5EF4-FFF2-40B4-BE49-F238E27FC236}">
                <a16:creationId xmlns:a16="http://schemas.microsoft.com/office/drawing/2014/main" xmlns="" id="{192540D7-A69C-9A32-885E-1080B42FD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69" y="95553"/>
            <a:ext cx="1781982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Semester Genap T.A 2021-2022\Logo Darmajaya (Kebutuhan Flyer)\kampus merdeka biru.png">
            <a:extLst>
              <a:ext uri="{FF2B5EF4-FFF2-40B4-BE49-F238E27FC236}">
                <a16:creationId xmlns:a16="http://schemas.microsoft.com/office/drawing/2014/main" xmlns="" id="{3E4EC0EE-E54E-AE64-B708-A4918CED4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617" y="95554"/>
            <a:ext cx="793971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Semester Genap T.A 2021-2022\Logo Darmajaya (Kebutuhan Flyer)\bold.png">
            <a:extLst>
              <a:ext uri="{FF2B5EF4-FFF2-40B4-BE49-F238E27FC236}">
                <a16:creationId xmlns:a16="http://schemas.microsoft.com/office/drawing/2014/main" xmlns="" id="{30F10F0E-13C5-5CBA-B5F7-555D5BED7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" y="40960"/>
            <a:ext cx="867455" cy="7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4284442"/>
            <a:ext cx="6714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Dosen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Kuliah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darmawan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S.E.,Ak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M.Ak.,MMT,CA,CPA,CM</a:t>
            </a:r>
            <a:endParaRPr lang="id-I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78E9C16-B68E-B37B-2630-470A2E706C16}"/>
              </a:ext>
            </a:extLst>
          </p:cNvPr>
          <p:cNvSpPr txBox="1"/>
          <p:nvPr/>
        </p:nvSpPr>
        <p:spPr>
          <a:xfrm>
            <a:off x="1102752" y="1276248"/>
            <a:ext cx="10631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 3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PIAGAM DAN KODE ETIK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D4334FE-F39A-47F4-FD9E-80CE944AF1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52" y="2594604"/>
            <a:ext cx="3007703" cy="318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1044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4B99FE9-39F2-0304-04EC-DAA463164B0C}"/>
              </a:ext>
            </a:extLst>
          </p:cNvPr>
          <p:cNvGrpSpPr/>
          <p:nvPr/>
        </p:nvGrpSpPr>
        <p:grpSpPr>
          <a:xfrm>
            <a:off x="-1" y="6497500"/>
            <a:ext cx="12205649" cy="362295"/>
            <a:chOff x="-1" y="6409479"/>
            <a:chExt cx="12205649" cy="4230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4C66716-73D1-FFC6-C8EE-6C87B62F0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877" t="29110" r="44518" b="65812"/>
            <a:stretch/>
          </p:blipFill>
          <p:spPr>
            <a:xfrm>
              <a:off x="8884693" y="6409479"/>
              <a:ext cx="3320955" cy="42301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C6F3C9B-3673-CB61-3D63-25455C92092A}"/>
                </a:ext>
              </a:extLst>
            </p:cNvPr>
            <p:cNvSpPr/>
            <p:nvPr/>
          </p:nvSpPr>
          <p:spPr>
            <a:xfrm>
              <a:off x="-1" y="6409479"/>
              <a:ext cx="8884694" cy="4230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5704496-84F6-21BC-E123-50C53919B6B9}"/>
                </a:ext>
              </a:extLst>
            </p:cNvPr>
            <p:cNvSpPr/>
            <p:nvPr/>
          </p:nvSpPr>
          <p:spPr>
            <a:xfrm>
              <a:off x="9323347" y="6457285"/>
              <a:ext cx="2411238" cy="359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Roboto"/>
                </a:rPr>
                <a:t>akuntansi.darmajaya.ac.id</a:t>
              </a:r>
              <a:endParaRPr lang="en-US" sz="1400" b="1" dirty="0"/>
            </a:p>
          </p:txBody>
        </p:sp>
      </p:grpSp>
      <p:pic>
        <p:nvPicPr>
          <p:cNvPr id="13" name="Picture 3" descr="D:\Semester Genap T.A 2021-2022\Logo Darmajaya (Kebutuhan Flyer)\logo dj new samping biru.png">
            <a:extLst>
              <a:ext uri="{FF2B5EF4-FFF2-40B4-BE49-F238E27FC236}">
                <a16:creationId xmlns:a16="http://schemas.microsoft.com/office/drawing/2014/main" xmlns="" id="{78178584-A43A-1EDA-7021-881889CD4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69" y="95553"/>
            <a:ext cx="1781982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Semester Genap T.A 2021-2022\Logo Darmajaya (Kebutuhan Flyer)\kampus merdeka biru.png">
            <a:extLst>
              <a:ext uri="{FF2B5EF4-FFF2-40B4-BE49-F238E27FC236}">
                <a16:creationId xmlns:a16="http://schemas.microsoft.com/office/drawing/2014/main" xmlns="" id="{ABF6B9E4-D3F9-ECB6-C15B-707411C79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617" y="95554"/>
            <a:ext cx="793971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Semester Genap T.A 2021-2022\Logo Darmajaya (Kebutuhan Flyer)\bold.png">
            <a:extLst>
              <a:ext uri="{FF2B5EF4-FFF2-40B4-BE49-F238E27FC236}">
                <a16:creationId xmlns:a16="http://schemas.microsoft.com/office/drawing/2014/main" xmlns="" id="{391A50D0-515D-112F-EE72-7EBAFA558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" y="40960"/>
            <a:ext cx="867455" cy="7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5337453-CC90-FE3D-E025-2B4E3288BCC2}"/>
              </a:ext>
            </a:extLst>
          </p:cNvPr>
          <p:cNvSpPr txBox="1"/>
          <p:nvPr/>
        </p:nvSpPr>
        <p:spPr>
          <a:xfrm>
            <a:off x="384313" y="1126435"/>
            <a:ext cx="106017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Tanggung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Jawab Audit: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Menyatakan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 audit internal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bertanggung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melaksanakan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menjaga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kerahasiaan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laporan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akurat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objektif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Prinsip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Dasar: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Menyatakan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internal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dilaksanakan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prinsip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independensi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objektifitas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integritas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profesionalisme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Penetapan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Menyatakan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berlaku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Internal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Profesional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Indonesia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Standards for the Professional Practice of Internal Auditing). </a:t>
            </a:r>
          </a:p>
          <a:p>
            <a:pPr algn="just"/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piagam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disampaikan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tegas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dipahami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berkepentingan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diperbarui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berkala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menyesuaikan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strategis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peraturan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berlaku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078449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67ED2DC-7437-129A-88C5-B15548814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F675AAC-1452-6BD3-F0CD-458173720BCA}"/>
              </a:ext>
            </a:extLst>
          </p:cNvPr>
          <p:cNvGrpSpPr/>
          <p:nvPr/>
        </p:nvGrpSpPr>
        <p:grpSpPr>
          <a:xfrm>
            <a:off x="-1" y="6497500"/>
            <a:ext cx="12205649" cy="362295"/>
            <a:chOff x="-1" y="6409479"/>
            <a:chExt cx="12205649" cy="4230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916211E3-5A04-DCEB-60A1-4B9F652EC2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877" t="29110" r="44518" b="65812"/>
            <a:stretch/>
          </p:blipFill>
          <p:spPr>
            <a:xfrm>
              <a:off x="8884693" y="6409479"/>
              <a:ext cx="3320955" cy="42301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556FD0E-B962-D887-96F2-A259A53104E5}"/>
                </a:ext>
              </a:extLst>
            </p:cNvPr>
            <p:cNvSpPr/>
            <p:nvPr/>
          </p:nvSpPr>
          <p:spPr>
            <a:xfrm>
              <a:off x="-1" y="6409479"/>
              <a:ext cx="8884694" cy="4230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01F246A-78D7-9E4A-D2F9-B4BDE20B11DB}"/>
                </a:ext>
              </a:extLst>
            </p:cNvPr>
            <p:cNvSpPr/>
            <p:nvPr/>
          </p:nvSpPr>
          <p:spPr>
            <a:xfrm>
              <a:off x="9323347" y="6457285"/>
              <a:ext cx="2411238" cy="359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Roboto"/>
                </a:rPr>
                <a:t>akuntansi.darmajaya.ac.id</a:t>
              </a:r>
              <a:endParaRPr lang="en-US" sz="1400" b="1" dirty="0"/>
            </a:p>
          </p:txBody>
        </p:sp>
      </p:grpSp>
      <p:pic>
        <p:nvPicPr>
          <p:cNvPr id="13" name="Picture 3" descr="D:\Semester Genap T.A 2021-2022\Logo Darmajaya (Kebutuhan Flyer)\logo dj new samping biru.png">
            <a:extLst>
              <a:ext uri="{FF2B5EF4-FFF2-40B4-BE49-F238E27FC236}">
                <a16:creationId xmlns:a16="http://schemas.microsoft.com/office/drawing/2014/main" xmlns="" id="{BC9BEB8B-8AD7-D571-1B57-B5E86891D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69" y="95553"/>
            <a:ext cx="1781982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Semester Genap T.A 2021-2022\Logo Darmajaya (Kebutuhan Flyer)\kampus merdeka biru.png">
            <a:extLst>
              <a:ext uri="{FF2B5EF4-FFF2-40B4-BE49-F238E27FC236}">
                <a16:creationId xmlns:a16="http://schemas.microsoft.com/office/drawing/2014/main" xmlns="" id="{107D928E-BF31-1651-C09F-AC3D776A9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617" y="95554"/>
            <a:ext cx="793971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Semester Genap T.A 2021-2022\Logo Darmajaya (Kebutuhan Flyer)\bold.png">
            <a:extLst>
              <a:ext uri="{FF2B5EF4-FFF2-40B4-BE49-F238E27FC236}">
                <a16:creationId xmlns:a16="http://schemas.microsoft.com/office/drawing/2014/main" xmlns="" id="{CD433EEC-C599-3AB5-5751-FCDC951E6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" y="40960"/>
            <a:ext cx="867455" cy="7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FB0545B7-40B5-6C8E-DA0F-20C463C91DF6}"/>
              </a:ext>
            </a:extLst>
          </p:cNvPr>
          <p:cNvSpPr/>
          <p:nvPr/>
        </p:nvSpPr>
        <p:spPr>
          <a:xfrm>
            <a:off x="885499" y="881202"/>
            <a:ext cx="4938068" cy="718458"/>
          </a:xfrm>
          <a:prstGeom prst="roundRect">
            <a:avLst/>
          </a:prstGeom>
          <a:solidFill>
            <a:srgbClr val="F4B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 KODE ETIK</a:t>
            </a:r>
            <a:endParaRPr lang="id-ID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1C9CFA6-68BD-4B7F-0D5C-2023BBE913CE}"/>
              </a:ext>
            </a:extLst>
          </p:cNvPr>
          <p:cNvSpPr txBox="1"/>
          <p:nvPr/>
        </p:nvSpPr>
        <p:spPr>
          <a:xfrm>
            <a:off x="885499" y="1783988"/>
            <a:ext cx="99121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Kode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Etik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kumpulan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prinsip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aturan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pedoman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moral dan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profesional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auditor internal.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menjamin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pelaksanaan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integritas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kredibilitas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terjaga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nilai-nilai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dianut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Kode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Etik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berperan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memelihara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kepercayaan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terkait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internal. </a:t>
            </a:r>
          </a:p>
        </p:txBody>
      </p:sp>
    </p:spTree>
    <p:extLst>
      <p:ext uri="{BB962C8B-B14F-4D97-AF65-F5344CB8AC3E}">
        <p14:creationId xmlns:p14="http://schemas.microsoft.com/office/powerpoint/2010/main" val="47989837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88335A9-3849-4343-FB09-163278387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6EE0B11-F282-6DAD-F4A8-B41D234B4312}"/>
              </a:ext>
            </a:extLst>
          </p:cNvPr>
          <p:cNvGrpSpPr/>
          <p:nvPr/>
        </p:nvGrpSpPr>
        <p:grpSpPr>
          <a:xfrm>
            <a:off x="-1" y="6497500"/>
            <a:ext cx="12205649" cy="362295"/>
            <a:chOff x="-1" y="6409479"/>
            <a:chExt cx="12205649" cy="4230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3E984EB-F18F-3908-456C-02F6D003A4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877" t="29110" r="44518" b="65812"/>
            <a:stretch/>
          </p:blipFill>
          <p:spPr>
            <a:xfrm>
              <a:off x="8884693" y="6409479"/>
              <a:ext cx="3320955" cy="42301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7D8A23A-DD89-86AD-D4BF-DE9245CCE2F1}"/>
                </a:ext>
              </a:extLst>
            </p:cNvPr>
            <p:cNvSpPr/>
            <p:nvPr/>
          </p:nvSpPr>
          <p:spPr>
            <a:xfrm>
              <a:off x="-1" y="6409479"/>
              <a:ext cx="8884694" cy="4230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5FC01B2-4843-B479-30E2-1CF12A9E0299}"/>
                </a:ext>
              </a:extLst>
            </p:cNvPr>
            <p:cNvSpPr/>
            <p:nvPr/>
          </p:nvSpPr>
          <p:spPr>
            <a:xfrm>
              <a:off x="9323347" y="6457285"/>
              <a:ext cx="2411238" cy="359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Roboto"/>
                </a:rPr>
                <a:t>akuntansi.darmajaya.ac.id</a:t>
              </a:r>
              <a:endParaRPr lang="en-US" sz="1400" b="1" dirty="0"/>
            </a:p>
          </p:txBody>
        </p:sp>
      </p:grpSp>
      <p:pic>
        <p:nvPicPr>
          <p:cNvPr id="13" name="Picture 3" descr="D:\Semester Genap T.A 2021-2022\Logo Darmajaya (Kebutuhan Flyer)\logo dj new samping biru.png">
            <a:extLst>
              <a:ext uri="{FF2B5EF4-FFF2-40B4-BE49-F238E27FC236}">
                <a16:creationId xmlns:a16="http://schemas.microsoft.com/office/drawing/2014/main" xmlns="" id="{CBCAC219-4645-1570-F9DD-0E27E4AE4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69" y="95553"/>
            <a:ext cx="1781982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Semester Genap T.A 2021-2022\Logo Darmajaya (Kebutuhan Flyer)\kampus merdeka biru.png">
            <a:extLst>
              <a:ext uri="{FF2B5EF4-FFF2-40B4-BE49-F238E27FC236}">
                <a16:creationId xmlns:a16="http://schemas.microsoft.com/office/drawing/2014/main" xmlns="" id="{5E68F2B8-19B2-E18B-660F-F04BEA268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617" y="95554"/>
            <a:ext cx="793971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Semester Genap T.A 2021-2022\Logo Darmajaya (Kebutuhan Flyer)\bold.png">
            <a:extLst>
              <a:ext uri="{FF2B5EF4-FFF2-40B4-BE49-F238E27FC236}">
                <a16:creationId xmlns:a16="http://schemas.microsoft.com/office/drawing/2014/main" xmlns="" id="{C775E0D9-4FB0-E891-EE46-BA68542FC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" y="40960"/>
            <a:ext cx="867455" cy="7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4276E7F1-06B2-6782-60BE-F052B5A17CCC}"/>
              </a:ext>
            </a:extLst>
          </p:cNvPr>
          <p:cNvSpPr/>
          <p:nvPr/>
        </p:nvSpPr>
        <p:spPr>
          <a:xfrm>
            <a:off x="6096000" y="251499"/>
            <a:ext cx="4938068" cy="718458"/>
          </a:xfrm>
          <a:prstGeom prst="roundRect">
            <a:avLst/>
          </a:prstGeom>
          <a:solidFill>
            <a:srgbClr val="F4B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3.2.1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Prinsip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Kode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Etik</a:t>
            </a:r>
            <a:endParaRPr lang="id-ID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395D5F-8C0D-82BE-EF41-B21E4CA34DCD}"/>
              </a:ext>
            </a:extLst>
          </p:cNvPr>
          <p:cNvSpPr txBox="1"/>
          <p:nvPr/>
        </p:nvSpPr>
        <p:spPr>
          <a:xfrm>
            <a:off x="686085" y="1125850"/>
            <a:ext cx="108198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Prinsip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Internal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landasan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moral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selalu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dijunjung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auditor.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Prinsip-prinsip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IntegritasAuditor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bertindak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jujur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bertanggung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Integritas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mencakup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kesetiaan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kewajiban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menghindari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merusak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reputasi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Auditor juga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jujur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menyampaikan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menyembunyikan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relevan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ObjektivitasAuditor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sikap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netral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memihak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konflik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kepentingan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pelaksanaan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Konflik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kepentingan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muncul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pribadi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mempengaruhi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pertimbangan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auditor. Auditor juga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menghindari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menerima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hadiah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fasilitas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keuntungan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apapun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mengurangi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tampaknya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mengurangi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objektivitas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Kompetensi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Perhatian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ProfesionalAuditor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keterampilan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kompetensi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berkelanjutan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pengalaman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auditor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melaksanakan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perhatian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ketelitian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memastikan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pekerjaan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memenuhi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kualitas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ditetapkan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5924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4B99FE9-39F2-0304-04EC-DAA463164B0C}"/>
              </a:ext>
            </a:extLst>
          </p:cNvPr>
          <p:cNvGrpSpPr/>
          <p:nvPr/>
        </p:nvGrpSpPr>
        <p:grpSpPr>
          <a:xfrm>
            <a:off x="-1" y="6497500"/>
            <a:ext cx="12205649" cy="362295"/>
            <a:chOff x="-1" y="6409479"/>
            <a:chExt cx="12205649" cy="4230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4C66716-73D1-FFC6-C8EE-6C87B62F0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877" t="29110" r="44518" b="65812"/>
            <a:stretch/>
          </p:blipFill>
          <p:spPr>
            <a:xfrm>
              <a:off x="8884693" y="6409479"/>
              <a:ext cx="3320955" cy="42301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C6F3C9B-3673-CB61-3D63-25455C92092A}"/>
                </a:ext>
              </a:extLst>
            </p:cNvPr>
            <p:cNvSpPr/>
            <p:nvPr/>
          </p:nvSpPr>
          <p:spPr>
            <a:xfrm>
              <a:off x="-1" y="6409479"/>
              <a:ext cx="8884694" cy="4230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5704496-84F6-21BC-E123-50C53919B6B9}"/>
                </a:ext>
              </a:extLst>
            </p:cNvPr>
            <p:cNvSpPr/>
            <p:nvPr/>
          </p:nvSpPr>
          <p:spPr>
            <a:xfrm>
              <a:off x="9323347" y="6457285"/>
              <a:ext cx="2411238" cy="359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Roboto"/>
                </a:rPr>
                <a:t>akuntansi.darmajaya.ac.id</a:t>
              </a:r>
              <a:endParaRPr lang="en-US" sz="1400" b="1" dirty="0"/>
            </a:p>
          </p:txBody>
        </p:sp>
      </p:grpSp>
      <p:pic>
        <p:nvPicPr>
          <p:cNvPr id="13" name="Picture 3" descr="D:\Semester Genap T.A 2021-2022\Logo Darmajaya (Kebutuhan Flyer)\logo dj new samping biru.png">
            <a:extLst>
              <a:ext uri="{FF2B5EF4-FFF2-40B4-BE49-F238E27FC236}">
                <a16:creationId xmlns:a16="http://schemas.microsoft.com/office/drawing/2014/main" xmlns="" id="{78178584-A43A-1EDA-7021-881889CD4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69" y="95553"/>
            <a:ext cx="1781982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Semester Genap T.A 2021-2022\Logo Darmajaya (Kebutuhan Flyer)\kampus merdeka biru.png">
            <a:extLst>
              <a:ext uri="{FF2B5EF4-FFF2-40B4-BE49-F238E27FC236}">
                <a16:creationId xmlns:a16="http://schemas.microsoft.com/office/drawing/2014/main" xmlns="" id="{ABF6B9E4-D3F9-ECB6-C15B-707411C79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617" y="95554"/>
            <a:ext cx="793971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Semester Genap T.A 2021-2022\Logo Darmajaya (Kebutuhan Flyer)\bold.png">
            <a:extLst>
              <a:ext uri="{FF2B5EF4-FFF2-40B4-BE49-F238E27FC236}">
                <a16:creationId xmlns:a16="http://schemas.microsoft.com/office/drawing/2014/main" xmlns="" id="{391A50D0-515D-112F-EE72-7EBAFA558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" y="40960"/>
            <a:ext cx="867455" cy="7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E67F4D-60BD-77EE-4481-E38B7E420300}"/>
              </a:ext>
            </a:extLst>
          </p:cNvPr>
          <p:cNvSpPr txBox="1"/>
          <p:nvPr/>
        </p:nvSpPr>
        <p:spPr>
          <a:xfrm>
            <a:off x="903516" y="1461862"/>
            <a:ext cx="1101624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/>
              <a:t>4. </a:t>
            </a:r>
            <a:r>
              <a:rPr lang="en-ID" sz="2400" dirty="0" err="1"/>
              <a:t>KerahasiaanAuditor</a:t>
            </a:r>
            <a:r>
              <a:rPr lang="en-ID" sz="2400" dirty="0"/>
              <a:t> </a:t>
            </a:r>
            <a:r>
              <a:rPr lang="en-ID" sz="2400" dirty="0" err="1"/>
              <a:t>harus</a:t>
            </a:r>
            <a:r>
              <a:rPr lang="en-ID" sz="2400" dirty="0"/>
              <a:t> </a:t>
            </a:r>
            <a:r>
              <a:rPr lang="en-ID" sz="2400" dirty="0" err="1"/>
              <a:t>menjaga</a:t>
            </a:r>
            <a:r>
              <a:rPr lang="en-ID" sz="2400" dirty="0"/>
              <a:t> </a:t>
            </a:r>
            <a:r>
              <a:rPr lang="en-ID" sz="2400" dirty="0" err="1"/>
              <a:t>kerahasiaan</a:t>
            </a:r>
            <a:r>
              <a:rPr lang="en-ID" sz="2400" dirty="0"/>
              <a:t> </a:t>
            </a:r>
            <a:r>
              <a:rPr lang="en-ID" sz="2400" dirty="0" err="1"/>
              <a:t>semua</a:t>
            </a:r>
            <a:r>
              <a:rPr lang="en-ID" sz="2400" dirty="0"/>
              <a:t> </a:t>
            </a:r>
            <a:r>
              <a:rPr lang="en-ID" sz="2400" dirty="0" err="1"/>
              <a:t>informasi</a:t>
            </a:r>
            <a:r>
              <a:rPr lang="en-ID" sz="2400" dirty="0"/>
              <a:t> yang </a:t>
            </a:r>
            <a:r>
              <a:rPr lang="en-ID" sz="2400" dirty="0" err="1"/>
              <a:t>diperoleh</a:t>
            </a:r>
            <a:r>
              <a:rPr lang="en-ID" sz="2400" dirty="0"/>
              <a:t> </a:t>
            </a:r>
            <a:r>
              <a:rPr lang="en-ID" sz="2400" dirty="0" err="1"/>
              <a:t>selama</a:t>
            </a:r>
            <a:r>
              <a:rPr lang="en-ID" sz="2400" dirty="0"/>
              <a:t> </a:t>
            </a:r>
            <a:r>
              <a:rPr lang="en-ID" sz="2400" dirty="0" err="1"/>
              <a:t>pelaksanaan</a:t>
            </a:r>
            <a:r>
              <a:rPr lang="en-ID" sz="2400" dirty="0"/>
              <a:t> audit, </a:t>
            </a:r>
            <a:r>
              <a:rPr lang="en-ID" sz="2400" dirty="0" err="1"/>
              <a:t>kecuali</a:t>
            </a:r>
            <a:r>
              <a:rPr lang="en-ID" sz="2400" dirty="0"/>
              <a:t> </a:t>
            </a:r>
            <a:r>
              <a:rPr lang="en-ID" sz="2400" dirty="0" err="1"/>
              <a:t>jika</a:t>
            </a:r>
            <a:r>
              <a:rPr lang="en-ID" sz="2400" dirty="0"/>
              <a:t> </a:t>
            </a:r>
            <a:r>
              <a:rPr lang="en-ID" sz="2400" dirty="0" err="1"/>
              <a:t>ada</a:t>
            </a:r>
            <a:r>
              <a:rPr lang="en-ID" sz="2400" dirty="0"/>
              <a:t> </a:t>
            </a:r>
            <a:r>
              <a:rPr lang="en-ID" sz="2400" dirty="0" err="1"/>
              <a:t>kewajiban</a:t>
            </a:r>
            <a:r>
              <a:rPr lang="en-ID" sz="2400" dirty="0"/>
              <a:t> </a:t>
            </a:r>
            <a:r>
              <a:rPr lang="en-ID" sz="2400" dirty="0" err="1"/>
              <a:t>hukum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mengungkapkannya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jika</a:t>
            </a:r>
            <a:r>
              <a:rPr lang="en-ID" sz="2400" dirty="0"/>
              <a:t> </a:t>
            </a:r>
            <a:r>
              <a:rPr lang="en-ID" sz="2400" dirty="0" err="1"/>
              <a:t>ada</a:t>
            </a:r>
            <a:r>
              <a:rPr lang="en-ID" sz="2400" dirty="0"/>
              <a:t> </a:t>
            </a:r>
            <a:r>
              <a:rPr lang="en-ID" sz="2400" dirty="0" err="1"/>
              <a:t>persetujuan</a:t>
            </a:r>
            <a:r>
              <a:rPr lang="en-ID" sz="2400" dirty="0"/>
              <a:t> </a:t>
            </a:r>
            <a:r>
              <a:rPr lang="en-ID" sz="2400" dirty="0" err="1"/>
              <a:t>tertulis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pihak</a:t>
            </a:r>
            <a:r>
              <a:rPr lang="en-ID" sz="2400" dirty="0"/>
              <a:t> yang </a:t>
            </a:r>
            <a:r>
              <a:rPr lang="en-ID" sz="2400" dirty="0" err="1"/>
              <a:t>berwenang</a:t>
            </a:r>
            <a:r>
              <a:rPr lang="en-ID" sz="2400" dirty="0"/>
              <a:t>. </a:t>
            </a:r>
            <a:r>
              <a:rPr lang="en-ID" sz="2400" dirty="0" err="1"/>
              <a:t>Informasi</a:t>
            </a:r>
            <a:r>
              <a:rPr lang="en-ID" sz="2400" dirty="0"/>
              <a:t> yang </a:t>
            </a:r>
            <a:r>
              <a:rPr lang="en-ID" sz="2400" dirty="0" err="1"/>
              <a:t>diperoleh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rangka</a:t>
            </a:r>
            <a:r>
              <a:rPr lang="en-ID" sz="2400" dirty="0"/>
              <a:t> audit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boleh</a:t>
            </a:r>
            <a:r>
              <a:rPr lang="en-ID" sz="2400" dirty="0"/>
              <a:t> </a:t>
            </a:r>
            <a:r>
              <a:rPr lang="en-ID" sz="2400" dirty="0" err="1"/>
              <a:t>digunakan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keuntungan</a:t>
            </a:r>
            <a:r>
              <a:rPr lang="en-ID" sz="2400" dirty="0"/>
              <a:t> </a:t>
            </a:r>
            <a:r>
              <a:rPr lang="en-ID" sz="2400" dirty="0" err="1"/>
              <a:t>pribadi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merugikan</a:t>
            </a:r>
            <a:r>
              <a:rPr lang="en-ID" sz="2400" dirty="0"/>
              <a:t> </a:t>
            </a:r>
            <a:r>
              <a:rPr lang="en-ID" sz="2400" dirty="0" err="1"/>
              <a:t>pihak</a:t>
            </a:r>
            <a:r>
              <a:rPr lang="en-ID" sz="2400" dirty="0"/>
              <a:t> lain. Auditor juga </a:t>
            </a:r>
            <a:r>
              <a:rPr lang="en-ID" sz="2400" dirty="0" err="1"/>
              <a:t>harus</a:t>
            </a:r>
            <a:r>
              <a:rPr lang="en-ID" sz="2400" dirty="0"/>
              <a:t> </a:t>
            </a:r>
            <a:r>
              <a:rPr lang="en-ID" sz="2400" dirty="0" err="1"/>
              <a:t>menjaga</a:t>
            </a:r>
            <a:r>
              <a:rPr lang="en-ID" sz="2400" dirty="0"/>
              <a:t> </a:t>
            </a:r>
            <a:r>
              <a:rPr lang="en-ID" sz="2400" dirty="0" err="1"/>
              <a:t>keamanan</a:t>
            </a:r>
            <a:r>
              <a:rPr lang="en-ID" sz="2400" dirty="0"/>
              <a:t> data dan </a:t>
            </a:r>
            <a:r>
              <a:rPr lang="en-ID" sz="2400" dirty="0" err="1"/>
              <a:t>dokumen</a:t>
            </a:r>
            <a:r>
              <a:rPr lang="en-ID" sz="2400" dirty="0"/>
              <a:t> audit agar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jatuh</a:t>
            </a:r>
            <a:r>
              <a:rPr lang="en-ID" sz="2400" dirty="0"/>
              <a:t> </a:t>
            </a:r>
            <a:r>
              <a:rPr lang="en-ID" sz="2400" dirty="0" err="1"/>
              <a:t>ke</a:t>
            </a:r>
            <a:r>
              <a:rPr lang="en-ID" sz="2400" dirty="0"/>
              <a:t> </a:t>
            </a:r>
            <a:r>
              <a:rPr lang="en-ID" sz="2400" dirty="0" err="1"/>
              <a:t>tangan</a:t>
            </a:r>
            <a:r>
              <a:rPr lang="en-ID" sz="2400" dirty="0"/>
              <a:t> yang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berhak</a:t>
            </a:r>
            <a:r>
              <a:rPr lang="en-ID" sz="2400" dirty="0"/>
              <a:t>.</a:t>
            </a:r>
          </a:p>
          <a:p>
            <a:r>
              <a:rPr lang="en-ID" sz="2400" dirty="0"/>
              <a:t>5. </a:t>
            </a:r>
            <a:r>
              <a:rPr lang="en-ID" sz="2400" dirty="0" err="1"/>
              <a:t>ProfesionalismeAuditor</a:t>
            </a:r>
            <a:r>
              <a:rPr lang="en-ID" sz="2400" dirty="0"/>
              <a:t> </a:t>
            </a:r>
            <a:r>
              <a:rPr lang="en-ID" sz="2400" dirty="0" err="1"/>
              <a:t>harus</a:t>
            </a:r>
            <a:r>
              <a:rPr lang="en-ID" sz="2400" dirty="0"/>
              <a:t> </a:t>
            </a:r>
            <a:r>
              <a:rPr lang="en-ID" sz="2400" dirty="0" err="1"/>
              <a:t>bertindak</a:t>
            </a:r>
            <a:r>
              <a:rPr lang="en-ID" sz="2400" dirty="0"/>
              <a:t> </a:t>
            </a:r>
            <a:r>
              <a:rPr lang="en-ID" sz="2400" dirty="0" err="1"/>
              <a:t>sesuai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standar</a:t>
            </a:r>
            <a:r>
              <a:rPr lang="en-ID" sz="2400" dirty="0"/>
              <a:t> </a:t>
            </a:r>
            <a:r>
              <a:rPr lang="en-ID" sz="2400" dirty="0" err="1"/>
              <a:t>profesi</a:t>
            </a:r>
            <a:r>
              <a:rPr lang="en-ID" sz="2400" dirty="0"/>
              <a:t> audit internal yang </a:t>
            </a:r>
            <a:r>
              <a:rPr lang="en-ID" sz="2400" dirty="0" err="1"/>
              <a:t>berlaku</a:t>
            </a:r>
            <a:r>
              <a:rPr lang="en-ID" sz="2400" dirty="0"/>
              <a:t>, </a:t>
            </a:r>
            <a:r>
              <a:rPr lang="en-ID" sz="2400" dirty="0" err="1"/>
              <a:t>peraturan</a:t>
            </a:r>
            <a:r>
              <a:rPr lang="en-ID" sz="2400" dirty="0"/>
              <a:t> </a:t>
            </a:r>
            <a:r>
              <a:rPr lang="en-ID" sz="2400" dirty="0" err="1"/>
              <a:t>hukum</a:t>
            </a:r>
            <a:r>
              <a:rPr lang="en-ID" sz="2400" dirty="0"/>
              <a:t>, dan </a:t>
            </a:r>
            <a:r>
              <a:rPr lang="en-ID" sz="2400" dirty="0" err="1"/>
              <a:t>kebijakan</a:t>
            </a:r>
            <a:r>
              <a:rPr lang="en-ID" sz="2400" dirty="0"/>
              <a:t> </a:t>
            </a:r>
            <a:r>
              <a:rPr lang="en-ID" sz="2400" dirty="0" err="1"/>
              <a:t>organisasi</a:t>
            </a:r>
            <a:r>
              <a:rPr lang="en-ID" sz="2400" dirty="0"/>
              <a:t>. </a:t>
            </a:r>
            <a:r>
              <a:rPr lang="en-ID" sz="2400" dirty="0" err="1"/>
              <a:t>Mereka</a:t>
            </a:r>
            <a:r>
              <a:rPr lang="en-ID" sz="2400" dirty="0"/>
              <a:t> juga </a:t>
            </a:r>
            <a:r>
              <a:rPr lang="en-ID" sz="2400" dirty="0" err="1"/>
              <a:t>harus</a:t>
            </a:r>
            <a:r>
              <a:rPr lang="en-ID" sz="2400" dirty="0"/>
              <a:t> </a:t>
            </a:r>
            <a:r>
              <a:rPr lang="en-ID" sz="2400" dirty="0" err="1"/>
              <a:t>menghormati</a:t>
            </a:r>
            <a:r>
              <a:rPr lang="en-ID" sz="2400" dirty="0"/>
              <a:t> </a:t>
            </a:r>
            <a:r>
              <a:rPr lang="en-ID" sz="2400" dirty="0" err="1"/>
              <a:t>hak</a:t>
            </a:r>
            <a:r>
              <a:rPr lang="en-ID" sz="2400" dirty="0"/>
              <a:t> dan </a:t>
            </a:r>
            <a:r>
              <a:rPr lang="en-ID" sz="2400" dirty="0" err="1"/>
              <a:t>martabat</a:t>
            </a:r>
            <a:r>
              <a:rPr lang="en-ID" sz="2400" dirty="0"/>
              <a:t> </a:t>
            </a:r>
            <a:r>
              <a:rPr lang="en-ID" sz="2400" dirty="0" err="1"/>
              <a:t>setiap</a:t>
            </a:r>
            <a:r>
              <a:rPr lang="en-ID" sz="2400" dirty="0"/>
              <a:t> </a:t>
            </a:r>
            <a:r>
              <a:rPr lang="en-ID" sz="2400" dirty="0" err="1"/>
              <a:t>individu</a:t>
            </a:r>
            <a:r>
              <a:rPr lang="en-ID" sz="2400" dirty="0"/>
              <a:t> yang </a:t>
            </a:r>
            <a:r>
              <a:rPr lang="en-ID" sz="2400" dirty="0" err="1"/>
              <a:t>terlibat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proses audit, </a:t>
            </a:r>
            <a:r>
              <a:rPr lang="en-ID" sz="2400" dirty="0" err="1"/>
              <a:t>serta</a:t>
            </a:r>
            <a:r>
              <a:rPr lang="en-ID" sz="2400" dirty="0"/>
              <a:t> </a:t>
            </a:r>
            <a:r>
              <a:rPr lang="en-ID" sz="2400" dirty="0" err="1"/>
              <a:t>menjaga</a:t>
            </a:r>
            <a:r>
              <a:rPr lang="en-ID" sz="2400" dirty="0"/>
              <a:t> </a:t>
            </a:r>
            <a:r>
              <a:rPr lang="en-ID" sz="2400" dirty="0" err="1"/>
              <a:t>hubungan</a:t>
            </a:r>
            <a:r>
              <a:rPr lang="en-ID" sz="2400" dirty="0"/>
              <a:t> yang </a:t>
            </a:r>
            <a:r>
              <a:rPr lang="en-ID" sz="2400" dirty="0" err="1"/>
              <a:t>profesional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semua</a:t>
            </a:r>
            <a:r>
              <a:rPr lang="en-ID" sz="2400" dirty="0"/>
              <a:t> </a:t>
            </a:r>
            <a:r>
              <a:rPr lang="en-ID" sz="2400" dirty="0" err="1"/>
              <a:t>pihak</a:t>
            </a:r>
            <a:r>
              <a:rPr lang="en-ID" sz="2400" dirty="0"/>
              <a:t> </a:t>
            </a:r>
            <a:r>
              <a:rPr lang="en-ID" sz="2400" dirty="0" err="1"/>
              <a:t>terkait</a:t>
            </a:r>
            <a:r>
              <a:rPr lang="en-ID" sz="2400" dirty="0"/>
              <a:t>. Auditor </a:t>
            </a:r>
            <a:r>
              <a:rPr lang="en-ID" sz="2400" dirty="0" err="1"/>
              <a:t>harus</a:t>
            </a:r>
            <a:r>
              <a:rPr lang="en-ID" sz="2400" dirty="0"/>
              <a:t> </a:t>
            </a:r>
            <a:r>
              <a:rPr lang="en-ID" sz="2400" dirty="0" err="1"/>
              <a:t>menghindari</a:t>
            </a:r>
            <a:r>
              <a:rPr lang="en-ID" sz="2400" dirty="0"/>
              <a:t> </a:t>
            </a:r>
            <a:r>
              <a:rPr lang="en-ID" sz="2400" dirty="0" err="1"/>
              <a:t>praktik</a:t>
            </a:r>
            <a:r>
              <a:rPr lang="en-ID" sz="2400" dirty="0"/>
              <a:t> yang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etis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merusak</a:t>
            </a:r>
            <a:r>
              <a:rPr lang="en-ID" sz="2400" dirty="0"/>
              <a:t> </a:t>
            </a:r>
            <a:r>
              <a:rPr lang="en-ID" sz="2400" dirty="0" err="1"/>
              <a:t>citra</a:t>
            </a:r>
            <a:r>
              <a:rPr lang="en-ID" sz="2400" dirty="0"/>
              <a:t> </a:t>
            </a:r>
            <a:r>
              <a:rPr lang="en-ID" sz="2400" dirty="0" err="1"/>
              <a:t>profesi</a:t>
            </a:r>
            <a:r>
              <a:rPr lang="en-ID" sz="2400" dirty="0"/>
              <a:t> audit.</a:t>
            </a:r>
          </a:p>
        </p:txBody>
      </p:sp>
    </p:spTree>
    <p:extLst>
      <p:ext uri="{BB962C8B-B14F-4D97-AF65-F5344CB8AC3E}">
        <p14:creationId xmlns:p14="http://schemas.microsoft.com/office/powerpoint/2010/main" val="229728779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667448D-484F-0596-B103-5EEE4A4E9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7DE52A7-BE3E-A580-FE47-F74636AED28E}"/>
              </a:ext>
            </a:extLst>
          </p:cNvPr>
          <p:cNvGrpSpPr/>
          <p:nvPr/>
        </p:nvGrpSpPr>
        <p:grpSpPr>
          <a:xfrm>
            <a:off x="198781" y="6456540"/>
            <a:ext cx="12205649" cy="362295"/>
            <a:chOff x="-1" y="6409479"/>
            <a:chExt cx="12205649" cy="4230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21D8A93-6D9F-97E8-6B29-81F72E9D78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877" t="29110" r="44518" b="65812"/>
            <a:stretch/>
          </p:blipFill>
          <p:spPr>
            <a:xfrm>
              <a:off x="8884693" y="6409479"/>
              <a:ext cx="3320955" cy="42301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4FCDEDAA-B156-AB71-3ADC-BD4BF59D000F}"/>
                </a:ext>
              </a:extLst>
            </p:cNvPr>
            <p:cNvSpPr/>
            <p:nvPr/>
          </p:nvSpPr>
          <p:spPr>
            <a:xfrm>
              <a:off x="-1" y="6409479"/>
              <a:ext cx="8884694" cy="4230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8FFC69B-EAFD-9493-B280-2E6E2370C718}"/>
                </a:ext>
              </a:extLst>
            </p:cNvPr>
            <p:cNvSpPr/>
            <p:nvPr/>
          </p:nvSpPr>
          <p:spPr>
            <a:xfrm>
              <a:off x="9323347" y="6457285"/>
              <a:ext cx="2411238" cy="359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Roboto"/>
                </a:rPr>
                <a:t>akuntansi.darmajaya.ac.id</a:t>
              </a:r>
              <a:endParaRPr lang="en-US" sz="1400" b="1" dirty="0"/>
            </a:p>
          </p:txBody>
        </p:sp>
      </p:grpSp>
      <p:pic>
        <p:nvPicPr>
          <p:cNvPr id="13" name="Picture 3" descr="D:\Semester Genap T.A 2021-2022\Logo Darmajaya (Kebutuhan Flyer)\logo dj new samping biru.png">
            <a:extLst>
              <a:ext uri="{FF2B5EF4-FFF2-40B4-BE49-F238E27FC236}">
                <a16:creationId xmlns:a16="http://schemas.microsoft.com/office/drawing/2014/main" xmlns="" id="{7B5C6A76-4EB4-3863-D191-7EAFC3F4A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551" y="54593"/>
            <a:ext cx="1781982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Semester Genap T.A 2021-2022\Logo Darmajaya (Kebutuhan Flyer)\kampus merdeka biru.png">
            <a:extLst>
              <a:ext uri="{FF2B5EF4-FFF2-40B4-BE49-F238E27FC236}">
                <a16:creationId xmlns:a16="http://schemas.microsoft.com/office/drawing/2014/main" xmlns="" id="{F1651B47-FDA1-3922-6E63-7DCA3E03E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399" y="54594"/>
            <a:ext cx="793971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Semester Genap T.A 2021-2022\Logo Darmajaya (Kebutuhan Flyer)\bold.png">
            <a:extLst>
              <a:ext uri="{FF2B5EF4-FFF2-40B4-BE49-F238E27FC236}">
                <a16:creationId xmlns:a16="http://schemas.microsoft.com/office/drawing/2014/main" xmlns="" id="{2D4C3DAD-2D44-6021-143E-ED855EAE5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43" y="0"/>
            <a:ext cx="867455" cy="7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DEBB016-A002-32F0-EC41-F328F8D9F037}"/>
              </a:ext>
            </a:extLst>
          </p:cNvPr>
          <p:cNvSpPr txBox="1"/>
          <p:nvPr/>
        </p:nvSpPr>
        <p:spPr>
          <a:xfrm>
            <a:off x="1102298" y="1420902"/>
            <a:ext cx="1101624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000" dirty="0" err="1"/>
              <a:t>Aturan</a:t>
            </a:r>
            <a:r>
              <a:rPr lang="en-ID" sz="2000" dirty="0"/>
              <a:t> </a:t>
            </a:r>
            <a:r>
              <a:rPr lang="en-ID" sz="2000" dirty="0" err="1"/>
              <a:t>Prilaku</a:t>
            </a:r>
            <a:r>
              <a:rPr lang="en-ID" sz="2000" dirty="0"/>
              <a:t>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pedoman</a:t>
            </a:r>
            <a:r>
              <a:rPr lang="en-ID" sz="2000" dirty="0"/>
              <a:t> </a:t>
            </a:r>
            <a:r>
              <a:rPr lang="en-ID" sz="2000" dirty="0" err="1"/>
              <a:t>khusus</a:t>
            </a:r>
            <a:r>
              <a:rPr lang="en-ID" sz="2000" dirty="0"/>
              <a:t> yang </a:t>
            </a:r>
            <a:r>
              <a:rPr lang="en-ID" sz="2000" dirty="0" err="1"/>
              <a:t>mengubah</a:t>
            </a:r>
            <a:r>
              <a:rPr lang="en-ID" sz="2000" dirty="0"/>
              <a:t> </a:t>
            </a:r>
            <a:r>
              <a:rPr lang="en-ID" sz="2000" dirty="0" err="1"/>
              <a:t>prinsip</a:t>
            </a:r>
            <a:r>
              <a:rPr lang="en-ID" sz="2000" dirty="0"/>
              <a:t> </a:t>
            </a:r>
            <a:r>
              <a:rPr lang="en-ID" sz="2000" dirty="0" err="1"/>
              <a:t>dasar</a:t>
            </a:r>
            <a:r>
              <a:rPr lang="en-ID" sz="2000" dirty="0"/>
              <a:t> </a:t>
            </a:r>
            <a:r>
              <a:rPr lang="en-ID" sz="2000" dirty="0" err="1"/>
              <a:t>kode</a:t>
            </a:r>
            <a:r>
              <a:rPr lang="en-ID" sz="2000" dirty="0"/>
              <a:t> </a:t>
            </a:r>
            <a:r>
              <a:rPr lang="en-ID" sz="2000" dirty="0" err="1"/>
              <a:t>etik</a:t>
            </a:r>
            <a:r>
              <a:rPr lang="en-ID" sz="2000" dirty="0"/>
              <a:t> </a:t>
            </a:r>
            <a:r>
              <a:rPr lang="en-ID" sz="2000" dirty="0" err="1"/>
              <a:t>menjadi</a:t>
            </a:r>
            <a:r>
              <a:rPr lang="en-ID" sz="2000" dirty="0"/>
              <a:t> </a:t>
            </a:r>
            <a:r>
              <a:rPr lang="en-ID" sz="2000" dirty="0" err="1"/>
              <a:t>tindakan</a:t>
            </a:r>
            <a:r>
              <a:rPr lang="en-ID" sz="2000" dirty="0"/>
              <a:t> yang </a:t>
            </a:r>
            <a:r>
              <a:rPr lang="en-ID" sz="2000" dirty="0" err="1"/>
              <a:t>konkret</a:t>
            </a:r>
            <a:r>
              <a:rPr lang="en-ID" sz="2000" dirty="0"/>
              <a:t> dan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diikuti</a:t>
            </a:r>
            <a:r>
              <a:rPr lang="en-ID" sz="2000" dirty="0"/>
              <a:t> oleh auditor. </a:t>
            </a:r>
            <a:r>
              <a:rPr lang="en-ID" sz="2000" dirty="0" err="1"/>
              <a:t>Aturan</a:t>
            </a:r>
            <a:r>
              <a:rPr lang="en-ID" sz="2000" dirty="0"/>
              <a:t>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/>
              <a:t>lebih</a:t>
            </a:r>
            <a:r>
              <a:rPr lang="en-ID" sz="2000" dirty="0"/>
              <a:t> </a:t>
            </a:r>
            <a:r>
              <a:rPr lang="en-ID" sz="2000" dirty="0" err="1"/>
              <a:t>rinci</a:t>
            </a:r>
            <a:r>
              <a:rPr lang="en-ID" sz="2000" dirty="0"/>
              <a:t> dan </a:t>
            </a:r>
            <a:r>
              <a:rPr lang="en-ID" sz="2000" dirty="0" err="1"/>
              <a:t>memberikan</a:t>
            </a:r>
            <a:r>
              <a:rPr lang="en-ID" sz="2000" dirty="0"/>
              <a:t> </a:t>
            </a:r>
            <a:r>
              <a:rPr lang="en-ID" sz="2000" dirty="0" err="1"/>
              <a:t>panduan</a:t>
            </a:r>
            <a:r>
              <a:rPr lang="en-ID" sz="2000" dirty="0"/>
              <a:t> </a:t>
            </a:r>
            <a:r>
              <a:rPr lang="en-ID" sz="2000" dirty="0" err="1"/>
              <a:t>jelas</a:t>
            </a:r>
            <a:r>
              <a:rPr lang="en-ID" sz="2000" dirty="0"/>
              <a:t> </a:t>
            </a:r>
            <a:r>
              <a:rPr lang="en-ID" sz="2000" dirty="0" err="1"/>
              <a:t>tentang</a:t>
            </a:r>
            <a:r>
              <a:rPr lang="en-ID" sz="2000" dirty="0"/>
              <a:t> </a:t>
            </a:r>
            <a:r>
              <a:rPr lang="en-ID" sz="2000" dirty="0" err="1"/>
              <a:t>apa</a:t>
            </a:r>
            <a:r>
              <a:rPr lang="en-ID" sz="2000" dirty="0"/>
              <a:t> yang </a:t>
            </a:r>
            <a:r>
              <a:rPr lang="en-ID" sz="2000" dirty="0" err="1"/>
              <a:t>boleh</a:t>
            </a:r>
            <a:r>
              <a:rPr lang="en-ID" sz="2000" dirty="0"/>
              <a:t> dan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boleh</a:t>
            </a:r>
            <a:r>
              <a:rPr lang="en-ID" sz="2000" dirty="0"/>
              <a:t> </a:t>
            </a:r>
            <a:r>
              <a:rPr lang="en-ID" sz="2000" dirty="0" err="1"/>
              <a:t>dilakukan</a:t>
            </a:r>
            <a:r>
              <a:rPr lang="en-ID" sz="2000" dirty="0"/>
              <a:t> oleh auditor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situasi</a:t>
            </a:r>
            <a:r>
              <a:rPr lang="en-ID" sz="2000" dirty="0"/>
              <a:t> </a:t>
            </a:r>
            <a:r>
              <a:rPr lang="en-ID" sz="2000" dirty="0" err="1"/>
              <a:t>tertentu</a:t>
            </a:r>
            <a:r>
              <a:rPr lang="en-ID" sz="2000" dirty="0"/>
              <a:t>: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ID" sz="2000" dirty="0" err="1"/>
              <a:t>Aturan</a:t>
            </a:r>
            <a:r>
              <a:rPr lang="en-ID" sz="2000" dirty="0"/>
              <a:t> </a:t>
            </a:r>
            <a:r>
              <a:rPr lang="en-ID" sz="2000" dirty="0" err="1"/>
              <a:t>Prilaku</a:t>
            </a:r>
            <a:r>
              <a:rPr lang="en-ID" sz="2000" dirty="0"/>
              <a:t> </a:t>
            </a:r>
            <a:r>
              <a:rPr lang="en-ID" sz="2000" dirty="0" err="1"/>
              <a:t>sehubungan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Integritas</a:t>
            </a:r>
            <a:endParaRPr lang="en-ID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melakukan</a:t>
            </a:r>
            <a:r>
              <a:rPr lang="en-ID" sz="2000" dirty="0"/>
              <a:t> </a:t>
            </a:r>
            <a:r>
              <a:rPr lang="en-ID" sz="2000" dirty="0" err="1"/>
              <a:t>tindakan</a:t>
            </a:r>
            <a:r>
              <a:rPr lang="en-ID" sz="2000" dirty="0"/>
              <a:t> yang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dianggap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jujur</a:t>
            </a:r>
            <a:r>
              <a:rPr lang="en-ID" sz="2000" dirty="0"/>
              <a:t>, </a:t>
            </a:r>
            <a:r>
              <a:rPr lang="en-ID" sz="2000" dirty="0" err="1"/>
              <a:t>seperti</a:t>
            </a:r>
            <a:r>
              <a:rPr lang="en-ID" sz="2000" dirty="0"/>
              <a:t> </a:t>
            </a:r>
            <a:r>
              <a:rPr lang="en-ID" sz="2000" dirty="0" err="1"/>
              <a:t>memalsukan</a:t>
            </a:r>
            <a:r>
              <a:rPr lang="en-ID" sz="2000" dirty="0"/>
              <a:t> data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menyembunyikan</a:t>
            </a:r>
            <a:r>
              <a:rPr lang="en-ID" sz="2000" dirty="0"/>
              <a:t> </a:t>
            </a:r>
            <a:r>
              <a:rPr lang="en-ID" sz="2000" dirty="0" err="1"/>
              <a:t>informasi</a:t>
            </a:r>
            <a:r>
              <a:rPr lang="en-ID" sz="2000" dirty="0"/>
              <a:t> </a:t>
            </a:r>
            <a:r>
              <a:rPr lang="en-ID" sz="2000" dirty="0" err="1"/>
              <a:t>penting</a:t>
            </a:r>
            <a:r>
              <a:rPr lang="en-ID" sz="20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terlibat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aktivitas</a:t>
            </a:r>
            <a:r>
              <a:rPr lang="en-ID" sz="2000" dirty="0"/>
              <a:t> yang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merusak</a:t>
            </a:r>
            <a:r>
              <a:rPr lang="en-ID" sz="2000" dirty="0"/>
              <a:t> </a:t>
            </a:r>
            <a:r>
              <a:rPr lang="en-ID" sz="2000" dirty="0" err="1"/>
              <a:t>reputasi</a:t>
            </a:r>
            <a:r>
              <a:rPr lang="en-ID" sz="2000" dirty="0"/>
              <a:t> </a:t>
            </a:r>
            <a:r>
              <a:rPr lang="en-ID" sz="2000" dirty="0" err="1"/>
              <a:t>organisasi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profesi</a:t>
            </a:r>
            <a:r>
              <a:rPr lang="en-ID" sz="2000" dirty="0"/>
              <a:t> audit.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ID" sz="2000" dirty="0" err="1"/>
              <a:t>Menyampaikan</a:t>
            </a:r>
            <a:r>
              <a:rPr lang="en-ID" sz="2000" dirty="0"/>
              <a:t> </a:t>
            </a:r>
            <a:r>
              <a:rPr lang="en-ID" sz="2000" dirty="0" err="1"/>
              <a:t>laporan</a:t>
            </a:r>
            <a:r>
              <a:rPr lang="en-ID" sz="2000" dirty="0"/>
              <a:t> audit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jujur</a:t>
            </a:r>
            <a:r>
              <a:rPr lang="en-ID" sz="2000" dirty="0"/>
              <a:t> dan </a:t>
            </a:r>
            <a:r>
              <a:rPr lang="en-ID" sz="2000" dirty="0" err="1"/>
              <a:t>jelas</a:t>
            </a:r>
            <a:r>
              <a:rPr lang="en-ID" sz="2000" dirty="0"/>
              <a:t>, </a:t>
            </a:r>
            <a:r>
              <a:rPr lang="en-ID" sz="2000" dirty="0" err="1"/>
              <a:t>tanpa</a:t>
            </a:r>
            <a:r>
              <a:rPr lang="en-ID" sz="2000" dirty="0"/>
              <a:t> </a:t>
            </a:r>
            <a:r>
              <a:rPr lang="en-ID" sz="2000" dirty="0" err="1"/>
              <a:t>memanipulasi</a:t>
            </a:r>
            <a:r>
              <a:rPr lang="en-ID" sz="2000" dirty="0"/>
              <a:t> </a:t>
            </a:r>
            <a:r>
              <a:rPr lang="en-ID" sz="2000" dirty="0" err="1"/>
              <a:t>fakta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kesimpulan</a:t>
            </a:r>
            <a:r>
              <a:rPr lang="en-ID" sz="20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ID" sz="2000" dirty="0" err="1"/>
              <a:t>Menghormati</a:t>
            </a:r>
            <a:r>
              <a:rPr lang="en-ID" sz="2000" dirty="0"/>
              <a:t> </a:t>
            </a:r>
            <a:r>
              <a:rPr lang="en-ID" sz="2000" dirty="0" err="1"/>
              <a:t>peraturan</a:t>
            </a:r>
            <a:r>
              <a:rPr lang="en-ID" sz="2000" dirty="0"/>
              <a:t> </a:t>
            </a:r>
            <a:r>
              <a:rPr lang="en-ID" sz="2000" dirty="0" err="1"/>
              <a:t>hukum</a:t>
            </a:r>
            <a:r>
              <a:rPr lang="en-ID" sz="2000" dirty="0"/>
              <a:t> dan </a:t>
            </a:r>
            <a:r>
              <a:rPr lang="en-ID" sz="2000" dirty="0" err="1"/>
              <a:t>kebijakan</a:t>
            </a:r>
            <a:r>
              <a:rPr lang="en-ID" sz="2000" dirty="0"/>
              <a:t> </a:t>
            </a:r>
            <a:r>
              <a:rPr lang="en-ID" sz="2000" dirty="0" err="1"/>
              <a:t>organisasi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semua</a:t>
            </a:r>
            <a:r>
              <a:rPr lang="en-ID" sz="2000" dirty="0"/>
              <a:t> </a:t>
            </a:r>
            <a:r>
              <a:rPr lang="en-ID" sz="2000" dirty="0" err="1"/>
              <a:t>aktivitas</a:t>
            </a:r>
            <a:r>
              <a:rPr lang="en-ID" sz="2000" dirty="0"/>
              <a:t> </a:t>
            </a:r>
            <a:r>
              <a:rPr lang="en-ID" sz="2000" dirty="0" err="1"/>
              <a:t>profesional</a:t>
            </a:r>
            <a:r>
              <a:rPr lang="en-ID" sz="20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ID" sz="2000" dirty="0" err="1"/>
              <a:t>Aturan</a:t>
            </a:r>
            <a:r>
              <a:rPr lang="en-ID" sz="2000" dirty="0"/>
              <a:t> </a:t>
            </a:r>
            <a:r>
              <a:rPr lang="en-ID" sz="2000" dirty="0" err="1"/>
              <a:t>Prilaku</a:t>
            </a:r>
            <a:r>
              <a:rPr lang="en-ID" sz="2000" dirty="0"/>
              <a:t> </a:t>
            </a:r>
            <a:r>
              <a:rPr lang="en-ID" sz="2000" dirty="0" err="1"/>
              <a:t>sehubungan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Objektivitas</a:t>
            </a:r>
            <a:endParaRPr lang="en-ID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menerima</a:t>
            </a:r>
            <a:r>
              <a:rPr lang="en-ID" sz="2000" dirty="0"/>
              <a:t> </a:t>
            </a:r>
            <a:r>
              <a:rPr lang="en-ID" sz="2000" dirty="0" err="1"/>
              <a:t>hadiah</a:t>
            </a:r>
            <a:r>
              <a:rPr lang="en-ID" sz="2000" dirty="0"/>
              <a:t>, </a:t>
            </a:r>
            <a:r>
              <a:rPr lang="en-ID" sz="2000" dirty="0" err="1"/>
              <a:t>suap</a:t>
            </a:r>
            <a:r>
              <a:rPr lang="en-ID" sz="2000" dirty="0"/>
              <a:t>,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fasilitas</a:t>
            </a:r>
            <a:r>
              <a:rPr lang="en-ID" sz="2000" dirty="0"/>
              <a:t> yang </a:t>
            </a:r>
            <a:r>
              <a:rPr lang="en-ID" sz="2000" dirty="0" err="1"/>
              <a:t>nilainya</a:t>
            </a:r>
            <a:r>
              <a:rPr lang="en-ID" sz="2000" dirty="0"/>
              <a:t> </a:t>
            </a:r>
            <a:r>
              <a:rPr lang="en-ID" sz="2000" dirty="0" err="1"/>
              <a:t>signifikan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pihak</a:t>
            </a:r>
            <a:r>
              <a:rPr lang="en-ID" sz="2000" dirty="0"/>
              <a:t> yang </a:t>
            </a:r>
            <a:r>
              <a:rPr lang="en-ID" sz="2000" dirty="0" err="1"/>
              <a:t>diaudit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pihak</a:t>
            </a:r>
            <a:r>
              <a:rPr lang="en-ID" sz="2000" dirty="0"/>
              <a:t> </a:t>
            </a:r>
            <a:r>
              <a:rPr lang="en-ID" sz="2000" dirty="0" err="1"/>
              <a:t>terkait</a:t>
            </a:r>
            <a:r>
              <a:rPr lang="en-ID" sz="2000" dirty="0"/>
              <a:t> </a:t>
            </a:r>
            <a:r>
              <a:rPr lang="en-ID" sz="2000" dirty="0" err="1"/>
              <a:t>lainnya</a:t>
            </a:r>
            <a:r>
              <a:rPr lang="en-ID" sz="2000" dirty="0"/>
              <a:t>.</a:t>
            </a: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xmlns="" id="{446231D2-7D14-40D2-86B2-AAF190689F0C}"/>
              </a:ext>
            </a:extLst>
          </p:cNvPr>
          <p:cNvSpPr/>
          <p:nvPr/>
        </p:nvSpPr>
        <p:spPr>
          <a:xfrm>
            <a:off x="4141386" y="477655"/>
            <a:ext cx="4938068" cy="718458"/>
          </a:xfrm>
          <a:prstGeom prst="roundRect">
            <a:avLst/>
          </a:prstGeom>
          <a:solidFill>
            <a:srgbClr val="F4B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3.2.2 ATURAN PRILAKU</a:t>
            </a:r>
            <a:endParaRPr lang="id-ID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40816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F903C1-2A3D-43BA-8589-FD597821B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109"/>
            <a:ext cx="10515600" cy="5996854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menangani</a:t>
            </a:r>
            <a:r>
              <a:rPr lang="en-US" dirty="0"/>
              <a:t> audit </a:t>
            </a:r>
            <a:r>
              <a:rPr lang="en-US" dirty="0" err="1"/>
              <a:t>terhadap</a:t>
            </a:r>
            <a:r>
              <a:rPr lang="en-US" dirty="0"/>
              <a:t> area di mana auditor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objektivitas</a:t>
            </a:r>
            <a:r>
              <a:rPr lang="en-US" dirty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audit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temuan</a:t>
            </a:r>
            <a:r>
              <a:rPr lang="en-US" dirty="0"/>
              <a:t> audit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netral</a:t>
            </a:r>
            <a:r>
              <a:rPr lang="en-US" dirty="0"/>
              <a:t>,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dipengaruhi</a:t>
            </a:r>
            <a:r>
              <a:rPr lang="en-US" dirty="0"/>
              <a:t> oleh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lain.-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Prilaku</a:t>
            </a:r>
            <a:r>
              <a:rPr lang="en-US" dirty="0"/>
              <a:t> </a:t>
            </a:r>
            <a:r>
              <a:rPr lang="en-US" dirty="0" err="1"/>
              <a:t>sehubungan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dan </a:t>
            </a: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err="1"/>
              <a:t>Profesional</a:t>
            </a:r>
            <a:endParaRPr lang="en-US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audit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dan </a:t>
            </a:r>
            <a:r>
              <a:rPr lang="en-US" dirty="0" err="1"/>
              <a:t>kompetensi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.-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dan </a:t>
            </a:r>
            <a:r>
              <a:rPr lang="en-US" dirty="0" err="1"/>
              <a:t>persiapan</a:t>
            </a:r>
            <a:r>
              <a:rPr lang="en-US" dirty="0"/>
              <a:t> yang </a:t>
            </a:r>
            <a:r>
              <a:rPr lang="en-US" dirty="0" err="1"/>
              <a:t>memadai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audit.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dan </a:t>
            </a:r>
            <a:r>
              <a:rPr lang="en-US" dirty="0" err="1"/>
              <a:t>teknik</a:t>
            </a:r>
            <a:r>
              <a:rPr lang="en-US" dirty="0"/>
              <a:t> audit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Terus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dan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dan </a:t>
            </a:r>
            <a:r>
              <a:rPr lang="en-US" dirty="0" err="1"/>
              <a:t>keterampilan</a:t>
            </a:r>
            <a:r>
              <a:rPr lang="en-US" dirty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oleh </a:t>
            </a:r>
            <a:r>
              <a:rPr lang="en-US" dirty="0" err="1"/>
              <a:t>staf</a:t>
            </a:r>
            <a:r>
              <a:rPr lang="en-US" dirty="0"/>
              <a:t> </a:t>
            </a:r>
            <a:r>
              <a:rPr lang="en-US" dirty="0" err="1"/>
              <a:t>bawahannya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yang </a:t>
            </a:r>
            <a:r>
              <a:rPr lang="en-US" dirty="0" err="1"/>
              <a:t>ditetapkan</a:t>
            </a:r>
            <a:r>
              <a:rPr lang="en-US" dirty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Prilaku</a:t>
            </a:r>
            <a:r>
              <a:rPr lang="en-US" dirty="0"/>
              <a:t> </a:t>
            </a:r>
            <a:r>
              <a:rPr lang="en-US" dirty="0" err="1"/>
              <a:t>sehubungan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Kerahasiaan</a:t>
            </a:r>
            <a:endParaRPr lang="en-US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menyebarkan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audit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berwenang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rekan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dan data audit di </a:t>
            </a:r>
            <a:r>
              <a:rPr lang="en-US" dirty="0" err="1"/>
              <a:t>tempat</a:t>
            </a:r>
            <a:r>
              <a:rPr lang="en-US" dirty="0"/>
              <a:t> yang </a:t>
            </a:r>
            <a:r>
              <a:rPr lang="en-US" dirty="0" err="1"/>
              <a:t>aman</a:t>
            </a:r>
            <a:r>
              <a:rPr lang="en-US" dirty="0"/>
              <a:t> dan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diakses</a:t>
            </a:r>
            <a:r>
              <a:rPr lang="en-US" dirty="0"/>
              <a:t> oleh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berhak</a:t>
            </a:r>
            <a:r>
              <a:rPr lang="en-US" dirty="0"/>
              <a:t>.</a:t>
            </a:r>
          </a:p>
        </p:txBody>
      </p:sp>
      <p:pic>
        <p:nvPicPr>
          <p:cNvPr id="6" name="Picture 5" descr="D:\Semester Genap T.A 2021-2022\Logo Darmajaya (Kebutuhan Flyer)\bold.png">
            <a:extLst>
              <a:ext uri="{FF2B5EF4-FFF2-40B4-BE49-F238E27FC236}">
                <a16:creationId xmlns:a16="http://schemas.microsoft.com/office/drawing/2014/main" xmlns="" id="{BBD066BB-28DE-4512-9537-E81D65723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" y="40960"/>
            <a:ext cx="867455" cy="7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3DACBBA-188D-4AB4-BC38-AC863C738507}"/>
              </a:ext>
            </a:extLst>
          </p:cNvPr>
          <p:cNvGrpSpPr/>
          <p:nvPr/>
        </p:nvGrpSpPr>
        <p:grpSpPr>
          <a:xfrm>
            <a:off x="198781" y="6456540"/>
            <a:ext cx="12205649" cy="362295"/>
            <a:chOff x="-1" y="6409479"/>
            <a:chExt cx="12205649" cy="4230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A6166208-576E-40C6-AF34-EB804BB5CC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877" t="29110" r="44518" b="65812"/>
            <a:stretch/>
          </p:blipFill>
          <p:spPr>
            <a:xfrm>
              <a:off x="8884693" y="6409479"/>
              <a:ext cx="3320955" cy="42301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1131A92-D2BF-44F6-95FB-91BA39A0DB95}"/>
                </a:ext>
              </a:extLst>
            </p:cNvPr>
            <p:cNvSpPr/>
            <p:nvPr/>
          </p:nvSpPr>
          <p:spPr>
            <a:xfrm>
              <a:off x="-1" y="6409479"/>
              <a:ext cx="8884694" cy="4230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1C416159-E658-45D2-8C94-83EF05298134}"/>
                </a:ext>
              </a:extLst>
            </p:cNvPr>
            <p:cNvSpPr/>
            <p:nvPr/>
          </p:nvSpPr>
          <p:spPr>
            <a:xfrm>
              <a:off x="9323347" y="6457285"/>
              <a:ext cx="2411238" cy="359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Roboto"/>
                </a:rPr>
                <a:t>akuntansi.darmajaya.ac.id</a:t>
              </a:r>
              <a:endParaRPr lang="en-US" sz="1400" b="1" dirty="0"/>
            </a:p>
          </p:txBody>
        </p:sp>
      </p:grpSp>
      <p:pic>
        <p:nvPicPr>
          <p:cNvPr id="11" name="Picture 3" descr="D:\Semester Genap T.A 2021-2022\Logo Darmajaya (Kebutuhan Flyer)\logo dj new samping biru.png">
            <a:extLst>
              <a:ext uri="{FF2B5EF4-FFF2-40B4-BE49-F238E27FC236}">
                <a16:creationId xmlns:a16="http://schemas.microsoft.com/office/drawing/2014/main" xmlns="" id="{6B8CFC6A-BFB4-427D-8632-EFDA2B71D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114" y="5965432"/>
            <a:ext cx="1781982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Semester Genap T.A 2021-2022\Logo Darmajaya (Kebutuhan Flyer)\kampus merdeka biru.png">
            <a:extLst>
              <a:ext uri="{FF2B5EF4-FFF2-40B4-BE49-F238E27FC236}">
                <a16:creationId xmlns:a16="http://schemas.microsoft.com/office/drawing/2014/main" xmlns="" id="{A3E9FB62-F486-41C9-B76E-6750BB687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617" y="95554"/>
            <a:ext cx="793971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366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AEDCA6-6B76-4C46-AFED-11FA607AC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6473"/>
            <a:ext cx="10515600" cy="565049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rahasia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kerahasiaan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auditor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di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menangani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audit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Prilaku</a:t>
            </a:r>
            <a:r>
              <a:rPr lang="en-US" dirty="0"/>
              <a:t> </a:t>
            </a:r>
            <a:r>
              <a:rPr lang="en-US" dirty="0" err="1"/>
              <a:t>sehubungan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Profesionalisme</a:t>
            </a:r>
            <a:r>
              <a:rPr lang="en-US" dirty="0"/>
              <a:t>-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yang </a:t>
            </a:r>
            <a:r>
              <a:rPr lang="en-US" dirty="0" err="1"/>
              <a:t>sopan</a:t>
            </a:r>
            <a:r>
              <a:rPr lang="en-US" dirty="0"/>
              <a:t> dan </a:t>
            </a:r>
            <a:r>
              <a:rPr lang="en-US" dirty="0" err="1"/>
              <a:t>menghormati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audit.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konflik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yang </a:t>
            </a:r>
            <a:r>
              <a:rPr lang="en-US" dirty="0" err="1"/>
              <a:t>jelas</a:t>
            </a:r>
            <a:r>
              <a:rPr lang="en-US" dirty="0"/>
              <a:t> dan </a:t>
            </a:r>
            <a:r>
              <a:rPr lang="en-US" dirty="0" err="1"/>
              <a:t>melaporkan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konflik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atasan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 audit internal dan </a:t>
            </a:r>
            <a:r>
              <a:rPr lang="en-US" dirty="0" err="1"/>
              <a:t>memperbarui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terbaru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audit.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persaingan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rekan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2DC5395-517C-4823-8DB7-568CC6CCFA5D}"/>
              </a:ext>
            </a:extLst>
          </p:cNvPr>
          <p:cNvGrpSpPr/>
          <p:nvPr/>
        </p:nvGrpSpPr>
        <p:grpSpPr>
          <a:xfrm>
            <a:off x="198781" y="6456540"/>
            <a:ext cx="12205649" cy="362295"/>
            <a:chOff x="-1" y="6409479"/>
            <a:chExt cx="12205649" cy="42301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5555C03F-6CED-4C8E-A888-CC04E1D307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877" t="29110" r="44518" b="65812"/>
            <a:stretch/>
          </p:blipFill>
          <p:spPr>
            <a:xfrm>
              <a:off x="8884693" y="6409479"/>
              <a:ext cx="3320955" cy="42301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FF5AFC8-4BCC-45EC-9130-83984B614033}"/>
                </a:ext>
              </a:extLst>
            </p:cNvPr>
            <p:cNvSpPr/>
            <p:nvPr/>
          </p:nvSpPr>
          <p:spPr>
            <a:xfrm>
              <a:off x="-1" y="6409479"/>
              <a:ext cx="8884694" cy="4230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81A7EFF-E7A0-4295-8410-A7F6631CB46D}"/>
                </a:ext>
              </a:extLst>
            </p:cNvPr>
            <p:cNvSpPr/>
            <p:nvPr/>
          </p:nvSpPr>
          <p:spPr>
            <a:xfrm>
              <a:off x="9323347" y="6457285"/>
              <a:ext cx="2411238" cy="359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Roboto"/>
                </a:rPr>
                <a:t>akuntansi.darmajaya.ac.id</a:t>
              </a:r>
              <a:endParaRPr lang="en-US" sz="1400" b="1" dirty="0"/>
            </a:p>
          </p:txBody>
        </p:sp>
      </p:grpSp>
      <p:pic>
        <p:nvPicPr>
          <p:cNvPr id="8" name="Picture 3" descr="D:\Semester Genap T.A 2021-2022\Logo Darmajaya (Kebutuhan Flyer)\logo dj new samping biru.png">
            <a:extLst>
              <a:ext uri="{FF2B5EF4-FFF2-40B4-BE49-F238E27FC236}">
                <a16:creationId xmlns:a16="http://schemas.microsoft.com/office/drawing/2014/main" xmlns="" id="{16D44A48-1747-40CB-8921-5B58E70B2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551" y="54593"/>
            <a:ext cx="1781982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:\Semester Genap T.A 2021-2022\Logo Darmajaya (Kebutuhan Flyer)\bold.png">
            <a:extLst>
              <a:ext uri="{FF2B5EF4-FFF2-40B4-BE49-F238E27FC236}">
                <a16:creationId xmlns:a16="http://schemas.microsoft.com/office/drawing/2014/main" xmlns="" id="{96164E3C-B91E-483E-9ACD-507EB42A8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" y="40960"/>
            <a:ext cx="867455" cy="7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Semester Genap T.A 2021-2022\Logo Darmajaya (Kebutuhan Flyer)\kampus merdeka biru.png">
            <a:extLst>
              <a:ext uri="{FF2B5EF4-FFF2-40B4-BE49-F238E27FC236}">
                <a16:creationId xmlns:a16="http://schemas.microsoft.com/office/drawing/2014/main" xmlns="" id="{09275D81-9794-4BE1-BCC6-D052294ED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617" y="95554"/>
            <a:ext cx="793971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206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668B6-E1AF-45C8-8AC9-2C29F376D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/>
              <a:t>Auditor internal yang </a:t>
            </a:r>
            <a:r>
              <a:rPr lang="en-US" dirty="0" err="1"/>
              <a:t>bekerja</a:t>
            </a:r>
            <a:r>
              <a:rPr lang="en-US" dirty="0"/>
              <a:t> di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menangani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uang negara dan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. Oleh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dan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etik</a:t>
            </a:r>
            <a:r>
              <a:rPr lang="en-US" dirty="0"/>
              <a:t> audit internal, </a:t>
            </a:r>
            <a:r>
              <a:rPr lang="en-US" dirty="0" err="1"/>
              <a:t>mereka</a:t>
            </a:r>
            <a:r>
              <a:rPr lang="en-US" dirty="0"/>
              <a:t> juga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mematuhi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yang </a:t>
            </a:r>
            <a:r>
              <a:rPr lang="en-US" dirty="0" err="1"/>
              <a:t>ditetapkan</a:t>
            </a:r>
            <a:r>
              <a:rPr lang="en-US" dirty="0"/>
              <a:t> oleh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berwenang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Kepatuhan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Perundang-UndanganAuditor</a:t>
            </a:r>
            <a:r>
              <a:rPr lang="en-US" dirty="0"/>
              <a:t> internal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mematuhi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 di negara,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undang-undang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audit </a:t>
            </a:r>
            <a:r>
              <a:rPr lang="en-US" dirty="0" err="1"/>
              <a:t>pemerintah</a:t>
            </a:r>
            <a:r>
              <a:rPr lang="en-US" dirty="0"/>
              <a:t>,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negara, </a:t>
            </a:r>
            <a:r>
              <a:rPr lang="en-US" dirty="0" err="1"/>
              <a:t>transparansi</a:t>
            </a:r>
            <a:r>
              <a:rPr lang="en-US" dirty="0"/>
              <a:t>, dan </a:t>
            </a:r>
            <a:r>
              <a:rPr lang="en-US" dirty="0" err="1"/>
              <a:t>akuntabilitas</a:t>
            </a:r>
            <a:r>
              <a:rPr lang="en-US" dirty="0"/>
              <a:t>. </a:t>
            </a:r>
            <a:r>
              <a:rPr lang="en-US" dirty="0" err="1"/>
              <a:t>Mereka</a:t>
            </a:r>
            <a:r>
              <a:rPr lang="en-US" dirty="0"/>
              <a:t> juga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mematuhi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yang </a:t>
            </a:r>
            <a:r>
              <a:rPr lang="en-US" dirty="0" err="1"/>
              <a:t>dikeluarkan</a:t>
            </a:r>
            <a:r>
              <a:rPr lang="en-US" dirty="0"/>
              <a:t> oleh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pembina</a:t>
            </a:r>
            <a:r>
              <a:rPr lang="en-US" dirty="0"/>
              <a:t> audit </a:t>
            </a:r>
            <a:r>
              <a:rPr lang="en-US" dirty="0" err="1"/>
              <a:t>pemerintah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Badan </a:t>
            </a:r>
            <a:r>
              <a:rPr lang="en-US" dirty="0" err="1"/>
              <a:t>Pemeriksa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(BPK) </a:t>
            </a:r>
            <a:r>
              <a:rPr lang="en-US" dirty="0" err="1"/>
              <a:t>atau</a:t>
            </a:r>
            <a:r>
              <a:rPr lang="en-US" dirty="0"/>
              <a:t> Kementerian </a:t>
            </a:r>
            <a:r>
              <a:rPr lang="en-US" dirty="0" err="1"/>
              <a:t>Keuangan</a:t>
            </a:r>
            <a:r>
              <a:rPr lang="en-US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Penanggulangan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, </a:t>
            </a:r>
            <a:r>
              <a:rPr lang="en-US" dirty="0" err="1"/>
              <a:t>Kolusi</a:t>
            </a:r>
            <a:r>
              <a:rPr lang="en-US" dirty="0"/>
              <a:t>, dan </a:t>
            </a:r>
            <a:r>
              <a:rPr lang="en-US" dirty="0" err="1"/>
              <a:t>Nepotisme</a:t>
            </a:r>
            <a:r>
              <a:rPr lang="en-US" dirty="0"/>
              <a:t> (KKN)Auditor internal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dan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KKN di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.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melaporkan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indikasi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KKN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berwenang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yang </a:t>
            </a:r>
            <a:r>
              <a:rPr lang="en-US" dirty="0" err="1"/>
              <a:t>ditetapkan</a:t>
            </a:r>
            <a:r>
              <a:rPr lang="en-US" dirty="0"/>
              <a:t>,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ragu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takut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konsekuensi</a:t>
            </a:r>
            <a:r>
              <a:rPr lang="en-US" dirty="0"/>
              <a:t> yang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Akuntabilitas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MasyarakatAuditor</a:t>
            </a:r>
            <a:r>
              <a:rPr lang="en-US" dirty="0"/>
              <a:t> internal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menyadari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 Oleh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audit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, </a:t>
            </a:r>
            <a:r>
              <a:rPr lang="en-US" dirty="0" err="1"/>
              <a:t>efisiensi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negara, dan </a:t>
            </a:r>
            <a:r>
              <a:rPr lang="en-US" dirty="0" err="1"/>
              <a:t>transparansi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. Hasil audit juga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diakses</a:t>
            </a:r>
            <a:r>
              <a:rPr lang="en-US" dirty="0"/>
              <a:t> oleh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.</a:t>
            </a:r>
          </a:p>
        </p:txBody>
      </p:sp>
      <p:sp>
        <p:nvSpPr>
          <p:cNvPr id="4" name="Rounded Rectangle 18">
            <a:extLst>
              <a:ext uri="{FF2B5EF4-FFF2-40B4-BE49-F238E27FC236}">
                <a16:creationId xmlns:a16="http://schemas.microsoft.com/office/drawing/2014/main" xmlns="" id="{5437D921-4F47-4396-A5D3-341F8AF19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oundRect">
            <a:avLst/>
          </a:prstGeom>
          <a:solidFill>
            <a:srgbClr val="F4B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3.2.3 ATURAN LAIN PADA AUDITOR INTERNAL PEMERINTAH</a:t>
            </a:r>
            <a:endParaRPr lang="id-ID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CA551B5-A134-488B-A210-810C759D544D}"/>
              </a:ext>
            </a:extLst>
          </p:cNvPr>
          <p:cNvGrpSpPr/>
          <p:nvPr/>
        </p:nvGrpSpPr>
        <p:grpSpPr>
          <a:xfrm>
            <a:off x="198781" y="6456540"/>
            <a:ext cx="12205649" cy="362295"/>
            <a:chOff x="-1" y="6409479"/>
            <a:chExt cx="12205649" cy="42301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E6B3B832-CB2C-4105-A3E6-43EC4C3A65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877" t="29110" r="44518" b="65812"/>
            <a:stretch/>
          </p:blipFill>
          <p:spPr>
            <a:xfrm>
              <a:off x="8884693" y="6409479"/>
              <a:ext cx="3320955" cy="42301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ED130E8D-B04C-4101-AF36-7B6AC18216E6}"/>
                </a:ext>
              </a:extLst>
            </p:cNvPr>
            <p:cNvSpPr/>
            <p:nvPr/>
          </p:nvSpPr>
          <p:spPr>
            <a:xfrm>
              <a:off x="-1" y="6409479"/>
              <a:ext cx="8884694" cy="4230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9F038276-2D14-4B6F-9CAB-113FC7AB053A}"/>
                </a:ext>
              </a:extLst>
            </p:cNvPr>
            <p:cNvSpPr/>
            <p:nvPr/>
          </p:nvSpPr>
          <p:spPr>
            <a:xfrm>
              <a:off x="9323347" y="6457285"/>
              <a:ext cx="2411238" cy="359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Roboto"/>
                </a:rPr>
                <a:t>akuntansi.darmajaya.ac.id</a:t>
              </a:r>
              <a:endParaRPr lang="en-US" sz="1400" b="1" dirty="0"/>
            </a:p>
          </p:txBody>
        </p:sp>
      </p:grpSp>
      <p:pic>
        <p:nvPicPr>
          <p:cNvPr id="9" name="Picture 3" descr="D:\Semester Genap T.A 2021-2022\Logo Darmajaya (Kebutuhan Flyer)\logo dj new samping biru.png">
            <a:extLst>
              <a:ext uri="{FF2B5EF4-FFF2-40B4-BE49-F238E27FC236}">
                <a16:creationId xmlns:a16="http://schemas.microsoft.com/office/drawing/2014/main" xmlns="" id="{8B0F6693-37F1-4B19-ACA5-40483FFBC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551" y="54593"/>
            <a:ext cx="1781982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D:\Semester Genap T.A 2021-2022\Logo Darmajaya (Kebutuhan Flyer)\bold.png">
            <a:extLst>
              <a:ext uri="{FF2B5EF4-FFF2-40B4-BE49-F238E27FC236}">
                <a16:creationId xmlns:a16="http://schemas.microsoft.com/office/drawing/2014/main" xmlns="" id="{2D69EFD9-58E3-4C34-A85C-C4B84715B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" y="40960"/>
            <a:ext cx="867455" cy="7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Semester Genap T.A 2021-2022\Logo Darmajaya (Kebutuhan Flyer)\kampus merdeka biru.png">
            <a:extLst>
              <a:ext uri="{FF2B5EF4-FFF2-40B4-BE49-F238E27FC236}">
                <a16:creationId xmlns:a16="http://schemas.microsoft.com/office/drawing/2014/main" xmlns="" id="{9472B390-5113-4AD7-9FEA-C7B798873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617" y="95554"/>
            <a:ext cx="793971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311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50187B-D003-43C7-8C04-DA3026944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err="1"/>
              <a:t>Kepatuhan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Audit </a:t>
            </a:r>
            <a:r>
              <a:rPr lang="en-US" dirty="0" err="1"/>
              <a:t>PemerintahAuditor</a:t>
            </a:r>
            <a:r>
              <a:rPr lang="en-US" dirty="0"/>
              <a:t> internal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audit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audit </a:t>
            </a:r>
            <a:r>
              <a:rPr lang="en-US" dirty="0" err="1"/>
              <a:t>pemerintah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Audit </a:t>
            </a:r>
            <a:r>
              <a:rPr lang="en-US" dirty="0" err="1"/>
              <a:t>Pemerintah</a:t>
            </a:r>
            <a:r>
              <a:rPr lang="en-US" dirty="0"/>
              <a:t> Indonesia (SAPPI)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audit </a:t>
            </a:r>
            <a:r>
              <a:rPr lang="en-US" dirty="0" err="1"/>
              <a:t>pemerintah</a:t>
            </a:r>
            <a:r>
              <a:rPr lang="en-US" dirty="0"/>
              <a:t> (International Standards of Supreme Audit Institutions/ISSAI).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audit </a:t>
            </a:r>
            <a:r>
              <a:rPr lang="en-US" dirty="0" err="1"/>
              <a:t>keuangan</a:t>
            </a:r>
            <a:r>
              <a:rPr lang="en-US" dirty="0"/>
              <a:t>, audit </a:t>
            </a:r>
            <a:r>
              <a:rPr lang="en-US" dirty="0" err="1"/>
              <a:t>kinerja</a:t>
            </a:r>
            <a:r>
              <a:rPr lang="en-US" dirty="0"/>
              <a:t>, dan audit </a:t>
            </a:r>
            <a:r>
              <a:rPr lang="en-US" dirty="0" err="1"/>
              <a:t>kepatuhan</a:t>
            </a:r>
            <a:r>
              <a:rPr lang="en-US" dirty="0"/>
              <a:t> di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err="1"/>
              <a:t>Pengelolaan</a:t>
            </a:r>
            <a:r>
              <a:rPr lang="en-US" dirty="0"/>
              <a:t> Uang Negara dan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PublikAuditor</a:t>
            </a:r>
            <a:r>
              <a:rPr lang="en-US" dirty="0"/>
              <a:t> internal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uang negara dan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, </a:t>
            </a:r>
            <a:r>
              <a:rPr lang="en-US" dirty="0" err="1"/>
              <a:t>efisien</a:t>
            </a:r>
            <a:r>
              <a:rPr lang="en-US" dirty="0"/>
              <a:t>, dan </a:t>
            </a:r>
            <a:r>
              <a:rPr lang="en-US" dirty="0" err="1"/>
              <a:t>efektif</a:t>
            </a:r>
            <a:r>
              <a:rPr lang="en-US" dirty="0"/>
              <a:t>.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mengevaluasi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internal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penyalahgunaan</a:t>
            </a:r>
            <a:r>
              <a:rPr lang="en-US" dirty="0"/>
              <a:t>, </a:t>
            </a:r>
            <a:r>
              <a:rPr lang="en-US" dirty="0" err="1"/>
              <a:t>kerugian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pemborosan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negara.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Etika </a:t>
            </a:r>
            <a:r>
              <a:rPr lang="en-US" dirty="0" err="1"/>
              <a:t>PNSSebagai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Negeri </a:t>
            </a:r>
            <a:r>
              <a:rPr lang="en-US" dirty="0" err="1"/>
              <a:t>Sipil</a:t>
            </a:r>
            <a:r>
              <a:rPr lang="en-US" dirty="0"/>
              <a:t> (PNS), auditor internal </a:t>
            </a:r>
            <a:r>
              <a:rPr lang="en-US" dirty="0" err="1"/>
              <a:t>pemerintah</a:t>
            </a:r>
            <a:r>
              <a:rPr lang="en-US" dirty="0"/>
              <a:t> juga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mematuhi</a:t>
            </a:r>
            <a:r>
              <a:rPr lang="en-US" dirty="0"/>
              <a:t> Kode </a:t>
            </a:r>
            <a:r>
              <a:rPr lang="en-US" dirty="0" err="1"/>
              <a:t>Etik</a:t>
            </a:r>
            <a:r>
              <a:rPr lang="en-US" dirty="0"/>
              <a:t> dan Tata Cara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Negeri </a:t>
            </a:r>
            <a:r>
              <a:rPr lang="en-US" dirty="0" err="1"/>
              <a:t>Sipil</a:t>
            </a:r>
            <a:r>
              <a:rPr lang="en-US" dirty="0"/>
              <a:t> yang </a:t>
            </a:r>
            <a:r>
              <a:rPr lang="en-US" dirty="0" err="1"/>
              <a:t>ditetapkan</a:t>
            </a:r>
            <a:r>
              <a:rPr lang="en-US" dirty="0"/>
              <a:t> oleh </a:t>
            </a:r>
            <a:r>
              <a:rPr lang="en-US" dirty="0" err="1"/>
              <a:t>pemerintah</a:t>
            </a:r>
            <a:r>
              <a:rPr lang="en-US" dirty="0"/>
              <a:t>.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integritas</a:t>
            </a:r>
            <a:r>
              <a:rPr lang="en-US" dirty="0"/>
              <a:t>, </a:t>
            </a:r>
            <a:r>
              <a:rPr lang="en-US" dirty="0" err="1"/>
              <a:t>disiplin</a:t>
            </a:r>
            <a:r>
              <a:rPr lang="en-US" dirty="0"/>
              <a:t>, </a:t>
            </a:r>
            <a:r>
              <a:rPr lang="en-US" dirty="0" err="1"/>
              <a:t>loyalitas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negara, dan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BD48C8E-BAFC-4123-9862-5E2EBCF9D4A4}"/>
              </a:ext>
            </a:extLst>
          </p:cNvPr>
          <p:cNvGrpSpPr/>
          <p:nvPr/>
        </p:nvGrpSpPr>
        <p:grpSpPr>
          <a:xfrm>
            <a:off x="198781" y="6456540"/>
            <a:ext cx="12205649" cy="362295"/>
            <a:chOff x="-1" y="6409479"/>
            <a:chExt cx="12205649" cy="42301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502C2A50-091B-4B3A-8568-0E6D30437A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877" t="29110" r="44518" b="65812"/>
            <a:stretch/>
          </p:blipFill>
          <p:spPr>
            <a:xfrm>
              <a:off x="8884693" y="6409479"/>
              <a:ext cx="3320955" cy="42301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8E683709-6625-48D0-800F-F33A62ECDDF8}"/>
                </a:ext>
              </a:extLst>
            </p:cNvPr>
            <p:cNvSpPr/>
            <p:nvPr/>
          </p:nvSpPr>
          <p:spPr>
            <a:xfrm>
              <a:off x="-1" y="6409479"/>
              <a:ext cx="8884694" cy="4230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9779C53-297E-4047-9B75-191078F9D992}"/>
                </a:ext>
              </a:extLst>
            </p:cNvPr>
            <p:cNvSpPr/>
            <p:nvPr/>
          </p:nvSpPr>
          <p:spPr>
            <a:xfrm>
              <a:off x="9323347" y="6457285"/>
              <a:ext cx="2411238" cy="359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Roboto"/>
                </a:rPr>
                <a:t>akuntansi.darmajaya.ac.id</a:t>
              </a:r>
              <a:endParaRPr lang="en-US" sz="1400" b="1" dirty="0"/>
            </a:p>
          </p:txBody>
        </p:sp>
      </p:grpSp>
      <p:pic>
        <p:nvPicPr>
          <p:cNvPr id="8" name="Picture 3" descr="D:\Semester Genap T.A 2021-2022\Logo Darmajaya (Kebutuhan Flyer)\logo dj new samping biru.png">
            <a:extLst>
              <a:ext uri="{FF2B5EF4-FFF2-40B4-BE49-F238E27FC236}">
                <a16:creationId xmlns:a16="http://schemas.microsoft.com/office/drawing/2014/main" xmlns="" id="{A04452FA-169B-41A2-8A3D-096382778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551" y="54593"/>
            <a:ext cx="1781982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:\Semester Genap T.A 2021-2022\Logo Darmajaya (Kebutuhan Flyer)\bold.png">
            <a:extLst>
              <a:ext uri="{FF2B5EF4-FFF2-40B4-BE49-F238E27FC236}">
                <a16:creationId xmlns:a16="http://schemas.microsoft.com/office/drawing/2014/main" xmlns="" id="{570AE33A-31A3-4AD2-AC44-3948B7620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" y="40960"/>
            <a:ext cx="867455" cy="7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Semester Genap T.A 2021-2022\Logo Darmajaya (Kebutuhan Flyer)\kampus merdeka biru.png">
            <a:extLst>
              <a:ext uri="{FF2B5EF4-FFF2-40B4-BE49-F238E27FC236}">
                <a16:creationId xmlns:a16="http://schemas.microsoft.com/office/drawing/2014/main" xmlns="" id="{32B04DCA-6F3C-43A5-95FB-CB7538FD9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617" y="95554"/>
            <a:ext cx="793971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921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BE3DB3C-13C6-9CC9-2598-D1C5D2F81AF3}"/>
              </a:ext>
            </a:extLst>
          </p:cNvPr>
          <p:cNvSpPr txBox="1"/>
          <p:nvPr/>
        </p:nvSpPr>
        <p:spPr>
          <a:xfrm>
            <a:off x="999462" y="2782399"/>
            <a:ext cx="9952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ea typeface="Nunito Bold" charset="0"/>
                <a:cs typeface="Times New Roman" panose="02020603050405020304" pitchFamily="18" charset="0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265489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Semester Genap T.A 2021-2022\Logo Darmajaya (Kebutuhan Flyer)\logo dj new samping biru.png">
            <a:extLst>
              <a:ext uri="{FF2B5EF4-FFF2-40B4-BE49-F238E27FC236}">
                <a16:creationId xmlns:a16="http://schemas.microsoft.com/office/drawing/2014/main" xmlns="" id="{13D32F08-A353-9F0F-B73D-2BBCFA680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69" y="95553"/>
            <a:ext cx="1781982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Semester Genap T.A 2021-2022\Logo Darmajaya (Kebutuhan Flyer)\kampus merdeka biru.png">
            <a:extLst>
              <a:ext uri="{FF2B5EF4-FFF2-40B4-BE49-F238E27FC236}">
                <a16:creationId xmlns:a16="http://schemas.microsoft.com/office/drawing/2014/main" xmlns="" id="{A1BA68AC-DC01-BA52-173D-7C50F2F4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617" y="95554"/>
            <a:ext cx="793971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Semester Genap T.A 2021-2022\Logo Darmajaya (Kebutuhan Flyer)\bold.png">
            <a:extLst>
              <a:ext uri="{FF2B5EF4-FFF2-40B4-BE49-F238E27FC236}">
                <a16:creationId xmlns:a16="http://schemas.microsoft.com/office/drawing/2014/main" xmlns="" id="{572C8539-9C85-D3DB-FADA-B772C5360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" y="40960"/>
            <a:ext cx="867455" cy="7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4EC879E-3422-0A5B-1AB4-19386AE0D85E}"/>
              </a:ext>
            </a:extLst>
          </p:cNvPr>
          <p:cNvGrpSpPr/>
          <p:nvPr/>
        </p:nvGrpSpPr>
        <p:grpSpPr>
          <a:xfrm>
            <a:off x="-1" y="6497500"/>
            <a:ext cx="12205649" cy="362295"/>
            <a:chOff x="-1" y="6409479"/>
            <a:chExt cx="12205649" cy="4230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8B3436D-D271-876A-2B6E-E6C619DC6A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0877" t="29110" r="44518" b="65812"/>
            <a:stretch/>
          </p:blipFill>
          <p:spPr>
            <a:xfrm>
              <a:off x="8884693" y="6409479"/>
              <a:ext cx="3320955" cy="42301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B32048C-5652-58F7-A65E-6163FA583677}"/>
                </a:ext>
              </a:extLst>
            </p:cNvPr>
            <p:cNvSpPr/>
            <p:nvPr/>
          </p:nvSpPr>
          <p:spPr>
            <a:xfrm>
              <a:off x="-1" y="6409479"/>
              <a:ext cx="8884694" cy="4230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F902A3E-4A16-32D5-5036-F2B9E3360909}"/>
                </a:ext>
              </a:extLst>
            </p:cNvPr>
            <p:cNvSpPr/>
            <p:nvPr/>
          </p:nvSpPr>
          <p:spPr>
            <a:xfrm>
              <a:off x="9323347" y="6457285"/>
              <a:ext cx="2231701" cy="359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akuntansi.darmajaya.ac.id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9909415-94F0-3DE1-82FE-D6F68C530657}"/>
              </a:ext>
            </a:extLst>
          </p:cNvPr>
          <p:cNvSpPr txBox="1"/>
          <p:nvPr/>
        </p:nvSpPr>
        <p:spPr>
          <a:xfrm>
            <a:off x="1054769" y="1109458"/>
            <a:ext cx="92354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 3 PIAGAM DAN KODE ETIK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Piagam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3.1.1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Piagam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Pengertian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3.1.2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Wewenang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Tanggung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Jawab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3.1.3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Piagam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3.1.4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Piagam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 Kode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Etik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3.2.1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Prinsip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3.2.2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Aturan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Prilaku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3.2.3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Aturan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 Pada Auditor Internal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3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2C826D4-C911-05C1-3AC8-3E463844CABB}"/>
              </a:ext>
            </a:extLst>
          </p:cNvPr>
          <p:cNvGrpSpPr/>
          <p:nvPr/>
        </p:nvGrpSpPr>
        <p:grpSpPr>
          <a:xfrm>
            <a:off x="-1" y="6497500"/>
            <a:ext cx="12205649" cy="362295"/>
            <a:chOff x="-1" y="6409479"/>
            <a:chExt cx="12205649" cy="4230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F6EB1BB-721B-4040-EE5C-BECD1397A5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877" t="29110" r="44518" b="65812"/>
            <a:stretch/>
          </p:blipFill>
          <p:spPr>
            <a:xfrm>
              <a:off x="8884693" y="6409479"/>
              <a:ext cx="3320955" cy="42301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823D1BA-5C73-EA99-744B-E3876D739517}"/>
                </a:ext>
              </a:extLst>
            </p:cNvPr>
            <p:cNvSpPr/>
            <p:nvPr/>
          </p:nvSpPr>
          <p:spPr>
            <a:xfrm>
              <a:off x="-1" y="6409479"/>
              <a:ext cx="8884694" cy="4230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CF59B3B1-B815-808F-2C5B-71D6C18591EF}"/>
                </a:ext>
              </a:extLst>
            </p:cNvPr>
            <p:cNvSpPr/>
            <p:nvPr/>
          </p:nvSpPr>
          <p:spPr>
            <a:xfrm>
              <a:off x="9323347" y="6457285"/>
              <a:ext cx="2231701" cy="359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akuntansi.darmajaya.ac.id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3" descr="D:\Semester Genap T.A 2021-2022\Logo Darmajaya (Kebutuhan Flyer)\logo dj new samping biru.png">
            <a:extLst>
              <a:ext uri="{FF2B5EF4-FFF2-40B4-BE49-F238E27FC236}">
                <a16:creationId xmlns:a16="http://schemas.microsoft.com/office/drawing/2014/main" xmlns="" id="{6817816E-3EAF-88B1-F0F6-7EDD4DEEB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69" y="95553"/>
            <a:ext cx="1781982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Semester Genap T.A 2021-2022\Logo Darmajaya (Kebutuhan Flyer)\kampus merdeka biru.png">
            <a:extLst>
              <a:ext uri="{FF2B5EF4-FFF2-40B4-BE49-F238E27FC236}">
                <a16:creationId xmlns:a16="http://schemas.microsoft.com/office/drawing/2014/main" xmlns="" id="{77C2CD2E-DDE2-E3C4-354B-AB677FE8A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617" y="95554"/>
            <a:ext cx="793971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Semester Genap T.A 2021-2022\Logo Darmajaya (Kebutuhan Flyer)\bold.png">
            <a:extLst>
              <a:ext uri="{FF2B5EF4-FFF2-40B4-BE49-F238E27FC236}">
                <a16:creationId xmlns:a16="http://schemas.microsoft.com/office/drawing/2014/main" xmlns="" id="{D4E79B9B-DC15-ED9F-5999-3A6CBBA67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" y="40960"/>
            <a:ext cx="867455" cy="7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191483" y="518615"/>
            <a:ext cx="5612505" cy="79155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Piagam</a:t>
            </a:r>
            <a:endParaRPr lang="en-ID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D52C6A-E0D5-8C49-C789-BD327DC8B28A}"/>
              </a:ext>
            </a:extLst>
          </p:cNvPr>
          <p:cNvSpPr txBox="1"/>
          <p:nvPr/>
        </p:nvSpPr>
        <p:spPr>
          <a:xfrm>
            <a:off x="659326" y="1549344"/>
            <a:ext cx="1089572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000" dirty="0" err="1"/>
              <a:t>Piagam</a:t>
            </a:r>
            <a:r>
              <a:rPr lang="en-ID" sz="2000" dirty="0"/>
              <a:t> Audit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dokumen</a:t>
            </a:r>
            <a:r>
              <a:rPr lang="en-ID" sz="2000" dirty="0"/>
              <a:t> </a:t>
            </a:r>
            <a:r>
              <a:rPr lang="en-ID" sz="2000" dirty="0" err="1"/>
              <a:t>resmi</a:t>
            </a:r>
            <a:r>
              <a:rPr lang="en-ID" sz="2000" dirty="0"/>
              <a:t> dan </a:t>
            </a:r>
            <a:r>
              <a:rPr lang="en-ID" sz="2000" dirty="0" err="1"/>
              <a:t>mengikat</a:t>
            </a:r>
            <a:r>
              <a:rPr lang="en-ID" sz="2000" dirty="0"/>
              <a:t> yang </a:t>
            </a:r>
            <a:r>
              <a:rPr lang="en-ID" sz="2000" dirty="0" err="1"/>
              <a:t>menetapkan</a:t>
            </a:r>
            <a:r>
              <a:rPr lang="en-ID" sz="2000" dirty="0"/>
              <a:t> </a:t>
            </a:r>
            <a:r>
              <a:rPr lang="en-ID" sz="2000" dirty="0" err="1"/>
              <a:t>landasan</a:t>
            </a:r>
            <a:r>
              <a:rPr lang="en-ID" sz="2000" dirty="0"/>
              <a:t> </a:t>
            </a:r>
            <a:r>
              <a:rPr lang="en-ID" sz="2000" dirty="0" err="1"/>
              <a:t>kerja</a:t>
            </a:r>
            <a:r>
              <a:rPr lang="en-ID" sz="2000" dirty="0"/>
              <a:t> </a:t>
            </a:r>
            <a:r>
              <a:rPr lang="en-ID" sz="2000" dirty="0" err="1"/>
              <a:t>bagi</a:t>
            </a:r>
            <a:r>
              <a:rPr lang="en-ID" sz="2000" dirty="0"/>
              <a:t> unit audit internal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sebuah</a:t>
            </a:r>
            <a:r>
              <a:rPr lang="en-ID" sz="2000" dirty="0"/>
              <a:t> </a:t>
            </a:r>
            <a:r>
              <a:rPr lang="en-ID" sz="2000" dirty="0" err="1"/>
              <a:t>organisasi</a:t>
            </a:r>
            <a:r>
              <a:rPr lang="en-ID" sz="2000" dirty="0"/>
              <a:t>. </a:t>
            </a:r>
            <a:r>
              <a:rPr lang="en-ID" sz="2000" dirty="0" err="1"/>
              <a:t>Dokumen</a:t>
            </a:r>
            <a:r>
              <a:rPr lang="en-ID" sz="2000" dirty="0"/>
              <a:t>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/>
              <a:t>menjadi</a:t>
            </a:r>
            <a:r>
              <a:rPr lang="en-ID" sz="2000" dirty="0"/>
              <a:t> </a:t>
            </a:r>
            <a:r>
              <a:rPr lang="en-ID" sz="2000" dirty="0" err="1"/>
              <a:t>dasar</a:t>
            </a:r>
            <a:r>
              <a:rPr lang="en-ID" sz="2000" dirty="0"/>
              <a:t> </a:t>
            </a:r>
            <a:r>
              <a:rPr lang="en-ID" sz="2000" dirty="0" err="1"/>
              <a:t>hukum</a:t>
            </a:r>
            <a:r>
              <a:rPr lang="en-ID" sz="2000" dirty="0"/>
              <a:t> dan </a:t>
            </a:r>
            <a:r>
              <a:rPr lang="en-ID" sz="2000" dirty="0" err="1"/>
              <a:t>operasional</a:t>
            </a:r>
            <a:r>
              <a:rPr lang="en-ID" sz="2000" dirty="0"/>
              <a:t> yang </a:t>
            </a:r>
            <a:r>
              <a:rPr lang="en-ID" sz="2000" dirty="0" err="1"/>
              <a:t>menjelaskan</a:t>
            </a:r>
            <a:r>
              <a:rPr lang="en-ID" sz="2000" dirty="0"/>
              <a:t> </a:t>
            </a:r>
            <a:r>
              <a:rPr lang="en-ID" sz="2000" dirty="0" err="1"/>
              <a:t>peran</a:t>
            </a:r>
            <a:r>
              <a:rPr lang="en-ID" sz="2000" dirty="0"/>
              <a:t>, </a:t>
            </a:r>
            <a:r>
              <a:rPr lang="en-ID" sz="2000" dirty="0" err="1"/>
              <a:t>kedudukan</a:t>
            </a:r>
            <a:r>
              <a:rPr lang="en-ID" sz="2000" dirty="0"/>
              <a:t>, </a:t>
            </a:r>
            <a:r>
              <a:rPr lang="en-ID" sz="2000" dirty="0" err="1"/>
              <a:t>serta</a:t>
            </a:r>
            <a:r>
              <a:rPr lang="en-ID" sz="2000" dirty="0"/>
              <a:t> </a:t>
            </a:r>
            <a:r>
              <a:rPr lang="en-ID" sz="2000" dirty="0" err="1"/>
              <a:t>hubungan</a:t>
            </a:r>
            <a:r>
              <a:rPr lang="en-ID" sz="2000" dirty="0"/>
              <a:t> </a:t>
            </a:r>
            <a:r>
              <a:rPr lang="en-ID" sz="2000" dirty="0" err="1"/>
              <a:t>antara</a:t>
            </a:r>
            <a:r>
              <a:rPr lang="en-ID" sz="2000" dirty="0"/>
              <a:t> unit audit internal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manajemen</a:t>
            </a:r>
            <a:r>
              <a:rPr lang="en-ID" sz="2000" dirty="0"/>
              <a:t>, dewan </a:t>
            </a:r>
            <a:r>
              <a:rPr lang="en-ID" sz="2000" dirty="0" err="1"/>
              <a:t>pengawas</a:t>
            </a:r>
            <a:r>
              <a:rPr lang="en-ID" sz="2000" dirty="0"/>
              <a:t>, dan </a:t>
            </a:r>
            <a:r>
              <a:rPr lang="en-ID" sz="2000" dirty="0" err="1"/>
              <a:t>seluruh</a:t>
            </a:r>
            <a:r>
              <a:rPr lang="en-ID" sz="2000" dirty="0"/>
              <a:t> </a:t>
            </a:r>
            <a:r>
              <a:rPr lang="en-ID" sz="2000" dirty="0" err="1"/>
              <a:t>komponen</a:t>
            </a:r>
            <a:r>
              <a:rPr lang="en-ID" sz="2000" dirty="0"/>
              <a:t> </a:t>
            </a:r>
            <a:r>
              <a:rPr lang="en-ID" sz="2000" dirty="0" err="1"/>
              <a:t>lainnya</a:t>
            </a:r>
            <a:r>
              <a:rPr lang="en-ID" sz="2000" dirty="0"/>
              <a:t> di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organisasi</a:t>
            </a:r>
            <a:r>
              <a:rPr lang="en-ID" sz="2000" dirty="0"/>
              <a:t>. </a:t>
            </a:r>
            <a:r>
              <a:rPr lang="en-ID" sz="2000" dirty="0" err="1"/>
              <a:t>Piagam</a:t>
            </a:r>
            <a:r>
              <a:rPr lang="en-ID" sz="2000" dirty="0"/>
              <a:t> Audit juga </a:t>
            </a:r>
            <a:r>
              <a:rPr lang="en-ID" sz="2000" dirty="0" err="1"/>
              <a:t>memastikan</a:t>
            </a:r>
            <a:r>
              <a:rPr lang="en-ID" sz="2000" dirty="0"/>
              <a:t> </a:t>
            </a:r>
            <a:r>
              <a:rPr lang="en-ID" sz="2000" dirty="0" err="1"/>
              <a:t>bahwa</a:t>
            </a:r>
            <a:r>
              <a:rPr lang="en-ID" sz="2000" dirty="0"/>
              <a:t> </a:t>
            </a:r>
            <a:r>
              <a:rPr lang="en-ID" sz="2000" dirty="0" err="1"/>
              <a:t>kegiatan</a:t>
            </a:r>
            <a:r>
              <a:rPr lang="en-ID" sz="2000" dirty="0"/>
              <a:t> audit internal </a:t>
            </a:r>
            <a:r>
              <a:rPr lang="en-ID" sz="2000" dirty="0" err="1"/>
              <a:t>dilaksanakan</a:t>
            </a:r>
            <a:r>
              <a:rPr lang="en-ID" sz="2000" dirty="0"/>
              <a:t> </a:t>
            </a:r>
            <a:r>
              <a:rPr lang="en-ID" sz="2000" dirty="0" err="1"/>
              <a:t>sesuai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standar</a:t>
            </a:r>
            <a:r>
              <a:rPr lang="en-ID" sz="2000" dirty="0"/>
              <a:t> </a:t>
            </a:r>
            <a:r>
              <a:rPr lang="en-ID" sz="2000" dirty="0" err="1"/>
              <a:t>profesi</a:t>
            </a:r>
            <a:r>
              <a:rPr lang="en-ID" sz="2000" dirty="0"/>
              <a:t> yang </a:t>
            </a:r>
            <a:r>
              <a:rPr lang="en-ID" sz="2000" dirty="0" err="1"/>
              <a:t>berlaku</a:t>
            </a:r>
            <a:r>
              <a:rPr lang="en-ID" sz="2000" dirty="0"/>
              <a:t> dan </a:t>
            </a:r>
            <a:r>
              <a:rPr lang="en-ID" sz="2000" dirty="0" err="1"/>
              <a:t>sejalan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tujuan</a:t>
            </a:r>
            <a:r>
              <a:rPr lang="en-ID" sz="2000" dirty="0"/>
              <a:t> </a:t>
            </a:r>
            <a:r>
              <a:rPr lang="en-ID" sz="2000" dirty="0" err="1"/>
              <a:t>strategis</a:t>
            </a:r>
            <a:r>
              <a:rPr lang="en-ID" sz="2000" dirty="0"/>
              <a:t> </a:t>
            </a:r>
            <a:r>
              <a:rPr lang="en-ID" sz="2000" dirty="0" err="1"/>
              <a:t>organisasi</a:t>
            </a:r>
            <a:r>
              <a:rPr lang="en-ID" sz="2000" dirty="0"/>
              <a:t>.</a:t>
            </a:r>
          </a:p>
          <a:p>
            <a:pPr algn="just"/>
            <a:endParaRPr lang="en-ID" sz="2000" dirty="0"/>
          </a:p>
          <a:p>
            <a:pPr algn="just"/>
            <a:r>
              <a:rPr lang="en-ID" sz="2000" dirty="0" err="1"/>
              <a:t>Sederhananya</a:t>
            </a:r>
            <a:r>
              <a:rPr lang="en-ID" sz="2000" dirty="0"/>
              <a:t>,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/>
              <a:t>seperti</a:t>
            </a:r>
            <a:r>
              <a:rPr lang="en-ID" sz="2000" dirty="0"/>
              <a:t> “</a:t>
            </a:r>
            <a:r>
              <a:rPr lang="en-ID" sz="2000" dirty="0" err="1"/>
              <a:t>Kontrak</a:t>
            </a:r>
            <a:r>
              <a:rPr lang="en-ID" sz="2000" dirty="0"/>
              <a:t> </a:t>
            </a:r>
            <a:r>
              <a:rPr lang="en-ID" sz="2000" dirty="0" err="1"/>
              <a:t>Kerja</a:t>
            </a:r>
            <a:r>
              <a:rPr lang="en-ID" sz="2000" dirty="0"/>
              <a:t>” </a:t>
            </a:r>
            <a:r>
              <a:rPr lang="en-ID" sz="2000" dirty="0" err="1"/>
              <a:t>atau</a:t>
            </a:r>
            <a:r>
              <a:rPr lang="en-ID" sz="2000" dirty="0"/>
              <a:t> “</a:t>
            </a:r>
            <a:r>
              <a:rPr lang="en-ID" sz="2000" dirty="0" err="1"/>
              <a:t>Aturan</a:t>
            </a:r>
            <a:r>
              <a:rPr lang="en-ID" sz="2000" dirty="0"/>
              <a:t> Main” </a:t>
            </a:r>
            <a:r>
              <a:rPr lang="en-ID" sz="2000" dirty="0" err="1"/>
              <a:t>bagi</a:t>
            </a:r>
            <a:r>
              <a:rPr lang="en-ID" sz="2000" dirty="0"/>
              <a:t> </a:t>
            </a:r>
            <a:r>
              <a:rPr lang="en-ID" sz="2000" dirty="0" err="1"/>
              <a:t>tim</a:t>
            </a:r>
            <a:r>
              <a:rPr lang="en-ID" sz="2000" dirty="0"/>
              <a:t> audit internal </a:t>
            </a:r>
            <a:r>
              <a:rPr lang="en-ID" sz="2000" dirty="0" err="1"/>
              <a:t>supaya</a:t>
            </a:r>
            <a:r>
              <a:rPr lang="en-ID" sz="2000" dirty="0"/>
              <a:t> </a:t>
            </a:r>
            <a:r>
              <a:rPr lang="en-ID" sz="2000" dirty="0" err="1"/>
              <a:t>jelas</a:t>
            </a:r>
            <a:r>
              <a:rPr lang="en-ID" sz="2000" dirty="0"/>
              <a:t> </a:t>
            </a:r>
            <a:r>
              <a:rPr lang="en-ID" sz="2000" dirty="0" err="1"/>
              <a:t>batas</a:t>
            </a:r>
            <a:r>
              <a:rPr lang="en-ID" sz="2000" dirty="0"/>
              <a:t> dan </a:t>
            </a:r>
            <a:r>
              <a:rPr lang="en-ID" sz="2000" dirty="0" err="1"/>
              <a:t>kekuatannya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24573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3267273-FAD6-B237-8B86-FD5598376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5FD8A1B-A5EC-4C36-F3C7-B33A93DDEE1F}"/>
              </a:ext>
            </a:extLst>
          </p:cNvPr>
          <p:cNvGrpSpPr/>
          <p:nvPr/>
        </p:nvGrpSpPr>
        <p:grpSpPr>
          <a:xfrm>
            <a:off x="-1" y="6497500"/>
            <a:ext cx="12205649" cy="362295"/>
            <a:chOff x="-1" y="6409479"/>
            <a:chExt cx="12205649" cy="4230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0A1B3455-1C3A-B2C4-1638-F6E7AC730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877" t="29110" r="44518" b="65812"/>
            <a:stretch/>
          </p:blipFill>
          <p:spPr>
            <a:xfrm>
              <a:off x="8884693" y="6409479"/>
              <a:ext cx="3320955" cy="42301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8FE63FA3-ABAC-E8CE-697F-2662FDA4EA31}"/>
                </a:ext>
              </a:extLst>
            </p:cNvPr>
            <p:cNvSpPr/>
            <p:nvPr/>
          </p:nvSpPr>
          <p:spPr>
            <a:xfrm>
              <a:off x="-1" y="6409479"/>
              <a:ext cx="8884694" cy="4230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435CCE7-BB7C-C912-49DB-C25C30798459}"/>
                </a:ext>
              </a:extLst>
            </p:cNvPr>
            <p:cNvSpPr/>
            <p:nvPr/>
          </p:nvSpPr>
          <p:spPr>
            <a:xfrm>
              <a:off x="9323347" y="6457285"/>
              <a:ext cx="2411238" cy="359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Roboto"/>
                </a:rPr>
                <a:t>akuntansi.darmajaya.ac.id</a:t>
              </a:r>
              <a:endParaRPr lang="en-US" sz="1400" b="1" dirty="0"/>
            </a:p>
          </p:txBody>
        </p:sp>
      </p:grpSp>
      <p:pic>
        <p:nvPicPr>
          <p:cNvPr id="13" name="Picture 3" descr="D:\Semester Genap T.A 2021-2022\Logo Darmajaya (Kebutuhan Flyer)\logo dj new samping biru.png">
            <a:extLst>
              <a:ext uri="{FF2B5EF4-FFF2-40B4-BE49-F238E27FC236}">
                <a16:creationId xmlns:a16="http://schemas.microsoft.com/office/drawing/2014/main" xmlns="" id="{D07C92CB-574B-9DFA-3153-39C4D67D2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69" y="95553"/>
            <a:ext cx="1781982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Semester Genap T.A 2021-2022\Logo Darmajaya (Kebutuhan Flyer)\kampus merdeka biru.png">
            <a:extLst>
              <a:ext uri="{FF2B5EF4-FFF2-40B4-BE49-F238E27FC236}">
                <a16:creationId xmlns:a16="http://schemas.microsoft.com/office/drawing/2014/main" xmlns="" id="{0A75F7F2-BDCC-22FB-E970-BB2C83495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269" y="95553"/>
            <a:ext cx="793971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Semester Genap T.A 2021-2022\Logo Darmajaya (Kebutuhan Flyer)\bold.png">
            <a:extLst>
              <a:ext uri="{FF2B5EF4-FFF2-40B4-BE49-F238E27FC236}">
                <a16:creationId xmlns:a16="http://schemas.microsoft.com/office/drawing/2014/main" xmlns="" id="{E67810E7-5E3E-99F8-0334-1C5FB139C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" y="40960"/>
            <a:ext cx="867455" cy="7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50F8FED1-131A-36D5-59C5-C84AE6652136}"/>
              </a:ext>
            </a:extLst>
          </p:cNvPr>
          <p:cNvSpPr/>
          <p:nvPr/>
        </p:nvSpPr>
        <p:spPr>
          <a:xfrm>
            <a:off x="795212" y="1070165"/>
            <a:ext cx="6414340" cy="69424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Pengertian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Piagam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</a:t>
            </a:r>
            <a:endParaRPr lang="id-ID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0A7DA9B-44D0-2732-4699-FB65218715BB}"/>
              </a:ext>
            </a:extLst>
          </p:cNvPr>
          <p:cNvSpPr/>
          <p:nvPr/>
        </p:nvSpPr>
        <p:spPr>
          <a:xfrm>
            <a:off x="8871044" y="0"/>
            <a:ext cx="3320956" cy="64975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40C00A-5B79-5673-1FDB-1385875661A2}"/>
              </a:ext>
            </a:extLst>
          </p:cNvPr>
          <p:cNvSpPr txBox="1"/>
          <p:nvPr/>
        </p:nvSpPr>
        <p:spPr>
          <a:xfrm>
            <a:off x="696738" y="1764410"/>
            <a:ext cx="75047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Pengertian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Piagam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rinci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diartikan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tertulis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mendefinisikan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esensi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keberadaan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 audit internal.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khusus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piagam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Identitas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resmi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 audit internal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diwadahi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lingkup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tanggung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dipenuhi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Kedudukan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 audit internal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Prinsip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acuan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pelaksanaan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dibangun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terkait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(stakeholder)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piagam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disetujui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berwenang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dewan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direksi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pimpinan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memastikan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validitas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ketaatan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terkandung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AE0ED4-5CB5-86C8-C39D-F0E9D32081E0}"/>
              </a:ext>
            </a:extLst>
          </p:cNvPr>
          <p:cNvSpPr txBox="1"/>
          <p:nvPr/>
        </p:nvSpPr>
        <p:spPr>
          <a:xfrm>
            <a:off x="3676958" y="518615"/>
            <a:ext cx="5563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253986180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BB6BEE6-D7C8-96AF-7F63-F703309B2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F42C573-DCA0-A006-0883-E01BF600C009}"/>
              </a:ext>
            </a:extLst>
          </p:cNvPr>
          <p:cNvGrpSpPr/>
          <p:nvPr/>
        </p:nvGrpSpPr>
        <p:grpSpPr>
          <a:xfrm>
            <a:off x="-1" y="6497500"/>
            <a:ext cx="12205649" cy="362295"/>
            <a:chOff x="-1" y="6409479"/>
            <a:chExt cx="12205649" cy="4230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91C815F-AB5B-2D4E-08D4-AD0758D920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877" t="29110" r="44518" b="65812"/>
            <a:stretch/>
          </p:blipFill>
          <p:spPr>
            <a:xfrm>
              <a:off x="8884693" y="6409479"/>
              <a:ext cx="3320955" cy="42301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105C3AA3-375A-4C4E-D3BE-B5FB93DE25B2}"/>
                </a:ext>
              </a:extLst>
            </p:cNvPr>
            <p:cNvSpPr/>
            <p:nvPr/>
          </p:nvSpPr>
          <p:spPr>
            <a:xfrm>
              <a:off x="-1" y="6409479"/>
              <a:ext cx="8884694" cy="4230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C451AFB-E24B-27CF-C263-78D6792B2D6B}"/>
                </a:ext>
              </a:extLst>
            </p:cNvPr>
            <p:cNvSpPr/>
            <p:nvPr/>
          </p:nvSpPr>
          <p:spPr>
            <a:xfrm>
              <a:off x="9323347" y="6457285"/>
              <a:ext cx="2411238" cy="359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Roboto"/>
                </a:rPr>
                <a:t>akuntansi.darmajaya.ac.id</a:t>
              </a:r>
              <a:endParaRPr lang="en-US" sz="1400" b="1" dirty="0"/>
            </a:p>
          </p:txBody>
        </p:sp>
      </p:grpSp>
      <p:pic>
        <p:nvPicPr>
          <p:cNvPr id="13" name="Picture 3" descr="D:\Semester Genap T.A 2021-2022\Logo Darmajaya (Kebutuhan Flyer)\logo dj new samping biru.png">
            <a:extLst>
              <a:ext uri="{FF2B5EF4-FFF2-40B4-BE49-F238E27FC236}">
                <a16:creationId xmlns:a16="http://schemas.microsoft.com/office/drawing/2014/main" xmlns="" id="{E15DFDBA-F369-56B9-3FDD-1E77D3959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69" y="95553"/>
            <a:ext cx="1781982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Semester Genap T.A 2021-2022\Logo Darmajaya (Kebutuhan Flyer)\kampus merdeka biru.png">
            <a:extLst>
              <a:ext uri="{FF2B5EF4-FFF2-40B4-BE49-F238E27FC236}">
                <a16:creationId xmlns:a16="http://schemas.microsoft.com/office/drawing/2014/main" xmlns="" id="{558CE9F8-C01C-9DC8-A4BB-86145062A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269" y="95553"/>
            <a:ext cx="793971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Semester Genap T.A 2021-2022\Logo Darmajaya (Kebutuhan Flyer)\bold.png">
            <a:extLst>
              <a:ext uri="{FF2B5EF4-FFF2-40B4-BE49-F238E27FC236}">
                <a16:creationId xmlns:a16="http://schemas.microsoft.com/office/drawing/2014/main" xmlns="" id="{1E8B0409-8A25-DBD5-AFF1-6D6E640A5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" y="40960"/>
            <a:ext cx="867455" cy="7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E1C634AD-8F23-448F-81BC-21B542CAF0DD}"/>
              </a:ext>
            </a:extLst>
          </p:cNvPr>
          <p:cNvSpPr/>
          <p:nvPr/>
        </p:nvSpPr>
        <p:spPr>
          <a:xfrm>
            <a:off x="1228352" y="1108964"/>
            <a:ext cx="6414340" cy="69424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3.1.2 Tujuan, Wewenang, dan Tanggung Jawab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d-ID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FBFAC82-49C5-3350-2BCD-A0137AEC8FE6}"/>
              </a:ext>
            </a:extLst>
          </p:cNvPr>
          <p:cNvSpPr/>
          <p:nvPr/>
        </p:nvSpPr>
        <p:spPr>
          <a:xfrm>
            <a:off x="8871044" y="0"/>
            <a:ext cx="3320956" cy="64975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DA96B6-7FA3-7095-916E-246E29752A46}"/>
              </a:ext>
            </a:extLst>
          </p:cNvPr>
          <p:cNvSpPr txBox="1"/>
          <p:nvPr/>
        </p:nvSpPr>
        <p:spPr>
          <a:xfrm>
            <a:off x="535571" y="2040862"/>
            <a:ext cx="7504727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Piagam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Menciptakan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pemahaman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konsisten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internal.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Memastikan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internal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dilaksanakan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pencapaian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pengawasan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semata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Menjamin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internal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beroperasi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nasional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(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Internal Dunia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Indonesia).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Memperkuat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kredibilitas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independensi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 audit internal di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terkait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C43FA65-90A2-722D-DAE9-0723775787C9}"/>
              </a:ext>
            </a:extLst>
          </p:cNvPr>
          <p:cNvSpPr txBox="1"/>
          <p:nvPr/>
        </p:nvSpPr>
        <p:spPr>
          <a:xfrm>
            <a:off x="3676958" y="518615"/>
            <a:ext cx="5563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53837922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758F6D9-705B-7E18-3CE1-0893170047C4}"/>
              </a:ext>
            </a:extLst>
          </p:cNvPr>
          <p:cNvGrpSpPr/>
          <p:nvPr/>
        </p:nvGrpSpPr>
        <p:grpSpPr>
          <a:xfrm>
            <a:off x="-1" y="6497500"/>
            <a:ext cx="12205649" cy="362295"/>
            <a:chOff x="-1" y="6409479"/>
            <a:chExt cx="12205649" cy="42301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C701F9EF-CF16-0DC8-1DFD-A6659001F8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877" t="29110" r="44518" b="65812"/>
            <a:stretch/>
          </p:blipFill>
          <p:spPr>
            <a:xfrm>
              <a:off x="8884693" y="6409479"/>
              <a:ext cx="3320955" cy="4230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4C6F5B4-22CE-0AAB-9256-35126356670F}"/>
                </a:ext>
              </a:extLst>
            </p:cNvPr>
            <p:cNvSpPr/>
            <p:nvPr/>
          </p:nvSpPr>
          <p:spPr>
            <a:xfrm>
              <a:off x="-1" y="6409479"/>
              <a:ext cx="8884694" cy="4230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92285B0D-5764-33D5-E12C-2ACB859981B1}"/>
                </a:ext>
              </a:extLst>
            </p:cNvPr>
            <p:cNvSpPr/>
            <p:nvPr/>
          </p:nvSpPr>
          <p:spPr>
            <a:xfrm>
              <a:off x="9323347" y="6457285"/>
              <a:ext cx="2231701" cy="359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akuntansi.darmajaya.ac.id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3" descr="D:\Semester Genap T.A 2021-2022\Logo Darmajaya (Kebutuhan Flyer)\logo dj new samping biru.png">
            <a:extLst>
              <a:ext uri="{FF2B5EF4-FFF2-40B4-BE49-F238E27FC236}">
                <a16:creationId xmlns:a16="http://schemas.microsoft.com/office/drawing/2014/main" xmlns="" id="{67A3D336-9D04-4191-931B-C5620551B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69" y="95553"/>
            <a:ext cx="1781982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Semester Genap T.A 2021-2022\Logo Darmajaya (Kebutuhan Flyer)\kampus merdeka biru.png">
            <a:extLst>
              <a:ext uri="{FF2B5EF4-FFF2-40B4-BE49-F238E27FC236}">
                <a16:creationId xmlns:a16="http://schemas.microsoft.com/office/drawing/2014/main" xmlns="" id="{7FCE1B7A-3C29-C034-2512-8F370DB27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617" y="95554"/>
            <a:ext cx="793971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Semester Genap T.A 2021-2022\Logo Darmajaya (Kebutuhan Flyer)\bold.png">
            <a:extLst>
              <a:ext uri="{FF2B5EF4-FFF2-40B4-BE49-F238E27FC236}">
                <a16:creationId xmlns:a16="http://schemas.microsoft.com/office/drawing/2014/main" xmlns="" id="{0CBE593C-211F-84CA-82BD-068609A07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" y="40960"/>
            <a:ext cx="867455" cy="7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7E5759E-D493-4884-9D4E-38132FC3926E}"/>
              </a:ext>
            </a:extLst>
          </p:cNvPr>
          <p:cNvSpPr txBox="1"/>
          <p:nvPr/>
        </p:nvSpPr>
        <p:spPr>
          <a:xfrm flipH="1">
            <a:off x="917584" y="459019"/>
            <a:ext cx="10575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Wewenang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Tanggung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Jawab</a:t>
            </a:r>
            <a:endParaRPr lang="en-ID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EEE105F-4EE3-4582-93CA-C1D123B1A1B3}"/>
              </a:ext>
            </a:extLst>
          </p:cNvPr>
          <p:cNvSpPr txBox="1"/>
          <p:nvPr/>
        </p:nvSpPr>
        <p:spPr>
          <a:xfrm>
            <a:off x="371060" y="1530370"/>
            <a:ext cx="1139686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/>
              <a:t>Wewenang</a:t>
            </a:r>
            <a:r>
              <a:rPr lang="en-US" sz="1400" dirty="0"/>
              <a:t> yang </a:t>
            </a:r>
            <a:r>
              <a:rPr lang="en-US" sz="1400" dirty="0" err="1"/>
              <a:t>diberikan</a:t>
            </a:r>
            <a:r>
              <a:rPr lang="en-US" sz="1400" dirty="0"/>
              <a:t> </a:t>
            </a:r>
            <a:r>
              <a:rPr lang="en-US" sz="1400" dirty="0" err="1"/>
              <a:t>melalui</a:t>
            </a:r>
            <a:r>
              <a:rPr lang="en-US" sz="1400" dirty="0"/>
              <a:t> </a:t>
            </a:r>
            <a:r>
              <a:rPr lang="en-US" sz="1400" dirty="0" err="1"/>
              <a:t>Piagam</a:t>
            </a:r>
            <a:r>
              <a:rPr lang="en-US" sz="1400" dirty="0"/>
              <a:t> Audit </a:t>
            </a:r>
            <a:r>
              <a:rPr lang="en-US" sz="1400" dirty="0" err="1"/>
              <a:t>meliputi</a:t>
            </a:r>
            <a:r>
              <a:rPr lang="en-US" sz="1400" dirty="0"/>
              <a:t>: </a:t>
            </a:r>
          </a:p>
          <a:p>
            <a:r>
              <a:rPr lang="en-US" sz="1400" dirty="0"/>
              <a:t>1. </a:t>
            </a:r>
            <a:r>
              <a:rPr lang="en-US" sz="1400" dirty="0" err="1"/>
              <a:t>Hak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mengakses</a:t>
            </a:r>
            <a:r>
              <a:rPr lang="en-US" sz="1400" dirty="0"/>
              <a:t> </a:t>
            </a:r>
            <a:r>
              <a:rPr lang="en-US" sz="1400" dirty="0" err="1"/>
              <a:t>semua</a:t>
            </a:r>
            <a:r>
              <a:rPr lang="en-US" sz="1400" dirty="0"/>
              <a:t> </a:t>
            </a:r>
            <a:r>
              <a:rPr lang="en-US" sz="1400" dirty="0" err="1"/>
              <a:t>jenis</a:t>
            </a:r>
            <a:r>
              <a:rPr lang="en-US" sz="1400" dirty="0"/>
              <a:t> </a:t>
            </a:r>
            <a:r>
              <a:rPr lang="en-US" sz="1400" dirty="0" err="1"/>
              <a:t>dokumen</a:t>
            </a:r>
            <a:r>
              <a:rPr lang="en-US" sz="1400" dirty="0"/>
              <a:t>, </a:t>
            </a:r>
            <a:r>
              <a:rPr lang="en-US" sz="1400" dirty="0" err="1"/>
              <a:t>catatan</a:t>
            </a:r>
            <a:r>
              <a:rPr lang="en-US" sz="1400" dirty="0"/>
              <a:t> </a:t>
            </a:r>
            <a:r>
              <a:rPr lang="en-US" sz="1400" dirty="0" err="1"/>
              <a:t>keuangan</a:t>
            </a:r>
            <a:r>
              <a:rPr lang="en-US" sz="1400" dirty="0"/>
              <a:t>, data </a:t>
            </a:r>
            <a:r>
              <a:rPr lang="en-US" sz="1400" dirty="0" err="1"/>
              <a:t>operasional</a:t>
            </a:r>
            <a:r>
              <a:rPr lang="en-US" sz="1400" dirty="0"/>
              <a:t>, </a:t>
            </a:r>
            <a:r>
              <a:rPr lang="en-US" sz="1400" dirty="0" err="1"/>
              <a:t>serta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</a:t>
            </a:r>
            <a:r>
              <a:rPr lang="en-US" sz="1400" dirty="0" err="1"/>
              <a:t>lainnya</a:t>
            </a:r>
            <a:r>
              <a:rPr lang="en-US" sz="1400" dirty="0"/>
              <a:t> yang </a:t>
            </a:r>
            <a:r>
              <a:rPr lang="en-US" sz="1400" dirty="0" err="1"/>
              <a:t>relevan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audit, </a:t>
            </a:r>
            <a:r>
              <a:rPr lang="en-US" sz="1400" dirty="0" err="1"/>
              <a:t>tanpa</a:t>
            </a:r>
            <a:r>
              <a:rPr lang="en-US" sz="1400" dirty="0"/>
              <a:t> </a:t>
            </a:r>
            <a:r>
              <a:rPr lang="en-US" sz="1400" dirty="0" err="1"/>
              <a:t>batasan</a:t>
            </a:r>
            <a:r>
              <a:rPr lang="en-US" sz="1400" dirty="0"/>
              <a:t> </a:t>
            </a:r>
            <a:r>
              <a:rPr lang="en-US" sz="1400" dirty="0" err="1"/>
              <a:t>kecuali</a:t>
            </a:r>
            <a:r>
              <a:rPr lang="en-US" sz="1400" dirty="0"/>
              <a:t> yang </a:t>
            </a:r>
            <a:r>
              <a:rPr lang="en-US" sz="1400" dirty="0" err="1"/>
              <a:t>diatur</a:t>
            </a:r>
            <a:r>
              <a:rPr lang="en-US" sz="1400" dirty="0"/>
              <a:t> oleh </a:t>
            </a:r>
            <a:r>
              <a:rPr lang="en-US" sz="1400" dirty="0" err="1"/>
              <a:t>peraturan</a:t>
            </a:r>
            <a:r>
              <a:rPr lang="en-US" sz="1400" dirty="0"/>
              <a:t> </a:t>
            </a:r>
            <a:r>
              <a:rPr lang="en-US" sz="1400" dirty="0" err="1"/>
              <a:t>hukum</a:t>
            </a:r>
            <a:r>
              <a:rPr lang="en-US" sz="1400" dirty="0"/>
              <a:t>.</a:t>
            </a:r>
          </a:p>
          <a:p>
            <a:r>
              <a:rPr lang="en-US" sz="1400" dirty="0"/>
              <a:t>2. </a:t>
            </a:r>
            <a:r>
              <a:rPr lang="en-US" sz="1400" dirty="0" err="1"/>
              <a:t>Hak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melakukan</a:t>
            </a:r>
            <a:r>
              <a:rPr lang="en-US" sz="1400" dirty="0"/>
              <a:t> </a:t>
            </a:r>
            <a:r>
              <a:rPr lang="en-US" sz="1400" dirty="0" err="1"/>
              <a:t>wawancara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setiap</a:t>
            </a:r>
            <a:r>
              <a:rPr lang="en-US" sz="1400" dirty="0"/>
              <a:t> </a:t>
            </a:r>
            <a:r>
              <a:rPr lang="en-US" sz="1400" dirty="0" err="1"/>
              <a:t>anggota</a:t>
            </a:r>
            <a:r>
              <a:rPr lang="en-US" sz="1400" dirty="0"/>
              <a:t> </a:t>
            </a:r>
            <a:r>
              <a:rPr lang="en-US" sz="1400" dirty="0" err="1"/>
              <a:t>organisasi</a:t>
            </a:r>
            <a:r>
              <a:rPr lang="en-US" sz="1400" dirty="0"/>
              <a:t> (</a:t>
            </a:r>
            <a:r>
              <a:rPr lang="en-US" sz="1400" dirty="0" err="1"/>
              <a:t>dari</a:t>
            </a:r>
            <a:r>
              <a:rPr lang="en-US" sz="1400" dirty="0"/>
              <a:t> level </a:t>
            </a:r>
            <a:r>
              <a:rPr lang="en-US" sz="1400" dirty="0" err="1"/>
              <a:t>staf</a:t>
            </a:r>
            <a:r>
              <a:rPr lang="en-US" sz="1400" dirty="0"/>
              <a:t> </a:t>
            </a:r>
            <a:r>
              <a:rPr lang="en-US" sz="1400" dirty="0" err="1"/>
              <a:t>hingga</a:t>
            </a:r>
            <a:r>
              <a:rPr lang="en-US" sz="1400" dirty="0"/>
              <a:t> </a:t>
            </a:r>
            <a:r>
              <a:rPr lang="en-US" sz="1400" dirty="0" err="1"/>
              <a:t>pimpinan</a:t>
            </a:r>
            <a:r>
              <a:rPr lang="en-US" sz="1400" dirty="0"/>
              <a:t>)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mendapatkan</a:t>
            </a:r>
            <a:r>
              <a:rPr lang="en-US" sz="1400" dirty="0"/>
              <a:t> </a:t>
            </a:r>
            <a:r>
              <a:rPr lang="en-US" sz="1400" dirty="0" err="1"/>
              <a:t>klarifikasi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</a:t>
            </a:r>
            <a:r>
              <a:rPr lang="en-US" sz="1400" dirty="0" err="1"/>
              <a:t>tambahan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rangka</a:t>
            </a:r>
            <a:r>
              <a:rPr lang="en-US" sz="1400" dirty="0"/>
              <a:t> audit.</a:t>
            </a:r>
          </a:p>
          <a:p>
            <a:r>
              <a:rPr lang="en-US" sz="1400" dirty="0"/>
              <a:t>3. </a:t>
            </a:r>
            <a:r>
              <a:rPr lang="en-US" sz="1400" dirty="0" err="1"/>
              <a:t>Hak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masuk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seluruh</a:t>
            </a:r>
            <a:r>
              <a:rPr lang="en-US" sz="1400" dirty="0"/>
              <a:t> area </a:t>
            </a:r>
            <a:r>
              <a:rPr lang="en-US" sz="1400" dirty="0" err="1"/>
              <a:t>fasilitas</a:t>
            </a:r>
            <a:r>
              <a:rPr lang="en-US" sz="1400" dirty="0"/>
              <a:t> </a:t>
            </a:r>
            <a:r>
              <a:rPr lang="en-US" sz="1400" dirty="0" err="1"/>
              <a:t>organisasi</a:t>
            </a:r>
            <a:r>
              <a:rPr lang="en-US" sz="1400" dirty="0"/>
              <a:t> yang </a:t>
            </a:r>
            <a:r>
              <a:rPr lang="en-US" sz="1400" dirty="0" err="1"/>
              <a:t>terkait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objek</a:t>
            </a:r>
            <a:r>
              <a:rPr lang="en-US" sz="1400" dirty="0"/>
              <a:t> audit.</a:t>
            </a:r>
          </a:p>
          <a:p>
            <a:r>
              <a:rPr lang="en-US" sz="1400" dirty="0"/>
              <a:t>4. </a:t>
            </a:r>
            <a:r>
              <a:rPr lang="en-US" sz="1400" dirty="0" err="1"/>
              <a:t>Hak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melaporkan</a:t>
            </a:r>
            <a:r>
              <a:rPr lang="en-US" sz="1400" dirty="0"/>
              <a:t> </a:t>
            </a:r>
            <a:r>
              <a:rPr lang="en-US" sz="1400" dirty="0" err="1"/>
              <a:t>temuan</a:t>
            </a:r>
            <a:r>
              <a:rPr lang="en-US" sz="1400" dirty="0"/>
              <a:t> audit, </a:t>
            </a:r>
            <a:r>
              <a:rPr lang="en-US" sz="1400" dirty="0" err="1"/>
              <a:t>kesimpulan</a:t>
            </a:r>
            <a:r>
              <a:rPr lang="en-US" sz="1400" dirty="0"/>
              <a:t>, dan </a:t>
            </a:r>
            <a:r>
              <a:rPr lang="en-US" sz="1400" dirty="0" err="1"/>
              <a:t>rekomendasi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langsung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</a:t>
            </a:r>
            <a:r>
              <a:rPr lang="en-US" sz="1400" dirty="0" err="1"/>
              <a:t>pimpinan</a:t>
            </a:r>
            <a:r>
              <a:rPr lang="en-US" sz="1400" dirty="0"/>
              <a:t> </a:t>
            </a:r>
            <a:r>
              <a:rPr lang="en-US" sz="1400" dirty="0" err="1"/>
              <a:t>organisasi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dewan </a:t>
            </a:r>
            <a:r>
              <a:rPr lang="en-US" sz="1400" dirty="0" err="1"/>
              <a:t>pengawas</a:t>
            </a:r>
            <a:r>
              <a:rPr lang="en-US" sz="1400" dirty="0"/>
              <a:t>, </a:t>
            </a:r>
            <a:r>
              <a:rPr lang="en-US" sz="1400" dirty="0" err="1"/>
              <a:t>tanpa</a:t>
            </a:r>
            <a:r>
              <a:rPr lang="en-US" sz="1400" dirty="0"/>
              <a:t>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melalui</a:t>
            </a:r>
            <a:r>
              <a:rPr lang="en-US" sz="1400" dirty="0"/>
              <a:t> </a:t>
            </a:r>
            <a:r>
              <a:rPr lang="en-US" sz="1400" dirty="0" err="1"/>
              <a:t>perantara</a:t>
            </a:r>
            <a:r>
              <a:rPr lang="en-US" sz="1400" dirty="0"/>
              <a:t> yang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mempengaruhi</a:t>
            </a:r>
            <a:r>
              <a:rPr lang="en-US" sz="1400" dirty="0"/>
              <a:t> </a:t>
            </a:r>
            <a:r>
              <a:rPr lang="en-US" sz="1400" dirty="0" err="1"/>
              <a:t>isi</a:t>
            </a:r>
            <a:r>
              <a:rPr lang="en-US" sz="1400" dirty="0"/>
              <a:t> </a:t>
            </a:r>
            <a:r>
              <a:rPr lang="en-US" sz="1400" dirty="0" err="1"/>
              <a:t>laporan</a:t>
            </a:r>
            <a:r>
              <a:rPr lang="en-US" sz="1400" dirty="0"/>
              <a:t>.</a:t>
            </a:r>
          </a:p>
          <a:p>
            <a:r>
              <a:rPr lang="en-US" sz="1400" dirty="0"/>
              <a:t>5. </a:t>
            </a:r>
            <a:r>
              <a:rPr lang="en-US" sz="1400" dirty="0" err="1"/>
              <a:t>Hak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mendapatkan</a:t>
            </a:r>
            <a:r>
              <a:rPr lang="en-US" sz="1400" dirty="0"/>
              <a:t> </a:t>
            </a:r>
            <a:r>
              <a:rPr lang="en-US" sz="1400" dirty="0" err="1"/>
              <a:t>dukungan</a:t>
            </a:r>
            <a:r>
              <a:rPr lang="en-US" sz="1400" dirty="0"/>
              <a:t> </a:t>
            </a:r>
            <a:r>
              <a:rPr lang="en-US" sz="1400" dirty="0" err="1"/>
              <a:t>sumber</a:t>
            </a:r>
            <a:r>
              <a:rPr lang="en-US" sz="1400" dirty="0"/>
              <a:t> </a:t>
            </a:r>
            <a:r>
              <a:rPr lang="en-US" sz="1400" dirty="0" err="1"/>
              <a:t>daya</a:t>
            </a:r>
            <a:r>
              <a:rPr lang="en-US" sz="1400" dirty="0"/>
              <a:t> (</a:t>
            </a:r>
            <a:r>
              <a:rPr lang="en-US" sz="1400" dirty="0" err="1"/>
              <a:t>manusia</a:t>
            </a:r>
            <a:r>
              <a:rPr lang="en-US" sz="1400" dirty="0"/>
              <a:t>, </a:t>
            </a:r>
            <a:r>
              <a:rPr lang="en-US" sz="1400" dirty="0" err="1"/>
              <a:t>anggaran</a:t>
            </a:r>
            <a:r>
              <a:rPr lang="en-US" sz="1400" dirty="0"/>
              <a:t>, </a:t>
            </a:r>
            <a:r>
              <a:rPr lang="en-US" sz="1400" dirty="0" err="1"/>
              <a:t>teknologi</a:t>
            </a:r>
            <a:r>
              <a:rPr lang="en-US" sz="1400" dirty="0"/>
              <a:t>) yang </a:t>
            </a:r>
            <a:r>
              <a:rPr lang="en-US" sz="1400" dirty="0" err="1"/>
              <a:t>diperlukan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menjalankan</a:t>
            </a:r>
            <a:r>
              <a:rPr lang="en-US" sz="1400" dirty="0"/>
              <a:t> </a:t>
            </a:r>
            <a:r>
              <a:rPr lang="en-US" sz="1400" dirty="0" err="1"/>
              <a:t>tugas</a:t>
            </a:r>
            <a:r>
              <a:rPr lang="en-US" sz="1400" dirty="0"/>
              <a:t> audit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efektif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r>
              <a:rPr lang="en-US" sz="1400" dirty="0" err="1"/>
              <a:t>Tanggung</a:t>
            </a:r>
            <a:r>
              <a:rPr lang="en-US" sz="1400" dirty="0"/>
              <a:t> </a:t>
            </a:r>
            <a:r>
              <a:rPr lang="en-US" sz="1400" dirty="0" err="1"/>
              <a:t>jawab</a:t>
            </a:r>
            <a:r>
              <a:rPr lang="en-US" sz="1400" dirty="0"/>
              <a:t> yang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dipenuhi</a:t>
            </a:r>
            <a:r>
              <a:rPr lang="en-US" sz="1400" dirty="0"/>
              <a:t> oleh unit audit internal </a:t>
            </a:r>
            <a:r>
              <a:rPr lang="en-US" sz="1400" dirty="0" err="1"/>
              <a:t>berdasarkan</a:t>
            </a:r>
            <a:r>
              <a:rPr lang="en-US" sz="1400" dirty="0"/>
              <a:t> </a:t>
            </a:r>
            <a:r>
              <a:rPr lang="en-US" sz="1400" dirty="0" err="1"/>
              <a:t>Piagam</a:t>
            </a:r>
            <a:r>
              <a:rPr lang="en-US" sz="1400" dirty="0"/>
              <a:t> Audit </a:t>
            </a:r>
            <a:r>
              <a:rPr lang="en-US" sz="1400" dirty="0" err="1"/>
              <a:t>antara</a:t>
            </a:r>
            <a:r>
              <a:rPr lang="en-US" sz="1400" dirty="0"/>
              <a:t> lain:</a:t>
            </a:r>
          </a:p>
          <a:p>
            <a:r>
              <a:rPr lang="en-US" sz="1400" dirty="0"/>
              <a:t> 1. </a:t>
            </a:r>
            <a:r>
              <a:rPr lang="en-US" sz="1400" dirty="0" err="1"/>
              <a:t>Melaksanakan</a:t>
            </a:r>
            <a:r>
              <a:rPr lang="en-US" sz="1400" dirty="0"/>
              <a:t> </a:t>
            </a:r>
            <a:r>
              <a:rPr lang="en-US" sz="1400" dirty="0" err="1"/>
              <a:t>semua</a:t>
            </a:r>
            <a:r>
              <a:rPr lang="en-US" sz="1400" dirty="0"/>
              <a:t> </a:t>
            </a:r>
            <a:r>
              <a:rPr lang="en-US" sz="1400" dirty="0" err="1"/>
              <a:t>kegiatan</a:t>
            </a:r>
            <a:r>
              <a:rPr lang="en-US" sz="1400" dirty="0"/>
              <a:t> audit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prinsip</a:t>
            </a:r>
            <a:r>
              <a:rPr lang="en-US" sz="1400" dirty="0"/>
              <a:t> </a:t>
            </a:r>
            <a:r>
              <a:rPr lang="en-US" sz="1400" dirty="0" err="1"/>
              <a:t>profesionalisme</a:t>
            </a:r>
            <a:r>
              <a:rPr lang="en-US" sz="1400" dirty="0"/>
              <a:t>, </a:t>
            </a:r>
            <a:r>
              <a:rPr lang="en-US" sz="1400" dirty="0" err="1"/>
              <a:t>objektifitas</a:t>
            </a:r>
            <a:r>
              <a:rPr lang="en-US" sz="1400" dirty="0"/>
              <a:t>, dan </a:t>
            </a:r>
            <a:r>
              <a:rPr lang="en-US" sz="1400" dirty="0" err="1"/>
              <a:t>integritas</a:t>
            </a:r>
            <a:r>
              <a:rPr lang="en-US" sz="1400" dirty="0"/>
              <a:t>.</a:t>
            </a:r>
          </a:p>
          <a:p>
            <a:r>
              <a:rPr lang="en-US" sz="1400" dirty="0"/>
              <a:t>2. </a:t>
            </a:r>
            <a:r>
              <a:rPr lang="en-US" sz="1400" dirty="0" err="1"/>
              <a:t>Menjaga</a:t>
            </a:r>
            <a:r>
              <a:rPr lang="en-US" sz="1400" dirty="0"/>
              <a:t> </a:t>
            </a:r>
            <a:r>
              <a:rPr lang="en-US" sz="1400" dirty="0" err="1"/>
              <a:t>kerahasiaan</a:t>
            </a:r>
            <a:r>
              <a:rPr lang="en-US" sz="1400" dirty="0"/>
              <a:t> </a:t>
            </a:r>
            <a:r>
              <a:rPr lang="en-US" sz="1400" dirty="0" err="1"/>
              <a:t>semua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yang </a:t>
            </a:r>
            <a:r>
              <a:rPr lang="en-US" sz="1400" dirty="0" err="1"/>
              <a:t>diperoleh</a:t>
            </a:r>
            <a:r>
              <a:rPr lang="en-US" sz="1400" dirty="0"/>
              <a:t> </a:t>
            </a:r>
            <a:r>
              <a:rPr lang="en-US" sz="1400" dirty="0" err="1"/>
              <a:t>selama</a:t>
            </a:r>
            <a:r>
              <a:rPr lang="en-US" sz="1400" dirty="0"/>
              <a:t> proses audit, </a:t>
            </a:r>
            <a:r>
              <a:rPr lang="en-US" sz="1400" dirty="0" err="1"/>
              <a:t>kecuali</a:t>
            </a:r>
            <a:r>
              <a:rPr lang="en-US" sz="1400" dirty="0"/>
              <a:t> </a:t>
            </a:r>
            <a:r>
              <a:rPr lang="en-US" sz="1400" dirty="0" err="1"/>
              <a:t>jika</a:t>
            </a:r>
            <a:r>
              <a:rPr lang="en-US" sz="1400" dirty="0"/>
              <a:t> </a:t>
            </a:r>
            <a:r>
              <a:rPr lang="en-US" sz="1400" dirty="0" err="1"/>
              <a:t>ada</a:t>
            </a:r>
            <a:r>
              <a:rPr lang="en-US" sz="1400" dirty="0"/>
              <a:t> </a:t>
            </a:r>
            <a:r>
              <a:rPr lang="en-US" sz="1400" dirty="0" err="1"/>
              <a:t>kewajiban</a:t>
            </a:r>
            <a:r>
              <a:rPr lang="en-US" sz="1400" dirty="0"/>
              <a:t> </a:t>
            </a:r>
            <a:r>
              <a:rPr lang="en-US" sz="1400" dirty="0" err="1"/>
              <a:t>hukum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mengungkapkannya</a:t>
            </a:r>
            <a:r>
              <a:rPr lang="en-US" sz="1400" dirty="0"/>
              <a:t>.</a:t>
            </a:r>
          </a:p>
          <a:p>
            <a:r>
              <a:rPr lang="en-US" sz="1400" dirty="0"/>
              <a:t>3. Menyusun </a:t>
            </a:r>
            <a:r>
              <a:rPr lang="en-US" sz="1400" dirty="0" err="1"/>
              <a:t>rencana</a:t>
            </a:r>
            <a:r>
              <a:rPr lang="en-US" sz="1400" dirty="0"/>
              <a:t> audit </a:t>
            </a:r>
            <a:r>
              <a:rPr lang="en-US" sz="1400" dirty="0" err="1"/>
              <a:t>tahunan</a:t>
            </a:r>
            <a:r>
              <a:rPr lang="en-US" sz="1400" dirty="0"/>
              <a:t> yang </a:t>
            </a:r>
            <a:r>
              <a:rPr lang="en-US" sz="1400" dirty="0" err="1"/>
              <a:t>selaras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risiko</a:t>
            </a:r>
            <a:r>
              <a:rPr lang="en-US" sz="1400" dirty="0"/>
              <a:t> dan </a:t>
            </a:r>
            <a:r>
              <a:rPr lang="en-US" sz="1400" dirty="0" err="1"/>
              <a:t>prioritas</a:t>
            </a:r>
            <a:r>
              <a:rPr lang="en-US" sz="1400" dirty="0"/>
              <a:t> </a:t>
            </a:r>
            <a:r>
              <a:rPr lang="en-US" sz="1400" dirty="0" err="1"/>
              <a:t>organisasi</a:t>
            </a:r>
            <a:r>
              <a:rPr lang="en-US" sz="1400" dirty="0"/>
              <a:t>, </a:t>
            </a:r>
            <a:r>
              <a:rPr lang="en-US" sz="1400" dirty="0" err="1"/>
              <a:t>serta</a:t>
            </a:r>
            <a:r>
              <a:rPr lang="en-US" sz="1400" dirty="0"/>
              <a:t> </a:t>
            </a:r>
            <a:r>
              <a:rPr lang="en-US" sz="1400" dirty="0" err="1"/>
              <a:t>mendapatkan</a:t>
            </a:r>
            <a:r>
              <a:rPr lang="en-US" sz="1400" dirty="0"/>
              <a:t> </a:t>
            </a:r>
            <a:r>
              <a:rPr lang="en-US" sz="1400" dirty="0" err="1"/>
              <a:t>persetujuan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pihak</a:t>
            </a:r>
            <a:r>
              <a:rPr lang="en-US" sz="1400" dirty="0"/>
              <a:t> </a:t>
            </a:r>
            <a:r>
              <a:rPr lang="en-US" sz="1400" dirty="0" err="1"/>
              <a:t>berwenang</a:t>
            </a:r>
            <a:r>
              <a:rPr lang="en-US" sz="1400" dirty="0"/>
              <a:t>.</a:t>
            </a:r>
          </a:p>
          <a:p>
            <a:r>
              <a:rPr lang="en-US" sz="1400" dirty="0"/>
              <a:t>4. </a:t>
            </a:r>
            <a:r>
              <a:rPr lang="en-US" sz="1400" dirty="0" err="1"/>
              <a:t>Memberikan</a:t>
            </a:r>
            <a:r>
              <a:rPr lang="en-US" sz="1400" dirty="0"/>
              <a:t> </a:t>
            </a:r>
            <a:r>
              <a:rPr lang="en-US" sz="1400" dirty="0" err="1"/>
              <a:t>laporan</a:t>
            </a:r>
            <a:r>
              <a:rPr lang="en-US" sz="1400" dirty="0"/>
              <a:t> audit yang </a:t>
            </a:r>
            <a:r>
              <a:rPr lang="en-US" sz="1400" dirty="0" err="1"/>
              <a:t>akurat</a:t>
            </a:r>
            <a:r>
              <a:rPr lang="en-US" sz="1400" dirty="0"/>
              <a:t>, </a:t>
            </a:r>
            <a:r>
              <a:rPr lang="en-US" sz="1400" dirty="0" err="1"/>
              <a:t>tepat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, dan </a:t>
            </a:r>
            <a:r>
              <a:rPr lang="en-US" sz="1400" dirty="0" err="1"/>
              <a:t>jelas</a:t>
            </a:r>
            <a:r>
              <a:rPr lang="en-US" sz="1400" dirty="0"/>
              <a:t>, yang </a:t>
            </a:r>
            <a:r>
              <a:rPr lang="en-US" sz="1400" dirty="0" err="1"/>
              <a:t>mencakup</a:t>
            </a:r>
            <a:r>
              <a:rPr lang="en-US" sz="1400" dirty="0"/>
              <a:t> </a:t>
            </a:r>
            <a:r>
              <a:rPr lang="en-US" sz="1400" dirty="0" err="1"/>
              <a:t>temuan</a:t>
            </a:r>
            <a:r>
              <a:rPr lang="en-US" sz="1400" dirty="0"/>
              <a:t>, </a:t>
            </a:r>
            <a:r>
              <a:rPr lang="en-US" sz="1400" dirty="0" err="1"/>
              <a:t>analisis</a:t>
            </a:r>
            <a:r>
              <a:rPr lang="en-US" sz="1400" dirty="0"/>
              <a:t> </a:t>
            </a:r>
            <a:r>
              <a:rPr lang="en-US" sz="1400" dirty="0" err="1"/>
              <a:t>dampak</a:t>
            </a:r>
            <a:r>
              <a:rPr lang="en-US" sz="1400" dirty="0"/>
              <a:t>, </a:t>
            </a:r>
            <a:r>
              <a:rPr lang="en-US" sz="1400" dirty="0" err="1"/>
              <a:t>serta</a:t>
            </a:r>
            <a:r>
              <a:rPr lang="en-US" sz="1400" dirty="0"/>
              <a:t> </a:t>
            </a:r>
            <a:r>
              <a:rPr lang="en-US" sz="1400" dirty="0" err="1"/>
              <a:t>rekomendasi</a:t>
            </a:r>
            <a:r>
              <a:rPr lang="en-US" sz="1400" dirty="0"/>
              <a:t> </a:t>
            </a:r>
            <a:r>
              <a:rPr lang="en-US" sz="1400" dirty="0" err="1"/>
              <a:t>perbaikan</a:t>
            </a:r>
            <a:r>
              <a:rPr lang="en-US" sz="1400" dirty="0"/>
              <a:t>.</a:t>
            </a:r>
          </a:p>
          <a:p>
            <a:r>
              <a:rPr lang="en-US" sz="1400" dirty="0"/>
              <a:t>5. </a:t>
            </a:r>
            <a:r>
              <a:rPr lang="en-US" sz="1400" dirty="0" err="1"/>
              <a:t>Melakukan</a:t>
            </a:r>
            <a:r>
              <a:rPr lang="en-US" sz="1400" dirty="0"/>
              <a:t> </a:t>
            </a:r>
            <a:r>
              <a:rPr lang="en-US" sz="1400" dirty="0" err="1"/>
              <a:t>tindak</a:t>
            </a:r>
            <a:r>
              <a:rPr lang="en-US" sz="1400" dirty="0"/>
              <a:t> </a:t>
            </a:r>
            <a:r>
              <a:rPr lang="en-US" sz="1400" dirty="0" err="1"/>
              <a:t>lanjut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/>
              <a:t>rekomendasi</a:t>
            </a:r>
            <a:r>
              <a:rPr lang="en-US" sz="1400" dirty="0"/>
              <a:t> audit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memastikan</a:t>
            </a:r>
            <a:r>
              <a:rPr lang="en-US" sz="1400" dirty="0"/>
              <a:t> </a:t>
            </a:r>
            <a:r>
              <a:rPr lang="en-US" sz="1400" dirty="0" err="1"/>
              <a:t>bahwa</a:t>
            </a:r>
            <a:r>
              <a:rPr lang="en-US" sz="1400" dirty="0"/>
              <a:t> </a:t>
            </a:r>
            <a:r>
              <a:rPr lang="en-US" sz="1400" dirty="0" err="1"/>
              <a:t>perbaikan</a:t>
            </a:r>
            <a:r>
              <a:rPr lang="en-US" sz="1400" dirty="0"/>
              <a:t> </a:t>
            </a:r>
            <a:r>
              <a:rPr lang="en-US" sz="1400" dirty="0" err="1"/>
              <a:t>telah</a:t>
            </a:r>
            <a:r>
              <a:rPr lang="en-US" sz="1400" dirty="0"/>
              <a:t> </a:t>
            </a:r>
            <a:r>
              <a:rPr lang="en-US" sz="1400" dirty="0" err="1"/>
              <a:t>dilakukan</a:t>
            </a:r>
            <a:r>
              <a:rPr lang="en-US" sz="1400" dirty="0"/>
              <a:t> oleh </a:t>
            </a:r>
            <a:r>
              <a:rPr lang="en-US" sz="1400" dirty="0" err="1"/>
              <a:t>pihak</a:t>
            </a:r>
            <a:r>
              <a:rPr lang="en-US" sz="1400" dirty="0"/>
              <a:t> yang </a:t>
            </a:r>
            <a:r>
              <a:rPr lang="en-US" sz="1400" dirty="0" err="1"/>
              <a:t>bersangkutan</a:t>
            </a:r>
            <a:r>
              <a:rPr lang="en-US" sz="1400" dirty="0"/>
              <a:t>.</a:t>
            </a:r>
          </a:p>
          <a:p>
            <a:r>
              <a:rPr lang="en-US" sz="1400" dirty="0"/>
              <a:t>6. </a:t>
            </a:r>
            <a:r>
              <a:rPr lang="en-US" sz="1400" dirty="0" err="1"/>
              <a:t>Mengembangkan</a:t>
            </a:r>
            <a:r>
              <a:rPr lang="en-US" sz="1400" dirty="0"/>
              <a:t> </a:t>
            </a:r>
            <a:r>
              <a:rPr lang="en-US" sz="1400" dirty="0" err="1"/>
              <a:t>kapasitas</a:t>
            </a:r>
            <a:r>
              <a:rPr lang="en-US" sz="1400" dirty="0"/>
              <a:t> </a:t>
            </a:r>
            <a:r>
              <a:rPr lang="en-US" sz="1400" dirty="0" err="1"/>
              <a:t>sumber</a:t>
            </a:r>
            <a:r>
              <a:rPr lang="en-US" sz="1400" dirty="0"/>
              <a:t> </a:t>
            </a:r>
            <a:r>
              <a:rPr lang="en-US" sz="1400" dirty="0" err="1"/>
              <a:t>daya</a:t>
            </a:r>
            <a:r>
              <a:rPr lang="en-US" sz="1400" dirty="0"/>
              <a:t> </a:t>
            </a:r>
            <a:r>
              <a:rPr lang="en-US" sz="1400" dirty="0" err="1"/>
              <a:t>manusia</a:t>
            </a:r>
            <a:r>
              <a:rPr lang="en-US" sz="1400" dirty="0"/>
              <a:t> audit internal agar </a:t>
            </a:r>
            <a:r>
              <a:rPr lang="en-US" sz="1400" dirty="0" err="1"/>
              <a:t>selalu</a:t>
            </a:r>
            <a:r>
              <a:rPr lang="en-US" sz="1400" dirty="0"/>
              <a:t> </a:t>
            </a:r>
            <a:r>
              <a:rPr lang="en-US" sz="1400" dirty="0" err="1"/>
              <a:t>kompeten</a:t>
            </a:r>
            <a:r>
              <a:rPr lang="en-US" sz="1400" dirty="0"/>
              <a:t> dan </a:t>
            </a:r>
            <a:r>
              <a:rPr lang="en-US" sz="1400" dirty="0" err="1"/>
              <a:t>mengikuti</a:t>
            </a:r>
            <a:r>
              <a:rPr lang="en-US" sz="1400" dirty="0"/>
              <a:t> </a:t>
            </a:r>
            <a:r>
              <a:rPr lang="en-US" sz="1400" dirty="0" err="1"/>
              <a:t>perkembangan</a:t>
            </a:r>
            <a:r>
              <a:rPr lang="en-US" sz="1400" dirty="0"/>
              <a:t> </a:t>
            </a:r>
            <a:r>
              <a:rPr lang="en-US" sz="1400" dirty="0" err="1"/>
              <a:t>standar</a:t>
            </a:r>
            <a:r>
              <a:rPr lang="en-US" sz="1400" dirty="0"/>
              <a:t> </a:t>
            </a:r>
            <a:r>
              <a:rPr lang="en-US" sz="1400" dirty="0" err="1"/>
              <a:t>serta</a:t>
            </a:r>
            <a:r>
              <a:rPr lang="en-US" sz="1400" dirty="0"/>
              <a:t> </a:t>
            </a:r>
            <a:r>
              <a:rPr lang="en-US" sz="1400" dirty="0" err="1"/>
              <a:t>praktik</a:t>
            </a:r>
            <a:r>
              <a:rPr lang="en-US" sz="1400" dirty="0"/>
              <a:t> </a:t>
            </a:r>
            <a:r>
              <a:rPr lang="en-US" sz="1400" dirty="0" err="1"/>
              <a:t>terbaik</a:t>
            </a:r>
            <a:r>
              <a:rPr lang="en-US" sz="1400" dirty="0"/>
              <a:t> di </a:t>
            </a:r>
            <a:r>
              <a:rPr lang="en-US" sz="1400" dirty="0" err="1"/>
              <a:t>bidang</a:t>
            </a:r>
            <a:r>
              <a:rPr lang="en-US" sz="1400" dirty="0"/>
              <a:t> audit.</a:t>
            </a:r>
          </a:p>
        </p:txBody>
      </p:sp>
    </p:spTree>
    <p:extLst>
      <p:ext uri="{BB962C8B-B14F-4D97-AF65-F5344CB8AC3E}">
        <p14:creationId xmlns:p14="http://schemas.microsoft.com/office/powerpoint/2010/main" val="31451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4B99FE9-39F2-0304-04EC-DAA463164B0C}"/>
              </a:ext>
            </a:extLst>
          </p:cNvPr>
          <p:cNvGrpSpPr/>
          <p:nvPr/>
        </p:nvGrpSpPr>
        <p:grpSpPr>
          <a:xfrm>
            <a:off x="-1" y="6497500"/>
            <a:ext cx="12205649" cy="362295"/>
            <a:chOff x="-1" y="6409479"/>
            <a:chExt cx="12205649" cy="4230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4C66716-73D1-FFC6-C8EE-6C87B62F0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877" t="29110" r="44518" b="65812"/>
            <a:stretch/>
          </p:blipFill>
          <p:spPr>
            <a:xfrm>
              <a:off x="8884693" y="6409479"/>
              <a:ext cx="3320955" cy="42301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C6F3C9B-3673-CB61-3D63-25455C92092A}"/>
                </a:ext>
              </a:extLst>
            </p:cNvPr>
            <p:cNvSpPr/>
            <p:nvPr/>
          </p:nvSpPr>
          <p:spPr>
            <a:xfrm>
              <a:off x="-1" y="6409479"/>
              <a:ext cx="8884694" cy="4230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5704496-84F6-21BC-E123-50C53919B6B9}"/>
                </a:ext>
              </a:extLst>
            </p:cNvPr>
            <p:cNvSpPr/>
            <p:nvPr/>
          </p:nvSpPr>
          <p:spPr>
            <a:xfrm>
              <a:off x="9323347" y="6457285"/>
              <a:ext cx="2411238" cy="359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Roboto"/>
                </a:rPr>
                <a:t>akuntansi.darmajaya.ac.id</a:t>
              </a:r>
              <a:endParaRPr lang="en-US" sz="1400" b="1" dirty="0"/>
            </a:p>
          </p:txBody>
        </p:sp>
      </p:grpSp>
      <p:pic>
        <p:nvPicPr>
          <p:cNvPr id="13" name="Picture 3" descr="D:\Semester Genap T.A 2021-2022\Logo Darmajaya (Kebutuhan Flyer)\logo dj new samping biru.png">
            <a:extLst>
              <a:ext uri="{FF2B5EF4-FFF2-40B4-BE49-F238E27FC236}">
                <a16:creationId xmlns:a16="http://schemas.microsoft.com/office/drawing/2014/main" xmlns="" id="{78178584-A43A-1EDA-7021-881889CD4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996" y="189335"/>
            <a:ext cx="1781982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Semester Genap T.A 2021-2022\Logo Darmajaya (Kebutuhan Flyer)\kampus merdeka biru.png">
            <a:extLst>
              <a:ext uri="{FF2B5EF4-FFF2-40B4-BE49-F238E27FC236}">
                <a16:creationId xmlns:a16="http://schemas.microsoft.com/office/drawing/2014/main" xmlns="" id="{ABF6B9E4-D3F9-ECB6-C15B-707411C79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231" y="155625"/>
            <a:ext cx="793971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Semester Genap T.A 2021-2022\Logo Darmajaya (Kebutuhan Flyer)\bold.png">
            <a:extLst>
              <a:ext uri="{FF2B5EF4-FFF2-40B4-BE49-F238E27FC236}">
                <a16:creationId xmlns:a16="http://schemas.microsoft.com/office/drawing/2014/main" xmlns="" id="{391A50D0-515D-112F-EE72-7EBAFA558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288" y="134742"/>
            <a:ext cx="867455" cy="7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5563738" cy="64975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34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750549" y="1307864"/>
            <a:ext cx="4498858" cy="791553"/>
          </a:xfrm>
          <a:prstGeom prst="roundRect">
            <a:avLst/>
          </a:prstGeom>
          <a:solidFill>
            <a:srgbClr val="F4B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3.1.3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Piagam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Audit</a:t>
            </a:r>
            <a:endParaRPr lang="id-ID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E5E03D-90CF-4E30-C9A0-3ECF8E9E53D9}"/>
              </a:ext>
            </a:extLst>
          </p:cNvPr>
          <p:cNvSpPr txBox="1"/>
          <p:nvPr/>
        </p:nvSpPr>
        <p:spPr>
          <a:xfrm>
            <a:off x="5828662" y="2508745"/>
            <a:ext cx="61120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Piagam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luas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dirasakan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lain: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1. 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Menetapkan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kerangka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pengelolaan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pengendalian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internal, dan tata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kelola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kepercayaan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pemilik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investor,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pengelolaan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Mengurangi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potensi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konflik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kesalahpahaman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 audit internal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endParaRPr lang="en-ID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Memastikan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dialokasikan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internal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tambah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nyata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842560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7C1B993-EFD2-2C33-F3C6-ADC94A32E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C060EBF-7E6A-D5AF-AE7B-D31373DC6AA7}"/>
              </a:ext>
            </a:extLst>
          </p:cNvPr>
          <p:cNvGrpSpPr/>
          <p:nvPr/>
        </p:nvGrpSpPr>
        <p:grpSpPr>
          <a:xfrm>
            <a:off x="-1" y="6497500"/>
            <a:ext cx="12205649" cy="362295"/>
            <a:chOff x="-1" y="6409479"/>
            <a:chExt cx="12205649" cy="4230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4E0FA02F-DE59-852A-AF27-68AE121BB2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877" t="29110" r="44518" b="65812"/>
            <a:stretch/>
          </p:blipFill>
          <p:spPr>
            <a:xfrm>
              <a:off x="8884693" y="6409479"/>
              <a:ext cx="3320955" cy="42301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1916CDD1-336E-44A5-7347-E2D76A1D814F}"/>
                </a:ext>
              </a:extLst>
            </p:cNvPr>
            <p:cNvSpPr/>
            <p:nvPr/>
          </p:nvSpPr>
          <p:spPr>
            <a:xfrm>
              <a:off x="-1" y="6409479"/>
              <a:ext cx="8884694" cy="4230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EF4DF68-18F1-E04C-9E25-08D708CC8756}"/>
                </a:ext>
              </a:extLst>
            </p:cNvPr>
            <p:cNvSpPr/>
            <p:nvPr/>
          </p:nvSpPr>
          <p:spPr>
            <a:xfrm>
              <a:off x="9323347" y="6457285"/>
              <a:ext cx="2411238" cy="359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Roboto"/>
                </a:rPr>
                <a:t>akuntansi.darmajaya.ac.id</a:t>
              </a:r>
              <a:endParaRPr lang="en-US" sz="1400" b="1" dirty="0"/>
            </a:p>
          </p:txBody>
        </p:sp>
      </p:grpSp>
      <p:pic>
        <p:nvPicPr>
          <p:cNvPr id="13" name="Picture 3" descr="D:\Semester Genap T.A 2021-2022\Logo Darmajaya (Kebutuhan Flyer)\logo dj new samping biru.png">
            <a:extLst>
              <a:ext uri="{FF2B5EF4-FFF2-40B4-BE49-F238E27FC236}">
                <a16:creationId xmlns:a16="http://schemas.microsoft.com/office/drawing/2014/main" xmlns="" id="{4C1420CC-F4D5-7D6C-A303-273C20758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996" y="189335"/>
            <a:ext cx="1781982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Semester Genap T.A 2021-2022\Logo Darmajaya (Kebutuhan Flyer)\kampus merdeka biru.png">
            <a:extLst>
              <a:ext uri="{FF2B5EF4-FFF2-40B4-BE49-F238E27FC236}">
                <a16:creationId xmlns:a16="http://schemas.microsoft.com/office/drawing/2014/main" xmlns="" id="{D46148A3-3390-5656-3F58-795C6FE15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231" y="155625"/>
            <a:ext cx="793971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Semester Genap T.A 2021-2022\Logo Darmajaya (Kebutuhan Flyer)\bold.png">
            <a:extLst>
              <a:ext uri="{FF2B5EF4-FFF2-40B4-BE49-F238E27FC236}">
                <a16:creationId xmlns:a16="http://schemas.microsoft.com/office/drawing/2014/main" xmlns="" id="{CB9F8294-EFEE-E830-3C77-8D5B7B5E7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288" y="134742"/>
            <a:ext cx="867455" cy="7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523EAE3-F947-D557-5710-8F70EEAE6639}"/>
              </a:ext>
            </a:extLst>
          </p:cNvPr>
          <p:cNvSpPr/>
          <p:nvPr/>
        </p:nvSpPr>
        <p:spPr>
          <a:xfrm>
            <a:off x="0" y="0"/>
            <a:ext cx="5563738" cy="64975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34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B8854E-FD05-8E35-C0F9-0C92CD6A1931}"/>
              </a:ext>
            </a:extLst>
          </p:cNvPr>
          <p:cNvSpPr txBox="1"/>
          <p:nvPr/>
        </p:nvSpPr>
        <p:spPr>
          <a:xfrm>
            <a:off x="5743670" y="1474524"/>
            <a:ext cx="628204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 Audit Internal</a:t>
            </a:r>
          </a:p>
          <a:p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1. 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kuat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menjalankan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wewenang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melindungi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auditor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gangguan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penghalangan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arahan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fokus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prioritas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menyimpang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profesionalisme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kredibilitas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 audit internal di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eksternal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internal.</a:t>
            </a:r>
          </a:p>
          <a:p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Memfasilitasi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perencanaan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penganggaran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audit. </a:t>
            </a:r>
          </a:p>
          <a:p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Terkait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 (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dll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1. 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kejelasan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diharapkan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 audit internal,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layanan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diterapkan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Memfasilitasi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koordinasi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 audit internal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lain,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departemen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operasional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piagam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juga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bukti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komitmen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transparansi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akuntabilitas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pengelolaan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uang negara. </a:t>
            </a:r>
          </a:p>
        </p:txBody>
      </p:sp>
    </p:spTree>
    <p:extLst>
      <p:ext uri="{BB962C8B-B14F-4D97-AF65-F5344CB8AC3E}">
        <p14:creationId xmlns:p14="http://schemas.microsoft.com/office/powerpoint/2010/main" val="43753754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4C1720B-15D4-A466-15D4-352E5B42D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5406A9F-C51E-EB06-18C6-ADFEE085218F}"/>
              </a:ext>
            </a:extLst>
          </p:cNvPr>
          <p:cNvGrpSpPr/>
          <p:nvPr/>
        </p:nvGrpSpPr>
        <p:grpSpPr>
          <a:xfrm>
            <a:off x="-1" y="6497500"/>
            <a:ext cx="12205649" cy="362295"/>
            <a:chOff x="-1" y="6409479"/>
            <a:chExt cx="12205649" cy="4230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8ED4A2BE-99E2-176A-EC83-69CAC5CC03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877" t="29110" r="44518" b="65812"/>
            <a:stretch/>
          </p:blipFill>
          <p:spPr>
            <a:xfrm>
              <a:off x="8884693" y="6409479"/>
              <a:ext cx="3320955" cy="42301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1DBE6852-43F8-658B-1E71-1B404EAB45AB}"/>
                </a:ext>
              </a:extLst>
            </p:cNvPr>
            <p:cNvSpPr/>
            <p:nvPr/>
          </p:nvSpPr>
          <p:spPr>
            <a:xfrm>
              <a:off x="-1" y="6409479"/>
              <a:ext cx="8884694" cy="4230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29176E1-85FF-211D-31B6-89462D881685}"/>
                </a:ext>
              </a:extLst>
            </p:cNvPr>
            <p:cNvSpPr/>
            <p:nvPr/>
          </p:nvSpPr>
          <p:spPr>
            <a:xfrm>
              <a:off x="9323347" y="6457285"/>
              <a:ext cx="2411238" cy="359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Roboto"/>
                </a:rPr>
                <a:t>akuntansi.darmajaya.ac.id</a:t>
              </a:r>
              <a:endParaRPr lang="en-US" sz="1400" b="1" dirty="0"/>
            </a:p>
          </p:txBody>
        </p:sp>
      </p:grpSp>
      <p:pic>
        <p:nvPicPr>
          <p:cNvPr id="13" name="Picture 3" descr="D:\Semester Genap T.A 2021-2022\Logo Darmajaya (Kebutuhan Flyer)\logo dj new samping biru.png">
            <a:extLst>
              <a:ext uri="{FF2B5EF4-FFF2-40B4-BE49-F238E27FC236}">
                <a16:creationId xmlns:a16="http://schemas.microsoft.com/office/drawing/2014/main" xmlns="" id="{5A8679C8-8261-2DAB-C77B-A499F42C0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69" y="95553"/>
            <a:ext cx="1781982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Semester Genap T.A 2021-2022\Logo Darmajaya (Kebutuhan Flyer)\kampus merdeka biru.png">
            <a:extLst>
              <a:ext uri="{FF2B5EF4-FFF2-40B4-BE49-F238E27FC236}">
                <a16:creationId xmlns:a16="http://schemas.microsoft.com/office/drawing/2014/main" xmlns="" id="{944CA60A-F97A-697D-012B-2BA778DF2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269" y="95553"/>
            <a:ext cx="793971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Semester Genap T.A 2021-2022\Logo Darmajaya (Kebutuhan Flyer)\bold.png">
            <a:extLst>
              <a:ext uri="{FF2B5EF4-FFF2-40B4-BE49-F238E27FC236}">
                <a16:creationId xmlns:a16="http://schemas.microsoft.com/office/drawing/2014/main" xmlns="" id="{FC2CA782-FEB9-19EA-DC92-1E3DC0DE5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" y="40960"/>
            <a:ext cx="867455" cy="7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98CFF0CA-44AE-715C-EAAF-412892A15FAD}"/>
              </a:ext>
            </a:extLst>
          </p:cNvPr>
          <p:cNvSpPr/>
          <p:nvPr/>
        </p:nvSpPr>
        <p:spPr>
          <a:xfrm>
            <a:off x="1228351" y="1103390"/>
            <a:ext cx="6414340" cy="69424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Piagam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</a:t>
            </a:r>
            <a:endParaRPr lang="id-ID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63D2CE9-79F4-83F4-BFD8-F35BC79CDB87}"/>
              </a:ext>
            </a:extLst>
          </p:cNvPr>
          <p:cNvSpPr/>
          <p:nvPr/>
        </p:nvSpPr>
        <p:spPr>
          <a:xfrm>
            <a:off x="8871044" y="0"/>
            <a:ext cx="3320956" cy="64975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DD2136-BAEB-8A85-57D4-CF6D8A305BE3}"/>
              </a:ext>
            </a:extLst>
          </p:cNvPr>
          <p:cNvSpPr txBox="1"/>
          <p:nvPr/>
        </p:nvSpPr>
        <p:spPr>
          <a:xfrm>
            <a:off x="683158" y="2002062"/>
            <a:ext cx="75047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Piagam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inti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piagam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menyampaikan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ringkas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komprehensif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Isi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terkandung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piagam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Identitas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Unit Audit Internal: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Menyebutkan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resmi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 audit internal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subjek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piagam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Internal: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Menyatakan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internal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efektivitas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tata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kelola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pengendalian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internal, dan proses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operasional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terkait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Wewenang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Audit: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Menyatakan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 audit internal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mengakses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wawancara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diperlukan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1F57A9-5104-DC4B-7948-168FFC1EAADA}"/>
              </a:ext>
            </a:extLst>
          </p:cNvPr>
          <p:cNvSpPr txBox="1"/>
          <p:nvPr/>
        </p:nvSpPr>
        <p:spPr>
          <a:xfrm>
            <a:off x="3676958" y="518615"/>
            <a:ext cx="5563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326400771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accent5">
              <a:lumMod val="50000"/>
            </a:schemeClr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7131</TotalTime>
  <Words>1714</Words>
  <Application>Microsoft Office PowerPoint</Application>
  <PresentationFormat>Custom</PresentationFormat>
  <Paragraphs>135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3.2.3 ATURAN LAIN PADA AUDITOR INTERNAL PEMERINTAH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BAB 2</dc:subject>
  <dc:creator>Muhammad Fadjar</dc:creator>
  <cp:keywords>MKD</cp:keywords>
  <dc:description>MANAJEMEN PENDAPATAN DAERAH</dc:description>
  <cp:lastModifiedBy>muhammadyasin19990830@gmail.com</cp:lastModifiedBy>
  <cp:revision>199</cp:revision>
  <cp:lastPrinted>2025-10-25T07:14:44Z</cp:lastPrinted>
  <dcterms:created xsi:type="dcterms:W3CDTF">2022-02-03T12:39:20Z</dcterms:created>
  <dcterms:modified xsi:type="dcterms:W3CDTF">2026-04-10T01:33:46Z</dcterms:modified>
  <cp:category>Manajemen Keuangan Daerah</cp:category>
  <cp:contentStatus>COMPLETE</cp:contentStatus>
</cp:coreProperties>
</file>