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66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3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272C0F6-5C4E-4CED-AE7E-B5F94308EA3A}" type="datetimeFigureOut">
              <a:rPr lang="id-ID" smtClean="0"/>
              <a:t>11/04/2026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Dr. </a:t>
            </a:r>
            <a:r>
              <a:rPr lang="en-US" dirty="0"/>
              <a:t>ANGGALIA WIBASURI, S.KOM</a:t>
            </a:r>
            <a:r>
              <a:rPr lang="id-ID" dirty="0"/>
              <a:t>,M.M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METODOLOGI PENELITIAN </a:t>
            </a:r>
          </a:p>
        </p:txBody>
      </p:sp>
    </p:spTree>
    <p:extLst>
      <p:ext uri="{BB962C8B-B14F-4D97-AF65-F5344CB8AC3E}">
        <p14:creationId xmlns:p14="http://schemas.microsoft.com/office/powerpoint/2010/main" val="1633236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 </a:t>
            </a:r>
          </a:p>
          <a:p>
            <a:pPr marL="0" indent="0">
              <a:buNone/>
            </a:pPr>
            <a:r>
              <a:rPr lang="id-ID" dirty="0"/>
              <a:t>	  referensi serta bahasan materi</a:t>
            </a:r>
          </a:p>
          <a:p>
            <a:pPr marL="0" indent="0">
              <a:buNone/>
            </a:pPr>
            <a:r>
              <a:rPr lang="id-ID" dirty="0"/>
              <a:t>    2.3   Waktu Penyelesaian Minggu ke-14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671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RUBRIK PENILAIAN INDIVIDU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30352"/>
            <a:ext cx="7704856" cy="671507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	</a:t>
            </a:r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514122"/>
              </p:ext>
            </p:extLst>
          </p:nvPr>
        </p:nvGraphicFramePr>
        <p:xfrm>
          <a:off x="611560" y="841248"/>
          <a:ext cx="7488832" cy="548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67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A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  <a:r>
                        <a:rPr lang="en-US" dirty="0"/>
                        <a:t>5</a:t>
                      </a:r>
                      <a:r>
                        <a:rPr lang="id-ID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baik dan benar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d-ID" dirty="0"/>
                        <a:t>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60-74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jelek, rapi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55-59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jelek, tidak ra</a:t>
                      </a:r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</a:t>
                      </a:r>
                      <a:endParaRPr kumimoji="0" lang="id-ID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9832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D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   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40-54</a:t>
                      </a:r>
                      <a:endParaRPr lang="id-ID" dirty="0"/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&lt;</a:t>
                      </a:r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 1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Tugas</a:t>
                      </a:r>
                      <a:r>
                        <a:rPr lang="id-ID" baseline="0" dirty="0"/>
                        <a:t> Terlambat</a:t>
                      </a:r>
                    </a:p>
                    <a:p>
                      <a:endParaRPr lang="id-ID" baseline="0" dirty="0"/>
                    </a:p>
                    <a:p>
                      <a:r>
                        <a:rPr lang="id-ID" baseline="0" dirty="0"/>
                        <a:t>Tidak kumpul tugas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21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KERJASAMA KELOMPOK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0157138"/>
              </p:ext>
            </p:extLst>
          </p:nvPr>
        </p:nvGraphicFramePr>
        <p:xfrm>
          <a:off x="301625" y="1527175"/>
          <a:ext cx="8504240" cy="558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61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  <a:r>
                        <a:rPr lang="id-ID" baseline="0" dirty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  <a:r>
                        <a:rPr lang="en-US" dirty="0"/>
                        <a:t>5</a:t>
                      </a:r>
                      <a:r>
                        <a:rPr lang="id-ID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bagus,pembagian tugas jelas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60-74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jelek, pembagian tugas jelas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55-59</a:t>
                      </a:r>
                      <a:endParaRPr lang="id-ID" dirty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jelek,pembagian tugas tidak</a:t>
                      </a:r>
                      <a:r>
                        <a:rPr lang="id-ID" baseline="0" dirty="0"/>
                        <a:t> jelas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40-54</a:t>
                      </a:r>
                      <a:endParaRPr lang="id-ID" dirty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Tugas terlambat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</a:t>
                      </a:r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kumpul Tugas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04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PENILAIAN PRESENTASI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772473"/>
              </p:ext>
            </p:extLst>
          </p:nvPr>
        </p:nvGraphicFramePr>
        <p:xfrm>
          <a:off x="301625" y="1527175"/>
          <a:ext cx="8662863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  <a:r>
                        <a:rPr lang="en-US" dirty="0"/>
                        <a:t>5</a:t>
                      </a:r>
                      <a:r>
                        <a:rPr lang="id-ID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Jelas,menarik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60-74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Komposisi tulisan dan gambar bagus,terstruktur,kurang menguasai materi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55-59</a:t>
                      </a:r>
                      <a:endParaRPr lang="id-ID" dirty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terstruktur,kurang menguasai materi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40-54</a:t>
                      </a:r>
                      <a:endParaRPr lang="id-ID" dirty="0"/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Presentasi asal-asalan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</a:t>
                      </a:r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Presentasi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557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PENILAIAN DISKUSI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04744355"/>
              </p:ext>
            </p:extLst>
          </p:nvPr>
        </p:nvGraphicFramePr>
        <p:xfrm>
          <a:off x="301625" y="1527175"/>
          <a:ext cx="8504240" cy="586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05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  <a:r>
                        <a:rPr lang="en-US" dirty="0"/>
                        <a:t>5</a:t>
                      </a:r>
                      <a:r>
                        <a:rPr lang="id-ID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Mengerti materi, mampu menyampaikan ide</a:t>
                      </a:r>
                      <a:r>
                        <a:rPr lang="id-ID" baseline="0" dirty="0"/>
                        <a:t> sendiri, mendengarkan ide orang lain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60-74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Mampu mengikuti diskusi secara baik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55-59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Mampu mengikuti, tapi lebih mendominasi, tidak mendengarkan pendapat orang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40-54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mengikuti diskusi, ribut di kelas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</a:t>
                      </a:r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hadir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163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i="1" dirty="0">
                <a:solidFill>
                  <a:schemeClr val="accent3">
                    <a:lumMod val="75000"/>
                  </a:schemeClr>
                </a:solidFill>
                <a:latin typeface="Algerian" pitchFamily="82" charset="0"/>
              </a:rPr>
              <a:t>SELAMAT BELAJAR......</a:t>
            </a:r>
          </a:p>
          <a:p>
            <a:endParaRPr lang="id-ID" i="1" dirty="0">
              <a:solidFill>
                <a:schemeClr val="accent3">
                  <a:lumMod val="75000"/>
                </a:schemeClr>
              </a:solidFill>
              <a:latin typeface="Algerian" pitchFamily="82" charset="0"/>
            </a:endParaRPr>
          </a:p>
          <a:p>
            <a:r>
              <a:rPr lang="id-ID" i="1" dirty="0">
                <a:solidFill>
                  <a:schemeClr val="accent3">
                    <a:lumMod val="75000"/>
                  </a:schemeClr>
                </a:solidFill>
                <a:latin typeface="Algerian" pitchFamily="82" charset="0"/>
              </a:rPr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95056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STRUKTUR PERKULIAHAN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d-ID" dirty="0"/>
          </a:p>
          <a:p>
            <a:pPr>
              <a:buFont typeface="Wingdings" pitchFamily="2" charset="2"/>
              <a:buChar char="Ø"/>
            </a:pPr>
            <a:r>
              <a:rPr lang="id-ID" dirty="0"/>
              <a:t>Wajib membaca setiap materi dan konten yang diberikan per pokok bahasan.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Wajib mengisi presensi kehadiran sesuai jadwal 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Aktif berpartisipasi dalam diskusi baik langsung maupun asinkron (diskusi di LMS).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Mengerjkaan tugas, kuis, maupun aktifitas lain yang telah disediakan.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Setelah  mempelajari seluruh pokok bahasan pada pertemuan 1 sampai dengan 7,  dapat mengikuti UTS.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Pada saat seluruh pokok bahasan telah dipahami dan dipelajari oleh, maka yang bersangkutan dapat mengikuti UAS.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Seluruh bentuk aktivitas selama perkuliahan  harus terdata di LMS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3261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   Presensi Kehadiran (20%),minimal 70% kehadiran</a:t>
            </a:r>
          </a:p>
          <a:p>
            <a:pPr marL="0" indent="0">
              <a:buNone/>
            </a:pPr>
            <a:r>
              <a:rPr lang="id-ID" dirty="0"/>
              <a:t>2   Tugas Mandiri (20%)</a:t>
            </a:r>
          </a:p>
          <a:p>
            <a:pPr marL="0" indent="0">
              <a:buNone/>
            </a:pPr>
            <a:r>
              <a:rPr lang="id-ID" dirty="0"/>
              <a:t>3   Etika (20% ) minimal 60 </a:t>
            </a:r>
          </a:p>
          <a:p>
            <a:pPr marL="0" indent="0">
              <a:buNone/>
            </a:pPr>
            <a:r>
              <a:rPr lang="id-ID" dirty="0"/>
              <a:t>4     Nilai Etika= Nilai Tugas +Nilai Presensi/2</a:t>
            </a:r>
          </a:p>
          <a:p>
            <a:pPr marL="0" indent="0">
              <a:buNone/>
            </a:pPr>
            <a:r>
              <a:rPr lang="id-ID" dirty="0"/>
              <a:t>5     Ujian Tengah Semester (20%)</a:t>
            </a:r>
          </a:p>
          <a:p>
            <a:pPr marL="0" indent="0">
              <a:buNone/>
            </a:pPr>
            <a:r>
              <a:rPr lang="id-ID" dirty="0"/>
              <a:t>6    Ujian Akhir Semester (20%)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687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ASSESMENT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0112319"/>
              </p:ext>
            </p:extLst>
          </p:nvPr>
        </p:nvGraphicFramePr>
        <p:xfrm>
          <a:off x="1187624" y="1811240"/>
          <a:ext cx="5976666" cy="3675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5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Range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</a:rPr>
                        <a:t>Nilai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</a:rPr>
                        <a:t>Bobot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85 - 100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A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80 – 84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A-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3.75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75 – 79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B+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3.5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60– 74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B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55 – 59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C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40 – 54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D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&lt;40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E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95675" y="3022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100" b="0" i="0" u="none" strike="noStrike" cap="none" normalizeH="0" baseline="0">
                <a:ln>
                  <a:noFill/>
                </a:ln>
                <a:solidFill>
                  <a:srgbClr val="343A4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br>
              <a:rPr kumimoji="0" lang="id-ID" sz="1100" b="0" i="0" u="none" strike="noStrike" cap="none" normalizeH="0" baseline="0">
                <a:ln>
                  <a:noFill/>
                </a:ln>
                <a:solidFill>
                  <a:srgbClr val="343A4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373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Membuat Proposal (BAB I dan BAB II)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Mengumpulkan sesuai dengan objek garapan yang telah ditentukan dengan struktur penulisan yang baik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 Mengerjakan tugas sesuai dengan ketentuan yang ditetapkan dosen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Gunakan Sumber Referensi yang sudah diberikan 	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100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</a:t>
            </a:r>
            <a:r>
              <a:rPr lang="es-ES" dirty="0" err="1"/>
              <a:t>referensi</a:t>
            </a:r>
            <a:r>
              <a:rPr lang="es-ES" dirty="0"/>
              <a:t> </a:t>
            </a:r>
          </a:p>
          <a:p>
            <a:pPr marL="0" indent="0">
              <a:buNone/>
            </a:pPr>
            <a:r>
              <a:rPr lang="id-ID" dirty="0"/>
              <a:t>	  serta bahasan materi</a:t>
            </a:r>
          </a:p>
          <a:p>
            <a:pPr marL="0" indent="0">
              <a:buNone/>
            </a:pPr>
            <a:r>
              <a:rPr lang="id-ID" dirty="0"/>
              <a:t>    2.3   Waktu Penyelesaian Minggu ke-5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2265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Membuat Proposal (BAB III)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Mengumpulkan sesuai dengan objek garapan yang telah ditentukan dengan struktur penulisan yang baik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 Mengerjakan tugas sesuai dengan ketentuan yang ditetapkan dosen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Gunakan Sumber Referensi yang sudah diberikan</a:t>
            </a:r>
          </a:p>
        </p:txBody>
      </p:sp>
    </p:spTree>
    <p:extLst>
      <p:ext uri="{BB962C8B-B14F-4D97-AF65-F5344CB8AC3E}">
        <p14:creationId xmlns:p14="http://schemas.microsoft.com/office/powerpoint/2010/main" val="145592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</a:t>
            </a:r>
            <a:r>
              <a:rPr lang="id-ID" dirty="0"/>
              <a:t> </a:t>
            </a:r>
          </a:p>
          <a:p>
            <a:pPr marL="0" indent="0">
              <a:buNone/>
            </a:pPr>
            <a:r>
              <a:rPr lang="id-ID" dirty="0"/>
              <a:t>           referensi serta bahasan materi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    2.3   Waktu Penyelesaian Minggu ke-7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7243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/>
              <a:t>Buatlah Naskah Artikel Ilmiah sesuai dengan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Mengerjakan tugas sesuai dengan ketentuan yang ditetapkan dosen secara mandiri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Template Artikel akan diberikan melalui group	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0251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170</TotalTime>
  <Words>721</Words>
  <Application>Microsoft Office PowerPoint</Application>
  <PresentationFormat>On-screen Show (4:3)</PresentationFormat>
  <Paragraphs>215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Algerian</vt:lpstr>
      <vt:lpstr>Arial</vt:lpstr>
      <vt:lpstr>Calibri</vt:lpstr>
      <vt:lpstr>Georgia</vt:lpstr>
      <vt:lpstr>Segoe UI</vt:lpstr>
      <vt:lpstr>Wingdings</vt:lpstr>
      <vt:lpstr>Wingdings 2</vt:lpstr>
      <vt:lpstr>Civic</vt:lpstr>
      <vt:lpstr>METODOLOGI PENELITIAN </vt:lpstr>
      <vt:lpstr>STRUKTUR PERKULIAHAN  </vt:lpstr>
      <vt:lpstr>KRITERIA PENILAIAN</vt:lpstr>
      <vt:lpstr>ASSESMENT</vt:lpstr>
      <vt:lpstr>RANCANGAN TUGAS I</vt:lpstr>
      <vt:lpstr>KRITERIA PENILAIAN(I)</vt:lpstr>
      <vt:lpstr>RANCANGAN TUGAS II</vt:lpstr>
      <vt:lpstr>KRITERIA PENILAIAN (II)</vt:lpstr>
      <vt:lpstr>RANCANGAN TUGAS III</vt:lpstr>
      <vt:lpstr>KRITERIA PENILAIAN</vt:lpstr>
      <vt:lpstr>RUBRIK PENILAIAN INDIVIDU</vt:lpstr>
      <vt:lpstr>KERJASAMA KELOMPOK</vt:lpstr>
      <vt:lpstr>PENILAIAN PRESENTASI</vt:lpstr>
      <vt:lpstr>PENILAIAN DISKUSI</vt:lpstr>
      <vt:lpstr>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</dc:title>
  <dc:creator>Windows User</dc:creator>
  <cp:lastModifiedBy>Anggalia Wibasuri</cp:lastModifiedBy>
  <cp:revision>16</cp:revision>
  <dcterms:created xsi:type="dcterms:W3CDTF">2023-09-25T13:55:54Z</dcterms:created>
  <dcterms:modified xsi:type="dcterms:W3CDTF">2026-04-11T06:40:28Z</dcterms:modified>
</cp:coreProperties>
</file>