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Sintesis Ide Desain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>
                <a:solidFill>
                  <a:schemeClr val="accent1"/>
                </a:solidFill>
              </a:rPr>
              <a:t>Metode</a:t>
            </a:r>
            <a:r>
              <a:rPr dirty="0">
                <a:solidFill>
                  <a:schemeClr val="accent1"/>
                </a:solidFill>
              </a:rPr>
              <a:t> Desain – DKV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 err="1">
                <a:solidFill>
                  <a:schemeClr val="accent1"/>
                </a:solidFill>
              </a:rPr>
              <a:t>Institut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Informatika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Bisnis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Darmajaya</a:t>
            </a:r>
            <a:endParaRPr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Desain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2743200"/>
            <a:ext cx="54864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Explore Hidden Gem Kampung Vietnam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Arah Visual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Edukatif</a:t>
            </a:r>
          </a:p>
          <a:p>
            <a:r>
              <a:t>Instagramable</a:t>
            </a:r>
          </a:p>
          <a:p>
            <a:r>
              <a:t>Storytelling</a:t>
            </a:r>
          </a:p>
          <a:p>
            <a:r>
              <a:t>Modern minimalis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Elemen Visual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Warna: hijau, biru, coklat</a:t>
            </a:r>
          </a:p>
          <a:p>
            <a:r>
              <a:t>Tipografi: sans serif</a:t>
            </a:r>
          </a:p>
          <a:p>
            <a:r>
              <a:t>Gaya: flat illustration</a:t>
            </a:r>
          </a:p>
          <a:p>
            <a:r>
              <a:t>Layout: grid modular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Wireframe Layout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2743200"/>
            <a:ext cx="54864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Header → Visual utama → Peta → Spot → Tips → Footer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Based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Buat mind map</a:t>
            </a:r>
          </a:p>
          <a:p>
            <a:r>
              <a:t>Lakukan brainstorming</a:t>
            </a:r>
          </a:p>
          <a:p>
            <a:r>
              <a:t>Tentukan konsep</a:t>
            </a:r>
          </a:p>
          <a:p>
            <a:r>
              <a:t>Sketsa desain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Sintesis = inti kreativitas</a:t>
            </a:r>
          </a:p>
          <a:p>
            <a:r>
              <a:t>Mengubah data menjadi visual</a:t>
            </a:r>
          </a:p>
          <a:p>
            <a:r>
              <a:t>Hasil: konsep desain aplikatif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Apa itu Sintesis?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Menggabungkan hasil analisis menjadi solusi desain</a:t>
            </a:r>
          </a:p>
          <a:p>
            <a:r>
              <a:t>Tahap inti dalam proses kreatif</a:t>
            </a:r>
          </a:p>
          <a:p>
            <a:r>
              <a:t>Output: konsep visual + arah desain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Analisis vs Sintesis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Analisis: memecah masalah</a:t>
            </a:r>
          </a:p>
          <a:p>
            <a:r>
              <a:t>Sintesis: menyatukan solusi</a:t>
            </a:r>
          </a:p>
          <a:p>
            <a:r>
              <a:t>Analisis = logika | Sintesis = kreativitas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Proses Sintesis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Insight</a:t>
            </a:r>
          </a:p>
          <a:p>
            <a:r>
              <a:t>Konsep</a:t>
            </a:r>
          </a:p>
          <a:p>
            <a:r>
              <a:t>Visualisasi</a:t>
            </a:r>
          </a:p>
          <a:p>
            <a:r>
              <a:t>Prototype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Design Thinking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2743200"/>
            <a:ext cx="54864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Empathize → Define → Ideate → Prototype → Test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Kasus: Kampung Vietnam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Wisata sejarah + alam</a:t>
            </a:r>
          </a:p>
          <a:p>
            <a:r>
              <a:t>Visual menarik</a:t>
            </a:r>
          </a:p>
          <a:p>
            <a:r>
              <a:t>Kurang media komunikasi visual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SWOT Kampung Vietnam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Strength: visual eksotis, sejarah</a:t>
            </a:r>
          </a:p>
          <a:p>
            <a:r>
              <a:t>Weakness: kurang informasi</a:t>
            </a:r>
          </a:p>
          <a:p>
            <a:r>
              <a:t>Opportunity: tren IG</a:t>
            </a:r>
          </a:p>
          <a:p>
            <a:r>
              <a:t>Threat: kompetitor wisata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Insight Utama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2743200"/>
            <a:ext cx="54864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Visual kuat, tetapi belum komunikatif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Storytelling visual</a:t>
            </a:r>
          </a:p>
          <a:p>
            <a:r>
              <a:t>Infografis informatif</a:t>
            </a:r>
          </a:p>
          <a:p>
            <a:r>
              <a:t>Highlight spot foto</a:t>
            </a:r>
          </a:p>
          <a:p>
            <a:r>
              <a:t>Desain shareable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198</Words>
  <Application>Microsoft Office PowerPoint</Application>
  <PresentationFormat>On-screen Show (4:3)</PresentationFormat>
  <Paragraphs>57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Sintesis Ide Desain</vt:lpstr>
      <vt:lpstr>Apa itu Sintesis?</vt:lpstr>
      <vt:lpstr>Analisis vs Sintesis</vt:lpstr>
      <vt:lpstr>Proses Sintesis</vt:lpstr>
      <vt:lpstr>Design Thinking</vt:lpstr>
      <vt:lpstr>Studi Kasus: Kampung Vietnam</vt:lpstr>
      <vt:lpstr>SWOT Kampung Vietnam</vt:lpstr>
      <vt:lpstr>Insight Utama</vt:lpstr>
      <vt:lpstr>Strategi Desain</vt:lpstr>
      <vt:lpstr>Konsep Desain</vt:lpstr>
      <vt:lpstr>Arah Visual</vt:lpstr>
      <vt:lpstr>Elemen Visual</vt:lpstr>
      <vt:lpstr>Wireframe Layout</vt:lpstr>
      <vt:lpstr>Project Based Learning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Sintesis Ide Desain</dc:title>
  <dc:subject/>
  <dc:creator>THIS-PC</dc:creator>
  <cp:keywords/>
  <dc:description>generated using python-pptx</dc:description>
  <cp:lastModifiedBy>Abdi Darmawan</cp:lastModifiedBy>
  <cp:revision>2</cp:revision>
  <dcterms:created xsi:type="dcterms:W3CDTF">2013-01-27T09:14:16Z</dcterms:created>
  <dcterms:modified xsi:type="dcterms:W3CDTF">2026-04-12T08:30:36Z</dcterms:modified>
  <cp:category/>
</cp:coreProperties>
</file>