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D664B-5D49-4850-8984-267583F4EF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940C33-2C32-42BC-A03E-0C2761971A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11F71-32B2-4666-A7EA-618AFB32A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7B55-DE53-4216-A34D-B665FD80A621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2AC4D2-1FB9-4425-A524-6D7C5339E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50142-4A20-46DB-8FE7-FEC960F94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1CC2-181D-48A2-B3B9-78449669B0F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7555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DA267-F9A9-4ED8-B074-EE39C9EA3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35AD06-F2DE-4895-BA5E-654066DB1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438570-3A13-431E-B4C0-70722C5F3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7B55-DE53-4216-A34D-B665FD80A621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4DD25-1134-428F-B30F-4D408B30D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3CFEF-F87A-4E94-9CA7-9167D9C9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1CC2-181D-48A2-B3B9-78449669B0F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13170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B1AD96-0FC5-4976-97B9-44E52285AE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60897B-1582-49DB-B8AF-086BD0F33A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0EA5FB-43BE-40D6-A848-CE8F25264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7B55-DE53-4216-A34D-B665FD80A621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809AF6-1073-43AA-A796-CE1390265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76AE4C-5084-4F32-91B1-B6F13526D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1CC2-181D-48A2-B3B9-78449669B0F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2262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E871F-94A3-4615-B24A-741064045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933E2-90F7-44D2-8565-9A0E67C0C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D10B0-B8E5-4F50-877F-BB4685AD3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7B55-DE53-4216-A34D-B665FD80A621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E4A1A-31B6-415F-8A7C-CD46B7D09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E0AE2-DBC9-44F0-8E60-5C7B73DA8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1CC2-181D-48A2-B3B9-78449669B0F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71618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757BE-DE2E-4DE5-845E-9FA514E41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CFD55-9B07-47D4-A610-F95A1B444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D5AD0-5923-49E9-BD22-0A9A52BD0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7B55-DE53-4216-A34D-B665FD80A621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E00F0-CF9F-4698-B95A-3EEB6EE07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EC05E-AD0A-4903-BBB2-41B9FEF8D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1CC2-181D-48A2-B3B9-78449669B0F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82225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23EB4-F790-4C15-8A81-16A871758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2D334-6B3C-4D4C-8F7C-EFB34562BE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F4419D-AC64-46D9-9CF6-D00E965D3F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14AB9C-CC2D-49E1-B14E-733D3150E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7B55-DE53-4216-A34D-B665FD80A621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CAFCCB-1F2F-4C98-84FA-92C3B6A95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D7ED39-F24C-4373-B138-2DF142809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1CC2-181D-48A2-B3B9-78449669B0F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4579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00411-8A51-445A-AC90-5EA264D04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B9ED80-5D9D-499C-B69B-D40BA1669E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B8D5A1-9F4C-4553-8A6F-FD25410D9B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5555B4-04BC-4CC7-86B8-F44CDBC33E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ACD940-2A0C-4A41-8A40-5DBB234288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01A865-C29B-40EC-A175-470C4C79D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7B55-DE53-4216-A34D-B665FD80A621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BDD017-0799-4099-9D28-D26EDDC05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F5499D-2BB6-4902-99B6-6B111BF95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1CC2-181D-48A2-B3B9-78449669B0F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6856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04BC2-A098-451C-A22E-152EE27B6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DF60CC-CE27-49AC-B7D3-D712BCCDC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7B55-DE53-4216-A34D-B665FD80A621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61182B-41BC-4CD2-A966-862714366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8C0EF0-650D-4716-8790-854813D6B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1CC2-181D-48A2-B3B9-78449669B0F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29626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8EDFFC-278A-4C7C-B4CC-16B371057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7B55-DE53-4216-A34D-B665FD80A621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A9F15B-CD1A-4301-B61A-3CB993CB9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69BA82-5E6B-47B5-BB71-169B6FABC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1CC2-181D-48A2-B3B9-78449669B0F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29739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364BE-EAA2-4D7C-8623-B8A0E62EA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A1194-D1DF-4DD8-8FF7-4FF4E6334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5305DB-F905-4A60-BC5B-D22123453D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EA0A6-F0A0-49FC-A832-5EF0FE451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7B55-DE53-4216-A34D-B665FD80A621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2C6297-28B5-4B68-91F6-6457053BB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9FC9FC-765F-482B-946A-54E9A7F76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1CC2-181D-48A2-B3B9-78449669B0F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39808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65B72-2E45-4328-B520-43F348A14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F4CA42-1310-4073-8B3E-2B58B583BF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F4CA8C-EFD6-440C-8FDD-E907A6FCF9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4D050B-8BBB-4FD7-8CEC-2CCAD18B2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7B55-DE53-4216-A34D-B665FD80A621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3655AF-9B32-4065-93F9-BC2019B3D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93D965-548E-4ACC-BED1-FF033BA2F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1CC2-181D-48A2-B3B9-78449669B0F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22083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F1707E-4653-4753-8371-9018F575D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84BFB5-249C-44BC-9B71-09BE43FBE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C284A-0FE1-4CC3-83B4-B3DFA0D7E0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77B55-DE53-4216-A34D-B665FD80A621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CCFC9C-5990-4A12-B171-FCDB8AC5CD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D28EC7-DA3B-49BB-A444-2E9EAF7282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E1CC2-181D-48A2-B3B9-78449669B0F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5721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AC636-6A1D-4AB5-A288-A5987E1023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/>
              <a:t>SWOT dalam Sintesis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434A96-795B-4F0C-8AA9-D05569FDA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95373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253DA-FC8E-4CA1-9771-40CBB9FB0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SWOT</a:t>
            </a:r>
            <a:r>
              <a:rPr lang="en-US" b="1" dirty="0"/>
              <a:t> </a:t>
            </a:r>
            <a:r>
              <a:rPr lang="en-US" b="1" dirty="0" err="1"/>
              <a:t>Analisis</a:t>
            </a:r>
            <a:endParaRPr lang="id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A5569-BE43-463E-A315-F9E09E751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b="1" dirty="0"/>
              <a:t>Judul:</a:t>
            </a:r>
            <a:br>
              <a:rPr lang="id-ID" dirty="0"/>
            </a:br>
            <a:r>
              <a:rPr lang="id-ID" dirty="0"/>
              <a:t>SWOT dalam Proses Sintesis Desain</a:t>
            </a:r>
          </a:p>
          <a:p>
            <a:r>
              <a:rPr lang="id-ID" b="1" dirty="0"/>
              <a:t>Isi: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SWOT = alat analisis strategis dalam desain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Membantu memahami: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/>
              <a:t>Kondisi objek desain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/>
              <a:t>Potensi visual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d-ID" dirty="0"/>
              <a:t>Arah solusi desain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Menjadi jembatan:</a:t>
            </a:r>
            <a:br>
              <a:rPr lang="id-ID" dirty="0"/>
            </a:br>
            <a:r>
              <a:rPr lang="en-US" dirty="0"/>
              <a:t>	</a:t>
            </a:r>
            <a:r>
              <a:rPr lang="id-ID" dirty="0"/>
              <a:t>Analisis → Sintesis → Konsep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43436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4CE52-3A83-4578-9916-B4947D167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SWOT Kampung Vietnam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EF58-D690-4C94-AA9D-321A9C4FA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/>
              <a:t>Judul:</a:t>
            </a:r>
            <a:br>
              <a:rPr lang="id-ID" dirty="0"/>
            </a:br>
            <a:r>
              <a:rPr lang="id-ID" dirty="0"/>
              <a:t>SWOT Kampung Vietnam Bandar Lampung</a:t>
            </a:r>
            <a:endParaRPr lang="en-US" dirty="0"/>
          </a:p>
          <a:p>
            <a:r>
              <a:rPr lang="id-ID" b="1" dirty="0"/>
              <a:t>Isi (tabel sederhana):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ADB8A6A-A387-453F-B61B-5CD503958A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07002"/>
              </p:ext>
            </p:extLst>
          </p:nvPr>
        </p:nvGraphicFramePr>
        <p:xfrm>
          <a:off x="1217613" y="3517433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404159659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2811317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Strength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dirty="0" err="1"/>
                        <a:t>Weakness</a:t>
                      </a:r>
                      <a:endParaRPr lang="id-ID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9444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/>
                        <a:t>Visual eksotis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/>
                        <a:t>Kurang informasi visual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7444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Nilai sejarah unik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dirty="0" err="1"/>
                        <a:t>Branding</a:t>
                      </a:r>
                      <a:r>
                        <a:rPr lang="id-ID" dirty="0"/>
                        <a:t> lemah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7068498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D573B9A-24CC-4B34-A87D-4CE0C25300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879962"/>
              </p:ext>
            </p:extLst>
          </p:nvPr>
        </p:nvGraphicFramePr>
        <p:xfrm>
          <a:off x="1217613" y="4764890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404159659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2811317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/>
                        <a:t>Opportunity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/>
                        <a:t>Threat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9444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/>
                        <a:t>Tren wisata IG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/>
                        <a:t>Kompetitor wisata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7444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/>
                        <a:t>Potensi viral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Perubahan tren desain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70684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1874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1684D-7824-4F07-833D-8A2449664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SWOT → </a:t>
            </a:r>
            <a:r>
              <a:rPr lang="id-ID" dirty="0" err="1"/>
              <a:t>Insight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600DC-F641-49DA-A7A6-19855C34D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/>
              <a:t>Judul:</a:t>
            </a:r>
            <a:br>
              <a:rPr lang="id-ID" dirty="0"/>
            </a:br>
            <a:r>
              <a:rPr lang="id-ID" dirty="0"/>
              <a:t>Dari SWOT ke </a:t>
            </a:r>
            <a:r>
              <a:rPr lang="id-ID" dirty="0" err="1"/>
              <a:t>Insight</a:t>
            </a:r>
            <a:endParaRPr lang="en-US" dirty="0"/>
          </a:p>
          <a:p>
            <a:r>
              <a:rPr lang="id-ID" b="1" dirty="0"/>
              <a:t>Isi:</a:t>
            </a:r>
            <a:endParaRPr lang="id-ID" dirty="0"/>
          </a:p>
          <a:p>
            <a:pPr lvl="1"/>
            <a:r>
              <a:rPr lang="id-ID" dirty="0" err="1"/>
              <a:t>Strength</a:t>
            </a:r>
            <a:r>
              <a:rPr lang="id-ID" dirty="0"/>
              <a:t>: Visual menarik → harus ditonjolkan </a:t>
            </a:r>
          </a:p>
          <a:p>
            <a:pPr lvl="1"/>
            <a:r>
              <a:rPr lang="id-ID" dirty="0" err="1"/>
              <a:t>Weakness</a:t>
            </a:r>
            <a:r>
              <a:rPr lang="id-ID" dirty="0"/>
              <a:t>: Kurang info → perlu </a:t>
            </a:r>
            <a:r>
              <a:rPr lang="id-ID" dirty="0" err="1"/>
              <a:t>infografis</a:t>
            </a:r>
            <a:r>
              <a:rPr lang="id-ID" dirty="0"/>
              <a:t> </a:t>
            </a:r>
          </a:p>
          <a:p>
            <a:pPr lvl="1"/>
            <a:r>
              <a:rPr lang="id-ID" dirty="0" err="1"/>
              <a:t>Opportunity</a:t>
            </a:r>
            <a:r>
              <a:rPr lang="id-ID" dirty="0"/>
              <a:t>: Media sosial → desain harus </a:t>
            </a:r>
            <a:r>
              <a:rPr lang="id-ID" dirty="0" err="1"/>
              <a:t>shareable</a:t>
            </a:r>
            <a:r>
              <a:rPr lang="id-ID" dirty="0"/>
              <a:t> </a:t>
            </a:r>
          </a:p>
          <a:p>
            <a:pPr lvl="1"/>
            <a:r>
              <a:rPr lang="id-ID" dirty="0" err="1"/>
              <a:t>Threat</a:t>
            </a:r>
            <a:r>
              <a:rPr lang="id-ID" dirty="0"/>
              <a:t>: Kompetitor → desain harus unik</a:t>
            </a:r>
          </a:p>
          <a:p>
            <a:r>
              <a:rPr lang="id-ID" b="1" dirty="0" err="1"/>
              <a:t>Insight</a:t>
            </a:r>
            <a:r>
              <a:rPr lang="id-ID" b="1" dirty="0"/>
              <a:t> utama:</a:t>
            </a:r>
            <a:br>
              <a:rPr lang="id-ID" dirty="0"/>
            </a:br>
            <a:r>
              <a:rPr lang="id-ID" dirty="0"/>
              <a:t>“Kampung Vietnam menarik secara visual, tetapi belum memiliki media komunikasi visual yang kuat.”</a:t>
            </a:r>
          </a:p>
        </p:txBody>
      </p:sp>
    </p:spTree>
    <p:extLst>
      <p:ext uri="{BB962C8B-B14F-4D97-AF65-F5344CB8AC3E}">
        <p14:creationId xmlns:p14="http://schemas.microsoft.com/office/powerpoint/2010/main" val="64760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95F41-E65F-48B1-8083-6799E7A0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301"/>
            <a:ext cx="10515600" cy="1325563"/>
          </a:xfrm>
        </p:spPr>
        <p:txBody>
          <a:bodyPr/>
          <a:lstStyle/>
          <a:p>
            <a:r>
              <a:rPr lang="id-ID" dirty="0"/>
              <a:t>SWOT → Strategi Desain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3B622-B4D0-46FB-B8AD-98B26D1E8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9864"/>
            <a:ext cx="10515600" cy="4918075"/>
          </a:xfrm>
        </p:spPr>
        <p:txBody>
          <a:bodyPr>
            <a:normAutofit fontScale="85000" lnSpcReduction="20000"/>
          </a:bodyPr>
          <a:lstStyle/>
          <a:p>
            <a:r>
              <a:rPr lang="id-ID" b="1" dirty="0"/>
              <a:t>Judul:</a:t>
            </a:r>
            <a:br>
              <a:rPr lang="id-ID" dirty="0"/>
            </a:br>
            <a:r>
              <a:rPr lang="id-ID" dirty="0"/>
              <a:t>Strategi Desain Berdasarkan SWOT</a:t>
            </a:r>
            <a:endParaRPr lang="en-US" dirty="0"/>
          </a:p>
          <a:p>
            <a:endParaRPr lang="en-US" dirty="0"/>
          </a:p>
          <a:p>
            <a:r>
              <a:rPr lang="id-ID" b="1" dirty="0"/>
              <a:t>Isi:</a:t>
            </a:r>
            <a:endParaRPr lang="id-ID" dirty="0"/>
          </a:p>
          <a:p>
            <a:pPr lvl="1"/>
            <a:r>
              <a:rPr lang="id-ID" sz="2800" b="1" dirty="0"/>
              <a:t>S-O </a:t>
            </a:r>
            <a:r>
              <a:rPr lang="id-ID" sz="2800" b="1" dirty="0" err="1"/>
              <a:t>Strategy</a:t>
            </a:r>
            <a:r>
              <a:rPr lang="id-ID" sz="2800" b="1" dirty="0"/>
              <a:t>:</a:t>
            </a:r>
            <a:endParaRPr lang="id-ID" sz="2800" dirty="0"/>
          </a:p>
          <a:p>
            <a:pPr lvl="2"/>
            <a:r>
              <a:rPr lang="id-ID" sz="2800" dirty="0"/>
              <a:t>Visual </a:t>
            </a:r>
            <a:r>
              <a:rPr lang="id-ID" sz="2800" dirty="0" err="1"/>
              <a:t>storytelling</a:t>
            </a:r>
            <a:r>
              <a:rPr lang="id-ID" sz="2800" dirty="0"/>
              <a:t> + </a:t>
            </a:r>
            <a:r>
              <a:rPr lang="id-ID" sz="2800" dirty="0" err="1"/>
              <a:t>spot</a:t>
            </a:r>
            <a:r>
              <a:rPr lang="id-ID" sz="2800" dirty="0"/>
              <a:t> foto </a:t>
            </a:r>
            <a:endParaRPr lang="en-US" sz="2800" dirty="0"/>
          </a:p>
          <a:p>
            <a:pPr lvl="2"/>
            <a:endParaRPr lang="id-ID" sz="2800" dirty="0"/>
          </a:p>
          <a:p>
            <a:pPr lvl="1"/>
            <a:r>
              <a:rPr lang="id-ID" sz="2800" b="1" dirty="0"/>
              <a:t>W-O </a:t>
            </a:r>
            <a:r>
              <a:rPr lang="id-ID" sz="2800" b="1" dirty="0" err="1"/>
              <a:t>Strategy</a:t>
            </a:r>
            <a:r>
              <a:rPr lang="id-ID" sz="2800" b="1" dirty="0"/>
              <a:t>:</a:t>
            </a:r>
            <a:endParaRPr lang="id-ID" sz="2800" dirty="0"/>
          </a:p>
          <a:p>
            <a:pPr lvl="2"/>
            <a:r>
              <a:rPr lang="id-ID" sz="2800" dirty="0" err="1"/>
              <a:t>Infografis</a:t>
            </a:r>
            <a:r>
              <a:rPr lang="id-ID" sz="2800" dirty="0"/>
              <a:t> informatif + </a:t>
            </a:r>
            <a:r>
              <a:rPr lang="id-ID" sz="2800" dirty="0" err="1"/>
              <a:t>layout</a:t>
            </a:r>
            <a:r>
              <a:rPr lang="id-ID" sz="2800" dirty="0"/>
              <a:t> modern </a:t>
            </a:r>
            <a:endParaRPr lang="en-US" sz="2800" dirty="0"/>
          </a:p>
          <a:p>
            <a:pPr lvl="2"/>
            <a:endParaRPr lang="id-ID" sz="2800" dirty="0"/>
          </a:p>
          <a:p>
            <a:pPr lvl="1"/>
            <a:r>
              <a:rPr lang="id-ID" sz="2800" b="1" dirty="0"/>
              <a:t>S-T </a:t>
            </a:r>
            <a:r>
              <a:rPr lang="id-ID" sz="2800" b="1" dirty="0" err="1"/>
              <a:t>Strategy</a:t>
            </a:r>
            <a:r>
              <a:rPr lang="id-ID" sz="2800" b="1" dirty="0"/>
              <a:t>:</a:t>
            </a:r>
            <a:endParaRPr lang="id-ID" sz="2800" dirty="0"/>
          </a:p>
          <a:p>
            <a:pPr lvl="2"/>
            <a:r>
              <a:rPr lang="id-ID" sz="2800" dirty="0"/>
              <a:t>Tonjolkan keunikan arsitektur Vietnam </a:t>
            </a:r>
            <a:endParaRPr lang="en-US" sz="2800" dirty="0"/>
          </a:p>
          <a:p>
            <a:pPr lvl="2"/>
            <a:endParaRPr lang="id-ID" sz="2800" dirty="0"/>
          </a:p>
          <a:p>
            <a:pPr lvl="1"/>
            <a:r>
              <a:rPr lang="id-ID" sz="2800" b="1" dirty="0"/>
              <a:t>W-T </a:t>
            </a:r>
            <a:r>
              <a:rPr lang="id-ID" sz="2800" b="1" dirty="0" err="1"/>
              <a:t>Strategy</a:t>
            </a:r>
            <a:r>
              <a:rPr lang="id-ID" sz="2800" b="1" dirty="0"/>
              <a:t>:</a:t>
            </a:r>
            <a:endParaRPr lang="id-ID" sz="2800" dirty="0"/>
          </a:p>
          <a:p>
            <a:pPr lvl="2"/>
            <a:r>
              <a:rPr lang="id-ID" sz="2800" dirty="0"/>
              <a:t>Desain sederhana &amp; mudah dipahami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80327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F16AE-58EF-429B-826F-70B71BAB9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SWOT → Sintesis (Konsep Visual)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CBFFE-9B40-4613-83B4-114C8BCF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9863"/>
            <a:ext cx="10515600" cy="4351338"/>
          </a:xfrm>
        </p:spPr>
        <p:txBody>
          <a:bodyPr>
            <a:noAutofit/>
          </a:bodyPr>
          <a:lstStyle/>
          <a:p>
            <a:r>
              <a:rPr lang="id-ID" sz="2000" b="1" dirty="0"/>
              <a:t>Judul:</a:t>
            </a:r>
            <a:br>
              <a:rPr lang="id-ID" sz="2000" dirty="0"/>
            </a:br>
            <a:r>
              <a:rPr lang="id-ID" sz="2000" dirty="0"/>
              <a:t>Hasil Sintesis Desain</a:t>
            </a:r>
            <a:endParaRPr lang="en-US" sz="2000" dirty="0"/>
          </a:p>
          <a:p>
            <a:endParaRPr lang="en-US" sz="2000" dirty="0"/>
          </a:p>
          <a:p>
            <a:r>
              <a:rPr lang="id-ID" sz="2000" dirty="0"/>
              <a:t>Isi: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id-ID" sz="2000" dirty="0"/>
              <a:t>“</a:t>
            </a:r>
            <a:r>
              <a:rPr lang="id-ID" sz="2000" dirty="0" err="1"/>
              <a:t>Explore</a:t>
            </a:r>
            <a:r>
              <a:rPr lang="id-ID" sz="2000" dirty="0"/>
              <a:t> </a:t>
            </a:r>
            <a:r>
              <a:rPr lang="id-ID" sz="2000" dirty="0" err="1"/>
              <a:t>Hidden</a:t>
            </a:r>
            <a:r>
              <a:rPr lang="id-ID" sz="2000" dirty="0"/>
              <a:t> </a:t>
            </a:r>
            <a:r>
              <a:rPr lang="id-ID" sz="2000" dirty="0" err="1"/>
              <a:t>Gem</a:t>
            </a:r>
            <a:r>
              <a:rPr lang="id-ID" sz="2000" dirty="0"/>
              <a:t> Kampung Vietnam”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r>
              <a:rPr lang="id-ID" sz="2000" dirty="0"/>
              <a:t>Arah Visual:</a:t>
            </a:r>
          </a:p>
          <a:p>
            <a:pPr lvl="1"/>
            <a:r>
              <a:rPr lang="id-ID" sz="2000" dirty="0"/>
              <a:t>Edukatif </a:t>
            </a:r>
            <a:r>
              <a:rPr lang="en-US" sz="2000" dirty="0"/>
              <a:t>, </a:t>
            </a:r>
            <a:r>
              <a:rPr lang="id-ID" sz="2000" dirty="0" err="1"/>
              <a:t>Instagramable</a:t>
            </a:r>
            <a:r>
              <a:rPr lang="id-ID" sz="2000" dirty="0"/>
              <a:t> </a:t>
            </a:r>
            <a:r>
              <a:rPr lang="en-US" sz="2000" dirty="0"/>
              <a:t>, </a:t>
            </a:r>
            <a:r>
              <a:rPr lang="id-ID" sz="2000" dirty="0" err="1"/>
              <a:t>Storytelling</a:t>
            </a:r>
            <a:endParaRPr lang="en-US" sz="2000" dirty="0"/>
          </a:p>
          <a:p>
            <a:pPr lvl="1"/>
            <a:endParaRPr lang="en-US" sz="2000" dirty="0"/>
          </a:p>
          <a:p>
            <a:r>
              <a:rPr lang="id-ID" sz="2000" dirty="0"/>
              <a:t>Elemen Visual:</a:t>
            </a:r>
          </a:p>
          <a:p>
            <a:pPr lvl="1"/>
            <a:r>
              <a:rPr lang="id-ID" sz="2000" dirty="0"/>
              <a:t>Peta wisata</a:t>
            </a:r>
            <a:r>
              <a:rPr lang="en-US" sz="2000" dirty="0"/>
              <a:t>, </a:t>
            </a:r>
            <a:r>
              <a:rPr lang="id-ID" sz="2000" dirty="0"/>
              <a:t>Ikon </a:t>
            </a:r>
            <a:r>
              <a:rPr lang="id-ID" sz="2000" dirty="0" err="1"/>
              <a:t>spot</a:t>
            </a:r>
            <a:r>
              <a:rPr lang="id-ID" sz="2000" dirty="0"/>
              <a:t> </a:t>
            </a:r>
            <a:r>
              <a:rPr lang="en-US" sz="2000" dirty="0"/>
              <a:t>, </a:t>
            </a:r>
            <a:r>
              <a:rPr lang="id-ID" sz="2000" dirty="0" err="1"/>
              <a:t>Timeline</a:t>
            </a:r>
            <a:r>
              <a:rPr lang="id-ID" sz="2000" dirty="0"/>
              <a:t> sejarah </a:t>
            </a:r>
            <a:r>
              <a:rPr lang="en-US" sz="2000" dirty="0"/>
              <a:t>, </a:t>
            </a:r>
            <a:r>
              <a:rPr lang="id-ID" sz="2000" dirty="0"/>
              <a:t>Warna natural</a:t>
            </a:r>
          </a:p>
          <a:p>
            <a:pPr lvl="1"/>
            <a:endParaRPr lang="id-ID" sz="2000" dirty="0"/>
          </a:p>
          <a:p>
            <a:pPr marL="0" indent="0">
              <a:buNone/>
            </a:pP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4156118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A35D8-7BCA-4606-B3CA-541DD26DD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TERIMA KASIH</a:t>
            </a:r>
            <a:endParaRPr lang="id-ID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0A8B6-164A-4C53-8BA9-EE1BA5859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01239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235</Words>
  <Application>Microsoft Office PowerPoint</Application>
  <PresentationFormat>Widescreen</PresentationFormat>
  <Paragraphs>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SWOT dalam Sintesis</vt:lpstr>
      <vt:lpstr>SWOT Analisis</vt:lpstr>
      <vt:lpstr>SWOT Kampung Vietnam</vt:lpstr>
      <vt:lpstr>SWOT → Insight</vt:lpstr>
      <vt:lpstr>SWOT → Strategi Desain</vt:lpstr>
      <vt:lpstr>SWOT → Sintesis (Konsep Visual)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SWOT dalam Sintesis</dc:title>
  <dc:creator>Abdi Darmawan</dc:creator>
  <cp:lastModifiedBy>Abdi Darmawan</cp:lastModifiedBy>
  <cp:revision>1</cp:revision>
  <dcterms:created xsi:type="dcterms:W3CDTF">2026-04-12T09:00:55Z</dcterms:created>
  <dcterms:modified xsi:type="dcterms:W3CDTF">2026-04-12T09:01:03Z</dcterms:modified>
</cp:coreProperties>
</file>